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EE2"/>
          </a:solidFill>
        </a:fill>
      </a:tcStyle>
    </a:wholeTbl>
    <a:band2H>
      <a:tcTxStyle b="def" i="def"/>
      <a:tcStyle>
        <a:tcBdr/>
        <a:fill>
          <a:solidFill>
            <a:srgbClr val="EEEF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F5F7"/>
          </a:solidFill>
        </a:fill>
      </a:tcStyle>
    </a:wholeTbl>
    <a:band2H>
      <a:tcTxStyle b="def" i="def"/>
      <a:tcStyle>
        <a:tcBdr/>
        <a:fill>
          <a:solidFill>
            <a:srgbClr val="FAFA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CACA"/>
          </a:solidFill>
        </a:fill>
      </a:tcStyle>
    </a:wholeTbl>
    <a:band2H>
      <a:tcTxStyle b="def" i="def"/>
      <a:tcStyle>
        <a:tcBdr/>
        <a:fill>
          <a:solidFill>
            <a:srgbClr val="F3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1" name="Shape 121"/>
          <p:cNvSpPr/>
          <p:nvPr>
            <p:ph type="sldImg"/>
          </p:nvPr>
        </p:nvSpPr>
        <p:spPr>
          <a:xfrm>
            <a:off x="1143000" y="685800"/>
            <a:ext cx="4572000" cy="3429000"/>
          </a:xfrm>
          <a:prstGeom prst="rect">
            <a:avLst/>
          </a:prstGeom>
        </p:spPr>
        <p:txBody>
          <a:bodyPr/>
          <a:lstStyle/>
          <a:p>
            <a:pPr/>
          </a:p>
        </p:txBody>
      </p:sp>
      <p:sp>
        <p:nvSpPr>
          <p:cNvPr id="122" name="Shape 12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Siemens Sans Roman"/>
      </a:defRPr>
    </a:lvl1pPr>
    <a:lvl2pPr indent="228600" latinLnBrk="0">
      <a:spcBef>
        <a:spcPts val="400"/>
      </a:spcBef>
      <a:defRPr sz="1200">
        <a:latin typeface="+mn-lt"/>
        <a:ea typeface="+mn-ea"/>
        <a:cs typeface="+mn-cs"/>
        <a:sym typeface="Siemens Sans Roman"/>
      </a:defRPr>
    </a:lvl2pPr>
    <a:lvl3pPr indent="457200" latinLnBrk="0">
      <a:spcBef>
        <a:spcPts val="400"/>
      </a:spcBef>
      <a:defRPr sz="1200">
        <a:latin typeface="+mn-lt"/>
        <a:ea typeface="+mn-ea"/>
        <a:cs typeface="+mn-cs"/>
        <a:sym typeface="Siemens Sans Roman"/>
      </a:defRPr>
    </a:lvl3pPr>
    <a:lvl4pPr indent="685800" latinLnBrk="0">
      <a:spcBef>
        <a:spcPts val="400"/>
      </a:spcBef>
      <a:defRPr sz="1200">
        <a:latin typeface="+mn-lt"/>
        <a:ea typeface="+mn-ea"/>
        <a:cs typeface="+mn-cs"/>
        <a:sym typeface="Siemens Sans Roman"/>
      </a:defRPr>
    </a:lvl4pPr>
    <a:lvl5pPr indent="914400" latinLnBrk="0">
      <a:spcBef>
        <a:spcPts val="400"/>
      </a:spcBef>
      <a:defRPr sz="1200">
        <a:latin typeface="+mn-lt"/>
        <a:ea typeface="+mn-ea"/>
        <a:cs typeface="+mn-cs"/>
        <a:sym typeface="Siemens Sans Roman"/>
      </a:defRPr>
    </a:lvl5pPr>
    <a:lvl6pPr indent="1143000" latinLnBrk="0">
      <a:spcBef>
        <a:spcPts val="400"/>
      </a:spcBef>
      <a:defRPr sz="1200">
        <a:latin typeface="+mn-lt"/>
        <a:ea typeface="+mn-ea"/>
        <a:cs typeface="+mn-cs"/>
        <a:sym typeface="Siemens Sans Roman"/>
      </a:defRPr>
    </a:lvl6pPr>
    <a:lvl7pPr indent="1371600" latinLnBrk="0">
      <a:spcBef>
        <a:spcPts val="400"/>
      </a:spcBef>
      <a:defRPr sz="1200">
        <a:latin typeface="+mn-lt"/>
        <a:ea typeface="+mn-ea"/>
        <a:cs typeface="+mn-cs"/>
        <a:sym typeface="Siemens Sans Roman"/>
      </a:defRPr>
    </a:lvl7pPr>
    <a:lvl8pPr indent="1600200" latinLnBrk="0">
      <a:spcBef>
        <a:spcPts val="400"/>
      </a:spcBef>
      <a:defRPr sz="1200">
        <a:latin typeface="+mn-lt"/>
        <a:ea typeface="+mn-ea"/>
        <a:cs typeface="+mn-cs"/>
        <a:sym typeface="Siemens Sans Roman"/>
      </a:defRPr>
    </a:lvl8pPr>
    <a:lvl9pPr indent="1828800" latinLnBrk="0">
      <a:spcBef>
        <a:spcPts val="400"/>
      </a:spcBef>
      <a:defRPr sz="1200">
        <a:latin typeface="+mn-lt"/>
        <a:ea typeface="+mn-ea"/>
        <a:cs typeface="+mn-cs"/>
        <a:sym typeface="Siemens Sans Roman"/>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 Id="rId3" Type="http://schemas.openxmlformats.org/officeDocument/2006/relationships/hyperlink" Target="http://siemens.zincmediadev.com/energy/island/index.html" TargetMode="Externa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hape 146"/>
          <p:cNvSpPr/>
          <p:nvPr>
            <p:ph type="sldImg"/>
          </p:nvPr>
        </p:nvSpPr>
        <p:spPr>
          <a:prstGeom prst="rect">
            <a:avLst/>
          </a:prstGeom>
        </p:spPr>
        <p:txBody>
          <a:bodyPr/>
          <a:lstStyle/>
          <a:p>
            <a:pPr/>
          </a:p>
        </p:txBody>
      </p:sp>
      <p:sp>
        <p:nvSpPr>
          <p:cNvPr id="147" name="Shape 147"/>
          <p:cNvSpPr/>
          <p:nvPr>
            <p:ph type="body" sz="quarter" idx="1"/>
          </p:nvPr>
        </p:nvSpPr>
        <p:spPr>
          <a:prstGeom prst="rect">
            <a:avLst/>
          </a:prstGeom>
        </p:spPr>
        <p:txBody>
          <a:bodyPr/>
          <a:lstStyle/>
          <a:p>
            <a:pPr/>
            <a:r>
              <a:t> </a:t>
            </a:r>
          </a:p>
          <a:p>
            <a:pPr/>
            <a:r>
              <a:t>Show video clip “Island in the Wind”.  This is on YouTube at: www.youtube.com/watch?v=VMuim2KVBvc</a:t>
            </a:r>
          </a:p>
          <a:p>
            <a:pPr/>
            <a:r>
              <a:t> </a:t>
            </a:r>
          </a:p>
          <a:p>
            <a:pPr/>
            <a:r>
              <a:t>Ask students for their responses as to why the islanders moved towards being self-sufficient in energy.</a:t>
            </a:r>
          </a:p>
          <a:p>
            <a:pPr/>
            <a: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r>
              <a:t>Ask students to work in groups to consider these questions and formulate responses.</a:t>
            </a:r>
          </a:p>
          <a:p>
            <a:pPr/>
          </a:p>
          <a:p>
            <a:pPr/>
            <a:r>
              <a:t>Take feedback and draw out key points including:</a:t>
            </a:r>
          </a:p>
          <a:p>
            <a:pPr/>
          </a:p>
          <a:p>
            <a:pPr marL="171450" indent="-171450">
              <a:buSzPct val="100000"/>
              <a:buChar char="▪"/>
            </a:pPr>
            <a:r>
              <a:t>The island uses several different sorts of energy provision. </a:t>
            </a:r>
          </a:p>
          <a:p>
            <a:pPr marL="171450" indent="-171450">
              <a:buSzPct val="100000"/>
              <a:buChar char="▪"/>
            </a:pPr>
            <a:r>
              <a:t>The islanders wanted to reduce their dependency on oil.</a:t>
            </a:r>
          </a:p>
          <a:p>
            <a:pPr/>
          </a:p>
          <a:p>
            <a:pPr/>
            <a:r>
              <a:t>Explore how transferable the ideas are and emphasize that although this development might be easier to implement on an island, especially one where the energy requirements may be lower and where there is plenty of sun and wind, the ideas can be used in a variety of settings.</a:t>
            </a:r>
          </a:p>
          <a:p>
            <a:pPr/>
            <a: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Explain that electricity is very useful as it can easily be used to produce a range of effects, such as heat, light, sound and movement. Ask students to work in groups to identify a range of typical uses to which electricity is put in the home (they should not include battery powered devices, but they should include mains chargers for these).</a:t>
            </a:r>
          </a:p>
          <a:p>
            <a:pPr/>
            <a:r>
              <a:t> </a:t>
            </a:r>
          </a:p>
          <a:p>
            <a:pPr/>
            <a:r>
              <a:t>Then ask them to go through that list and to divide it into two – those devices which </a:t>
            </a:r>
            <a:r>
              <a:rPr i="1"/>
              <a:t>have</a:t>
            </a:r>
            <a:r>
              <a:t> to run on electricity, such as TVs, and functions which </a:t>
            </a:r>
            <a:r>
              <a:rPr i="1"/>
              <a:t>could</a:t>
            </a:r>
            <a:r>
              <a:t> be powered by electricity but don’t have to be, such as water heating.</a:t>
            </a:r>
          </a:p>
          <a:p>
            <a:pPr/>
          </a:p>
          <a:p>
            <a:pPr/>
            <a:r>
              <a:t>Ask students to think about how the total energy demand in a home varies over a 24-hour cycle. They should sketch the shape of a graph to represent demand and label it to explain the main features. Ask students to identify the assumptions made in drawing the graph and draw out points such as whether the home is empty during the day, whether the temperature outside is much lower than inside, whether it is insulated and how many people live there.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p>
          <a:p>
            <a:pPr/>
            <a:r>
              <a:t>Show the students a picture of an island and explain that their challenge is to provide the islanders with a power generation system. Say that there will be various alternatives as to how electricity can be generated.  Then ask for suggestions about what would make a good energy source. They should be encouraged to think about price, pollution, reliability, storage and ease of starting up. </a:t>
            </a:r>
          </a:p>
          <a:p>
            <a:pPr/>
            <a:r>
              <a:t> </a:t>
            </a:r>
          </a:p>
          <a:p>
            <a:pPr/>
            <a:r>
              <a:t>Gather ideas together and capture key points for future reference.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In this episode students select an energy plan for the island from a number of alternatives. As well as making decisions about how to provide energy they have to consider the pollution caused, the reliability of the supply, how easy it is to store and how easily it can be regulated to allow for fluctuating demand.  They can either do this using the online activity at: </a:t>
            </a:r>
            <a:r>
              <a:rPr u="sng">
                <a:solidFill>
                  <a:srgbClr val="0000FF"/>
                </a:solidFill>
                <a:uFill>
                  <a:solidFill>
                    <a:srgbClr val="0000FF"/>
                  </a:solidFill>
                </a:uFill>
                <a:hlinkClick r:id="rId3" invalidUrl="" action="" tgtFrame="" tooltip="" history="1" highlightClick="0" endSnd="0"/>
              </a:rPr>
              <a:t>http://siemens.zincmediadev.com/energy/island/index.html</a:t>
            </a:r>
            <a:r>
              <a:t> or by using the resource sheets in this suite of activities.</a:t>
            </a:r>
          </a:p>
          <a:p>
            <a:pPr/>
          </a:p>
          <a:p>
            <a:pPr/>
            <a:r>
              <a:t>Explain that the task they are to undertake is to provide for the energy needs of the islanders. They will have to make decisions about the fuels to use, whether to generate electricity or to use it directly. The plan will have to allow for fluctuating, demand, ease of storage and use, and pollution.</a:t>
            </a:r>
          </a:p>
          <a:p>
            <a:pPr/>
            <a:r>
              <a:t>Say that because this is an island, options that only work on a large scale, such as fossil or nuclear power stations aren’t available.</a:t>
            </a:r>
          </a:p>
          <a:p>
            <a:pPr/>
            <a: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a:r>
              <a:t>(If working offline)</a:t>
            </a:r>
          </a:p>
          <a:p>
            <a:pPr/>
            <a:r>
              <a:t>Either provide students with access to the online activity or provide each group with a map of the island and a set of energy card student support sheets 7 and 7A. In either case they will have access to information about the various sources.  If the online resource is shown it might be useful to briefly introduce this feature and explain what is shown.  If using the resource sheets, each energy card represents the same number of units of energy; it shows the cost, advantages and disadvantages of that energy source. Groups are given a weather forecast and a prediction of the energy requirements. They decide what combination of energy resources to use.</a:t>
            </a:r>
          </a:p>
          <a:p>
            <a:pPr/>
            <a:r>
              <a:t> </a:t>
            </a:r>
          </a:p>
          <a:p>
            <a:pPr/>
            <a:r>
              <a:t>Students should then decide on the source(s) they intend to use. (If using the offline resources they could summarise this in a poster.)  They should demonstrate awareness of: the points in the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(If using the online resource)</a:t>
            </a:r>
          </a:p>
          <a:p>
            <a:pPr/>
          </a:p>
          <a:p>
            <a:pPr/>
            <a:r>
              <a:t>At the end of running the simulation students get a report as to how well their plan worked.  This refers to environmental impact, financial management and security of supply.  They may well want to refine their plan to improve their performance and get a better score.</a:t>
            </a:r>
          </a:p>
          <a:p>
            <a:pPr/>
            <a:r>
              <a:t>After they have had reasonable opportunity to engage with the activities, ask them to make notes on how they got a good score and which energy sources to use to satisfy the requirements.  This could take the form of comments such as:</a:t>
            </a:r>
          </a:p>
          <a:p>
            <a:pPr lvl="1" indent="457200"/>
            <a:r>
              <a:t>“This source is really good because it’s good value and causes little pollution.”</a:t>
            </a:r>
          </a:p>
          <a:p>
            <a:pPr lvl="1" indent="457200"/>
            <a:r>
              <a:t>“This source is bad for pollution but it’s reliable and stops the light from going out.”</a:t>
            </a:r>
          </a:p>
          <a:p>
            <a:pPr lvl="1" indent="457200"/>
            <a:r>
              <a:t>“This source is good to have as part of the plan but you wouldn’t want to rely on it completely.”</a:t>
            </a:r>
          </a:p>
          <a:p>
            <a:pPr/>
            <a:r>
              <a:t>Ask students to consider what they’ve learned overall about the advantages and disadvantages of various energy sources.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(If using the offline resources)</a:t>
            </a:r>
          </a:p>
          <a:p>
            <a:pPr/>
          </a:p>
          <a:p>
            <a:pPr/>
            <a:r>
              <a:t>Three or four teams are selected to ‘make a pitch’ for the contract of supplying the island with its energy. The teams could have had their poster presentations on display.</a:t>
            </a:r>
          </a:p>
          <a:p>
            <a:pPr/>
            <a:r>
              <a:t> </a:t>
            </a:r>
          </a:p>
          <a:p>
            <a:pPr/>
            <a:r>
              <a:t>Each team gets, say, three minutes to present the key features of the energy provision plan to the governor of the island (possibly played by the teacher) and to groups of islanders (students not making</a:t>
            </a:r>
          </a:p>
          <a:p>
            <a:pPr/>
            <a:r>
              <a:t>presentations – best in groups of two or three). The audience should think through what they would be looking for, example:</a:t>
            </a:r>
          </a:p>
          <a:p>
            <a:pPr/>
            <a:r>
              <a:t>a) Islanders: happier if costs lower, less mess, energy needs met.</a:t>
            </a:r>
          </a:p>
          <a:p>
            <a:pPr/>
            <a:r>
              <a:t>b) Governor: happier if less pollution, island looking attractive to tourists, islanders happy.</a:t>
            </a:r>
          </a:p>
          <a:p>
            <a:pPr/>
            <a:r>
              <a:t> </a:t>
            </a:r>
          </a:p>
          <a:p>
            <a:pPr/>
            <a:r>
              <a:t>Say that the last contractor didn’t make a good job of it and there were some instances where the power went off. Both the governor and the islanders can ask questions.</a:t>
            </a:r>
          </a:p>
          <a:p>
            <a:pPr/>
            <a:r>
              <a:t> </a:t>
            </a:r>
          </a:p>
          <a:p>
            <a:pPr/>
            <a:r>
              <a:t>At the end the groups of islanders explain which plan they prefer and why. The governor then provides a summing up, offering a broader perspective and ensuring that strengths from all bids are recognised. It may be considered appropriate for the governor to award the contract to a particular team</a:t>
            </a:r>
            <a:r>
              <a:rPr b="1"/>
              <a: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3" name="Title Text"/>
          <p:cNvSpPr txBox="1"/>
          <p:nvPr>
            <p:ph type="title"/>
          </p:nvPr>
        </p:nvSpPr>
        <p:spPr>
          <a:xfrm>
            <a:off x="539750" y="1420812"/>
            <a:ext cx="8208965" cy="1246188"/>
          </a:xfrm>
          <a:prstGeom prst="rect">
            <a:avLst/>
          </a:prstGeom>
        </p:spPr>
        <p:txBody>
          <a:bodyPr anchor="t"/>
          <a:lstStyle>
            <a:lvl1pPr>
              <a:defRPr sz="4000"/>
            </a:lvl1pPr>
          </a:lstStyle>
          <a:p>
            <a:pPr/>
            <a:r>
              <a:t>Title Text</a:t>
            </a:r>
          </a:p>
        </p:txBody>
      </p:sp>
      <p:sp>
        <p:nvSpPr>
          <p:cNvPr id="14" name="Body Level One…"/>
          <p:cNvSpPr txBox="1"/>
          <p:nvPr>
            <p:ph type="body" sz="quarter" idx="1"/>
          </p:nvPr>
        </p:nvSpPr>
        <p:spPr>
          <a:xfrm>
            <a:off x="539750" y="2770188"/>
            <a:ext cx="8208965" cy="1511303"/>
          </a:xfrm>
          <a:prstGeom prst="rect">
            <a:avLst/>
          </a:prstGeom>
        </p:spPr>
        <p:txBody>
          <a:bodyPr/>
          <a:lstStyle>
            <a:lvl1pPr>
              <a:lnSpc>
                <a:spcPct val="100000"/>
              </a:lnSpc>
              <a:defRPr sz="2000"/>
            </a:lvl1pPr>
            <a:lvl2pPr marL="211489" indent="-209903">
              <a:lnSpc>
                <a:spcPct val="100000"/>
              </a:lnSpc>
              <a:defRPr sz="2000"/>
            </a:lvl2pPr>
            <a:lvl3pPr marL="401989" indent="-209903">
              <a:lnSpc>
                <a:spcPct val="100000"/>
              </a:lnSpc>
              <a:defRPr sz="2000"/>
            </a:lvl3pPr>
            <a:lvl4pPr marL="594253" indent="-211666">
              <a:lnSpc>
                <a:spcPct val="100000"/>
              </a:lnSpc>
              <a:defRPr sz="2000"/>
            </a:lvl4pPr>
            <a:lvl5pPr marL="784577" indent="-209902">
              <a:lnSpc>
                <a:spcPct val="100000"/>
              </a:lnSpc>
              <a:defRPr sz="2000"/>
            </a:lvl5pPr>
          </a:lstStyle>
          <a:p>
            <a:pPr/>
            <a:r>
              <a:t>Body Level One</a:t>
            </a:r>
          </a:p>
          <a:p>
            <a:pPr lvl="1"/>
            <a:r>
              <a:t>Body Level Two</a:t>
            </a:r>
          </a:p>
          <a:p>
            <a:pPr lvl="2"/>
            <a:r>
              <a:t>Body Level Three</a:t>
            </a:r>
          </a:p>
          <a:p>
            <a:pPr lvl="3"/>
            <a:r>
              <a:t>Body Level Four</a:t>
            </a:r>
          </a:p>
          <a:p>
            <a:pPr lvl="4"/>
            <a:r>
              <a:t>Body Level Five</a:t>
            </a:r>
          </a:p>
        </p:txBody>
      </p:sp>
      <p:sp>
        <p:nvSpPr>
          <p:cNvPr id="15" name="Rectangle 138"/>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sp>
        <p:nvSpPr>
          <p:cNvPr id="16" name="Text Box 140"/>
          <p:cNvSpPr txBox="1"/>
          <p:nvPr/>
        </p:nvSpPr>
        <p:spPr>
          <a:xfrm>
            <a:off x="555624" y="6377209"/>
            <a:ext cx="8193090" cy="172816"/>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r">
              <a:spcBef>
                <a:spcPts val="700"/>
              </a:spcBef>
              <a:defRPr b="1" sz="1200">
                <a:solidFill>
                  <a:srgbClr val="FFFFFF"/>
                </a:solidFill>
                <a:latin typeface="Arial"/>
                <a:ea typeface="Arial"/>
                <a:cs typeface="Arial"/>
                <a:sym typeface="Arial"/>
              </a:defRPr>
            </a:lvl1pPr>
          </a:lstStyle>
          <a:p>
            <a:pPr/>
            <a:r>
              <a:t>Protection notice / Copyright notice</a:t>
            </a:r>
          </a:p>
        </p:txBody>
      </p:sp>
      <p:pic>
        <p:nvPicPr>
          <p:cNvPr id="17" name="Picture 156" descr="Picture 156"/>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18" name="Slide Number"/>
          <p:cNvSpPr txBox="1"/>
          <p:nvPr>
            <p:ph type="sldNum" sz="quarter" idx="2"/>
          </p:nvPr>
        </p:nvSpPr>
        <p:spPr>
          <a:xfrm>
            <a:off x="6279548" y="6224225"/>
            <a:ext cx="273653" cy="264251"/>
          </a:xfrm>
          <a:prstGeom prst="rect">
            <a:avLst/>
          </a:prstGeom>
        </p:spPr>
        <p:txBody>
          <a:bodyPr anchor="ctr"/>
          <a:lstStyle>
            <a:lvl1pPr algn="r">
              <a:spcBef>
                <a:spcPts val="700"/>
              </a:spcBef>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Text, and Content">
    <p:spTree>
      <p:nvGrpSpPr>
        <p:cNvPr id="1" name=""/>
        <p:cNvGrpSpPr/>
        <p:nvPr/>
      </p:nvGrpSpPr>
      <p:grpSpPr>
        <a:xfrm>
          <a:off x="0" y="0"/>
          <a:ext cx="0" cy="0"/>
          <a:chOff x="0" y="0"/>
          <a:chExt cx="0" cy="0"/>
        </a:xfrm>
      </p:grpSpPr>
      <p:sp>
        <p:nvSpPr>
          <p:cNvPr id="111"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112"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113" name="Title Text"/>
          <p:cNvSpPr txBox="1"/>
          <p:nvPr>
            <p:ph type="title"/>
          </p:nvPr>
        </p:nvSpPr>
        <p:spPr>
          <a:prstGeom prst="rect">
            <a:avLst/>
          </a:prstGeom>
        </p:spPr>
        <p:txBody>
          <a:bodyPr/>
          <a:lstStyle/>
          <a:p>
            <a:pPr/>
            <a:r>
              <a:t>Title Text</a:t>
            </a:r>
          </a:p>
        </p:txBody>
      </p:sp>
      <p:sp>
        <p:nvSpPr>
          <p:cNvPr id="114" name="Body Level One…"/>
          <p:cNvSpPr txBox="1"/>
          <p:nvPr>
            <p:ph type="body" sz="half" idx="1"/>
          </p:nvPr>
        </p:nvSpPr>
        <p:spPr>
          <a:xfrm>
            <a:off x="539750" y="1590675"/>
            <a:ext cx="4027488" cy="46815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5" name="Title Text"/>
          <p:cNvSpPr txBox="1"/>
          <p:nvPr>
            <p:ph type="title"/>
          </p:nvPr>
        </p:nvSpPr>
        <p:spPr>
          <a:prstGeom prst="rect">
            <a:avLst/>
          </a:prstGeom>
        </p:spPr>
        <p:txBody>
          <a:bodyPr/>
          <a:lstStyle/>
          <a:p>
            <a:pPr/>
            <a:r>
              <a:t>Title Text</a:t>
            </a:r>
          </a:p>
        </p:txBody>
      </p:sp>
      <p:sp>
        <p:nvSpPr>
          <p:cNvPr id="2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34"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35"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36" name="Title Text"/>
          <p:cNvSpPr txBox="1"/>
          <p:nvPr>
            <p:ph type="title"/>
          </p:nvPr>
        </p:nvSpPr>
        <p:spPr>
          <a:xfrm>
            <a:off x="722312" y="4406900"/>
            <a:ext cx="7772401" cy="1362075"/>
          </a:xfrm>
          <a:prstGeom prst="rect">
            <a:avLst/>
          </a:prstGeom>
        </p:spPr>
        <p:txBody>
          <a:bodyPr anchor="t"/>
          <a:lstStyle>
            <a:lvl1pPr>
              <a:defRPr cap="all" sz="4000"/>
            </a:lvl1pPr>
          </a:lstStyle>
          <a:p>
            <a:pPr/>
            <a:r>
              <a:t>Title Text</a:t>
            </a:r>
          </a:p>
        </p:txBody>
      </p:sp>
      <p:sp>
        <p:nvSpPr>
          <p:cNvPr id="37" name="Body Level One…"/>
          <p:cNvSpPr txBox="1"/>
          <p:nvPr>
            <p:ph type="body" sz="quarter" idx="1"/>
          </p:nvPr>
        </p:nvSpPr>
        <p:spPr>
          <a:xfrm>
            <a:off x="722312" y="2906713"/>
            <a:ext cx="7772401" cy="1500190"/>
          </a:xfrm>
          <a:prstGeom prst="rect">
            <a:avLst/>
          </a:prstGeom>
        </p:spPr>
        <p:txBody>
          <a:bodyPr anchor="b"/>
          <a:lstStyle>
            <a:lvl1pPr>
              <a:defRPr sz="2000"/>
            </a:lvl1pPr>
            <a:lvl2pPr marL="0" indent="0">
              <a:buSzTx/>
              <a:buNone/>
              <a:defRPr sz="2000"/>
            </a:lvl2pPr>
            <a:lvl3pPr marL="0" indent="0">
              <a:buSzTx/>
              <a:buNone/>
              <a:defRPr sz="2000"/>
            </a:lvl3pPr>
            <a:lvl4pPr marL="0" indent="0">
              <a:buSzTx/>
              <a:buNone/>
              <a:defRPr sz="2000"/>
            </a:lvl4pPr>
            <a:lvl5pPr marL="0" indent="0">
              <a:buSz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sp>
        <p:nvSpPr>
          <p:cNvPr id="45"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46"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539750" y="1590675"/>
            <a:ext cx="4027488" cy="4681538"/>
          </a:xfrm>
          <a:prstGeom prst="rect">
            <a:avLst/>
          </a:prstGeom>
        </p:spPr>
        <p:txBody>
          <a:bodyPr/>
          <a:lstStyle>
            <a:lvl1pPr>
              <a:defRPr sz="2800"/>
            </a:lvl1pPr>
            <a:lvl2pPr marL="221984" indent="-220398">
              <a:defRPr sz="2800"/>
            </a:lvl2pPr>
            <a:lvl3pPr marL="456565" indent="-264477">
              <a:defRPr sz="2800"/>
            </a:lvl3pPr>
            <a:lvl4pPr marL="678921" indent="-296333">
              <a:defRPr sz="2800"/>
            </a:lvl4pPr>
            <a:lvl5pPr marL="868539" indent="-293862">
              <a:defRPr sz="2800"/>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sp>
        <p:nvSpPr>
          <p:cNvPr id="56"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57"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58" name="Title Text"/>
          <p:cNvSpPr txBox="1"/>
          <p:nvPr>
            <p:ph type="title"/>
          </p:nvPr>
        </p:nvSpPr>
        <p:spPr>
          <a:xfrm>
            <a:off x="457200" y="274638"/>
            <a:ext cx="8229600" cy="1143001"/>
          </a:xfrm>
          <a:prstGeom prst="rect">
            <a:avLst/>
          </a:prstGeom>
        </p:spPr>
        <p:txBody>
          <a:bodyPr/>
          <a:lstStyle/>
          <a:p>
            <a:pPr/>
            <a:r>
              <a:t>Title Text</a:t>
            </a:r>
          </a:p>
        </p:txBody>
      </p:sp>
      <p:sp>
        <p:nvSpPr>
          <p:cNvPr id="59" name="Body Level One…"/>
          <p:cNvSpPr txBox="1"/>
          <p:nvPr>
            <p:ph type="body" sz="quarter" idx="1"/>
          </p:nvPr>
        </p:nvSpPr>
        <p:spPr>
          <a:xfrm>
            <a:off x="457200" y="1535112"/>
            <a:ext cx="4040188" cy="639763"/>
          </a:xfrm>
          <a:prstGeom prst="rect">
            <a:avLst/>
          </a:prstGeom>
        </p:spPr>
        <p:txBody>
          <a:bodyPr anchor="b"/>
          <a:lstStyle>
            <a:lvl1pPr>
              <a:defRPr b="1" sz="2400"/>
            </a:lvl1pPr>
            <a:lvl2pPr marL="0" indent="0">
              <a:buSzTx/>
              <a:buNone/>
              <a:defRPr b="1" sz="2400"/>
            </a:lvl2pPr>
            <a:lvl3pPr marL="0" indent="0">
              <a:buSzTx/>
              <a:buNone/>
              <a:defRPr b="1" sz="2400"/>
            </a:lvl3pPr>
            <a:lvl4pPr marL="0" indent="0">
              <a:buSzTx/>
              <a:buNone/>
              <a:defRPr b="1" sz="2400"/>
            </a:lvl4pPr>
            <a:lvl5pPr marL="0" indent="0">
              <a:buSz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60" name="Text Placeholder 4"/>
          <p:cNvSpPr/>
          <p:nvPr>
            <p:ph type="body" sz="quarter" idx="13"/>
          </p:nvPr>
        </p:nvSpPr>
        <p:spPr>
          <a:xfrm>
            <a:off x="4645025" y="1535112"/>
            <a:ext cx="4041775" cy="639765"/>
          </a:xfrm>
          <a:prstGeom prst="rect">
            <a:avLst/>
          </a:prstGeom>
        </p:spPr>
        <p:txBody>
          <a:bodyPr anchor="b"/>
          <a:lstStyle/>
          <a:p>
            <a:pP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68"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69"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70" name="Title Text"/>
          <p:cNvSpPr txBox="1"/>
          <p:nvPr>
            <p:ph type="title"/>
          </p:nvPr>
        </p:nvSpPr>
        <p:spPr>
          <a:prstGeom prst="rect">
            <a:avLst/>
          </a:prstGeom>
        </p:spPr>
        <p:txBody>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78"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79"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87"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88"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89" name="Title Text"/>
          <p:cNvSpPr txBox="1"/>
          <p:nvPr>
            <p:ph type="title"/>
          </p:nvPr>
        </p:nvSpPr>
        <p:spPr>
          <a:xfrm>
            <a:off x="457200" y="273050"/>
            <a:ext cx="3008316" cy="1162050"/>
          </a:xfrm>
          <a:prstGeom prst="rect">
            <a:avLst/>
          </a:prstGeom>
        </p:spPr>
        <p:txBody>
          <a:bodyPr/>
          <a:lstStyle/>
          <a:p>
            <a:pPr/>
            <a:r>
              <a:t>Title Text</a:t>
            </a:r>
          </a:p>
        </p:txBody>
      </p:sp>
      <p:sp>
        <p:nvSpPr>
          <p:cNvPr id="90" name="Body Level One…"/>
          <p:cNvSpPr txBox="1"/>
          <p:nvPr>
            <p:ph type="body" idx="1"/>
          </p:nvPr>
        </p:nvSpPr>
        <p:spPr>
          <a:xfrm>
            <a:off x="3575050" y="273050"/>
            <a:ext cx="5111750" cy="5853113"/>
          </a:xfrm>
          <a:prstGeom prst="rect">
            <a:avLst/>
          </a:prstGeom>
        </p:spPr>
        <p:txBody>
          <a:bodyPr/>
          <a:lstStyle>
            <a:lvl1pPr>
              <a:defRPr sz="3200"/>
            </a:lvl1pPr>
            <a:lvl2pPr marL="217485" indent="-215900">
              <a:defRPr sz="3200"/>
            </a:lvl2pPr>
            <a:lvl3pPr marL="443971" indent="-251883">
              <a:defRPr sz="3200"/>
            </a:lvl3pPr>
            <a:lvl4pPr marL="687387" indent="-304800">
              <a:defRPr sz="3200"/>
            </a:lvl4pPr>
            <a:lvl5pPr marL="876935" indent="-302258">
              <a:defRPr sz="3200"/>
            </a:lvl5pPr>
          </a:lstStyle>
          <a:p>
            <a:pPr/>
            <a:r>
              <a:t>Body Level One</a:t>
            </a:r>
          </a:p>
          <a:p>
            <a:pPr lvl="1"/>
            <a:r>
              <a:t>Body Level Two</a:t>
            </a:r>
          </a:p>
          <a:p>
            <a:pPr lvl="2"/>
            <a:r>
              <a:t>Body Level Three</a:t>
            </a:r>
          </a:p>
          <a:p>
            <a:pPr lvl="3"/>
            <a:r>
              <a:t>Body Level Four</a:t>
            </a:r>
          </a:p>
          <a:p>
            <a:pPr lvl="4"/>
            <a:r>
              <a:t>Body Level Five</a:t>
            </a:r>
          </a:p>
        </p:txBody>
      </p:sp>
      <p:sp>
        <p:nvSpPr>
          <p:cNvPr id="91" name="Text Placeholder 3"/>
          <p:cNvSpPr/>
          <p:nvPr>
            <p:ph type="body" sz="half" idx="13"/>
          </p:nvPr>
        </p:nvSpPr>
        <p:spPr>
          <a:xfrm>
            <a:off x="457198" y="1435100"/>
            <a:ext cx="3008317" cy="4691063"/>
          </a:xfrm>
          <a:prstGeom prst="rect">
            <a:avLst/>
          </a:prstGeom>
        </p:spPr>
        <p:txBody>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99"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100"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101" name="Title Text"/>
          <p:cNvSpPr txBox="1"/>
          <p:nvPr>
            <p:ph type="title"/>
          </p:nvPr>
        </p:nvSpPr>
        <p:spPr>
          <a:xfrm>
            <a:off x="1792288" y="4800600"/>
            <a:ext cx="5486403" cy="566738"/>
          </a:xfrm>
          <a:prstGeom prst="rect">
            <a:avLst/>
          </a:prstGeom>
        </p:spPr>
        <p:txBody>
          <a:bodyPr/>
          <a:lstStyle/>
          <a:p>
            <a:pPr/>
            <a:r>
              <a:t>Title Text</a:t>
            </a:r>
          </a:p>
        </p:txBody>
      </p:sp>
      <p:sp>
        <p:nvSpPr>
          <p:cNvPr id="102" name="Picture Placeholder 2"/>
          <p:cNvSpPr/>
          <p:nvPr>
            <p:ph type="pic" sz="half" idx="13"/>
          </p:nvPr>
        </p:nvSpPr>
        <p:spPr>
          <a:xfrm>
            <a:off x="1792288" y="612775"/>
            <a:ext cx="5486403" cy="4114800"/>
          </a:xfrm>
          <a:prstGeom prst="rect">
            <a:avLst/>
          </a:prstGeom>
        </p:spPr>
        <p:txBody>
          <a:bodyPr lIns="91439" tIns="45719" rIns="91439" bIns="45719">
            <a:noAutofit/>
          </a:bodyPr>
          <a:lstStyle/>
          <a:p>
            <a:pPr/>
          </a:p>
        </p:txBody>
      </p:sp>
      <p:sp>
        <p:nvSpPr>
          <p:cNvPr id="103" name="Body Level One…"/>
          <p:cNvSpPr txBox="1"/>
          <p:nvPr>
            <p:ph type="body" sz="quarter" idx="1"/>
          </p:nvPr>
        </p:nvSpPr>
        <p:spPr>
          <a:xfrm>
            <a:off x="1792288" y="5367337"/>
            <a:ext cx="5486403" cy="804865"/>
          </a:xfrm>
          <a:prstGeom prst="rect">
            <a:avLst/>
          </a:prstGeom>
        </p:spPr>
        <p:txBody>
          <a:bodyPr/>
          <a:lstStyle>
            <a:lvl1pPr>
              <a:defRPr sz="1400"/>
            </a:lvl1pPr>
            <a:lvl2pPr marL="0" indent="0">
              <a:buSzTx/>
              <a:buNone/>
              <a:defRPr sz="1400"/>
            </a:lvl2pPr>
            <a:lvl3pPr marL="0" indent="0">
              <a:buSzTx/>
              <a:buNone/>
              <a:defRPr sz="1400"/>
            </a:lvl3pPr>
            <a:lvl4pPr marL="0" indent="0">
              <a:buSzTx/>
              <a:buNone/>
              <a:defRPr sz="1400"/>
            </a:lvl4pPr>
            <a:lvl5pPr marL="0" indent="0">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130"/>
          <p:cNvSpPr/>
          <p:nvPr/>
        </p:nvSpPr>
        <p:spPr>
          <a:xfrm>
            <a:off x="287335" y="261937"/>
            <a:ext cx="8856668" cy="971554"/>
          </a:xfrm>
          <a:prstGeom prst="rect">
            <a:avLst/>
          </a:prstGeom>
          <a:solidFill>
            <a:srgbClr val="FEFFFF"/>
          </a:solidFill>
          <a:ln w="12700">
            <a:miter lim="400000"/>
          </a:ln>
        </p:spPr>
        <p:txBody>
          <a:bodyPr lIns="0" tIns="0" rIns="0" bIns="0" anchor="ctr"/>
          <a:lstStyle/>
          <a:p>
            <a:pPr algn="ctr">
              <a:spcBef>
                <a:spcPts val="0"/>
              </a:spcBef>
              <a:defRPr>
                <a:solidFill>
                  <a:srgbClr val="FFFFFF"/>
                </a:solidFill>
                <a:latin typeface="Siemens Slab Roman"/>
                <a:ea typeface="Siemens Slab Roman"/>
                <a:cs typeface="Siemens Slab Roman"/>
                <a:sym typeface="Siemens Slab Roman"/>
              </a:defRPr>
            </a:pPr>
          </a:p>
        </p:txBody>
      </p:sp>
      <p:pic>
        <p:nvPicPr>
          <p:cNvPr id="3" name="Picture 165" descr="Picture 165"/>
          <p:cNvPicPr>
            <a:picLocks noChangeAspect="1"/>
          </p:cNvPicPr>
          <p:nvPr/>
        </p:nvPicPr>
        <p:blipFill>
          <a:blip r:embed="rId2">
            <a:extLst/>
          </a:blip>
          <a:stretch>
            <a:fillRect/>
          </a:stretch>
        </p:blipFill>
        <p:spPr>
          <a:xfrm>
            <a:off x="7200900" y="423862"/>
            <a:ext cx="1600200" cy="320678"/>
          </a:xfrm>
          <a:prstGeom prst="rect">
            <a:avLst/>
          </a:prstGeom>
          <a:ln w="12700">
            <a:miter lim="400000"/>
          </a:ln>
        </p:spPr>
      </p:pic>
      <p:sp>
        <p:nvSpPr>
          <p:cNvPr id="4" name="Title Text"/>
          <p:cNvSpPr txBox="1"/>
          <p:nvPr>
            <p:ph type="title"/>
          </p:nvPr>
        </p:nvSpPr>
        <p:spPr>
          <a:xfrm>
            <a:off x="539750" y="258763"/>
            <a:ext cx="6140450" cy="809627"/>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r>
              <a:t>Title Text</a:t>
            </a:r>
          </a:p>
        </p:txBody>
      </p:sp>
      <p:sp>
        <p:nvSpPr>
          <p:cNvPr id="5" name="Body Level One…"/>
          <p:cNvSpPr txBox="1"/>
          <p:nvPr>
            <p:ph type="body" idx="1"/>
          </p:nvPr>
        </p:nvSpPr>
        <p:spPr>
          <a:xfrm>
            <a:off x="539750" y="1590675"/>
            <a:ext cx="8208965" cy="468153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539750" y="6488112"/>
            <a:ext cx="386662" cy="375227"/>
          </a:xfrm>
          <a:prstGeom prst="rect">
            <a:avLst/>
          </a:prstGeom>
          <a:ln w="12700">
            <a:miter lim="400000"/>
          </a:ln>
        </p:spPr>
        <p:txBody>
          <a:bodyPr wrap="none" lIns="45718" tIns="45718" rIns="45718" bIns="45718">
            <a:spAutoFit/>
          </a:bodyPr>
          <a:lstStyle>
            <a:lvl1pPr>
              <a:defRPr>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2000" u="none">
          <a:solidFill>
            <a:srgbClr val="000000"/>
          </a:solidFill>
          <a:uFillTx/>
          <a:latin typeface="Arial"/>
          <a:ea typeface="Arial"/>
          <a:cs typeface="Arial"/>
          <a:sym typeface="Arial"/>
        </a:defRPr>
      </a:lvl9pPr>
    </p:titleStyle>
    <p:bodyStyle>
      <a:lvl1pPr marL="0" marR="0" indent="0" algn="l" defTabSz="914400" rtl="0" latinLnBrk="0">
        <a:lnSpc>
          <a:spcPct val="110000"/>
        </a:lnSpc>
        <a:spcBef>
          <a:spcPts val="0"/>
        </a:spcBef>
        <a:spcAft>
          <a:spcPts val="0"/>
        </a:spcAft>
        <a:buClrTx/>
        <a:buSzTx/>
        <a:buFontTx/>
        <a:buNone/>
        <a:tabLst/>
        <a:defRPr b="0" baseline="0" cap="none" i="0" spc="0" strike="noStrike" sz="1800" u="none">
          <a:solidFill>
            <a:srgbClr val="000000"/>
          </a:solidFill>
          <a:uFillTx/>
          <a:latin typeface="Arial"/>
          <a:ea typeface="Arial"/>
          <a:cs typeface="Arial"/>
          <a:sym typeface="Arial"/>
        </a:defRPr>
      </a:lvl1pPr>
      <a:lvl2pPr marL="190498" marR="0" indent="-188910" algn="l" defTabSz="914400" rtl="0" latinLnBrk="0">
        <a:lnSpc>
          <a:spcPct val="110000"/>
        </a:lnSpc>
        <a:spcBef>
          <a:spcPts val="0"/>
        </a:spcBef>
        <a:spcAft>
          <a:spcPts val="0"/>
        </a:spcAft>
        <a:buClrTx/>
        <a:buSzPct val="100000"/>
        <a:buFontTx/>
        <a:buChar char="▪"/>
        <a:tabLst/>
        <a:defRPr b="0" baseline="0" cap="none" i="0" spc="0" strike="noStrike" sz="1800" u="none">
          <a:solidFill>
            <a:srgbClr val="000000"/>
          </a:solidFill>
          <a:uFillTx/>
          <a:latin typeface="Arial"/>
          <a:ea typeface="Arial"/>
          <a:cs typeface="Arial"/>
          <a:sym typeface="Arial"/>
        </a:defRPr>
      </a:lvl2pPr>
      <a:lvl3pPr marL="381000" marR="0" indent="-188912" algn="l" defTabSz="914400" rtl="0" latinLnBrk="0">
        <a:lnSpc>
          <a:spcPct val="110000"/>
        </a:lnSpc>
        <a:spcBef>
          <a:spcPts val="0"/>
        </a:spcBef>
        <a:spcAft>
          <a:spcPts val="0"/>
        </a:spcAft>
        <a:buClrTx/>
        <a:buSzPct val="100000"/>
        <a:buFontTx/>
        <a:buChar char="▪"/>
        <a:tabLst/>
        <a:defRPr b="0" baseline="0" cap="none" i="0" spc="0" strike="noStrike" sz="1800" u="none">
          <a:solidFill>
            <a:srgbClr val="000000"/>
          </a:solidFill>
          <a:uFillTx/>
          <a:latin typeface="Arial"/>
          <a:ea typeface="Arial"/>
          <a:cs typeface="Arial"/>
          <a:sym typeface="Arial"/>
        </a:defRPr>
      </a:lvl3pPr>
      <a:lvl4pPr marL="573087" marR="0" indent="-190500" algn="l" defTabSz="914400" rtl="0" latinLnBrk="0">
        <a:lnSpc>
          <a:spcPct val="110000"/>
        </a:lnSpc>
        <a:spcBef>
          <a:spcPts val="0"/>
        </a:spcBef>
        <a:spcAft>
          <a:spcPts val="0"/>
        </a:spcAft>
        <a:buClrTx/>
        <a:buSzPct val="100000"/>
        <a:buFontTx/>
        <a:buChar char="▪"/>
        <a:tabLst/>
        <a:defRPr b="0" baseline="0" cap="none" i="0" spc="0" strike="noStrike" sz="1800" u="none">
          <a:solidFill>
            <a:srgbClr val="000000"/>
          </a:solidFill>
          <a:uFillTx/>
          <a:latin typeface="Arial"/>
          <a:ea typeface="Arial"/>
          <a:cs typeface="Arial"/>
          <a:sym typeface="Arial"/>
        </a:defRPr>
      </a:lvl4pPr>
      <a:lvl5pPr marL="763587" marR="0" indent="-188912" algn="l" defTabSz="914400" rtl="0" latinLnBrk="0">
        <a:lnSpc>
          <a:spcPct val="110000"/>
        </a:lnSpc>
        <a:spcBef>
          <a:spcPts val="0"/>
        </a:spcBef>
        <a:spcAft>
          <a:spcPts val="0"/>
        </a:spcAft>
        <a:buClrTx/>
        <a:buSzPct val="100000"/>
        <a:buFontTx/>
        <a:buChar char="▪"/>
        <a:tabLst/>
        <a:defRPr b="0" baseline="0" cap="none" i="0" spc="0" strike="noStrike" sz="1800" u="none">
          <a:solidFill>
            <a:srgbClr val="000000"/>
          </a:solidFill>
          <a:uFillTx/>
          <a:latin typeface="Arial"/>
          <a:ea typeface="Arial"/>
          <a:cs typeface="Arial"/>
          <a:sym typeface="Arial"/>
        </a:defRPr>
      </a:lvl5pPr>
      <a:lvl6pPr marL="1220787" marR="0" indent="-188912" algn="l" defTabSz="914400" rtl="0" latinLnBrk="0">
        <a:lnSpc>
          <a:spcPct val="110000"/>
        </a:lnSpc>
        <a:spcBef>
          <a:spcPts val="0"/>
        </a:spcBef>
        <a:spcAft>
          <a:spcPts val="0"/>
        </a:spcAft>
        <a:buClrTx/>
        <a:buSzPct val="100000"/>
        <a:buFontTx/>
        <a:buChar char="▪"/>
        <a:tabLst/>
        <a:defRPr b="0" baseline="0" cap="none" i="0" spc="0" strike="noStrike" sz="1800" u="none">
          <a:solidFill>
            <a:srgbClr val="000000"/>
          </a:solidFill>
          <a:uFillTx/>
          <a:latin typeface="Arial"/>
          <a:ea typeface="Arial"/>
          <a:cs typeface="Arial"/>
          <a:sym typeface="Arial"/>
        </a:defRPr>
      </a:lvl6pPr>
      <a:lvl7pPr marL="1677988" marR="0" indent="-188912" algn="l" defTabSz="914400" rtl="0" latinLnBrk="0">
        <a:lnSpc>
          <a:spcPct val="110000"/>
        </a:lnSpc>
        <a:spcBef>
          <a:spcPts val="0"/>
        </a:spcBef>
        <a:spcAft>
          <a:spcPts val="0"/>
        </a:spcAft>
        <a:buClrTx/>
        <a:buSzPct val="100000"/>
        <a:buFontTx/>
        <a:buChar char="▪"/>
        <a:tabLst/>
        <a:defRPr b="0" baseline="0" cap="none" i="0" spc="0" strike="noStrike" sz="1800" u="none">
          <a:solidFill>
            <a:srgbClr val="000000"/>
          </a:solidFill>
          <a:uFillTx/>
          <a:latin typeface="Arial"/>
          <a:ea typeface="Arial"/>
          <a:cs typeface="Arial"/>
          <a:sym typeface="Arial"/>
        </a:defRPr>
      </a:lvl7pPr>
      <a:lvl8pPr marL="2135188" marR="0" indent="-188913" algn="l" defTabSz="914400" rtl="0" latinLnBrk="0">
        <a:lnSpc>
          <a:spcPct val="110000"/>
        </a:lnSpc>
        <a:spcBef>
          <a:spcPts val="0"/>
        </a:spcBef>
        <a:spcAft>
          <a:spcPts val="0"/>
        </a:spcAft>
        <a:buClrTx/>
        <a:buSzPct val="100000"/>
        <a:buFontTx/>
        <a:buChar char="▪"/>
        <a:tabLst/>
        <a:defRPr b="0" baseline="0" cap="none" i="0" spc="0" strike="noStrike" sz="1800" u="none">
          <a:solidFill>
            <a:srgbClr val="000000"/>
          </a:solidFill>
          <a:uFillTx/>
          <a:latin typeface="Arial"/>
          <a:ea typeface="Arial"/>
          <a:cs typeface="Arial"/>
          <a:sym typeface="Arial"/>
        </a:defRPr>
      </a:lvl8pPr>
      <a:lvl9pPr marL="2592388" marR="0" indent="-188913" algn="l" defTabSz="914400" rtl="0" latinLnBrk="0">
        <a:lnSpc>
          <a:spcPct val="110000"/>
        </a:lnSpc>
        <a:spcBef>
          <a:spcPts val="0"/>
        </a:spcBef>
        <a:spcAft>
          <a:spcPts val="0"/>
        </a:spcAft>
        <a:buClrTx/>
        <a:buSzPct val="100000"/>
        <a:buFontTx/>
        <a:buChar char="▪"/>
        <a:tabLst/>
        <a:defRPr b="0" baseline="0" cap="none" i="0" spc="0" strike="noStrike" sz="1800" u="none">
          <a:solidFill>
            <a:srgbClr val="000000"/>
          </a:solidFill>
          <a:uFillTx/>
          <a:latin typeface="Arial"/>
          <a:ea typeface="Arial"/>
          <a:cs typeface="Arial"/>
          <a:sym typeface="Arial"/>
        </a:defRPr>
      </a:lvl9pPr>
    </p:bodyStyle>
    <p:otherStyle>
      <a:lvl1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1pPr>
      <a:lvl2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2pPr>
      <a:lvl3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3pPr>
      <a:lvl4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4pPr>
      <a:lvl5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5pPr>
      <a:lvl6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6pPr>
      <a:lvl7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7pPr>
      <a:lvl8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8pPr>
      <a:lvl9pPr marL="0" marR="0" indent="0" algn="l" defTabSz="914400" rtl="0" latinLnBrk="0">
        <a:lnSpc>
          <a:spcPct val="100000"/>
        </a:lnSpc>
        <a:spcBef>
          <a:spcPts val="1200"/>
        </a:spcBef>
        <a:spcAft>
          <a:spcPts val="0"/>
        </a:spcAft>
        <a:buClrTx/>
        <a:buSzTx/>
        <a:buFontTx/>
        <a:buNone/>
        <a:tabLst/>
        <a:defRPr b="0" baseline="0" cap="none" i="0" spc="0" strike="noStrike" sz="2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 Id="rId4" Type="http://schemas.openxmlformats.org/officeDocument/2006/relationships/image" Target="../media/image1.jpeg"/><Relationship Id="rId5"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jpeg"/><Relationship Id="rId4"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jpeg"/><Relationship Id="rId10"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eg"/><Relationship Id="rId5"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ctangle"/>
          <p:cNvSpPr/>
          <p:nvPr/>
        </p:nvSpPr>
        <p:spPr>
          <a:xfrm>
            <a:off x="0" y="5596466"/>
            <a:ext cx="9144001" cy="1270003"/>
          </a:xfrm>
          <a:prstGeom prst="rect">
            <a:avLst/>
          </a:prstGeom>
          <a:solidFill>
            <a:srgbClr val="1E4446"/>
          </a:solidFill>
          <a:ln w="12700">
            <a:miter lim="400000"/>
          </a:ln>
        </p:spPr>
        <p:txBody>
          <a:bodyPr lIns="0" tIns="0" rIns="0" bIns="0"/>
          <a:lstStyle/>
          <a:p>
            <a:pPr>
              <a:defRPr>
                <a:latin typeface="Arial"/>
                <a:ea typeface="Arial"/>
                <a:cs typeface="Arial"/>
                <a:sym typeface="Arial"/>
              </a:defRPr>
            </a:pPr>
          </a:p>
        </p:txBody>
      </p:sp>
      <p:pic>
        <p:nvPicPr>
          <p:cNvPr id="125" name="Picture 3" descr="Picture 3"/>
          <p:cNvPicPr>
            <a:picLocks noChangeAspect="1"/>
          </p:cNvPicPr>
          <p:nvPr/>
        </p:nvPicPr>
        <p:blipFill>
          <a:blip r:embed="rId2">
            <a:extLst/>
          </a:blip>
          <a:srcRect l="0" t="6525" r="0" b="500"/>
          <a:stretch>
            <a:fillRect/>
          </a:stretch>
        </p:blipFill>
        <p:spPr>
          <a:xfrm>
            <a:off x="-30263" y="-9865"/>
            <a:ext cx="9204526" cy="6407067"/>
          </a:xfrm>
          <a:prstGeom prst="rect">
            <a:avLst/>
          </a:prstGeom>
          <a:ln w="12700">
            <a:miter lim="400000"/>
          </a:ln>
        </p:spPr>
      </p:pic>
      <p:pic>
        <p:nvPicPr>
          <p:cNvPr id="126" name="Siemens_logo.jpg" descr="Siemens_logo.jpg"/>
          <p:cNvPicPr>
            <a:picLocks noChangeAspect="1"/>
          </p:cNvPicPr>
          <p:nvPr/>
        </p:nvPicPr>
        <p:blipFill>
          <a:blip r:embed="rId3">
            <a:extLst/>
          </a:blip>
          <a:stretch>
            <a:fillRect/>
          </a:stretch>
        </p:blipFill>
        <p:spPr>
          <a:xfrm>
            <a:off x="514156" y="450739"/>
            <a:ext cx="2016978" cy="865943"/>
          </a:xfrm>
          <a:prstGeom prst="rect">
            <a:avLst/>
          </a:prstGeom>
          <a:ln w="12700">
            <a:miter lim="400000"/>
          </a:ln>
        </p:spPr>
      </p:pic>
      <p:sp>
        <p:nvSpPr>
          <p:cNvPr id="127" name="Rectangle 5"/>
          <p:cNvSpPr/>
          <p:nvPr/>
        </p:nvSpPr>
        <p:spPr>
          <a:xfrm flipH="1" rot="10800000">
            <a:off x="-993" y="5582668"/>
            <a:ext cx="6923045" cy="677657"/>
          </a:xfrm>
          <a:prstGeom prst="rect">
            <a:avLst/>
          </a:prstGeom>
          <a:solidFill>
            <a:srgbClr val="AF235F"/>
          </a:solidFill>
          <a:ln w="12700">
            <a:miter lim="400000"/>
          </a:ln>
        </p:spPr>
        <p:txBody>
          <a:bodyPr lIns="0" tIns="0" rIns="0" bIns="0" anchor="ctr"/>
          <a:lstStyle/>
          <a:p>
            <a:pPr>
              <a:defRPr>
                <a:latin typeface="Arial"/>
                <a:ea typeface="Arial"/>
                <a:cs typeface="Arial"/>
                <a:sym typeface="Arial"/>
              </a:defRPr>
            </a:pPr>
          </a:p>
        </p:txBody>
      </p:sp>
      <p:sp>
        <p:nvSpPr>
          <p:cNvPr id="128" name="Rectangle 7"/>
          <p:cNvSpPr txBox="1"/>
          <p:nvPr>
            <p:ph type="title"/>
          </p:nvPr>
        </p:nvSpPr>
        <p:spPr>
          <a:xfrm>
            <a:off x="750887" y="5673619"/>
            <a:ext cx="5160210" cy="612292"/>
          </a:xfrm>
          <a:prstGeom prst="rect">
            <a:avLst/>
          </a:prstGeom>
        </p:spPr>
        <p:txBody>
          <a:bodyPr/>
          <a:lstStyle>
            <a:lvl1pPr>
              <a:defRPr b="0" sz="3200">
                <a:solidFill>
                  <a:srgbClr val="FFFFFF"/>
                </a:solidFill>
              </a:defRPr>
            </a:lvl1pPr>
          </a:lstStyle>
          <a:p>
            <a:pPr/>
            <a:r>
              <a:t>Energy Island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Picture 3" descr="Picture 3"/>
          <p:cNvPicPr>
            <a:picLocks noChangeAspect="1"/>
          </p:cNvPicPr>
          <p:nvPr/>
        </p:nvPicPr>
        <p:blipFill>
          <a:blip r:embed="rId3">
            <a:extLst/>
          </a:blip>
          <a:srcRect l="0" t="56531" r="0" b="17740"/>
          <a:stretch>
            <a:fillRect/>
          </a:stretch>
        </p:blipFill>
        <p:spPr>
          <a:xfrm>
            <a:off x="-30263" y="-7224"/>
            <a:ext cx="9204526" cy="1772922"/>
          </a:xfrm>
          <a:prstGeom prst="rect">
            <a:avLst/>
          </a:prstGeom>
          <a:ln w="12700">
            <a:miter lim="400000"/>
          </a:ln>
        </p:spPr>
      </p:pic>
      <p:pic>
        <p:nvPicPr>
          <p:cNvPr id="194" name="Siemens_logo.jpg" descr="Siemens_logo.jpg"/>
          <p:cNvPicPr>
            <a:picLocks noChangeAspect="1"/>
          </p:cNvPicPr>
          <p:nvPr/>
        </p:nvPicPr>
        <p:blipFill>
          <a:blip r:embed="rId4">
            <a:extLst/>
          </a:blip>
          <a:stretch>
            <a:fillRect/>
          </a:stretch>
        </p:blipFill>
        <p:spPr>
          <a:xfrm>
            <a:off x="422716" y="383127"/>
            <a:ext cx="1600203" cy="687011"/>
          </a:xfrm>
          <a:prstGeom prst="rect">
            <a:avLst/>
          </a:prstGeom>
          <a:ln w="12700">
            <a:miter lim="400000"/>
          </a:ln>
        </p:spPr>
      </p:pic>
      <p:sp>
        <p:nvSpPr>
          <p:cNvPr id="195" name="Rectangle"/>
          <p:cNvSpPr/>
          <p:nvPr/>
        </p:nvSpPr>
        <p:spPr>
          <a:xfrm>
            <a:off x="238849" y="1920402"/>
            <a:ext cx="8647959" cy="4544183"/>
          </a:xfrm>
          <a:prstGeom prst="rect">
            <a:avLst/>
          </a:prstGeom>
          <a:solidFill>
            <a:srgbClr val="70B8C1"/>
          </a:solidFill>
          <a:ln w="12700">
            <a:miter lim="400000"/>
          </a:ln>
        </p:spPr>
        <p:txBody>
          <a:bodyPr lIns="0" tIns="0" rIns="0" bIns="0"/>
          <a:lstStyle/>
          <a:p>
            <a:pPr>
              <a:defRPr>
                <a:latin typeface="Arial"/>
                <a:ea typeface="Arial"/>
                <a:cs typeface="Arial"/>
                <a:sym typeface="Arial"/>
              </a:defRPr>
            </a:pPr>
          </a:p>
        </p:txBody>
      </p:sp>
      <p:pic>
        <p:nvPicPr>
          <p:cNvPr id="196" name="Screenshot 2020-05-11 at 16.09.41.png" descr="Screenshot 2020-05-11 at 16.09.41.png"/>
          <p:cNvPicPr>
            <a:picLocks noChangeAspect="1"/>
          </p:cNvPicPr>
          <p:nvPr/>
        </p:nvPicPr>
        <p:blipFill>
          <a:blip r:embed="rId5">
            <a:extLst/>
          </a:blip>
          <a:srcRect l="12953" t="15208" r="12953" b="16675"/>
          <a:stretch>
            <a:fillRect/>
          </a:stretch>
        </p:blipFill>
        <p:spPr>
          <a:xfrm>
            <a:off x="1408794" y="2048497"/>
            <a:ext cx="6308072" cy="4307312"/>
          </a:xfrm>
          <a:prstGeom prst="rect">
            <a:avLst/>
          </a:prstGeom>
          <a:ln w="12700">
            <a:miter lim="400000"/>
          </a:ln>
        </p:spPr>
      </p:pic>
      <p:sp>
        <p:nvSpPr>
          <p:cNvPr id="197" name="Slide Number Placeholder 5"/>
          <p:cNvSpPr txBox="1"/>
          <p:nvPr>
            <p:ph type="sldNum" sz="quarter" idx="4294967295"/>
          </p:nvPr>
        </p:nvSpPr>
        <p:spPr>
          <a:xfrm>
            <a:off x="454842" y="6488112"/>
            <a:ext cx="273652"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AdobeStock_234479941.jpeg" descr="AdobeStock_234479941.jpeg"/>
          <p:cNvPicPr>
            <a:picLocks noChangeAspect="1"/>
          </p:cNvPicPr>
          <p:nvPr/>
        </p:nvPicPr>
        <p:blipFill>
          <a:blip r:embed="rId3">
            <a:extLst/>
          </a:blip>
          <a:srcRect l="5424" t="9720" r="0" b="15750"/>
          <a:stretch>
            <a:fillRect/>
          </a:stretch>
        </p:blipFill>
        <p:spPr>
          <a:xfrm>
            <a:off x="238847" y="1920403"/>
            <a:ext cx="8647961" cy="4544181"/>
          </a:xfrm>
          <a:prstGeom prst="rect">
            <a:avLst/>
          </a:prstGeom>
          <a:ln w="12700">
            <a:miter lim="400000"/>
          </a:ln>
        </p:spPr>
      </p:pic>
      <p:pic>
        <p:nvPicPr>
          <p:cNvPr id="202" name="Picture 3" descr="Picture 3"/>
          <p:cNvPicPr>
            <a:picLocks noChangeAspect="1"/>
          </p:cNvPicPr>
          <p:nvPr/>
        </p:nvPicPr>
        <p:blipFill>
          <a:blip r:embed="rId4">
            <a:extLst/>
          </a:blip>
          <a:srcRect l="0" t="56531" r="0" b="17740"/>
          <a:stretch>
            <a:fillRect/>
          </a:stretch>
        </p:blipFill>
        <p:spPr>
          <a:xfrm>
            <a:off x="-30263" y="-7224"/>
            <a:ext cx="9204526" cy="1772922"/>
          </a:xfrm>
          <a:prstGeom prst="rect">
            <a:avLst/>
          </a:prstGeom>
          <a:ln w="12700">
            <a:miter lim="400000"/>
          </a:ln>
        </p:spPr>
      </p:pic>
      <p:pic>
        <p:nvPicPr>
          <p:cNvPr id="203" name="Siemens_logo.jpg" descr="Siemens_logo.jpg"/>
          <p:cNvPicPr>
            <a:picLocks noChangeAspect="1"/>
          </p:cNvPicPr>
          <p:nvPr/>
        </p:nvPicPr>
        <p:blipFill>
          <a:blip r:embed="rId5">
            <a:extLst/>
          </a:blip>
          <a:stretch>
            <a:fillRect/>
          </a:stretch>
        </p:blipFill>
        <p:spPr>
          <a:xfrm>
            <a:off x="422716" y="383127"/>
            <a:ext cx="1600203" cy="687011"/>
          </a:xfrm>
          <a:prstGeom prst="rect">
            <a:avLst/>
          </a:prstGeom>
          <a:ln w="12700">
            <a:miter lim="400000"/>
          </a:ln>
        </p:spPr>
      </p:pic>
      <p:sp>
        <p:nvSpPr>
          <p:cNvPr id="204" name="Rectangle 3"/>
          <p:cNvSpPr txBox="1"/>
          <p:nvPr/>
        </p:nvSpPr>
        <p:spPr>
          <a:xfrm>
            <a:off x="5459451" y="5911893"/>
            <a:ext cx="3096348"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10000"/>
              </a:lnSpc>
              <a:spcBef>
                <a:spcPts val="0"/>
              </a:spcBef>
              <a:defRPr sz="1600">
                <a:solidFill>
                  <a:srgbClr val="535353"/>
                </a:solidFill>
                <a:latin typeface="Arial"/>
                <a:ea typeface="Arial"/>
                <a:cs typeface="Arial"/>
                <a:sym typeface="Arial"/>
              </a:defRPr>
            </a:lvl1pPr>
          </a:lstStyle>
          <a:p>
            <a:pPr/>
            <a:r>
              <a:t>Group discussion</a:t>
            </a:r>
          </a:p>
        </p:txBody>
      </p:sp>
      <p:sp>
        <p:nvSpPr>
          <p:cNvPr id="205" name="Slide Number Placeholder 5"/>
          <p:cNvSpPr txBox="1"/>
          <p:nvPr>
            <p:ph type="sldNum" sz="quarter" idx="4294967295"/>
          </p:nvPr>
        </p:nvSpPr>
        <p:spPr>
          <a:xfrm>
            <a:off x="454842" y="6488112"/>
            <a:ext cx="262341"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Picture 1" descr="Picture 1"/>
          <p:cNvPicPr>
            <a:picLocks noChangeAspect="1"/>
          </p:cNvPicPr>
          <p:nvPr/>
        </p:nvPicPr>
        <p:blipFill>
          <a:blip r:embed="rId2">
            <a:extLst/>
          </a:blip>
          <a:stretch>
            <a:fillRect/>
          </a:stretch>
        </p:blipFill>
        <p:spPr>
          <a:xfrm>
            <a:off x="0" y="265188"/>
            <a:ext cx="9144000" cy="6592814"/>
          </a:xfrm>
          <a:prstGeom prst="rect">
            <a:avLst/>
          </a:prstGeom>
          <a:ln w="12700">
            <a:miter lim="400000"/>
          </a:ln>
        </p:spPr>
      </p:pic>
      <p:sp>
        <p:nvSpPr>
          <p:cNvPr id="210" name="Rectangle 2"/>
          <p:cNvSpPr txBox="1"/>
          <p:nvPr>
            <p:ph type="title"/>
          </p:nvPr>
        </p:nvSpPr>
        <p:spPr>
          <a:xfrm>
            <a:off x="539750" y="5552123"/>
            <a:ext cx="6140450" cy="809628"/>
          </a:xfrm>
          <a:prstGeom prst="rect">
            <a:avLst/>
          </a:prstGeom>
        </p:spPr>
        <p:txBody>
          <a:bodyPr/>
          <a:lstStyle/>
          <a:p>
            <a:pPr>
              <a:defRPr>
                <a:solidFill>
                  <a:srgbClr val="FFFFFF"/>
                </a:solidFill>
              </a:defRPr>
            </a:pPr>
            <a:r>
              <a:t>Engineering the future. </a:t>
            </a:r>
            <a:r>
              <a:rPr b="0"/>
              <a:t>Inspire and be inspired.</a:t>
            </a:r>
          </a:p>
        </p:txBody>
      </p:sp>
      <p:sp>
        <p:nvSpPr>
          <p:cNvPr id="211" name="Rectangle 12"/>
          <p:cNvSpPr txBox="1"/>
          <p:nvPr/>
        </p:nvSpPr>
        <p:spPr>
          <a:xfrm>
            <a:off x="505045" y="2070063"/>
            <a:ext cx="8286954" cy="617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1800">
                <a:latin typeface="Arial"/>
                <a:ea typeface="Arial"/>
                <a:cs typeface="Arial"/>
                <a:sym typeface="Arial"/>
              </a:defRPr>
            </a:pPr>
            <a:r>
              <a:t>For further information about the Siemens Education website and all support materials and downloads please visit us at </a:t>
            </a:r>
            <a:r>
              <a:rPr>
                <a:solidFill>
                  <a:srgbClr val="AF235F"/>
                </a:solidFill>
              </a:rPr>
              <a:t>www.siemens.co.uk/education</a:t>
            </a:r>
          </a:p>
        </p:txBody>
      </p:sp>
      <p:pic>
        <p:nvPicPr>
          <p:cNvPr id="212" name="Picture 3" descr="Picture 3"/>
          <p:cNvPicPr>
            <a:picLocks noChangeAspect="1"/>
          </p:cNvPicPr>
          <p:nvPr/>
        </p:nvPicPr>
        <p:blipFill>
          <a:blip r:embed="rId3">
            <a:extLst/>
          </a:blip>
          <a:srcRect l="0" t="56531" r="0" b="17740"/>
          <a:stretch>
            <a:fillRect/>
          </a:stretch>
        </p:blipFill>
        <p:spPr>
          <a:xfrm>
            <a:off x="-30263" y="-7224"/>
            <a:ext cx="9204526" cy="1772922"/>
          </a:xfrm>
          <a:prstGeom prst="rect">
            <a:avLst/>
          </a:prstGeom>
          <a:ln w="12700">
            <a:miter lim="400000"/>
          </a:ln>
        </p:spPr>
      </p:pic>
      <p:pic>
        <p:nvPicPr>
          <p:cNvPr id="213" name="Siemens_logo.jpg" descr="Siemens_logo.jpg"/>
          <p:cNvPicPr>
            <a:picLocks noChangeAspect="1"/>
          </p:cNvPicPr>
          <p:nvPr/>
        </p:nvPicPr>
        <p:blipFill>
          <a:blip r:embed="rId4">
            <a:extLst/>
          </a:blip>
          <a:stretch>
            <a:fillRect/>
          </a:stretch>
        </p:blipFill>
        <p:spPr>
          <a:xfrm>
            <a:off x="422716" y="383127"/>
            <a:ext cx="1600203" cy="68701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Rectangle 3"/>
          <p:cNvSpPr txBox="1"/>
          <p:nvPr>
            <p:ph type="body" idx="1"/>
          </p:nvPr>
        </p:nvSpPr>
        <p:spPr>
          <a:xfrm>
            <a:off x="539750" y="2230753"/>
            <a:ext cx="7848673" cy="3260093"/>
          </a:xfrm>
          <a:prstGeom prst="rect">
            <a:avLst/>
          </a:prstGeom>
        </p:spPr>
        <p:txBody>
          <a:bodyPr/>
          <a:lstStyle/>
          <a:p>
            <a:pPr>
              <a:lnSpc>
                <a:spcPct val="50000"/>
              </a:lnSpc>
              <a:spcBef>
                <a:spcPts val="1400"/>
              </a:spcBef>
              <a:defRPr b="1" sz="1800">
                <a:solidFill>
                  <a:srgbClr val="AF235F"/>
                </a:solidFill>
              </a:defRPr>
            </a:pPr>
            <a:r>
              <a:t>Overall learning objectives:</a:t>
            </a:r>
          </a:p>
          <a:p>
            <a:pPr marL="285750" indent="-285750">
              <a:spcBef>
                <a:spcPts val="1400"/>
              </a:spcBef>
              <a:buClr>
                <a:srgbClr val="AF235F"/>
              </a:buClr>
              <a:buSzPct val="100000"/>
              <a:buChar char="▪"/>
              <a:defRPr sz="1800"/>
            </a:pPr>
            <a:r>
              <a:t>Investigate how maths can support the modelling of a multi-faceted </a:t>
            </a:r>
            <a:br/>
            <a:r>
              <a:t>system using data and logic.</a:t>
            </a:r>
          </a:p>
          <a:p>
            <a:pPr marL="285750" indent="-285750">
              <a:spcBef>
                <a:spcPts val="1400"/>
              </a:spcBef>
              <a:buClr>
                <a:srgbClr val="AF235F"/>
              </a:buClr>
              <a:buSzPct val="100000"/>
              <a:buChar char="▪"/>
              <a:defRPr sz="1800"/>
            </a:pPr>
            <a:r>
              <a:t>Apply ideas about energy transfer and sustainability to a novel </a:t>
            </a:r>
            <a:br/>
            <a:r>
              <a:t>context to produce a practical overall system.</a:t>
            </a:r>
          </a:p>
          <a:p>
            <a:pPr marL="285750" indent="-285750">
              <a:spcBef>
                <a:spcPts val="1400"/>
              </a:spcBef>
              <a:buClr>
                <a:srgbClr val="AF235F"/>
              </a:buClr>
              <a:buSzPct val="100000"/>
              <a:buChar char="▪"/>
              <a:defRPr sz="1800"/>
            </a:pPr>
            <a:r>
              <a:t>Devise technical solutions, appreciate their impact on ecosystems </a:t>
            </a:r>
            <a:br/>
            <a:r>
              <a:t>and communities and explore how they can be modified to respond </a:t>
            </a:r>
            <a:br/>
            <a:r>
              <a:t>to demands.</a:t>
            </a:r>
          </a:p>
        </p:txBody>
      </p:sp>
      <p:sp>
        <p:nvSpPr>
          <p:cNvPr id="131" name="Slide Number Placeholder 5"/>
          <p:cNvSpPr txBox="1"/>
          <p:nvPr>
            <p:ph type="sldNum" sz="quarter" idx="4294967295"/>
          </p:nvPr>
        </p:nvSpPr>
        <p:spPr>
          <a:xfrm>
            <a:off x="454842" y="6488112"/>
            <a:ext cx="188894"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pic>
        <p:nvPicPr>
          <p:cNvPr id="132" name="Picture 3" descr="Picture 3"/>
          <p:cNvPicPr>
            <a:picLocks noChangeAspect="1"/>
          </p:cNvPicPr>
          <p:nvPr/>
        </p:nvPicPr>
        <p:blipFill>
          <a:blip r:embed="rId2">
            <a:extLst/>
          </a:blip>
          <a:srcRect l="0" t="56531" r="0" b="17740"/>
          <a:stretch>
            <a:fillRect/>
          </a:stretch>
        </p:blipFill>
        <p:spPr>
          <a:xfrm>
            <a:off x="-30263" y="-7224"/>
            <a:ext cx="9204526" cy="1772922"/>
          </a:xfrm>
          <a:prstGeom prst="rect">
            <a:avLst/>
          </a:prstGeom>
          <a:ln w="12700">
            <a:miter lim="400000"/>
          </a:ln>
        </p:spPr>
      </p:pic>
      <p:pic>
        <p:nvPicPr>
          <p:cNvPr id="133" name="Siemens_logo.jpg" descr="Siemens_logo.jpg"/>
          <p:cNvPicPr>
            <a:picLocks noChangeAspect="1"/>
          </p:cNvPicPr>
          <p:nvPr/>
        </p:nvPicPr>
        <p:blipFill>
          <a:blip r:embed="rId3">
            <a:extLst/>
          </a:blip>
          <a:stretch>
            <a:fillRect/>
          </a:stretch>
        </p:blipFill>
        <p:spPr>
          <a:xfrm>
            <a:off x="422716" y="383127"/>
            <a:ext cx="1600203" cy="68701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Rectangle 3"/>
          <p:cNvSpPr txBox="1"/>
          <p:nvPr>
            <p:ph type="body" idx="1"/>
          </p:nvPr>
        </p:nvSpPr>
        <p:spPr>
          <a:xfrm>
            <a:off x="539750" y="2230754"/>
            <a:ext cx="7848673" cy="4681540"/>
          </a:xfrm>
          <a:prstGeom prst="rect">
            <a:avLst/>
          </a:prstGeom>
        </p:spPr>
        <p:txBody>
          <a:bodyPr/>
          <a:lstStyle/>
          <a:p>
            <a:pPr>
              <a:spcBef>
                <a:spcPts val="200"/>
              </a:spcBef>
              <a:defRPr b="1" sz="1800">
                <a:solidFill>
                  <a:srgbClr val="AF235F"/>
                </a:solidFill>
              </a:defRPr>
            </a:pPr>
            <a:r>
              <a:t>Overall learning outcomes:</a:t>
            </a:r>
          </a:p>
          <a:p>
            <a:pPr marL="285750" indent="-285750">
              <a:spcBef>
                <a:spcPts val="1400"/>
              </a:spcBef>
              <a:buClr>
                <a:srgbClr val="AF235F"/>
              </a:buClr>
              <a:buSzPct val="100000"/>
              <a:buChar char="▪"/>
              <a:defRPr sz="1800"/>
            </a:pPr>
            <a:r>
              <a:t>To identify various characteristics to be allowed for in effective </a:t>
            </a:r>
            <a:br/>
            <a:r>
              <a:t>energy provision.</a:t>
            </a:r>
          </a:p>
          <a:p>
            <a:pPr marL="285750" indent="-285750">
              <a:spcBef>
                <a:spcPts val="1400"/>
              </a:spcBef>
              <a:buClr>
                <a:srgbClr val="AF235F"/>
              </a:buClr>
              <a:buSzPct val="100000"/>
              <a:buChar char="▪"/>
              <a:defRPr sz="1800"/>
            </a:pPr>
            <a:r>
              <a:t>To evaluate different methods of supplying energy for domestic consumption.</a:t>
            </a:r>
          </a:p>
          <a:p>
            <a:pPr marL="285750" indent="-285750">
              <a:spcBef>
                <a:spcPts val="1400"/>
              </a:spcBef>
              <a:buClr>
                <a:srgbClr val="AF235F"/>
              </a:buClr>
              <a:buSzPct val="100000"/>
              <a:buChar char="▪"/>
              <a:defRPr sz="1800"/>
            </a:pPr>
            <a:r>
              <a:t>To present and evaluate plans effectively and persuasively.</a:t>
            </a:r>
          </a:p>
        </p:txBody>
      </p:sp>
      <p:grpSp>
        <p:nvGrpSpPr>
          <p:cNvPr id="138" name="Group"/>
          <p:cNvGrpSpPr/>
          <p:nvPr/>
        </p:nvGrpSpPr>
        <p:grpSpPr>
          <a:xfrm>
            <a:off x="-30263" y="-7223"/>
            <a:ext cx="9204529" cy="1772922"/>
            <a:chOff x="0" y="0"/>
            <a:chExt cx="9204528" cy="1772921"/>
          </a:xfrm>
        </p:grpSpPr>
        <p:pic>
          <p:nvPicPr>
            <p:cNvPr id="136" name="Picture 3" descr="Picture 3"/>
            <p:cNvPicPr>
              <a:picLocks noChangeAspect="1"/>
            </p:cNvPicPr>
            <p:nvPr/>
          </p:nvPicPr>
          <p:blipFill>
            <a:blip r:embed="rId2">
              <a:extLst/>
            </a:blip>
            <a:srcRect l="0" t="56531" r="0" b="17741"/>
            <a:stretch>
              <a:fillRect/>
            </a:stretch>
          </p:blipFill>
          <p:spPr>
            <a:xfrm>
              <a:off x="-1" y="-1"/>
              <a:ext cx="9204529" cy="1772923"/>
            </a:xfrm>
            <a:prstGeom prst="rect">
              <a:avLst/>
            </a:prstGeom>
            <a:ln w="12700" cap="flat">
              <a:noFill/>
              <a:miter lim="400000"/>
            </a:ln>
            <a:effectLst/>
          </p:spPr>
        </p:pic>
        <p:pic>
          <p:nvPicPr>
            <p:cNvPr id="137" name="Siemens_logo.jpg" descr="Siemens_logo.jpg"/>
            <p:cNvPicPr>
              <a:picLocks noChangeAspect="1"/>
            </p:cNvPicPr>
            <p:nvPr/>
          </p:nvPicPr>
          <p:blipFill>
            <a:blip r:embed="rId3">
              <a:extLst/>
            </a:blip>
            <a:stretch>
              <a:fillRect/>
            </a:stretch>
          </p:blipFill>
          <p:spPr>
            <a:xfrm>
              <a:off x="452979" y="390352"/>
              <a:ext cx="1600203" cy="687011"/>
            </a:xfrm>
            <a:prstGeom prst="rect">
              <a:avLst/>
            </a:prstGeom>
            <a:ln w="12700" cap="flat">
              <a:noFill/>
              <a:miter lim="400000"/>
            </a:ln>
            <a:effectLst/>
          </p:spPr>
        </p:pic>
      </p:grpSp>
      <p:sp>
        <p:nvSpPr>
          <p:cNvPr id="139" name="Slide Number Placeholder 5"/>
          <p:cNvSpPr txBox="1"/>
          <p:nvPr>
            <p:ph type="sldNum" sz="quarter" idx="4294967295"/>
          </p:nvPr>
        </p:nvSpPr>
        <p:spPr>
          <a:xfrm>
            <a:off x="454842" y="6488112"/>
            <a:ext cx="188894"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10" descr="Picture 10"/>
          <p:cNvPicPr>
            <a:picLocks noChangeAspect="1"/>
          </p:cNvPicPr>
          <p:nvPr/>
        </p:nvPicPr>
        <p:blipFill>
          <a:blip r:embed="rId3">
            <a:extLst/>
          </a:blip>
          <a:srcRect l="0" t="4569" r="0" b="0"/>
          <a:stretch>
            <a:fillRect/>
          </a:stretch>
        </p:blipFill>
        <p:spPr>
          <a:xfrm>
            <a:off x="236999" y="1904264"/>
            <a:ext cx="8651290" cy="4535361"/>
          </a:xfrm>
          <a:prstGeom prst="rect">
            <a:avLst/>
          </a:prstGeom>
          <a:ln w="12700">
            <a:miter lim="400000"/>
          </a:ln>
        </p:spPr>
      </p:pic>
      <p:sp>
        <p:nvSpPr>
          <p:cNvPr id="142" name="Rectangle 3"/>
          <p:cNvSpPr txBox="1"/>
          <p:nvPr/>
        </p:nvSpPr>
        <p:spPr>
          <a:xfrm>
            <a:off x="5459451" y="5911893"/>
            <a:ext cx="3096348"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lnSpc>
                <a:spcPct val="110000"/>
              </a:lnSpc>
              <a:spcBef>
                <a:spcPts val="0"/>
              </a:spcBef>
              <a:defRPr sz="1600">
                <a:solidFill>
                  <a:srgbClr val="FFFFFF"/>
                </a:solidFill>
                <a:latin typeface="Arial"/>
                <a:ea typeface="Arial"/>
                <a:cs typeface="Arial"/>
                <a:sym typeface="Arial"/>
              </a:defRPr>
            </a:lvl1pPr>
          </a:lstStyle>
          <a:p>
            <a:pPr/>
            <a:r>
              <a:t>‘Island in the Wind’</a:t>
            </a:r>
          </a:p>
        </p:txBody>
      </p:sp>
      <p:pic>
        <p:nvPicPr>
          <p:cNvPr id="143" name="Picture 3" descr="Picture 3"/>
          <p:cNvPicPr>
            <a:picLocks noChangeAspect="1"/>
          </p:cNvPicPr>
          <p:nvPr/>
        </p:nvPicPr>
        <p:blipFill>
          <a:blip r:embed="rId4">
            <a:extLst/>
          </a:blip>
          <a:srcRect l="0" t="56531" r="0" b="17740"/>
          <a:stretch>
            <a:fillRect/>
          </a:stretch>
        </p:blipFill>
        <p:spPr>
          <a:xfrm>
            <a:off x="-30263" y="-7224"/>
            <a:ext cx="9204526" cy="1772922"/>
          </a:xfrm>
          <a:prstGeom prst="rect">
            <a:avLst/>
          </a:prstGeom>
          <a:ln w="12700">
            <a:miter lim="400000"/>
          </a:ln>
        </p:spPr>
      </p:pic>
      <p:pic>
        <p:nvPicPr>
          <p:cNvPr id="144" name="Siemens_logo.jpg" descr="Siemens_logo.jpg"/>
          <p:cNvPicPr>
            <a:picLocks noChangeAspect="1"/>
          </p:cNvPicPr>
          <p:nvPr/>
        </p:nvPicPr>
        <p:blipFill>
          <a:blip r:embed="rId5">
            <a:extLst/>
          </a:blip>
          <a:stretch>
            <a:fillRect/>
          </a:stretch>
        </p:blipFill>
        <p:spPr>
          <a:xfrm>
            <a:off x="422716" y="383127"/>
            <a:ext cx="1600203" cy="687011"/>
          </a:xfrm>
          <a:prstGeom prst="rect">
            <a:avLst/>
          </a:prstGeom>
          <a:ln w="12700">
            <a:miter lim="400000"/>
          </a:ln>
        </p:spPr>
      </p:pic>
      <p:sp>
        <p:nvSpPr>
          <p:cNvPr id="145" name="Slide Number Placeholder 5"/>
          <p:cNvSpPr txBox="1"/>
          <p:nvPr>
            <p:ph type="sldNum" sz="quarter" idx="4294967295"/>
          </p:nvPr>
        </p:nvSpPr>
        <p:spPr>
          <a:xfrm>
            <a:off x="454842" y="6488112"/>
            <a:ext cx="188894"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Rectangle 3"/>
          <p:cNvSpPr txBox="1"/>
          <p:nvPr>
            <p:ph type="body" idx="1"/>
          </p:nvPr>
        </p:nvSpPr>
        <p:spPr>
          <a:xfrm>
            <a:off x="539750" y="2230754"/>
            <a:ext cx="8064697" cy="4681540"/>
          </a:xfrm>
          <a:prstGeom prst="rect">
            <a:avLst/>
          </a:prstGeom>
        </p:spPr>
        <p:txBody>
          <a:bodyPr/>
          <a:lstStyle/>
          <a:p>
            <a:pPr marL="285750" indent="-285750">
              <a:spcBef>
                <a:spcPts val="1400"/>
              </a:spcBef>
              <a:buClr>
                <a:srgbClr val="AF235F"/>
              </a:buClr>
              <a:buSzPct val="100000"/>
              <a:buChar char="▪"/>
              <a:defRPr sz="1800"/>
            </a:pPr>
            <a:r>
              <a:t>How have the islanders made their island self-sufficient?</a:t>
            </a:r>
          </a:p>
          <a:p>
            <a:pPr marL="285750" indent="-285750">
              <a:spcBef>
                <a:spcPts val="1400"/>
              </a:spcBef>
              <a:buClr>
                <a:srgbClr val="AF235F"/>
              </a:buClr>
              <a:buSzPct val="100000"/>
              <a:buChar char="▪"/>
              <a:defRPr sz="1800"/>
            </a:pPr>
            <a:r>
              <a:t>Why do you think they wanted to?</a:t>
            </a:r>
          </a:p>
          <a:p>
            <a:pPr marL="285750" indent="-285750">
              <a:spcBef>
                <a:spcPts val="1400"/>
              </a:spcBef>
              <a:buClr>
                <a:srgbClr val="AF235F"/>
              </a:buClr>
              <a:buSzPct val="100000"/>
              <a:buChar char="▪"/>
              <a:defRPr sz="1800"/>
            </a:pPr>
            <a:r>
              <a:t>Do you think it’s easier or more difficult to do that with an island</a:t>
            </a:r>
            <a:br/>
            <a:r>
              <a:t>than with, for example, a large town on the mainland?</a:t>
            </a:r>
          </a:p>
          <a:p>
            <a:pPr marL="285750" indent="-285750">
              <a:spcBef>
                <a:spcPts val="1400"/>
              </a:spcBef>
              <a:buClr>
                <a:srgbClr val="AF235F"/>
              </a:buClr>
              <a:buSzPct val="100000"/>
              <a:buChar char="▪"/>
              <a:defRPr sz="1800"/>
            </a:pPr>
            <a:r>
              <a:t>Which of the techniques they used might work where you live?</a:t>
            </a:r>
          </a:p>
        </p:txBody>
      </p:sp>
      <p:pic>
        <p:nvPicPr>
          <p:cNvPr id="150" name="Picture 3" descr="Picture 3"/>
          <p:cNvPicPr>
            <a:picLocks noChangeAspect="1"/>
          </p:cNvPicPr>
          <p:nvPr/>
        </p:nvPicPr>
        <p:blipFill>
          <a:blip r:embed="rId3">
            <a:extLst/>
          </a:blip>
          <a:srcRect l="0" t="56531" r="0" b="17740"/>
          <a:stretch>
            <a:fillRect/>
          </a:stretch>
        </p:blipFill>
        <p:spPr>
          <a:xfrm>
            <a:off x="-30263" y="-7224"/>
            <a:ext cx="9204526" cy="1772922"/>
          </a:xfrm>
          <a:prstGeom prst="rect">
            <a:avLst/>
          </a:prstGeom>
          <a:ln w="12700">
            <a:miter lim="400000"/>
          </a:ln>
        </p:spPr>
      </p:pic>
      <p:pic>
        <p:nvPicPr>
          <p:cNvPr id="151" name="Siemens_logo.jpg" descr="Siemens_logo.jpg"/>
          <p:cNvPicPr>
            <a:picLocks noChangeAspect="1"/>
          </p:cNvPicPr>
          <p:nvPr/>
        </p:nvPicPr>
        <p:blipFill>
          <a:blip r:embed="rId4">
            <a:extLst/>
          </a:blip>
          <a:stretch>
            <a:fillRect/>
          </a:stretch>
        </p:blipFill>
        <p:spPr>
          <a:xfrm>
            <a:off x="422716" y="383127"/>
            <a:ext cx="1600203" cy="687011"/>
          </a:xfrm>
          <a:prstGeom prst="rect">
            <a:avLst/>
          </a:prstGeom>
          <a:ln w="12700">
            <a:miter lim="400000"/>
          </a:ln>
        </p:spPr>
      </p:pic>
      <p:sp>
        <p:nvSpPr>
          <p:cNvPr id="152" name="Slide Number Placeholder 5"/>
          <p:cNvSpPr txBox="1"/>
          <p:nvPr>
            <p:ph type="sldNum" sz="quarter" idx="4294967295"/>
          </p:nvPr>
        </p:nvSpPr>
        <p:spPr>
          <a:xfrm>
            <a:off x="454842" y="6488112"/>
            <a:ext cx="188894"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AdobeStock_307208514.jpeg" descr="AdobeStock_307208514.jpeg"/>
          <p:cNvPicPr>
            <a:picLocks noChangeAspect="1"/>
          </p:cNvPicPr>
          <p:nvPr/>
        </p:nvPicPr>
        <p:blipFill>
          <a:blip r:embed="rId3">
            <a:extLst/>
          </a:blip>
          <a:srcRect l="22358" t="0" r="22358" b="0"/>
          <a:stretch>
            <a:fillRect/>
          </a:stretch>
        </p:blipFill>
        <p:spPr>
          <a:xfrm>
            <a:off x="646468" y="2109884"/>
            <a:ext cx="2296822" cy="4154726"/>
          </a:xfrm>
          <a:prstGeom prst="rect">
            <a:avLst/>
          </a:prstGeom>
          <a:ln w="12700">
            <a:miter lim="400000"/>
          </a:ln>
        </p:spPr>
      </p:pic>
      <p:pic>
        <p:nvPicPr>
          <p:cNvPr id="157" name="AdobeStock_247132601.jpeg" descr="AdobeStock_247132601.jpeg"/>
          <p:cNvPicPr>
            <a:picLocks noChangeAspect="1"/>
          </p:cNvPicPr>
          <p:nvPr/>
        </p:nvPicPr>
        <p:blipFill>
          <a:blip r:embed="rId4">
            <a:extLst/>
          </a:blip>
          <a:stretch>
            <a:fillRect/>
          </a:stretch>
        </p:blipFill>
        <p:spPr>
          <a:xfrm>
            <a:off x="3218377" y="4460585"/>
            <a:ext cx="2560880" cy="1810764"/>
          </a:xfrm>
          <a:prstGeom prst="rect">
            <a:avLst/>
          </a:prstGeom>
          <a:ln w="12700">
            <a:miter lim="400000"/>
          </a:ln>
        </p:spPr>
      </p:pic>
      <p:pic>
        <p:nvPicPr>
          <p:cNvPr id="158" name="AdobeStock_307208889.jpeg" descr="AdobeStock_307208889.jpeg"/>
          <p:cNvPicPr>
            <a:picLocks noChangeAspect="1"/>
          </p:cNvPicPr>
          <p:nvPr/>
        </p:nvPicPr>
        <p:blipFill>
          <a:blip r:embed="rId5">
            <a:extLst/>
          </a:blip>
          <a:stretch>
            <a:fillRect/>
          </a:stretch>
        </p:blipFill>
        <p:spPr>
          <a:xfrm>
            <a:off x="6012271" y="4100298"/>
            <a:ext cx="2388330" cy="2388332"/>
          </a:xfrm>
          <a:prstGeom prst="rect">
            <a:avLst/>
          </a:prstGeom>
          <a:ln w="12700">
            <a:miter lim="400000"/>
          </a:ln>
        </p:spPr>
      </p:pic>
      <p:pic>
        <p:nvPicPr>
          <p:cNvPr id="159" name="AdobeStock_268466654.jpeg" descr="AdobeStock_268466654.jpeg"/>
          <p:cNvPicPr>
            <a:picLocks noChangeAspect="1"/>
          </p:cNvPicPr>
          <p:nvPr/>
        </p:nvPicPr>
        <p:blipFill>
          <a:blip r:embed="rId6">
            <a:extLst/>
          </a:blip>
          <a:stretch>
            <a:fillRect/>
          </a:stretch>
        </p:blipFill>
        <p:spPr>
          <a:xfrm>
            <a:off x="3297908" y="2306403"/>
            <a:ext cx="680400" cy="1542278"/>
          </a:xfrm>
          <a:prstGeom prst="rect">
            <a:avLst/>
          </a:prstGeom>
          <a:ln w="12700">
            <a:miter lim="400000"/>
          </a:ln>
        </p:spPr>
      </p:pic>
      <p:pic>
        <p:nvPicPr>
          <p:cNvPr id="160" name="AdobeStock_228580398.jpeg" descr="AdobeStock_228580398.jpeg"/>
          <p:cNvPicPr>
            <a:picLocks noChangeAspect="1"/>
          </p:cNvPicPr>
          <p:nvPr/>
        </p:nvPicPr>
        <p:blipFill>
          <a:blip r:embed="rId7">
            <a:extLst/>
          </a:blip>
          <a:stretch>
            <a:fillRect/>
          </a:stretch>
        </p:blipFill>
        <p:spPr>
          <a:xfrm>
            <a:off x="4402266" y="2306403"/>
            <a:ext cx="2313961" cy="1542278"/>
          </a:xfrm>
          <a:prstGeom prst="rect">
            <a:avLst/>
          </a:prstGeom>
          <a:ln w="12700">
            <a:miter lim="400000"/>
          </a:ln>
        </p:spPr>
      </p:pic>
      <p:pic>
        <p:nvPicPr>
          <p:cNvPr id="161" name="AdobeStock_264278380.jpeg" descr="AdobeStock_264278380.jpeg"/>
          <p:cNvPicPr>
            <a:picLocks noChangeAspect="1"/>
          </p:cNvPicPr>
          <p:nvPr/>
        </p:nvPicPr>
        <p:blipFill>
          <a:blip r:embed="rId8">
            <a:extLst/>
          </a:blip>
          <a:stretch>
            <a:fillRect/>
          </a:stretch>
        </p:blipFill>
        <p:spPr>
          <a:xfrm>
            <a:off x="6895585" y="2130997"/>
            <a:ext cx="1556423" cy="1893092"/>
          </a:xfrm>
          <a:prstGeom prst="rect">
            <a:avLst/>
          </a:prstGeom>
          <a:ln w="12700">
            <a:miter lim="400000"/>
          </a:ln>
        </p:spPr>
      </p:pic>
      <p:pic>
        <p:nvPicPr>
          <p:cNvPr id="162" name="Picture 3" descr="Picture 3"/>
          <p:cNvPicPr>
            <a:picLocks noChangeAspect="1"/>
          </p:cNvPicPr>
          <p:nvPr/>
        </p:nvPicPr>
        <p:blipFill>
          <a:blip r:embed="rId9">
            <a:extLst/>
          </a:blip>
          <a:srcRect l="0" t="56531" r="0" b="17740"/>
          <a:stretch>
            <a:fillRect/>
          </a:stretch>
        </p:blipFill>
        <p:spPr>
          <a:xfrm>
            <a:off x="-30263" y="-7224"/>
            <a:ext cx="9204526" cy="1772922"/>
          </a:xfrm>
          <a:prstGeom prst="rect">
            <a:avLst/>
          </a:prstGeom>
          <a:ln w="12700">
            <a:miter lim="400000"/>
          </a:ln>
        </p:spPr>
      </p:pic>
      <p:pic>
        <p:nvPicPr>
          <p:cNvPr id="163" name="Siemens_logo.jpg" descr="Siemens_logo.jpg"/>
          <p:cNvPicPr>
            <a:picLocks noChangeAspect="1"/>
          </p:cNvPicPr>
          <p:nvPr/>
        </p:nvPicPr>
        <p:blipFill>
          <a:blip r:embed="rId10">
            <a:extLst/>
          </a:blip>
          <a:stretch>
            <a:fillRect/>
          </a:stretch>
        </p:blipFill>
        <p:spPr>
          <a:xfrm>
            <a:off x="422716" y="383127"/>
            <a:ext cx="1600203" cy="687011"/>
          </a:xfrm>
          <a:prstGeom prst="rect">
            <a:avLst/>
          </a:prstGeom>
          <a:ln w="12700">
            <a:miter lim="400000"/>
          </a:ln>
        </p:spPr>
      </p:pic>
      <p:sp>
        <p:nvSpPr>
          <p:cNvPr id="164" name="Slide Number Placeholder 5"/>
          <p:cNvSpPr txBox="1"/>
          <p:nvPr>
            <p:ph type="sldNum" sz="quarter" idx="4294967295"/>
          </p:nvPr>
        </p:nvSpPr>
        <p:spPr>
          <a:xfrm>
            <a:off x="454842" y="6488112"/>
            <a:ext cx="188894"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Picture 3" descr="Picture 3"/>
          <p:cNvPicPr>
            <a:picLocks noChangeAspect="1"/>
          </p:cNvPicPr>
          <p:nvPr/>
        </p:nvPicPr>
        <p:blipFill>
          <a:blip r:embed="rId3">
            <a:extLst/>
          </a:blip>
          <a:srcRect l="0" t="56531" r="0" b="17740"/>
          <a:stretch>
            <a:fillRect/>
          </a:stretch>
        </p:blipFill>
        <p:spPr>
          <a:xfrm>
            <a:off x="-30263" y="-7224"/>
            <a:ext cx="9204526" cy="1772922"/>
          </a:xfrm>
          <a:prstGeom prst="rect">
            <a:avLst/>
          </a:prstGeom>
          <a:ln w="12700">
            <a:miter lim="400000"/>
          </a:ln>
        </p:spPr>
      </p:pic>
      <p:pic>
        <p:nvPicPr>
          <p:cNvPr id="169" name="Siemens_logo.jpg" descr="Siemens_logo.jpg"/>
          <p:cNvPicPr>
            <a:picLocks noChangeAspect="1"/>
          </p:cNvPicPr>
          <p:nvPr/>
        </p:nvPicPr>
        <p:blipFill>
          <a:blip r:embed="rId4">
            <a:extLst/>
          </a:blip>
          <a:stretch>
            <a:fillRect/>
          </a:stretch>
        </p:blipFill>
        <p:spPr>
          <a:xfrm>
            <a:off x="422716" y="383127"/>
            <a:ext cx="1600203" cy="687011"/>
          </a:xfrm>
          <a:prstGeom prst="rect">
            <a:avLst/>
          </a:prstGeom>
          <a:ln w="12700">
            <a:miter lim="400000"/>
          </a:ln>
        </p:spPr>
      </p:pic>
      <p:grpSp>
        <p:nvGrpSpPr>
          <p:cNvPr id="172" name="Group"/>
          <p:cNvGrpSpPr/>
          <p:nvPr/>
        </p:nvGrpSpPr>
        <p:grpSpPr>
          <a:xfrm>
            <a:off x="238847" y="1920404"/>
            <a:ext cx="8647965" cy="4544182"/>
            <a:chOff x="0" y="0"/>
            <a:chExt cx="8647963" cy="4544181"/>
          </a:xfrm>
        </p:grpSpPr>
        <p:sp>
          <p:nvSpPr>
            <p:cNvPr id="170" name="Rectangle"/>
            <p:cNvSpPr/>
            <p:nvPr/>
          </p:nvSpPr>
          <p:spPr>
            <a:xfrm>
              <a:off x="-1" y="0"/>
              <a:ext cx="8647965" cy="4544182"/>
            </a:xfrm>
            <a:prstGeom prst="rect">
              <a:avLst/>
            </a:prstGeom>
            <a:solidFill>
              <a:srgbClr val="70B8C1"/>
            </a:solidFill>
            <a:ln w="12700" cap="flat">
              <a:noFill/>
              <a:miter lim="400000"/>
            </a:ln>
            <a:effectLst/>
          </p:spPr>
          <p:txBody>
            <a:bodyPr wrap="square" lIns="0" tIns="0" rIns="0" bIns="0" numCol="1" anchor="t">
              <a:noAutofit/>
            </a:bodyPr>
            <a:lstStyle/>
            <a:p>
              <a:pPr>
                <a:defRPr>
                  <a:latin typeface="Arial"/>
                  <a:ea typeface="Arial"/>
                  <a:cs typeface="Arial"/>
                  <a:sym typeface="Arial"/>
                </a:defRPr>
              </a:pPr>
            </a:p>
          </p:txBody>
        </p:sp>
        <p:pic>
          <p:nvPicPr>
            <p:cNvPr id="171" name="Screenshot 2020-05-11 at 15.54.43.png" descr="Screenshot 2020-05-11 at 15.54.43.png"/>
            <p:cNvPicPr>
              <a:picLocks noChangeAspect="1"/>
            </p:cNvPicPr>
            <p:nvPr/>
          </p:nvPicPr>
          <p:blipFill>
            <a:blip r:embed="rId5">
              <a:extLst/>
            </a:blip>
            <a:srcRect l="270" t="3498" r="270" b="8903"/>
            <a:stretch>
              <a:fillRect/>
            </a:stretch>
          </p:blipFill>
          <p:spPr>
            <a:xfrm>
              <a:off x="914690" y="79574"/>
              <a:ext cx="6818400" cy="4458495"/>
            </a:xfrm>
            <a:prstGeom prst="rect">
              <a:avLst/>
            </a:prstGeom>
            <a:ln w="12700" cap="flat">
              <a:noFill/>
              <a:miter lim="400000"/>
            </a:ln>
            <a:effectLst/>
          </p:spPr>
        </p:pic>
      </p:grpSp>
      <p:sp>
        <p:nvSpPr>
          <p:cNvPr id="173" name="Slide Number Placeholder 5"/>
          <p:cNvSpPr txBox="1"/>
          <p:nvPr>
            <p:ph type="sldNum" sz="quarter" idx="4294967295"/>
          </p:nvPr>
        </p:nvSpPr>
        <p:spPr>
          <a:xfrm>
            <a:off x="454842" y="6488112"/>
            <a:ext cx="188894"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Rectangle"/>
          <p:cNvSpPr/>
          <p:nvPr/>
        </p:nvSpPr>
        <p:spPr>
          <a:xfrm>
            <a:off x="238849" y="1920402"/>
            <a:ext cx="8647959" cy="4544183"/>
          </a:xfrm>
          <a:prstGeom prst="rect">
            <a:avLst/>
          </a:prstGeom>
          <a:solidFill>
            <a:srgbClr val="70B8C1"/>
          </a:solidFill>
          <a:ln w="12700">
            <a:miter lim="400000"/>
          </a:ln>
        </p:spPr>
        <p:txBody>
          <a:bodyPr lIns="0" tIns="0" rIns="0" bIns="0"/>
          <a:lstStyle/>
          <a:p>
            <a:pPr>
              <a:defRPr>
                <a:latin typeface="Arial"/>
                <a:ea typeface="Arial"/>
                <a:cs typeface="Arial"/>
                <a:sym typeface="Arial"/>
              </a:defRPr>
            </a:pPr>
          </a:p>
        </p:txBody>
      </p:sp>
      <p:pic>
        <p:nvPicPr>
          <p:cNvPr id="178" name="Screenshot 2020-05-11 at 15.54.43.png" descr="Screenshot 2020-05-11 at 15.54.43.png"/>
          <p:cNvPicPr>
            <a:picLocks noChangeAspect="1"/>
          </p:cNvPicPr>
          <p:nvPr/>
        </p:nvPicPr>
        <p:blipFill>
          <a:blip r:embed="rId3">
            <a:extLst/>
          </a:blip>
          <a:srcRect l="270" t="3498" r="270" b="8903"/>
          <a:stretch>
            <a:fillRect/>
          </a:stretch>
        </p:blipFill>
        <p:spPr>
          <a:xfrm>
            <a:off x="1153539" y="1999979"/>
            <a:ext cx="6818399" cy="4458492"/>
          </a:xfrm>
          <a:prstGeom prst="rect">
            <a:avLst/>
          </a:prstGeom>
          <a:ln w="12700">
            <a:miter lim="400000"/>
          </a:ln>
        </p:spPr>
      </p:pic>
      <p:pic>
        <p:nvPicPr>
          <p:cNvPr id="179" name="Picture 3" descr="Picture 3"/>
          <p:cNvPicPr>
            <a:picLocks noChangeAspect="1"/>
          </p:cNvPicPr>
          <p:nvPr/>
        </p:nvPicPr>
        <p:blipFill>
          <a:blip r:embed="rId4">
            <a:extLst/>
          </a:blip>
          <a:srcRect l="0" t="56531" r="0" b="17740"/>
          <a:stretch>
            <a:fillRect/>
          </a:stretch>
        </p:blipFill>
        <p:spPr>
          <a:xfrm>
            <a:off x="-30263" y="-7224"/>
            <a:ext cx="9204526" cy="1772922"/>
          </a:xfrm>
          <a:prstGeom prst="rect">
            <a:avLst/>
          </a:prstGeom>
          <a:ln w="12700">
            <a:miter lim="400000"/>
          </a:ln>
        </p:spPr>
      </p:pic>
      <p:pic>
        <p:nvPicPr>
          <p:cNvPr id="180" name="Siemens_logo.jpg" descr="Siemens_logo.jpg"/>
          <p:cNvPicPr>
            <a:picLocks noChangeAspect="1"/>
          </p:cNvPicPr>
          <p:nvPr/>
        </p:nvPicPr>
        <p:blipFill>
          <a:blip r:embed="rId5">
            <a:extLst/>
          </a:blip>
          <a:stretch>
            <a:fillRect/>
          </a:stretch>
        </p:blipFill>
        <p:spPr>
          <a:xfrm>
            <a:off x="422716" y="383127"/>
            <a:ext cx="1600203" cy="687011"/>
          </a:xfrm>
          <a:prstGeom prst="rect">
            <a:avLst/>
          </a:prstGeom>
          <a:ln w="12700">
            <a:miter lim="400000"/>
          </a:ln>
        </p:spPr>
      </p:pic>
      <p:pic>
        <p:nvPicPr>
          <p:cNvPr id="181" name="Screenshot 2020-05-11 at 15.54.43.png" descr="Screenshot 2020-05-11 at 15.54.43.png"/>
          <p:cNvPicPr>
            <a:picLocks noChangeAspect="1"/>
          </p:cNvPicPr>
          <p:nvPr/>
        </p:nvPicPr>
        <p:blipFill>
          <a:blip r:embed="rId3">
            <a:extLst/>
          </a:blip>
          <a:srcRect l="270" t="3498" r="270" b="8903"/>
          <a:stretch>
            <a:fillRect/>
          </a:stretch>
        </p:blipFill>
        <p:spPr>
          <a:xfrm>
            <a:off x="1153539" y="1999979"/>
            <a:ext cx="6818399" cy="4458492"/>
          </a:xfrm>
          <a:prstGeom prst="rect">
            <a:avLst/>
          </a:prstGeom>
          <a:ln w="12700">
            <a:miter lim="400000"/>
          </a:ln>
        </p:spPr>
      </p:pic>
      <p:sp>
        <p:nvSpPr>
          <p:cNvPr id="182" name="Slide Number Placeholder 5"/>
          <p:cNvSpPr txBox="1"/>
          <p:nvPr>
            <p:ph type="sldNum" sz="quarter" idx="4294967295"/>
          </p:nvPr>
        </p:nvSpPr>
        <p:spPr>
          <a:xfrm>
            <a:off x="454842" y="6488112"/>
            <a:ext cx="188894"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Content Placeholder 1"/>
          <p:cNvSpPr txBox="1"/>
          <p:nvPr>
            <p:ph type="body" idx="1"/>
          </p:nvPr>
        </p:nvSpPr>
        <p:spPr>
          <a:xfrm>
            <a:off x="539749" y="2230754"/>
            <a:ext cx="6580255" cy="4681540"/>
          </a:xfrm>
          <a:prstGeom prst="rect">
            <a:avLst/>
          </a:prstGeom>
        </p:spPr>
        <p:txBody>
          <a:bodyPr/>
          <a:lstStyle/>
          <a:p>
            <a:pPr>
              <a:spcBef>
                <a:spcPts val="1000"/>
              </a:spcBef>
            </a:pPr>
            <a:r>
              <a:t>Look at the information about the various energy supply systems and decide on the one (or ones) you would propose using.</a:t>
            </a:r>
          </a:p>
          <a:p>
            <a:pPr>
              <a:spcBef>
                <a:spcPts val="200"/>
              </a:spcBef>
            </a:pPr>
            <a:r>
              <a:t>You should, for the selected ones, consider:</a:t>
            </a:r>
            <a:endParaRPr>
              <a:latin typeface="+mn-lt"/>
              <a:ea typeface="+mn-ea"/>
              <a:cs typeface="+mn-cs"/>
              <a:sym typeface="Siemens Sans Roman"/>
            </a:endParaRPr>
          </a:p>
          <a:p>
            <a:pPr>
              <a:spcBef>
                <a:spcPts val="1000"/>
              </a:spcBef>
              <a:defRPr b="1"/>
            </a:pPr>
            <a:r>
              <a:t>a </a:t>
            </a:r>
            <a:r>
              <a:rPr b="0"/>
              <a:t> How their proposals will supply electricity to the island</a:t>
            </a:r>
            <a:endParaRPr b="0"/>
          </a:p>
          <a:p>
            <a:pPr>
              <a:spcBef>
                <a:spcPts val="1000"/>
              </a:spcBef>
              <a:defRPr b="1"/>
            </a:pPr>
            <a:r>
              <a:t>b</a:t>
            </a:r>
            <a:r>
              <a:rPr b="0"/>
              <a:t>  The environmental impact of their plans.</a:t>
            </a:r>
            <a:endParaRPr b="0"/>
          </a:p>
          <a:p>
            <a:pPr>
              <a:spcBef>
                <a:spcPts val="1000"/>
              </a:spcBef>
              <a:defRPr b="1"/>
            </a:pPr>
            <a:r>
              <a:t>c</a:t>
            </a:r>
            <a:r>
              <a:rPr b="0"/>
              <a:t>  How responsive the system would be if the demands </a:t>
            </a:r>
            <a:br>
              <a:rPr b="0"/>
            </a:br>
            <a:r>
              <a:rPr b="0"/>
              <a:t>    upon it changed. </a:t>
            </a:r>
            <a:endParaRPr b="0"/>
          </a:p>
          <a:p>
            <a:pPr>
              <a:spcBef>
                <a:spcPts val="1000"/>
              </a:spcBef>
              <a:defRPr b="1"/>
            </a:pPr>
            <a:r>
              <a:t>d</a:t>
            </a:r>
            <a:r>
              <a:rPr b="0"/>
              <a:t>  The advantages of their plan.</a:t>
            </a:r>
            <a:endParaRPr b="0"/>
          </a:p>
          <a:p>
            <a:pPr>
              <a:spcBef>
                <a:spcPts val="1000"/>
              </a:spcBef>
              <a:defRPr b="1"/>
            </a:pPr>
            <a:r>
              <a:t>e </a:t>
            </a:r>
            <a:r>
              <a:rPr b="0"/>
              <a:t>  Any disadvantages</a:t>
            </a:r>
          </a:p>
        </p:txBody>
      </p:sp>
      <p:pic>
        <p:nvPicPr>
          <p:cNvPr id="187" name="Picture 3" descr="Picture 3"/>
          <p:cNvPicPr>
            <a:picLocks noChangeAspect="1"/>
          </p:cNvPicPr>
          <p:nvPr/>
        </p:nvPicPr>
        <p:blipFill>
          <a:blip r:embed="rId3">
            <a:extLst/>
          </a:blip>
          <a:srcRect l="0" t="56531" r="0" b="17740"/>
          <a:stretch>
            <a:fillRect/>
          </a:stretch>
        </p:blipFill>
        <p:spPr>
          <a:xfrm>
            <a:off x="-30263" y="-7224"/>
            <a:ext cx="9204526" cy="1772922"/>
          </a:xfrm>
          <a:prstGeom prst="rect">
            <a:avLst/>
          </a:prstGeom>
          <a:ln w="12700">
            <a:miter lim="400000"/>
          </a:ln>
        </p:spPr>
      </p:pic>
      <p:pic>
        <p:nvPicPr>
          <p:cNvPr id="188" name="Siemens_logo.jpg" descr="Siemens_logo.jpg"/>
          <p:cNvPicPr>
            <a:picLocks noChangeAspect="1"/>
          </p:cNvPicPr>
          <p:nvPr/>
        </p:nvPicPr>
        <p:blipFill>
          <a:blip r:embed="rId4">
            <a:extLst/>
          </a:blip>
          <a:stretch>
            <a:fillRect/>
          </a:stretch>
        </p:blipFill>
        <p:spPr>
          <a:xfrm>
            <a:off x="422716" y="383127"/>
            <a:ext cx="1600203" cy="687011"/>
          </a:xfrm>
          <a:prstGeom prst="rect">
            <a:avLst/>
          </a:prstGeom>
          <a:ln w="12700">
            <a:miter lim="400000"/>
          </a:ln>
        </p:spPr>
      </p:pic>
      <p:sp>
        <p:nvSpPr>
          <p:cNvPr id="189" name="Slide Number Placeholder 5"/>
          <p:cNvSpPr txBox="1"/>
          <p:nvPr>
            <p:ph type="sldNum" sz="quarter" idx="4294967295"/>
          </p:nvPr>
        </p:nvSpPr>
        <p:spPr>
          <a:xfrm>
            <a:off x="454842" y="6488112"/>
            <a:ext cx="188894" cy="264251"/>
          </a:xfrm>
          <a:prstGeom prst="rect">
            <a:avLst/>
          </a:prstGeom>
          <a:extLst>
            <a:ext uri="{C572A759-6A51-4108-AA02-DFA0A04FC94B}">
              <ma14:wrappingTextBoxFlag xmlns:ma14="http://schemas.microsoft.com/office/mac/drawingml/2011/main" val="1"/>
            </a:ext>
          </a:extLst>
        </p:spPr>
        <p:txBody>
          <a:bodyPr/>
          <a:lstStyle>
            <a:lvl1pPr>
              <a:spcBef>
                <a:spcPts val="700"/>
              </a:spcBef>
              <a:defRPr sz="1200">
                <a:solidFill>
                  <a:srgbClr val="AF235F"/>
                </a:solidFill>
              </a:defRPr>
            </a:lvl1p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e_ppt_basic_gray_EN">
  <a:themeElements>
    <a:clrScheme name="sie_ppt_basic_gray_EN">
      <a:dk1>
        <a:srgbClr val="000000"/>
      </a:dk1>
      <a:lt1>
        <a:srgbClr val="FFFFFF"/>
      </a:lt1>
      <a:dk2>
        <a:srgbClr val="A7A7A7"/>
      </a:dk2>
      <a:lt2>
        <a:srgbClr val="535353"/>
      </a:lt2>
      <a:accent1>
        <a:srgbClr val="949EAA"/>
      </a:accent1>
      <a:accent2>
        <a:srgbClr val="CC0000"/>
      </a:accent2>
      <a:accent3>
        <a:srgbClr val="E4E6EA"/>
      </a:accent3>
      <a:accent4>
        <a:srgbClr val="707070"/>
      </a:accent4>
      <a:accent5>
        <a:srgbClr val="C8CCD2"/>
      </a:accent5>
      <a:accent6>
        <a:srgbClr val="B90000"/>
      </a:accent6>
      <a:hlink>
        <a:srgbClr val="0000FF"/>
      </a:hlink>
      <a:folHlink>
        <a:srgbClr val="FF00FF"/>
      </a:folHlink>
    </a:clrScheme>
    <a:fontScheme name="sie_ppt_basic_gray_EN">
      <a:majorFont>
        <a:latin typeface="Helvetica"/>
        <a:ea typeface="Helvetica"/>
        <a:cs typeface="Helvetica"/>
      </a:majorFont>
      <a:minorFont>
        <a:latin typeface="Siemens Sans Roman"/>
        <a:ea typeface="Siemens Sans Roman"/>
        <a:cs typeface="Siemens Sans Roman"/>
      </a:minorFont>
    </a:fontScheme>
    <a:fmtScheme name="sie_ppt_basic_gray_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e_ppt_basic_gray_EN">
  <a:themeElements>
    <a:clrScheme name="sie_ppt_basic_gray_EN">
      <a:dk1>
        <a:srgbClr val="000000"/>
      </a:dk1>
      <a:lt1>
        <a:srgbClr val="FFFFFF"/>
      </a:lt1>
      <a:dk2>
        <a:srgbClr val="A7A7A7"/>
      </a:dk2>
      <a:lt2>
        <a:srgbClr val="535353"/>
      </a:lt2>
      <a:accent1>
        <a:srgbClr val="949EAA"/>
      </a:accent1>
      <a:accent2>
        <a:srgbClr val="CC0000"/>
      </a:accent2>
      <a:accent3>
        <a:srgbClr val="E4E6EA"/>
      </a:accent3>
      <a:accent4>
        <a:srgbClr val="707070"/>
      </a:accent4>
      <a:accent5>
        <a:srgbClr val="C8CCD2"/>
      </a:accent5>
      <a:accent6>
        <a:srgbClr val="B90000"/>
      </a:accent6>
      <a:hlink>
        <a:srgbClr val="0000FF"/>
      </a:hlink>
      <a:folHlink>
        <a:srgbClr val="FF00FF"/>
      </a:folHlink>
    </a:clrScheme>
    <a:fontScheme name="sie_ppt_basic_gray_EN">
      <a:majorFont>
        <a:latin typeface="Helvetica"/>
        <a:ea typeface="Helvetica"/>
        <a:cs typeface="Helvetica"/>
      </a:majorFont>
      <a:minorFont>
        <a:latin typeface="Siemens Sans Roman"/>
        <a:ea typeface="Siemens Sans Roman"/>
        <a:cs typeface="Siemens Sans Roman"/>
      </a:minorFont>
    </a:fontScheme>
    <a:fmtScheme name="sie_ppt_basic_gray_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1200"/>
          </a:spcBef>
          <a:spcAft>
            <a:spcPts val="0"/>
          </a:spcAft>
          <a:buClrTx/>
          <a:buSzTx/>
          <a:buFontTx/>
          <a:buNone/>
          <a:tabLst/>
          <a:defRPr b="0" baseline="0" cap="none" i="0" spc="0" strike="noStrike" sz="20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