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5"/>
  </p:sldMasterIdLst>
  <p:notesMasterIdLst>
    <p:notesMasterId r:id="rId11"/>
  </p:notesMasterIdLst>
  <p:handoutMasterIdLst>
    <p:handoutMasterId r:id="rId12"/>
  </p:handoutMasterIdLst>
  <p:sldIdLst>
    <p:sldId id="898" r:id="rId6"/>
    <p:sldId id="980" r:id="rId7"/>
    <p:sldId id="981" r:id="rId8"/>
    <p:sldId id="977" r:id="rId9"/>
    <p:sldId id="979" r:id="rId10"/>
  </p:sldIdLst>
  <p:sldSz cx="9144000" cy="6858000" type="screen4x3"/>
  <p:notesSz cx="6797675" cy="9926638"/>
  <p:custDataLst>
    <p:custData r:id="rId2"/>
    <p:tags r:id="rId13"/>
  </p:custDataLst>
  <p:defaultTex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p:defaultTextStyle>
  <p:extLst>
    <p:ext uri="{EFAFB233-063F-42B5-8137-9DF3F51BA10A}">
      <p15:sldGuideLst xmlns="" xmlns:p15="http://schemas.microsoft.com/office/powerpoint/2012/main">
        <p15:guide id="1" orient="horz" pos="3884">
          <p15:clr>
            <a:srgbClr val="A4A3A4"/>
          </p15:clr>
        </p15:guide>
        <p15:guide id="2" orient="horz" pos="618">
          <p15:clr>
            <a:srgbClr val="A4A3A4"/>
          </p15:clr>
        </p15:guide>
        <p15:guide id="3" orient="horz" pos="2432">
          <p15:clr>
            <a:srgbClr val="A4A3A4"/>
          </p15:clr>
        </p15:guide>
        <p15:guide id="4" orient="horz" pos="2341">
          <p15:clr>
            <a:srgbClr val="A4A3A4"/>
          </p15:clr>
        </p15:guide>
        <p15:guide id="5" orient="horz" pos="890">
          <p15:clr>
            <a:srgbClr val="A4A3A4"/>
          </p15:clr>
        </p15:guide>
        <p15:guide id="6" orient="horz" pos="799">
          <p15:clr>
            <a:srgbClr val="A4A3A4"/>
          </p15:clr>
        </p15:guide>
        <p15:guide id="7" pos="340">
          <p15:clr>
            <a:srgbClr val="A4A3A4"/>
          </p15:clr>
        </p15:guide>
        <p15:guide id="8" pos="158">
          <p15:clr>
            <a:srgbClr val="A4A3A4"/>
          </p15:clr>
        </p15:guide>
        <p15:guide id="9" pos="2880">
          <p15:clr>
            <a:srgbClr val="A4A3A4"/>
          </p15:clr>
        </p15:guide>
        <p15:guide id="10" pos="2971">
          <p15:clr>
            <a:srgbClr val="A4A3A4"/>
          </p15:clr>
        </p15:guide>
        <p15:guide id="11" pos="5511">
          <p15:clr>
            <a:srgbClr val="A4A3A4"/>
          </p15:clr>
        </p15:guide>
        <p15:guide id="12" pos="4604">
          <p15:clr>
            <a:srgbClr val="A4A3A4"/>
          </p15:clr>
        </p15:guide>
        <p15:guide id="13" pos="3787">
          <p15:clr>
            <a:srgbClr val="A4A3A4"/>
          </p15:clr>
        </p15:guide>
        <p15:guide id="14" pos="3878">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nnah" initials="A" lastIdx="21" clrIdx="0"/>
  <p:cmAuthor id="1" name="Rosie Leach" initials="R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505A64"/>
    <a:srgbClr val="D7D7CD"/>
    <a:srgbClr val="879BAA"/>
    <a:srgbClr val="BECDD7"/>
    <a:srgbClr val="FFB900"/>
    <a:srgbClr val="AF235F"/>
    <a:srgbClr val="55A0B9"/>
    <a:srgbClr val="AAB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80284" autoAdjust="0"/>
  </p:normalViewPr>
  <p:slideViewPr>
    <p:cSldViewPr snapToGrid="0" snapToObjects="1" showGuides="1">
      <p:cViewPr>
        <p:scale>
          <a:sx n="99" d="100"/>
          <a:sy n="99" d="100"/>
        </p:scale>
        <p:origin x="-2256" y="-72"/>
      </p:cViewPr>
      <p:guideLst>
        <p:guide orient="horz" pos="3884"/>
        <p:guide orient="horz" pos="618"/>
        <p:guide orient="horz" pos="2432"/>
        <p:guide orient="horz" pos="2341"/>
        <p:guide orient="horz" pos="890"/>
        <p:guide orient="horz" pos="799"/>
        <p:guide pos="340"/>
        <p:guide pos="158"/>
        <p:guide pos="2880"/>
        <p:guide pos="2971"/>
        <p:guide pos="5511"/>
        <p:guide pos="4604"/>
        <p:guide pos="3787"/>
        <p:guide pos="3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napToObjects="1" showGuides="1">
      <p:cViewPr>
        <p:scale>
          <a:sx n="80" d="100"/>
          <a:sy n="80" d="100"/>
        </p:scale>
        <p:origin x="-2256" y="78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9-21T16:37:15.892" idx="1">
    <p:pos x="2331" y="388"/>
    <p:text>If these are slides that can be seen by the class, should they have 'Support slide 1' in the title? Or can this just be included in the notes underneath?</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2" name="Rectangle 6"/>
          <p:cNvSpPr>
            <a:spLocks noChangeArrowheads="1"/>
          </p:cNvSpPr>
          <p:nvPr/>
        </p:nvSpPr>
        <p:spPr bwMode="auto">
          <a:xfrm>
            <a:off x="0" y="0"/>
            <a:ext cx="6797675" cy="677481"/>
          </a:xfrm>
          <a:prstGeom prst="rect">
            <a:avLst/>
          </a:prstGeom>
          <a:solidFill>
            <a:srgbClr val="879BAA"/>
          </a:solidFill>
          <a:ln w="9525" algn="ctr">
            <a:noFill/>
            <a:miter lim="800000"/>
            <a:headEnd/>
            <a:tailEnd/>
          </a:ln>
          <a:effectLst/>
        </p:spPr>
        <p:txBody>
          <a:bodyPr wrap="none" lIns="88221" tIns="44111" rIns="88221" bIns="44111" anchor="ctr"/>
          <a:lstStyle/>
          <a:p>
            <a:endParaRPr lang="de-DE"/>
          </a:p>
        </p:txBody>
      </p:sp>
      <p:sp>
        <p:nvSpPr>
          <p:cNvPr id="173058" name="Rectangle 2"/>
          <p:cNvSpPr>
            <a:spLocks noGrp="1" noChangeArrowheads="1"/>
          </p:cNvSpPr>
          <p:nvPr>
            <p:ph type="hdr" sz="quarter"/>
          </p:nvPr>
        </p:nvSpPr>
        <p:spPr bwMode="auto">
          <a:xfrm>
            <a:off x="1" y="0"/>
            <a:ext cx="3111548" cy="535826"/>
          </a:xfrm>
          <a:prstGeom prst="rect">
            <a:avLst/>
          </a:prstGeom>
          <a:noFill/>
          <a:ln w="9525">
            <a:noFill/>
            <a:miter lim="800000"/>
            <a:headEnd/>
            <a:tailEnd/>
          </a:ln>
          <a:effectLst/>
        </p:spPr>
        <p:txBody>
          <a:bodyPr vert="horz" wrap="square" lIns="143321" tIns="143321" rIns="143321" bIns="143321" numCol="1" anchor="t" anchorCtr="0" compatLnSpc="1">
            <a:prstTxWarp prst="textNoShape">
              <a:avLst/>
            </a:prstTxWarp>
          </a:bodyPr>
          <a:lstStyle>
            <a:lvl1pPr defTabSz="909782">
              <a:spcBef>
                <a:spcPct val="0"/>
              </a:spcBef>
              <a:defRPr sz="1200">
                <a:solidFill>
                  <a:schemeClr val="bg1"/>
                </a:solidFill>
                <a:latin typeface="Siemens Sans" pitchFamily="2" charset="0"/>
              </a:defRPr>
            </a:lvl1pPr>
          </a:lstStyle>
          <a:p>
            <a:endParaRPr lang="en-US" dirty="0">
              <a:latin typeface="Arial" pitchFamily="34" charset="0"/>
            </a:endParaRPr>
          </a:p>
        </p:txBody>
      </p:sp>
      <p:sp>
        <p:nvSpPr>
          <p:cNvPr id="173059" name="Rectangle 3"/>
          <p:cNvSpPr>
            <a:spLocks noGrp="1" noChangeArrowheads="1"/>
          </p:cNvSpPr>
          <p:nvPr>
            <p:ph type="dt" sz="quarter" idx="1"/>
          </p:nvPr>
        </p:nvSpPr>
        <p:spPr bwMode="auto">
          <a:xfrm>
            <a:off x="3686128" y="0"/>
            <a:ext cx="3111547" cy="535826"/>
          </a:xfrm>
          <a:prstGeom prst="rect">
            <a:avLst/>
          </a:prstGeom>
          <a:noFill/>
          <a:ln w="9525">
            <a:noFill/>
            <a:miter lim="800000"/>
            <a:headEnd/>
            <a:tailEnd/>
          </a:ln>
          <a:effectLst/>
        </p:spPr>
        <p:txBody>
          <a:bodyPr vert="horz" wrap="square" lIns="143321" tIns="143321" rIns="143321" bIns="143321" numCol="1" anchor="t" anchorCtr="0" compatLnSpc="1">
            <a:prstTxWarp prst="textNoShape">
              <a:avLst/>
            </a:prstTxWarp>
          </a:bodyPr>
          <a:lstStyle>
            <a:lvl1pPr algn="r" defTabSz="909782">
              <a:spcBef>
                <a:spcPct val="0"/>
              </a:spcBef>
              <a:defRPr sz="1200">
                <a:solidFill>
                  <a:schemeClr val="bg1"/>
                </a:solidFill>
                <a:latin typeface="Siemens Sans" pitchFamily="2" charset="0"/>
              </a:defRPr>
            </a:lvl1pPr>
          </a:lstStyle>
          <a:p>
            <a:endParaRPr lang="en-US" dirty="0">
              <a:latin typeface="Arial" pitchFamily="34" charset="0"/>
            </a:endParaRPr>
          </a:p>
        </p:txBody>
      </p:sp>
      <p:sp>
        <p:nvSpPr>
          <p:cNvPr id="173060" name="Rectangle 4"/>
          <p:cNvSpPr>
            <a:spLocks noGrp="1" noChangeArrowheads="1"/>
          </p:cNvSpPr>
          <p:nvPr>
            <p:ph type="ftr" sz="quarter" idx="2"/>
          </p:nvPr>
        </p:nvSpPr>
        <p:spPr bwMode="auto">
          <a:xfrm>
            <a:off x="1" y="9390812"/>
            <a:ext cx="3111548" cy="535826"/>
          </a:xfrm>
          <a:prstGeom prst="rect">
            <a:avLst/>
          </a:prstGeom>
          <a:noFill/>
          <a:ln w="9525">
            <a:noFill/>
            <a:miter lim="800000"/>
            <a:headEnd/>
            <a:tailEnd/>
          </a:ln>
          <a:effectLst/>
        </p:spPr>
        <p:txBody>
          <a:bodyPr vert="horz" wrap="square" lIns="143321" tIns="143321" rIns="143321" bIns="143321" numCol="1" anchor="b" anchorCtr="0" compatLnSpc="1">
            <a:prstTxWarp prst="textNoShape">
              <a:avLst/>
            </a:prstTxWarp>
          </a:bodyPr>
          <a:lstStyle>
            <a:lvl1pPr defTabSz="909782">
              <a:spcBef>
                <a:spcPct val="0"/>
              </a:spcBef>
              <a:defRPr sz="1200">
                <a:solidFill>
                  <a:schemeClr val="tx1"/>
                </a:solidFill>
                <a:latin typeface="Siemens Sans" pitchFamily="2" charset="0"/>
              </a:defRPr>
            </a:lvl1pPr>
          </a:lstStyle>
          <a:p>
            <a:endParaRPr lang="en-US" dirty="0">
              <a:latin typeface="Arial" pitchFamily="34" charset="0"/>
            </a:endParaRPr>
          </a:p>
        </p:txBody>
      </p:sp>
      <p:sp>
        <p:nvSpPr>
          <p:cNvPr id="173061" name="Rectangle 5"/>
          <p:cNvSpPr>
            <a:spLocks noGrp="1" noChangeArrowheads="1"/>
          </p:cNvSpPr>
          <p:nvPr>
            <p:ph type="sldNum" sz="quarter" idx="3"/>
          </p:nvPr>
        </p:nvSpPr>
        <p:spPr bwMode="auto">
          <a:xfrm>
            <a:off x="3686128" y="9390812"/>
            <a:ext cx="3111547" cy="535826"/>
          </a:xfrm>
          <a:prstGeom prst="rect">
            <a:avLst/>
          </a:prstGeom>
          <a:noFill/>
          <a:ln w="9525">
            <a:noFill/>
            <a:miter lim="800000"/>
            <a:headEnd/>
            <a:tailEnd/>
          </a:ln>
          <a:effectLst/>
        </p:spPr>
        <p:txBody>
          <a:bodyPr vert="horz" wrap="square" lIns="143321" tIns="143321" rIns="143321" bIns="143321" numCol="1" anchor="b" anchorCtr="0" compatLnSpc="1">
            <a:prstTxWarp prst="textNoShape">
              <a:avLst/>
            </a:prstTxWarp>
          </a:bodyPr>
          <a:lstStyle>
            <a:lvl1pPr algn="r" defTabSz="909782">
              <a:spcBef>
                <a:spcPct val="0"/>
              </a:spcBef>
              <a:defRPr sz="1200">
                <a:solidFill>
                  <a:schemeClr val="tx1"/>
                </a:solidFill>
                <a:latin typeface="Siemens Sans" pitchFamily="2" charset="0"/>
              </a:defRPr>
            </a:lvl1pPr>
          </a:lstStyle>
          <a:p>
            <a:r>
              <a:rPr lang="de-DE" dirty="0">
                <a:latin typeface="Arial" pitchFamily="34" charset="0"/>
              </a:rPr>
              <a:t>Handzettel </a:t>
            </a:r>
            <a:fld id="{BFC713D8-7968-482B-A79F-9C586FE5053A}" type="slidenum">
              <a:rPr lang="de-DE">
                <a:latin typeface="Arial" pitchFamily="34" charset="0"/>
              </a:rPr>
              <a:pPr/>
              <a:t>‹#›</a:t>
            </a:fld>
            <a:endParaRPr lang="de-DE" dirty="0">
              <a:latin typeface="Arial" pitchFamily="34" charset="0"/>
            </a:endParaRPr>
          </a:p>
        </p:txBody>
      </p:sp>
    </p:spTree>
    <p:extLst>
      <p:ext uri="{BB962C8B-B14F-4D97-AF65-F5344CB8AC3E}">
        <p14:creationId xmlns:p14="http://schemas.microsoft.com/office/powerpoint/2010/main" val="23718505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111548" cy="535826"/>
          </a:xfrm>
          <a:prstGeom prst="rect">
            <a:avLst/>
          </a:prstGeom>
          <a:noFill/>
          <a:ln w="9525">
            <a:noFill/>
            <a:miter lim="800000"/>
            <a:headEnd/>
            <a:tailEnd/>
          </a:ln>
          <a:effectLst/>
        </p:spPr>
        <p:txBody>
          <a:bodyPr vert="horz" wrap="square" lIns="143321" tIns="143321" rIns="143321" bIns="143321" numCol="1" anchor="t" anchorCtr="0" compatLnSpc="1">
            <a:prstTxWarp prst="textNoShape">
              <a:avLst/>
            </a:prstTxWarp>
          </a:bodyPr>
          <a:lstStyle>
            <a:lvl1pPr defTabSz="909782">
              <a:spcBef>
                <a:spcPct val="0"/>
              </a:spcBef>
              <a:defRPr sz="1200">
                <a:solidFill>
                  <a:schemeClr val="tx1"/>
                </a:solidFill>
                <a:latin typeface="Arial" pitchFamily="34" charset="0"/>
              </a:defRPr>
            </a:lvl1pPr>
          </a:lstStyle>
          <a:p>
            <a:endParaRPr lang="en-US" dirty="0"/>
          </a:p>
        </p:txBody>
      </p:sp>
      <p:sp>
        <p:nvSpPr>
          <p:cNvPr id="77827" name="Rectangle 3"/>
          <p:cNvSpPr>
            <a:spLocks noGrp="1" noChangeArrowheads="1"/>
          </p:cNvSpPr>
          <p:nvPr>
            <p:ph type="dt" idx="1"/>
          </p:nvPr>
        </p:nvSpPr>
        <p:spPr bwMode="auto">
          <a:xfrm>
            <a:off x="3686128" y="0"/>
            <a:ext cx="3110028" cy="535826"/>
          </a:xfrm>
          <a:prstGeom prst="rect">
            <a:avLst/>
          </a:prstGeom>
          <a:noFill/>
          <a:ln w="9525">
            <a:noFill/>
            <a:miter lim="800000"/>
            <a:headEnd/>
            <a:tailEnd/>
          </a:ln>
          <a:effectLst/>
        </p:spPr>
        <p:txBody>
          <a:bodyPr vert="horz" wrap="square" lIns="143321" tIns="143321" rIns="143321" bIns="143321" numCol="1" anchor="t" anchorCtr="0" compatLnSpc="1">
            <a:prstTxWarp prst="textNoShape">
              <a:avLst/>
            </a:prstTxWarp>
          </a:bodyPr>
          <a:lstStyle>
            <a:lvl1pPr algn="r" defTabSz="909782">
              <a:spcBef>
                <a:spcPct val="0"/>
              </a:spcBef>
              <a:defRPr sz="1200">
                <a:solidFill>
                  <a:schemeClr val="tx1"/>
                </a:solidFill>
                <a:latin typeface="Arial" pitchFamily="34" charset="0"/>
              </a:defRPr>
            </a:lvl1pPr>
          </a:lstStyle>
          <a:p>
            <a:endParaRPr lang="en-US" dirty="0"/>
          </a:p>
        </p:txBody>
      </p:sp>
      <p:sp>
        <p:nvSpPr>
          <p:cNvPr id="77828"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228008" y="4677699"/>
            <a:ext cx="6341659" cy="44282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7830" name="Rectangle 6"/>
          <p:cNvSpPr>
            <a:spLocks noGrp="1" noChangeArrowheads="1"/>
          </p:cNvSpPr>
          <p:nvPr>
            <p:ph type="ftr" sz="quarter" idx="4"/>
          </p:nvPr>
        </p:nvSpPr>
        <p:spPr bwMode="auto">
          <a:xfrm>
            <a:off x="1" y="9390812"/>
            <a:ext cx="3111548" cy="534286"/>
          </a:xfrm>
          <a:prstGeom prst="rect">
            <a:avLst/>
          </a:prstGeom>
          <a:noFill/>
          <a:ln w="9525">
            <a:noFill/>
            <a:miter lim="800000"/>
            <a:headEnd/>
            <a:tailEnd/>
          </a:ln>
          <a:effectLst/>
        </p:spPr>
        <p:txBody>
          <a:bodyPr vert="horz" wrap="square" lIns="143321" tIns="143321" rIns="143321" bIns="143321" numCol="1" anchor="b" anchorCtr="0" compatLnSpc="1">
            <a:prstTxWarp prst="textNoShape">
              <a:avLst/>
            </a:prstTxWarp>
          </a:bodyPr>
          <a:lstStyle>
            <a:lvl1pPr defTabSz="909782">
              <a:spcBef>
                <a:spcPct val="0"/>
              </a:spcBef>
              <a:defRPr sz="1200">
                <a:solidFill>
                  <a:schemeClr val="tx1"/>
                </a:solidFill>
                <a:latin typeface="Arial" pitchFamily="34" charset="0"/>
              </a:defRPr>
            </a:lvl1pPr>
          </a:lstStyle>
          <a:p>
            <a:endParaRPr lang="en-US" dirty="0"/>
          </a:p>
        </p:txBody>
      </p:sp>
      <p:sp>
        <p:nvSpPr>
          <p:cNvPr id="77831" name="Rectangle 7"/>
          <p:cNvSpPr>
            <a:spLocks noGrp="1" noChangeArrowheads="1"/>
          </p:cNvSpPr>
          <p:nvPr>
            <p:ph type="sldNum" sz="quarter" idx="5"/>
          </p:nvPr>
        </p:nvSpPr>
        <p:spPr bwMode="auto">
          <a:xfrm>
            <a:off x="3686128" y="9390812"/>
            <a:ext cx="3110028" cy="534286"/>
          </a:xfrm>
          <a:prstGeom prst="rect">
            <a:avLst/>
          </a:prstGeom>
          <a:noFill/>
          <a:ln w="9525">
            <a:noFill/>
            <a:miter lim="800000"/>
            <a:headEnd/>
            <a:tailEnd/>
          </a:ln>
          <a:effectLst/>
        </p:spPr>
        <p:txBody>
          <a:bodyPr vert="horz" wrap="square" lIns="143321" tIns="143321" rIns="143321" bIns="143321" numCol="1" anchor="b" anchorCtr="0" compatLnSpc="1">
            <a:prstTxWarp prst="textNoShape">
              <a:avLst/>
            </a:prstTxWarp>
          </a:bodyPr>
          <a:lstStyle>
            <a:lvl1pPr algn="r" defTabSz="909782">
              <a:spcBef>
                <a:spcPct val="0"/>
              </a:spcBef>
              <a:defRPr sz="1200">
                <a:solidFill>
                  <a:schemeClr val="tx1"/>
                </a:solidFill>
                <a:latin typeface="Siemens Sans" pitchFamily="2" charset="0"/>
              </a:defRPr>
            </a:lvl1pPr>
          </a:lstStyle>
          <a:p>
            <a:r>
              <a:rPr lang="de-DE" dirty="0">
                <a:latin typeface="Arial" pitchFamily="34" charset="0"/>
              </a:rPr>
              <a:t>Notizen </a:t>
            </a:r>
            <a:fld id="{AD141568-5488-4AC9-B82D-9F5CE1225E2A}" type="slidenum">
              <a:rPr lang="de-DE" smtClean="0">
                <a:latin typeface="Arial" pitchFamily="34" charset="0"/>
              </a:rPr>
              <a:pPr/>
              <a:t>‹#›</a:t>
            </a:fld>
            <a:endParaRPr lang="de-DE" dirty="0">
              <a:latin typeface="Arial" pitchFamily="34" charset="0"/>
            </a:endParaRPr>
          </a:p>
        </p:txBody>
      </p:sp>
    </p:spTree>
    <p:extLst>
      <p:ext uri="{BB962C8B-B14F-4D97-AF65-F5344CB8AC3E}">
        <p14:creationId xmlns:p14="http://schemas.microsoft.com/office/powerpoint/2010/main" val="383421924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noFill/>
        </p:spPr>
      </p:sp>
      <p:sp>
        <p:nvSpPr>
          <p:cNvPr id="73731" name="Rectangle 3"/>
          <p:cNvSpPr>
            <a:spLocks noGrp="1" noChangeArrowheads="1"/>
          </p:cNvSpPr>
          <p:nvPr>
            <p:ph type="body" idx="1"/>
          </p:nvPr>
        </p:nvSpPr>
        <p:spPr>
          <a:xfrm>
            <a:off x="950033" y="4677699"/>
            <a:ext cx="4899130" cy="4428263"/>
          </a:xfrm>
        </p:spPr>
        <p:txBody>
          <a:bodyPr/>
          <a:lstStyle/>
          <a:p>
            <a:endParaRPr lang="en-US" dirty="0"/>
          </a:p>
        </p:txBody>
      </p:sp>
      <p:sp>
        <p:nvSpPr>
          <p:cNvPr id="2" name="Slide Number Placeholder 1"/>
          <p:cNvSpPr>
            <a:spLocks noGrp="1"/>
          </p:cNvSpPr>
          <p:nvPr>
            <p:ph type="sldNum" sz="quarter" idx="10"/>
          </p:nvPr>
        </p:nvSpPr>
        <p:spPr/>
        <p:txBody>
          <a:bodyPr/>
          <a:lstStyle/>
          <a:p>
            <a:r>
              <a:rPr lang="de-DE" dirty="0">
                <a:latin typeface="Arial" pitchFamily="34" charset="0"/>
              </a:rPr>
              <a:t>Page </a:t>
            </a:r>
            <a:fld id="{AD141568-5488-4AC9-B82D-9F5CE1225E2A}" type="slidenum">
              <a:rPr lang="de-DE" smtClean="0">
                <a:latin typeface="Arial" pitchFamily="34" charset="0"/>
              </a:rPr>
              <a:pPr/>
              <a:t>1</a:t>
            </a:fld>
            <a:endParaRPr lang="de-DE"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033" y="4677699"/>
            <a:ext cx="4899130" cy="4428263"/>
          </a:xfrm>
        </p:spPr>
        <p:txBody>
          <a:bodyPr/>
          <a:lstStyle/>
          <a:p>
            <a:r>
              <a:rPr lang="en-GB" b="1" dirty="0"/>
              <a:t>Support Slide</a:t>
            </a:r>
            <a:r>
              <a:rPr lang="en-GB" b="1" baseline="0" dirty="0"/>
              <a:t> 1 B</a:t>
            </a:r>
          </a:p>
          <a:p>
            <a:endParaRPr lang="en-GB"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B MRI Scan Film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You tube clip of MRI scan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a:solidFill>
                  <a:schemeClr val="tx1"/>
                </a:solidFill>
              </a:rPr>
              <a:t>https://www.youtube.com/watch?v=AwXJNXNcLNs</a:t>
            </a:r>
          </a:p>
        </p:txBody>
      </p:sp>
      <p:sp>
        <p:nvSpPr>
          <p:cNvPr id="4" name="Slide Number Placeholder 3"/>
          <p:cNvSpPr>
            <a:spLocks noGrp="1"/>
          </p:cNvSpPr>
          <p:nvPr>
            <p:ph type="sldNum" sz="quarter" idx="10"/>
          </p:nvPr>
        </p:nvSpPr>
        <p:spPr/>
        <p:txBody>
          <a:bodyPr/>
          <a:lstStyle/>
          <a:p>
            <a:r>
              <a:rPr lang="de-DE" dirty="0">
                <a:latin typeface="Arial" pitchFamily="34" charset="0"/>
              </a:rPr>
              <a:t>Page </a:t>
            </a:r>
            <a:fld id="{AD141568-5488-4AC9-B82D-9F5CE1225E2A}" type="slidenum">
              <a:rPr lang="de-DE" smtClean="0">
                <a:latin typeface="Arial" pitchFamily="34" charset="0"/>
              </a:rPr>
              <a:pPr/>
              <a:t>2</a:t>
            </a:fld>
            <a:endParaRPr lang="de-DE" dirty="0">
              <a:latin typeface="Arial" pitchFamily="34" charset="0"/>
            </a:endParaRPr>
          </a:p>
        </p:txBody>
      </p:sp>
    </p:spTree>
    <p:extLst>
      <p:ext uri="{BB962C8B-B14F-4D97-AF65-F5344CB8AC3E}">
        <p14:creationId xmlns:p14="http://schemas.microsoft.com/office/powerpoint/2010/main" val="2318049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033" y="4677699"/>
            <a:ext cx="4899130" cy="4428263"/>
          </a:xfrm>
        </p:spPr>
        <p:txBody>
          <a:bodyPr/>
          <a:lstStyle/>
          <a:p>
            <a:r>
              <a:rPr lang="en-GB" b="1" dirty="0"/>
              <a:t>Support Slide</a:t>
            </a:r>
            <a:r>
              <a:rPr lang="en-GB" b="1" baseline="0" dirty="0"/>
              <a:t> 1 </a:t>
            </a:r>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a:t>Episode 1 Introduction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a:t>C. MRI Scan Machine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You tube clip of MRI scan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a:solidFill>
                  <a:schemeClr val="tx1"/>
                </a:solidFill>
              </a:rPr>
              <a:t>https://www.youtube.com/watch?v=AwXJNXNcLNs</a:t>
            </a:r>
          </a:p>
        </p:txBody>
      </p:sp>
      <p:sp>
        <p:nvSpPr>
          <p:cNvPr id="4" name="Slide Number Placeholder 3"/>
          <p:cNvSpPr>
            <a:spLocks noGrp="1"/>
          </p:cNvSpPr>
          <p:nvPr>
            <p:ph type="sldNum" sz="quarter" idx="10"/>
          </p:nvPr>
        </p:nvSpPr>
        <p:spPr/>
        <p:txBody>
          <a:bodyPr/>
          <a:lstStyle/>
          <a:p>
            <a:r>
              <a:rPr lang="de-DE" dirty="0">
                <a:latin typeface="Arial" pitchFamily="34" charset="0"/>
              </a:rPr>
              <a:t>Page </a:t>
            </a:r>
            <a:fld id="{AD141568-5488-4AC9-B82D-9F5CE1225E2A}" type="slidenum">
              <a:rPr lang="de-DE" smtClean="0">
                <a:latin typeface="Arial" pitchFamily="34" charset="0"/>
              </a:rPr>
              <a:pPr/>
              <a:t>3</a:t>
            </a:fld>
            <a:endParaRPr lang="de-DE" dirty="0">
              <a:latin typeface="Arial" pitchFamily="34" charset="0"/>
            </a:endParaRPr>
          </a:p>
        </p:txBody>
      </p:sp>
    </p:spTree>
    <p:extLst>
      <p:ext uri="{BB962C8B-B14F-4D97-AF65-F5344CB8AC3E}">
        <p14:creationId xmlns:p14="http://schemas.microsoft.com/office/powerpoint/2010/main" val="231804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033" y="4677699"/>
            <a:ext cx="4899130" cy="4428263"/>
          </a:xfrm>
        </p:spPr>
        <p:txBody>
          <a:bodyPr/>
          <a:lstStyle/>
          <a:p>
            <a:r>
              <a:rPr lang="en-GB" b="1" dirty="0"/>
              <a:t>Support</a:t>
            </a:r>
            <a:r>
              <a:rPr lang="en-GB" b="1" baseline="0" dirty="0"/>
              <a:t> Slide 3 </a:t>
            </a:r>
          </a:p>
          <a:p>
            <a:r>
              <a:rPr lang="en-GB" b="1" baseline="0" dirty="0"/>
              <a:t>Episode 2 Engagement activities </a:t>
            </a:r>
          </a:p>
          <a:p>
            <a:r>
              <a:rPr lang="en-GB" b="1" baseline="0" dirty="0"/>
              <a:t>B - Medical Images </a:t>
            </a:r>
          </a:p>
        </p:txBody>
      </p:sp>
      <p:sp>
        <p:nvSpPr>
          <p:cNvPr id="4" name="Slide Number Placeholder 3"/>
          <p:cNvSpPr>
            <a:spLocks noGrp="1"/>
          </p:cNvSpPr>
          <p:nvPr>
            <p:ph type="sldNum" sz="quarter" idx="10"/>
          </p:nvPr>
        </p:nvSpPr>
        <p:spPr/>
        <p:txBody>
          <a:bodyPr/>
          <a:lstStyle/>
          <a:p>
            <a:r>
              <a:rPr lang="de-DE" dirty="0">
                <a:latin typeface="Arial" pitchFamily="34" charset="0"/>
              </a:rPr>
              <a:t>Page </a:t>
            </a:r>
            <a:fld id="{AD141568-5488-4AC9-B82D-9F5CE1225E2A}" type="slidenum">
              <a:rPr lang="de-DE" smtClean="0">
                <a:latin typeface="Arial" pitchFamily="34" charset="0"/>
              </a:rPr>
              <a:pPr/>
              <a:t>4</a:t>
            </a:fld>
            <a:endParaRPr lang="de-DE" dirty="0">
              <a:latin typeface="Arial" pitchFamily="34" charset="0"/>
            </a:endParaRPr>
          </a:p>
        </p:txBody>
      </p:sp>
    </p:spTree>
    <p:extLst>
      <p:ext uri="{BB962C8B-B14F-4D97-AF65-F5344CB8AC3E}">
        <p14:creationId xmlns:p14="http://schemas.microsoft.com/office/powerpoint/2010/main" val="216979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033" y="4677699"/>
            <a:ext cx="4899130" cy="4428263"/>
          </a:xfrm>
        </p:spPr>
        <p:txBody>
          <a:bodyPr/>
          <a:lstStyle/>
          <a:p>
            <a:r>
              <a:rPr lang="en-GB" sz="1200" b="1" kern="1200" dirty="0">
                <a:solidFill>
                  <a:schemeClr val="tx1"/>
                </a:solidFill>
                <a:effectLst/>
                <a:latin typeface="Arial" pitchFamily="34" charset="0"/>
                <a:ea typeface="ＭＳ Ｐゴシック" charset="-128"/>
                <a:cs typeface="+mn-cs"/>
              </a:rPr>
              <a:t>Suppor</a:t>
            </a:r>
            <a:r>
              <a:rPr lang="en-GB" sz="1200" b="1" kern="1200" baseline="0" dirty="0">
                <a:solidFill>
                  <a:schemeClr val="tx1"/>
                </a:solidFill>
                <a:effectLst/>
                <a:latin typeface="Arial" pitchFamily="34" charset="0"/>
                <a:ea typeface="ＭＳ Ｐゴシック" charset="-128"/>
                <a:cs typeface="+mn-cs"/>
              </a:rPr>
              <a:t>t Slide 4  </a:t>
            </a:r>
          </a:p>
          <a:p>
            <a:r>
              <a:rPr lang="en-GB" sz="1200" b="1" kern="1200" baseline="0" dirty="0">
                <a:solidFill>
                  <a:schemeClr val="tx1"/>
                </a:solidFill>
                <a:effectLst/>
                <a:latin typeface="Arial" pitchFamily="34" charset="0"/>
                <a:ea typeface="ＭＳ Ｐゴシック" charset="-128"/>
                <a:cs typeface="+mn-cs"/>
              </a:rPr>
              <a:t>Episode 3 Development activities </a:t>
            </a:r>
          </a:p>
          <a:p>
            <a:r>
              <a:rPr lang="en-GB" sz="1200" b="1" kern="1200" baseline="0" dirty="0">
                <a:solidFill>
                  <a:schemeClr val="tx1"/>
                </a:solidFill>
                <a:effectLst/>
                <a:latin typeface="Arial" pitchFamily="34" charset="0"/>
                <a:ea typeface="ＭＳ Ｐゴシック" charset="-128"/>
                <a:cs typeface="+mn-cs"/>
              </a:rPr>
              <a:t>C. Finding out how MRI Scanners work</a:t>
            </a:r>
          </a:p>
          <a:p>
            <a:endParaRPr lang="en-GB" sz="1200" b="1" kern="1200" baseline="0" dirty="0">
              <a:solidFill>
                <a:schemeClr val="tx1"/>
              </a:solidFill>
              <a:effectLst/>
              <a:latin typeface="Arial" pitchFamily="34" charset="0"/>
              <a:ea typeface="ＭＳ Ｐゴシック" charset="-128"/>
              <a:cs typeface="+mn-cs"/>
            </a:endParaRPr>
          </a:p>
          <a:p>
            <a:r>
              <a:rPr lang="en-GB" sz="1200" kern="1200" dirty="0">
                <a:solidFill>
                  <a:schemeClr val="tx1"/>
                </a:solidFill>
                <a:effectLst/>
                <a:latin typeface="Arial" pitchFamily="34" charset="0"/>
                <a:ea typeface="ＭＳ Ｐゴシック" charset="-128"/>
                <a:cs typeface="+mn-cs"/>
              </a:rPr>
              <a:t>MRI scanning works as follows: the patient lays inside the MRI scanner, which generates a magnetic field which changes rapidly in strength.  This oscillating field excites protons in tissues in the body that contain water molecules.</a:t>
            </a:r>
          </a:p>
          <a:p>
            <a:r>
              <a:rPr lang="en-GB" sz="1200" kern="1200" dirty="0">
                <a:solidFill>
                  <a:schemeClr val="tx1"/>
                </a:solidFill>
                <a:effectLst/>
                <a:latin typeface="Arial" pitchFamily="34" charset="0"/>
                <a:ea typeface="ＭＳ Ｐゴシック" charset="-128"/>
                <a:cs typeface="+mn-cs"/>
              </a:rPr>
              <a:t>These protons emit radio signals which are detected by coils in the scanner and interpreted to produce images.  Changing the magnetic field at different rates helps to identify the position of different tissues and it is these changes that cause the distinctive sound.  Contrast between them shows up by the rate at which the excited particles return to their previous state; this may be enhanced by contrast agents which may be administered in a variety of ways.</a:t>
            </a:r>
          </a:p>
          <a:p>
            <a:r>
              <a:rPr lang="en-GB" sz="1200" kern="1200" dirty="0">
                <a:solidFill>
                  <a:schemeClr val="tx1"/>
                </a:solidFill>
                <a:effectLst/>
                <a:latin typeface="Arial" pitchFamily="34" charset="0"/>
                <a:ea typeface="ＭＳ Ｐゴシック" charset="-128"/>
                <a:cs typeface="+mn-cs"/>
              </a:rPr>
              <a:t>MRI scans aren’t the only way of producing images.  However, they do have a number of advantages.  Unlike X-rays the radiation involved is far less dangerous and doesn’t carry the same risks of radiation induced cancer (which </a:t>
            </a:r>
            <a:r>
              <a:rPr lang="en-GB" sz="1200" kern="1200">
                <a:solidFill>
                  <a:schemeClr val="tx1"/>
                </a:solidFill>
                <a:effectLst/>
                <a:latin typeface="Arial" pitchFamily="34" charset="0"/>
                <a:ea typeface="ＭＳ Ｐゴシック" charset="-128"/>
                <a:cs typeface="+mn-cs"/>
              </a:rPr>
              <a:t>also applies </a:t>
            </a:r>
            <a:r>
              <a:rPr lang="en-GB" sz="1200" kern="1200" dirty="0">
                <a:solidFill>
                  <a:schemeClr val="tx1"/>
                </a:solidFill>
                <a:effectLst/>
                <a:latin typeface="Arial" pitchFamily="34" charset="0"/>
                <a:ea typeface="ＭＳ Ｐゴシック" charset="-128"/>
                <a:cs typeface="+mn-cs"/>
              </a:rPr>
              <a:t>to CT scans).  MRI scans take longer though, usually between 20 and 40 minutes, during which time the patient is inside the scanner.</a:t>
            </a:r>
            <a:endParaRPr lang="en-GB" dirty="0"/>
          </a:p>
        </p:txBody>
      </p:sp>
      <p:sp>
        <p:nvSpPr>
          <p:cNvPr id="4" name="Slide Number Placeholder 3"/>
          <p:cNvSpPr>
            <a:spLocks noGrp="1"/>
          </p:cNvSpPr>
          <p:nvPr>
            <p:ph type="sldNum" sz="quarter" idx="10"/>
          </p:nvPr>
        </p:nvSpPr>
        <p:spPr/>
        <p:txBody>
          <a:bodyPr/>
          <a:lstStyle/>
          <a:p>
            <a:r>
              <a:rPr lang="de-DE" dirty="0">
                <a:latin typeface="Arial" pitchFamily="34" charset="0"/>
              </a:rPr>
              <a:t>Page </a:t>
            </a:r>
            <a:fld id="{AD141568-5488-4AC9-B82D-9F5CE1225E2A}" type="slidenum">
              <a:rPr lang="de-DE" smtClean="0">
                <a:latin typeface="Arial" pitchFamily="34" charset="0"/>
              </a:rPr>
              <a:pPr/>
              <a:t>5</a:t>
            </a:fld>
            <a:endParaRPr lang="de-DE" dirty="0">
              <a:latin typeface="Arial" pitchFamily="34" charset="0"/>
            </a:endParaRPr>
          </a:p>
        </p:txBody>
      </p:sp>
    </p:spTree>
    <p:extLst>
      <p:ext uri="{BB962C8B-B14F-4D97-AF65-F5344CB8AC3E}">
        <p14:creationId xmlns:p14="http://schemas.microsoft.com/office/powerpoint/2010/main" val="231804921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customXml" Target="../../customXml/item3.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1.wmf"/><Relationship Id="rId4" Type="http://schemas.openxmlformats.org/officeDocument/2006/relationships/tags" Target="../tags/tag31.xml"/><Relationship Id="rId9"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customXml" Target="../../customXml/item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big bar down)" type="title" preserve="1">
  <p:cSld name="Title (big bar down)">
    <p:spTree>
      <p:nvGrpSpPr>
        <p:cNvPr id="1" name=""/>
        <p:cNvGrpSpPr/>
        <p:nvPr/>
      </p:nvGrpSpPr>
      <p:grpSpPr>
        <a:xfrm>
          <a:off x="0" y="0"/>
          <a:ext cx="0" cy="0"/>
          <a:chOff x="0" y="0"/>
          <a:chExt cx="0" cy="0"/>
        </a:xfrm>
      </p:grpSpPr>
      <p:pic>
        <p:nvPicPr>
          <p:cNvPr id="1026" name="Picture 2" descr="C:\Users\racheal\AppData\Local\Microsoft\Windows\Temporary Internet Files\Content.Outlook\HXUS6SLM\Siemens_girls_PPT (2).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588" y="0"/>
            <a:ext cx="9144000" cy="4273932"/>
          </a:xfrm>
          <a:prstGeom prst="rect">
            <a:avLst/>
          </a:prstGeom>
          <a:noFill/>
          <a:extLst>
            <a:ext uri="{909E8E84-426E-40DD-AFC4-6F175D3DCCD1}">
              <a14:hiddenFill xmlns:a14="http://schemas.microsoft.com/office/drawing/2010/main">
                <a:solidFill>
                  <a:srgbClr val="FFFFFF"/>
                </a:solidFill>
              </a14:hiddenFill>
            </a:ext>
          </a:extLst>
        </p:spPr>
      </p:pic>
      <p:sp>
        <p:nvSpPr>
          <p:cNvPr id="57350" name="cdtRectangle 115 Id57350"/>
          <p:cNvSpPr>
            <a:spLocks noGrp="1" noChangeArrowheads="1"/>
          </p:cNvSpPr>
          <p:nvPr>
            <p:ph type="ctrTitle"/>
            <p:custDataLst>
              <p:tags r:id="rId2"/>
            </p:custDataLst>
          </p:nvPr>
        </p:nvSpPr>
        <p:spPr bwMode="gray">
          <a:xfrm>
            <a:off x="250825" y="4289770"/>
            <a:ext cx="8893175" cy="1485567"/>
          </a:xfrm>
          <a:solidFill>
            <a:srgbClr val="AF235F"/>
          </a:solidFill>
        </p:spPr>
        <p:txBody>
          <a:bodyPr wrap="square" lIns="270000" tIns="144000" rIns="396000" bIns="108000" anchor="t">
            <a:spAutoFit/>
          </a:bodyPr>
          <a:lstStyle>
            <a:lvl1pPr>
              <a:defRPr sz="4000" smtClean="0">
                <a:solidFill>
                  <a:srgbClr val="FFFFFF"/>
                </a:solidFill>
                <a:latin typeface="Arial" pitchFamily="34" charset="0"/>
              </a:defRPr>
            </a:lvl1pPr>
          </a:lstStyle>
          <a:p>
            <a:r>
              <a:rPr lang="en-US"/>
              <a:t>Titelmasterformat durch Klicken bearbeiten</a:t>
            </a:r>
            <a:endParaRPr lang="en-US" dirty="0"/>
          </a:p>
        </p:txBody>
      </p:sp>
      <p:sp>
        <p:nvSpPr>
          <p:cNvPr id="57351" name="cdtRectangle 116 Id57351"/>
          <p:cNvSpPr>
            <a:spLocks noGrp="1" noChangeArrowheads="1"/>
          </p:cNvSpPr>
          <p:nvPr>
            <p:ph type="subTitle" idx="1"/>
            <p:custDataLst>
              <p:tags r:id="rId3"/>
            </p:custDataLst>
          </p:nvPr>
        </p:nvSpPr>
        <p:spPr bwMode="gray">
          <a:xfrm>
            <a:off x="250825" y="3854484"/>
            <a:ext cx="8893175" cy="393082"/>
          </a:xfrm>
          <a:solidFill>
            <a:srgbClr val="233746">
              <a:alpha val="65000"/>
            </a:srgbClr>
          </a:solidFill>
        </p:spPr>
        <p:txBody>
          <a:bodyPr wrap="square" lIns="270000" tIns="18000" rIns="396000" bIns="36000" anchor="b">
            <a:noAutofit/>
          </a:bodyPr>
          <a:lstStyle>
            <a:lvl1pPr marL="0" marR="0" indent="0" algn="l" defTabSz="914400" rtl="0" eaLnBrk="1" fontAlgn="base" latinLnBrk="0" hangingPunct="1">
              <a:lnSpc>
                <a:spcPct val="110000"/>
              </a:lnSpc>
              <a:spcBef>
                <a:spcPct val="0"/>
              </a:spcBef>
              <a:spcAft>
                <a:spcPct val="0"/>
              </a:spcAft>
              <a:buClr>
                <a:schemeClr val="accent1"/>
              </a:buClr>
              <a:buSzTx/>
              <a:buFont typeface="Arial" pitchFamily="34" charset="0"/>
              <a:buNone/>
              <a:tabLst/>
              <a:defRPr sz="2000" smtClean="0">
                <a:solidFill>
                  <a:schemeClr val="bg1"/>
                </a:solidFill>
                <a:latin typeface="Arial" pitchFamily="34" charset="0"/>
              </a:defRPr>
            </a:lvl1pPr>
          </a:lstStyle>
          <a:p>
            <a:r>
              <a:rPr lang="en-US" dirty="0" err="1"/>
              <a:t>Formatvorlage</a:t>
            </a:r>
            <a:r>
              <a:rPr lang="en-US" dirty="0"/>
              <a:t> des </a:t>
            </a:r>
            <a:r>
              <a:rPr lang="en-US" dirty="0" err="1"/>
              <a:t>Untertitelmasters</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pic>
        <p:nvPicPr>
          <p:cNvPr id="11" name="cdtPicture 10 Id11" descr="SIE_Logo_Layer_Petrol_RGB_A3_76mm.wmf"/>
          <p:cNvPicPr>
            <a:picLocks noChangeAspect="1"/>
          </p:cNvPicPr>
          <p:nvPr userDrawn="1">
            <p:custDataLst>
              <p:tags r:id="rId4"/>
            </p:custDataLst>
          </p:nvPr>
        </p:nvPicPr>
        <p:blipFill>
          <a:blip r:embed="rId10"/>
          <a:stretch>
            <a:fillRect/>
          </a:stretch>
        </p:blipFill>
        <p:spPr>
          <a:xfrm>
            <a:off x="539750" y="0"/>
            <a:ext cx="1728000" cy="967833"/>
          </a:xfrm>
          <a:prstGeom prst="rect">
            <a:avLst/>
          </a:prstGeom>
        </p:spPr>
      </p:pic>
      <p:sp>
        <p:nvSpPr>
          <p:cNvPr id="10" name="cdtText Box 133 Id10"/>
          <p:cNvSpPr txBox="1">
            <a:spLocks noChangeArrowheads="1"/>
          </p:cNvSpPr>
          <p:nvPr userDrawn="1">
            <p:custDataLst>
              <p:tags r:id="rId5"/>
            </p:custDataLst>
          </p:nvPr>
        </p:nvSpPr>
        <p:spPr bwMode="auto">
          <a:xfrm>
            <a:off x="0" y="6165850"/>
            <a:ext cx="9144000" cy="431800"/>
          </a:xfrm>
          <a:prstGeom prst="rect">
            <a:avLst/>
          </a:prstGeom>
          <a:noFill/>
          <a:ln w="9525">
            <a:noFill/>
            <a:miter lim="800000"/>
            <a:headEnd/>
            <a:tailEnd/>
          </a:ln>
          <a:effectLst/>
        </p:spPr>
        <p:txBody>
          <a:bodyPr lIns="540000" tIns="144000" rIns="2124000" bIns="0" anchor="ctr"/>
          <a:lstStyle/>
          <a:p>
            <a:r>
              <a:rPr lang="en-GB" sz="1000" b="1" smtClean="0">
                <a:solidFill>
                  <a:srgbClr val="AF235F"/>
                </a:solidFill>
              </a:rPr>
              <a:t>Unrestricted © Siemens AG 2015 All rights reserved.</a:t>
            </a:r>
            <a:endParaRPr lang="en-US" sz="1000" b="1" dirty="0">
              <a:solidFill>
                <a:srgbClr val="AF235F"/>
              </a:solidFill>
            </a:endParaRPr>
          </a:p>
        </p:txBody>
      </p:sp>
      <p:sp>
        <p:nvSpPr>
          <p:cNvPr id="2" name="cdtText Box 133 Id2"/>
          <p:cNvSpPr txBox="1">
            <a:spLocks noChangeArrowheads="1"/>
          </p:cNvSpPr>
          <p:nvPr userDrawn="1">
            <p:custDataLst>
              <p:tags r:id="rId6"/>
            </p:custDataLst>
          </p:nvPr>
        </p:nvSpPr>
        <p:spPr bwMode="auto">
          <a:xfrm>
            <a:off x="6156325" y="6165850"/>
            <a:ext cx="2987675" cy="431800"/>
          </a:xfrm>
          <a:prstGeom prst="rect">
            <a:avLst/>
          </a:prstGeom>
          <a:noFill/>
          <a:ln w="9525">
            <a:noFill/>
            <a:miter lim="800000"/>
            <a:headEnd/>
            <a:tailEnd/>
          </a:ln>
          <a:effectLst/>
        </p:spPr>
        <p:txBody>
          <a:bodyPr lIns="0" tIns="144000" rIns="396000" bIns="0" anchor="ctr"/>
          <a:lstStyle/>
          <a:p>
            <a:pPr algn="r"/>
            <a:r>
              <a:rPr lang="en-US" sz="1000" b="1" dirty="0">
                <a:solidFill>
                  <a:srgbClr val="000000"/>
                </a:solidFill>
              </a:rPr>
              <a:t>siemens.co.uk/education</a:t>
            </a:r>
          </a:p>
        </p:txBody>
      </p:sp>
      <p:sp>
        <p:nvSpPr>
          <p:cNvPr id="15" name="cdtText Box 101 Id15"/>
          <p:cNvSpPr txBox="1">
            <a:spLocks noChangeArrowheads="1"/>
          </p:cNvSpPr>
          <p:nvPr userDrawn="1">
            <p:custDataLst>
              <p:tags r:id="rId7"/>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spTree>
    <p:custDataLst>
      <p:custData r:id="rId1"/>
    </p:custData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object (large)" type="obj" preserve="1">
  <p:cSld name="One object (large)">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0"/>
            <a:ext cx="8881533" cy="1268413"/>
          </a:xfrm>
        </p:spPr>
        <p:txBody>
          <a:bodyPr/>
          <a:lstStyle/>
          <a:p>
            <a:r>
              <a:rPr lang="en-US"/>
              <a:t>Titelmasterformat durch Klicken bearbeiten</a:t>
            </a:r>
            <a:endParaRPr lang="en-US" dirty="0"/>
          </a:p>
        </p:txBody>
      </p:sp>
      <p:sp>
        <p:nvSpPr>
          <p:cNvPr id="3" name="cdtContent Placeholder 2 Id3"/>
          <p:cNvSpPr>
            <a:spLocks noGrp="1"/>
          </p:cNvSpPr>
          <p:nvPr>
            <p:ph idx="1"/>
            <p:custDataLst>
              <p:tags r:id="rId3"/>
            </p:custDataLst>
          </p:nvPr>
        </p:nvSpPr>
        <p:spPr>
          <a:xfrm>
            <a:off x="539751" y="1412875"/>
            <a:ext cx="8208963" cy="4752975"/>
          </a:xfr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custDataLst>
      <p:custData r:id="rId1"/>
    </p:custData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6.xml"/><Relationship Id="rId13" Type="http://schemas.openxmlformats.org/officeDocument/2006/relationships/tags" Target="../tags/tag11.xml"/><Relationship Id="rId18" Type="http://schemas.openxmlformats.org/officeDocument/2006/relationships/tags" Target="../tags/tag16.xml"/><Relationship Id="rId26" Type="http://schemas.openxmlformats.org/officeDocument/2006/relationships/tags" Target="../tags/tag24.xml"/><Relationship Id="rId3" Type="http://schemas.openxmlformats.org/officeDocument/2006/relationships/theme" Target="../theme/theme1.xml"/><Relationship Id="rId21" Type="http://schemas.openxmlformats.org/officeDocument/2006/relationships/tags" Target="../tags/tag19.xml"/><Relationship Id="rId7" Type="http://schemas.openxmlformats.org/officeDocument/2006/relationships/tags" Target="../tags/tag5.xml"/><Relationship Id="rId12" Type="http://schemas.openxmlformats.org/officeDocument/2006/relationships/tags" Target="../tags/tag10.xml"/><Relationship Id="rId17" Type="http://schemas.openxmlformats.org/officeDocument/2006/relationships/tags" Target="../tags/tag15.xml"/><Relationship Id="rId25" Type="http://schemas.openxmlformats.org/officeDocument/2006/relationships/tags" Target="../tags/tag23.xml"/><Relationship Id="rId2" Type="http://schemas.openxmlformats.org/officeDocument/2006/relationships/slideLayout" Target="../slideLayouts/slideLayout2.xml"/><Relationship Id="rId16" Type="http://schemas.openxmlformats.org/officeDocument/2006/relationships/tags" Target="../tags/tag14.xml"/><Relationship Id="rId20" Type="http://schemas.openxmlformats.org/officeDocument/2006/relationships/tags" Target="../tags/tag18.xml"/><Relationship Id="rId29" Type="http://schemas.openxmlformats.org/officeDocument/2006/relationships/tags" Target="../tags/tag27.xml"/><Relationship Id="rId1" Type="http://schemas.openxmlformats.org/officeDocument/2006/relationships/slideLayout" Target="../slideLayouts/slideLayout1.xml"/><Relationship Id="rId6" Type="http://schemas.openxmlformats.org/officeDocument/2006/relationships/tags" Target="../tags/tag4.xml"/><Relationship Id="rId11" Type="http://schemas.openxmlformats.org/officeDocument/2006/relationships/tags" Target="../tags/tag9.xml"/><Relationship Id="rId24" Type="http://schemas.openxmlformats.org/officeDocument/2006/relationships/tags" Target="../tags/tag22.xml"/><Relationship Id="rId5" Type="http://schemas.openxmlformats.org/officeDocument/2006/relationships/tags" Target="../tags/tag3.xml"/><Relationship Id="rId15" Type="http://schemas.openxmlformats.org/officeDocument/2006/relationships/tags" Target="../tags/tag13.xml"/><Relationship Id="rId23" Type="http://schemas.openxmlformats.org/officeDocument/2006/relationships/tags" Target="../tags/tag21.xml"/><Relationship Id="rId28" Type="http://schemas.openxmlformats.org/officeDocument/2006/relationships/tags" Target="../tags/tag26.xml"/><Relationship Id="rId10" Type="http://schemas.openxmlformats.org/officeDocument/2006/relationships/tags" Target="../tags/tag8.xml"/><Relationship Id="rId19" Type="http://schemas.openxmlformats.org/officeDocument/2006/relationships/tags" Target="../tags/tag17.xml"/><Relationship Id="rId31" Type="http://schemas.openxmlformats.org/officeDocument/2006/relationships/image" Target="../media/image1.wmf"/><Relationship Id="rId4" Type="http://schemas.openxmlformats.org/officeDocument/2006/relationships/tags" Target="../tags/tag2.xml"/><Relationship Id="rId9" Type="http://schemas.openxmlformats.org/officeDocument/2006/relationships/tags" Target="../tags/tag7.xml"/><Relationship Id="rId14" Type="http://schemas.openxmlformats.org/officeDocument/2006/relationships/tags" Target="../tags/tag12.xml"/><Relationship Id="rId22" Type="http://schemas.openxmlformats.org/officeDocument/2006/relationships/tags" Target="../tags/tag20.xml"/><Relationship Id="rId27" Type="http://schemas.openxmlformats.org/officeDocument/2006/relationships/tags" Target="../tags/tag25.xml"/><Relationship Id="rId30" Type="http://schemas.openxmlformats.org/officeDocument/2006/relationships/tags" Target="../tags/tag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7" name="cdtRectangle 12 Id7"/>
          <p:cNvSpPr>
            <a:spLocks noChangeArrowheads="1"/>
          </p:cNvSpPr>
          <p:nvPr userDrawn="1">
            <p:custDataLst>
              <p:tags r:id="rId4"/>
            </p:custDataLst>
          </p:nvPr>
        </p:nvSpPr>
        <p:spPr bwMode="gray">
          <a:xfrm>
            <a:off x="0" y="0"/>
            <a:ext cx="9144000" cy="1268413"/>
          </a:xfrm>
          <a:prstGeom prst="rect">
            <a:avLst/>
          </a:prstGeom>
          <a:solidFill>
            <a:srgbClr val="AF235F"/>
          </a:solidFill>
          <a:ln w="9525">
            <a:noFill/>
            <a:miter lim="800000"/>
            <a:headEnd/>
            <a:tailEnd/>
          </a:ln>
          <a:effectLst/>
        </p:spPr>
        <p:txBody>
          <a:bodyPr wrap="none" anchor="ctr">
            <a:noAutofit/>
          </a:bodyPr>
          <a:lstStyle/>
          <a:p>
            <a:endParaRPr lang="en-US" dirty="0"/>
          </a:p>
        </p:txBody>
      </p:sp>
      <p:sp>
        <p:nvSpPr>
          <p:cNvPr id="9" name="cdtText Box 133 Id9"/>
          <p:cNvSpPr txBox="1">
            <a:spLocks noChangeArrowheads="1"/>
          </p:cNvSpPr>
          <p:nvPr userDrawn="1">
            <p:custDataLst>
              <p:tags r:id="rId5"/>
            </p:custDataLst>
          </p:nvPr>
        </p:nvSpPr>
        <p:spPr bwMode="auto">
          <a:xfrm>
            <a:off x="0" y="6360591"/>
            <a:ext cx="9144000" cy="431800"/>
          </a:xfrm>
          <a:prstGeom prst="rect">
            <a:avLst/>
          </a:prstGeom>
          <a:noFill/>
          <a:ln w="9525">
            <a:noFill/>
            <a:miter lim="800000"/>
            <a:headEnd/>
            <a:tailEnd/>
          </a:ln>
          <a:effectLst/>
        </p:spPr>
        <p:txBody>
          <a:bodyPr lIns="540000" tIns="144000" rIns="2124000" bIns="0" anchor="ctr"/>
          <a:lstStyle/>
          <a:p>
            <a:r>
              <a:rPr lang="en-GB" sz="1000" b="1" smtClean="0">
                <a:solidFill>
                  <a:srgbClr val="AF235F"/>
                </a:solidFill>
              </a:rPr>
              <a:t>Unrestricted © Siemens AG 2015 All rights reserved.</a:t>
            </a:r>
            <a:endParaRPr lang="en-US" sz="1000" b="1" dirty="0">
              <a:solidFill>
                <a:srgbClr val="AF235F"/>
              </a:solidFill>
            </a:endParaRPr>
          </a:p>
        </p:txBody>
      </p:sp>
      <p:sp>
        <p:nvSpPr>
          <p:cNvPr id="3079" name="cdtRectangle 116 Id3079"/>
          <p:cNvSpPr>
            <a:spLocks noGrp="1" noChangeArrowheads="1"/>
          </p:cNvSpPr>
          <p:nvPr>
            <p:ph type="body" idx="1"/>
            <p:custDataLst>
              <p:tags r:id="rId6"/>
            </p:custDataLst>
          </p:nvPr>
        </p:nvSpPr>
        <p:spPr bwMode="auto">
          <a:xfrm>
            <a:off x="539751" y="1412875"/>
            <a:ext cx="8208963" cy="4752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cdtPicture 10 Id11" descr="SIE_Logo_Layer_Petrol_RGB_A3_76mm.wmf"/>
          <p:cNvPicPr>
            <a:picLocks noChangeAspect="1"/>
          </p:cNvPicPr>
          <p:nvPr userDrawn="1">
            <p:custDataLst>
              <p:tags r:id="rId7"/>
            </p:custDataLst>
          </p:nvPr>
        </p:nvPicPr>
        <p:blipFill>
          <a:blip r:embed="rId31"/>
          <a:stretch>
            <a:fillRect/>
          </a:stretch>
        </p:blipFill>
        <p:spPr>
          <a:xfrm>
            <a:off x="7308851" y="0"/>
            <a:ext cx="1439863" cy="806452"/>
          </a:xfrm>
          <a:prstGeom prst="rect">
            <a:avLst/>
          </a:prstGeom>
        </p:spPr>
      </p:pic>
      <p:sp>
        <p:nvSpPr>
          <p:cNvPr id="3078" name="cdtRectangle 115 Id3078"/>
          <p:cNvSpPr>
            <a:spLocks noGrp="1" noChangeArrowheads="1"/>
          </p:cNvSpPr>
          <p:nvPr>
            <p:ph type="title"/>
            <p:custDataLst>
              <p:tags r:id="rId8"/>
            </p:custDataLst>
          </p:nvPr>
        </p:nvSpPr>
        <p:spPr bwMode="auto">
          <a:xfrm>
            <a:off x="0" y="0"/>
            <a:ext cx="8949267" cy="1268413"/>
          </a:xfrm>
          <a:prstGeom prst="rect">
            <a:avLst/>
          </a:prstGeom>
          <a:noFill/>
          <a:ln w="9525">
            <a:noFill/>
            <a:miter lim="800000"/>
            <a:headEnd/>
            <a:tailEnd/>
          </a:ln>
        </p:spPr>
        <p:txBody>
          <a:bodyPr vert="horz" wrap="square" lIns="540000" tIns="396000" rIns="2124000" bIns="234000" numCol="1" anchor="b" anchorCtr="0" compatLnSpc="1">
            <a:prstTxWarp prst="textNoShape">
              <a:avLst/>
            </a:prstTxWarp>
          </a:bodyPr>
          <a:lstStyle/>
          <a:p>
            <a:pPr lvl="0"/>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31" name="cdtText Box 101 Id31"/>
          <p:cNvSpPr txBox="1">
            <a:spLocks noChangeArrowheads="1"/>
          </p:cNvSpPr>
          <p:nvPr userDrawn="1">
            <p:custDataLst>
              <p:tags r:id="rId9"/>
            </p:custDataLst>
          </p:nvPr>
        </p:nvSpPr>
        <p:spPr bwMode="auto">
          <a:xfrm>
            <a:off x="4572000"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dirty="0">
              <a:solidFill>
                <a:srgbClr val="990000"/>
              </a:solidFill>
            </a:endParaRPr>
          </a:p>
        </p:txBody>
      </p:sp>
      <p:cxnSp>
        <p:nvCxnSpPr>
          <p:cNvPr id="2" name="cdtMasterTags_CL1 Id2"/>
          <p:cNvCxnSpPr/>
          <p:nvPr userDrawn="1">
            <p:custDataLst>
              <p:tags r:id="rId1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 name="cdtMasterTags_CL2 Id3"/>
          <p:cNvCxnSpPr/>
          <p:nvPr userDrawn="1">
            <p:custDataLst>
              <p:tags r:id="rId1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 name="cdtMasterTags_CL3 Id4"/>
          <p:cNvCxnSpPr/>
          <p:nvPr userDrawn="1">
            <p:custDataLst>
              <p:tags r:id="rId1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 name="cdtMasterTags_CL4 Id5"/>
          <p:cNvCxnSpPr/>
          <p:nvPr userDrawn="1">
            <p:custDataLst>
              <p:tags r:id="rId1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 name="cdtMasterTags_CL5 Id6"/>
          <p:cNvCxnSpPr/>
          <p:nvPr userDrawn="1">
            <p:custDataLst>
              <p:tags r:id="rId1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 name="cdtMasterTags_CL6 Id8"/>
          <p:cNvCxnSpPr/>
          <p:nvPr userDrawn="1">
            <p:custDataLst>
              <p:tags r:id="rId1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cdtMasterTags_CL7 Id10"/>
          <p:cNvCxnSpPr/>
          <p:nvPr userDrawn="1">
            <p:custDataLst>
              <p:tags r:id="rId1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cdtMasterTags_CL8 Id15"/>
          <p:cNvCxnSpPr/>
          <p:nvPr userDrawn="1">
            <p:custDataLst>
              <p:tags r:id="rId1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cdtMasterTags_CL9 Id16"/>
          <p:cNvCxnSpPr/>
          <p:nvPr userDrawn="1">
            <p:custDataLst>
              <p:tags r:id="rId1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cdtMasterTags_CL10 Id17"/>
          <p:cNvCxnSpPr/>
          <p:nvPr userDrawn="1">
            <p:custDataLst>
              <p:tags r:id="rId1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cdtMasterTags_CL11 Id18"/>
          <p:cNvCxnSpPr/>
          <p:nvPr userDrawn="1">
            <p:custDataLst>
              <p:tags r:id="rId2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cdtMasterTags_CL12 Id19"/>
          <p:cNvCxnSpPr/>
          <p:nvPr userDrawn="1">
            <p:custDataLst>
              <p:tags r:id="rId2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cdtMasterTags_CL13 Id20"/>
          <p:cNvCxnSpPr/>
          <p:nvPr userDrawn="1">
            <p:custDataLst>
              <p:tags r:id="rId2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cdtMasterTags_CL14 Id21"/>
          <p:cNvCxnSpPr/>
          <p:nvPr userDrawn="1">
            <p:custDataLst>
              <p:tags r:id="rId2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cdtMasterTags_CL15 Id22"/>
          <p:cNvCxnSpPr/>
          <p:nvPr userDrawn="1">
            <p:custDataLst>
              <p:tags r:id="rId2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cdtMasterTags_CL16 Id23"/>
          <p:cNvCxnSpPr/>
          <p:nvPr userDrawn="1">
            <p:custDataLst>
              <p:tags r:id="rId2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cdtMasterTags_CL17 Id24"/>
          <p:cNvCxnSpPr/>
          <p:nvPr userDrawn="1">
            <p:custDataLst>
              <p:tags r:id="rId2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cdtMasterTags_CL18 Id25"/>
          <p:cNvCxnSpPr/>
          <p:nvPr userDrawn="1">
            <p:custDataLst>
              <p:tags r:id="rId2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cdtMasterTags_CL19 Id26"/>
          <p:cNvCxnSpPr/>
          <p:nvPr userDrawn="1">
            <p:custDataLst>
              <p:tags r:id="rId2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cdtMasterTags_CL20 Id27"/>
          <p:cNvCxnSpPr/>
          <p:nvPr userDrawn="1">
            <p:custDataLst>
              <p:tags r:id="rId2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cdtMasterTags"/>
          <p:cNvCxnSpPr/>
          <p:nvPr userDrawn="1">
            <p:custDataLst>
              <p:tags r:id="rId3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71" r:id="rId1"/>
    <p:sldLayoutId id="2147483670" r:id="rId2"/>
  </p:sldLayoutIdLst>
  <p:hf sldNum="0" hdr="0" ftr="0" dt="0"/>
  <p:txStyles>
    <p:titleStyle>
      <a:lvl1pPr algn="l" rtl="0" fontAlgn="base">
        <a:spcBef>
          <a:spcPct val="0"/>
        </a:spcBef>
        <a:spcAft>
          <a:spcPct val="0"/>
        </a:spcAft>
        <a:defRPr sz="2000" b="1">
          <a:solidFill>
            <a:schemeClr val="bg1"/>
          </a:solidFill>
          <a:latin typeface="Arial" pitchFamily="34" charset="0"/>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charset="-128"/>
        </a:defRPr>
      </a:lvl2pPr>
      <a:lvl3pPr algn="l" rtl="0" fontAlgn="base">
        <a:spcBef>
          <a:spcPct val="0"/>
        </a:spcBef>
        <a:spcAft>
          <a:spcPct val="0"/>
        </a:spcAft>
        <a:defRPr sz="2000" b="1">
          <a:solidFill>
            <a:schemeClr val="tx1"/>
          </a:solidFill>
          <a:latin typeface="Arial" charset="0"/>
          <a:ea typeface="ＭＳ Ｐゴシック" charset="-128"/>
        </a:defRPr>
      </a:lvl3pPr>
      <a:lvl4pPr algn="l" rtl="0" fontAlgn="base">
        <a:spcBef>
          <a:spcPct val="0"/>
        </a:spcBef>
        <a:spcAft>
          <a:spcPct val="0"/>
        </a:spcAft>
        <a:defRPr sz="2000" b="1">
          <a:solidFill>
            <a:schemeClr val="tx1"/>
          </a:solidFill>
          <a:latin typeface="Arial" charset="0"/>
          <a:ea typeface="ＭＳ Ｐゴシック" charset="-128"/>
        </a:defRPr>
      </a:lvl4pPr>
      <a:lvl5pPr algn="l" rtl="0" fontAlgn="base">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p:titleStyle>
    <p:bodyStyle>
      <a:lvl1pPr marL="0" indent="0" algn="l" rtl="0" fontAlgn="base">
        <a:lnSpc>
          <a:spcPct val="110000"/>
        </a:lnSpc>
        <a:spcBef>
          <a:spcPct val="0"/>
        </a:spcBef>
        <a:spcAft>
          <a:spcPct val="0"/>
        </a:spcAft>
        <a:buClr>
          <a:schemeClr val="accent1"/>
        </a:buClr>
        <a:buFont typeface="Arial" pitchFamily="34" charset="0"/>
        <a:buNone/>
        <a:tabLst/>
        <a:defRPr>
          <a:solidFill>
            <a:schemeClr val="dk1"/>
          </a:solidFill>
          <a:latin typeface="Arial" pitchFamily="34" charset="0"/>
          <a:ea typeface="+mn-ea"/>
          <a:cs typeface="Arial" pitchFamily="34" charset="0"/>
        </a:defRPr>
      </a:lvl1pPr>
      <a:lvl2pPr marL="179388"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2pPr>
      <a:lvl3pPr marL="358775"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3pPr>
      <a:lvl4pPr marL="538163"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4pPr>
      <a:lvl5pPr marL="717550" indent="-177800" algn="l" rtl="0" fontAlgn="base">
        <a:lnSpc>
          <a:spcPct val="110000"/>
        </a:lnSpc>
        <a:spcBef>
          <a:spcPct val="0"/>
        </a:spcBef>
        <a:spcAft>
          <a:spcPct val="0"/>
        </a:spcAft>
        <a:buClr>
          <a:schemeClr val="accent1"/>
        </a:buClr>
        <a:buChar char="•"/>
        <a:tabLst/>
        <a:defRPr>
          <a:solidFill>
            <a:schemeClr val="dk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AwXJNXNcLN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google.co.uk/url?sa=i&amp;rct=j&amp;q=&amp;esrc=s&amp;frm=1&amp;source=images&amp;cd=&amp;cad=rja&amp;docid=FWUKE193ODl5OM&amp;tbnid=Gpr5UoslUd04MM:&amp;ved=0CAUQjRw&amp;url=http://www2.fmrib.ox.ac.uk/education/fmri/images/sagittal_scan.jpg/view&amp;ei=I5eUUaGhMam-0QX7u4HwBQ&amp;bvm=bv.46471029,d.d2k&amp;psig=AFQjCNH4JKSpw4UOsvbG7MzF76PglPT9eA&amp;ust=1368778912064467" TargetMode="External"/><Relationship Id="rId7" Type="http://schemas.openxmlformats.org/officeDocument/2006/relationships/hyperlink" Target="http://www.google.co.uk/url?sa=i&amp;rct=j&amp;q=&amp;esrc=s&amp;frm=1&amp;source=images&amp;cd=&amp;cad=rja&amp;docid=xr4ZsnIIe8HXxM&amp;tbnid=1-Co_KOtLCPxkM:&amp;ved=0CAUQjRw&amp;url=http://gallery.hd.org/_c/medicine/_more2008/_more04/sonogram-human-foetal-fetal-ultrasound-scan-at-10-weeks-mono-2-ANON.jpg.html&amp;ei=uJeUUdXCOKm-0QX7u4HwBQ&amp;psig=AFQjCNEgtN9dyiO1G85U0T_v4OCwrc8e8Q&amp;ust=136877904090146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google.co.uk/url?sa=i&amp;rct=j&amp;q=&amp;esrc=s&amp;frm=1&amp;source=images&amp;cd=&amp;cad=rja&amp;docid=eQl_Us8sZi6uWM&amp;tbnid=teg31nY5xiMzJM:&amp;ved=0CAUQjRw&amp;url=http://www.tetburyhospital.co.uk/otherservices.php?id=131&amp;ei=fZeUUfTUFKaY1AX1qoGwAQ&amp;psig=AFQjCNFIKwKCGVnCMZ9ikxv6kpd94Z2r5Q&amp;ust=1368778978988804" TargetMode="External"/><Relationship Id="rId4" Type="http://schemas.openxmlformats.org/officeDocument/2006/relationships/image" Target="../media/image5.jpe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2" name="cdtRectangle 12 Id20492"/>
          <p:cNvSpPr>
            <a:spLocks noGrp="1" noChangeArrowheads="1"/>
          </p:cNvSpPr>
          <p:nvPr>
            <p:ph type="ctrTitle"/>
          </p:nvPr>
        </p:nvSpPr>
        <p:spPr>
          <a:xfrm>
            <a:off x="250825" y="4149090"/>
            <a:ext cx="8893175" cy="1485567"/>
          </a:xfrm>
          <a:solidFill>
            <a:srgbClr val="AF235F"/>
          </a:solidFill>
        </p:spPr>
        <p:txBody>
          <a:bodyPr/>
          <a:lstStyle/>
          <a:p>
            <a:r>
              <a:rPr lang="en-GB" dirty="0">
                <a:solidFill>
                  <a:schemeClr val="bg1"/>
                </a:solidFill>
              </a:rPr>
              <a:t>Lesson Plan</a:t>
            </a:r>
            <a:r>
              <a:rPr lang="en-GB" b="0" dirty="0">
                <a:solidFill>
                  <a:schemeClr val="bg2"/>
                </a:solidFill>
              </a:rPr>
              <a:t/>
            </a:r>
            <a:br>
              <a:rPr lang="en-GB" b="0" dirty="0">
                <a:solidFill>
                  <a:schemeClr val="bg2"/>
                </a:solidFill>
              </a:rPr>
            </a:br>
            <a:r>
              <a:rPr lang="en-GB" b="0" dirty="0"/>
              <a:t>MRI Scan Experience </a:t>
            </a:r>
            <a:endParaRPr lang="en-US" b="0" dirty="0"/>
          </a:p>
        </p:txBody>
      </p:sp>
      <p:sp>
        <p:nvSpPr>
          <p:cNvPr id="20493" name="cdtRectangle 13 Id20493"/>
          <p:cNvSpPr>
            <a:spLocks noGrp="1" noChangeArrowheads="1"/>
          </p:cNvSpPr>
          <p:nvPr>
            <p:ph type="subTitle" idx="1"/>
          </p:nvPr>
        </p:nvSpPr>
        <p:spPr>
          <a:xfrm>
            <a:off x="250825" y="3756008"/>
            <a:ext cx="8893175" cy="393082"/>
          </a:xfrm>
        </p:spPr>
        <p:txBody>
          <a:bodyPr/>
          <a:lstStyle/>
          <a:p>
            <a:r>
              <a:rPr lang="en-US" dirty="0"/>
              <a:t>Siemens Education</a:t>
            </a:r>
          </a:p>
        </p:txBody>
      </p:sp>
    </p:spTree>
    <p:custDataLst>
      <p:tags r:id="rId1"/>
    </p:custDataLst>
    <p:extLst>
      <p:ext uri="{BB962C8B-B14F-4D97-AF65-F5344CB8AC3E}">
        <p14:creationId xmlns:p14="http://schemas.microsoft.com/office/powerpoint/2010/main" val="1987836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MRI Scan Experience </a:t>
            </a:r>
            <a:br>
              <a:rPr lang="en-GB" dirty="0"/>
            </a:br>
            <a:endParaRPr lang="en-GB" dirty="0"/>
          </a:p>
        </p:txBody>
      </p:sp>
      <p:sp>
        <p:nvSpPr>
          <p:cNvPr id="3" name="Content Placeholder 2"/>
          <p:cNvSpPr>
            <a:spLocks noGrp="1"/>
          </p:cNvSpPr>
          <p:nvPr>
            <p:ph idx="1"/>
          </p:nvPr>
        </p:nvSpPr>
        <p:spPr>
          <a:xfrm>
            <a:off x="539751" y="1412875"/>
            <a:ext cx="3685410" cy="4752975"/>
          </a:xfrm>
        </p:spPr>
        <p:txBody>
          <a:bodyPr/>
          <a:lstStyle/>
          <a:p>
            <a:pPr>
              <a:lnSpc>
                <a:spcPct val="150000"/>
              </a:lnSpc>
            </a:pPr>
            <a:r>
              <a:rPr lang="en-GB" b="1" dirty="0"/>
              <a:t>Episode 1 – Introduction </a:t>
            </a:r>
          </a:p>
          <a:p>
            <a:pPr>
              <a:spcBef>
                <a:spcPts val="0"/>
              </a:spcBef>
            </a:pPr>
            <a:r>
              <a:rPr lang="en-GB" b="1" dirty="0">
                <a:solidFill>
                  <a:schemeClr val="tx1"/>
                </a:solidFill>
              </a:rPr>
              <a:t>B. MRI Scan Film </a:t>
            </a:r>
          </a:p>
          <a:p>
            <a:pPr>
              <a:spcBef>
                <a:spcPts val="0"/>
              </a:spcBef>
            </a:pPr>
            <a:r>
              <a:rPr lang="en-GB" dirty="0">
                <a:solidFill>
                  <a:schemeClr val="tx1"/>
                </a:solidFill>
                <a:hlinkClick r:id="rId3"/>
              </a:rPr>
              <a:t>https://www.youtube.com/watch?v=AwXJNXNcLNs</a:t>
            </a:r>
            <a:endParaRPr lang="en-GB" dirty="0">
              <a:solidFill>
                <a:schemeClr val="tx1"/>
              </a:solidFill>
            </a:endParaRPr>
          </a:p>
          <a:p>
            <a:pPr>
              <a:spcBef>
                <a:spcPts val="0"/>
              </a:spcBef>
            </a:pPr>
            <a:endParaRPr lang="en-GB" dirty="0">
              <a:solidFill>
                <a:schemeClr val="tx1"/>
              </a:solidFill>
            </a:endParaRPr>
          </a:p>
          <a:p>
            <a:pPr>
              <a:spcBef>
                <a:spcPts val="0"/>
              </a:spcBef>
            </a:pPr>
            <a:endParaRPr lang="en-GB" dirty="0">
              <a:solidFill>
                <a:schemeClr val="tx1"/>
              </a:solidFill>
            </a:endParaRPr>
          </a:p>
          <a:p>
            <a:pPr>
              <a:lnSpc>
                <a:spcPct val="150000"/>
              </a:lnSpc>
            </a:pPr>
            <a:endParaRPr lang="en-GB" dirty="0"/>
          </a:p>
          <a:p>
            <a:pPr>
              <a:lnSpc>
                <a:spcPct val="150000"/>
              </a:lnSpc>
            </a:pPr>
            <a:endParaRPr lang="en-GB" dirty="0"/>
          </a:p>
        </p:txBody>
      </p:sp>
      <p:pic>
        <p:nvPicPr>
          <p:cNvPr id="5"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34" b="2961"/>
          <a:stretch/>
        </p:blipFill>
        <p:spPr bwMode="auto">
          <a:xfrm>
            <a:off x="4200534" y="1667096"/>
            <a:ext cx="4684294" cy="2425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33926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MRI Scan Experience </a:t>
            </a:r>
            <a:br>
              <a:rPr lang="en-GB" dirty="0"/>
            </a:br>
            <a:endParaRPr lang="en-GB" dirty="0"/>
          </a:p>
        </p:txBody>
      </p:sp>
      <p:sp>
        <p:nvSpPr>
          <p:cNvPr id="3" name="Content Placeholder 2"/>
          <p:cNvSpPr>
            <a:spLocks noGrp="1"/>
          </p:cNvSpPr>
          <p:nvPr>
            <p:ph idx="1"/>
          </p:nvPr>
        </p:nvSpPr>
        <p:spPr>
          <a:xfrm>
            <a:off x="539751" y="1412875"/>
            <a:ext cx="3685410" cy="4752975"/>
          </a:xfrm>
        </p:spPr>
        <p:txBody>
          <a:bodyPr/>
          <a:lstStyle/>
          <a:p>
            <a:pPr>
              <a:lnSpc>
                <a:spcPct val="150000"/>
              </a:lnSpc>
            </a:pPr>
            <a:r>
              <a:rPr lang="en-GB" b="1" dirty="0"/>
              <a:t>Episode 1 – Introduction </a:t>
            </a:r>
          </a:p>
          <a:p>
            <a:pPr>
              <a:spcBef>
                <a:spcPts val="0"/>
              </a:spcBef>
            </a:pPr>
            <a:r>
              <a:rPr lang="en-GB" b="1" dirty="0">
                <a:solidFill>
                  <a:schemeClr val="tx1"/>
                </a:solidFill>
              </a:rPr>
              <a:t>C. MRI Scanner Machine </a:t>
            </a:r>
            <a:endParaRPr lang="en-GB" dirty="0">
              <a:solidFill>
                <a:schemeClr val="tx1"/>
              </a:solidFill>
            </a:endParaRPr>
          </a:p>
          <a:p>
            <a:pPr>
              <a:lnSpc>
                <a:spcPct val="150000"/>
              </a:lnSpc>
            </a:pPr>
            <a:endParaRPr lang="en-GB" dirty="0"/>
          </a:p>
          <a:p>
            <a:pPr>
              <a:lnSpc>
                <a:spcPct val="150000"/>
              </a:lnSpc>
            </a:pP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161" y="1667095"/>
            <a:ext cx="4659667" cy="3494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56504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MRI Scan Experience </a:t>
            </a:r>
            <a:br>
              <a:rPr lang="en-GB" dirty="0"/>
            </a:br>
            <a:endParaRPr lang="en-GB" dirty="0"/>
          </a:p>
        </p:txBody>
      </p:sp>
      <p:pic>
        <p:nvPicPr>
          <p:cNvPr id="4" name="Picture 2" descr="http://www2.fmrib.ox.ac.uk/education/fmri/images/sagittal_scan.jpg/image_previe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103" y="1374871"/>
            <a:ext cx="2623355" cy="2400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tetburyhospital.co.uk/admin/subroutines/blob.php?id=13&amp;blob=ablob">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9041" y="4052360"/>
            <a:ext cx="3146801" cy="22492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encrypted-tbn0.gstatic.com/images?q=tbn:ANd9GcTt_6NonpYaQrrdImy9X56ntmPBGHaGJ0oNhDg6dNujJN1IeAfhK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688" y="4001755"/>
            <a:ext cx="3515549" cy="22994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688" y="1484785"/>
            <a:ext cx="3515549" cy="2230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533819" y="1500550"/>
            <a:ext cx="1671145" cy="281103"/>
          </a:xfrm>
          <a:prstGeom prst="rect">
            <a:avLst/>
          </a:prstGeom>
          <a:noFill/>
        </p:spPr>
        <p:txBody>
          <a:bodyPr wrap="square" lIns="0" tIns="0" rIns="0" bIns="0" rtlCol="0">
            <a:spAutoFit/>
          </a:bodyPr>
          <a:lstStyle/>
          <a:p>
            <a:pPr algn="r">
              <a:lnSpc>
                <a:spcPct val="110000"/>
              </a:lnSpc>
              <a:spcBef>
                <a:spcPts val="0"/>
              </a:spcBef>
            </a:pPr>
            <a:r>
              <a:rPr lang="en-GB" dirty="0">
                <a:solidFill>
                  <a:schemeClr val="bg1"/>
                </a:solidFill>
              </a:rPr>
              <a:t>CT Scan</a:t>
            </a:r>
          </a:p>
        </p:txBody>
      </p:sp>
      <p:sp>
        <p:nvSpPr>
          <p:cNvPr id="10" name="TextBox 9"/>
          <p:cNvSpPr txBox="1"/>
          <p:nvPr/>
        </p:nvSpPr>
        <p:spPr>
          <a:xfrm>
            <a:off x="6581117" y="4001754"/>
            <a:ext cx="1671145" cy="585801"/>
          </a:xfrm>
          <a:prstGeom prst="rect">
            <a:avLst/>
          </a:prstGeom>
          <a:noFill/>
        </p:spPr>
        <p:txBody>
          <a:bodyPr wrap="square" lIns="0" tIns="0" rIns="0" bIns="0" rtlCol="0">
            <a:spAutoFit/>
          </a:bodyPr>
          <a:lstStyle/>
          <a:p>
            <a:pPr algn="r">
              <a:lnSpc>
                <a:spcPct val="110000"/>
              </a:lnSpc>
              <a:spcBef>
                <a:spcPts val="0"/>
              </a:spcBef>
            </a:pPr>
            <a:r>
              <a:rPr lang="en-GB" dirty="0">
                <a:solidFill>
                  <a:schemeClr val="bg1"/>
                </a:solidFill>
              </a:rPr>
              <a:t>Ultrasound Scan</a:t>
            </a:r>
          </a:p>
        </p:txBody>
      </p:sp>
      <p:sp>
        <p:nvSpPr>
          <p:cNvPr id="11" name="TextBox 10"/>
          <p:cNvSpPr txBox="1"/>
          <p:nvPr/>
        </p:nvSpPr>
        <p:spPr>
          <a:xfrm>
            <a:off x="1193159" y="1374871"/>
            <a:ext cx="1671145" cy="281103"/>
          </a:xfrm>
          <a:prstGeom prst="rect">
            <a:avLst/>
          </a:prstGeom>
          <a:noFill/>
        </p:spPr>
        <p:txBody>
          <a:bodyPr wrap="square" lIns="0" tIns="0" rIns="0" bIns="0" rtlCol="0">
            <a:spAutoFit/>
          </a:bodyPr>
          <a:lstStyle/>
          <a:p>
            <a:pPr>
              <a:lnSpc>
                <a:spcPct val="110000"/>
              </a:lnSpc>
              <a:spcBef>
                <a:spcPts val="0"/>
              </a:spcBef>
            </a:pPr>
            <a:r>
              <a:rPr lang="en-GB" dirty="0">
                <a:solidFill>
                  <a:schemeClr val="bg1"/>
                </a:solidFill>
              </a:rPr>
              <a:t>MRI Scan</a:t>
            </a:r>
          </a:p>
        </p:txBody>
      </p:sp>
      <p:sp>
        <p:nvSpPr>
          <p:cNvPr id="12" name="TextBox 11"/>
          <p:cNvSpPr txBox="1"/>
          <p:nvPr/>
        </p:nvSpPr>
        <p:spPr>
          <a:xfrm>
            <a:off x="908097" y="4052360"/>
            <a:ext cx="1671145" cy="281103"/>
          </a:xfrm>
          <a:prstGeom prst="rect">
            <a:avLst/>
          </a:prstGeom>
          <a:noFill/>
        </p:spPr>
        <p:txBody>
          <a:bodyPr wrap="square" lIns="0" tIns="0" rIns="0" bIns="0" rtlCol="0">
            <a:spAutoFit/>
          </a:bodyPr>
          <a:lstStyle/>
          <a:p>
            <a:pPr>
              <a:lnSpc>
                <a:spcPct val="110000"/>
              </a:lnSpc>
              <a:spcBef>
                <a:spcPts val="0"/>
              </a:spcBef>
            </a:pPr>
            <a:r>
              <a:rPr lang="en-GB" dirty="0">
                <a:solidFill>
                  <a:schemeClr val="bg1"/>
                </a:solidFill>
              </a:rPr>
              <a:t>X-ray image</a:t>
            </a:r>
          </a:p>
        </p:txBody>
      </p:sp>
    </p:spTree>
    <p:extLst>
      <p:ext uri="{BB962C8B-B14F-4D97-AF65-F5344CB8AC3E}">
        <p14:creationId xmlns:p14="http://schemas.microsoft.com/office/powerpoint/2010/main" val="863947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MRI Scan Experience </a:t>
            </a:r>
            <a:r>
              <a:rPr lang="en-GB"/>
              <a:t/>
            </a:r>
            <a:br>
              <a:rPr lang="en-GB"/>
            </a:br>
            <a:endParaRPr lang="en-GB" dirty="0"/>
          </a:p>
        </p:txBody>
      </p:sp>
      <p:sp>
        <p:nvSpPr>
          <p:cNvPr id="3" name="Content Placeholder 2"/>
          <p:cNvSpPr>
            <a:spLocks noGrp="1"/>
          </p:cNvSpPr>
          <p:nvPr>
            <p:ph idx="1"/>
          </p:nvPr>
        </p:nvSpPr>
        <p:spPr>
          <a:xfrm>
            <a:off x="539751" y="1412875"/>
            <a:ext cx="3685410" cy="4752975"/>
          </a:xfrm>
        </p:spPr>
        <p:txBody>
          <a:bodyPr/>
          <a:lstStyle/>
          <a:p>
            <a:pPr>
              <a:lnSpc>
                <a:spcPct val="150000"/>
              </a:lnSpc>
            </a:pPr>
            <a:r>
              <a:rPr lang="en-GB" dirty="0"/>
              <a:t>There are four key components:</a:t>
            </a:r>
          </a:p>
          <a:p>
            <a:pPr marL="342900" indent="-342900">
              <a:lnSpc>
                <a:spcPct val="150000"/>
              </a:lnSpc>
              <a:buClrTx/>
              <a:buAutoNum type="arabicParenR"/>
            </a:pPr>
            <a:r>
              <a:rPr lang="en-GB" dirty="0"/>
              <a:t>A powerful permanent magnet</a:t>
            </a:r>
          </a:p>
          <a:p>
            <a:pPr marL="342900" indent="-342900">
              <a:lnSpc>
                <a:spcPct val="150000"/>
              </a:lnSpc>
              <a:buClrTx/>
              <a:buAutoNum type="arabicParenR"/>
            </a:pPr>
            <a:r>
              <a:rPr lang="en-GB" dirty="0"/>
              <a:t>Gradient coils, which produce a variable magnetic field</a:t>
            </a:r>
          </a:p>
          <a:p>
            <a:pPr marL="342900" indent="-342900">
              <a:lnSpc>
                <a:spcPct val="150000"/>
              </a:lnSpc>
              <a:buClrTx/>
              <a:buAutoNum type="arabicParenR"/>
            </a:pPr>
            <a:r>
              <a:rPr lang="en-GB" dirty="0"/>
              <a:t>Radio frequency (RF) coils, which produce radio waves</a:t>
            </a:r>
          </a:p>
          <a:p>
            <a:pPr marL="342900" indent="-342900">
              <a:lnSpc>
                <a:spcPct val="150000"/>
              </a:lnSpc>
              <a:buClrTx/>
              <a:buAutoNum type="arabicParenR"/>
            </a:pPr>
            <a:r>
              <a:rPr lang="en-GB" dirty="0"/>
              <a:t>Scanner, which detects energy emitted from the body</a:t>
            </a:r>
          </a:p>
          <a:p>
            <a:pPr>
              <a:lnSpc>
                <a:spcPct val="150000"/>
              </a:lnSpc>
            </a:pPr>
            <a:endParaRPr lang="en-GB" dirty="0"/>
          </a:p>
        </p:txBody>
      </p:sp>
      <p:pic>
        <p:nvPicPr>
          <p:cNvPr id="4" name="Picture 2" descr="MRI illustration"/>
          <p:cNvPicPr>
            <a:picLocks noChangeAspect="1" noChangeArrowheads="1"/>
          </p:cNvPicPr>
          <p:nvPr/>
        </p:nvPicPr>
        <p:blipFill rotWithShape="1">
          <a:blip r:embed="rId3">
            <a:extLst>
              <a:ext uri="{28A0092B-C50C-407E-A947-70E740481C1C}">
                <a14:useLocalDpi xmlns:a14="http://schemas.microsoft.com/office/drawing/2010/main" val="0"/>
              </a:ext>
            </a:extLst>
          </a:blip>
          <a:srcRect t="7191"/>
          <a:stretch/>
        </p:blipFill>
        <p:spPr bwMode="auto">
          <a:xfrm>
            <a:off x="4225161" y="1667096"/>
            <a:ext cx="4782499" cy="443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3652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DT_CUSTOMER" val="Siemens_I_2013"/>
  <p:tag name="CDT_CUSTOMER_NAME" val="Siemens AG, Industry Sector"/>
  <p:tag name="CDT_VERSION" val="4.1.2.0"/>
  <p:tag name="CDT_CREATORVERSION" val="4.1.2.0"/>
  <p:tag name="CDT_TEMPLATEVERSION" val="2.0.0"/>
  <p:tag name="CDT_LANGUAGE" val="1033"/>
  <p:tag name="CDT_FONTSET" val="Arial"/>
</p:tagLst>
</file>

<file path=ppt/tags/tag1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9:0-0-540-720"/>
  <p:tag name="CDT_MASTERSHAPE2" val="12:0-0-540-720"/>
  <p:tag name="CDT_MASTERSHAPE3" val="57350:190,6199-19,75-148,1732-700,25"/>
  <p:tag name="CDT_MASTERSHAPE4" val="11:0-42,5-76,20732-136,063"/>
  <p:tag name="CDT_MASTERSHAPE5" val="16:0-360-0,1250394-0,1250394"/>
  <p:tag name="CDT_MASTERSHAPE6" val="10:485,5-0-34-720"/>
  <p:tag name="CDT_MASTERSHAPE7" val="14:485,5-484,75-34-235,25"/>
  <p:tag name="CDT_MASTERSHAPE8" val="57351:190,62-19,75-30,95134-700,25"/>
</p:tagLst>
</file>

<file path=ppt/tags/tag1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9:0-0-540-720"/>
  <p:tag name="CDT_MASTERSHAPE2" val="12:0-0-540-720"/>
  <p:tag name="CDT_MASTERSHAPE3" val="57350:186,798-19,75-148,1732-700,25"/>
  <p:tag name="CDT_MASTERSHAPE4" val="11:0-42,5-76,20732-136,063"/>
  <p:tag name="CDT_MASTERSHAPE5" val="16:0-360-0,1250394-0,1250394"/>
  <p:tag name="CDT_MASTERSHAPE6" val="14:485,5-0-34-720"/>
  <p:tag name="CDT_MASTERSHAPE7" val="15:485,5-484,75-34-235,25"/>
  <p:tag name="CDT_MASTERSHAPE8" val="57351:304-19,75-30,95134-700,25"/>
</p:tagLst>
</file>

<file path=ppt/tags/tag1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57359:0-0-326,75-720"/>
  <p:tag name="CDT_MASTERSHAPE2" val="57350:326,7501-19,75-116,9738-700,25"/>
  <p:tag name="CDT_MASTERSHAPE3" val="57351:295,7987-19,75-30,95134-700,25"/>
  <p:tag name="CDT_MASTERSHAPE4" val="8:0-575,5-63,37504-113,375"/>
  <p:tag name="CDT_MASTERSHAPE5" val="9:0-360-0,1250394-0,1250394"/>
</p:tagLst>
</file>

<file path=ppt/tags/tag1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8:0-0-406,5005-720"/>
  <p:tag name="CDT_MASTERSHAPE2" val="57350:289,5268-19,75-116,9738-700,25"/>
  <p:tag name="CDT_MASTERSHAPE3" val="57351:406,5005-19,75-30,95134-700,25"/>
  <p:tag name="CDT_MASTERSHAPE4" val="12:0-575,5-63,37504-113,375"/>
  <p:tag name="CDT_MASTERSHAPE5" val="9:0-360-0,1250394-0,1250394"/>
</p:tagLst>
</file>

<file path=ppt/tags/tag1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3:111,25-371,3751-374,25-348,625"/>
  <p:tag name="CDT_MASTERSHAPE2" val="2:0-0-99,87504-720"/>
  <p:tag name="CDT_MASTERSHAPE3" val="11:111,25-0-374,25-360"/>
  <p:tag name="CDT_MASTERSHAPE4" val="13:111,25-371,3751-374,25-348,625"/>
</p:tagLst>
</file>

<file path=ppt/tags/tag1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13:111,25-42,5-374,25-317,5"/>
  <p:tag name="CDT_MASTERSHAPE3" val="5:111,25-371,3751-374,25-348,625"/>
</p:tagLst>
</file>

<file path=ppt/tags/tag1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Lst>
</file>

<file path=ppt/tags/tag1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0008-374,25-646,3751"/>
</p:tagLst>
</file>

<file path=ppt/tags/tag1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533"/>
</p:tagLst>
</file>

<file path=ppt/tags/tag1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317,5"/>
  <p:tag name="CDT_MASTERSHAPE3" val="4:111,25-371,375-374,25-317,5"/>
</p:tagLst>
</file>

<file path=ppt/tags/tag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PROT" val="3"/>
  <p:tag name="CDT_PROT_TOP" val="0"/>
  <p:tag name="CDT_PROT_LEFT" val="0"/>
  <p:tag name="CDT_PROT_WIDTH" val="720"/>
  <p:tag name="CDT_PROT_HEIGHT" val="99,87504"/>
</p:tagLst>
</file>

<file path=ppt/tags/tag2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646,3751"/>
  <p:tag name="CDT_MASTERSHAPE3" val="13:304-42,5-181,5-646,3751"/>
</p:tagLst>
</file>

<file path=ppt/tags/tag2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204,0945"/>
  <p:tag name="CDT_MASTERSHAPE3" val="13:111,25-257,9528-374,25-215,4222"/>
  <p:tag name="CDT_MASTERSHAPE4" val="12:111,25-484,75-374,25-204,125"/>
</p:tagLst>
</file>

<file path=ppt/tags/tag2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317,5"/>
  <p:tag name="CDT_MASTERSHAPE3" val="4:111,25-371,375-181,375-317,5"/>
  <p:tag name="CDT_MASTERSHAPE4" val="5:304-42,5-181,5-317,5"/>
  <p:tag name="CDT_MASTERSHAPE5" val="6:304-371,375-181,5-317,5"/>
</p:tagLst>
</file>

<file path=ppt/tags/tag2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4:111,25-586,8279-374,25-102,0471"/>
</p:tagLst>
</file>

<file path=ppt/tags/tag2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533"/>
  <p:tag name="CDT_MASTERSHAPE3" val="5:111,25-586,8279-374,25-102,0471"/>
</p:tagLst>
</file>

<file path=ppt/tags/tag2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42,5-374,25-260,6249"/>
  <p:tag name="CDT_MASTERSHAPE3" val="13:111,25-314,4999-374,25-261,0001"/>
  <p:tag name="CDT_MASTERSHAPE4" val="7:111,25-586,8279-374,25-102,0471"/>
</p:tagLst>
</file>

<file path=ppt/tags/tag2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533"/>
  <p:tag name="CDT_MASTERSHAPE3" val="13:304-42,5-181,5-533"/>
  <p:tag name="CDT_MASTERSHAPE4" val="7:111,25-586,8279-374,25-102,0471"/>
</p:tagLst>
</file>

<file path=ppt/tags/tag2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2:0-0-99,87504-720"/>
  <p:tag name="CDT_MASTERSHAPE2" val="3:111,2501-42,5-181,375-260,6249"/>
  <p:tag name="CDT_MASTERSHAPE3" val="13:111,2501-314,5-181,375-261"/>
  <p:tag name="CDT_MASTERSHAPE4" val="12:304-42,5-181,5-260,6249"/>
  <p:tag name="CDT_MASTERSHAPE5" val="15:304-314,4999-181,5-261,0001"/>
  <p:tag name="CDT_MASTERSHAPE6" val="9:111,25-586,8279-374,25-102,0471"/>
</p:tagLst>
</file>

<file path=ppt/tags/tag2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7:0-0-99,87504-720"/>
  <p:tag name="CDT_MASTERSHAPE2" val="13:519,5906-0-20,40945-200,7495"/>
  <p:tag name="CDT_MASTERSHAPE3" val="9:485,5-0-34-720"/>
  <p:tag name="CDT_MASTERSHAPE4" val="3079:111,25-42,50008-374,25-646,3751"/>
  <p:tag name="CDT_MASTERSHAPE5" val="12:519,5906-0-20,40945-98,37409"/>
  <p:tag name="CDT_MASTERSHAPE6" val="14:519,5906-212,1243-20,40945-507,8756"/>
  <p:tag name="CDT_MASTERSHAPE7" val="11:0-575,5001-63,50016-113,375"/>
  <p:tag name="CDT_MASTERSHAPE8" val="3078:0-0-99,87504-720"/>
  <p:tag name="CDT_MASTERSHAPE9" val="31:0-360-0,1250394-0,1250394"/>
  <p:tag name="CDT_MASTERSHAPE10" val="2:0-0-0-0"/>
  <p:tag name="CDT_MASTERSHAPE11" val="3:0-0-0-0"/>
  <p:tag name="CDT_MASTERSHAPE12" val="4:0-0-0-0"/>
  <p:tag name="CDT_MASTERSHAPE13" val="5:0-0-0-0"/>
  <p:tag name="CDT_MASTERSHAPE14" val="6:0-0-0-0"/>
  <p:tag name="CDT_MASTERSHAPE15" val="8:0-0-0-0"/>
  <p:tag name="CDT_MASTERSHAPE16" val="10:0-0-0-0"/>
  <p:tag name="CDT_MASTERSHAPE17" val="15:0-0-0-0"/>
  <p:tag name="CDT_MASTERSHAPE18" val="16:0-0-0-0"/>
  <p:tag name="CDT_MASTERSHAPE19" val="17:0-0-0-0"/>
  <p:tag name="CDT_MASTERSHAPE20" val="18:0-0-0-0"/>
  <p:tag name="CDT_MASTERSHAPE21" val="19:0-0-0-0"/>
  <p:tag name="CDT_MASTERSHAPE22" val="20:0-0-0-0"/>
  <p:tag name="CDT_MASTERSHAPE23" val="21:0-0-0-0"/>
  <p:tag name="CDT_MASTERSHAPE24" val="22:0-0-0-0"/>
  <p:tag name="CDT_MASTERSHAPE25" val="23:0-0-0-0"/>
  <p:tag name="CDT_MASTERSHAPE26" val="24:0-0-0-0"/>
  <p:tag name="CDT_MASTERSHAPE27" val="25:0-0-0-0"/>
  <p:tag name="CDT_MASTERSHAPE28" val="26:0-0-0-0"/>
  <p:tag name="CDT_MASTERSHAPE29" val="27:0-0-0-0"/>
  <p:tag name="CDT_MASTERSHAPE30" val="28:0-0-0-0"/>
</p:tagLst>
</file>

<file path=ppt/tags/tag2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7"/>
  <p:tag name="CDT_COLFF_NEW" val="17"/>
  <p:tag name="CDT_EXTCOL" val="True"/>
  <p:tag name="CDT_COLTX_NEW" val="18"/>
  <p:tag name="CDT_TARGETSHAPE_NEW" val="3"/>
  <p:tag name="CDT_PROT" val="5"/>
  <p:tag name="CDT_PROT_TOP" val="326,7"/>
  <p:tag name="CDT_PROT_LEFT" val="19,75"/>
  <p:tag name="CDT_PROT_WIDTH" val="700,25"/>
  <p:tag name="CDT_PROT_HEIGHT" val="116,9738"/>
</p:tagLst>
</file>

<file path=ppt/tags/tag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4"/>
  <p:tag name="CDT_TARGETSHAPE_NEW" val="1"/>
  <p:tag name="CDT_PROT" val="3"/>
  <p:tag name="CDT_PROT_TOP" val="485,5"/>
  <p:tag name="CDT_PROT_LEFT" val="0"/>
  <p:tag name="CDT_PROT_WIDTH" val="720"/>
  <p:tag name="CDT_PROT_HEIGHT" val="34"/>
</p:tagLst>
</file>

<file path=ppt/tags/tag3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PROT" val="2"/>
  <p:tag name="CDT_PROT_TOP" val="295,7487"/>
  <p:tag name="CDT_PROT_LEFT" val="19,75"/>
  <p:tag name="CDT_PROT_WIDTH" val="700,25"/>
  <p:tag name="CDT_PROT_HEIGHT" val="30,95134"/>
</p:tagLst>
</file>

<file path=ppt/tags/tag3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42,5"/>
  <p:tag name="CDT_PROT_WIDTH" val="136,063"/>
  <p:tag name="CDT_PROT_HEIGHT" val="76,20732"/>
</p:tagLst>
</file>

<file path=ppt/tags/tag32.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4"/>
  <p:tag name="CDT_TARGETSHAPE_NEW" val="1"/>
  <p:tag name="CDT_PROT" val="3"/>
  <p:tag name="CDT_PROT_TOP" val="485,5"/>
  <p:tag name="CDT_PROT_LEFT" val="0"/>
  <p:tag name="CDT_PROT_WIDTH" val="720"/>
  <p:tag name="CDT_PROT_HEIGHT" val="34"/>
</p:tagLst>
</file>

<file path=ppt/tags/tag3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4"/>
  <p:tag name="CDT_PROT" val="3"/>
  <p:tag name="CDT_PROT_TOP" val="485,5"/>
  <p:tag name="CDT_PROT_LEFT" val="484,75"/>
  <p:tag name="CDT_PROT_WIDTH" val="235,25"/>
  <p:tag name="CDT_PROT_HEIGHT" val="34"/>
</p:tagLst>
</file>

<file path=ppt/tags/tag34.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3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720"/>
  <p:tag name="CDT_PROT_HEIGHT" val="99,87504"/>
</p:tagLst>
</file>

<file path=ppt/tags/tag3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2,50008"/>
  <p:tag name="CDT_PROT_WIDTH" val="646,3751"/>
  <p:tag name="CDT_PROT_HEIGHT" val="374,25"/>
</p:tagLst>
</file>

<file path=ppt/tags/tag37.xml><?xml version="1.0" encoding="utf-8"?>
<p:tagLst xmlns:a="http://schemas.openxmlformats.org/drawingml/2006/main" xmlns:r="http://schemas.openxmlformats.org/officeDocument/2006/relationships" xmlns:p="http://schemas.openxmlformats.org/presentationml/2006/main">
  <p:tag name="CDT_INTERSECT_SLIDE" val="False"/>
  <p:tag name="CDT_NAVBARONTHISSLIDE" val="True"/>
  <p:tag name="CDT_DESIGNS_NAME" val="Siemens 2013 – 4:3"/>
  <p:tag name="CDT_MASTERS_NAME" val="Title (big bar down)"/>
  <p:tag name="CDT_LAYOUT_TYPE" val="1"/>
  <p:tag name="CDT_ORIGINAL_DESIGNS_NAME" val="Siemens 2013 – 4:3"/>
  <p:tag name="CDT_ORIGINAL_MASTERS_NAME" val="Title (big bar down)"/>
  <p:tag name="CDT_ORIGINAL_LAYOUT_TYPE" val="1"/>
</p:tagLst>
</file>

<file path=ppt/tags/tag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2"/>
  <p:tag name="CDT_PROT_TOP" val="111,25"/>
  <p:tag name="CDT_PROT_LEFT" val="42,50008"/>
  <p:tag name="CDT_PROT_WIDTH" val="646,3751"/>
  <p:tag name="CDT_PROT_HEIGHT" val="374,25"/>
</p:tagLst>
</file>

<file path=ppt/tags/tag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3"/>
  <p:tag name="CDT_PROT_TOP" val="0"/>
  <p:tag name="CDT_PROT_LEFT" val="575,5001"/>
  <p:tag name="CDT_PROT_WIDTH" val="113,375"/>
  <p:tag name="CDT_PROT_HEIGHT" val="63,50016"/>
</p:tagLst>
</file>

<file path=ppt/tags/tag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PROT" val="2"/>
  <p:tag name="CDT_PROT_TOP" val="0"/>
  <p:tag name="CDT_PROT_LEFT" val="0"/>
  <p:tag name="CDT_PROT_WIDTH" val="720"/>
  <p:tag name="CDT_PROT_HEIGHT" val="99,87504"/>
</p:tagLst>
</file>

<file path=ppt/tags/tag7.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6"/>
  <p:tag name="CDT_TARGETSHAPE_NEW" val="2"/>
  <p:tag name="CDT_PROT" val="3"/>
  <p:tag name="CDT_PROT_TOP" val="0"/>
  <p:tag name="CDT_PROT_LEFT" val="360"/>
  <p:tag name="CDT_PROT_WIDTH" val="0,1250394"/>
  <p:tag name="CDT_PROT_HEIGHT" val="0,1250394"/>
</p:tagLst>
</file>

<file path=ppt/tags/tag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8:0-0-326,7-720"/>
  <p:tag name="CDT_MASTERSHAPE2" val="14:0-0-326,7-720"/>
  <p:tag name="CDT_MASTERSHAPE3" val="57350:326,7-19,75-116,9738-700,25"/>
  <p:tag name="CDT_MASTERSHAPE4" val="57351:295,7487-19,75-30,95134-700,25"/>
  <p:tag name="CDT_MASTERSHAPE5" val="11:0-42,5-76,20732-136,063"/>
  <p:tag name="CDT_MASTERSHAPE6" val="10:485,5-0-34-720"/>
  <p:tag name="CDT_MASTERSHAPE7" val="2:485,5-484,75-34-235,25"/>
  <p:tag name="CDT_MASTERSHAPE8" val="15:0-360-0,1250394-0,1250394"/>
</p:tagLst>
</file>

<file path=ppt/tags/tag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4:3"/>
  <p:tag name="CDT_MASTERSHAPE1" val="9:0-0-406,08-720"/>
  <p:tag name="CDT_MASTERSHAPE2" val="12:0-0-406,08-720"/>
  <p:tag name="CDT_MASTERSHAPE3" val="57350:289,1062-19,75-116,9738-700,25"/>
  <p:tag name="CDT_MASTERSHAPE4" val="57351:406,08-19,75-30,95134-700,25"/>
  <p:tag name="CDT_MASTERSHAPE5" val="11:0-42,5-76,20732-136,063"/>
  <p:tag name="CDT_MASTERSHAPE6" val="16:0-360-0,1250394-0,1250394"/>
  <p:tag name="CDT_MASTERSHAPE7" val="10:485,5-0-34-720"/>
  <p:tag name="CDT_MASTERSHAPE8" val="15:485,5-484,75-34-235,25"/>
</p:tagLst>
</file>

<file path=ppt/theme/theme1.xml><?xml version="1.0" encoding="utf-8"?>
<a:theme xmlns:a="http://schemas.openxmlformats.org/drawingml/2006/main" name="Siemens 2013 – 4:3">
  <a:themeElements>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641946"/>
      </a:folHlink>
    </a:clrScheme>
    <a:fontScheme name="Siemens PPT 2007 DEU">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square" lIns="108000" tIns="54000" rIns="108000" bIns="54000" numCol="1" spcCol="72000" rtlCol="0" anchor="ctr">
        <a:noAutofit/>
      </a:bodyPr>
      <a:lstStyle>
        <a:defPPr algn="ctr">
          <a:lnSpc>
            <a:spcPct val="110000"/>
          </a:lnSpc>
          <a:spcBef>
            <a:spcPct val="0"/>
          </a:spcBef>
          <a:buFont typeface="Wingdings" charset="0"/>
          <a:buNone/>
          <a:defRPr sz="1800" b="1" dirty="0" smtClean="0">
            <a:solidFill>
              <a:schemeClr val="tx1"/>
            </a:solidFill>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square" lIns="0" tIns="0" rIns="0" bIns="0" rtlCol="0">
        <a:spAutoFit/>
      </a:bodyPr>
      <a:lstStyle>
        <a:defPPr>
          <a:lnSpc>
            <a:spcPct val="110000"/>
          </a:lnSpc>
          <a:spcBef>
            <a:spcPts val="0"/>
          </a:spcBef>
          <a:defRPr sz="1200" dirty="0" smtClean="0">
            <a:solidFill>
              <a:schemeClr val="tx1"/>
            </a:solidFill>
          </a:defRPr>
        </a:defPPr>
      </a:lstStyle>
    </a:txDef>
  </a:objectDefaults>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4ppTags>
  <Name>One object (large)</Name>
  <PpLayout>16</PpLayout>
  <Index>10</Index>
</p4ppTags>
</file>

<file path=customXml/item2.xml><?xml version="1.0" encoding="utf-8"?>
<p4ppTags/>
</file>

<file path=customXml/item3.xml><?xml version="1.0" encoding="utf-8"?>
<p4ppTags>
  <Name>Title (big bar down)</Name>
  <PpLayout>1</PpLayout>
  <Index>1</Index>
</p4ppTags>
</file>

<file path=customXml/item4.xml><?xml version="1.0" encoding="utf-8"?>
<p4ppTags>
  <Name>1_Two rows</Name>
  <PpLayout>32</PpLayout>
  <Index>14</Index>
</p4ppTags>
</file>

<file path=customXml/itemProps1.xml><?xml version="1.0" encoding="utf-8"?>
<ds:datastoreItem xmlns:ds="http://schemas.openxmlformats.org/officeDocument/2006/customXml" ds:itemID="{AA004A45-EFAF-4A9B-8FAF-B6FACA8B75CE}">
  <ds:schemaRefs/>
</ds:datastoreItem>
</file>

<file path=customXml/itemProps2.xml><?xml version="1.0" encoding="utf-8"?>
<ds:datastoreItem xmlns:ds="http://schemas.openxmlformats.org/officeDocument/2006/customXml" ds:itemID="{EB8A4E2E-2B8F-4B71-A368-F18362B0C85F}">
  <ds:schemaRefs/>
</ds:datastoreItem>
</file>

<file path=customXml/itemProps3.xml><?xml version="1.0" encoding="utf-8"?>
<ds:datastoreItem xmlns:ds="http://schemas.openxmlformats.org/officeDocument/2006/customXml" ds:itemID="{A5111100-98EE-4A20-AE7B-BF136EFD1435}">
  <ds:schemaRefs/>
</ds:datastoreItem>
</file>

<file path=customXml/itemProps4.xml><?xml version="1.0" encoding="utf-8"?>
<ds:datastoreItem xmlns:ds="http://schemas.openxmlformats.org/officeDocument/2006/customXml" ds:itemID="{9C85B323-8697-4319-B012-CB7EF0B99A9B}">
  <ds:schemaRefs/>
</ds:datastoreItem>
</file>

<file path=docProps/app.xml><?xml version="1.0" encoding="utf-8"?>
<Properties xmlns="http://schemas.openxmlformats.org/officeDocument/2006/extended-properties" xmlns:vt="http://schemas.openxmlformats.org/officeDocument/2006/docPropsVTypes">
  <Template/>
  <TotalTime>0</TotalTime>
  <Words>348</Words>
  <Application>Microsoft Office PowerPoint</Application>
  <PresentationFormat>On-screen Show (4:3)</PresentationFormat>
  <Paragraphs>49</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Siemens 2013 – 4:3</vt:lpstr>
      <vt:lpstr>Lesson Plan MRI Scan Experience </vt:lpstr>
      <vt:lpstr>MRI Scan Experience  </vt:lpstr>
      <vt:lpstr>MRI Scan Experience  </vt:lpstr>
      <vt:lpstr>MRI Scan Experience  </vt:lpstr>
      <vt:lpstr>MRI Scan Experience  </vt:lpstr>
    </vt:vector>
  </TitlesOfParts>
  <Company>SIEMENS AG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Siemens Corporate Design PowerPoint-Templates</dc:title>
  <dc:creator>Racheal Fudge</dc:creator>
  <cp:keywords>C_Unrestricted</cp:keywords>
  <cp:lastModifiedBy>Pearce, Janet (CC EAF RC-GB MC)</cp:lastModifiedBy>
  <cp:revision>174</cp:revision>
  <cp:lastPrinted>2015-03-24T17:01:05Z</cp:lastPrinted>
  <dcterms:created xsi:type="dcterms:W3CDTF">2006-04-07T10:01:45Z</dcterms:created>
  <dcterms:modified xsi:type="dcterms:W3CDTF">2018-08-08T15:35:35Z</dcterms:modified>
  <dc:language>English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Release date">
    <vt:lpwstr>June 2013</vt:lpwstr>
  </property>
  <property fmtid="{D5CDD505-2E9C-101B-9397-08002B2CF9AE}" pid="4" name="Office version">
    <vt:lpwstr>2007/2010</vt:lpwstr>
  </property>
  <property fmtid="{D5CDD505-2E9C-101B-9397-08002B2CF9AE}" pid="5" name="Release version">
    <vt:lpwstr>2.0.1</vt:lpwstr>
  </property>
  <property fmtid="{D5CDD505-2E9C-101B-9397-08002B2CF9AE}" pid="6" name="Document Confidentiality">
    <vt:lpwstr>Unrestricted</vt:lpwstr>
  </property>
  <property fmtid="{D5CDD505-2E9C-101B-9397-08002B2CF9AE}" pid="7" name="sodocoClasLang">
    <vt:lpwstr>Unrestricted</vt:lpwstr>
  </property>
  <property fmtid="{D5CDD505-2E9C-101B-9397-08002B2CF9AE}" pid="8" name="sodocoClasLangId">
    <vt:i4>0</vt:i4>
  </property>
  <property fmtid="{D5CDD505-2E9C-101B-9397-08002B2CF9AE}" pid="9" name="sodocoClasId">
    <vt:i4>0</vt:i4>
  </property>
</Properties>
</file>