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entation.xml" ContentType="application/vnd.openxmlformats-officedocument.presentationml.presentation.main+xml"/>
  <Override PartName="/ppt/slideLayouts/slideLayout6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Masters/slideMaster1.xml" ContentType="application/vnd.openxmlformats-officedocument.presentationml.slideMaster+xml"/>
  <Override PartName="/ppt/commentAuthors.xml" ContentType="application/vnd.openxmlformats-officedocument.presentationml.commentAuthors+xml"/>
  <Override PartName="/ppt/notesMasters/notesMaster1.xml" ContentType="application/vnd.openxmlformats-officedocument.presentationml.notesMaster+xml"/>
  <Override PartName="/ppt/authors.xml" ContentType="application/vnd.ms-powerpoint.authors+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1234" r:id="rId2"/>
    <p:sldId id="1237" r:id="rId3"/>
    <p:sldId id="1241" r:id="rId4"/>
  </p:sldIdLst>
  <p:sldSz cx="12192000" cy="6858000"/>
  <p:notesSz cx="6858000" cy="9144000"/>
  <p:defaultTextStyle>
    <a:defPPr>
      <a:defRPr lang="en-US"/>
    </a:defPPr>
    <a:lvl1pPr>
      <a:spcBef>
        <a:spcPts val="0"/>
      </a:spcBef>
      <a:buClr>
        <a:schemeClr val="accent1"/>
      </a:buClr>
      <a:defRPr sz="1800"/>
    </a:lvl1pPr>
    <a:lvl2pPr marL="180000" indent="-180000">
      <a:spcBef>
        <a:spcPts val="0"/>
      </a:spcBef>
      <a:buClr>
        <a:schemeClr val="accent1"/>
      </a:buClr>
      <a:buFont typeface="Arial" panose="020B0604020202020204" pitchFamily="34" charset="0"/>
      <a:buChar char="•"/>
      <a:defRPr sz="1800"/>
    </a:lvl2pPr>
    <a:lvl3pPr marL="360000" indent="-180000">
      <a:spcBef>
        <a:spcPts val="0"/>
      </a:spcBef>
      <a:buClr>
        <a:schemeClr val="accent1"/>
      </a:buClr>
      <a:buFont typeface="Arial" panose="020B0604020202020204" pitchFamily="34" charset="0"/>
      <a:buChar char="•"/>
      <a:defRPr sz="1800"/>
    </a:lvl3pPr>
    <a:lvl4pPr marL="540000" indent="-180000">
      <a:spcBef>
        <a:spcPts val="0"/>
      </a:spcBef>
      <a:buClr>
        <a:schemeClr val="accent1"/>
      </a:buClr>
      <a:buFont typeface="Arial" panose="020B0604020202020204" pitchFamily="34" charset="0"/>
      <a:buChar char="•"/>
      <a:defRPr sz="1800"/>
    </a:lvl4pPr>
    <a:lvl5pPr marL="720000" indent="-180000">
      <a:spcBef>
        <a:spcPts val="0"/>
      </a:spcBef>
      <a:buClr>
        <a:schemeClr val="accent1"/>
      </a:buClr>
      <a:buFont typeface="Arial" panose="020B0604020202020204" pitchFamily="34" charset="0"/>
      <a:buChar char="•"/>
      <a:defRPr sz="1800"/>
    </a:lvl5pPr>
    <a:lvl6pPr marL="900000" indent="-180000">
      <a:spcBef>
        <a:spcPts val="0"/>
      </a:spcBef>
      <a:buClr>
        <a:schemeClr val="accent1"/>
      </a:buClr>
      <a:buFont typeface="Arial" panose="020B0604020202020204" pitchFamily="34" charset="0"/>
      <a:buChar char="•"/>
      <a:defRPr sz="1800"/>
    </a:lvl6pPr>
    <a:lvl7pPr marL="1080000" indent="-180000">
      <a:spcBef>
        <a:spcPts val="0"/>
      </a:spcBef>
      <a:buClr>
        <a:schemeClr val="accent1"/>
      </a:buClr>
      <a:buFont typeface="Arial" panose="020B0604020202020204" pitchFamily="34" charset="0"/>
      <a:buChar char="•"/>
      <a:defRPr sz="1800"/>
    </a:lvl7pPr>
    <a:lvl8pPr marL="1260000" indent="-180000">
      <a:spcBef>
        <a:spcPts val="0"/>
      </a:spcBef>
      <a:buClr>
        <a:schemeClr val="accent1"/>
      </a:buClr>
      <a:buFont typeface="Arial" panose="020B0604020202020204" pitchFamily="34" charset="0"/>
      <a:buChar char="•"/>
      <a:defRPr sz="1800"/>
    </a:lvl8pPr>
    <a:lvl9pPr marL="1440000" indent="-180000">
      <a:spcBef>
        <a:spcPts val="0"/>
      </a:spcBef>
      <a:buClr>
        <a:schemeClr val="accent1"/>
      </a:buClr>
      <a:buFont typeface="Arial" panose="020B0604020202020204" pitchFamily="34" charset="0"/>
      <a:buChar char="•"/>
      <a:defRPr sz="1800"/>
    </a:lvl9pPr>
  </p:defaultTextStyle>
  <p:extLst>
    <p:ext uri="{521415D9-36F7-43E2-AB2F-B90AF26B5E84}">
      <p14:sectionLst xmlns:p14="http://schemas.microsoft.com/office/powerpoint/2010/main">
        <p14:section name="Slides" id="{0D568892-780D-4C8E-9447-F21546C88527}">
          <p14:sldIdLst>
            <p14:sldId id="1234"/>
            <p14:sldId id="1237"/>
            <p14:sldId id="1241"/>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C67E45-1AD5-2C14-0AC2-DD8919432A73}" name="Alannah  Moore" initials="AM" userId="S::alannah.moore@wearetmc.co.uk::0777311a-d320-42af-bc2c-5dbd231887d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extLst>
      <p:ext uri="{19B8F6BF-5375-455C-9EA6-DF929625EA0E}">
        <p15:presenceInfo xmlns:p15="http://schemas.microsoft.com/office/powerpoint/2012/main" userId="S::denwelle1@publicisgroupe.net::08b00602-60fa-48c3-96fb-06a947b67c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0E3FDE45-AF77-4B5C-9715-49D594BDF05E}" styleName="Light Style 1 - Accent 2">
    <a:wholeTbl>
      <a:tcTxStyle>
        <a:fontRef idx="minor">
          <a:scrgbClr r="0" g="0" b="0"/>
        </a:fontRef>
        <a:schemeClr val="tx1"/>
      </a:tcTxStyle>
      <a:tcStyle>
        <a:tcBdr>
          <a:left>
            <a:ln>
              <a:noFill/>
            </a:ln>
          </a:left>
          <a:right>
            <a:ln>
              <a:noFill/>
            </a:ln>
          </a:right>
          <a:top>
            <a:ln>
              <a:noFill/>
            </a:ln>
          </a:top>
          <a:bottom>
            <a:ln w="12700" cmpd="sng">
              <a:solidFill>
                <a:schemeClr val="accent6">
                  <a:alpha val="15000"/>
                </a:schemeClr>
              </a:solidFill>
            </a:ln>
          </a:bottom>
          <a:insideH>
            <a:ln w="12700" cmpd="sng">
              <a:solidFill>
                <a:schemeClr val="accent6">
                  <a:alpha val="15000"/>
                </a:schemeClr>
              </a:solidFill>
            </a:ln>
          </a:insideH>
          <a:insideV>
            <a:ln>
              <a:noFill/>
            </a:ln>
          </a:insideV>
        </a:tcBdr>
        <a:fill>
          <a:noFill/>
        </a:fill>
      </a:tcStyle>
    </a:wholeTbl>
    <a:band1H>
      <a:tcStyle>
        <a:tcBdr>
          <a:bottom>
            <a:ln w="12700" cmpd="sng">
              <a:solidFill>
                <a:schemeClr val="accent6">
                  <a:alpha val="15000"/>
                </a:schemeClr>
              </a:solidFill>
            </a:ln>
          </a:bottom>
        </a:tcBdr>
        <a:fill>
          <a:solidFill>
            <a:schemeClr val="accent6">
              <a:alpha val="5000"/>
            </a:schemeClr>
          </a:solidFill>
        </a:fill>
      </a:tcStyle>
    </a:band1H>
    <a:band2H>
      <a:tcStyle>
        <a:tcBdr>
          <a:bottom>
            <a:ln w="12700" cmpd="sng">
              <a:solidFill>
                <a:schemeClr val="accent6">
                  <a:alpha val="15000"/>
                </a:schemeClr>
              </a:solidFill>
            </a:ln>
          </a:bottom>
        </a:tcBdr>
      </a:tcStyle>
    </a:band2H>
    <a:band1V>
      <a:tcStyle>
        <a:tcBdr/>
        <a:fill>
          <a:solidFill>
            <a:schemeClr val="accent6">
              <a:alpha val="5000"/>
            </a:schemeClr>
          </a:solidFill>
        </a:fill>
      </a:tcStyle>
    </a:band1V>
    <a:lastCol>
      <a:tcTxStyle b="on"/>
      <a:tcStyle>
        <a:tcBdr/>
      </a:tcStyle>
    </a:lastCol>
    <a:firstCol>
      <a:tcTxStyle b="on"/>
      <a:tcStyle>
        <a:tcBdr/>
      </a:tcStyle>
    </a:firstCol>
    <a:lastRow>
      <a:tcTxStyle b="on"/>
      <a:tcStyle>
        <a:tcBdr>
          <a:bottom>
            <a:ln w="28575" cmpd="sng">
              <a:solidFill>
                <a:schemeClr val="dk1"/>
              </a:solidFill>
            </a:ln>
          </a:bottom>
        </a:tcBdr>
        <a:fill>
          <a:noFill/>
        </a:fill>
      </a:tcStyle>
    </a:lastRow>
    <a:firstRow>
      <a:tcTxStyle b="on"/>
      <a:tcStyle>
        <a:tcBdr>
          <a:bottom>
            <a:ln w="28575" cmpd="sng">
              <a:solidFill>
                <a:schemeClr val="dk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554" autoAdjust="0"/>
    <p:restoredTop sz="97461" autoAdjust="0"/>
  </p:normalViewPr>
  <p:slideViewPr>
    <p:cSldViewPr snapToGrid="0" showGuides="1">
      <p:cViewPr varScale="1">
        <p:scale>
          <a:sx n="115" d="100"/>
          <a:sy n="115" d="100"/>
        </p:scale>
        <p:origin x="592" y="200"/>
      </p:cViewPr>
      <p:guideLst>
        <p:guide pos="3840"/>
        <p:guide orient="horz" pos="2160"/>
      </p:guideLst>
    </p:cSldViewPr>
  </p:slideViewPr>
  <p:outlineViewPr>
    <p:cViewPr>
      <p:scale>
        <a:sx n="33" d="100"/>
        <a:sy n="33" d="100"/>
      </p:scale>
      <p:origin x="0" y="-2310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121" d="100"/>
          <a:sy n="121" d="100"/>
        </p:scale>
        <p:origin x="4938"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commentAuthors" Target="commentAuthors.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a:extLst>
              <a:ext uri="{FF2B5EF4-FFF2-40B4-BE49-F238E27FC236}">
                <a16:creationId xmlns:a16="http://schemas.microsoft.com/office/drawing/2014/main" id="{9A8492AF-21D1-4EA9-B88E-2B2469E5B0BF}"/>
              </a:ext>
            </a:extLst>
          </p:cNvP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200"/>
            </a:lvl1pPr>
          </a:lstStyle>
          <a:p>
            <a:endParaRPr lang="en-US" sz="1050" b="1" dirty="0">
              <a:solidFill>
                <a:schemeClr val="tx2"/>
              </a:solidFill>
              <a:latin typeface="+mn-lt"/>
            </a:endParaRPr>
          </a:p>
        </p:txBody>
      </p:sp>
      <p:sp>
        <p:nvSpPr>
          <p:cNvPr id="3" name="Date">
            <a:extLst>
              <a:ext uri="{FF2B5EF4-FFF2-40B4-BE49-F238E27FC236}">
                <a16:creationId xmlns:a16="http://schemas.microsoft.com/office/drawing/2014/main" id="{F2C5CF11-9AB8-4366-83D6-4A911EAE67AA}"/>
              </a:ext>
            </a:extLst>
          </p:cNvPr>
          <p:cNvSpPr>
            <a:spLocks noGrp="1"/>
          </p:cNvSpPr>
          <p:nvPr>
            <p:ph type="dt" sz="quarter" idx="1"/>
          </p:nvPr>
        </p:nvSpPr>
        <p:spPr>
          <a:xfrm>
            <a:off x="5086800" y="0"/>
            <a:ext cx="1771200" cy="360000"/>
          </a:xfrm>
          <a:prstGeom prst="rect">
            <a:avLst/>
          </a:prstGeom>
        </p:spPr>
        <p:txBody>
          <a:bodyPr vert="horz" lIns="91440" tIns="45720" rIns="91440" bIns="45720" rtlCol="0"/>
          <a:lstStyle>
            <a:lvl1pPr algn="r">
              <a:defRPr sz="1200"/>
            </a:lvl1pPr>
          </a:lstStyle>
          <a:p>
            <a:fld id="{FEF1F2B9-B350-4061-A6D1-2A3340A8623F}" type="datetimeFigureOut">
              <a:rPr lang="en-US" sz="1050" smtClean="0">
                <a:solidFill>
                  <a:schemeClr val="tx2"/>
                </a:solidFill>
                <a:latin typeface="+mn-lt"/>
              </a:rPr>
              <a:t>11/19/24</a:t>
            </a:fld>
            <a:endParaRPr lang="en-US" sz="1050" dirty="0">
              <a:solidFill>
                <a:schemeClr val="tx2"/>
              </a:solidFill>
              <a:latin typeface="+mn-lt"/>
            </a:endParaRPr>
          </a:p>
        </p:txBody>
      </p:sp>
      <p:sp>
        <p:nvSpPr>
          <p:cNvPr id="4" name="Footer Placeholder">
            <a:extLst>
              <a:ext uri="{FF2B5EF4-FFF2-40B4-BE49-F238E27FC236}">
                <a16:creationId xmlns:a16="http://schemas.microsoft.com/office/drawing/2014/main" id="{9797856F-D8D3-4EDB-AD63-B3F84321424C}"/>
              </a:ext>
            </a:extLst>
          </p:cNvPr>
          <p:cNvSpPr>
            <a:spLocks noGrp="1"/>
          </p:cNvSpPr>
          <p:nvPr>
            <p:ph type="ftr" sz="quarter" idx="2"/>
          </p:nvPr>
        </p:nvSpPr>
        <p:spPr>
          <a:xfrm>
            <a:off x="0" y="8784000"/>
            <a:ext cx="4363200" cy="360000"/>
          </a:xfrm>
          <a:prstGeom prst="rect">
            <a:avLst/>
          </a:prstGeom>
        </p:spPr>
        <p:txBody>
          <a:bodyPr vert="horz" lIns="91440" tIns="45720" rIns="91440" bIns="45720" rtlCol="0" anchor="b"/>
          <a:lstStyle>
            <a:lvl1pPr algn="l">
              <a:defRPr sz="1200"/>
            </a:lvl1pPr>
          </a:lstStyle>
          <a:p>
            <a:endParaRPr lang="en-US" sz="1050" dirty="0">
              <a:solidFill>
                <a:schemeClr val="tx2"/>
              </a:solidFill>
              <a:latin typeface="+mn-lt"/>
            </a:endParaRPr>
          </a:p>
        </p:txBody>
      </p:sp>
      <p:sp>
        <p:nvSpPr>
          <p:cNvPr id="5" name="Slide Number Placeholder">
            <a:extLst>
              <a:ext uri="{FF2B5EF4-FFF2-40B4-BE49-F238E27FC236}">
                <a16:creationId xmlns:a16="http://schemas.microsoft.com/office/drawing/2014/main" id="{DA566997-7A2F-418F-AC55-BAC678F9F134}"/>
              </a:ext>
            </a:extLst>
          </p:cNvPr>
          <p:cNvSpPr>
            <a:spLocks noGrp="1"/>
          </p:cNvSpPr>
          <p:nvPr>
            <p:ph type="sldNum" sz="quarter" idx="3"/>
          </p:nvPr>
        </p:nvSpPr>
        <p:spPr>
          <a:xfrm>
            <a:off x="5086800" y="8784000"/>
            <a:ext cx="1771200" cy="360000"/>
          </a:xfrm>
          <a:prstGeom prst="rect">
            <a:avLst/>
          </a:prstGeom>
        </p:spPr>
        <p:txBody>
          <a:bodyPr vert="horz" lIns="91440" tIns="45720" rIns="91440" bIns="45720" rtlCol="0" anchor="b"/>
          <a:lstStyle>
            <a:lvl1pPr algn="r">
              <a:defRPr sz="1200"/>
            </a:lvl1pPr>
          </a:lstStyle>
          <a:p>
            <a:r>
              <a:rPr lang="en-US" sz="1050" b="1" dirty="0">
                <a:solidFill>
                  <a:schemeClr val="accent2"/>
                </a:solidFill>
                <a:latin typeface="+mn-lt"/>
              </a:rPr>
              <a:t>Hand out</a:t>
            </a:r>
            <a:r>
              <a:rPr lang="en-US" sz="1050" dirty="0">
                <a:solidFill>
                  <a:schemeClr val="accent2"/>
                </a:solidFill>
                <a:latin typeface="+mn-lt"/>
              </a:rPr>
              <a:t> </a:t>
            </a:r>
            <a:fld id="{C92BABF8-1341-4DCB-864A-D83C08BEEAE4}" type="slidenum">
              <a:rPr lang="en-US" sz="1050" smtClean="0">
                <a:solidFill>
                  <a:schemeClr val="tx2"/>
                </a:solidFill>
                <a:latin typeface="+mn-lt"/>
              </a:rPr>
              <a:t>‹#›</a:t>
            </a:fld>
            <a:endParaRPr lang="en-US" sz="1050" dirty="0">
              <a:solidFill>
                <a:schemeClr val="tx2"/>
              </a:solidFill>
              <a:latin typeface="+mn-lt"/>
            </a:endParaRPr>
          </a:p>
        </p:txBody>
      </p:sp>
      <p:pic>
        <p:nvPicPr>
          <p:cNvPr id="6" name="Siemens logo">
            <a:extLst>
              <a:ext uri="{FF2B5EF4-FFF2-40B4-BE49-F238E27FC236}">
                <a16:creationId xmlns:a16="http://schemas.microsoft.com/office/drawing/2014/main" id="{C5A460D9-E760-498F-8A06-286EB0B001C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53000" y="550800"/>
            <a:ext cx="1152000" cy="183168"/>
          </a:xfrm>
          <a:prstGeom prst="rect">
            <a:avLst/>
          </a:prstGeom>
        </p:spPr>
      </p:pic>
    </p:spTree>
    <p:extLst>
      <p:ext uri="{BB962C8B-B14F-4D97-AF65-F5344CB8AC3E}">
        <p14:creationId xmlns:p14="http://schemas.microsoft.com/office/powerpoint/2010/main" val="1359783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050" b="1">
                <a:solidFill>
                  <a:schemeClr val="tx2"/>
                </a:solidFill>
              </a:defRPr>
            </a:lvl1pPr>
          </a:lstStyle>
          <a:p>
            <a:endParaRPr lang="en-US" dirty="0"/>
          </a:p>
        </p:txBody>
      </p:sp>
      <p:sp>
        <p:nvSpPr>
          <p:cNvPr id="3" name="Date"/>
          <p:cNvSpPr>
            <a:spLocks noGrp="1"/>
          </p:cNvSpPr>
          <p:nvPr>
            <p:ph type="dt" idx="1"/>
          </p:nvPr>
        </p:nvSpPr>
        <p:spPr>
          <a:xfrm>
            <a:off x="5086800" y="0"/>
            <a:ext cx="1771200" cy="360000"/>
          </a:xfrm>
          <a:prstGeom prst="rect">
            <a:avLst/>
          </a:prstGeom>
        </p:spPr>
        <p:txBody>
          <a:bodyPr vert="horz" lIns="91440" tIns="45720" rIns="91440" bIns="45720" rtlCol="0"/>
          <a:lstStyle>
            <a:lvl1pPr algn="r">
              <a:defRPr sz="1050">
                <a:solidFill>
                  <a:schemeClr val="tx2"/>
                </a:solidFill>
              </a:defRPr>
            </a:lvl1pPr>
          </a:lstStyle>
          <a:p>
            <a:fld id="{76FBC1AF-E4C9-412F-9B6D-66CD520F95DB}" type="datetimeFigureOut">
              <a:rPr lang="en-US" smtClean="0"/>
              <a:pPr/>
              <a:t>11/19/24</a:t>
            </a:fld>
            <a:endParaRPr lang="en-US" dirty="0"/>
          </a:p>
        </p:txBody>
      </p:sp>
      <p:sp>
        <p:nvSpPr>
          <p:cNvPr id="4" name="Slide Image Placeholder"/>
          <p:cNvSpPr>
            <a:spLocks noGrp="1" noRot="1" noChangeAspect="1"/>
          </p:cNvSpPr>
          <p:nvPr>
            <p:ph type="sldImg" idx="2"/>
          </p:nvPr>
        </p:nvSpPr>
        <p:spPr>
          <a:xfrm>
            <a:off x="406800" y="619200"/>
            <a:ext cx="6048000" cy="3402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p:cNvSpPr>
            <a:spLocks noGrp="1"/>
          </p:cNvSpPr>
          <p:nvPr>
            <p:ph type="body" sz="quarter" idx="3"/>
          </p:nvPr>
        </p:nvSpPr>
        <p:spPr>
          <a:xfrm>
            <a:off x="406800" y="4575600"/>
            <a:ext cx="6048000" cy="39600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6" name="Footer Placeholder"/>
          <p:cNvSpPr>
            <a:spLocks noGrp="1"/>
          </p:cNvSpPr>
          <p:nvPr>
            <p:ph type="ftr" sz="quarter" idx="4"/>
          </p:nvPr>
        </p:nvSpPr>
        <p:spPr>
          <a:xfrm>
            <a:off x="0" y="8784000"/>
            <a:ext cx="4363200" cy="360000"/>
          </a:xfrm>
          <a:prstGeom prst="rect">
            <a:avLst/>
          </a:prstGeom>
        </p:spPr>
        <p:txBody>
          <a:bodyPr vert="horz" lIns="91440" tIns="45720" rIns="91440" bIns="45720" rtlCol="0" anchor="b"/>
          <a:lstStyle>
            <a:lvl1pPr algn="l">
              <a:defRPr sz="1050">
                <a:solidFill>
                  <a:schemeClr val="tx2"/>
                </a:solidFill>
              </a:defRPr>
            </a:lvl1pPr>
          </a:lstStyle>
          <a:p>
            <a:endParaRPr lang="en-US" dirty="0"/>
          </a:p>
        </p:txBody>
      </p:sp>
      <p:sp>
        <p:nvSpPr>
          <p:cNvPr id="7" name="Slide Number Placeholder"/>
          <p:cNvSpPr>
            <a:spLocks noGrp="1"/>
          </p:cNvSpPr>
          <p:nvPr>
            <p:ph type="sldNum" sz="quarter" idx="5"/>
          </p:nvPr>
        </p:nvSpPr>
        <p:spPr>
          <a:xfrm>
            <a:off x="5086800" y="8784000"/>
            <a:ext cx="1771200" cy="360000"/>
          </a:xfrm>
          <a:prstGeom prst="rect">
            <a:avLst/>
          </a:prstGeom>
        </p:spPr>
        <p:txBody>
          <a:bodyPr vert="horz" lIns="91440" tIns="45720" rIns="91440" bIns="45720" rtlCol="0" anchor="b"/>
          <a:lstStyle>
            <a:lvl1pPr algn="r">
              <a:defRPr sz="1050"/>
            </a:lvl1pPr>
          </a:lstStyle>
          <a:p>
            <a:r>
              <a:rPr lang="en-US" b="1" dirty="0">
                <a:solidFill>
                  <a:schemeClr val="accent2"/>
                </a:solidFill>
              </a:rPr>
              <a:t>Notes</a:t>
            </a:r>
            <a:r>
              <a:rPr lang="en-US" dirty="0"/>
              <a:t> </a:t>
            </a:r>
            <a:fld id="{E76C657F-0E32-4130-ADDA-66B81138A76A}"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527306072"/>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14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2pPr>
    <a:lvl3pPr marL="28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3pPr>
    <a:lvl4pPr marL="43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4pPr>
    <a:lvl5pPr marL="576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720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6pPr>
    <a:lvl7pPr marL="86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7pPr>
    <a:lvl8pPr marL="100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8pPr>
    <a:lvl9pPr marL="115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Deep Blue 8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a:extLst>
              <a:ext uri="{FF2B5EF4-FFF2-40B4-BE49-F238E27FC236}">
                <a16:creationId xmlns:a16="http://schemas.microsoft.com/office/drawing/2014/main" id="{670C6E6A-0191-4020-A084-BB23C7AE6B0D}"/>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262505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2"/>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26629223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2"/>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37924137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2"/>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lvl1pPr>
              <a:defRPr>
                <a:solidFill>
                  <a:schemeClr val="bg1"/>
                </a:solidFill>
              </a:defRPr>
            </a:lvl1pPr>
          </a:lstStyle>
          <a:p>
            <a:r>
              <a:rPr lang="en-US" dirty="0"/>
              <a:t>Restricted | © Siemens 20XX | Author | Department | YYYY-MM-DD</a:t>
            </a:r>
          </a:p>
        </p:txBody>
      </p:sp>
    </p:spTree>
    <p:extLst>
      <p:ext uri="{BB962C8B-B14F-4D97-AF65-F5344CB8AC3E}">
        <p14:creationId xmlns:p14="http://schemas.microsoft.com/office/powerpoint/2010/main" val="38740176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11602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7132854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5021664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23709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0933629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4779771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3220784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eep Blue 6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092D1760-10AA-43FB-AC0B-074FF500719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731179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4960269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mask&amp;blur Siemens Xcelerator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236877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6665666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8041666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358240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678897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9087869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2806408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8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763417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6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191606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eep Blue 40pt">
    <p:bg>
      <p:bgRef idx="1001">
        <a:schemeClr val="bg2"/>
      </p:bgRef>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BC293230-94BC-41FA-A2D9-E9259B125F8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24961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mask&amp;blur Sustainability 40pt (motif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9457729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icture dark 48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0990781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icture dark 40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184751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icture dark 36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2"/>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999428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picture Gradient 48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6FD70AD7-1356-4F56-BCF5-60206B8893D8}"/>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1"/>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094236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picture Gradient 40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BC751AD9-F368-4030-BEF3-878CBEED0E5B}"/>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1"/>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5303777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picture Gradient 36pt">
    <p:bg>
      <p:bgPr>
        <a:gradFill flip="none" rotWithShape="1">
          <a:gsLst>
            <a:gs pos="40000">
              <a:schemeClr val="bg2"/>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9" name="Gradient cover">
            <a:extLst>
              <a:ext uri="{FF2B5EF4-FFF2-40B4-BE49-F238E27FC236}">
                <a16:creationId xmlns:a16="http://schemas.microsoft.com/office/drawing/2014/main" id="{0F638833-9358-4A10-8860-60EC0C65D974}"/>
              </a:ext>
              <a:ext uri="{C183D7F6-B498-43B3-948B-1728B52AA6E4}">
                <adec:decorative xmlns:adec="http://schemas.microsoft.com/office/drawing/2017/decorative" val="1"/>
              </a:ext>
            </a:extLst>
          </p:cNvPr>
          <p:cNvSpPr/>
          <p:nvPr userDrawn="1"/>
        </p:nvSpPr>
        <p:spPr>
          <a:xfrm>
            <a:off x="0" y="3502025"/>
            <a:ext cx="12192000" cy="3355975"/>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1"/>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bg1"/>
                </a:solidFill>
              </a:defRPr>
            </a:lvl1pPr>
          </a:lstStyle>
          <a:p>
            <a:r>
              <a:rPr lang="en-US" noProof="0" dirty="0"/>
              <a:t>Title picture</a:t>
            </a:r>
          </a:p>
        </p:txBody>
      </p:sp>
      <p:pic>
        <p:nvPicPr>
          <p:cNvPr id="7" name="Siemens Logo" descr="Siemens logo">
            <a:extLst>
              <a:ext uri="{FF2B5EF4-FFF2-40B4-BE49-F238E27FC236}">
                <a16:creationId xmlns:a16="http://schemas.microsoft.com/office/drawing/2014/main" id="{3E4A7839-9F7E-47F2-83BA-F637AE09631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8528242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icture light 48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477328"/>
          </a:xfrm>
          <a:noFill/>
        </p:spPr>
        <p:txBody>
          <a:bodyPr rIns="0" bIns="0" anchor="t">
            <a:spAutoFit/>
          </a:bodyPr>
          <a:lstStyle>
            <a:lvl1pPr marL="0">
              <a:lnSpc>
                <a:spcPct val="100000"/>
              </a:lnSpc>
              <a:defRPr sz="4800" b="0">
                <a:solidFill>
                  <a:schemeClr val="tx2"/>
                </a:solidFill>
              </a:defRPr>
            </a:lvl1pPr>
          </a:lstStyle>
          <a:p>
            <a:r>
              <a:rPr lang="en-US" dirty="0"/>
              <a:t>Title chart with picture, </a:t>
            </a:r>
            <a:br>
              <a:rPr lang="en-US" dirty="0"/>
            </a:br>
            <a:r>
              <a:rPr lang="en-US" dirty="0"/>
              <a:t>Arial Regular, 48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256000"/>
            <a:ext cx="9288000" cy="911438"/>
          </a:xfrm>
          <a:prstGeom prst="rect">
            <a:avLst/>
          </a:prstGeom>
        </p:spPr>
        <p:txBody>
          <a:bodyPr lIns="0" tIns="252000">
            <a:noAutofit/>
          </a:bodyPr>
          <a:lstStyle>
            <a:lvl1pPr marL="0" indent="0" algn="l">
              <a:spcAft>
                <a:spcPts val="300"/>
              </a:spcAft>
              <a:buNone/>
              <a:defRPr sz="18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46D369A7-07BD-4B91-9E53-807AAAF0C30C}"/>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9126653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icture light 40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231106"/>
          </a:xfrm>
          <a:noFill/>
        </p:spPr>
        <p:txBody>
          <a:bodyPr rIns="0" bIns="0" anchor="t">
            <a:spAutoFit/>
          </a:bodyPr>
          <a:lstStyle>
            <a:lvl1pPr marL="0">
              <a:lnSpc>
                <a:spcPct val="100000"/>
              </a:lnSpc>
              <a:defRPr sz="4000" b="0">
                <a:solidFill>
                  <a:schemeClr val="tx2"/>
                </a:solidFill>
              </a:defRPr>
            </a:lvl1pPr>
          </a:lstStyle>
          <a:p>
            <a:r>
              <a:rPr lang="en-US" dirty="0"/>
              <a:t>Title chart with picture, </a:t>
            </a:r>
            <a:br>
              <a:rPr lang="en-US" dirty="0"/>
            </a:br>
            <a:r>
              <a:rPr lang="en-US" dirty="0"/>
              <a:t>Arial Regular, 40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011106"/>
            <a:ext cx="9288000" cy="1156332"/>
          </a:xfrm>
          <a:prstGeom prst="rect">
            <a:avLst/>
          </a:prstGeom>
        </p:spPr>
        <p:txBody>
          <a:bodyPr lIns="0" tIns="252000">
            <a:noAutofit/>
          </a:bodyPr>
          <a:lstStyle>
            <a:lvl1pPr marL="0" indent="0" algn="l">
              <a:spcAft>
                <a:spcPts val="300"/>
              </a:spcAft>
              <a:buNone/>
              <a:defRPr sz="1600">
                <a:solidFill>
                  <a:schemeClr val="tx2"/>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DC2D4109-C5C2-42BB-B5A0-2F6793388E2C}"/>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4848920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picture light 36pt">
    <p:bg>
      <p:bgRef idx="1001">
        <a:schemeClr val="bg2"/>
      </p:bgRef>
    </p:bg>
    <p:spTree>
      <p:nvGrpSpPr>
        <p:cNvPr id="1" name=""/>
        <p:cNvGrpSpPr/>
        <p:nvPr/>
      </p:nvGrpSpPr>
      <p:grpSpPr>
        <a:xfrm>
          <a:off x="0" y="0"/>
          <a:ext cx="0" cy="0"/>
          <a:chOff x="0" y="0"/>
          <a:chExt cx="0" cy="0"/>
        </a:xfrm>
      </p:grpSpPr>
      <p:sp>
        <p:nvSpPr>
          <p:cNvPr id="2" name="Title" descr="Headline of the presentation">
            <a:extLst>
              <a:ext uri="{FF2B5EF4-FFF2-40B4-BE49-F238E27FC236}">
                <a16:creationId xmlns:a16="http://schemas.microsoft.com/office/drawing/2014/main" id="{8620440E-BF1B-417E-87A5-35990130B3FF}"/>
              </a:ext>
            </a:extLst>
          </p:cNvPr>
          <p:cNvSpPr>
            <a:spLocks noGrp="1"/>
          </p:cNvSpPr>
          <p:nvPr>
            <p:ph type="title" hasCustomPrompt="1"/>
          </p:nvPr>
        </p:nvSpPr>
        <p:spPr bwMode="black">
          <a:xfrm>
            <a:off x="410401" y="3780000"/>
            <a:ext cx="9287638" cy="1661993"/>
          </a:xfrm>
          <a:noFill/>
        </p:spPr>
        <p:txBody>
          <a:bodyPr rIns="0" bIns="0" anchor="t">
            <a:spAutoFit/>
          </a:bodyPr>
          <a:lstStyle>
            <a:lvl1pPr marL="0">
              <a:lnSpc>
                <a:spcPct val="100000"/>
              </a:lnSpc>
              <a:defRPr sz="3600" b="0">
                <a:solidFill>
                  <a:schemeClr val="tx2"/>
                </a:solidFill>
              </a:defRPr>
            </a:lvl1pPr>
          </a:lstStyle>
          <a:p>
            <a:r>
              <a:rPr lang="en-US" dirty="0"/>
              <a:t>Title chart with picture, </a:t>
            </a:r>
            <a:br>
              <a:rPr lang="en-US" dirty="0"/>
            </a:br>
            <a:r>
              <a:rPr lang="en-US" dirty="0"/>
              <a:t>Arial Regular, 36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5441992"/>
            <a:ext cx="9288000" cy="725445"/>
          </a:xfrm>
          <a:prstGeom prst="rect">
            <a:avLst/>
          </a:prstGeom>
        </p:spPr>
        <p:txBody>
          <a:bodyPr lIns="0" tIns="252000">
            <a:noAutofit/>
          </a:bodyPr>
          <a:lstStyle>
            <a:lvl1pPr marL="0" indent="0" algn="l">
              <a:spcAft>
                <a:spcPts val="300"/>
              </a:spcAft>
              <a:buNone/>
              <a:defRPr sz="1400">
                <a:solidFill>
                  <a:schemeClr val="tx2"/>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8" name="Picture Placeholder" descr="Title picture – please describe further">
            <a:extLst>
              <a:ext uri="{FF2B5EF4-FFF2-40B4-BE49-F238E27FC236}">
                <a16:creationId xmlns:a16="http://schemas.microsoft.com/office/drawing/2014/main" id="{2FA76E44-9BA3-4B84-98F7-42C18A2A8BA0}"/>
              </a:ext>
            </a:extLst>
          </p:cNvPr>
          <p:cNvSpPr>
            <a:spLocks noGrp="1"/>
          </p:cNvSpPr>
          <p:nvPr>
            <p:ph type="pic" sz="quarter" idx="11" hasCustomPrompt="1"/>
          </p:nvPr>
        </p:nvSpPr>
        <p:spPr bwMode="ltGray">
          <a:xfrm>
            <a:off x="0" y="0"/>
            <a:ext cx="12192000" cy="3502800"/>
          </a:xfrm>
          <a:solidFill>
            <a:srgbClr val="9999A9"/>
          </a:solidFill>
        </p:spPr>
        <p:txBody>
          <a:bodyPr lIns="144000" tIns="108000" rIns="144000" bIns="108000"/>
          <a:lstStyle>
            <a:lvl1pPr marL="0" indent="0">
              <a:buNone/>
              <a:defRPr>
                <a:solidFill>
                  <a:schemeClr val="tx1"/>
                </a:solidFill>
              </a:defRPr>
            </a:lvl1pPr>
          </a:lstStyle>
          <a:p>
            <a:r>
              <a:rPr lang="en-US" noProof="0" dirty="0"/>
              <a:t>Title picture</a:t>
            </a:r>
          </a:p>
        </p:txBody>
      </p:sp>
      <p:pic>
        <p:nvPicPr>
          <p:cNvPr id="9" name="Siemens Logo" descr="Siemens logo">
            <a:extLst>
              <a:ext uri="{FF2B5EF4-FFF2-40B4-BE49-F238E27FC236}">
                <a16:creationId xmlns:a16="http://schemas.microsoft.com/office/drawing/2014/main" id="{298AE3DB-A74B-4AD6-A37C-FBCFB647B93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B61796B2-8510-42B4-A5F7-E1FE5FCE45A2}"/>
              </a:ext>
            </a:extLst>
          </p:cNvPr>
          <p:cNvSpPr>
            <a:spLocks noGrp="1"/>
          </p:cNvSpPr>
          <p:nvPr>
            <p:ph type="ftr" sz="quarter" idx="13"/>
          </p:nvPr>
        </p:nvSpPr>
        <p:spPr bwMode="black">
          <a:xfrm>
            <a:off x="411162" y="6310800"/>
            <a:ext cx="9288000" cy="547200"/>
          </a:xfrm>
        </p:spPr>
        <p:txBody>
          <a:bodyPr/>
          <a:lstStyle>
            <a:lvl1pPr>
              <a:defRPr>
                <a:solidFill>
                  <a:schemeClr val="tx1"/>
                </a:solidFill>
              </a:defRPr>
            </a:lvl1pPr>
          </a:lstStyle>
          <a:p>
            <a:r>
              <a:rPr lang="en-US"/>
              <a:t>Restricted | © Siemens 20XX | Author | Department | YYYY-MM-DD</a:t>
            </a:r>
            <a:endParaRPr lang="en-US" dirty="0"/>
          </a:p>
        </p:txBody>
      </p:sp>
    </p:spTree>
    <p:extLst>
      <p:ext uri="{BB962C8B-B14F-4D97-AF65-F5344CB8AC3E}">
        <p14:creationId xmlns:p14="http://schemas.microsoft.com/office/powerpoint/2010/main" val="1190604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246279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title dark 8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1"/>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429905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title dark 6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1"/>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2948591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title dark 4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1"/>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163221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title color 80pt">
    <p:bg>
      <p:bgRef idx="1001">
        <a:schemeClr val="bg1"/>
      </p:bgRef>
    </p:bg>
    <p:spTree>
      <p:nvGrpSpPr>
        <p:cNvPr id="1" name=""/>
        <p:cNvGrpSpPr/>
        <p:nvPr/>
      </p:nvGrpSpPr>
      <p:grpSpPr>
        <a:xfrm>
          <a:off x="0" y="0"/>
          <a:ext cx="0" cy="0"/>
          <a:chOff x="0" y="0"/>
          <a:chExt cx="0" cy="0"/>
        </a:xfrm>
      </p:grpSpPr>
      <p:sp>
        <p:nvSpPr>
          <p:cNvPr id="2" name="Color Stage">
            <a:extLst>
              <a:ext uri="{FF2B5EF4-FFF2-40B4-BE49-F238E27FC236}">
                <a16:creationId xmlns:a16="http://schemas.microsoft.com/office/drawing/2014/main" id="{A71FD435-3CF0-4700-A204-51B8FECDB0E5}"/>
              </a:ext>
            </a:extLst>
          </p:cNvPr>
          <p:cNvSpPr/>
          <p:nvPr userDrawn="1"/>
        </p:nvSpPr>
        <p:spPr bwMode="hidden">
          <a:xfrm>
            <a:off x="0" y="0"/>
            <a:ext cx="12192000" cy="6166800"/>
          </a:xfrm>
          <a:prstGeom prst="rect">
            <a:avLst/>
          </a:prstGeom>
          <a:solidFill>
            <a:srgbClr val="00FFB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399"/>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9" name="Siemens Logo" descr="Siemens logo">
            <a:extLst>
              <a:ext uri="{FF2B5EF4-FFF2-40B4-BE49-F238E27FC236}">
                <a16:creationId xmlns:a16="http://schemas.microsoft.com/office/drawing/2014/main" id="{BDD73C6A-6099-483E-9C34-F604024F2575}"/>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9831546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hapter title color 60pt">
    <p:bg>
      <p:bgRef idx="1001">
        <a:schemeClr val="bg1"/>
      </p:bgRef>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A236A90B-8F03-45C0-87DD-5479E8376B64}"/>
              </a:ext>
            </a:extLst>
          </p:cNvPr>
          <p:cNvSpPr/>
          <p:nvPr userDrawn="1"/>
        </p:nvSpPr>
        <p:spPr bwMode="hidden">
          <a:xfrm>
            <a:off x="0" y="0"/>
            <a:ext cx="12192000" cy="6166800"/>
          </a:xfrm>
          <a:prstGeom prst="rect">
            <a:avLst/>
          </a:prstGeom>
          <a:solidFill>
            <a:srgbClr val="00E6D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2"/>
            <a:ext cx="9288000" cy="1622622"/>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ECFA8B97-DE99-4B15-8C8C-3748FA022B72}"/>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6704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pter title color 40pt">
    <p:bg>
      <p:bgRef idx="1001">
        <a:schemeClr val="bg1"/>
      </p:bgRef>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40C63E25-48A4-43B2-BEE6-D2FE79309C83}"/>
              </a:ext>
            </a:extLst>
          </p:cNvPr>
          <p:cNvSpPr/>
          <p:nvPr userDrawn="1"/>
        </p:nvSpPr>
        <p:spPr bwMode="hidden">
          <a:xfrm>
            <a:off x="0" y="0"/>
            <a:ext cx="12192000" cy="6166800"/>
          </a:xfrm>
          <a:prstGeom prst="rect">
            <a:avLst/>
          </a:prstGeom>
          <a:gradFill>
            <a:gsLst>
              <a:gs pos="40000">
                <a:srgbClr val="00FFB9"/>
              </a:gs>
              <a:gs pos="100000">
                <a:srgbClr val="00E6DC"/>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EN" dirty="0"/>
          </a:p>
        </p:txBody>
      </p:sp>
      <p:sp>
        <p:nvSpPr>
          <p:cNvPr id="9" name="Color Stage">
            <a:extLst>
              <a:ext uri="{FF2B5EF4-FFF2-40B4-BE49-F238E27FC236}">
                <a16:creationId xmlns:a16="http://schemas.microsoft.com/office/drawing/2014/main" id="{0C524D66-9942-450A-A90F-E7A0CC42EC73}"/>
              </a:ext>
            </a:extLst>
          </p:cNvPr>
          <p:cNvSpPr/>
          <p:nvPr userDrawn="1"/>
        </p:nvSpPr>
        <p:spPr>
          <a:xfrm>
            <a:off x="0" y="1414463"/>
            <a:ext cx="12192000" cy="4752337"/>
          </a:xfrm>
          <a:prstGeom prst="rect">
            <a:avLst/>
          </a:prstGeom>
          <a:gradFill flip="none" rotWithShape="1">
            <a:gsLst>
              <a:gs pos="0">
                <a:srgbClr val="00FFB9"/>
              </a:gs>
              <a:gs pos="100000">
                <a:schemeClr val="bg2">
                  <a:alpha val="0"/>
                </a:schemeClr>
              </a:gs>
              <a:gs pos="40000">
                <a:srgbClr val="00FFB9">
                  <a:alpha val="50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121"/>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CCD0B8A8-7DE9-432C-82EA-6468E4BB565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p>
            <a:r>
              <a:rPr lang="en-US" dirty="0"/>
              <a:t>Restricted | © Siemens 20XX | Author | Department | YYYY-MM-DD</a:t>
            </a:r>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97138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hapter title light 8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462213"/>
          </a:xfrm>
          <a:noFill/>
        </p:spPr>
        <p:txBody>
          <a:bodyPr rIns="0" bIns="0" anchor="b" anchorCtr="0">
            <a:spAutoFit/>
          </a:bodyPr>
          <a:lstStyle>
            <a:lvl1pPr marL="0">
              <a:lnSpc>
                <a:spcPct val="100000"/>
              </a:lnSpc>
              <a:defRPr sz="8000" b="0">
                <a:solidFill>
                  <a:schemeClr val="tx2"/>
                </a:solidFill>
              </a:defRPr>
            </a:lvl1pPr>
          </a:lstStyle>
          <a:p>
            <a:r>
              <a:rPr lang="en-US" dirty="0"/>
              <a:t>Chapter divider, </a:t>
            </a:r>
            <a:br>
              <a:rPr lang="en-US" dirty="0"/>
            </a:br>
            <a:r>
              <a:rPr lang="en-US" dirty="0"/>
              <a:t>Arial Regular, 80 </a:t>
            </a:r>
            <a:r>
              <a:rPr lang="en-US" dirty="0" err="1"/>
              <a:t>pt</a:t>
            </a:r>
            <a:endParaRPr lang="en-US" dirty="0"/>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7"/>
            <a:ext cx="9288000" cy="1930398"/>
          </a:xfrm>
          <a:prstGeom prst="rect">
            <a:avLst/>
          </a:prstGeom>
        </p:spPr>
        <p:txBody>
          <a:bodyPr lIns="0" tIns="370800">
            <a:noAutofit/>
          </a:bodyPr>
          <a:lstStyle>
            <a:lvl1pPr marL="0" indent="0" algn="l">
              <a:spcAft>
                <a:spcPts val="300"/>
              </a:spcAft>
              <a:buNone/>
              <a:defRPr sz="32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7" name="Siemens Logo" descr="Siemens logo">
            <a:extLst>
              <a:ext uri="{FF2B5EF4-FFF2-40B4-BE49-F238E27FC236}">
                <a16:creationId xmlns:a16="http://schemas.microsoft.com/office/drawing/2014/main" id="{4FC1DCA2-253A-4E87-91E4-D402488C8D7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DBCA456-A643-45C8-9383-5A06099EB62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5B05DC85-FD3C-4245-83A1-F6197CB9E08F}"/>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4551110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pter title light 6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788" cy="2769989"/>
          </a:xfrm>
          <a:noFill/>
        </p:spPr>
        <p:txBody>
          <a:bodyPr rIns="0" bIns="0" anchor="b" anchorCtr="0">
            <a:spAutoFit/>
          </a:bodyPr>
          <a:lstStyle>
            <a:lvl1pPr marL="0">
              <a:lnSpc>
                <a:spcPct val="100000"/>
              </a:lnSpc>
              <a:defRPr sz="6000" b="0">
                <a:solidFill>
                  <a:schemeClr val="tx2"/>
                </a:solidFill>
              </a:defRPr>
            </a:lvl1pPr>
          </a:lstStyle>
          <a:p>
            <a:r>
              <a:rPr lang="en-US" dirty="0"/>
              <a:t>Chapter divider, </a:t>
            </a:r>
            <a:br>
              <a:rPr lang="en-US" dirty="0"/>
            </a:br>
            <a:r>
              <a:rPr lang="en-US" dirty="0"/>
              <a:t>Arial Regular, 60 </a:t>
            </a:r>
            <a:r>
              <a:rPr lang="en-US" dirty="0" err="1"/>
              <a:t>pt</a:t>
            </a:r>
            <a:br>
              <a:rPr lang="en-US" dirty="0"/>
            </a:br>
            <a:r>
              <a:rPr lang="en-US" dirty="0"/>
              <a:t>3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1"/>
            <a:ext cx="9288000" cy="1622623"/>
          </a:xfrm>
          <a:prstGeom prst="rect">
            <a:avLst/>
          </a:prstGeom>
        </p:spPr>
        <p:txBody>
          <a:bodyPr lIns="0" tIns="370800">
            <a:noAutofit/>
          </a:bodyPr>
          <a:lstStyle>
            <a:lvl1pPr marL="0" indent="0" algn="l">
              <a:spcAft>
                <a:spcPts val="300"/>
              </a:spcAft>
              <a:buNone/>
              <a:defRPr sz="24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7" name="Siemens Logo" descr="Siemens logo">
            <a:extLst>
              <a:ext uri="{FF2B5EF4-FFF2-40B4-BE49-F238E27FC236}">
                <a16:creationId xmlns:a16="http://schemas.microsoft.com/office/drawing/2014/main" id="{3543E2CC-A901-4194-A712-51CE520302B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21031E7D-E514-484A-9CCD-52A9C2222261}"/>
              </a:ext>
            </a:extLst>
          </p:cNvPr>
          <p:cNvSpPr>
            <a:spLocks noGrp="1"/>
          </p:cNvSpPr>
          <p:nvPr>
            <p:ph type="ftr" sz="quarter" idx="10"/>
          </p:nvPr>
        </p:nvSpPr>
        <p:spPr bwMode="black">
          <a:xfrm>
            <a:off x="1059160" y="6310800"/>
            <a:ext cx="8640003"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447F428C-5AA7-413C-A721-B7AADDF8B425}"/>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9439022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hapter title light 40pt">
    <p:bg>
      <p:bgRef idx="1001">
        <a:schemeClr val="bg2"/>
      </p:bgRef>
    </p:bg>
    <p:spTree>
      <p:nvGrpSpPr>
        <p:cNvPr id="1" name=""/>
        <p:cNvGrpSpPr/>
        <p:nvPr/>
      </p:nvGrpSpPr>
      <p:grpSpPr>
        <a:xfrm>
          <a:off x="0" y="0"/>
          <a:ext cx="0" cy="0"/>
          <a:chOff x="0" y="0"/>
          <a:chExt cx="0" cy="0"/>
        </a:xfrm>
      </p:grpSpPr>
      <p:sp>
        <p:nvSpPr>
          <p:cNvPr id="4" name="Title" descr="Title of the chapter">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399" y="1414463"/>
            <a:ext cx="11370437" cy="2462213"/>
          </a:xfrm>
          <a:noFill/>
        </p:spPr>
        <p:txBody>
          <a:bodyPr wrap="square" rIns="0" bIns="0" anchor="b" anchorCtr="0">
            <a:spAutoFit/>
          </a:bodyPr>
          <a:lstStyle>
            <a:lvl1pPr marL="0">
              <a:lnSpc>
                <a:spcPct val="100000"/>
              </a:lnSpc>
              <a:defRPr sz="4000" b="0">
                <a:solidFill>
                  <a:schemeClr val="tx2"/>
                </a:solidFill>
              </a:defRPr>
            </a:lvl1pPr>
          </a:lstStyle>
          <a:p>
            <a:r>
              <a:rPr lang="en-US" dirty="0"/>
              <a:t>Chapter divider,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title of the chapter">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2"/>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7" name="Siemens Logo" descr="Siemens logo">
            <a:extLst>
              <a:ext uri="{FF2B5EF4-FFF2-40B4-BE49-F238E27FC236}">
                <a16:creationId xmlns:a16="http://schemas.microsoft.com/office/drawing/2014/main" id="{2A2349A4-4A97-42CC-AE59-7EDEE385EDF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274400" y="6364800"/>
            <a:ext cx="1512000" cy="24040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498F1A9-6241-4523-AFBC-C74F3AA4AC35}"/>
              </a:ext>
            </a:extLst>
          </p:cNvPr>
          <p:cNvSpPr>
            <a:spLocks noGrp="1"/>
          </p:cNvSpPr>
          <p:nvPr>
            <p:ph type="ftr" sz="quarter" idx="10"/>
          </p:nvPr>
        </p:nvSpPr>
        <p:spPr bwMode="black">
          <a:xfrm>
            <a:off x="1059160" y="6310800"/>
            <a:ext cx="8639240" cy="547200"/>
          </a:xfrm>
        </p:spPr>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267619FE-01EE-4013-B481-A8C505C5D26A}"/>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680367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dex / Agenda ligh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a:xfrm>
            <a:off x="410400" y="478800"/>
            <a:ext cx="9863900" cy="576000"/>
          </a:xfrm>
        </p:spPr>
        <p:txBody>
          <a:bodyPr/>
          <a:lstStyle/>
          <a:p>
            <a:r>
              <a:rPr lang="en-GB"/>
              <a:t>Click to edit Master title style</a:t>
            </a:r>
            <a:endParaRPr lang="en-US" dirty="0"/>
          </a:p>
        </p:txBody>
      </p:sp>
      <p:sp>
        <p:nvSpPr>
          <p:cNvPr id="4" name="Copy 1" descr="Agenda text frame">
            <a:extLst>
              <a:ext uri="{FF2B5EF4-FFF2-40B4-BE49-F238E27FC236}">
                <a16:creationId xmlns:a16="http://schemas.microsoft.com/office/drawing/2014/main" id="{0E701EC8-7FC1-42BE-915D-048C74A40E0C}"/>
              </a:ext>
            </a:extLst>
          </p:cNvPr>
          <p:cNvSpPr>
            <a:spLocks noGrp="1"/>
          </p:cNvSpPr>
          <p:nvPr>
            <p:ph type="body" sz="quarter" idx="12"/>
          </p:nvPr>
        </p:nvSpPr>
        <p:spPr bwMode="black">
          <a:xfrm>
            <a:off x="411163" y="1414463"/>
            <a:ext cx="7199311" cy="4751387"/>
          </a:xfrm>
        </p:spPr>
        <p:txBody>
          <a:bodyPr/>
          <a:lstStyle>
            <a:lvl1pPr defTabSz="360000">
              <a:spcAft>
                <a:spcPts val="900"/>
              </a:spcAft>
              <a:tabLst>
                <a:tab pos="7200000" algn="r"/>
              </a:tabLst>
              <a:defRPr/>
            </a:lvl1pPr>
            <a:lvl2pPr defTabSz="360000">
              <a:spcAft>
                <a:spcPts val="900"/>
              </a:spcAft>
              <a:tabLst>
                <a:tab pos="7200000" algn="r"/>
              </a:tabLst>
              <a:defRPr/>
            </a:lvl2pPr>
            <a:lvl3pPr marL="180000" defTabSz="360000">
              <a:spcAft>
                <a:spcPts val="900"/>
              </a:spcAft>
              <a:tabLst>
                <a:tab pos="7200000" algn="r"/>
              </a:tabLst>
              <a:defRPr b="1"/>
            </a:lvl3pPr>
            <a:lvl4pPr marL="360000" defTabSz="360000">
              <a:spcAft>
                <a:spcPts val="900"/>
              </a:spcAft>
              <a:tabLst>
                <a:tab pos="7200000" algn="r"/>
              </a:tabLst>
              <a:defRPr/>
            </a:lvl4pPr>
            <a:lvl5pPr marL="360000" defTabSz="360000">
              <a:spcAft>
                <a:spcPts val="900"/>
              </a:spcAft>
              <a:tabLst>
                <a:tab pos="7200000" algn="r"/>
              </a:tabLst>
              <a:defRPr b="1"/>
            </a:lvl5pPr>
            <a:lvl6pPr marL="180000" defTabSz="360000">
              <a:spcAft>
                <a:spcPts val="600"/>
              </a:spcAft>
              <a:tabLst>
                <a:tab pos="7200000" algn="r"/>
              </a:tabLst>
              <a:defRPr sz="1600"/>
            </a:lvl6pPr>
            <a:lvl7pPr marL="180000" defTabSz="360000">
              <a:spcAft>
                <a:spcPts val="600"/>
              </a:spcAft>
              <a:tabLst>
                <a:tab pos="7200000" algn="r"/>
              </a:tabLst>
              <a:defRPr sz="1600" b="1"/>
            </a:lvl7pPr>
            <a:lvl8pPr marL="360000" defTabSz="360000">
              <a:spcAft>
                <a:spcPts val="600"/>
              </a:spcAft>
              <a:tabLst>
                <a:tab pos="7200000" algn="r"/>
              </a:tabLst>
              <a:defRPr sz="1600"/>
            </a:lvl8pPr>
            <a:lvl9pPr marL="360000" defTabSz="360000">
              <a:spcAft>
                <a:spcPts val="600"/>
              </a:spcAft>
              <a:tabLst>
                <a:tab pos="7200000"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7" name="Siemens Logo" descr="Siemens logo">
            <a:extLst>
              <a:ext uri="{FF2B5EF4-FFF2-40B4-BE49-F238E27FC236}">
                <a16:creationId xmlns:a16="http://schemas.microsoft.com/office/drawing/2014/main" id="{E73DB6A8-F91C-4B87-ACAA-19A2D5EA21E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643747429"/>
      </p:ext>
    </p:extLst>
  </p:cSld>
  <p:clrMapOvr>
    <a:masterClrMapping/>
  </p:clrMapOvr>
  <p:extLst>
    <p:ext uri="{DCECCB84-F9BA-43D5-87BE-67443E8EF086}">
      <p15:sldGuideLst xmlns:p15="http://schemas.microsoft.com/office/powerpoint/2012/main">
        <p15:guide id="1" pos="259">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guide id="20" pos="4794" userDrawn="1">
          <p15:clr>
            <a:srgbClr val="65CEFF"/>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151364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dex / Agenda dark">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a:xfrm>
            <a:off x="410400" y="478800"/>
            <a:ext cx="9863900" cy="576000"/>
          </a:xfrm>
        </p:spPr>
        <p:txBody>
          <a:bodyPr/>
          <a:lstStyle>
            <a:lvl1pPr>
              <a:defRPr>
                <a:solidFill>
                  <a:schemeClr val="tx1"/>
                </a:solidFill>
              </a:defRPr>
            </a:lvl1pPr>
          </a:lstStyle>
          <a:p>
            <a:r>
              <a:rPr lang="en-GB"/>
              <a:t>Click to edit Master title style</a:t>
            </a:r>
            <a:endParaRPr lang="en-US" dirty="0"/>
          </a:p>
        </p:txBody>
      </p:sp>
      <p:sp>
        <p:nvSpPr>
          <p:cNvPr id="4" name="Copy 1" descr="Agenda text frame">
            <a:extLst>
              <a:ext uri="{FF2B5EF4-FFF2-40B4-BE49-F238E27FC236}">
                <a16:creationId xmlns:a16="http://schemas.microsoft.com/office/drawing/2014/main" id="{0E701EC8-7FC1-42BE-915D-048C74A40E0C}"/>
              </a:ext>
            </a:extLst>
          </p:cNvPr>
          <p:cNvSpPr>
            <a:spLocks noGrp="1"/>
          </p:cNvSpPr>
          <p:nvPr>
            <p:ph type="body" sz="quarter" idx="12"/>
          </p:nvPr>
        </p:nvSpPr>
        <p:spPr bwMode="black">
          <a:xfrm>
            <a:off x="411163" y="1414463"/>
            <a:ext cx="5903912" cy="4751387"/>
          </a:xfrm>
        </p:spPr>
        <p:txBody>
          <a:bodyPr/>
          <a:lstStyle>
            <a:lvl1pPr>
              <a:spcAft>
                <a:spcPts val="900"/>
              </a:spcAft>
              <a:tabLst>
                <a:tab pos="5902325" algn="r"/>
              </a:tabLst>
              <a:defRPr/>
            </a:lvl1pPr>
            <a:lvl2pPr>
              <a:spcAft>
                <a:spcPts val="900"/>
              </a:spcAft>
              <a:buClr>
                <a:schemeClr val="tx1"/>
              </a:buClr>
              <a:tabLst>
                <a:tab pos="5902325" algn="r"/>
              </a:tabLst>
              <a:defRPr/>
            </a:lvl2pPr>
            <a:lvl3pPr marL="180000">
              <a:spcAft>
                <a:spcPts val="900"/>
              </a:spcAft>
              <a:buClr>
                <a:schemeClr val="tx1"/>
              </a:buClr>
              <a:tabLst>
                <a:tab pos="5902325" algn="r"/>
              </a:tabLst>
              <a:defRPr b="1"/>
            </a:lvl3pPr>
            <a:lvl4pPr marL="360000">
              <a:spcAft>
                <a:spcPts val="900"/>
              </a:spcAft>
              <a:buClr>
                <a:schemeClr val="tx1"/>
              </a:buClr>
              <a:tabLst>
                <a:tab pos="5902325" algn="r"/>
              </a:tabLst>
              <a:defRPr/>
            </a:lvl4pPr>
            <a:lvl5pPr marL="360000">
              <a:spcAft>
                <a:spcPts val="900"/>
              </a:spcAft>
              <a:buClr>
                <a:schemeClr val="tx1"/>
              </a:buClr>
              <a:tabLst>
                <a:tab pos="5902325" algn="r"/>
              </a:tabLst>
              <a:defRPr b="1"/>
            </a:lvl5pPr>
            <a:lvl6pPr marL="180000">
              <a:spcAft>
                <a:spcPts val="600"/>
              </a:spcAft>
              <a:buClr>
                <a:schemeClr val="tx1"/>
              </a:buClr>
              <a:tabLst>
                <a:tab pos="5902325" algn="r"/>
              </a:tabLst>
              <a:defRPr sz="1600"/>
            </a:lvl6pPr>
            <a:lvl7pPr marL="180000">
              <a:spcAft>
                <a:spcPts val="600"/>
              </a:spcAft>
              <a:buClr>
                <a:schemeClr val="tx1"/>
              </a:buClr>
              <a:tabLst>
                <a:tab pos="5902325" algn="r"/>
              </a:tabLst>
              <a:defRPr sz="1600" b="1"/>
            </a:lvl7pPr>
            <a:lvl8pPr marL="360000">
              <a:spcAft>
                <a:spcPts val="600"/>
              </a:spcAft>
              <a:buClr>
                <a:schemeClr val="tx1"/>
              </a:buClr>
              <a:tabLst>
                <a:tab pos="5902325" algn="r"/>
              </a:tabLst>
              <a:defRPr sz="1600"/>
            </a:lvl8pPr>
            <a:lvl9pPr marL="360000">
              <a:spcAft>
                <a:spcPts val="600"/>
              </a:spcAft>
              <a:buClr>
                <a:schemeClr val="tx1"/>
              </a:buClr>
              <a:tabLst>
                <a:tab pos="5902325"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py 2" descr="Agenda text frame">
            <a:extLst>
              <a:ext uri="{FF2B5EF4-FFF2-40B4-BE49-F238E27FC236}">
                <a16:creationId xmlns:a16="http://schemas.microsoft.com/office/drawing/2014/main" id="{F3AAF44F-3461-47E2-8680-A8CD08522059}"/>
              </a:ext>
            </a:extLst>
          </p:cNvPr>
          <p:cNvSpPr>
            <a:spLocks noGrp="1"/>
          </p:cNvSpPr>
          <p:nvPr>
            <p:ph type="body" sz="quarter" idx="13"/>
          </p:nvPr>
        </p:nvSpPr>
        <p:spPr bwMode="black">
          <a:xfrm>
            <a:off x="6743700" y="1414463"/>
            <a:ext cx="5043488" cy="4751387"/>
          </a:xfrm>
        </p:spPr>
        <p:txBody>
          <a:bodyPr/>
          <a:lstStyle>
            <a:lvl1pPr>
              <a:spcAft>
                <a:spcPts val="900"/>
              </a:spcAft>
              <a:tabLst>
                <a:tab pos="5040000" algn="r"/>
              </a:tabLst>
              <a:defRPr/>
            </a:lvl1pPr>
            <a:lvl2pPr>
              <a:spcAft>
                <a:spcPts val="900"/>
              </a:spcAft>
              <a:buClr>
                <a:schemeClr val="tx1"/>
              </a:buClr>
              <a:tabLst>
                <a:tab pos="5040000" algn="r"/>
              </a:tabLst>
              <a:defRPr/>
            </a:lvl2pPr>
            <a:lvl3pPr marL="180000">
              <a:spcAft>
                <a:spcPts val="900"/>
              </a:spcAft>
              <a:buClr>
                <a:schemeClr val="tx1"/>
              </a:buClr>
              <a:tabLst>
                <a:tab pos="5040000" algn="r"/>
              </a:tabLst>
              <a:defRPr b="1"/>
            </a:lvl3pPr>
            <a:lvl4pPr marL="360000">
              <a:spcAft>
                <a:spcPts val="900"/>
              </a:spcAft>
              <a:buClr>
                <a:schemeClr val="tx1"/>
              </a:buClr>
              <a:tabLst>
                <a:tab pos="5040000" algn="r"/>
              </a:tabLst>
              <a:defRPr/>
            </a:lvl4pPr>
            <a:lvl5pPr marL="360000">
              <a:spcAft>
                <a:spcPts val="900"/>
              </a:spcAft>
              <a:buClr>
                <a:schemeClr val="tx1"/>
              </a:buClr>
              <a:tabLst>
                <a:tab pos="5040000" algn="r"/>
              </a:tabLst>
              <a:defRPr b="1"/>
            </a:lvl5pPr>
            <a:lvl6pPr marL="180000">
              <a:spcAft>
                <a:spcPts val="600"/>
              </a:spcAft>
              <a:buClr>
                <a:schemeClr val="tx1"/>
              </a:buClr>
              <a:tabLst>
                <a:tab pos="5040000" algn="r"/>
              </a:tabLst>
              <a:defRPr sz="1600"/>
            </a:lvl6pPr>
            <a:lvl7pPr marL="180000">
              <a:spcAft>
                <a:spcPts val="600"/>
              </a:spcAft>
              <a:buClr>
                <a:schemeClr val="tx1"/>
              </a:buClr>
              <a:tabLst>
                <a:tab pos="5040000" algn="r"/>
              </a:tabLst>
              <a:defRPr sz="1600" b="1"/>
            </a:lvl7pPr>
            <a:lvl8pPr marL="360000">
              <a:spcAft>
                <a:spcPts val="600"/>
              </a:spcAft>
              <a:buClr>
                <a:schemeClr val="tx1"/>
              </a:buClr>
              <a:tabLst>
                <a:tab pos="5040000" algn="r"/>
              </a:tabLst>
              <a:defRPr sz="1600"/>
            </a:lvl8pPr>
            <a:lvl9pPr marL="360000">
              <a:spcAft>
                <a:spcPts val="600"/>
              </a:spcAft>
              <a:buClr>
                <a:schemeClr val="tx1"/>
              </a:buClr>
              <a:tabLst>
                <a:tab pos="5040000" algn="r"/>
              </a:tabLst>
              <a:defRPr sz="1600" b="1"/>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Siemens Logo" descr="Siemens logo">
            <a:extLst>
              <a:ext uri="{FF2B5EF4-FFF2-40B4-BE49-F238E27FC236}">
                <a16:creationId xmlns:a16="http://schemas.microsoft.com/office/drawing/2014/main" id="{AB400EC0-C78D-42DD-85FB-5ED577185C1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5553635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5" pos="3978">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guide id="19" pos="4248">
          <p15:clr>
            <a:srgbClr val="65CEFF"/>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E73DB6A8-F91C-4B87-ACAA-19A2D5EA21EF}"/>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9" name="Footer Placeholder" descr="Footer with copyright, author and department information, and date">
            <a:extLst>
              <a:ext uri="{FF2B5EF4-FFF2-40B4-BE49-F238E27FC236}">
                <a16:creationId xmlns:a16="http://schemas.microsoft.com/office/drawing/2014/main" id="{8C6E0B19-DC70-4D19-9A56-05E87567F196}"/>
              </a:ext>
            </a:extLst>
          </p:cNvPr>
          <p:cNvSpPr>
            <a:spLocks noGrp="1"/>
          </p:cNvSpPr>
          <p:nvPr>
            <p:ph type="ftr" sz="quarter" idx="10"/>
          </p:nvPr>
        </p:nvSpPr>
        <p:spPr bwMode="black"/>
        <p:txBody>
          <a:bodyPr/>
          <a:lstStyle>
            <a:lvl1pPr>
              <a:defRPr>
                <a:solidFill>
                  <a:schemeClr val="tx1"/>
                </a:solidFill>
              </a:defRPr>
            </a:lvl1pPr>
          </a:lstStyle>
          <a:p>
            <a:r>
              <a:rPr lang="en-US"/>
              <a:t>Restricted | © Siemens 20XX | Author | Department | YYYY-MM-DD</a:t>
            </a:r>
            <a:endParaRPr lang="en-US" dirty="0"/>
          </a:p>
        </p:txBody>
      </p:sp>
      <p:sp>
        <p:nvSpPr>
          <p:cNvPr id="10" name="Slide Number Placeholder">
            <a:extLst>
              <a:ext uri="{FF2B5EF4-FFF2-40B4-BE49-F238E27FC236}">
                <a16:creationId xmlns:a16="http://schemas.microsoft.com/office/drawing/2014/main" id="{D3DF1D7C-B467-46E9-B036-83EC1DBE711C}"/>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943002918"/>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14" name="Picture Placeholder" descr="Thematic full size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tx1"/>
                </a:solidFill>
              </a:defRPr>
            </a:lvl1pPr>
          </a:lstStyle>
          <a:p>
            <a:r>
              <a:rPr lang="en-US" noProof="0" dirty="0"/>
              <a:t>Full size picture</a:t>
            </a:r>
          </a:p>
        </p:txBody>
      </p:sp>
      <p:sp>
        <p:nvSpPr>
          <p:cNvPr id="2" name="Title" descr="Slide headline">
            <a:extLst>
              <a:ext uri="{FF2B5EF4-FFF2-40B4-BE49-F238E27FC236}">
                <a16:creationId xmlns:a16="http://schemas.microsoft.com/office/drawing/2014/main" id="{3F142F7C-7BE3-40CB-8C53-6F7533073558}"/>
              </a:ext>
            </a:extLst>
          </p:cNvPr>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pic>
        <p:nvPicPr>
          <p:cNvPr id="9" name="Siemens Logo" descr="Siemens logo">
            <a:extLst>
              <a:ext uri="{FF2B5EF4-FFF2-40B4-BE49-F238E27FC236}">
                <a16:creationId xmlns:a16="http://schemas.microsoft.com/office/drawing/2014/main" id="{30251D14-AF6A-4279-B0A9-69FD9519EA5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009199822"/>
      </p:ext>
    </p:extLst>
  </p:cSld>
  <p:clrMapOvr>
    <a:masterClrMapping/>
  </p:clrMapOvr>
  <p:extLst>
    <p:ext uri="{DCECCB84-F9BA-43D5-87BE-67443E8EF086}">
      <p15:sldGuideLst xmlns:p15="http://schemas.microsoft.com/office/powerpoint/2012/main">
        <p15:guide id="1" pos="259" userDrawn="1">
          <p15:clr>
            <a:srgbClr val="65CEFF"/>
          </p15:clr>
        </p15:guide>
        <p15:guide id="9" pos="6472" userDrawn="1">
          <p15:clr>
            <a:srgbClr val="65CEFF"/>
          </p15:clr>
        </p15:guide>
        <p15:guide id="10" pos="7425" userDrawn="1">
          <p15:clr>
            <a:srgbClr val="65CEFF"/>
          </p15:clr>
        </p15:guide>
        <p15:guide id="12" orient="horz" pos="664"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ngle large image Deep Blue">
    <p:bg>
      <p:bgRef idx="1001">
        <a:schemeClr val="bg2"/>
      </p:bgRef>
    </p:bg>
    <p:spTree>
      <p:nvGrpSpPr>
        <p:cNvPr id="1" name=""/>
        <p:cNvGrpSpPr/>
        <p:nvPr/>
      </p:nvGrpSpPr>
      <p:grpSpPr>
        <a:xfrm>
          <a:off x="0" y="0"/>
          <a:ext cx="0" cy="0"/>
          <a:chOff x="0" y="0"/>
          <a:chExt cx="0" cy="0"/>
        </a:xfrm>
      </p:grpSpPr>
      <p:sp>
        <p:nvSpPr>
          <p:cNvPr id="14" name="Picture Placeholder" descr="Thematic full size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0"/>
            <a:ext cx="12192000" cy="6167438"/>
          </a:xfrm>
          <a:solidFill>
            <a:srgbClr val="9999A9"/>
          </a:solidFill>
        </p:spPr>
        <p:txBody>
          <a:bodyPr lIns="144000" tIns="108000" rIns="144000" bIns="108000"/>
          <a:lstStyle>
            <a:lvl1pPr marL="0" indent="0">
              <a:buNone/>
              <a:defRPr>
                <a:solidFill>
                  <a:schemeClr val="bg1"/>
                </a:solidFill>
              </a:defRPr>
            </a:lvl1pPr>
          </a:lstStyle>
          <a:p>
            <a:r>
              <a:rPr lang="en-US" noProof="0" dirty="0"/>
              <a:t>Full size picture</a:t>
            </a:r>
          </a:p>
        </p:txBody>
      </p:sp>
      <p:sp>
        <p:nvSpPr>
          <p:cNvPr id="2" name="Title" descr="Slide headline">
            <a:extLst>
              <a:ext uri="{FF2B5EF4-FFF2-40B4-BE49-F238E27FC236}">
                <a16:creationId xmlns:a16="http://schemas.microsoft.com/office/drawing/2014/main" id="{3F142F7C-7BE3-40CB-8C53-6F7533073558}"/>
              </a:ext>
            </a:extLst>
          </p:cNvPr>
          <p:cNvSpPr>
            <a:spLocks noGrp="1"/>
          </p:cNvSpPr>
          <p:nvPr>
            <p:ph type="title" hasCustomPrompt="1"/>
          </p:nvPr>
        </p:nvSpPr>
        <p:spPr bwMode="black">
          <a:xfrm>
            <a:off x="1022400" y="1054100"/>
            <a:ext cx="9252000" cy="1477328"/>
          </a:xfrm>
          <a:noFill/>
        </p:spPr>
        <p:txBody>
          <a:bodyPr wrap="square" rIns="0" bIns="0" anchor="t">
            <a:spAutoFit/>
          </a:bodyPr>
          <a:lstStyle>
            <a:lvl1pPr marL="0">
              <a:lnSpc>
                <a:spcPct val="100000"/>
              </a:lnSpc>
              <a:defRPr sz="4800" b="0">
                <a:solidFill>
                  <a:schemeClr val="tx1"/>
                </a:solidFill>
              </a:defRPr>
            </a:lvl1pPr>
          </a:lstStyle>
          <a:p>
            <a:r>
              <a:rPr lang="en-US" dirty="0"/>
              <a:t>Content page,</a:t>
            </a:r>
            <a:br>
              <a:rPr lang="en-US" dirty="0"/>
            </a:br>
            <a:r>
              <a:rPr lang="en-US" dirty="0"/>
              <a:t>Arial Regular, 48 </a:t>
            </a:r>
            <a:r>
              <a:rPr lang="en-US" dirty="0" err="1"/>
              <a:t>pt</a:t>
            </a:r>
            <a:endParaRPr lang="en-US" dirty="0"/>
          </a:p>
        </p:txBody>
      </p:sp>
      <p:pic>
        <p:nvPicPr>
          <p:cNvPr id="7" name="Siemens Logo" descr="Siemens logo">
            <a:extLst>
              <a:ext uri="{FF2B5EF4-FFF2-40B4-BE49-F238E27FC236}">
                <a16:creationId xmlns:a16="http://schemas.microsoft.com/office/drawing/2014/main" id="{2AF4F4C6-6E41-442C-BB9E-9E72BE92D2D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8290073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9" pos="6472" userDrawn="1">
          <p15:clr>
            <a:srgbClr val="65CEFF"/>
          </p15:clr>
        </p15:guide>
        <p15:guide id="10" pos="7425" userDrawn="1">
          <p15:clr>
            <a:srgbClr val="65CEFF"/>
          </p15:clr>
        </p15:guide>
        <p15:guide id="12" orient="horz" pos="664"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ngle image (Text spotlight)">
    <p:spTree>
      <p:nvGrpSpPr>
        <p:cNvPr id="1" name=""/>
        <p:cNvGrpSpPr/>
        <p:nvPr/>
      </p:nvGrpSpPr>
      <p:grpSpPr>
        <a:xfrm>
          <a:off x="0" y="0"/>
          <a:ext cx="0" cy="0"/>
          <a:chOff x="0" y="0"/>
          <a:chExt cx="0" cy="0"/>
        </a:xfrm>
      </p:grpSpPr>
      <p:sp>
        <p:nvSpPr>
          <p:cNvPr id="14" name="Picture Placeholder" descr="Thematic picture – please describe further">
            <a:extLst>
              <a:ext uri="{FF2B5EF4-FFF2-40B4-BE49-F238E27FC236}">
                <a16:creationId xmlns:a16="http://schemas.microsoft.com/office/drawing/2014/main" id="{1CAAD1C1-677B-4ED7-96BE-27B1141D53D5}"/>
              </a:ext>
            </a:extLst>
          </p:cNvPr>
          <p:cNvSpPr>
            <a:spLocks noGrp="1"/>
          </p:cNvSpPr>
          <p:nvPr>
            <p:ph type="pic" sz="quarter" idx="12" hasCustomPrompt="1"/>
          </p:nvPr>
        </p:nvSpPr>
        <p:spPr bwMode="ltGray">
          <a:xfrm>
            <a:off x="0" y="1"/>
            <a:ext cx="7611160" cy="6167438"/>
          </a:xfrm>
          <a:solidFill>
            <a:srgbClr val="9999A9"/>
          </a:solidFill>
        </p:spPr>
        <p:txBody>
          <a:bodyPr lIns="144000" tIns="108000" rIns="144000" bIns="108000"/>
          <a:lstStyle>
            <a:lvl1pPr marL="0" indent="0">
              <a:buNone/>
              <a:defRPr>
                <a:solidFill>
                  <a:schemeClr val="tx1"/>
                </a:solidFill>
              </a:defRPr>
            </a:lvl1pPr>
          </a:lstStyle>
          <a:p>
            <a:r>
              <a:rPr lang="en-US" noProof="0" dirty="0"/>
              <a:t>Thematic picture</a:t>
            </a:r>
          </a:p>
        </p:txBody>
      </p:sp>
      <p:sp>
        <p:nvSpPr>
          <p:cNvPr id="2" name="Title" descr="Slide headline">
            <a:extLst>
              <a:ext uri="{FF2B5EF4-FFF2-40B4-BE49-F238E27FC236}">
                <a16:creationId xmlns:a16="http://schemas.microsoft.com/office/drawing/2014/main" id="{AFFC798E-B633-4D30-A7C1-DC796BD8887A}"/>
              </a:ext>
            </a:extLst>
          </p:cNvPr>
          <p:cNvSpPr>
            <a:spLocks noGrp="1"/>
          </p:cNvSpPr>
          <p:nvPr>
            <p:ph type="title" hasCustomPrompt="1"/>
          </p:nvPr>
        </p:nvSpPr>
        <p:spPr bwMode="black">
          <a:xfrm>
            <a:off x="1022400" y="1054100"/>
            <a:ext cx="6156275" cy="1477328"/>
          </a:xfrm>
          <a:noFill/>
        </p:spPr>
        <p:txBody>
          <a:bodyPr wrap="square" rIns="0" bIns="0" anchor="t">
            <a:spAutoFit/>
          </a:bodyPr>
          <a:lstStyle>
            <a:lvl1pPr marL="0">
              <a:lnSpc>
                <a:spcPct val="100000"/>
              </a:lnSpc>
              <a:defRPr sz="4800" b="0">
                <a:solidFill>
                  <a:schemeClr val="bg1"/>
                </a:solidFill>
              </a:defRPr>
            </a:lvl1pPr>
          </a:lstStyle>
          <a:p>
            <a:r>
              <a:rPr lang="en-US" dirty="0"/>
              <a:t>Content page,</a:t>
            </a:r>
            <a:br>
              <a:rPr lang="en-US" dirty="0"/>
            </a:br>
            <a:r>
              <a:rPr lang="en-US" dirty="0"/>
              <a:t>Arial Regular, 48 </a:t>
            </a:r>
            <a:r>
              <a:rPr lang="en-US" dirty="0" err="1"/>
              <a:t>pt</a:t>
            </a:r>
            <a:endParaRPr lang="en-US" dirty="0"/>
          </a:p>
        </p:txBody>
      </p:sp>
      <p:sp>
        <p:nvSpPr>
          <p:cNvPr id="3" name="Copy">
            <a:extLst>
              <a:ext uri="{FF2B5EF4-FFF2-40B4-BE49-F238E27FC236}">
                <a16:creationId xmlns:a16="http://schemas.microsoft.com/office/drawing/2014/main" id="{6F965802-E517-4CC3-99D7-1DA8BF1FB020}"/>
              </a:ext>
            </a:extLst>
          </p:cNvPr>
          <p:cNvSpPr>
            <a:spLocks noGrp="1"/>
          </p:cNvSpPr>
          <p:nvPr>
            <p:ph type="body" sz="quarter" idx="18"/>
          </p:nvPr>
        </p:nvSpPr>
        <p:spPr bwMode="black">
          <a:xfrm>
            <a:off x="8042400" y="1054100"/>
            <a:ext cx="3744000" cy="5113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30251D14-AF6A-4279-B0A9-69FD9519EA5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4" name="Footer Placeholder" descr="Footer with copyright, author and department information, and date">
            <a:extLst>
              <a:ext uri="{FF2B5EF4-FFF2-40B4-BE49-F238E27FC236}">
                <a16:creationId xmlns:a16="http://schemas.microsoft.com/office/drawing/2014/main" id="{F80D0117-50BB-4A8D-AD28-794FFDA35404}"/>
              </a:ext>
            </a:extLst>
          </p:cNvPr>
          <p:cNvSpPr>
            <a:spLocks noGrp="1"/>
          </p:cNvSpPr>
          <p:nvPr>
            <p:ph type="ftr" sz="quarter" idx="16"/>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79F3E7D3-5B15-444A-88AC-9161D47F12FD}"/>
              </a:ext>
              <a:ext uri="{C183D7F6-B498-43B3-948B-1728B52AA6E4}">
                <adec:decorative xmlns:adec="http://schemas.microsoft.com/office/drawing/2017/decorative" val="1"/>
              </a:ext>
            </a:extLst>
          </p:cNvPr>
          <p:cNvSpPr>
            <a:spLocks noGrp="1"/>
          </p:cNvSpPr>
          <p:nvPr>
            <p:ph type="sldNum" sz="quarter" idx="17"/>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14279886"/>
      </p:ext>
    </p:extLst>
  </p:cSld>
  <p:clrMapOvr>
    <a:masterClrMapping/>
  </p:clrMapOvr>
  <p:extLst>
    <p:ext uri="{DCECCB84-F9BA-43D5-87BE-67443E8EF086}">
      <p15:sldGuideLst xmlns:p15="http://schemas.microsoft.com/office/powerpoint/2012/main">
        <p15:guide id="1" pos="259" userDrawn="1">
          <p15:clr>
            <a:srgbClr val="65CEFF"/>
          </p15:clr>
        </p15:guide>
        <p15:guide id="2" pos="4522" userDrawn="1">
          <p15:clr>
            <a:srgbClr val="65CEFF"/>
          </p15:clr>
        </p15:guide>
        <p15:guide id="3" pos="4794" userDrawn="1">
          <p15:clr>
            <a:srgbClr val="65CEFF"/>
          </p15:clr>
        </p15:guide>
        <p15:guide id="4" pos="5066" userDrawn="1">
          <p15:clr>
            <a:srgbClr val="65CEFF"/>
          </p15:clr>
        </p15:guide>
        <p15:guide id="5" pos="6472" userDrawn="1">
          <p15:clr>
            <a:srgbClr val="65CEFF"/>
          </p15:clr>
        </p15:guide>
        <p15:guide id="6" pos="7425" userDrawn="1">
          <p15:clr>
            <a:srgbClr val="65CEFF"/>
          </p15:clr>
        </p15:guide>
        <p15:guide id="7" orient="horz" pos="302" userDrawn="1">
          <p15:clr>
            <a:srgbClr val="65CEFF"/>
          </p15:clr>
        </p15:guide>
        <p15:guide id="8" orient="horz" pos="664" userDrawn="1">
          <p15:clr>
            <a:srgbClr val="65CEFF"/>
          </p15:clr>
        </p15:guide>
        <p15:guide id="9" orient="horz" pos="891" userDrawn="1">
          <p15:clr>
            <a:srgbClr val="65CEFF"/>
          </p15:clr>
        </p15:guide>
        <p15:guide id="10" orient="horz" pos="3658" userDrawn="1">
          <p15:clr>
            <a:srgbClr val="65CEFF"/>
          </p15:clr>
        </p15:guide>
        <p15:guide id="11" orient="horz" pos="3885" userDrawn="1">
          <p15:clr>
            <a:srgbClr val="65CEFF"/>
          </p15:clr>
        </p15:guide>
        <p15:guide id="12" orient="horz" pos="4157" userDrawn="1">
          <p15:clr>
            <a:srgbClr val="65CEFF"/>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 bleed color Deep Blue">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863976F1-B9C2-4217-A36A-7F1DCFF6EE2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6495290-0795-4AB1-8AEA-2BB786783622}"/>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E8FC1C65-873A-4B8F-BB57-51EEBC35A1A9}"/>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045345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ull bleed color Gradient">
    <p:bg>
      <p:bgPr>
        <a:gradFill flip="none" rotWithShape="1">
          <a:gsLst>
            <a:gs pos="40000">
              <a:schemeClr val="accent6"/>
            </a:gs>
            <a:gs pos="100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Color Stage">
            <a:extLst>
              <a:ext uri="{FF2B5EF4-FFF2-40B4-BE49-F238E27FC236}">
                <a16:creationId xmlns:a16="http://schemas.microsoft.com/office/drawing/2014/main" id="{B8172AC2-E83F-4EFD-B70E-DE91E64651D8}"/>
              </a:ext>
            </a:extLst>
          </p:cNvPr>
          <p:cNvSpPr/>
          <p:nvPr userDrawn="1"/>
        </p:nvSpPr>
        <p:spPr>
          <a:xfrm>
            <a:off x="0" y="1414463"/>
            <a:ext cx="12192000" cy="5443537"/>
          </a:xfrm>
          <a:prstGeom prst="rect">
            <a:avLst/>
          </a:prstGeom>
          <a:gradFill flip="none" rotWithShape="1">
            <a:gsLst>
              <a:gs pos="0">
                <a:schemeClr val="accent6"/>
              </a:gs>
              <a:gs pos="100000">
                <a:schemeClr val="bg2">
                  <a:alpha val="0"/>
                </a:schemeClr>
              </a:gs>
              <a:gs pos="40000">
                <a:schemeClr val="bg2">
                  <a:alpha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pic>
        <p:nvPicPr>
          <p:cNvPr id="7" name="Siemens Logo" descr="Siemens logo">
            <a:extLst>
              <a:ext uri="{FF2B5EF4-FFF2-40B4-BE49-F238E27FC236}">
                <a16:creationId xmlns:a16="http://schemas.microsoft.com/office/drawing/2014/main" id="{863976F1-B9C2-4217-A36A-7F1DCFF6EE2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4BECE54-DDA8-4D2C-8A02-4C8E3E1585E1}"/>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07B7E75B-80B4-49F8-AA70-A41C9D896853}"/>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106083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3"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ull bleed color Light Sand">
    <p:bg>
      <p:bgRef idx="1001">
        <a:schemeClr val="bg2"/>
      </p:bgRef>
    </p:bg>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5CDB9E4A-37E0-45B2-BC93-C2EC503FB8F7}"/>
              </a:ext>
            </a:extLst>
          </p:cNvPr>
          <p:cNvSpPr>
            <a:spLocks noGrp="1"/>
          </p:cNvSpPr>
          <p:nvPr>
            <p:ph type="title"/>
          </p:nvPr>
        </p:nvSpPr>
        <p:spPr bwMode="black"/>
        <p:txBody>
          <a:bodyPr/>
          <a:lstStyle>
            <a:lvl1pPr>
              <a:defRPr>
                <a:solidFill>
                  <a:schemeClr val="accent1"/>
                </a:solidFill>
              </a:defRPr>
            </a:lvl1pPr>
          </a:lstStyle>
          <a:p>
            <a:r>
              <a:rPr lang="en-GB"/>
              <a:t>Click to edit Master title style</a:t>
            </a:r>
            <a:endParaRPr lang="en-US" dirty="0"/>
          </a:p>
        </p:txBody>
      </p:sp>
      <p:pic>
        <p:nvPicPr>
          <p:cNvPr id="8" name="Siemens Logo" descr="Siemens logo">
            <a:extLst>
              <a:ext uri="{FF2B5EF4-FFF2-40B4-BE49-F238E27FC236}">
                <a16:creationId xmlns:a16="http://schemas.microsoft.com/office/drawing/2014/main" id="{1AC59AB3-8DAC-43B8-977E-A91337DC0825}"/>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16495290-0795-4AB1-8AEA-2BB786783622}"/>
              </a:ext>
            </a:extLst>
          </p:cNvPr>
          <p:cNvSpPr>
            <a:spLocks noGrp="1"/>
          </p:cNvSpPr>
          <p:nvPr>
            <p:ph type="ftr" sz="quarter" idx="10"/>
          </p:nvPr>
        </p:nvSpPr>
        <p:spPr bwMode="black"/>
        <p:txBody>
          <a:bodyPr/>
          <a:lstStyle>
            <a:lvl1pPr>
              <a:defRPr>
                <a:solidFill>
                  <a:schemeClr val="tx1"/>
                </a:solidFill>
              </a:defRPr>
            </a:lvl1pPr>
          </a:lstStyle>
          <a:p>
            <a:r>
              <a:rPr lang="en-US"/>
              <a:t>Restricted | © Siemens 20XX | Author | Department | YYYY-MM-DD</a:t>
            </a:r>
            <a:endParaRPr lang="en-US" dirty="0"/>
          </a:p>
        </p:txBody>
      </p:sp>
      <p:sp>
        <p:nvSpPr>
          <p:cNvPr id="6" name="Slide Number Placeholder">
            <a:extLst>
              <a:ext uri="{FF2B5EF4-FFF2-40B4-BE49-F238E27FC236}">
                <a16:creationId xmlns:a16="http://schemas.microsoft.com/office/drawing/2014/main" id="{E8FC1C65-873A-4B8F-BB57-51EEBC35A1A9}"/>
              </a:ext>
              <a:ext uri="{C183D7F6-B498-43B3-948B-1728B52AA6E4}">
                <adec:decorative xmlns:adec="http://schemas.microsoft.com/office/drawing/2017/decorative" val="1"/>
              </a:ext>
            </a:extLst>
          </p:cNvPr>
          <p:cNvSpPr>
            <a:spLocks noGrp="1"/>
          </p:cNvSpPr>
          <p:nvPr>
            <p:ph type="sldNum" sz="quarter" idx="11"/>
          </p:nvPr>
        </p:nvSpPr>
        <p:spPr bwMode="black"/>
        <p:txBody>
          <a:bodyPr/>
          <a:lstStyle>
            <a:lvl1pPr>
              <a:defRPr>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7538190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p>
            <a:r>
              <a:rPr lang="en-GB"/>
              <a:t>Click to edit Master title style</a:t>
            </a:r>
            <a:endParaRPr lang="en-US" dirty="0"/>
          </a:p>
        </p:txBody>
      </p:sp>
      <p:sp>
        <p:nvSpPr>
          <p:cNvPr id="3" name="Copy"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800"/>
            <a:ext cx="7199313"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Siemens Logo" descr="Siemens logo">
            <a:extLst>
              <a:ext uri="{FF2B5EF4-FFF2-40B4-BE49-F238E27FC236}">
                <a16:creationId xmlns:a16="http://schemas.microsoft.com/office/drawing/2014/main" id="{91EB517C-C8FD-4E2E-B744-DB952E96B478}"/>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E519D384-FA09-4D60-95A8-589F157A93F4}"/>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7B1666FD-2258-443A-846C-6C7533C61D5C}"/>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842942607"/>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6472" userDrawn="1">
          <p15:clr>
            <a:srgbClr val="65CEFF"/>
          </p15:clr>
        </p15:guide>
        <p15:guide id="4" pos="7425" userDrawn="1">
          <p15:clr>
            <a:srgbClr val="65CEFF"/>
          </p15:clr>
        </p15:guide>
        <p15:guide id="5" orient="horz" pos="302" userDrawn="1">
          <p15:clr>
            <a:srgbClr val="65CEFF"/>
          </p15:clr>
        </p15:guide>
        <p15:guide id="6" orient="horz" pos="664" userDrawn="1">
          <p15:clr>
            <a:srgbClr val="65CEFF"/>
          </p15:clr>
        </p15:guide>
        <p15:guide id="7" orient="horz" pos="891"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p>
            <a:r>
              <a:rPr lang="en-GB"/>
              <a:t>Click to edit Master title style</a:t>
            </a:r>
            <a:endParaRPr lang="en-US" dirty="0"/>
          </a:p>
        </p:txBody>
      </p:sp>
      <p:sp>
        <p:nvSpPr>
          <p:cNvPr id="3" name="Copy"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800"/>
            <a:ext cx="11376026"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2EA6CE5F-6FF7-4E0A-AEB2-1A7C43CE05C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5" name="Footer Placeholder" descr="Footer with copyright, author and department information, and date">
            <a:extLst>
              <a:ext uri="{FF2B5EF4-FFF2-40B4-BE49-F238E27FC236}">
                <a16:creationId xmlns:a16="http://schemas.microsoft.com/office/drawing/2014/main" id="{7367E6C0-4D2C-4C5F-86D8-A2CFF0EB3D6A}"/>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6" name="Slide Number Placeholder">
            <a:extLst>
              <a:ext uri="{FF2B5EF4-FFF2-40B4-BE49-F238E27FC236}">
                <a16:creationId xmlns:a16="http://schemas.microsoft.com/office/drawing/2014/main" id="{6F746812-65E3-4C09-AC38-B0CFE93C8A95}"/>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907654598"/>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29208743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5470526"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2"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6315075" y="1414800"/>
            <a:ext cx="5465763"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33A503D1-D234-4258-9A03-D858B10BA46D}"/>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21AA656B-0BAF-4B75-90BE-93CAC5946C0B}"/>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951439580"/>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2"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4298400"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py 3" descr="Content text frame">
            <a:extLst>
              <a:ext uri="{FF2B5EF4-FFF2-40B4-BE49-F238E27FC236}">
                <a16:creationId xmlns:a16="http://schemas.microsoft.com/office/drawing/2014/main" id="{F020B491-E63A-4FB5-94ED-2BC31EB35C33}"/>
              </a:ext>
            </a:extLst>
          </p:cNvPr>
          <p:cNvSpPr>
            <a:spLocks noGrp="1"/>
          </p:cNvSpPr>
          <p:nvPr>
            <p:ph sz="half" idx="12"/>
          </p:nvPr>
        </p:nvSpPr>
        <p:spPr bwMode="black">
          <a:xfrm>
            <a:off x="8186400" y="1414800"/>
            <a:ext cx="3600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E613FA68-C74A-4621-9563-250388EBCC8B}"/>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F9117D9C-D502-472C-A3C8-FA9087A2EDCE}"/>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48910675"/>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itle" descr="Slide headline">
            <a:extLst>
              <a:ext uri="{FF2B5EF4-FFF2-40B4-BE49-F238E27FC236}">
                <a16:creationId xmlns:a16="http://schemas.microsoft.com/office/drawing/2014/main" id="{39939C22-A735-46A9-A277-A4B1B330F31C}"/>
              </a:ext>
            </a:extLst>
          </p:cNvPr>
          <p:cNvSpPr>
            <a:spLocks noGrp="1"/>
          </p:cNvSpPr>
          <p:nvPr>
            <p:ph type="title"/>
          </p:nvPr>
        </p:nvSpPr>
        <p:spPr bwMode="black"/>
        <p:txBody>
          <a:body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A8B1D58A-DC84-4573-957E-9BEA9AAB308E}"/>
              </a:ext>
            </a:extLst>
          </p:cNvPr>
          <p:cNvSpPr>
            <a:spLocks noGrp="1"/>
          </p:cNvSpPr>
          <p:nvPr>
            <p:ph sz="half" idx="1"/>
          </p:nvPr>
        </p:nvSpPr>
        <p:spPr bwMode="black">
          <a:xfrm>
            <a:off x="411162" y="1414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Copy 2" descr="Content text frame">
            <a:extLst>
              <a:ext uri="{FF2B5EF4-FFF2-40B4-BE49-F238E27FC236}">
                <a16:creationId xmlns:a16="http://schemas.microsoft.com/office/drawing/2014/main" id="{2871E7F7-6A93-4406-8617-80D9CFF396A8}"/>
              </a:ext>
            </a:extLst>
          </p:cNvPr>
          <p:cNvSpPr>
            <a:spLocks noGrp="1"/>
          </p:cNvSpPr>
          <p:nvPr>
            <p:ph sz="half" idx="12"/>
          </p:nvPr>
        </p:nvSpPr>
        <p:spPr bwMode="black">
          <a:xfrm>
            <a:off x="411162" y="3718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py 3"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6315075" y="1414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py 4" descr="Content text frame">
            <a:extLst>
              <a:ext uri="{FF2B5EF4-FFF2-40B4-BE49-F238E27FC236}">
                <a16:creationId xmlns:a16="http://schemas.microsoft.com/office/drawing/2014/main" id="{7AD3B9B1-3210-46C8-8222-A0E11719EB88}"/>
              </a:ext>
            </a:extLst>
          </p:cNvPr>
          <p:cNvSpPr>
            <a:spLocks noGrp="1"/>
          </p:cNvSpPr>
          <p:nvPr>
            <p:ph sz="half" idx="13"/>
          </p:nvPr>
        </p:nvSpPr>
        <p:spPr bwMode="black">
          <a:xfrm>
            <a:off x="6315075" y="3718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0" name="Siemens Logo" descr="Siemens logo">
            <a:extLst>
              <a:ext uri="{FF2B5EF4-FFF2-40B4-BE49-F238E27FC236}">
                <a16:creationId xmlns:a16="http://schemas.microsoft.com/office/drawing/2014/main" id="{6FCACBED-2537-4F3E-8D2C-E60141005364}"/>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1DF6F0C8-00D9-4034-B3CC-D376702BE1C8}"/>
              </a:ext>
            </a:extLst>
          </p:cNvPr>
          <p:cNvSpPr>
            <a:spLocks noGrp="1"/>
          </p:cNvSpPr>
          <p:nvPr>
            <p:ph type="ftr" sz="quarter" idx="14"/>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53D55964-F7E8-48E3-84D5-FE4FE835C563}"/>
              </a:ext>
              <a:ext uri="{C183D7F6-B498-43B3-948B-1728B52AA6E4}">
                <adec:decorative xmlns:adec="http://schemas.microsoft.com/office/drawing/2017/decorative" val="1"/>
              </a:ext>
            </a:extLst>
          </p:cNvPr>
          <p:cNvSpPr>
            <a:spLocks noGrp="1"/>
          </p:cNvSpPr>
          <p:nvPr>
            <p:ph type="sldNum" sz="quarter" idx="15"/>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503860774"/>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2206" userDrawn="1">
          <p15:clr>
            <a:srgbClr val="65CEFF"/>
          </p15:clr>
        </p15:guide>
        <p15:guide id="10" orient="horz" pos="2343"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s (Spotlight)">
    <p:spTree>
      <p:nvGrpSpPr>
        <p:cNvPr id="1" name=""/>
        <p:cNvGrpSpPr/>
        <p:nvPr/>
      </p:nvGrpSpPr>
      <p:grpSpPr>
        <a:xfrm>
          <a:off x="0" y="0"/>
          <a:ext cx="0" cy="0"/>
          <a:chOff x="0" y="0"/>
          <a:chExt cx="0" cy="0"/>
        </a:xfrm>
      </p:grpSpPr>
      <p:sp>
        <p:nvSpPr>
          <p:cNvPr id="2" name="Title" descr="Slide headline">
            <a:extLst>
              <a:ext uri="{FF2B5EF4-FFF2-40B4-BE49-F238E27FC236}">
                <a16:creationId xmlns:a16="http://schemas.microsoft.com/office/drawing/2014/main" id="{E568133C-15D2-4F33-802E-DF15E7891829}"/>
              </a:ext>
            </a:extLst>
          </p:cNvPr>
          <p:cNvSpPr>
            <a:spLocks noGrp="1"/>
          </p:cNvSpPr>
          <p:nvPr>
            <p:ph type="title"/>
          </p:nvPr>
        </p:nvSpPr>
        <p:spPr bwMode="black"/>
        <p:txBody>
          <a:bodyPr/>
          <a:lstStyle/>
          <a:p>
            <a:r>
              <a:rPr lang="en-GB"/>
              <a:t>Click to edit Master title style</a:t>
            </a:r>
            <a:endParaRPr lang="en-US" dirty="0"/>
          </a:p>
        </p:txBody>
      </p:sp>
      <p:sp>
        <p:nvSpPr>
          <p:cNvPr id="7" name="Picture Placeholder" descr="Thematic picture – please describe further">
            <a:extLst>
              <a:ext uri="{FF2B5EF4-FFF2-40B4-BE49-F238E27FC236}">
                <a16:creationId xmlns:a16="http://schemas.microsoft.com/office/drawing/2014/main" id="{90866A30-329B-420B-B42B-2C69E0DE6D9B}"/>
              </a:ext>
            </a:extLst>
          </p:cNvPr>
          <p:cNvSpPr>
            <a:spLocks noGrp="1"/>
          </p:cNvSpPr>
          <p:nvPr>
            <p:ph type="pic" sz="quarter" idx="12" hasCustomPrompt="1"/>
          </p:nvPr>
        </p:nvSpPr>
        <p:spPr bwMode="ltGray">
          <a:xfrm>
            <a:off x="411161" y="1414800"/>
            <a:ext cx="7199313" cy="4752000"/>
          </a:xfrm>
          <a:solidFill>
            <a:srgbClr val="9999A9"/>
          </a:solidFill>
        </p:spPr>
        <p:txBody>
          <a:bodyPr lIns="144000" tIns="108000" rIns="144000" bIns="108000">
            <a:noAutofit/>
          </a:bodyPr>
          <a:lstStyle/>
          <a:p>
            <a:r>
              <a:rPr lang="en-US" dirty="0"/>
              <a:t>Thematic picture</a:t>
            </a:r>
          </a:p>
        </p:txBody>
      </p:sp>
      <p:sp>
        <p:nvSpPr>
          <p:cNvPr id="4" name="Copy" descr="Content text frame">
            <a:extLst>
              <a:ext uri="{FF2B5EF4-FFF2-40B4-BE49-F238E27FC236}">
                <a16:creationId xmlns:a16="http://schemas.microsoft.com/office/drawing/2014/main" id="{BF3FF41E-3844-4153-B955-A1F3E9EC1D30}"/>
              </a:ext>
            </a:extLst>
          </p:cNvPr>
          <p:cNvSpPr>
            <a:spLocks noGrp="1"/>
          </p:cNvSpPr>
          <p:nvPr>
            <p:ph sz="half" idx="2"/>
          </p:nvPr>
        </p:nvSpPr>
        <p:spPr bwMode="black">
          <a:xfrm>
            <a:off x="8043189" y="1414800"/>
            <a:ext cx="3744000" cy="4752000"/>
          </a:xfrm>
          <a:prstGeom prst="rect">
            <a:avLst/>
          </a:prstGeo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F468BE17-5D03-45C2-9D37-CF354AAA9589}"/>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Footer Placeholder" descr="Footer with copyright, author and department information, and date">
            <a:extLst>
              <a:ext uri="{FF2B5EF4-FFF2-40B4-BE49-F238E27FC236}">
                <a16:creationId xmlns:a16="http://schemas.microsoft.com/office/drawing/2014/main" id="{33756E69-CA2F-47EC-9D32-CB09C4CD83F1}"/>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95022CCB-0484-488B-8637-222C3919B0F7}"/>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08848882"/>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5066"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One table (large)">
    <p:spTree>
      <p:nvGrpSpPr>
        <p:cNvPr id="1" name=""/>
        <p:cNvGrpSpPr/>
        <p:nvPr/>
      </p:nvGrpSpPr>
      <p:grpSpPr>
        <a:xfrm>
          <a:off x="0" y="0"/>
          <a:ext cx="0" cy="0"/>
          <a:chOff x="0" y="0"/>
          <a:chExt cx="0" cy="0"/>
        </a:xfrm>
      </p:grpSpPr>
      <p:sp>
        <p:nvSpPr>
          <p:cNvPr id="7" name="Title" descr="Slide headline">
            <a:extLst>
              <a:ext uri="{FF2B5EF4-FFF2-40B4-BE49-F238E27FC236}">
                <a16:creationId xmlns:a16="http://schemas.microsoft.com/office/drawing/2014/main" id="{9C4633C1-8D3E-45A5-A522-817574663A85}"/>
              </a:ext>
            </a:extLst>
          </p:cNvPr>
          <p:cNvSpPr>
            <a:spLocks noGrp="1"/>
          </p:cNvSpPr>
          <p:nvPr>
            <p:ph type="title"/>
          </p:nvPr>
        </p:nvSpPr>
        <p:spPr bwMode="black"/>
        <p:txBody>
          <a:bodyPr/>
          <a:lstStyle>
            <a:lvl1pPr>
              <a:defRPr>
                <a:solidFill>
                  <a:schemeClr val="accent1"/>
                </a:solidFill>
              </a:defRPr>
            </a:lvl1pPr>
          </a:lstStyle>
          <a:p>
            <a:r>
              <a:rPr lang="en-GB"/>
              <a:t>Click to edit Master title style</a:t>
            </a:r>
            <a:endParaRPr lang="en-US" dirty="0"/>
          </a:p>
        </p:txBody>
      </p:sp>
      <p:sp>
        <p:nvSpPr>
          <p:cNvPr id="6" name="Table Placeholder" descr="Content table  frame">
            <a:extLst>
              <a:ext uri="{FF2B5EF4-FFF2-40B4-BE49-F238E27FC236}">
                <a16:creationId xmlns:a16="http://schemas.microsoft.com/office/drawing/2014/main" id="{D41D1FE0-EDDA-47B8-BF1F-831D4733C32A}"/>
              </a:ext>
            </a:extLst>
          </p:cNvPr>
          <p:cNvSpPr>
            <a:spLocks noGrp="1"/>
          </p:cNvSpPr>
          <p:nvPr>
            <p:ph type="tbl" sz="quarter" idx="12"/>
          </p:nvPr>
        </p:nvSpPr>
        <p:spPr bwMode="black">
          <a:xfrm>
            <a:off x="404812" y="1414461"/>
            <a:ext cx="11376026" cy="4392000"/>
          </a:xfrm>
        </p:spPr>
        <p:txBody>
          <a:bodyPr/>
          <a:lstStyle/>
          <a:p>
            <a:r>
              <a:rPr lang="en-GB"/>
              <a:t>Click icon to add table</a:t>
            </a:r>
            <a:endParaRPr lang="en-US" dirty="0"/>
          </a:p>
        </p:txBody>
      </p:sp>
      <p:pic>
        <p:nvPicPr>
          <p:cNvPr id="9" name="Siemens Logo" descr="Siemens logo">
            <a:extLst>
              <a:ext uri="{FF2B5EF4-FFF2-40B4-BE49-F238E27FC236}">
                <a16:creationId xmlns:a16="http://schemas.microsoft.com/office/drawing/2014/main" id="{2EA6CE5F-6FF7-4E0A-AEB2-1A7C43CE05C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3" name="Footer Placeholder" descr="Footer with copyright, author and department information, and date">
            <a:extLst>
              <a:ext uri="{FF2B5EF4-FFF2-40B4-BE49-F238E27FC236}">
                <a16:creationId xmlns:a16="http://schemas.microsoft.com/office/drawing/2014/main" id="{9CEA2FAD-1597-4F5C-878D-02CB854024F3}"/>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5" name="Slide Number Placeholder">
            <a:extLst>
              <a:ext uri="{FF2B5EF4-FFF2-40B4-BE49-F238E27FC236}">
                <a16:creationId xmlns:a16="http://schemas.microsoft.com/office/drawing/2014/main" id="{CE0A22CB-5E69-4817-B713-C02B97CF6B91}"/>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912428891"/>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ocess flow">
    <p:bg>
      <p:bgRef idx="1001">
        <a:schemeClr val="bg2"/>
      </p:bgRef>
    </p:bg>
    <p:spTree>
      <p:nvGrpSpPr>
        <p:cNvPr id="1" name=""/>
        <p:cNvGrpSpPr/>
        <p:nvPr/>
      </p:nvGrpSpPr>
      <p:grpSpPr>
        <a:xfrm>
          <a:off x="0" y="0"/>
          <a:ext cx="0" cy="0"/>
          <a:chOff x="0" y="0"/>
          <a:chExt cx="0" cy="0"/>
        </a:xfrm>
      </p:grpSpPr>
      <p:sp>
        <p:nvSpPr>
          <p:cNvPr id="5" name="Title" descr="Slide headline">
            <a:extLst>
              <a:ext uri="{FF2B5EF4-FFF2-40B4-BE49-F238E27FC236}">
                <a16:creationId xmlns:a16="http://schemas.microsoft.com/office/drawing/2014/main" id="{9F2A455C-53B1-4792-8EA9-F00926C48E39}"/>
              </a:ext>
            </a:extLst>
          </p:cNvPr>
          <p:cNvSpPr>
            <a:spLocks noGrp="1"/>
          </p:cNvSpPr>
          <p:nvPr>
            <p:ph type="title"/>
          </p:nvPr>
        </p:nvSpPr>
        <p:spPr bwMode="black"/>
        <p:txBody>
          <a:bodyPr/>
          <a:lstStyle>
            <a:lvl1pPr>
              <a:defRPr>
                <a:solidFill>
                  <a:schemeClr val="tx1"/>
                </a:solidFill>
              </a:defRPr>
            </a:lvl1pPr>
          </a:lstStyle>
          <a:p>
            <a:r>
              <a:rPr lang="en-GB"/>
              <a:t>Click to edit Master title style</a:t>
            </a:r>
            <a:endParaRPr lang="en-US" dirty="0"/>
          </a:p>
        </p:txBody>
      </p:sp>
      <p:sp>
        <p:nvSpPr>
          <p:cNvPr id="3" name="Copy 1" descr="Content text frame">
            <a:extLst>
              <a:ext uri="{FF2B5EF4-FFF2-40B4-BE49-F238E27FC236}">
                <a16:creationId xmlns:a16="http://schemas.microsoft.com/office/drawing/2014/main" id="{9CE7E2D8-94E8-4FE6-93A5-924CA3EC5315}"/>
              </a:ext>
            </a:extLst>
          </p:cNvPr>
          <p:cNvSpPr>
            <a:spLocks noGrp="1"/>
          </p:cNvSpPr>
          <p:nvPr>
            <p:ph idx="1"/>
          </p:nvPr>
        </p:nvSpPr>
        <p:spPr bwMode="black">
          <a:xfrm>
            <a:off x="411162"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Copy 2" descr="Content text frame">
            <a:extLst>
              <a:ext uri="{FF2B5EF4-FFF2-40B4-BE49-F238E27FC236}">
                <a16:creationId xmlns:a16="http://schemas.microsoft.com/office/drawing/2014/main" id="{3AC3CE10-0C4B-4A11-BA76-8CAFED13661C}"/>
              </a:ext>
            </a:extLst>
          </p:cNvPr>
          <p:cNvSpPr>
            <a:spLocks noGrp="1"/>
          </p:cNvSpPr>
          <p:nvPr>
            <p:ph idx="13"/>
          </p:nvPr>
        </p:nvSpPr>
        <p:spPr bwMode="black">
          <a:xfrm>
            <a:off x="4299176" y="1414462"/>
            <a:ext cx="3600000" cy="4392000"/>
          </a:xfrm>
          <a:prstGeom prst="rect">
            <a:avLst/>
          </a:prstGeom>
          <a:ln w="19050">
            <a:solidFill>
              <a:schemeClr val="accent1"/>
            </a:solidFill>
          </a:ln>
        </p:spPr>
        <p:txBody>
          <a:bodyPr lIns="216000" tIns="144000" rIns="216000" bIns="144000">
            <a:noAutofit/>
          </a:bodyPr>
          <a:lstStyle>
            <a:lvl1pPr>
              <a:defRPr>
                <a:ln>
                  <a:noFill/>
                </a:ln>
              </a:defRPr>
            </a:lvl1pPr>
            <a:lvl2pPr>
              <a:buClr>
                <a:schemeClr val="tx1"/>
              </a:buClr>
              <a:defRPr>
                <a:ln>
                  <a:noFill/>
                </a:ln>
              </a:defRPr>
            </a:lvl2pPr>
            <a:lvl3pPr>
              <a:buClr>
                <a:schemeClr val="tx1"/>
              </a:buClr>
              <a:defRPr>
                <a:ln>
                  <a:noFill/>
                </a:ln>
              </a:defRPr>
            </a:lvl3pPr>
            <a:lvl4pPr>
              <a:buClr>
                <a:schemeClr val="tx1"/>
              </a:buClr>
              <a:defRPr>
                <a:ln>
                  <a:noFill/>
                </a:ln>
              </a:defRPr>
            </a:lvl4pPr>
            <a:lvl5pPr>
              <a:buClr>
                <a:schemeClr val="tx1"/>
              </a:buClr>
              <a:defRPr>
                <a:ln>
                  <a:noFill/>
                </a:ln>
              </a:defRPr>
            </a:lvl5pPr>
            <a:lvl6pPr>
              <a:buClr>
                <a:schemeClr val="tx1"/>
              </a:buClr>
              <a:defRPr>
                <a:ln>
                  <a:noFill/>
                </a:ln>
              </a:defRPr>
            </a:lvl6pPr>
            <a:lvl7pPr>
              <a:buClr>
                <a:schemeClr val="tx1"/>
              </a:buClr>
              <a:defRPr>
                <a:ln>
                  <a:noFill/>
                </a:ln>
              </a:defRPr>
            </a:lvl7pPr>
            <a:lvl8pPr>
              <a:buClr>
                <a:schemeClr val="tx1"/>
              </a:buClr>
              <a:defRPr>
                <a:ln>
                  <a:noFill/>
                </a:ln>
              </a:defRPr>
            </a:lvl8pPr>
            <a:lvl9pPr>
              <a:buClr>
                <a:schemeClr val="tx1"/>
              </a:buClr>
              <a:defRPr>
                <a:ln>
                  <a:noFill/>
                </a:ln>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Copy 3" descr="Content text frame (highlight)">
            <a:extLst>
              <a:ext uri="{FF2B5EF4-FFF2-40B4-BE49-F238E27FC236}">
                <a16:creationId xmlns:a16="http://schemas.microsoft.com/office/drawing/2014/main" id="{E840DCCC-8E77-40B8-B94B-A4D3A4D77826}"/>
              </a:ext>
            </a:extLst>
          </p:cNvPr>
          <p:cNvSpPr>
            <a:spLocks noGrp="1"/>
          </p:cNvSpPr>
          <p:nvPr>
            <p:ph idx="12"/>
          </p:nvPr>
        </p:nvSpPr>
        <p:spPr bwMode="blackWhite">
          <a:xfrm>
            <a:off x="8187189" y="1414462"/>
            <a:ext cx="3600000" cy="4392000"/>
          </a:xfrm>
          <a:prstGeom prst="rect">
            <a:avLst/>
          </a:prstGeom>
          <a:solidFill>
            <a:schemeClr val="accent1"/>
          </a:solidFill>
          <a:ln w="19050">
            <a:solidFill>
              <a:srgbClr val="009999"/>
            </a:solidFill>
          </a:ln>
        </p:spPr>
        <p:txBody>
          <a:bodyPr lIns="216000" tIns="144000" rIns="216000" bIns="144000">
            <a:noAutofit/>
          </a:bodyPr>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vl6pPr>
              <a:buClr>
                <a:schemeClr val="tx1"/>
              </a:buClr>
              <a:defRPr>
                <a:solidFill>
                  <a:schemeClr val="tx1"/>
                </a:solidFill>
              </a:defRPr>
            </a:lvl6pPr>
            <a:lvl7pPr>
              <a:buClr>
                <a:schemeClr val="tx1"/>
              </a:buClr>
              <a:defRPr>
                <a:solidFill>
                  <a:schemeClr val="tx1"/>
                </a:solidFill>
              </a:defRPr>
            </a:lvl7pPr>
            <a:lvl8pPr>
              <a:buClr>
                <a:schemeClr val="tx1"/>
              </a:buClr>
              <a:defRPr>
                <a:solidFill>
                  <a:schemeClr val="tx1"/>
                </a:solidFill>
              </a:defRPr>
            </a:lvl8pPr>
            <a:lvl9pPr>
              <a:buClr>
                <a:schemeClr val="tx1"/>
              </a:buClr>
              <a:defRPr>
                <a:solidFill>
                  <a:schemeClr val="tx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Siemens Logo" descr="Siemens logo">
            <a:extLst>
              <a:ext uri="{FF2B5EF4-FFF2-40B4-BE49-F238E27FC236}">
                <a16:creationId xmlns:a16="http://schemas.microsoft.com/office/drawing/2014/main" id="{E5DDD55C-5C17-4BCD-A9BB-FE8A69DC48DE}"/>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6" name="Footer Placeholder" descr="Footer with copyright, author and department information, and date">
            <a:extLst>
              <a:ext uri="{FF2B5EF4-FFF2-40B4-BE49-F238E27FC236}">
                <a16:creationId xmlns:a16="http://schemas.microsoft.com/office/drawing/2014/main" id="{91FCCEDD-7521-4BD5-8A32-A62DA6246709}"/>
              </a:ext>
            </a:extLst>
          </p:cNvPr>
          <p:cNvSpPr>
            <a:spLocks noGrp="1"/>
          </p:cNvSpPr>
          <p:nvPr>
            <p:ph type="ftr" sz="quarter" idx="14"/>
          </p:nvPr>
        </p:nvSpPr>
        <p:spPr bwMode="black"/>
        <p:txBody>
          <a:bodyPr/>
          <a:lstStyle/>
          <a:p>
            <a:pPr>
              <a:lnSpc>
                <a:spcPct val="100000"/>
              </a:lnSpc>
            </a:pPr>
            <a:r>
              <a:rPr lang="en-US" dirty="0"/>
              <a:t>Restricted | © Siemens 20XX | Author | Department | YYYY-MM-DD</a:t>
            </a:r>
          </a:p>
        </p:txBody>
      </p:sp>
      <p:sp>
        <p:nvSpPr>
          <p:cNvPr id="7" name="Slide Number Placeholder">
            <a:extLst>
              <a:ext uri="{FF2B5EF4-FFF2-40B4-BE49-F238E27FC236}">
                <a16:creationId xmlns:a16="http://schemas.microsoft.com/office/drawing/2014/main" id="{DC2AAE3E-7F56-4838-BCE7-6B966549F4DA}"/>
              </a:ext>
              <a:ext uri="{C183D7F6-B498-43B3-948B-1728B52AA6E4}">
                <adec:decorative xmlns:adec="http://schemas.microsoft.com/office/drawing/2017/decorative" val="1"/>
              </a:ext>
            </a:extLst>
          </p:cNvPr>
          <p:cNvSpPr>
            <a:spLocks noGrp="1"/>
          </p:cNvSpPr>
          <p:nvPr>
            <p:ph type="sldNum" sz="quarter" idx="15"/>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60158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dark">
    <p:bg>
      <p:bgPr>
        <a:solidFill>
          <a:schemeClr val="bg2"/>
        </a:solidFill>
        <a:effectLst/>
      </p:bgPr>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00B813CE-4DD6-4EAD-800B-047C0542F19B}"/>
              </a:ext>
            </a:extLst>
          </p:cNvPr>
          <p:cNvSpPr>
            <a:spLocks noGrp="1"/>
          </p:cNvSpPr>
          <p:nvPr>
            <p:ph type="title"/>
          </p:nvPr>
        </p:nvSpPr>
        <p:spPr>
          <a:xfrm>
            <a:off x="410400" y="-540000"/>
            <a:ext cx="9863997" cy="360000"/>
          </a:xfrm>
        </p:spPr>
        <p:txBody>
          <a:bodyPr/>
          <a:lstStyle>
            <a:lvl1pPr>
              <a:defRPr b="0">
                <a:solidFill>
                  <a:schemeClr val="accent1">
                    <a:alpha val="0"/>
                  </a:schemeClr>
                </a:solidFill>
              </a:defRPr>
            </a:lvl1pPr>
          </a:lstStyle>
          <a:p>
            <a:r>
              <a:rPr lang="en-GB"/>
              <a:t>Click to edit Master title style</a:t>
            </a:r>
            <a:endParaRPr lang="en-US" dirty="0"/>
          </a:p>
        </p:txBody>
      </p:sp>
      <p:sp>
        <p:nvSpPr>
          <p:cNvPr id="7" name="Copy" descr="Quote text frame">
            <a:extLst>
              <a:ext uri="{FF2B5EF4-FFF2-40B4-BE49-F238E27FC236}">
                <a16:creationId xmlns:a16="http://schemas.microsoft.com/office/drawing/2014/main" id="{9E21D6DF-C9DB-4F02-863A-C5513347A27E}"/>
              </a:ext>
            </a:extLst>
          </p:cNvPr>
          <p:cNvSpPr>
            <a:spLocks noGrp="1"/>
          </p:cNvSpPr>
          <p:nvPr>
            <p:ph type="body" sz="quarter" idx="12" hasCustomPrompt="1"/>
          </p:nvPr>
        </p:nvSpPr>
        <p:spPr bwMode="black">
          <a:xfrm>
            <a:off x="1022400" y="1702799"/>
            <a:ext cx="9252000" cy="4104000"/>
          </a:xfrm>
        </p:spPr>
        <p:txBody>
          <a:bodyPr>
            <a:noAutofit/>
          </a:bodyPr>
          <a:lstStyle>
            <a:lvl1pPr marL="0">
              <a:lnSpc>
                <a:spcPct val="110000"/>
              </a:lnSpc>
              <a:spcAft>
                <a:spcPts val="0"/>
              </a:spcAft>
              <a:defRPr sz="4800" b="0">
                <a:solidFill>
                  <a:schemeClr val="tx1"/>
                </a:solidFill>
              </a:defRPr>
            </a:lvl1pPr>
            <a:lvl2pPr marL="36000" indent="0">
              <a:lnSpc>
                <a:spcPct val="110000"/>
              </a:lnSpc>
              <a:spcBef>
                <a:spcPts val="600"/>
              </a:spcBef>
              <a:spcAft>
                <a:spcPts val="0"/>
              </a:spcAft>
              <a:buNone/>
              <a:defRPr sz="1800"/>
            </a:lvl2pPr>
            <a:lvl3pPr marL="36000" indent="0">
              <a:lnSpc>
                <a:spcPct val="110000"/>
              </a:lnSpc>
              <a:spcBef>
                <a:spcPts val="600"/>
              </a:spcBef>
              <a:spcAft>
                <a:spcPts val="0"/>
              </a:spcAft>
              <a:buNone/>
              <a:defRPr sz="1800">
                <a:solidFill>
                  <a:schemeClr val="tx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1" name="Quote marks">
            <a:extLst>
              <a:ext uri="{FF2B5EF4-FFF2-40B4-BE49-F238E27FC236}">
                <a16:creationId xmlns:a16="http://schemas.microsoft.com/office/drawing/2014/main" id="{916E4245-F21C-4EAB-8B26-FEA21C26067F}"/>
              </a:ext>
              <a:ext uri="{C183D7F6-B498-43B3-948B-1728B52AA6E4}">
                <adec:decorative xmlns:adec="http://schemas.microsoft.com/office/drawing/2017/decorative" val="1"/>
              </a:ext>
            </a:extLst>
          </p:cNvPr>
          <p:cNvSpPr/>
          <p:nvPr userDrawn="1"/>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8" name="Siemens Logo" descr="Siemens logo">
            <a:extLst>
              <a:ext uri="{FF2B5EF4-FFF2-40B4-BE49-F238E27FC236}">
                <a16:creationId xmlns:a16="http://schemas.microsoft.com/office/drawing/2014/main" id="{AF2E271F-5AF7-408E-9752-03D1D6448EAA}"/>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EC4F35EF-AC94-4800-9CB7-CA49CAFDD249}"/>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CCC7FBE7-01B9-4EC8-8BE1-F416F7C5B7AA}"/>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4605121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3658" userDrawn="1">
          <p15:clr>
            <a:srgbClr val="65CEFF"/>
          </p15:clr>
        </p15:guide>
        <p15:guide id="7" orient="horz" pos="3885" userDrawn="1">
          <p15:clr>
            <a:srgbClr val="65CEFF"/>
          </p15:clr>
        </p15:guide>
        <p15:guide id="8" orient="horz" pos="4157" userDrawn="1">
          <p15:clr>
            <a:srgbClr val="65CEFF"/>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light">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3A8C0A65-FABA-4781-9F01-D54558440B31}"/>
              </a:ext>
            </a:extLst>
          </p:cNvPr>
          <p:cNvSpPr>
            <a:spLocks noGrp="1"/>
          </p:cNvSpPr>
          <p:nvPr>
            <p:ph type="title"/>
          </p:nvPr>
        </p:nvSpPr>
        <p:spPr>
          <a:xfrm>
            <a:off x="411162" y="-540000"/>
            <a:ext cx="9863138" cy="360000"/>
          </a:xfrm>
        </p:spPr>
        <p:txBody>
          <a:bodyPr/>
          <a:lstStyle>
            <a:lvl1pPr>
              <a:defRPr b="0">
                <a:solidFill>
                  <a:schemeClr val="accent1">
                    <a:alpha val="0"/>
                  </a:schemeClr>
                </a:solidFill>
              </a:defRPr>
            </a:lvl1pPr>
          </a:lstStyle>
          <a:p>
            <a:r>
              <a:rPr lang="en-GB"/>
              <a:t>Click to edit Master title style</a:t>
            </a:r>
            <a:endParaRPr lang="en-US" dirty="0"/>
          </a:p>
        </p:txBody>
      </p:sp>
      <p:sp>
        <p:nvSpPr>
          <p:cNvPr id="7" name="Copy" descr="Quote text frame">
            <a:extLst>
              <a:ext uri="{FF2B5EF4-FFF2-40B4-BE49-F238E27FC236}">
                <a16:creationId xmlns:a16="http://schemas.microsoft.com/office/drawing/2014/main" id="{9E21D6DF-C9DB-4F02-863A-C5513347A27E}"/>
              </a:ext>
            </a:extLst>
          </p:cNvPr>
          <p:cNvSpPr>
            <a:spLocks noGrp="1"/>
          </p:cNvSpPr>
          <p:nvPr>
            <p:ph type="body" sz="quarter" idx="12" hasCustomPrompt="1"/>
          </p:nvPr>
        </p:nvSpPr>
        <p:spPr bwMode="black">
          <a:xfrm>
            <a:off x="1022400" y="1702799"/>
            <a:ext cx="9252760" cy="4104000"/>
          </a:xfrm>
        </p:spPr>
        <p:txBody>
          <a:bodyPr>
            <a:noAutofit/>
          </a:bodyPr>
          <a:lstStyle>
            <a:lvl1pPr marL="0">
              <a:lnSpc>
                <a:spcPct val="110000"/>
              </a:lnSpc>
              <a:spcAft>
                <a:spcPts val="0"/>
              </a:spcAft>
              <a:defRPr sz="4800" b="0">
                <a:solidFill>
                  <a:schemeClr val="tx2"/>
                </a:solidFill>
              </a:defRPr>
            </a:lvl1pPr>
            <a:lvl2pPr marL="36000" indent="0">
              <a:lnSpc>
                <a:spcPct val="110000"/>
              </a:lnSpc>
              <a:spcBef>
                <a:spcPts val="600"/>
              </a:spcBef>
              <a:spcAft>
                <a:spcPts val="0"/>
              </a:spcAft>
              <a:buNone/>
              <a:defRPr sz="1800">
                <a:solidFill>
                  <a:schemeClr val="tx2"/>
                </a:solidFill>
              </a:defRPr>
            </a:lvl2pPr>
            <a:lvl3pPr marL="36000" indent="0">
              <a:lnSpc>
                <a:spcPct val="110000"/>
              </a:lnSpc>
              <a:spcBef>
                <a:spcPts val="600"/>
              </a:spcBef>
              <a:spcAft>
                <a:spcPts val="0"/>
              </a:spcAft>
              <a:buNone/>
              <a:defRPr sz="1800">
                <a:solidFill>
                  <a:schemeClr val="accent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2" name="Quote marks">
            <a:extLst>
              <a:ext uri="{FF2B5EF4-FFF2-40B4-BE49-F238E27FC236}">
                <a16:creationId xmlns:a16="http://schemas.microsoft.com/office/drawing/2014/main" id="{58EF2AB0-A78A-44C9-9A7D-F20D9ED854E0}"/>
              </a:ext>
              <a:ext uri="{C183D7F6-B498-43B3-948B-1728B52AA6E4}">
                <adec:decorative xmlns:adec="http://schemas.microsoft.com/office/drawing/2017/decorative" val="1"/>
              </a:ext>
            </a:extLst>
          </p:cNvPr>
          <p:cNvSpPr/>
          <p:nvPr/>
        </p:nvSpPr>
        <p:spPr bwMode="ltGray">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15000">
                <a:srgbClr val="00FFB9"/>
              </a:gs>
              <a:gs pos="80000">
                <a:srgbClr val="00E6DC"/>
              </a:gs>
            </a:gsLst>
            <a:lin ang="5400000" scaled="1"/>
          </a:gradFill>
          <a:ln w="61580" cap="flat">
            <a:noFill/>
            <a:prstDash val="solid"/>
            <a:miter/>
          </a:ln>
        </p:spPr>
        <p:txBody>
          <a:bodyPr rtlCol="0" anchor="ctr"/>
          <a:lstStyle/>
          <a:p>
            <a:endParaRPr lang="en-US" dirty="0"/>
          </a:p>
        </p:txBody>
      </p:sp>
      <p:pic>
        <p:nvPicPr>
          <p:cNvPr id="4" name="Siemens Logo" descr="Siemens logo">
            <a:extLst>
              <a:ext uri="{FF2B5EF4-FFF2-40B4-BE49-F238E27FC236}">
                <a16:creationId xmlns:a16="http://schemas.microsoft.com/office/drawing/2014/main" id="{F8D833B7-9866-4D2D-AEB7-012D6DDE2A3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6AEDD147-ACC0-4A9C-9043-90612765C0FA}"/>
              </a:ext>
            </a:extLst>
          </p:cNvPr>
          <p:cNvSpPr>
            <a:spLocks noGrp="1"/>
          </p:cNvSpPr>
          <p:nvPr>
            <p:ph type="ftr" sz="quarter" idx="13"/>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4131F54F-C70B-4435-91E6-F995F83E6C69}"/>
              </a:ext>
              <a:ext uri="{C183D7F6-B498-43B3-948B-1728B52AA6E4}">
                <adec:decorative xmlns:adec="http://schemas.microsoft.com/office/drawing/2017/decorative" val="1"/>
              </a:ext>
            </a:extLst>
          </p:cNvPr>
          <p:cNvSpPr>
            <a:spLocks noGrp="1"/>
          </p:cNvSpPr>
          <p:nvPr>
            <p:ph type="sldNum" sz="quarter" idx="14"/>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263419937"/>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2206" userDrawn="1">
          <p15:clr>
            <a:srgbClr val="65CEFF"/>
          </p15:clr>
        </p15:guide>
        <p15:guide id="7" orient="horz" pos="2343"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tatement dark">
    <p:bg>
      <p:bgRef idx="1001">
        <a:schemeClr val="bg2"/>
      </p:bgRef>
    </p:bg>
    <p:spTree>
      <p:nvGrpSpPr>
        <p:cNvPr id="1" name=""/>
        <p:cNvGrpSpPr/>
        <p:nvPr/>
      </p:nvGrpSpPr>
      <p:grpSpPr>
        <a:xfrm>
          <a:off x="0" y="0"/>
          <a:ext cx="0" cy="0"/>
          <a:chOff x="0" y="0"/>
          <a:chExt cx="0" cy="0"/>
        </a:xfrm>
      </p:grpSpPr>
      <p:sp>
        <p:nvSpPr>
          <p:cNvPr id="8" name="Title" descr="Statement text frame">
            <a:extLst>
              <a:ext uri="{FF2B5EF4-FFF2-40B4-BE49-F238E27FC236}">
                <a16:creationId xmlns:a16="http://schemas.microsoft.com/office/drawing/2014/main" id="{39939C22-A735-46A9-A277-A4B1B330F31C}"/>
              </a:ext>
            </a:extLst>
          </p:cNvPr>
          <p:cNvSpPr>
            <a:spLocks noGrp="1"/>
          </p:cNvSpPr>
          <p:nvPr>
            <p:ph type="title"/>
          </p:nvPr>
        </p:nvSpPr>
        <p:spPr bwMode="black">
          <a:xfrm>
            <a:off x="986400" y="1270799"/>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en-GB"/>
              <a:t>Click to edit Master title style</a:t>
            </a:r>
            <a:endParaRPr lang="en-US" dirty="0"/>
          </a:p>
        </p:txBody>
      </p:sp>
      <p:pic>
        <p:nvPicPr>
          <p:cNvPr id="4" name="Siemens Logo" descr="Siemens logo">
            <a:extLst>
              <a:ext uri="{FF2B5EF4-FFF2-40B4-BE49-F238E27FC236}">
                <a16:creationId xmlns:a16="http://schemas.microsoft.com/office/drawing/2014/main" id="{0EF6BB07-4F4E-4859-9572-DA63E35B93A1}"/>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09BD8BE5-BFF2-469D-8B93-9556FCC45CF1}"/>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F9372441-FA7E-4481-BBC2-24CB6D3017C8}"/>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3164166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01"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tatement light">
    <p:spTree>
      <p:nvGrpSpPr>
        <p:cNvPr id="1" name=""/>
        <p:cNvGrpSpPr/>
        <p:nvPr/>
      </p:nvGrpSpPr>
      <p:grpSpPr>
        <a:xfrm>
          <a:off x="0" y="0"/>
          <a:ext cx="0" cy="0"/>
          <a:chOff x="0" y="0"/>
          <a:chExt cx="0" cy="0"/>
        </a:xfrm>
      </p:grpSpPr>
      <p:sp>
        <p:nvSpPr>
          <p:cNvPr id="8" name="Title" descr="Statement text frame">
            <a:extLst>
              <a:ext uri="{FF2B5EF4-FFF2-40B4-BE49-F238E27FC236}">
                <a16:creationId xmlns:a16="http://schemas.microsoft.com/office/drawing/2014/main" id="{39939C22-A735-46A9-A277-A4B1B330F31C}"/>
              </a:ext>
            </a:extLst>
          </p:cNvPr>
          <p:cNvSpPr>
            <a:spLocks noGrp="1"/>
          </p:cNvSpPr>
          <p:nvPr>
            <p:ph type="title"/>
          </p:nvPr>
        </p:nvSpPr>
        <p:spPr bwMode="black">
          <a:xfrm>
            <a:off x="986400" y="1271538"/>
            <a:ext cx="10800000" cy="4536000"/>
          </a:xfrm>
        </p:spPr>
        <p:txBody>
          <a:bodyPr lIns="0" tIns="0" rIns="0" bIns="0" anchor="t">
            <a:noAutofit/>
          </a:bodyPr>
          <a:lstStyle>
            <a:lvl1pPr>
              <a:lnSpc>
                <a:spcPct val="90000"/>
              </a:lnSpc>
              <a:defRPr sz="8000" b="0">
                <a:gradFill>
                  <a:gsLst>
                    <a:gs pos="20000">
                      <a:srgbClr val="00FFB9"/>
                    </a:gs>
                    <a:gs pos="70000">
                      <a:srgbClr val="00E6DC"/>
                    </a:gs>
                  </a:gsLst>
                  <a:lin ang="0" scaled="1"/>
                </a:gradFill>
              </a:defRPr>
            </a:lvl1pPr>
          </a:lstStyle>
          <a:p>
            <a:r>
              <a:rPr lang="en-GB"/>
              <a:t>Click to edit Master title style</a:t>
            </a:r>
            <a:endParaRPr lang="en-US" dirty="0"/>
          </a:p>
        </p:txBody>
      </p:sp>
      <p:pic>
        <p:nvPicPr>
          <p:cNvPr id="4" name="Siemens Logo" descr="Siemens logo">
            <a:extLst>
              <a:ext uri="{FF2B5EF4-FFF2-40B4-BE49-F238E27FC236}">
                <a16:creationId xmlns:a16="http://schemas.microsoft.com/office/drawing/2014/main" id="{F8D833B7-9866-4D2D-AEB7-012D6DDE2A37}"/>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10635188" y="6418800"/>
            <a:ext cx="1152000" cy="18316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9F9E844-3827-4B6C-9CB5-13C9A70DCD4D}"/>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3" name="Slide Number Placeholder">
            <a:extLst>
              <a:ext uri="{FF2B5EF4-FFF2-40B4-BE49-F238E27FC236}">
                <a16:creationId xmlns:a16="http://schemas.microsoft.com/office/drawing/2014/main" id="{D52C2AF7-8539-453F-BD56-35B696DB2073}"/>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71878887"/>
      </p:ext>
    </p:extLst>
  </p:cSld>
  <p:clrMapOvr>
    <a:masterClrMapping/>
  </p:clrMapOvr>
  <p:extLst>
    <p:ext uri="{DCECCB84-F9BA-43D5-87BE-67443E8EF086}">
      <p15:sldGuideLst xmlns:p15="http://schemas.microsoft.com/office/powerpoint/2012/main">
        <p15:guide id="1" pos="259">
          <p15:clr>
            <a:srgbClr val="65CEFF"/>
          </p15:clr>
        </p15:guide>
        <p15:guide id="2" pos="6472">
          <p15:clr>
            <a:srgbClr val="65CEFF"/>
          </p15:clr>
        </p15:guide>
        <p15:guide id="3" pos="7425">
          <p15:clr>
            <a:srgbClr val="65CEFF"/>
          </p15:clr>
        </p15:guide>
        <p15:guide id="4" orient="horz" pos="801">
          <p15:clr>
            <a:srgbClr val="65CEFF"/>
          </p15:clr>
        </p15:guide>
        <p15:guide id="5" orient="horz" pos="3658">
          <p15:clr>
            <a:srgbClr val="65CEFF"/>
          </p15:clr>
        </p15:guide>
        <p15:guide id="6" orient="horz" pos="4157">
          <p15:clr>
            <a:srgbClr val="65CEFF"/>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8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11376788" cy="2462213"/>
          </a:xfrm>
          <a:noFill/>
        </p:spPr>
        <p:txBody>
          <a:bodyPr wrap="square" rIns="0" bIns="0" anchor="b" anchorCtr="0">
            <a:spAutoFit/>
          </a:bodyPr>
          <a:lstStyle>
            <a:lvl1pPr marL="0">
              <a:lnSpc>
                <a:spcPct val="100000"/>
              </a:lnSpc>
              <a:defRPr sz="8000" b="0">
                <a:solidFill>
                  <a:schemeClr val="tx1"/>
                </a:solidFill>
              </a:defRPr>
            </a:lvl1pPr>
          </a:lstStyle>
          <a:p>
            <a:r>
              <a:rPr lang="en-US" dirty="0"/>
              <a:t>Title chart, </a:t>
            </a:r>
            <a:br>
              <a:rPr lang="en-US" dirty="0"/>
            </a:br>
            <a:r>
              <a:rPr lang="en-US" dirty="0"/>
              <a:t>Arial, 80 </a:t>
            </a:r>
            <a:r>
              <a:rPr lang="en-US" dirty="0" err="1"/>
              <a:t>pt</a:t>
            </a:r>
            <a:endParaRPr lang="en-US" dirty="0"/>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2" y="3876677"/>
            <a:ext cx="9286875" cy="1930398"/>
          </a:xfrm>
          <a:prstGeom prst="rect">
            <a:avLst/>
          </a:prstGeom>
        </p:spPr>
        <p:txBody>
          <a:bodyPr lIns="0" tIns="3708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12916057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2"/>
      </p:bgRef>
    </p:bg>
    <p:spTree>
      <p:nvGrpSpPr>
        <p:cNvPr id="1" name=""/>
        <p:cNvGrpSpPr/>
        <p:nvPr/>
      </p:nvGrpSpPr>
      <p:grpSpPr>
        <a:xfrm>
          <a:off x="0" y="0"/>
          <a:ext cx="0" cy="0"/>
          <a:chOff x="0" y="0"/>
          <a:chExt cx="0" cy="0"/>
        </a:xfrm>
      </p:grpSpPr>
      <p:sp>
        <p:nvSpPr>
          <p:cNvPr id="6" name="Title" descr="Slide headline">
            <a:extLst>
              <a:ext uri="{FF2B5EF4-FFF2-40B4-BE49-F238E27FC236}">
                <a16:creationId xmlns:a16="http://schemas.microsoft.com/office/drawing/2014/main" id="{B29E3DA4-014E-4F3D-8186-84366ADFCB03}"/>
              </a:ext>
            </a:extLst>
          </p:cNvPr>
          <p:cNvSpPr>
            <a:spLocks noGrp="1"/>
          </p:cNvSpPr>
          <p:nvPr>
            <p:ph type="title" hasCustomPrompt="1"/>
          </p:nvPr>
        </p:nvSpPr>
        <p:spPr bwMode="black">
          <a:xfrm>
            <a:off x="1058400" y="1234800"/>
            <a:ext cx="9216000" cy="1162523"/>
          </a:xfrm>
          <a:noFill/>
        </p:spPr>
        <p:txBody>
          <a:bodyPr wrap="square" lIns="0" tIns="54000" rIns="0" bIns="0" anchor="t" anchorCtr="0">
            <a:spAutoFit/>
          </a:bodyPr>
          <a:lstStyle>
            <a:lvl1pPr marL="0">
              <a:defRPr sz="8000">
                <a:solidFill>
                  <a:schemeClr val="tx1"/>
                </a:solidFill>
              </a:defRPr>
            </a:lvl1pPr>
          </a:lstStyle>
          <a:p>
            <a:r>
              <a:rPr lang="en-US" dirty="0"/>
              <a:t>Contact</a:t>
            </a:r>
          </a:p>
        </p:txBody>
      </p:sp>
      <p:sp>
        <p:nvSpPr>
          <p:cNvPr id="3" name="Copy" descr="Content text frame">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1058400" y="2397324"/>
            <a:ext cx="9216000" cy="3409751"/>
          </a:xfrm>
          <a:prstGeom prst="rect">
            <a:avLst/>
          </a:prstGeom>
        </p:spPr>
        <p:txBody>
          <a:bodyPr tIns="108000">
            <a:noAutofit/>
          </a:bodyPr>
          <a:lstStyle>
            <a:lvl1pPr marL="0" indent="0" algn="l">
              <a:spcAft>
                <a:spcPts val="0"/>
              </a:spcAft>
              <a:buNone/>
              <a:defRPr sz="1400">
                <a:solidFill>
                  <a:schemeClr val="tx1"/>
                </a:solidFill>
              </a:defRPr>
            </a:lvl1pPr>
            <a:lvl2pPr marL="0" indent="0" algn="l">
              <a:spcBef>
                <a:spcPts val="600"/>
              </a:spcBef>
              <a:spcAft>
                <a:spcPts val="0"/>
              </a:spcAft>
              <a:buFont typeface="Arial" panose="020B0604020202020204" pitchFamily="34" charset="0"/>
              <a:buNone/>
              <a:defRPr sz="1400" b="1">
                <a:solidFill>
                  <a:schemeClr val="tx1"/>
                </a:solidFill>
              </a:defRPr>
            </a:lvl2pPr>
            <a:lvl3pPr marL="144000" indent="-144000" algn="l">
              <a:spcAft>
                <a:spcPts val="0"/>
              </a:spcAft>
              <a:buFont typeface="Arial" panose="020B0604020202020204" pitchFamily="34" charset="0"/>
              <a:buChar char="•"/>
              <a:defRPr sz="1400" b="0"/>
            </a:lvl3pPr>
            <a:lvl4pPr marL="0" indent="0" algn="l">
              <a:spcBef>
                <a:spcPts val="600"/>
              </a:spcBef>
              <a:spcAft>
                <a:spcPts val="0"/>
              </a:spcAft>
              <a:buFont typeface="Arial" panose="020B0604020202020204" pitchFamily="34" charset="0"/>
              <a:buNone/>
              <a:defRPr sz="1400" b="1"/>
            </a:lvl4pPr>
            <a:lvl5pPr marL="144000" indent="-144000" algn="l">
              <a:spcAft>
                <a:spcPts val="0"/>
              </a:spcAft>
              <a:buClrTx/>
              <a:buFont typeface="Arial" panose="020B0604020202020204" pitchFamily="34" charset="0"/>
              <a:buChar char="•"/>
              <a:defRPr sz="1400" b="0">
                <a:solidFill>
                  <a:schemeClr val="tx1"/>
                </a:solidFill>
              </a:defRPr>
            </a:lvl5pPr>
            <a:lvl6pPr marL="360000" indent="-180000" algn="l">
              <a:spcAft>
                <a:spcPts val="0"/>
              </a:spcAft>
              <a:buFont typeface="Arial" panose="020B0604020202020204" pitchFamily="34" charset="0"/>
              <a:buChar char="•"/>
              <a:defRPr sz="1400"/>
            </a:lvl6pPr>
            <a:lvl7pPr marL="360000" indent="-180000" algn="l">
              <a:spcAft>
                <a:spcPts val="0"/>
              </a:spcAft>
              <a:buClrTx/>
              <a:buFont typeface="Arial" panose="020B0604020202020204" pitchFamily="34" charset="0"/>
              <a:buChar char="•"/>
              <a:defRPr sz="1400" b="0"/>
            </a:lvl7pPr>
            <a:lvl8pPr marL="540000" indent="-180000" algn="l">
              <a:spcAft>
                <a:spcPts val="0"/>
              </a:spcAft>
              <a:buFont typeface="Arial" panose="020B0604020202020204" pitchFamily="34" charset="0"/>
              <a:buChar char="•"/>
              <a:defRPr sz="1400"/>
            </a:lvl8pPr>
            <a:lvl9pPr marL="540000" indent="-180000" algn="l">
              <a:spcAft>
                <a:spcPts val="0"/>
              </a:spcAft>
              <a:buClrTx/>
              <a:buFont typeface="Arial" panose="020B0604020202020204" pitchFamily="34" charset="0"/>
              <a:buChar char="•"/>
              <a:defRPr sz="1400" b="0"/>
            </a:lvl9pPr>
          </a:lstStyle>
          <a:p>
            <a:pPr lvl="0"/>
            <a:r>
              <a:rPr lang="en-US" dirty="0"/>
              <a:t>Click to edit the contact</a:t>
            </a:r>
          </a:p>
          <a:p>
            <a:pPr lvl="1"/>
            <a:r>
              <a:rPr lang="en-US" dirty="0"/>
              <a:t>Name etc.</a:t>
            </a:r>
          </a:p>
          <a:p>
            <a:pPr lvl="2"/>
            <a:r>
              <a:rPr lang="en-US" dirty="0"/>
              <a:t>Skills etc.</a:t>
            </a:r>
          </a:p>
          <a:p>
            <a:pPr lvl="3"/>
            <a:r>
              <a:rPr lang="en-US" dirty="0"/>
              <a:t>Name etc. sublevel</a:t>
            </a:r>
          </a:p>
          <a:p>
            <a:pPr lvl="4"/>
            <a:r>
              <a:rPr lang="en-US" dirty="0"/>
              <a:t>Skills etc. sublevel</a:t>
            </a:r>
          </a:p>
        </p:txBody>
      </p:sp>
      <p:pic>
        <p:nvPicPr>
          <p:cNvPr id="10" name="Siemens Logo" descr="Siemens logo">
            <a:extLst>
              <a:ext uri="{FF2B5EF4-FFF2-40B4-BE49-F238E27FC236}">
                <a16:creationId xmlns:a16="http://schemas.microsoft.com/office/drawing/2014/main" id="{5FD2C39E-5D81-4A0E-9F45-909328900889}"/>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black">
          <a:xfrm>
            <a:off x="10635188" y="6418800"/>
            <a:ext cx="1152000" cy="183168"/>
          </a:xfrm>
          <a:prstGeom prst="rect">
            <a:avLst/>
          </a:prstGeom>
        </p:spPr>
      </p:pic>
      <p:sp>
        <p:nvSpPr>
          <p:cNvPr id="8" name="Footer Placeholder" descr="Footer with copyright, author and department information, and date">
            <a:extLst>
              <a:ext uri="{FF2B5EF4-FFF2-40B4-BE49-F238E27FC236}">
                <a16:creationId xmlns:a16="http://schemas.microsoft.com/office/drawing/2014/main" id="{3279A350-3BB2-4CA2-A422-8F5A951F6F64}"/>
              </a:ext>
            </a:extLst>
          </p:cNvPr>
          <p:cNvSpPr>
            <a:spLocks noGrp="1"/>
          </p:cNvSpPr>
          <p:nvPr>
            <p:ph type="ftr" sz="quarter" idx="10"/>
          </p:nvPr>
        </p:nvSpPr>
        <p:spPr bwMode="black"/>
        <p:txBody>
          <a:bodyPr/>
          <a:lstStyle/>
          <a:p>
            <a:pPr>
              <a:lnSpc>
                <a:spcPct val="100000"/>
              </a:lnSpc>
            </a:pPr>
            <a:r>
              <a:rPr lang="en-US" dirty="0"/>
              <a:t>Restricted | © Siemens 20XX | Author | Department | YYYY-MM-DD</a:t>
            </a:r>
          </a:p>
        </p:txBody>
      </p:sp>
      <p:sp>
        <p:nvSpPr>
          <p:cNvPr id="9" name="Slide Number Placeholder">
            <a:extLst>
              <a:ext uri="{FF2B5EF4-FFF2-40B4-BE49-F238E27FC236}">
                <a16:creationId xmlns:a16="http://schemas.microsoft.com/office/drawing/2014/main" id="{CFF9630D-791D-45AE-8E5E-36F747F599E9}"/>
              </a:ext>
              <a:ext uri="{C183D7F6-B498-43B3-948B-1728B52AA6E4}">
                <adec:decorative xmlns:adec="http://schemas.microsoft.com/office/drawing/2017/decorative" val="1"/>
              </a:ext>
            </a:extLst>
          </p:cNvPr>
          <p:cNvSpPr>
            <a:spLocks noGrp="1"/>
          </p:cNvSpPr>
          <p:nvPr>
            <p:ph type="sldNum" sz="quarter" idx="11"/>
          </p:nvPr>
        </p:nvSpPr>
        <p:spPr bwMode="black"/>
        <p:txBody>
          <a:bodyPr/>
          <a:lstStyle/>
          <a:p>
            <a:r>
              <a:rPr lang="en-US" dirty="0"/>
              <a:t>Page </a:t>
            </a:r>
            <a:fld id="{15EBE321-CBB1-4E91-BD14-37C8D44326FB}" type="slidenum">
              <a:rPr lang="en-US" smtClean="0"/>
              <a:pPr/>
              <a:t>‹#›</a:t>
            </a:fld>
            <a:endParaRPr lang="en-US" dirty="0"/>
          </a:p>
        </p:txBody>
      </p:sp>
    </p:spTree>
    <p:extLst>
      <p:ext uri="{BB962C8B-B14F-4D97-AF65-F5344CB8AC3E}">
        <p14:creationId xmlns:p14="http://schemas.microsoft.com/office/powerpoint/2010/main" val="41007990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778"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6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3"/>
            <a:ext cx="11376000" cy="2769989"/>
          </a:xfrm>
          <a:noFill/>
        </p:spPr>
        <p:txBody>
          <a:bodyPr wrap="square" rIns="0" bIns="0" anchor="b" anchorCtr="0">
            <a:spAutoFit/>
          </a:bodyPr>
          <a:lstStyle>
            <a:lvl1pPr marL="0">
              <a:lnSpc>
                <a:spcPct val="100000"/>
              </a:lnSpc>
              <a:defRPr sz="6000" b="0">
                <a:solidFill>
                  <a:schemeClr val="tx1"/>
                </a:solidFill>
              </a:defRPr>
            </a:lvl1pPr>
          </a:lstStyle>
          <a:p>
            <a:r>
              <a:rPr lang="en-US" dirty="0"/>
              <a:t>Title chart, </a:t>
            </a:r>
            <a:br>
              <a:rPr lang="en-US" dirty="0"/>
            </a:br>
            <a:r>
              <a:rPr lang="en-US" dirty="0"/>
              <a:t>Arial Regular, 60 </a:t>
            </a:r>
            <a:r>
              <a:rPr lang="en-US" dirty="0" err="1"/>
              <a:t>pt</a:t>
            </a:r>
            <a:r>
              <a:rPr lang="en-US" dirty="0"/>
              <a:t>,</a:t>
            </a:r>
            <a:br>
              <a:rPr lang="en-US" dirty="0"/>
            </a:br>
            <a:r>
              <a:rPr lang="en-US" dirty="0"/>
              <a:t>3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4184453"/>
            <a:ext cx="9288000" cy="1622622"/>
          </a:xfrm>
          <a:prstGeom prst="rect">
            <a:avLst/>
          </a:prstGeom>
        </p:spPr>
        <p:txBody>
          <a:bodyPr lIns="0" tIns="3708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41539785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mask&amp;blur Transformation 40pt (motif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descr="Headline of the presentation">
            <a:extLst>
              <a:ext uri="{FF2B5EF4-FFF2-40B4-BE49-F238E27FC236}">
                <a16:creationId xmlns:a16="http://schemas.microsoft.com/office/drawing/2014/main" id="{B3CAAA86-26BD-41E0-A26A-7AF592C3A34A}"/>
              </a:ext>
            </a:extLst>
          </p:cNvPr>
          <p:cNvSpPr>
            <a:spLocks noGrp="1"/>
          </p:cNvSpPr>
          <p:nvPr>
            <p:ph type="title" hasCustomPrompt="1"/>
          </p:nvPr>
        </p:nvSpPr>
        <p:spPr bwMode="black">
          <a:xfrm>
            <a:off x="410400" y="1414464"/>
            <a:ext cx="9288000" cy="2462213"/>
          </a:xfrm>
          <a:noFill/>
        </p:spPr>
        <p:txBody>
          <a:bodyPr wrap="square" rIns="0" bIns="0" anchor="b" anchorCtr="0">
            <a:spAutoFit/>
          </a:bodyPr>
          <a:lstStyle>
            <a:lvl1pPr marL="0">
              <a:lnSpc>
                <a:spcPct val="100000"/>
              </a:lnSpc>
              <a:defRPr sz="4000" b="0">
                <a:solidFill>
                  <a:schemeClr val="tx1"/>
                </a:solidFill>
              </a:defRPr>
            </a:lvl1pPr>
          </a:lstStyle>
          <a:p>
            <a:r>
              <a:rPr lang="en-US" dirty="0"/>
              <a:t>Title chart, </a:t>
            </a:r>
            <a:br>
              <a:rPr lang="en-US" dirty="0"/>
            </a:br>
            <a:r>
              <a:rPr lang="en-US" dirty="0"/>
              <a:t>Arial Regular, 40 </a:t>
            </a:r>
            <a:r>
              <a:rPr lang="en-US" dirty="0" err="1"/>
              <a:t>pt</a:t>
            </a:r>
            <a:r>
              <a:rPr lang="en-US" dirty="0"/>
              <a:t>, </a:t>
            </a:r>
            <a:br>
              <a:rPr lang="en-US" dirty="0"/>
            </a:br>
            <a:r>
              <a:rPr lang="en-US" dirty="0"/>
              <a:t>extra long headlines,</a:t>
            </a:r>
            <a:br>
              <a:rPr lang="en-US" dirty="0"/>
            </a:br>
            <a:r>
              <a:rPr lang="en-US" dirty="0"/>
              <a:t>4 lines</a:t>
            </a:r>
          </a:p>
        </p:txBody>
      </p:sp>
      <p:sp>
        <p:nvSpPr>
          <p:cNvPr id="3" name="Subhead" descr="Subheadline of the presentation">
            <a:extLst>
              <a:ext uri="{FF2B5EF4-FFF2-40B4-BE49-F238E27FC236}">
                <a16:creationId xmlns:a16="http://schemas.microsoft.com/office/drawing/2014/main" id="{89304306-5233-4901-B576-444696A2EA33}"/>
              </a:ext>
            </a:extLst>
          </p:cNvPr>
          <p:cNvSpPr>
            <a:spLocks noGrp="1"/>
          </p:cNvSpPr>
          <p:nvPr>
            <p:ph type="subTitle" idx="1" hasCustomPrompt="1"/>
          </p:nvPr>
        </p:nvSpPr>
        <p:spPr bwMode="black">
          <a:xfrm>
            <a:off x="411163" y="3876675"/>
            <a:ext cx="9288000" cy="1930123"/>
          </a:xfrm>
          <a:prstGeom prst="rect">
            <a:avLst/>
          </a:prstGeom>
        </p:spPr>
        <p:txBody>
          <a:bodyPr lIns="0" tIns="3708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pic>
        <p:nvPicPr>
          <p:cNvPr id="10" name="Siemens Logo" descr="Siemens logo">
            <a:extLst>
              <a:ext uri="{FF2B5EF4-FFF2-40B4-BE49-F238E27FC236}">
                <a16:creationId xmlns:a16="http://schemas.microsoft.com/office/drawing/2014/main" id="{9A561178-96D2-407A-94C5-91A37401F657}"/>
              </a:ext>
              <a:ext uri="{C183D7F6-B498-43B3-948B-1728B52AA6E4}">
                <adec:decorative xmlns:adec="http://schemas.microsoft.com/office/drawing/2017/decorative" val="0"/>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black">
          <a:xfrm>
            <a:off x="10274400" y="6364800"/>
            <a:ext cx="1512000" cy="240408"/>
          </a:xfrm>
          <a:prstGeom prst="rect">
            <a:avLst/>
          </a:prstGeom>
        </p:spPr>
      </p:pic>
      <p:sp>
        <p:nvSpPr>
          <p:cNvPr id="2" name="Footer Placeholder" descr="Footer with copyright, author and department information, and date">
            <a:extLst>
              <a:ext uri="{FF2B5EF4-FFF2-40B4-BE49-F238E27FC236}">
                <a16:creationId xmlns:a16="http://schemas.microsoft.com/office/drawing/2014/main" id="{36983F93-FD6F-4DAC-8F23-D4EF00A04206}"/>
              </a:ext>
            </a:extLst>
          </p:cNvPr>
          <p:cNvSpPr>
            <a:spLocks noGrp="1"/>
          </p:cNvSpPr>
          <p:nvPr>
            <p:ph type="ftr" sz="quarter" idx="12"/>
          </p:nvPr>
        </p:nvSpPr>
        <p:spPr bwMode="black">
          <a:xfrm>
            <a:off x="411163" y="6310800"/>
            <a:ext cx="9288000" cy="547200"/>
          </a:xfrm>
        </p:spPr>
        <p:txBody>
          <a:bodyPr/>
          <a:lstStyle/>
          <a:p>
            <a:pPr>
              <a:lnSpc>
                <a:spcPct val="100000"/>
              </a:lnSpc>
            </a:pPr>
            <a:r>
              <a:rPr lang="en-US" dirty="0"/>
              <a:t>Restricted | © Siemens 20XX | Author | Department | YYYY-MM-DD</a:t>
            </a:r>
          </a:p>
        </p:txBody>
      </p:sp>
    </p:spTree>
    <p:extLst>
      <p:ext uri="{BB962C8B-B14F-4D97-AF65-F5344CB8AC3E}">
        <p14:creationId xmlns:p14="http://schemas.microsoft.com/office/powerpoint/2010/main" val="33613854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descr="Slide headline">
            <a:extLst>
              <a:ext uri="{FF2B5EF4-FFF2-40B4-BE49-F238E27FC236}">
                <a16:creationId xmlns:a16="http://schemas.microsoft.com/office/drawing/2014/main" id="{2500D031-E8B7-42AD-B616-57A243A31EFA}"/>
              </a:ext>
            </a:extLst>
          </p:cNvPr>
          <p:cNvSpPr>
            <a:spLocks noGrp="1"/>
          </p:cNvSpPr>
          <p:nvPr>
            <p:ph type="title"/>
          </p:nvPr>
        </p:nvSpPr>
        <p:spPr bwMode="black">
          <a:xfrm>
            <a:off x="410400" y="478800"/>
            <a:ext cx="9863997" cy="576000"/>
          </a:xfrm>
          <a:prstGeom prst="rect">
            <a:avLst/>
          </a:prstGeom>
        </p:spPr>
        <p:txBody>
          <a:bodyPr vert="horz" lIns="0" tIns="0" rIns="324000" bIns="14400" rtlCol="0" anchor="t" anchorCtr="0">
            <a:noAutofit/>
          </a:bodyPr>
          <a:lstStyle/>
          <a:p>
            <a:r>
              <a:rPr lang="en-GB"/>
              <a:t>Click to edit Master title style</a:t>
            </a:r>
            <a:endParaRPr lang="en-US" dirty="0"/>
          </a:p>
        </p:txBody>
      </p:sp>
      <p:sp>
        <p:nvSpPr>
          <p:cNvPr id="3" name="Text Placeholder" descr="Content text frame">
            <a:extLst>
              <a:ext uri="{FF2B5EF4-FFF2-40B4-BE49-F238E27FC236}">
                <a16:creationId xmlns:a16="http://schemas.microsoft.com/office/drawing/2014/main" id="{6750A408-ED0E-47CF-AC3A-5AD4A6E25CE3}"/>
              </a:ext>
            </a:extLst>
          </p:cNvPr>
          <p:cNvSpPr>
            <a:spLocks noGrp="1"/>
          </p:cNvSpPr>
          <p:nvPr>
            <p:ph type="body" idx="1"/>
          </p:nvPr>
        </p:nvSpPr>
        <p:spPr bwMode="black">
          <a:xfrm>
            <a:off x="411161" y="1414800"/>
            <a:ext cx="7200000" cy="453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descr="Footer with copyright, author and department information, and date">
            <a:extLst>
              <a:ext uri="{FF2B5EF4-FFF2-40B4-BE49-F238E27FC236}">
                <a16:creationId xmlns:a16="http://schemas.microsoft.com/office/drawing/2014/main" id="{4F5CAFE5-0972-49AB-B42B-7C613C153AFE}"/>
              </a:ext>
            </a:extLst>
          </p:cNvPr>
          <p:cNvSpPr>
            <a:spLocks noGrp="1"/>
          </p:cNvSpPr>
          <p:nvPr>
            <p:ph type="ftr" sz="quarter" idx="3"/>
          </p:nvPr>
        </p:nvSpPr>
        <p:spPr bwMode="black">
          <a:xfrm>
            <a:off x="1059160" y="6310800"/>
            <a:ext cx="9216000" cy="547200"/>
          </a:xfrm>
          <a:prstGeom prst="rect">
            <a:avLst/>
          </a:prstGeom>
        </p:spPr>
        <p:txBody>
          <a:bodyPr vert="horz" lIns="0" tIns="0" rIns="0" bIns="61200" rtlCol="0" anchor="ctr" anchorCtr="0"/>
          <a:lstStyle>
            <a:lvl1pPr algn="l">
              <a:lnSpc>
                <a:spcPct val="100000"/>
              </a:lnSpc>
              <a:defRPr sz="900">
                <a:solidFill>
                  <a:schemeClr val="tx1"/>
                </a:solidFill>
                <a:latin typeface="+mn-lt"/>
              </a:defRPr>
            </a:lvl1pPr>
          </a:lstStyle>
          <a:p>
            <a:r>
              <a:rPr lang="en-US"/>
              <a:t>Restricted | © Siemens 20XX | Author | Department | YYYY-MM-DD</a:t>
            </a:r>
            <a:endParaRPr lang="en-US" dirty="0"/>
          </a:p>
        </p:txBody>
      </p:sp>
      <p:sp>
        <p:nvSpPr>
          <p:cNvPr id="6" name="Slide Number Placeholder" descr="Page number">
            <a:extLst>
              <a:ext uri="{FF2B5EF4-FFF2-40B4-BE49-F238E27FC236}">
                <a16:creationId xmlns:a16="http://schemas.microsoft.com/office/drawing/2014/main" id="{1C051FD7-F65C-4306-9083-C9770A0AF2DF}"/>
              </a:ext>
            </a:extLst>
          </p:cNvPr>
          <p:cNvSpPr>
            <a:spLocks noGrp="1"/>
          </p:cNvSpPr>
          <p:nvPr>
            <p:ph type="sldNum" sz="quarter" idx="4"/>
          </p:nvPr>
        </p:nvSpPr>
        <p:spPr bwMode="black">
          <a:xfrm>
            <a:off x="411162" y="6310800"/>
            <a:ext cx="648000" cy="547200"/>
          </a:xfrm>
          <a:prstGeom prst="rect">
            <a:avLst/>
          </a:prstGeom>
        </p:spPr>
        <p:txBody>
          <a:bodyPr vert="horz" lIns="0" tIns="0" rIns="0" bIns="61200" rtlCol="0" anchor="ctr" anchorCtr="0"/>
          <a:lstStyle>
            <a:lvl1pPr algn="l">
              <a:lnSpc>
                <a:spcPct val="100000"/>
              </a:lnSpc>
              <a:defRPr sz="900" b="1">
                <a:solidFill>
                  <a:schemeClr val="tx1"/>
                </a:solidFill>
                <a:latin typeface="+mn-lt"/>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698585145"/>
      </p:ext>
    </p:extLst>
  </p:cSld>
  <p:clrMap bg1="lt1" tx1="dk1" bg2="lt2" tx2="dk2" accent1="accent1" accent2="accent2" accent3="accent3" accent4="accent4" accent5="accent5" accent6="accent6" hlink="hlink" folHlink="folHlink"/>
  <p:sldLayoutIdLst>
    <p:sldLayoutId id="2147483717" r:id="rId1"/>
    <p:sldLayoutId id="2147483719" r:id="rId2"/>
    <p:sldLayoutId id="2147483720" r:id="rId3"/>
    <p:sldLayoutId id="2147483776" r:id="rId4"/>
    <p:sldLayoutId id="2147483777" r:id="rId5"/>
    <p:sldLayoutId id="2147483778" r:id="rId6"/>
    <p:sldLayoutId id="2147483793" r:id="rId7"/>
    <p:sldLayoutId id="2147483794" r:id="rId8"/>
    <p:sldLayoutId id="2147483795" r:id="rId9"/>
    <p:sldLayoutId id="2147483796" r:id="rId10"/>
    <p:sldLayoutId id="2147483797" r:id="rId11"/>
    <p:sldLayoutId id="2147483798" r:id="rId12"/>
    <p:sldLayoutId id="2147483773" r:id="rId13"/>
    <p:sldLayoutId id="2147483774" r:id="rId14"/>
    <p:sldLayoutId id="2147483775" r:id="rId15"/>
    <p:sldLayoutId id="2147483781" r:id="rId16"/>
    <p:sldLayoutId id="2147483782" r:id="rId17"/>
    <p:sldLayoutId id="2147483783" r:id="rId18"/>
    <p:sldLayoutId id="2147483790" r:id="rId19"/>
    <p:sldLayoutId id="2147483791" r:id="rId20"/>
    <p:sldLayoutId id="2147483792" r:id="rId21"/>
    <p:sldLayoutId id="2147483770" r:id="rId22"/>
    <p:sldLayoutId id="2147483771" r:id="rId23"/>
    <p:sldLayoutId id="2147483772" r:id="rId24"/>
    <p:sldLayoutId id="2147483784" r:id="rId25"/>
    <p:sldLayoutId id="2147483785" r:id="rId26"/>
    <p:sldLayoutId id="2147483786" r:id="rId27"/>
    <p:sldLayoutId id="2147483787" r:id="rId28"/>
    <p:sldLayoutId id="2147483788" r:id="rId29"/>
    <p:sldLayoutId id="2147483789" r:id="rId30"/>
    <p:sldLayoutId id="2147483724" r:id="rId31"/>
    <p:sldLayoutId id="2147483725" r:id="rId32"/>
    <p:sldLayoutId id="2147483726" r:id="rId33"/>
    <p:sldLayoutId id="2147483730" r:id="rId34"/>
    <p:sldLayoutId id="2147483731" r:id="rId35"/>
    <p:sldLayoutId id="2147483732" r:id="rId36"/>
    <p:sldLayoutId id="2147483727" r:id="rId37"/>
    <p:sldLayoutId id="2147483728" r:id="rId38"/>
    <p:sldLayoutId id="2147483729" r:id="rId39"/>
    <p:sldLayoutId id="2147483736" r:id="rId40"/>
    <p:sldLayoutId id="2147483737" r:id="rId41"/>
    <p:sldLayoutId id="2147483738" r:id="rId42"/>
    <p:sldLayoutId id="2147483753" r:id="rId43"/>
    <p:sldLayoutId id="2147483754" r:id="rId44"/>
    <p:sldLayoutId id="2147483755" r:id="rId45"/>
    <p:sldLayoutId id="2147483739" r:id="rId46"/>
    <p:sldLayoutId id="2147483740" r:id="rId47"/>
    <p:sldLayoutId id="2147483741" r:id="rId48"/>
    <p:sldLayoutId id="2147483744" r:id="rId49"/>
    <p:sldLayoutId id="2147483756" r:id="rId50"/>
    <p:sldLayoutId id="2147483655" r:id="rId51"/>
    <p:sldLayoutId id="2147483677" r:id="rId52"/>
    <p:sldLayoutId id="2147483779" r:id="rId53"/>
    <p:sldLayoutId id="2147483709" r:id="rId54"/>
    <p:sldLayoutId id="2147483691" r:id="rId55"/>
    <p:sldLayoutId id="2147483692" r:id="rId56"/>
    <p:sldLayoutId id="2147483780" r:id="rId57"/>
    <p:sldLayoutId id="2147483650" r:id="rId58"/>
    <p:sldLayoutId id="2147483665" r:id="rId59"/>
    <p:sldLayoutId id="2147483666" r:id="rId60"/>
    <p:sldLayoutId id="2147483697" r:id="rId61"/>
    <p:sldLayoutId id="2147483698" r:id="rId62"/>
    <p:sldLayoutId id="2147483652" r:id="rId63"/>
    <p:sldLayoutId id="2147483694" r:id="rId64"/>
    <p:sldLayoutId id="2147483687" r:id="rId65"/>
    <p:sldLayoutId id="2147483690" r:id="rId66"/>
    <p:sldLayoutId id="2147483681" r:id="rId67"/>
    <p:sldLayoutId id="2147483682" r:id="rId68"/>
    <p:sldLayoutId id="2147483711" r:id="rId69"/>
    <p:sldLayoutId id="2147483678" r:id="rId70"/>
  </p:sldLayoutIdLst>
  <p:hf hdr="0" dt="0"/>
  <p:txStyles>
    <p:title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descr="Headline of the presentation">
            <a:extLst>
              <a:ext uri="{FF2B5EF4-FFF2-40B4-BE49-F238E27FC236}">
                <a16:creationId xmlns:a16="http://schemas.microsoft.com/office/drawing/2014/main" id="{DA865AB3-8AE0-4AB0-94C2-2E517EC147DE}"/>
              </a:ext>
            </a:extLst>
          </p:cNvPr>
          <p:cNvSpPr>
            <a:spLocks noGrp="1"/>
          </p:cNvSpPr>
          <p:nvPr>
            <p:ph type="title"/>
          </p:nvPr>
        </p:nvSpPr>
        <p:spPr>
          <a:xfrm>
            <a:off x="410400" y="1414463"/>
            <a:ext cx="11376788" cy="1015663"/>
          </a:xfrm>
        </p:spPr>
        <p:txBody>
          <a:bodyPr/>
          <a:lstStyle/>
          <a:p>
            <a:r>
              <a:rPr lang="en-US" sz="6600" b="1" noProof="0" dirty="0">
                <a:solidFill>
                  <a:srgbClr val="00C1B6"/>
                </a:solidFill>
              </a:rPr>
              <a:t>Here Comes the Sun</a:t>
            </a:r>
            <a:endParaRPr lang="en-US" sz="6600" noProof="0" dirty="0"/>
          </a:p>
        </p:txBody>
      </p:sp>
      <p:sp>
        <p:nvSpPr>
          <p:cNvPr id="4" name="Subtitle 3">
            <a:extLst>
              <a:ext uri="{FF2B5EF4-FFF2-40B4-BE49-F238E27FC236}">
                <a16:creationId xmlns:a16="http://schemas.microsoft.com/office/drawing/2014/main" id="{554C189B-3D12-2908-297B-BC0D9AD324BF}"/>
              </a:ext>
            </a:extLst>
          </p:cNvPr>
          <p:cNvSpPr>
            <a:spLocks noGrp="1"/>
          </p:cNvSpPr>
          <p:nvPr>
            <p:ph type="subTitle" idx="1"/>
          </p:nvPr>
        </p:nvSpPr>
        <p:spPr>
          <a:xfrm>
            <a:off x="411163" y="2648164"/>
            <a:ext cx="6976774" cy="1930398"/>
          </a:xfrm>
        </p:spPr>
        <p:txBody>
          <a:bodyPr/>
          <a:lstStyle/>
          <a:p>
            <a:r>
              <a:rPr lang="en-US" dirty="0"/>
              <a:t>Climate and Sustainability - Sustainable Energy &amp; Infrastructure</a:t>
            </a:r>
          </a:p>
        </p:txBody>
      </p:sp>
    </p:spTree>
    <p:extLst>
      <p:ext uri="{BB962C8B-B14F-4D97-AF65-F5344CB8AC3E}">
        <p14:creationId xmlns:p14="http://schemas.microsoft.com/office/powerpoint/2010/main" val="260542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1B8F169-0A71-15FD-34AB-A33BE3972C5B}"/>
              </a:ext>
            </a:extLst>
          </p:cNvPr>
          <p:cNvSpPr>
            <a:spLocks noGrp="1"/>
          </p:cNvSpPr>
          <p:nvPr>
            <p:ph sz="half" idx="2"/>
          </p:nvPr>
        </p:nvSpPr>
        <p:spPr>
          <a:xfrm>
            <a:off x="8042275" y="1414463"/>
            <a:ext cx="3543387" cy="3132485"/>
          </a:xfrm>
        </p:spPr>
        <p:txBody>
          <a:bodyPr/>
          <a:lstStyle/>
          <a:p>
            <a:r>
              <a:rPr lang="en-GB" dirty="0">
                <a:solidFill>
                  <a:srgbClr val="000029"/>
                </a:solidFill>
                <a:effectLst/>
              </a:rPr>
              <a:t>Imagine that you are living in an isolated location, many miles from the nearest supply of mains electricity. These are two ways of producing electricity to be used in the home.</a:t>
            </a:r>
          </a:p>
        </p:txBody>
      </p:sp>
      <p:sp>
        <p:nvSpPr>
          <p:cNvPr id="14" name="Title" descr="Slide headline">
            <a:extLst>
              <a:ext uri="{FF2B5EF4-FFF2-40B4-BE49-F238E27FC236}">
                <a16:creationId xmlns:a16="http://schemas.microsoft.com/office/drawing/2014/main" id="{16080F15-E4EC-7737-404D-425A737678AF}"/>
              </a:ext>
            </a:extLst>
          </p:cNvPr>
          <p:cNvSpPr>
            <a:spLocks noGrp="1"/>
          </p:cNvSpPr>
          <p:nvPr>
            <p:ph type="title"/>
          </p:nvPr>
        </p:nvSpPr>
        <p:spPr>
          <a:xfrm>
            <a:off x="410400" y="478800"/>
            <a:ext cx="9863997" cy="576000"/>
          </a:xfrm>
        </p:spPr>
        <p:txBody>
          <a:bodyPr/>
          <a:lstStyle/>
          <a:p>
            <a:r>
              <a:rPr lang="en-US" noProof="0" dirty="0"/>
              <a:t>Here Comes the Sun</a:t>
            </a:r>
            <a:br>
              <a:rPr lang="en-US" noProof="0" dirty="0"/>
            </a:br>
            <a:r>
              <a:rPr lang="en-US" b="0" dirty="0"/>
              <a:t>Climate and Sustainability - Sustainable Energy &amp; Infrastructure</a:t>
            </a:r>
            <a:endParaRPr lang="en-US" b="0" noProof="0" dirty="0"/>
          </a:p>
        </p:txBody>
      </p:sp>
      <p:sp>
        <p:nvSpPr>
          <p:cNvPr id="5" name="Title" descr="Slide headline">
            <a:extLst>
              <a:ext uri="{FF2B5EF4-FFF2-40B4-BE49-F238E27FC236}">
                <a16:creationId xmlns:a16="http://schemas.microsoft.com/office/drawing/2014/main" id="{2C49DB76-C70B-9C07-5A1A-A16F8A63494F}"/>
              </a:ext>
            </a:extLst>
          </p:cNvPr>
          <p:cNvSpPr txBox="1">
            <a:spLocks/>
          </p:cNvSpPr>
          <p:nvPr/>
        </p:nvSpPr>
        <p:spPr bwMode="black">
          <a:xfrm>
            <a:off x="984796" y="4867536"/>
            <a:ext cx="6052045" cy="576000"/>
          </a:xfrm>
          <a:prstGeom prst="rect">
            <a:avLst/>
          </a:prstGeom>
        </p:spPr>
        <p:txBody>
          <a:bodyPr vert="horz" lIns="0" tIns="0" rIns="324000" bIns="14400" rtlCol="0" anchor="t" anchorCtr="0">
            <a:noAutofit/>
          </a:bodyPr>
          <a:lst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a:lstStyle>
          <a:p>
            <a:pPr algn="ctr">
              <a:buClrTx/>
            </a:pPr>
            <a:r>
              <a:rPr lang="en-US" sz="3200" spc="300" dirty="0">
                <a:solidFill>
                  <a:schemeClr val="bg1"/>
                </a:solidFill>
              </a:rPr>
              <a:t>Electric Cars vs. Petrol</a:t>
            </a:r>
            <a:endParaRPr lang="en-US" sz="3200" b="0" spc="300" dirty="0">
              <a:solidFill>
                <a:schemeClr val="bg1"/>
              </a:solidFill>
            </a:endParaRPr>
          </a:p>
        </p:txBody>
      </p:sp>
      <p:pic>
        <p:nvPicPr>
          <p:cNvPr id="2" name="Picture 1" descr="Sportsman 1,400-Watt Gasoline Powered Green Portable Generator at Tractor  Supply Co.">
            <a:extLst>
              <a:ext uri="{FF2B5EF4-FFF2-40B4-BE49-F238E27FC236}">
                <a16:creationId xmlns:a16="http://schemas.microsoft.com/office/drawing/2014/main" id="{013A8191-CEBB-E4CF-8EF5-2F9E2B1ECD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399" y="1054100"/>
            <a:ext cx="3812737" cy="3812737"/>
          </a:xfrm>
          <a:prstGeom prst="rect">
            <a:avLst/>
          </a:prstGeom>
          <a:noFill/>
          <a:ln>
            <a:noFill/>
          </a:ln>
        </p:spPr>
      </p:pic>
      <p:pic>
        <p:nvPicPr>
          <p:cNvPr id="6" name="Picture 5" descr="Solar Panels: Photovoltaic power for recharging batteries">
            <a:extLst>
              <a:ext uri="{FF2B5EF4-FFF2-40B4-BE49-F238E27FC236}">
                <a16:creationId xmlns:a16="http://schemas.microsoft.com/office/drawing/2014/main" id="{DC894733-5586-A6C2-A9E5-7A9D1FBE18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9726" y="2593709"/>
            <a:ext cx="3307061" cy="3573729"/>
          </a:xfrm>
          <a:prstGeom prst="rect">
            <a:avLst/>
          </a:prstGeom>
          <a:noFill/>
          <a:ln>
            <a:noFill/>
          </a:ln>
        </p:spPr>
      </p:pic>
    </p:spTree>
    <p:extLst>
      <p:ext uri="{BB962C8B-B14F-4D97-AF65-F5344CB8AC3E}">
        <p14:creationId xmlns:p14="http://schemas.microsoft.com/office/powerpoint/2010/main" val="2366436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426AE-4BA4-9177-6619-26FE8530F983}"/>
            </a:ext>
          </a:extLst>
        </p:cNvPr>
        <p:cNvGrpSpPr/>
        <p:nvPr/>
      </p:nvGrpSpPr>
      <p:grpSpPr>
        <a:xfrm>
          <a:off x="0" y="0"/>
          <a:ext cx="0" cy="0"/>
          <a:chOff x="0" y="0"/>
          <a:chExt cx="0" cy="0"/>
        </a:xfrm>
      </p:grpSpPr>
      <p:sp>
        <p:nvSpPr>
          <p:cNvPr id="5" name="Title" descr="Slide headline">
            <a:extLst>
              <a:ext uri="{FF2B5EF4-FFF2-40B4-BE49-F238E27FC236}">
                <a16:creationId xmlns:a16="http://schemas.microsoft.com/office/drawing/2014/main" id="{B360738A-8089-E1CD-17F2-7EE958C09D0B}"/>
              </a:ext>
            </a:extLst>
          </p:cNvPr>
          <p:cNvSpPr txBox="1">
            <a:spLocks/>
          </p:cNvSpPr>
          <p:nvPr/>
        </p:nvSpPr>
        <p:spPr bwMode="black">
          <a:xfrm>
            <a:off x="984796" y="4867536"/>
            <a:ext cx="6052045" cy="576000"/>
          </a:xfrm>
          <a:prstGeom prst="rect">
            <a:avLst/>
          </a:prstGeom>
        </p:spPr>
        <p:txBody>
          <a:bodyPr vert="horz" lIns="0" tIns="0" rIns="324000" bIns="14400" rtlCol="0" anchor="t" anchorCtr="0">
            <a:noAutofit/>
          </a:bodyPr>
          <a:lst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a:lstStyle>
          <a:p>
            <a:pPr algn="ctr">
              <a:buClrTx/>
            </a:pPr>
            <a:r>
              <a:rPr lang="en-US" sz="3200" spc="300" dirty="0">
                <a:solidFill>
                  <a:schemeClr val="bg1"/>
                </a:solidFill>
              </a:rPr>
              <a:t>Electric Cars vs. Petrol</a:t>
            </a:r>
            <a:endParaRPr lang="en-US" sz="3200" b="0" spc="300" dirty="0">
              <a:solidFill>
                <a:schemeClr val="bg1"/>
              </a:solidFill>
            </a:endParaRPr>
          </a:p>
        </p:txBody>
      </p:sp>
      <p:sp>
        <p:nvSpPr>
          <p:cNvPr id="8" name="TextBox 7">
            <a:extLst>
              <a:ext uri="{FF2B5EF4-FFF2-40B4-BE49-F238E27FC236}">
                <a16:creationId xmlns:a16="http://schemas.microsoft.com/office/drawing/2014/main" id="{E88BA5B7-94E4-5BF9-D95B-5ED626D3DC85}"/>
              </a:ext>
            </a:extLst>
          </p:cNvPr>
          <p:cNvSpPr txBox="1"/>
          <p:nvPr/>
        </p:nvSpPr>
        <p:spPr>
          <a:xfrm>
            <a:off x="6096000" y="1414463"/>
            <a:ext cx="5684837" cy="5078313"/>
          </a:xfrm>
          <a:prstGeom prst="rect">
            <a:avLst/>
          </a:prstGeom>
          <a:noFill/>
        </p:spPr>
        <p:txBody>
          <a:bodyPr wrap="square">
            <a:spAutoFit/>
          </a:bodyPr>
          <a:lstStyle/>
          <a:p>
            <a:pPr>
              <a:spcAft>
                <a:spcPts val="1200"/>
              </a:spcAft>
            </a:pPr>
            <a:r>
              <a:rPr lang="en-GB" sz="1700" dirty="0">
                <a:solidFill>
                  <a:srgbClr val="000029"/>
                </a:solidFill>
                <a:effectLst/>
              </a:rPr>
              <a:t>The device on the left is a portable petrol-powered generator. When the petrol engine is started it drives a generator which produces electricity. It can be moved to where the electricity supply is needed.</a:t>
            </a:r>
          </a:p>
          <a:p>
            <a:pPr>
              <a:spcAft>
                <a:spcPts val="1200"/>
              </a:spcAft>
            </a:pPr>
            <a:r>
              <a:rPr lang="en-GB" sz="1700" dirty="0">
                <a:solidFill>
                  <a:srgbClr val="000029"/>
                </a:solidFill>
                <a:effectLst/>
              </a:rPr>
              <a:t>The device on the right is a solar panel. It can also be moved to where it is needed but doesn’t need any fuel such as petrol. </a:t>
            </a:r>
            <a:r>
              <a:rPr lang="en-GB" sz="1700" dirty="0">
                <a:solidFill>
                  <a:srgbClr val="000029"/>
                </a:solidFill>
              </a:rPr>
              <a:t>I</a:t>
            </a:r>
            <a:r>
              <a:rPr lang="en-GB" sz="1700" dirty="0">
                <a:solidFill>
                  <a:srgbClr val="000029"/>
                </a:solidFill>
                <a:effectLst/>
              </a:rPr>
              <a:t>t is positioned to point at the Sun.</a:t>
            </a:r>
          </a:p>
          <a:p>
            <a:pPr marL="342900" indent="-342900">
              <a:spcAft>
                <a:spcPts val="1200"/>
              </a:spcAft>
              <a:buFont typeface="+mj-lt"/>
              <a:buAutoNum type="arabicPeriod"/>
            </a:pPr>
            <a:r>
              <a:rPr lang="en-GB" sz="1700" dirty="0">
                <a:solidFill>
                  <a:srgbClr val="000029"/>
                </a:solidFill>
                <a:effectLst/>
              </a:rPr>
              <a:t>Suggest advantages and disadvantages for the petrol generator as a way of supplying electricity.</a:t>
            </a:r>
          </a:p>
          <a:p>
            <a:pPr marL="342900" indent="-342900">
              <a:spcAft>
                <a:spcPts val="1200"/>
              </a:spcAft>
              <a:buFont typeface="+mj-lt"/>
              <a:buAutoNum type="arabicPeriod"/>
            </a:pPr>
            <a:r>
              <a:rPr lang="en-GB" sz="1700" dirty="0">
                <a:solidFill>
                  <a:srgbClr val="000029"/>
                </a:solidFill>
                <a:effectLst/>
              </a:rPr>
              <a:t>Suggest advantages and disadvantages for the solar panel as a way of supplying electricity.</a:t>
            </a:r>
          </a:p>
          <a:p>
            <a:pPr marL="342900" indent="-342900">
              <a:spcAft>
                <a:spcPts val="1200"/>
              </a:spcAft>
              <a:buFont typeface="+mj-lt"/>
              <a:buAutoNum type="arabicPeriod"/>
            </a:pPr>
            <a:r>
              <a:rPr lang="en-GB" sz="1700" dirty="0">
                <a:solidFill>
                  <a:srgbClr val="000029"/>
                </a:solidFill>
                <a:effectLst/>
              </a:rPr>
              <a:t>Suggest a good way of producing electricity in an isolated location. Your answer could use either or both of these devices or some other technology.</a:t>
            </a:r>
          </a:p>
          <a:p>
            <a:pPr marL="342900" indent="-342900">
              <a:buFont typeface="+mj-lt"/>
              <a:buAutoNum type="arabicPeriod"/>
            </a:pPr>
            <a:endParaRPr lang="en-GB" dirty="0">
              <a:solidFill>
                <a:srgbClr val="000029"/>
              </a:solidFill>
              <a:effectLst/>
            </a:endParaRPr>
          </a:p>
          <a:p>
            <a:pPr marL="342900" indent="-342900">
              <a:buFont typeface="+mj-lt"/>
              <a:buAutoNum type="arabicPeriod"/>
            </a:pPr>
            <a:endParaRPr lang="en-GB" dirty="0">
              <a:solidFill>
                <a:srgbClr val="000029"/>
              </a:solidFill>
              <a:effectLst/>
            </a:endParaRPr>
          </a:p>
        </p:txBody>
      </p:sp>
      <p:pic>
        <p:nvPicPr>
          <p:cNvPr id="4" name="Picture 3" descr="Sportsman 1,400-Watt Gasoline Powered Green Portable Generator at Tractor  Supply Co.">
            <a:extLst>
              <a:ext uri="{FF2B5EF4-FFF2-40B4-BE49-F238E27FC236}">
                <a16:creationId xmlns:a16="http://schemas.microsoft.com/office/drawing/2014/main" id="{C7F020BB-9C40-E19C-6F78-B411DC850B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400" y="1054101"/>
            <a:ext cx="2998354" cy="2998354"/>
          </a:xfrm>
          <a:prstGeom prst="rect">
            <a:avLst/>
          </a:prstGeom>
          <a:noFill/>
          <a:ln>
            <a:noFill/>
          </a:ln>
        </p:spPr>
      </p:pic>
      <p:pic>
        <p:nvPicPr>
          <p:cNvPr id="6" name="Picture 5" descr="Solar Panels: Photovoltaic power for recharging batteries">
            <a:extLst>
              <a:ext uri="{FF2B5EF4-FFF2-40B4-BE49-F238E27FC236}">
                <a16:creationId xmlns:a16="http://schemas.microsoft.com/office/drawing/2014/main" id="{B9C46FE8-801C-24EA-BBC6-57328C2975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2727" y="2843091"/>
            <a:ext cx="2637175" cy="2849827"/>
          </a:xfrm>
          <a:prstGeom prst="rect">
            <a:avLst/>
          </a:prstGeom>
          <a:noFill/>
          <a:ln>
            <a:noFill/>
          </a:ln>
        </p:spPr>
      </p:pic>
      <p:sp>
        <p:nvSpPr>
          <p:cNvPr id="9" name="Title" descr="Slide headline">
            <a:extLst>
              <a:ext uri="{FF2B5EF4-FFF2-40B4-BE49-F238E27FC236}">
                <a16:creationId xmlns:a16="http://schemas.microsoft.com/office/drawing/2014/main" id="{2CD51CBF-BA05-0927-C230-320ED0F70846}"/>
              </a:ext>
            </a:extLst>
          </p:cNvPr>
          <p:cNvSpPr>
            <a:spLocks noGrp="1"/>
          </p:cNvSpPr>
          <p:nvPr>
            <p:ph type="title"/>
          </p:nvPr>
        </p:nvSpPr>
        <p:spPr>
          <a:xfrm>
            <a:off x="410400" y="478800"/>
            <a:ext cx="9863997" cy="576000"/>
          </a:xfrm>
        </p:spPr>
        <p:txBody>
          <a:bodyPr/>
          <a:lstStyle/>
          <a:p>
            <a:r>
              <a:rPr lang="en-US" noProof="0" dirty="0"/>
              <a:t>Here Comes the Sun</a:t>
            </a:r>
            <a:br>
              <a:rPr lang="en-US" noProof="0" dirty="0"/>
            </a:br>
            <a:r>
              <a:rPr lang="en-US" b="0" dirty="0"/>
              <a:t>Climate and Sustainability - Sustainable Energy &amp; Infrastructure</a:t>
            </a:r>
            <a:endParaRPr lang="en-US" b="0" noProof="0" dirty="0"/>
          </a:p>
        </p:txBody>
      </p:sp>
    </p:spTree>
    <p:extLst>
      <p:ext uri="{BB962C8B-B14F-4D97-AF65-F5344CB8AC3E}">
        <p14:creationId xmlns:p14="http://schemas.microsoft.com/office/powerpoint/2010/main" val="42389998"/>
      </p:ext>
    </p:extLst>
  </p:cSld>
  <p:clrMapOvr>
    <a:masterClrMapping/>
  </p:clrMapOvr>
</p:sld>
</file>

<file path=ppt/theme/theme1.xml><?xml version="1.0" encoding="utf-8"?>
<a:theme xmlns:a="http://schemas.openxmlformats.org/drawingml/2006/main" name="Siemens 2022">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C1B6"/>
      </a:hlink>
      <a:folHlink>
        <a:srgbClr val="00C1B6"/>
      </a:folHlink>
    </a:clrScheme>
    <a:fontScheme name="Siemens AG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t" anchorCtr="0"/>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headEnd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solidFill>
              <a:schemeClr val="tx1"/>
            </a:solidFill>
          </a:defRPr>
        </a:defPPr>
      </a:lstStyle>
    </a:txDef>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sie-ppt-O365-16x9-standard-eng-v3-4-4.pptx" id="{546CC482-0BBB-4CFB-B701-E3D0627EFDB3}" vid="{22300633-0624-408C-B4D8-A1C9F6F4C759}"/>
    </a:ext>
  </a:extLst>
</a:theme>
</file>

<file path=ppt/theme/theme2.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FFB9"/>
      </a:hlink>
      <a:folHlink>
        <a:srgbClr val="00E6DC"/>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emens Petrol | 0 153 153">
      <a:srgbClr val="009999"/>
    </a:custClr>
    <a:custClr name="Light Petrol | 0 193 182">
      <a:srgbClr val="00C1B6"/>
    </a:custClr>
    <a:custClr name="Dark Sand | 170 170 150">
      <a:srgbClr val="AAAA96"/>
    </a:custClr>
    <a:custClr name="Dark Yellow | 247 198 0">
      <a:srgbClr val="F7C600"/>
    </a:custClr>
    <a:custClr name="Dark Green | 0 100 110">
      <a:srgbClr val="00646E"/>
    </a:custClr>
    <a:custClr name="Dark Blue | 0 85 124">
      <a:srgbClr val="00557C"/>
    </a:custClr>
    <a:custClr name="Dark Purple | 85 59 163">
      <a:srgbClr val="553BA3"/>
    </a:custClr>
    <a:custClr name="Deep Blue | 0 0 40">
      <a:srgbClr val="000028"/>
    </a:custClr>
    <a:custClr name="Deep Blue 40% (Gray) | 153 153 169">
      <a:srgbClr val="9999A9"/>
    </a:custClr>
    <a:custClr name="Red | 239 1 55">
      <a:srgbClr val="EF0137"/>
    </a:custClr>
    <a:custClr name="Bold Green">
      <a:srgbClr val="00FFB9"/>
    </a:custClr>
    <a:custClr name="Deep Blue | 0 0 40">
      <a:srgbClr val="000028"/>
    </a:custClr>
    <a:custClr name="Soft Sand | 197 197 184">
      <a:srgbClr val="C5C5B8"/>
    </a:custClr>
    <a:custClr name="Yellow | 255 215 50">
      <a:srgbClr val="FFD732"/>
    </a:custClr>
    <a:custClr name="Green | 0 175 142">
      <a:srgbClr val="00AF8E"/>
    </a:custClr>
    <a:custClr name="Blue | 0 135 190">
      <a:srgbClr val="0087BE"/>
    </a:custClr>
    <a:custClr name="Purple | 128 92 255">
      <a:srgbClr val="805CFF"/>
    </a:custClr>
    <a:custClr name="Deep Blue 80% | 51 51 83">
      <a:srgbClr val="333353"/>
    </a:custClr>
    <a:custClr name="Deep Blue 20% (Soft Gray) | 204 204 212">
      <a:srgbClr val="CCCCD4"/>
    </a:custClr>
    <a:custClr name="Dark Orange | 236 102 2">
      <a:srgbClr val="EC6602"/>
    </a:custClr>
    <a:custClr name="Bold Blue">
      <a:srgbClr val="00E6DC"/>
    </a:custClr>
    <a:custClr name="Light Sand | 243 243 240">
      <a:srgbClr val="F3F3F0"/>
    </a:custClr>
    <a:custClr name="Bright Sand | 223 223 217">
      <a:srgbClr val="DFDFD9"/>
    </a:custClr>
    <a:custClr name="Soft Yellow | 255 226 112">
      <a:srgbClr val="FFE270"/>
    </a:custClr>
    <a:custClr name="Soft Green | 0 215 160">
      <a:srgbClr val="00D7A0"/>
    </a:custClr>
    <a:custClr name="Soft Blue | 0 190 220">
      <a:srgbClr val="00BEDC"/>
    </a:custClr>
    <a:custClr name="Soft Purple | 180 168 255">
      <a:srgbClr val="B4A8FF"/>
    </a:custClr>
    <a:custClr name="Deep Blue 60% (Dark Gray) | 102 102 126">
      <a:srgbClr val="66667E"/>
    </a:custClr>
    <a:custClr name="Deep Blue 10% (Light Gray) | 229 229 233">
      <a:srgbClr val="E5E5E9"/>
    </a:custClr>
    <a:custClr name="Orange | 255 144 0">
      <a:srgbClr val="FF9000"/>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8F23A99C95804ABBA9AAF0D859574D" ma:contentTypeVersion="17" ma:contentTypeDescription="Create a new document." ma:contentTypeScope="" ma:versionID="49de8552d920a1926a7cd4be41e6b31d">
  <xsd:schema xmlns:xsd="http://www.w3.org/2001/XMLSchema" xmlns:xs="http://www.w3.org/2001/XMLSchema" xmlns:p="http://schemas.microsoft.com/office/2006/metadata/properties" xmlns:ns1="http://schemas.microsoft.com/sharepoint/v3" xmlns:ns2="52b10a0e-2135-4e41-9313-4ea577024480" xmlns:ns3="93875b36-bff6-4ca0-b790-e59d5655fa62" targetNamespace="http://schemas.microsoft.com/office/2006/metadata/properties" ma:root="true" ma:fieldsID="879e78681d57e830f4367d99f8151fcf" ns1:_="" ns2:_="" ns3:_="">
    <xsd:import namespace="http://schemas.microsoft.com/sharepoint/v3"/>
    <xsd:import namespace="52b10a0e-2135-4e41-9313-4ea577024480"/>
    <xsd:import namespace="93875b36-bff6-4ca0-b790-e59d5655fa6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2:MediaServiceLocation" minOccurs="0"/>
                <xsd:element ref="ns2:MediaServiceObjectDetectorVersion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b10a0e-2135-4e41-9313-4ea5770244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63edab7-d5f1-4c02-989a-0e8ed7c6c383"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875b36-bff6-4ca0-b790-e59d5655fa6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e0a1478-7812-42d0-8196-b51d852e78e3}" ma:internalName="TaxCatchAll" ma:showField="CatchAllData" ma:web="93875b36-bff6-4ca0-b790-e59d5655fa6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93875b36-bff6-4ca0-b790-e59d5655fa62" xsi:nil="true"/>
    <lcf76f155ced4ddcb4097134ff3c332f xmlns="52b10a0e-2135-4e41-9313-4ea577024480">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1AF34093-8067-4821-8AE5-3FCE8D43D436}"/>
</file>

<file path=customXml/itemProps2.xml><?xml version="1.0" encoding="utf-8"?>
<ds:datastoreItem xmlns:ds="http://schemas.openxmlformats.org/officeDocument/2006/customXml" ds:itemID="{48BFF23D-D8DA-4D5B-80EC-ADDE9BD212B9}"/>
</file>

<file path=customXml/itemProps3.xml><?xml version="1.0" encoding="utf-8"?>
<ds:datastoreItem xmlns:ds="http://schemas.openxmlformats.org/officeDocument/2006/customXml" ds:itemID="{FB9F077D-0AB2-470F-8B47-A79CFF2DE12D}"/>
</file>

<file path=docProps/app.xml><?xml version="1.0" encoding="utf-8"?>
<Properties xmlns="http://schemas.openxmlformats.org/officeDocument/2006/extended-properties" xmlns:vt="http://schemas.openxmlformats.org/officeDocument/2006/docPropsVTypes">
  <Template>Siemens 2022</Template>
  <TotalTime>682</TotalTime>
  <Words>214</Words>
  <Application>Microsoft Macintosh PowerPoint</Application>
  <PresentationFormat>Widescreen</PresentationFormat>
  <Paragraphs>12</Paragraphs>
  <Slides>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vt:i4>
      </vt:variant>
    </vt:vector>
  </HeadingPairs>
  <TitlesOfParts>
    <vt:vector size="5" baseType="lpstr">
      <vt:lpstr>Arial</vt:lpstr>
      <vt:lpstr>Siemens 2022</vt:lpstr>
      <vt:lpstr>Here Comes the Sun</vt:lpstr>
      <vt:lpstr>Here Comes the Sun Climate and Sustainability - Sustainable Energy &amp; Infrastructure</vt:lpstr>
      <vt:lpstr>Here Comes the Sun Climate and Sustainability - Sustainable Energy &amp; Infrastructure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Island </dc:title>
  <dc:creator>Lydia Fletcher</dc:creator>
  <cp:keywords>Template</cp:keywords>
  <dc:description>Version 3.4.4
April 2023</dc:description>
  <cp:lastModifiedBy>Daniel Harmer</cp:lastModifiedBy>
  <cp:revision>20</cp:revision>
  <dcterms:created xsi:type="dcterms:W3CDTF">2024-05-17T12:32:45Z</dcterms:created>
  <dcterms:modified xsi:type="dcterms:W3CDTF">2024-11-19T17:11:21Z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number">
    <vt:lpwstr>4.0.0</vt:lpwstr>
  </property>
  <property fmtid="{D5CDD505-2E9C-101B-9397-08002B2CF9AE}" pid="3" name="Language">
    <vt:lpwstr>English</vt:lpwstr>
  </property>
  <property fmtid="{D5CDD505-2E9C-101B-9397-08002B2CF9AE}" pid="4" name="ContentTypeId">
    <vt:lpwstr>0x010100978F23A99C95804ABBA9AAF0D859574D</vt:lpwstr>
  </property>
</Properties>
</file>