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1" r:id="rId2"/>
  </p:sldMasterIdLst>
  <p:notesMasterIdLst>
    <p:notesMasterId r:id="rId21"/>
  </p:notesMasterIdLst>
  <p:sldIdLst>
    <p:sldId id="1190" r:id="rId3"/>
    <p:sldId id="1195" r:id="rId4"/>
    <p:sldId id="1196" r:id="rId5"/>
    <p:sldId id="1197" r:id="rId6"/>
    <p:sldId id="1198" r:id="rId7"/>
    <p:sldId id="1189" r:id="rId8"/>
    <p:sldId id="1199" r:id="rId9"/>
    <p:sldId id="1200" r:id="rId10"/>
    <p:sldId id="1192" r:id="rId11"/>
    <p:sldId id="1201" r:id="rId12"/>
    <p:sldId id="1202" r:id="rId13"/>
    <p:sldId id="1203" r:id="rId14"/>
    <p:sldId id="1204" r:id="rId15"/>
    <p:sldId id="1205" r:id="rId16"/>
    <p:sldId id="1206" r:id="rId17"/>
    <p:sldId id="1207" r:id="rId18"/>
    <p:sldId id="1208" r:id="rId19"/>
    <p:sldId id="11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Mark (RC-GB SUS SUS1)" userId="7b65dbd3-4fb9-43eb-becc-2b93ea9ad58d" providerId="ADAL" clId="{F7CD2374-761D-40F6-937E-133EA02CDFBB}"/>
    <pc:docChg chg="delSld modSld">
      <pc:chgData name="Wood, Mark (RC-GB SUS SUS1)" userId="7b65dbd3-4fb9-43eb-becc-2b93ea9ad58d" providerId="ADAL" clId="{F7CD2374-761D-40F6-937E-133EA02CDFBB}" dt="2023-03-01T17:43:32.113" v="2" actId="20577"/>
      <pc:docMkLst>
        <pc:docMk/>
      </pc:docMkLst>
      <pc:sldChg chg="modSp mod">
        <pc:chgData name="Wood, Mark (RC-GB SUS SUS1)" userId="7b65dbd3-4fb9-43eb-becc-2b93ea9ad58d" providerId="ADAL" clId="{F7CD2374-761D-40F6-937E-133EA02CDFBB}" dt="2023-03-01T17:42:23.834" v="0" actId="20577"/>
        <pc:sldMkLst>
          <pc:docMk/>
          <pc:sldMk cId="1568228748" sldId="1190"/>
        </pc:sldMkLst>
        <pc:spChg chg="mod">
          <ac:chgData name="Wood, Mark (RC-GB SUS SUS1)" userId="7b65dbd3-4fb9-43eb-becc-2b93ea9ad58d" providerId="ADAL" clId="{F7CD2374-761D-40F6-937E-133EA02CDFBB}" dt="2023-03-01T17:42:23.834" v="0" actId="20577"/>
          <ac:spMkLst>
            <pc:docMk/>
            <pc:sldMk cId="1568228748" sldId="1190"/>
            <ac:spMk id="17" creationId="{9F1C4C08-3D5C-4C0E-914A-F70CA07D0654}"/>
          </ac:spMkLst>
        </pc:spChg>
      </pc:sldChg>
      <pc:sldChg chg="del">
        <pc:chgData name="Wood, Mark (RC-GB SUS SUS1)" userId="7b65dbd3-4fb9-43eb-becc-2b93ea9ad58d" providerId="ADAL" clId="{F7CD2374-761D-40F6-937E-133EA02CDFBB}" dt="2023-03-01T17:42:37.378" v="1" actId="47"/>
        <pc:sldMkLst>
          <pc:docMk/>
          <pc:sldMk cId="4000398940" sldId="1194"/>
        </pc:sldMkLst>
      </pc:sldChg>
      <pc:sldChg chg="modSp mod">
        <pc:chgData name="Wood, Mark (RC-GB SUS SUS1)" userId="7b65dbd3-4fb9-43eb-becc-2b93ea9ad58d" providerId="ADAL" clId="{F7CD2374-761D-40F6-937E-133EA02CDFBB}" dt="2023-03-01T17:43:32.113" v="2" actId="20577"/>
        <pc:sldMkLst>
          <pc:docMk/>
          <pc:sldMk cId="2205624541" sldId="1208"/>
        </pc:sldMkLst>
        <pc:spChg chg="mod">
          <ac:chgData name="Wood, Mark (RC-GB SUS SUS1)" userId="7b65dbd3-4fb9-43eb-becc-2b93ea9ad58d" providerId="ADAL" clId="{F7CD2374-761D-40F6-937E-133EA02CDFBB}" dt="2023-03-01T17:43:32.113" v="2" actId="20577"/>
          <ac:spMkLst>
            <pc:docMk/>
            <pc:sldMk cId="2205624541" sldId="1208"/>
            <ac:spMk id="6" creationId="{DA865AB3-8AE0-4AB0-94C2-2E517EC147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A004F-5A8E-4326-8F71-C6EDF042869C}" type="datetimeFigureOut">
              <a:rPr lang="en-GB" smtClean="0"/>
              <a:t>01/03/2023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E4D80F-332D-4FA9-B52D-EFB2DF966348}" type="slidenum">
              <a:rPr lang="en-GB" smtClean="0"/>
              <a:t>‹#›</a:t>
            </a:fld>
            <a:endParaRPr lang="en-GB"/>
          </a:p>
        </p:txBody>
      </p:sp>
    </p:spTree>
    <p:extLst>
      <p:ext uri="{BB962C8B-B14F-4D97-AF65-F5344CB8AC3E}">
        <p14:creationId xmlns:p14="http://schemas.microsoft.com/office/powerpoint/2010/main" val="3588937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eanmachinesgame.co.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Calibri" panose="020F0502020204030204"/>
                <a:ea typeface="+mn-ea"/>
                <a:cs typeface="+mn-cs"/>
              </a:rPr>
              <a:t>Notes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fld id="{E76C657F-0E32-4130-ADDA-66B81138A7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262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https://leanmachinesgame.co.uk/</a:t>
            </a:r>
            <a:r>
              <a:rPr lang="en-US"/>
              <a:t> - link lean machines game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4D80F-332D-4FA9-B52D-EFB2DF9663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594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Calibri" panose="020F0502020204030204"/>
                <a:ea typeface="+mn-ea"/>
                <a:cs typeface="+mn-cs"/>
              </a:rPr>
              <a:t>Notes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fld id="{E76C657F-0E32-4130-ADDA-66B81138A7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517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Calibri" panose="020F0502020204030204"/>
                <a:ea typeface="+mn-ea"/>
                <a:cs typeface="+mn-cs"/>
              </a:rPr>
              <a:t>Notes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fld id="{E76C657F-0E32-4130-ADDA-66B81138A7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912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7" name="Siemens Logo" descr="Siemens logo">
            <a:extLst>
              <a:ext uri="{FF2B5EF4-FFF2-40B4-BE49-F238E27FC236}">
                <a16:creationId xmlns:a16="http://schemas.microsoft.com/office/drawing/2014/main" id="{670C6E6A-0191-4020-A084-BB23C7AE6B0D}"/>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4537771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2"/>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Restricted | © Siemens 20XX | Author | Department | YYYY-MM-DD</a:t>
            </a:r>
          </a:p>
        </p:txBody>
      </p:sp>
    </p:spTree>
    <p:extLst>
      <p:ext uri="{BB962C8B-B14F-4D97-AF65-F5344CB8AC3E}">
        <p14:creationId xmlns:p14="http://schemas.microsoft.com/office/powerpoint/2010/main" val="226445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8592459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2170761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5728183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2849809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6FD70AD7-1356-4F56-BCF5-60206B8893D8}"/>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7519450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BC751AD9-F368-4030-BEF3-878CBEED0E5B}"/>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4487802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0F638833-9358-4A10-8860-60EC0C65D974}"/>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481994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2"/>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46D369A7-07BD-4B91-9E53-807AAAF0C30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Restricted | © Siemens 20XX | Author | Department | YYYY-MM-DD</a:t>
            </a:r>
          </a:p>
        </p:txBody>
      </p:sp>
    </p:spTree>
    <p:extLst>
      <p:ext uri="{BB962C8B-B14F-4D97-AF65-F5344CB8AC3E}">
        <p14:creationId xmlns:p14="http://schemas.microsoft.com/office/powerpoint/2010/main" val="20228950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2"/>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DC2D4109-C5C2-42BB-B5A0-2F6793388E2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Restricted | © Siemens 20XX | Author | Department | YYYY-MM-DD</a:t>
            </a:r>
          </a:p>
        </p:txBody>
      </p:sp>
    </p:spTree>
    <p:extLst>
      <p:ext uri="{BB962C8B-B14F-4D97-AF65-F5344CB8AC3E}">
        <p14:creationId xmlns:p14="http://schemas.microsoft.com/office/powerpoint/2010/main" val="33260097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2"/>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2"/>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298AE3DB-A74B-4AD6-A37C-FBCFB647B93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Restricted | © Siemens 20XX | Author | Department | YYYY-MM-DD</a:t>
            </a:r>
          </a:p>
        </p:txBody>
      </p:sp>
    </p:spTree>
    <p:extLst>
      <p:ext uri="{BB962C8B-B14F-4D97-AF65-F5344CB8AC3E}">
        <p14:creationId xmlns:p14="http://schemas.microsoft.com/office/powerpoint/2010/main" val="21551721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2"/>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Restricted | © Siemens 20XX | Author | Department | YYYY-MM-DD</a:t>
            </a:r>
          </a:p>
        </p:txBody>
      </p:sp>
    </p:spTree>
    <p:extLst>
      <p:ext uri="{BB962C8B-B14F-4D97-AF65-F5344CB8AC3E}">
        <p14:creationId xmlns:p14="http://schemas.microsoft.com/office/powerpoint/2010/main" val="692816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1"/>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Restricted | © Siemens 20XX | Author | Department | YYYY-MM-DD</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7328782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1"/>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p>
            <a:r>
              <a:rPr lang="en-US"/>
              <a:t>Restricted | © Siemens 20XX | Author | Department | YYYY-MM-DD</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827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1"/>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6518935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pter title color 80pt">
    <p:bg>
      <p:bgRef idx="1001">
        <a:schemeClr val="bg1"/>
      </p:bgRef>
    </p:bg>
    <p:spTree>
      <p:nvGrpSpPr>
        <p:cNvPr id="1" name=""/>
        <p:cNvGrpSpPr/>
        <p:nvPr/>
      </p:nvGrpSpPr>
      <p:grpSpPr>
        <a:xfrm>
          <a:off x="0" y="0"/>
          <a:ext cx="0" cy="0"/>
          <a:chOff x="0" y="0"/>
          <a:chExt cx="0" cy="0"/>
        </a:xfrm>
      </p:grpSpPr>
      <p:sp>
        <p:nvSpPr>
          <p:cNvPr id="2" name="Color Stage">
            <a:extLst>
              <a:ext uri="{FF2B5EF4-FFF2-40B4-BE49-F238E27FC236}">
                <a16:creationId xmlns:a16="http://schemas.microsoft.com/office/drawing/2014/main" id="{A71FD435-3CF0-4700-A204-51B8FECDB0E5}"/>
              </a:ext>
            </a:extLst>
          </p:cNvPr>
          <p:cNvSpPr/>
          <p:nvPr userDrawn="1"/>
        </p:nvSpPr>
        <p:spPr bwMode="hidden">
          <a:xfrm>
            <a:off x="0" y="0"/>
            <a:ext cx="12192000" cy="6166800"/>
          </a:xfrm>
          <a:prstGeom prst="rect">
            <a:avLst/>
          </a:prstGeom>
          <a:solidFill>
            <a:srgbClr val="00FFB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9" name="Siemens Logo" descr="Siemens logo">
            <a:extLst>
              <a:ext uri="{FF2B5EF4-FFF2-40B4-BE49-F238E27FC236}">
                <a16:creationId xmlns:a16="http://schemas.microsoft.com/office/drawing/2014/main" id="{BDD73C6A-6099-483E-9C34-F604024F257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6134329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pter title color 6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A236A90B-8F03-45C0-87DD-5479E8376B64}"/>
              </a:ext>
            </a:extLst>
          </p:cNvPr>
          <p:cNvSpPr/>
          <p:nvPr userDrawn="1"/>
        </p:nvSpPr>
        <p:spPr bwMode="hidden">
          <a:xfrm>
            <a:off x="0" y="0"/>
            <a:ext cx="12192000" cy="6166800"/>
          </a:xfrm>
          <a:prstGeom prst="rect">
            <a:avLst/>
          </a:prstGeom>
          <a:solidFill>
            <a:srgbClr val="00E6D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7" name="Siemens Logo" descr="Siemens logo">
            <a:extLst>
              <a:ext uri="{FF2B5EF4-FFF2-40B4-BE49-F238E27FC236}">
                <a16:creationId xmlns:a16="http://schemas.microsoft.com/office/drawing/2014/main" id="{ECFA8B97-DE99-4B15-8C8C-3748FA022B72}"/>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6422450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pter title color 4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40C63E25-48A4-43B2-BEE6-D2FE79309C83}"/>
              </a:ext>
            </a:extLst>
          </p:cNvPr>
          <p:cNvSpPr/>
          <p:nvPr userDrawn="1"/>
        </p:nvSpPr>
        <p:spPr bwMode="hidden">
          <a:xfrm>
            <a:off x="0" y="0"/>
            <a:ext cx="12192000" cy="6166800"/>
          </a:xfrm>
          <a:prstGeom prst="rect">
            <a:avLst/>
          </a:prstGeom>
          <a:gradFill>
            <a:gsLst>
              <a:gs pos="40000">
                <a:srgbClr val="00FFB9"/>
              </a:gs>
              <a:gs pos="100000">
                <a:srgbClr val="00E6DC"/>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EN"/>
          </a:p>
        </p:txBody>
      </p:sp>
      <p:sp>
        <p:nvSpPr>
          <p:cNvPr id="9" name="Color Stage">
            <a:extLst>
              <a:ext uri="{FF2B5EF4-FFF2-40B4-BE49-F238E27FC236}">
                <a16:creationId xmlns:a16="http://schemas.microsoft.com/office/drawing/2014/main" id="{0C524D66-9942-450A-A90F-E7A0CC42EC73}"/>
              </a:ext>
            </a:extLst>
          </p:cNvPr>
          <p:cNvSpPr/>
          <p:nvPr userDrawn="1"/>
        </p:nvSpPr>
        <p:spPr>
          <a:xfrm>
            <a:off x="0" y="1414463"/>
            <a:ext cx="12192000" cy="4752337"/>
          </a:xfrm>
          <a:prstGeom prst="rect">
            <a:avLst/>
          </a:prstGeom>
          <a:gradFill flip="none" rotWithShape="1">
            <a:gsLst>
              <a:gs pos="0">
                <a:srgbClr val="00FFB9"/>
              </a:gs>
              <a:gs pos="100000">
                <a:schemeClr val="bg2">
                  <a:alpha val="0"/>
                </a:schemeClr>
              </a:gs>
              <a:gs pos="40000">
                <a:srgbClr val="00FFB9">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7" name="Siemens Logo" descr="Siemens logo">
            <a:extLst>
              <a:ext uri="{FF2B5EF4-FFF2-40B4-BE49-F238E27FC236}">
                <a16:creationId xmlns:a16="http://schemas.microsoft.com/office/drawing/2014/main" id="{CCD0B8A8-7DE9-432C-82EA-6468E4BB565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245785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7" name="Siemens Logo" descr="Siemens logo">
            <a:extLst>
              <a:ext uri="{FF2B5EF4-FFF2-40B4-BE49-F238E27FC236}">
                <a16:creationId xmlns:a16="http://schemas.microsoft.com/office/drawing/2014/main" id="{4FC1DCA2-253A-4E87-91E4-D402488C8D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8464909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1"/>
            <a:ext cx="9288000" cy="1622623"/>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7" name="Siemens Logo" descr="Siemens logo">
            <a:extLst>
              <a:ext uri="{FF2B5EF4-FFF2-40B4-BE49-F238E27FC236}">
                <a16:creationId xmlns:a16="http://schemas.microsoft.com/office/drawing/2014/main" id="{3543E2CC-A901-4194-A712-51CE520302B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1288565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399" y="1414463"/>
            <a:ext cx="11370437"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7" name="Siemens Logo" descr="Siemens logo">
            <a:extLst>
              <a:ext uri="{FF2B5EF4-FFF2-40B4-BE49-F238E27FC236}">
                <a16:creationId xmlns:a16="http://schemas.microsoft.com/office/drawing/2014/main" id="{2A2349A4-4A97-42CC-AE59-7EDEE385EDF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lvl1pPr>
              <a:defRPr>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7302369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dex / Agenda 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p>
            <a:r>
              <a:rPr lang="en-US"/>
              <a:t>Click to edit Master title style</a:t>
            </a:r>
          </a:p>
        </p:txBody>
      </p:sp>
      <p:sp>
        <p:nvSpPr>
          <p:cNvPr id="4" name="Copy 1" descr="Agenda text frame">
            <a:extLst>
              <a:ext uri="{FF2B5EF4-FFF2-40B4-BE49-F238E27FC236}">
                <a16:creationId xmlns:a16="http://schemas.microsoft.com/office/drawing/2014/main" id="{0E701EC8-7FC1-42BE-915D-048C74A40E0C}"/>
              </a:ext>
            </a:extLst>
          </p:cNvPr>
          <p:cNvSpPr>
            <a:spLocks noGrp="1"/>
          </p:cNvSpPr>
          <p:nvPr>
            <p:ph type="body" sz="quarter" idx="12"/>
          </p:nvPr>
        </p:nvSpPr>
        <p:spPr bwMode="black">
          <a:xfrm>
            <a:off x="411163" y="1414463"/>
            <a:ext cx="7199311" cy="4751387"/>
          </a:xfrm>
        </p:spPr>
        <p:txBody>
          <a:bodyPr/>
          <a:lstStyle>
            <a:lvl1pPr defTabSz="360000">
              <a:spcAft>
                <a:spcPts val="900"/>
              </a:spcAft>
              <a:tabLst>
                <a:tab pos="7200000" algn="r"/>
              </a:tabLst>
              <a:defRPr/>
            </a:lvl1pPr>
            <a:lvl2pPr defTabSz="360000">
              <a:spcAft>
                <a:spcPts val="900"/>
              </a:spcAft>
              <a:tabLst>
                <a:tab pos="7200000" algn="r"/>
              </a:tabLst>
              <a:defRPr/>
            </a:lvl2pPr>
            <a:lvl3pPr marL="180000" defTabSz="360000">
              <a:spcAft>
                <a:spcPts val="900"/>
              </a:spcAft>
              <a:tabLst>
                <a:tab pos="7200000" algn="r"/>
              </a:tabLst>
              <a:defRPr b="1"/>
            </a:lvl3pPr>
            <a:lvl4pPr marL="360000" defTabSz="360000">
              <a:spcAft>
                <a:spcPts val="900"/>
              </a:spcAft>
              <a:tabLst>
                <a:tab pos="7200000" algn="r"/>
              </a:tabLst>
              <a:defRPr/>
            </a:lvl4pPr>
            <a:lvl5pPr marL="360000" defTabSz="360000">
              <a:spcAft>
                <a:spcPts val="900"/>
              </a:spcAft>
              <a:tabLst>
                <a:tab pos="7200000" algn="r"/>
              </a:tabLst>
              <a:defRPr b="1"/>
            </a:lvl5pPr>
            <a:lvl6pPr marL="180000" defTabSz="360000">
              <a:spcAft>
                <a:spcPts val="600"/>
              </a:spcAft>
              <a:tabLst>
                <a:tab pos="7200000" algn="r"/>
              </a:tabLst>
              <a:defRPr sz="1600"/>
            </a:lvl6pPr>
            <a:lvl7pPr marL="180000" defTabSz="360000">
              <a:spcAft>
                <a:spcPts val="600"/>
              </a:spcAft>
              <a:tabLst>
                <a:tab pos="7200000" algn="r"/>
              </a:tabLst>
              <a:defRPr sz="1600" b="1"/>
            </a:lvl7pPr>
            <a:lvl8pPr marL="360000" defTabSz="360000">
              <a:spcAft>
                <a:spcPts val="600"/>
              </a:spcAft>
              <a:tabLst>
                <a:tab pos="7200000" algn="r"/>
              </a:tabLst>
              <a:defRPr sz="1600"/>
            </a:lvl8pPr>
            <a:lvl9pPr marL="360000" defTabSz="360000">
              <a:spcAft>
                <a:spcPts val="600"/>
              </a:spcAft>
              <a:tabLst>
                <a:tab pos="7200000"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743950640"/>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20" pos="4794">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2"/>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Restricted | © Siemens 20XX | Author | Department | YYYY-MM-DD</a:t>
            </a:r>
          </a:p>
        </p:txBody>
      </p:sp>
    </p:spTree>
    <p:extLst>
      <p:ext uri="{BB962C8B-B14F-4D97-AF65-F5344CB8AC3E}">
        <p14:creationId xmlns:p14="http://schemas.microsoft.com/office/powerpoint/2010/main" val="17971069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dex / Agenda dark">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sp>
        <p:nvSpPr>
          <p:cNvPr id="4" name="Copy 1" descr="Agenda text frame">
            <a:extLst>
              <a:ext uri="{FF2B5EF4-FFF2-40B4-BE49-F238E27FC236}">
                <a16:creationId xmlns:a16="http://schemas.microsoft.com/office/drawing/2014/main" id="{0E701EC8-7FC1-42BE-915D-048C74A40E0C}"/>
              </a:ext>
            </a:extLst>
          </p:cNvPr>
          <p:cNvSpPr>
            <a:spLocks noGrp="1"/>
          </p:cNvSpPr>
          <p:nvPr>
            <p:ph type="body" sz="quarter" idx="12"/>
          </p:nvPr>
        </p:nvSpPr>
        <p:spPr bwMode="black">
          <a:xfrm>
            <a:off x="411163" y="1414463"/>
            <a:ext cx="5903912" cy="4751387"/>
          </a:xfrm>
        </p:spPr>
        <p:txBody>
          <a:bodyPr/>
          <a:lstStyle>
            <a:lvl1pPr>
              <a:spcAft>
                <a:spcPts val="900"/>
              </a:spcAft>
              <a:tabLst>
                <a:tab pos="5902325" algn="r"/>
              </a:tabLst>
              <a:defRPr/>
            </a:lvl1pPr>
            <a:lvl2pPr>
              <a:spcAft>
                <a:spcPts val="900"/>
              </a:spcAft>
              <a:buClr>
                <a:schemeClr val="tx1"/>
              </a:buClr>
              <a:tabLst>
                <a:tab pos="5902325" algn="r"/>
              </a:tabLst>
              <a:defRPr/>
            </a:lvl2pPr>
            <a:lvl3pPr marL="180000">
              <a:spcAft>
                <a:spcPts val="900"/>
              </a:spcAft>
              <a:buClr>
                <a:schemeClr val="tx1"/>
              </a:buClr>
              <a:tabLst>
                <a:tab pos="5902325" algn="r"/>
              </a:tabLst>
              <a:defRPr b="1"/>
            </a:lvl3pPr>
            <a:lvl4pPr marL="360000">
              <a:spcAft>
                <a:spcPts val="900"/>
              </a:spcAft>
              <a:buClr>
                <a:schemeClr val="tx1"/>
              </a:buClr>
              <a:tabLst>
                <a:tab pos="5902325" algn="r"/>
              </a:tabLst>
              <a:defRPr/>
            </a:lvl4pPr>
            <a:lvl5pPr marL="360000">
              <a:spcAft>
                <a:spcPts val="900"/>
              </a:spcAft>
              <a:buClr>
                <a:schemeClr val="tx1"/>
              </a:buClr>
              <a:tabLst>
                <a:tab pos="5902325" algn="r"/>
              </a:tabLst>
              <a:defRPr b="1"/>
            </a:lvl5pPr>
            <a:lvl6pPr marL="180000">
              <a:spcAft>
                <a:spcPts val="600"/>
              </a:spcAft>
              <a:buClr>
                <a:schemeClr val="tx1"/>
              </a:buClr>
              <a:tabLst>
                <a:tab pos="5902325" algn="r"/>
              </a:tabLst>
              <a:defRPr sz="1600"/>
            </a:lvl6pPr>
            <a:lvl7pPr marL="180000">
              <a:spcAft>
                <a:spcPts val="600"/>
              </a:spcAft>
              <a:buClr>
                <a:schemeClr val="tx1"/>
              </a:buClr>
              <a:tabLst>
                <a:tab pos="5902325" algn="r"/>
              </a:tabLst>
              <a:defRPr sz="1600" b="1"/>
            </a:lvl7pPr>
            <a:lvl8pPr marL="360000">
              <a:spcAft>
                <a:spcPts val="600"/>
              </a:spcAft>
              <a:buClr>
                <a:schemeClr val="tx1"/>
              </a:buClr>
              <a:tabLst>
                <a:tab pos="5902325" algn="r"/>
              </a:tabLst>
              <a:defRPr sz="1600"/>
            </a:lvl8pPr>
            <a:lvl9pPr marL="360000">
              <a:spcAft>
                <a:spcPts val="600"/>
              </a:spcAft>
              <a:buClr>
                <a:schemeClr val="tx1"/>
              </a:buClr>
              <a:tabLst>
                <a:tab pos="5902325"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py 2" descr="Agenda text frame">
            <a:extLst>
              <a:ext uri="{FF2B5EF4-FFF2-40B4-BE49-F238E27FC236}">
                <a16:creationId xmlns:a16="http://schemas.microsoft.com/office/drawing/2014/main" id="{F3AAF44F-3461-47E2-8680-A8CD08522059}"/>
              </a:ext>
            </a:extLst>
          </p:cNvPr>
          <p:cNvSpPr>
            <a:spLocks noGrp="1"/>
          </p:cNvSpPr>
          <p:nvPr>
            <p:ph type="body" sz="quarter" idx="13"/>
          </p:nvPr>
        </p:nvSpPr>
        <p:spPr bwMode="black">
          <a:xfrm>
            <a:off x="6743700" y="1414463"/>
            <a:ext cx="5043488" cy="4751387"/>
          </a:xfrm>
        </p:spPr>
        <p:txBody>
          <a:bodyPr/>
          <a:lstStyle>
            <a:lvl1pPr>
              <a:spcAft>
                <a:spcPts val="900"/>
              </a:spcAft>
              <a:tabLst>
                <a:tab pos="5040000" algn="r"/>
              </a:tabLst>
              <a:defRPr/>
            </a:lvl1pPr>
            <a:lvl2pPr>
              <a:spcAft>
                <a:spcPts val="900"/>
              </a:spcAft>
              <a:buClr>
                <a:schemeClr val="tx1"/>
              </a:buClr>
              <a:tabLst>
                <a:tab pos="5040000" algn="r"/>
              </a:tabLst>
              <a:defRPr/>
            </a:lvl2pPr>
            <a:lvl3pPr marL="180000">
              <a:spcAft>
                <a:spcPts val="900"/>
              </a:spcAft>
              <a:buClr>
                <a:schemeClr val="tx1"/>
              </a:buClr>
              <a:tabLst>
                <a:tab pos="5040000" algn="r"/>
              </a:tabLst>
              <a:defRPr b="1"/>
            </a:lvl3pPr>
            <a:lvl4pPr marL="360000">
              <a:spcAft>
                <a:spcPts val="900"/>
              </a:spcAft>
              <a:buClr>
                <a:schemeClr val="tx1"/>
              </a:buClr>
              <a:tabLst>
                <a:tab pos="5040000" algn="r"/>
              </a:tabLst>
              <a:defRPr/>
            </a:lvl4pPr>
            <a:lvl5pPr marL="360000">
              <a:spcAft>
                <a:spcPts val="900"/>
              </a:spcAft>
              <a:buClr>
                <a:schemeClr val="tx1"/>
              </a:buClr>
              <a:tabLst>
                <a:tab pos="5040000" algn="r"/>
              </a:tabLst>
              <a:defRPr b="1"/>
            </a:lvl5pPr>
            <a:lvl6pPr marL="180000">
              <a:spcAft>
                <a:spcPts val="600"/>
              </a:spcAft>
              <a:buClr>
                <a:schemeClr val="tx1"/>
              </a:buClr>
              <a:tabLst>
                <a:tab pos="5040000" algn="r"/>
              </a:tabLst>
              <a:defRPr sz="1600"/>
            </a:lvl6pPr>
            <a:lvl7pPr marL="180000">
              <a:spcAft>
                <a:spcPts val="600"/>
              </a:spcAft>
              <a:buClr>
                <a:schemeClr val="tx1"/>
              </a:buClr>
              <a:tabLst>
                <a:tab pos="5040000" algn="r"/>
              </a:tabLst>
              <a:defRPr sz="1600" b="1"/>
            </a:lvl7pPr>
            <a:lvl8pPr marL="360000">
              <a:spcAft>
                <a:spcPts val="600"/>
              </a:spcAft>
              <a:buClr>
                <a:schemeClr val="tx1"/>
              </a:buClr>
              <a:tabLst>
                <a:tab pos="5040000" algn="r"/>
              </a:tabLst>
              <a:defRPr sz="1600"/>
            </a:lvl8pPr>
            <a:lvl9pPr marL="360000">
              <a:spcAft>
                <a:spcPts val="600"/>
              </a:spcAft>
              <a:buClr>
                <a:schemeClr val="tx1"/>
              </a:buClr>
              <a:tabLst>
                <a:tab pos="5040000"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6510356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p>
            <a:r>
              <a:rPr lang="en-US"/>
              <a:t>Click to edit Master title style</a:t>
            </a:r>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lvl1pPr>
              <a:defRPr>
                <a:solidFill>
                  <a:schemeClr val="tx1"/>
                </a:solidFill>
              </a:defRPr>
            </a:lvl1pPr>
          </a:lstStyle>
          <a:p>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364005956"/>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tx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011710575"/>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ingle large image 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tx1"/>
                </a:solidFill>
              </a:defRPr>
            </a:lvl1pPr>
          </a:lstStyle>
          <a:p>
            <a:r>
              <a:rPr lang="en-US"/>
              <a:t>Content page,</a:t>
            </a:r>
            <a:br>
              <a:rPr lang="en-US"/>
            </a:br>
            <a:r>
              <a:rPr lang="en-US"/>
              <a:t>Arial Regular, 48 </a:t>
            </a:r>
            <a:r>
              <a:rPr lang="en-US" err="1"/>
              <a:t>pt</a:t>
            </a:r>
            <a:endParaRPr lang="en-US"/>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2452520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descr="Thematic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1"/>
            <a:ext cx="7611160" cy="6167438"/>
          </a:xfrm>
          <a:solidFill>
            <a:srgbClr val="9999A9"/>
          </a:solidFill>
        </p:spPr>
        <p:txBody>
          <a:bodyPr lIns="144000" tIns="108000" rIns="144000" bIns="108000"/>
          <a:lstStyle>
            <a:lvl1pPr marL="0" indent="0">
              <a:buNone/>
              <a:defRPr>
                <a:solidFill>
                  <a:schemeClr val="tx1"/>
                </a:solidFill>
              </a:defRPr>
            </a:lvl1pPr>
          </a:lstStyle>
          <a:p>
            <a:r>
              <a:rPr lang="en-US" noProof="0"/>
              <a:t>Thematic picture</a:t>
            </a:r>
          </a:p>
        </p:txBody>
      </p:sp>
      <p:sp>
        <p:nvSpPr>
          <p:cNvPr id="2" name="Title" descr="Slide headline">
            <a:extLst>
              <a:ext uri="{FF2B5EF4-FFF2-40B4-BE49-F238E27FC236}">
                <a16:creationId xmlns:a16="http://schemas.microsoft.com/office/drawing/2014/main" id="{AFFC798E-B633-4D30-A7C1-DC796BD8887A}"/>
              </a:ext>
            </a:extLst>
          </p:cNvPr>
          <p:cNvSpPr>
            <a:spLocks noGrp="1"/>
          </p:cNvSpPr>
          <p:nvPr>
            <p:ph type="title" hasCustomPrompt="1"/>
          </p:nvPr>
        </p:nvSpPr>
        <p:spPr bwMode="black">
          <a:xfrm>
            <a:off x="1022400" y="1054100"/>
            <a:ext cx="6156275"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bwMode="black">
          <a:xfrm>
            <a:off x="8042400" y="1054100"/>
            <a:ext cx="3744000" cy="5113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566416485"/>
      </p:ext>
    </p:extLst>
  </p:cSld>
  <p:clrMapOvr>
    <a:masterClrMapping/>
  </p:clrMapOvr>
  <p:extLst>
    <p:ext uri="{DCECCB84-F9BA-43D5-87BE-67443E8EF086}">
      <p15:sldGuideLst xmlns:p15="http://schemas.microsoft.com/office/powerpoint/2012/main">
        <p15:guide id="1" pos="259">
          <p15:clr>
            <a:srgbClr val="65CEFF"/>
          </p15:clr>
        </p15:guide>
        <p15:guide id="2" pos="4522">
          <p15:clr>
            <a:srgbClr val="65CEFF"/>
          </p15:clr>
        </p15:guide>
        <p15:guide id="3" pos="4794">
          <p15:clr>
            <a:srgbClr val="65CEFF"/>
          </p15:clr>
        </p15:guide>
        <p15:guide id="4" pos="5066">
          <p15:clr>
            <a:srgbClr val="65CEFF"/>
          </p15:clr>
        </p15:guide>
        <p15:guide id="5" pos="6472">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487262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flip="none" rotWithShape="1">
          <a:gsLst>
            <a:gs pos="40000">
              <a:schemeClr val="accent6"/>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B8172AC2-E83F-4EFD-B70E-DE91E64651D8}"/>
              </a:ext>
            </a:extLst>
          </p:cNvPr>
          <p:cNvSpPr/>
          <p:nvPr userDrawn="1"/>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4BECE54-DDA8-4D2C-8A02-4C8E3E1585E1}"/>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07B7E75B-80B4-49F8-AA70-A41C9D89685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8152288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ull bleed color Light Sand">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accent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1AC59AB3-8DAC-43B8-977E-A91337DC082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lvl1pPr>
              <a:defRPr>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2230807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719931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iemens Logo" descr="Siemens logo">
            <a:extLst>
              <a:ext uri="{FF2B5EF4-FFF2-40B4-BE49-F238E27FC236}">
                <a16:creationId xmlns:a16="http://schemas.microsoft.com/office/drawing/2014/main" id="{91EB517C-C8FD-4E2E-B744-DB952E96B4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519D384-FA09-4D60-95A8-589F157A93F4}"/>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7B1666FD-2258-443A-846C-6C7533C61D5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307468989"/>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6472">
          <p15:clr>
            <a:srgbClr val="65CEFF"/>
          </p15:clr>
        </p15:guide>
        <p15:guide id="4" pos="7425">
          <p15:clr>
            <a:srgbClr val="65CEFF"/>
          </p15:clr>
        </p15:guide>
        <p15:guide id="5" orient="horz" pos="302">
          <p15:clr>
            <a:srgbClr val="65CEFF"/>
          </p15:clr>
        </p15:guide>
        <p15:guide id="6" orient="horz" pos="664">
          <p15:clr>
            <a:srgbClr val="65CEFF"/>
          </p15:clr>
        </p15:guide>
        <p15:guide id="7" orient="horz" pos="891">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113760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7367E6C0-4D2C-4C5F-86D8-A2CFF0EB3D6A}"/>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6F746812-65E3-4C09-AC38-B0CFE93C8A9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525897702"/>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7963635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33A503D1-D234-4258-9A03-D858B10BA46D}"/>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21AA656B-0BAF-4B75-90BE-93CAC5946C0B}"/>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717031392"/>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4298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py 3" descr="Content text frame">
            <a:extLst>
              <a:ext uri="{FF2B5EF4-FFF2-40B4-BE49-F238E27FC236}">
                <a16:creationId xmlns:a16="http://schemas.microsoft.com/office/drawing/2014/main" id="{F020B491-E63A-4FB5-94ED-2BC31EB35C33}"/>
              </a:ext>
            </a:extLst>
          </p:cNvPr>
          <p:cNvSpPr>
            <a:spLocks noGrp="1"/>
          </p:cNvSpPr>
          <p:nvPr>
            <p:ph sz="half" idx="12"/>
          </p:nvPr>
        </p:nvSpPr>
        <p:spPr bwMode="black">
          <a:xfrm>
            <a:off x="8186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E613FA68-C74A-4621-9563-250388EBCC8B}"/>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F9117D9C-D502-472C-A3C8-FA9087A2EDCE}"/>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513395310"/>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py 2" descr="Content text frame">
            <a:extLst>
              <a:ext uri="{FF2B5EF4-FFF2-40B4-BE49-F238E27FC236}">
                <a16:creationId xmlns:a16="http://schemas.microsoft.com/office/drawing/2014/main" id="{2871E7F7-6A93-4406-8617-80D9CFF396A8}"/>
              </a:ext>
            </a:extLst>
          </p:cNvPr>
          <p:cNvSpPr>
            <a:spLocks noGrp="1"/>
          </p:cNvSpPr>
          <p:nvPr>
            <p:ph sz="half" idx="12"/>
          </p:nvPr>
        </p:nvSpPr>
        <p:spPr bwMode="black">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3"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py 4" descr="Content text frame">
            <a:extLst>
              <a:ext uri="{FF2B5EF4-FFF2-40B4-BE49-F238E27FC236}">
                <a16:creationId xmlns:a16="http://schemas.microsoft.com/office/drawing/2014/main" id="{7AD3B9B1-3210-46C8-8222-A0E11719EB88}"/>
              </a:ext>
            </a:extLst>
          </p:cNvPr>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1DF6F0C8-00D9-4034-B3CC-D376702BE1C8}"/>
              </a:ext>
            </a:extLst>
          </p:cNvPr>
          <p:cNvSpPr>
            <a:spLocks noGrp="1"/>
          </p:cNvSpPr>
          <p:nvPr>
            <p:ph type="ftr" sz="quarter" idx="14"/>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53D55964-F7E8-48E3-84D5-FE4FE835C563}"/>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8516636"/>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E568133C-15D2-4F33-802E-DF15E7891829}"/>
              </a:ext>
            </a:extLst>
          </p:cNvPr>
          <p:cNvSpPr>
            <a:spLocks noGrp="1"/>
          </p:cNvSpPr>
          <p:nvPr>
            <p:ph type="title"/>
          </p:nvPr>
        </p:nvSpPr>
        <p:spPr bwMode="black"/>
        <p:txBody>
          <a:bodyPr/>
          <a:lstStyle/>
          <a:p>
            <a:r>
              <a:rPr lang="en-US"/>
              <a:t>Click to edit Master title style</a:t>
            </a:r>
          </a:p>
        </p:txBody>
      </p:sp>
      <p:sp>
        <p:nvSpPr>
          <p:cNvPr id="7" name="Picture Placeholder" descr="Thematic picture – please describe further">
            <a:extLst>
              <a:ext uri="{FF2B5EF4-FFF2-40B4-BE49-F238E27FC236}">
                <a16:creationId xmlns:a16="http://schemas.microsoft.com/office/drawing/2014/main" id="{90866A30-329B-420B-B42B-2C69E0DE6D9B}"/>
              </a:ext>
            </a:extLst>
          </p:cNvPr>
          <p:cNvSpPr>
            <a:spLocks noGrp="1"/>
          </p:cNvSpPr>
          <p:nvPr>
            <p:ph type="pic" sz="quarter" idx="12" hasCustomPrompt="1"/>
          </p:nvPr>
        </p:nvSpPr>
        <p:spPr bwMode="ltGray">
          <a:xfrm>
            <a:off x="411161" y="1414800"/>
            <a:ext cx="7199313" cy="4752000"/>
          </a:xfrm>
          <a:solidFill>
            <a:srgbClr val="9999A9"/>
          </a:solidFill>
        </p:spPr>
        <p:txBody>
          <a:bodyPr lIns="144000" tIns="108000" rIns="144000" bIns="108000">
            <a:noAutofit/>
          </a:bodyPr>
          <a:lstStyle/>
          <a:p>
            <a:r>
              <a:rPr lang="en-US"/>
              <a:t>Thematic picture</a:t>
            </a:r>
          </a:p>
        </p:txBody>
      </p:sp>
      <p:sp>
        <p:nvSpPr>
          <p:cNvPr id="4" name="Copy"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8043189" y="1414800"/>
            <a:ext cx="3744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F468BE17-5D03-45C2-9D37-CF354AAA95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33756E69-CA2F-47EC-9D32-CB09C4CD83F1}"/>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95022CCB-0484-488B-8637-222C3919B0F7}"/>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518283607"/>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lvl1pPr>
              <a:defRPr>
                <a:solidFill>
                  <a:schemeClr val="accent1"/>
                </a:solidFill>
              </a:defRPr>
            </a:lvl1pPr>
          </a:lstStyle>
          <a:p>
            <a:r>
              <a:rPr lang="en-US"/>
              <a:t>Click to edit Master title style</a:t>
            </a:r>
          </a:p>
        </p:txBody>
      </p:sp>
      <p:sp>
        <p:nvSpPr>
          <p:cNvPr id="6" name="Table Placeholder" descr="Content table  frame">
            <a:extLst>
              <a:ext uri="{FF2B5EF4-FFF2-40B4-BE49-F238E27FC236}">
                <a16:creationId xmlns:a16="http://schemas.microsoft.com/office/drawing/2014/main" id="{D41D1FE0-EDDA-47B8-BF1F-831D4733C32A}"/>
              </a:ext>
            </a:extLst>
          </p:cNvPr>
          <p:cNvSpPr>
            <a:spLocks noGrp="1"/>
          </p:cNvSpPr>
          <p:nvPr>
            <p:ph type="tbl" sz="quarter" idx="12"/>
          </p:nvPr>
        </p:nvSpPr>
        <p:spPr bwMode="black">
          <a:xfrm>
            <a:off x="404812" y="1414461"/>
            <a:ext cx="11376026" cy="4392000"/>
          </a:xfrm>
        </p:spPr>
        <p:txBody>
          <a:bodyPr/>
          <a:lstStyle/>
          <a:p>
            <a:r>
              <a:rPr lang="en-US"/>
              <a:t>Click icon to add table</a:t>
            </a:r>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9CEA2FAD-1597-4F5C-878D-02CB854024F3}"/>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CE0A22CB-5E69-4817-B713-C02B97CF6B91}"/>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05238348"/>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descr="Slide headline">
            <a:extLst>
              <a:ext uri="{FF2B5EF4-FFF2-40B4-BE49-F238E27FC236}">
                <a16:creationId xmlns:a16="http://schemas.microsoft.com/office/drawing/2014/main" id="{9F2A455C-53B1-4792-8EA9-F00926C48E39}"/>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3" name="Copy 1"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py 2" descr="Content text frame">
            <a:extLst>
              <a:ext uri="{FF2B5EF4-FFF2-40B4-BE49-F238E27FC236}">
                <a16:creationId xmlns:a16="http://schemas.microsoft.com/office/drawing/2014/main" id="{3AC3CE10-0C4B-4A11-BA76-8CAFED13661C}"/>
              </a:ext>
            </a:extLst>
          </p:cNvPr>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py 3" descr="Content text frame (highlight)">
            <a:extLst>
              <a:ext uri="{FF2B5EF4-FFF2-40B4-BE49-F238E27FC236}">
                <a16:creationId xmlns:a16="http://schemas.microsoft.com/office/drawing/2014/main" id="{E840DCCC-8E77-40B8-B94B-A4D3A4D77826}"/>
              </a:ext>
            </a:extLst>
          </p:cNvPr>
          <p:cNvSpPr>
            <a:spLocks noGrp="1"/>
          </p:cNvSpPr>
          <p:nvPr>
            <p:ph idx="12"/>
          </p:nvPr>
        </p:nvSpPr>
        <p:spPr bwMode="blackWhite">
          <a:xfrm>
            <a:off x="8187189" y="1414462"/>
            <a:ext cx="3600000" cy="4392000"/>
          </a:xfrm>
          <a:prstGeom prst="rect">
            <a:avLst/>
          </a:prstGeom>
          <a:solidFill>
            <a:schemeClr val="accent1"/>
          </a:solidFill>
          <a:ln w="19050">
            <a:solidFill>
              <a:srgbClr val="009999"/>
            </a:solidFill>
          </a:ln>
        </p:spPr>
        <p:txBody>
          <a:bodyPr lIns="216000" tIns="144000" rIns="216000" bIns="144000">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E5DDD55C-5C17-4BCD-A9BB-FE8A69DC48D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91FCCEDD-7521-4BD5-8A32-A62DA6246709}"/>
              </a:ext>
            </a:extLst>
          </p:cNvPr>
          <p:cNvSpPr>
            <a:spLocks noGrp="1"/>
          </p:cNvSpPr>
          <p:nvPr>
            <p:ph type="ftr" sz="quarter" idx="14"/>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DC2AAE3E-7F56-4838-BCE7-6B966549F4DA}"/>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2959122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00B813CE-4DD6-4EAD-800B-047C0542F19B}"/>
              </a:ext>
            </a:extLst>
          </p:cNvPr>
          <p:cNvSpPr>
            <a:spLocks noGrp="1"/>
          </p:cNvSpPr>
          <p:nvPr>
            <p:ph type="title"/>
          </p:nvPr>
        </p:nvSpPr>
        <p:spPr>
          <a:xfrm>
            <a:off x="410400" y="-540000"/>
            <a:ext cx="9863997" cy="360000"/>
          </a:xfrm>
        </p:spPr>
        <p:txBody>
          <a:bodyPr/>
          <a:lstStyle>
            <a:lvl1pPr>
              <a:defRPr b="0">
                <a:solidFill>
                  <a:schemeClr val="accent1">
                    <a:alpha val="0"/>
                  </a:schemeClr>
                </a:solidFill>
              </a:defRPr>
            </a:lvl1pPr>
          </a:lstStyle>
          <a:p>
            <a:r>
              <a:rPr lang="en-US"/>
              <a:t>Click to edit Master title style</a:t>
            </a:r>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1" name="Quote marks">
            <a:extLst>
              <a:ext uri="{FF2B5EF4-FFF2-40B4-BE49-F238E27FC236}">
                <a16:creationId xmlns:a16="http://schemas.microsoft.com/office/drawing/2014/main" id="{916E4245-F21C-4EAB-8B26-FEA21C26067F}"/>
              </a:ext>
              <a:ext uri="{C183D7F6-B498-43B3-948B-1728B52AA6E4}">
                <adec:decorative xmlns:adec="http://schemas.microsoft.com/office/drawing/2017/decorative" val="1"/>
              </a:ext>
            </a:extLst>
          </p:cNvPr>
          <p:cNvSpPr/>
          <p:nvPr userDrawn="1"/>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8" name="Siemens Logo" descr="Siemens logo">
            <a:extLst>
              <a:ext uri="{FF2B5EF4-FFF2-40B4-BE49-F238E27FC236}">
                <a16:creationId xmlns:a16="http://schemas.microsoft.com/office/drawing/2014/main" id="{AF2E271F-5AF7-408E-9752-03D1D6448EA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CCC7FBE7-01B9-4EC8-8BE1-F416F7C5B7AA}"/>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5373844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3A8C0A65-FABA-4781-9F01-D54558440B31}"/>
              </a:ext>
            </a:extLst>
          </p:cNvPr>
          <p:cNvSpPr>
            <a:spLocks noGrp="1"/>
          </p:cNvSpPr>
          <p:nvPr>
            <p:ph type="title"/>
          </p:nvPr>
        </p:nvSpPr>
        <p:spPr>
          <a:xfrm>
            <a:off x="411162" y="-540000"/>
            <a:ext cx="9863138" cy="360000"/>
          </a:xfrm>
        </p:spPr>
        <p:txBody>
          <a:bodyPr/>
          <a:lstStyle>
            <a:lvl1pPr>
              <a:defRPr b="0">
                <a:solidFill>
                  <a:schemeClr val="accent1">
                    <a:alpha val="0"/>
                  </a:schemeClr>
                </a:solidFill>
              </a:defRPr>
            </a:lvl1pPr>
          </a:lstStyle>
          <a:p>
            <a:r>
              <a:rPr lang="en-US"/>
              <a:t>Click to edit Master title style</a:t>
            </a:r>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2"/>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2" name="Quote marks">
            <a:extLst>
              <a:ext uri="{FF2B5EF4-FFF2-40B4-BE49-F238E27FC236}">
                <a16:creationId xmlns:a16="http://schemas.microsoft.com/office/drawing/2014/main" id="{58EF2AB0-A78A-44C9-9A7D-F20D9ED854E0}"/>
              </a:ext>
              <a:ext uri="{C183D7F6-B498-43B3-948B-1728B52AA6E4}">
                <adec:decorative xmlns:adec="http://schemas.microsoft.com/office/drawing/2017/decorative" val="1"/>
              </a:ext>
            </a:extLst>
          </p:cNvPr>
          <p:cNvSpPr/>
          <p:nvPr/>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6AEDD147-ACC0-4A9C-9043-90612765C0FA}"/>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4131F54F-C70B-4435-91E6-F995F83E6C69}"/>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305239887"/>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2206">
          <p15:clr>
            <a:srgbClr val="65CEFF"/>
          </p15:clr>
        </p15:guide>
        <p15:guide id="7" orient="horz" pos="2343">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0799"/>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a:t>Click to edit Master title style</a:t>
            </a:r>
          </a:p>
        </p:txBody>
      </p:sp>
      <p:pic>
        <p:nvPicPr>
          <p:cNvPr id="4" name="Siemens Logo" descr="Siemens logo">
            <a:extLst>
              <a:ext uri="{FF2B5EF4-FFF2-40B4-BE49-F238E27FC236}">
                <a16:creationId xmlns:a16="http://schemas.microsoft.com/office/drawing/2014/main" id="{0EF6BB07-4F4E-4859-9572-DA63E35B93A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09BD8BE5-BFF2-469D-8B93-9556FCC45CF1}"/>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F9372441-FA7E-4481-BBC2-24CB6D3017C8}"/>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5065125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1538"/>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a:t>Click to edit Master title style</a:t>
            </a:r>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9F9E844-3827-4B6C-9CB5-13C9A70DCD4D}"/>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D52C2AF7-8539-453F-BD56-35B696DB207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249851638"/>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8458633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descr="Slide headline">
            <a:extLst>
              <a:ext uri="{FF2B5EF4-FFF2-40B4-BE49-F238E27FC236}">
                <a16:creationId xmlns:a16="http://schemas.microsoft.com/office/drawing/2014/main" id="{B29E3DA4-014E-4F3D-8186-84366ADFCB03}"/>
              </a:ext>
            </a:extLst>
          </p:cNvPr>
          <p:cNvSpPr>
            <a:spLocks noGrp="1"/>
          </p:cNvSpPr>
          <p:nvPr>
            <p:ph type="title" hasCustomPrompt="1"/>
          </p:nvPr>
        </p:nvSpPr>
        <p:spPr bwMode="black">
          <a:xfrm>
            <a:off x="1058400" y="1234800"/>
            <a:ext cx="9216000" cy="1162523"/>
          </a:xfrm>
          <a:noFill/>
        </p:spPr>
        <p:txBody>
          <a:bodyPr wrap="square" lIns="0" tIns="54000" rIns="0" bIns="0" anchor="t" anchorCtr="0">
            <a:spAutoFit/>
          </a:bodyPr>
          <a:lstStyle>
            <a:lvl1pPr marL="0">
              <a:defRPr sz="8000">
                <a:solidFill>
                  <a:schemeClr val="tx1"/>
                </a:solidFill>
              </a:defRPr>
            </a:lvl1pPr>
          </a:lstStyle>
          <a:p>
            <a:r>
              <a:rPr lang="en-US"/>
              <a:t>Contact</a:t>
            </a:r>
          </a:p>
        </p:txBody>
      </p:sp>
      <p:sp>
        <p:nvSpPr>
          <p:cNvPr id="3" name="Copy" descr="Content text frame">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solidFill>
                  <a:schemeClr val="tx1"/>
                </a:solidFill>
              </a:defRPr>
            </a:lvl2pPr>
            <a:lvl3pPr marL="144000" indent="-144000" algn="l">
              <a:spcAft>
                <a:spcPts val="0"/>
              </a:spcAft>
              <a:buFont typeface="Arial" panose="020B0604020202020204" pitchFamily="34" charset="0"/>
              <a:buChar char="•"/>
              <a:defRPr sz="1400" b="0"/>
            </a:lvl3pPr>
            <a:lvl4pPr marL="0" indent="0" algn="l">
              <a:spcBef>
                <a:spcPts val="600"/>
              </a:spcBef>
              <a:spcAft>
                <a:spcPts val="0"/>
              </a:spcAft>
              <a:buFont typeface="Arial" panose="020B0604020202020204" pitchFamily="34" charset="0"/>
              <a:buNone/>
              <a:defRPr sz="1400" b="1"/>
            </a:lvl4pPr>
            <a:lvl5pPr marL="144000" indent="-144000" algn="l">
              <a:spcAft>
                <a:spcPts val="0"/>
              </a:spcAft>
              <a:buClrTx/>
              <a:buFont typeface="Arial" panose="020B0604020202020204" pitchFamily="34" charset="0"/>
              <a:buChar char="•"/>
              <a:defRPr sz="1400" b="0">
                <a:solidFill>
                  <a:schemeClr val="tx1"/>
                </a:solidFill>
              </a:defRPr>
            </a:lvl5pPr>
            <a:lvl6pPr marL="360000" indent="-180000" algn="l">
              <a:spcAft>
                <a:spcPts val="0"/>
              </a:spcAft>
              <a:buFont typeface="Arial" panose="020B0604020202020204" pitchFamily="34" charset="0"/>
              <a:buChar char="•"/>
              <a:defRPr sz="1400"/>
            </a:lvl6pPr>
            <a:lvl7pPr marL="360000" indent="-180000" algn="l">
              <a:spcAft>
                <a:spcPts val="0"/>
              </a:spcAft>
              <a:buClrTx/>
              <a:buFont typeface="Arial" panose="020B0604020202020204" pitchFamily="34" charset="0"/>
              <a:buChar char="•"/>
              <a:defRPr sz="1400" b="0"/>
            </a:lvl7pPr>
            <a:lvl8pPr marL="540000" indent="-180000" algn="l">
              <a:spcAft>
                <a:spcPts val="0"/>
              </a:spcAft>
              <a:buFont typeface="Arial" panose="020B0604020202020204" pitchFamily="34" charset="0"/>
              <a:buChar char="•"/>
              <a:defRPr sz="1400"/>
            </a:lvl8pPr>
            <a:lvl9pPr marL="540000" indent="-180000" algn="l">
              <a:spcAft>
                <a:spcPts val="0"/>
              </a:spcAft>
              <a:buClrTx/>
              <a:buFont typeface="Arial" panose="020B0604020202020204" pitchFamily="34" charset="0"/>
              <a:buChar char="•"/>
              <a:defRPr sz="1400" b="0"/>
            </a:lvl9pPr>
          </a:lstStyle>
          <a:p>
            <a:pPr lvl="0"/>
            <a:r>
              <a:rPr lang="en-US"/>
              <a:t>Click to edit the contact</a:t>
            </a:r>
          </a:p>
          <a:p>
            <a:pPr lvl="1"/>
            <a:r>
              <a:rPr lang="en-US"/>
              <a:t>Name etc.</a:t>
            </a:r>
          </a:p>
          <a:p>
            <a:pPr lvl="2"/>
            <a:r>
              <a:rPr lang="en-US"/>
              <a:t>Skills etc.</a:t>
            </a:r>
          </a:p>
          <a:p>
            <a:pPr lvl="3"/>
            <a:r>
              <a:rPr lang="en-US"/>
              <a:t>Name etc. sublevel</a:t>
            </a:r>
          </a:p>
          <a:p>
            <a:pPr lvl="4"/>
            <a:r>
              <a:rPr lang="en-US"/>
              <a:t>Skills etc. sublevel</a:t>
            </a:r>
          </a:p>
        </p:txBody>
      </p:sp>
      <p:pic>
        <p:nvPicPr>
          <p:cNvPr id="10" name="Siemens Logo" descr="Siemens logo">
            <a:extLst>
              <a:ext uri="{FF2B5EF4-FFF2-40B4-BE49-F238E27FC236}">
                <a16:creationId xmlns:a16="http://schemas.microsoft.com/office/drawing/2014/main" id="{5FD2C39E-5D81-4A0E-9F45-9093289008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8" name="Footer Placeholder" descr="Footer with copyright, author and department information, and date">
            <a:extLst>
              <a:ext uri="{FF2B5EF4-FFF2-40B4-BE49-F238E27FC236}">
                <a16:creationId xmlns:a16="http://schemas.microsoft.com/office/drawing/2014/main" id="{3279A350-3BB2-4CA2-A422-8F5A951F6F64}"/>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9" name="Slide Number Placeholder">
            <a:extLst>
              <a:ext uri="{FF2B5EF4-FFF2-40B4-BE49-F238E27FC236}">
                <a16:creationId xmlns:a16="http://schemas.microsoft.com/office/drawing/2014/main" id="{CFF9630D-791D-45AE-8E5E-36F747F599E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4348263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3877901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40878652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4198583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40510620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90900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7" name="Siemens Logo" descr="Siemens logo">
            <a:extLst>
              <a:ext uri="{FF2B5EF4-FFF2-40B4-BE49-F238E27FC236}">
                <a16:creationId xmlns:a16="http://schemas.microsoft.com/office/drawing/2014/main" id="{092D1760-10AA-43FB-AC0B-074FF500719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3636018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6661798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232728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0176714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8430146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8935674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7152340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9120125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7844799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2956126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092949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7" name="Siemens Logo" descr="Siemens logo">
            <a:extLst>
              <a:ext uri="{FF2B5EF4-FFF2-40B4-BE49-F238E27FC236}">
                <a16:creationId xmlns:a16="http://schemas.microsoft.com/office/drawing/2014/main" id="{BC293230-94BC-41FA-A2D9-E9259B125F8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2058194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5400065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0895548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7407701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5629627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6FD70AD7-1356-4F56-BCF5-60206B8893D8}"/>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5405294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BC751AD9-F368-4030-BEF3-878CBEED0E5B}"/>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0396797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0F638833-9358-4A10-8860-60EC0C65D974}"/>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9113555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2"/>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46D369A7-07BD-4B91-9E53-807AAAF0C30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Restricted | © Siemens 20XX | Author | Department | YYYY-MM-DD</a:t>
            </a:r>
          </a:p>
        </p:txBody>
      </p:sp>
    </p:spTree>
    <p:extLst>
      <p:ext uri="{BB962C8B-B14F-4D97-AF65-F5344CB8AC3E}">
        <p14:creationId xmlns:p14="http://schemas.microsoft.com/office/powerpoint/2010/main" val="36286999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2"/>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DC2D4109-C5C2-42BB-B5A0-2F6793388E2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Restricted | © Siemens 20XX | Author | Department | YYYY-MM-DD</a:t>
            </a:r>
          </a:p>
        </p:txBody>
      </p:sp>
    </p:spTree>
    <p:extLst>
      <p:ext uri="{BB962C8B-B14F-4D97-AF65-F5344CB8AC3E}">
        <p14:creationId xmlns:p14="http://schemas.microsoft.com/office/powerpoint/2010/main" val="15816100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2"/>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2"/>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298AE3DB-A74B-4AD6-A37C-FBCFB647B93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Restricted | © Siemens 20XX | Author | Department | YYYY-MM-DD</a:t>
            </a:r>
          </a:p>
        </p:txBody>
      </p:sp>
    </p:spTree>
    <p:extLst>
      <p:ext uri="{BB962C8B-B14F-4D97-AF65-F5344CB8AC3E}">
        <p14:creationId xmlns:p14="http://schemas.microsoft.com/office/powerpoint/2010/main" val="3520812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4248782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1"/>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Restricted | © Siemens 20XX | Author | Department | YYYY-MM-DD</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0712567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1"/>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p>
            <a:r>
              <a:rPr lang="en-US"/>
              <a:t>Restricted | © Siemens 20XX | Author | Department | YYYY-MM-DD</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9950412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1"/>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4378494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pter title color 80pt">
    <p:bg>
      <p:bgRef idx="1001">
        <a:schemeClr val="bg1"/>
      </p:bgRef>
    </p:bg>
    <p:spTree>
      <p:nvGrpSpPr>
        <p:cNvPr id="1" name=""/>
        <p:cNvGrpSpPr/>
        <p:nvPr/>
      </p:nvGrpSpPr>
      <p:grpSpPr>
        <a:xfrm>
          <a:off x="0" y="0"/>
          <a:ext cx="0" cy="0"/>
          <a:chOff x="0" y="0"/>
          <a:chExt cx="0" cy="0"/>
        </a:xfrm>
      </p:grpSpPr>
      <p:sp>
        <p:nvSpPr>
          <p:cNvPr id="2" name="Color Stage">
            <a:extLst>
              <a:ext uri="{FF2B5EF4-FFF2-40B4-BE49-F238E27FC236}">
                <a16:creationId xmlns:a16="http://schemas.microsoft.com/office/drawing/2014/main" id="{A71FD435-3CF0-4700-A204-51B8FECDB0E5}"/>
              </a:ext>
            </a:extLst>
          </p:cNvPr>
          <p:cNvSpPr/>
          <p:nvPr userDrawn="1"/>
        </p:nvSpPr>
        <p:spPr bwMode="hidden">
          <a:xfrm>
            <a:off x="0" y="0"/>
            <a:ext cx="12192000" cy="6166800"/>
          </a:xfrm>
          <a:prstGeom prst="rect">
            <a:avLst/>
          </a:prstGeom>
          <a:solidFill>
            <a:srgbClr val="00FFB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9" name="Siemens Logo" descr="Siemens logo">
            <a:extLst>
              <a:ext uri="{FF2B5EF4-FFF2-40B4-BE49-F238E27FC236}">
                <a16:creationId xmlns:a16="http://schemas.microsoft.com/office/drawing/2014/main" id="{BDD73C6A-6099-483E-9C34-F604024F257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8519591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title color 6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A236A90B-8F03-45C0-87DD-5479E8376B64}"/>
              </a:ext>
            </a:extLst>
          </p:cNvPr>
          <p:cNvSpPr/>
          <p:nvPr userDrawn="1"/>
        </p:nvSpPr>
        <p:spPr bwMode="hidden">
          <a:xfrm>
            <a:off x="0" y="0"/>
            <a:ext cx="12192000" cy="6166800"/>
          </a:xfrm>
          <a:prstGeom prst="rect">
            <a:avLst/>
          </a:prstGeom>
          <a:solidFill>
            <a:srgbClr val="00E6D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7" name="Siemens Logo" descr="Siemens logo">
            <a:extLst>
              <a:ext uri="{FF2B5EF4-FFF2-40B4-BE49-F238E27FC236}">
                <a16:creationId xmlns:a16="http://schemas.microsoft.com/office/drawing/2014/main" id="{ECFA8B97-DE99-4B15-8C8C-3748FA022B72}"/>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2163261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color 4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40C63E25-48A4-43B2-BEE6-D2FE79309C83}"/>
              </a:ext>
            </a:extLst>
          </p:cNvPr>
          <p:cNvSpPr/>
          <p:nvPr userDrawn="1"/>
        </p:nvSpPr>
        <p:spPr bwMode="hidden">
          <a:xfrm>
            <a:off x="0" y="0"/>
            <a:ext cx="12192000" cy="6166800"/>
          </a:xfrm>
          <a:prstGeom prst="rect">
            <a:avLst/>
          </a:prstGeom>
          <a:gradFill>
            <a:gsLst>
              <a:gs pos="40000">
                <a:srgbClr val="00FFB9"/>
              </a:gs>
              <a:gs pos="100000">
                <a:srgbClr val="00E6DC"/>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EN"/>
          </a:p>
        </p:txBody>
      </p:sp>
      <p:sp>
        <p:nvSpPr>
          <p:cNvPr id="9" name="Color Stage">
            <a:extLst>
              <a:ext uri="{FF2B5EF4-FFF2-40B4-BE49-F238E27FC236}">
                <a16:creationId xmlns:a16="http://schemas.microsoft.com/office/drawing/2014/main" id="{0C524D66-9942-450A-A90F-E7A0CC42EC73}"/>
              </a:ext>
            </a:extLst>
          </p:cNvPr>
          <p:cNvSpPr/>
          <p:nvPr userDrawn="1"/>
        </p:nvSpPr>
        <p:spPr>
          <a:xfrm>
            <a:off x="0" y="1414463"/>
            <a:ext cx="12192000" cy="4752337"/>
          </a:xfrm>
          <a:prstGeom prst="rect">
            <a:avLst/>
          </a:prstGeom>
          <a:gradFill flip="none" rotWithShape="1">
            <a:gsLst>
              <a:gs pos="0">
                <a:srgbClr val="00FFB9"/>
              </a:gs>
              <a:gs pos="100000">
                <a:schemeClr val="bg2">
                  <a:alpha val="0"/>
                </a:schemeClr>
              </a:gs>
              <a:gs pos="40000">
                <a:srgbClr val="00FFB9">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7" name="Siemens Logo" descr="Siemens logo">
            <a:extLst>
              <a:ext uri="{FF2B5EF4-FFF2-40B4-BE49-F238E27FC236}">
                <a16:creationId xmlns:a16="http://schemas.microsoft.com/office/drawing/2014/main" id="{CCD0B8A8-7DE9-432C-82EA-6468E4BB565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3508808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7" name="Siemens Logo" descr="Siemens logo">
            <a:extLst>
              <a:ext uri="{FF2B5EF4-FFF2-40B4-BE49-F238E27FC236}">
                <a16:creationId xmlns:a16="http://schemas.microsoft.com/office/drawing/2014/main" id="{4FC1DCA2-253A-4E87-91E4-D402488C8D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4605205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1"/>
            <a:ext cx="9288000" cy="1622623"/>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7" name="Siemens Logo" descr="Siemens logo">
            <a:extLst>
              <a:ext uri="{FF2B5EF4-FFF2-40B4-BE49-F238E27FC236}">
                <a16:creationId xmlns:a16="http://schemas.microsoft.com/office/drawing/2014/main" id="{3543E2CC-A901-4194-A712-51CE520302B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2541993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399" y="1414463"/>
            <a:ext cx="11370437"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7" name="Siemens Logo" descr="Siemens logo">
            <a:extLst>
              <a:ext uri="{FF2B5EF4-FFF2-40B4-BE49-F238E27FC236}">
                <a16:creationId xmlns:a16="http://schemas.microsoft.com/office/drawing/2014/main" id="{2A2349A4-4A97-42CC-AE59-7EDEE385EDF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lvl1pPr>
              <a:defRPr>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8530560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ex / Agenda 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p>
            <a:r>
              <a:rPr lang="en-US"/>
              <a:t>Click to edit Master title style</a:t>
            </a:r>
          </a:p>
        </p:txBody>
      </p:sp>
      <p:sp>
        <p:nvSpPr>
          <p:cNvPr id="4" name="Copy 1" descr="Agenda text frame">
            <a:extLst>
              <a:ext uri="{FF2B5EF4-FFF2-40B4-BE49-F238E27FC236}">
                <a16:creationId xmlns:a16="http://schemas.microsoft.com/office/drawing/2014/main" id="{0E701EC8-7FC1-42BE-915D-048C74A40E0C}"/>
              </a:ext>
            </a:extLst>
          </p:cNvPr>
          <p:cNvSpPr>
            <a:spLocks noGrp="1"/>
          </p:cNvSpPr>
          <p:nvPr>
            <p:ph type="body" sz="quarter" idx="12"/>
          </p:nvPr>
        </p:nvSpPr>
        <p:spPr bwMode="black">
          <a:xfrm>
            <a:off x="411163" y="1414463"/>
            <a:ext cx="7199311" cy="4751387"/>
          </a:xfrm>
        </p:spPr>
        <p:txBody>
          <a:bodyPr/>
          <a:lstStyle>
            <a:lvl1pPr defTabSz="360000">
              <a:spcAft>
                <a:spcPts val="900"/>
              </a:spcAft>
              <a:tabLst>
                <a:tab pos="7200000" algn="r"/>
              </a:tabLst>
              <a:defRPr/>
            </a:lvl1pPr>
            <a:lvl2pPr defTabSz="360000">
              <a:spcAft>
                <a:spcPts val="900"/>
              </a:spcAft>
              <a:tabLst>
                <a:tab pos="7200000" algn="r"/>
              </a:tabLst>
              <a:defRPr/>
            </a:lvl2pPr>
            <a:lvl3pPr marL="180000" defTabSz="360000">
              <a:spcAft>
                <a:spcPts val="900"/>
              </a:spcAft>
              <a:tabLst>
                <a:tab pos="7200000" algn="r"/>
              </a:tabLst>
              <a:defRPr b="1"/>
            </a:lvl3pPr>
            <a:lvl4pPr marL="360000" defTabSz="360000">
              <a:spcAft>
                <a:spcPts val="900"/>
              </a:spcAft>
              <a:tabLst>
                <a:tab pos="7200000" algn="r"/>
              </a:tabLst>
              <a:defRPr/>
            </a:lvl4pPr>
            <a:lvl5pPr marL="360000" defTabSz="360000">
              <a:spcAft>
                <a:spcPts val="900"/>
              </a:spcAft>
              <a:tabLst>
                <a:tab pos="7200000" algn="r"/>
              </a:tabLst>
              <a:defRPr b="1"/>
            </a:lvl5pPr>
            <a:lvl6pPr marL="180000" defTabSz="360000">
              <a:spcAft>
                <a:spcPts val="600"/>
              </a:spcAft>
              <a:tabLst>
                <a:tab pos="7200000" algn="r"/>
              </a:tabLst>
              <a:defRPr sz="1600"/>
            </a:lvl6pPr>
            <a:lvl7pPr marL="180000" defTabSz="360000">
              <a:spcAft>
                <a:spcPts val="600"/>
              </a:spcAft>
              <a:tabLst>
                <a:tab pos="7200000" algn="r"/>
              </a:tabLst>
              <a:defRPr sz="1600" b="1"/>
            </a:lvl7pPr>
            <a:lvl8pPr marL="360000" defTabSz="360000">
              <a:spcAft>
                <a:spcPts val="600"/>
              </a:spcAft>
              <a:tabLst>
                <a:tab pos="7200000" algn="r"/>
              </a:tabLst>
              <a:defRPr sz="1600"/>
            </a:lvl8pPr>
            <a:lvl9pPr marL="360000" defTabSz="360000">
              <a:spcAft>
                <a:spcPts val="600"/>
              </a:spcAft>
              <a:tabLst>
                <a:tab pos="7200000"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483647887"/>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20" pos="4794">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41540388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dex / Agenda dark">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sp>
        <p:nvSpPr>
          <p:cNvPr id="4" name="Copy 1" descr="Agenda text frame">
            <a:extLst>
              <a:ext uri="{FF2B5EF4-FFF2-40B4-BE49-F238E27FC236}">
                <a16:creationId xmlns:a16="http://schemas.microsoft.com/office/drawing/2014/main" id="{0E701EC8-7FC1-42BE-915D-048C74A40E0C}"/>
              </a:ext>
            </a:extLst>
          </p:cNvPr>
          <p:cNvSpPr>
            <a:spLocks noGrp="1"/>
          </p:cNvSpPr>
          <p:nvPr>
            <p:ph type="body" sz="quarter" idx="12"/>
          </p:nvPr>
        </p:nvSpPr>
        <p:spPr bwMode="black">
          <a:xfrm>
            <a:off x="411163" y="1414463"/>
            <a:ext cx="5903912" cy="4751387"/>
          </a:xfrm>
        </p:spPr>
        <p:txBody>
          <a:bodyPr/>
          <a:lstStyle>
            <a:lvl1pPr>
              <a:spcAft>
                <a:spcPts val="900"/>
              </a:spcAft>
              <a:tabLst>
                <a:tab pos="5902325" algn="r"/>
              </a:tabLst>
              <a:defRPr/>
            </a:lvl1pPr>
            <a:lvl2pPr>
              <a:spcAft>
                <a:spcPts val="900"/>
              </a:spcAft>
              <a:buClr>
                <a:schemeClr val="tx1"/>
              </a:buClr>
              <a:tabLst>
                <a:tab pos="5902325" algn="r"/>
              </a:tabLst>
              <a:defRPr/>
            </a:lvl2pPr>
            <a:lvl3pPr marL="180000">
              <a:spcAft>
                <a:spcPts val="900"/>
              </a:spcAft>
              <a:buClr>
                <a:schemeClr val="tx1"/>
              </a:buClr>
              <a:tabLst>
                <a:tab pos="5902325" algn="r"/>
              </a:tabLst>
              <a:defRPr b="1"/>
            </a:lvl3pPr>
            <a:lvl4pPr marL="360000">
              <a:spcAft>
                <a:spcPts val="900"/>
              </a:spcAft>
              <a:buClr>
                <a:schemeClr val="tx1"/>
              </a:buClr>
              <a:tabLst>
                <a:tab pos="5902325" algn="r"/>
              </a:tabLst>
              <a:defRPr/>
            </a:lvl4pPr>
            <a:lvl5pPr marL="360000">
              <a:spcAft>
                <a:spcPts val="900"/>
              </a:spcAft>
              <a:buClr>
                <a:schemeClr val="tx1"/>
              </a:buClr>
              <a:tabLst>
                <a:tab pos="5902325" algn="r"/>
              </a:tabLst>
              <a:defRPr b="1"/>
            </a:lvl5pPr>
            <a:lvl6pPr marL="180000">
              <a:spcAft>
                <a:spcPts val="600"/>
              </a:spcAft>
              <a:buClr>
                <a:schemeClr val="tx1"/>
              </a:buClr>
              <a:tabLst>
                <a:tab pos="5902325" algn="r"/>
              </a:tabLst>
              <a:defRPr sz="1600"/>
            </a:lvl6pPr>
            <a:lvl7pPr marL="180000">
              <a:spcAft>
                <a:spcPts val="600"/>
              </a:spcAft>
              <a:buClr>
                <a:schemeClr val="tx1"/>
              </a:buClr>
              <a:tabLst>
                <a:tab pos="5902325" algn="r"/>
              </a:tabLst>
              <a:defRPr sz="1600" b="1"/>
            </a:lvl7pPr>
            <a:lvl8pPr marL="360000">
              <a:spcAft>
                <a:spcPts val="600"/>
              </a:spcAft>
              <a:buClr>
                <a:schemeClr val="tx1"/>
              </a:buClr>
              <a:tabLst>
                <a:tab pos="5902325" algn="r"/>
              </a:tabLst>
              <a:defRPr sz="1600"/>
            </a:lvl8pPr>
            <a:lvl9pPr marL="360000">
              <a:spcAft>
                <a:spcPts val="600"/>
              </a:spcAft>
              <a:buClr>
                <a:schemeClr val="tx1"/>
              </a:buClr>
              <a:tabLst>
                <a:tab pos="5902325"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py 2" descr="Agenda text frame">
            <a:extLst>
              <a:ext uri="{FF2B5EF4-FFF2-40B4-BE49-F238E27FC236}">
                <a16:creationId xmlns:a16="http://schemas.microsoft.com/office/drawing/2014/main" id="{F3AAF44F-3461-47E2-8680-A8CD08522059}"/>
              </a:ext>
            </a:extLst>
          </p:cNvPr>
          <p:cNvSpPr>
            <a:spLocks noGrp="1"/>
          </p:cNvSpPr>
          <p:nvPr>
            <p:ph type="body" sz="quarter" idx="13"/>
          </p:nvPr>
        </p:nvSpPr>
        <p:spPr bwMode="black">
          <a:xfrm>
            <a:off x="6743700" y="1414463"/>
            <a:ext cx="5043488" cy="4751387"/>
          </a:xfrm>
        </p:spPr>
        <p:txBody>
          <a:bodyPr/>
          <a:lstStyle>
            <a:lvl1pPr>
              <a:spcAft>
                <a:spcPts val="900"/>
              </a:spcAft>
              <a:tabLst>
                <a:tab pos="5040000" algn="r"/>
              </a:tabLst>
              <a:defRPr/>
            </a:lvl1pPr>
            <a:lvl2pPr>
              <a:spcAft>
                <a:spcPts val="900"/>
              </a:spcAft>
              <a:buClr>
                <a:schemeClr val="tx1"/>
              </a:buClr>
              <a:tabLst>
                <a:tab pos="5040000" algn="r"/>
              </a:tabLst>
              <a:defRPr/>
            </a:lvl2pPr>
            <a:lvl3pPr marL="180000">
              <a:spcAft>
                <a:spcPts val="900"/>
              </a:spcAft>
              <a:buClr>
                <a:schemeClr val="tx1"/>
              </a:buClr>
              <a:tabLst>
                <a:tab pos="5040000" algn="r"/>
              </a:tabLst>
              <a:defRPr b="1"/>
            </a:lvl3pPr>
            <a:lvl4pPr marL="360000">
              <a:spcAft>
                <a:spcPts val="900"/>
              </a:spcAft>
              <a:buClr>
                <a:schemeClr val="tx1"/>
              </a:buClr>
              <a:tabLst>
                <a:tab pos="5040000" algn="r"/>
              </a:tabLst>
              <a:defRPr/>
            </a:lvl4pPr>
            <a:lvl5pPr marL="360000">
              <a:spcAft>
                <a:spcPts val="900"/>
              </a:spcAft>
              <a:buClr>
                <a:schemeClr val="tx1"/>
              </a:buClr>
              <a:tabLst>
                <a:tab pos="5040000" algn="r"/>
              </a:tabLst>
              <a:defRPr b="1"/>
            </a:lvl5pPr>
            <a:lvl6pPr marL="180000">
              <a:spcAft>
                <a:spcPts val="600"/>
              </a:spcAft>
              <a:buClr>
                <a:schemeClr val="tx1"/>
              </a:buClr>
              <a:tabLst>
                <a:tab pos="5040000" algn="r"/>
              </a:tabLst>
              <a:defRPr sz="1600"/>
            </a:lvl6pPr>
            <a:lvl7pPr marL="180000">
              <a:spcAft>
                <a:spcPts val="600"/>
              </a:spcAft>
              <a:buClr>
                <a:schemeClr val="tx1"/>
              </a:buClr>
              <a:tabLst>
                <a:tab pos="5040000" algn="r"/>
              </a:tabLst>
              <a:defRPr sz="1600" b="1"/>
            </a:lvl7pPr>
            <a:lvl8pPr marL="360000">
              <a:spcAft>
                <a:spcPts val="600"/>
              </a:spcAft>
              <a:buClr>
                <a:schemeClr val="tx1"/>
              </a:buClr>
              <a:tabLst>
                <a:tab pos="5040000" algn="r"/>
              </a:tabLst>
              <a:defRPr sz="1600"/>
            </a:lvl8pPr>
            <a:lvl9pPr marL="360000">
              <a:spcAft>
                <a:spcPts val="600"/>
              </a:spcAft>
              <a:buClr>
                <a:schemeClr val="tx1"/>
              </a:buClr>
              <a:tabLst>
                <a:tab pos="5040000"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9493508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p>
            <a:r>
              <a:rPr lang="en-US"/>
              <a:t>Click to edit Master title style</a:t>
            </a:r>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lvl1pPr>
              <a:defRPr>
                <a:solidFill>
                  <a:schemeClr val="tx1"/>
                </a:solidFill>
              </a:defRPr>
            </a:lvl1pPr>
          </a:lstStyle>
          <a:p>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352602732"/>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tx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626411219"/>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large image 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tx1"/>
                </a:solidFill>
              </a:defRPr>
            </a:lvl1pPr>
          </a:lstStyle>
          <a:p>
            <a:r>
              <a:rPr lang="en-US"/>
              <a:t>Content page,</a:t>
            </a:r>
            <a:br>
              <a:rPr lang="en-US"/>
            </a:br>
            <a:r>
              <a:rPr lang="en-US"/>
              <a:t>Arial Regular, 48 </a:t>
            </a:r>
            <a:r>
              <a:rPr lang="en-US" err="1"/>
              <a:t>pt</a:t>
            </a:r>
            <a:endParaRPr lang="en-US"/>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5700023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descr="Thematic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1"/>
            <a:ext cx="7611160" cy="6167438"/>
          </a:xfrm>
          <a:solidFill>
            <a:srgbClr val="9999A9"/>
          </a:solidFill>
        </p:spPr>
        <p:txBody>
          <a:bodyPr lIns="144000" tIns="108000" rIns="144000" bIns="108000"/>
          <a:lstStyle>
            <a:lvl1pPr marL="0" indent="0">
              <a:buNone/>
              <a:defRPr>
                <a:solidFill>
                  <a:schemeClr val="tx1"/>
                </a:solidFill>
              </a:defRPr>
            </a:lvl1pPr>
          </a:lstStyle>
          <a:p>
            <a:r>
              <a:rPr lang="en-US" noProof="0"/>
              <a:t>Thematic picture</a:t>
            </a:r>
          </a:p>
        </p:txBody>
      </p:sp>
      <p:sp>
        <p:nvSpPr>
          <p:cNvPr id="2" name="Title" descr="Slide headline">
            <a:extLst>
              <a:ext uri="{FF2B5EF4-FFF2-40B4-BE49-F238E27FC236}">
                <a16:creationId xmlns:a16="http://schemas.microsoft.com/office/drawing/2014/main" id="{AFFC798E-B633-4D30-A7C1-DC796BD8887A}"/>
              </a:ext>
            </a:extLst>
          </p:cNvPr>
          <p:cNvSpPr>
            <a:spLocks noGrp="1"/>
          </p:cNvSpPr>
          <p:nvPr>
            <p:ph type="title" hasCustomPrompt="1"/>
          </p:nvPr>
        </p:nvSpPr>
        <p:spPr bwMode="black">
          <a:xfrm>
            <a:off x="1022400" y="1054100"/>
            <a:ext cx="6156275"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bwMode="black">
          <a:xfrm>
            <a:off x="8042400" y="1054100"/>
            <a:ext cx="3744000" cy="5113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830195125"/>
      </p:ext>
    </p:extLst>
  </p:cSld>
  <p:clrMapOvr>
    <a:masterClrMapping/>
  </p:clrMapOvr>
  <p:extLst>
    <p:ext uri="{DCECCB84-F9BA-43D5-87BE-67443E8EF086}">
      <p15:sldGuideLst xmlns:p15="http://schemas.microsoft.com/office/powerpoint/2012/main">
        <p15:guide id="1" pos="259">
          <p15:clr>
            <a:srgbClr val="65CEFF"/>
          </p15:clr>
        </p15:guide>
        <p15:guide id="2" pos="4522">
          <p15:clr>
            <a:srgbClr val="65CEFF"/>
          </p15:clr>
        </p15:guide>
        <p15:guide id="3" pos="4794">
          <p15:clr>
            <a:srgbClr val="65CEFF"/>
          </p15:clr>
        </p15:guide>
        <p15:guide id="4" pos="5066">
          <p15:clr>
            <a:srgbClr val="65CEFF"/>
          </p15:clr>
        </p15:guide>
        <p15:guide id="5" pos="6472">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370404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flip="none" rotWithShape="1">
          <a:gsLst>
            <a:gs pos="40000">
              <a:schemeClr val="accent6"/>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B8172AC2-E83F-4EFD-B70E-DE91E64651D8}"/>
              </a:ext>
            </a:extLst>
          </p:cNvPr>
          <p:cNvSpPr/>
          <p:nvPr userDrawn="1"/>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4BECE54-DDA8-4D2C-8A02-4C8E3E1585E1}"/>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07B7E75B-80B4-49F8-AA70-A41C9D89685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4974832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bleed color Light Sand">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accent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1AC59AB3-8DAC-43B8-977E-A91337DC082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lvl1pPr>
              <a:defRPr>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5803179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719931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iemens Logo" descr="Siemens logo">
            <a:extLst>
              <a:ext uri="{FF2B5EF4-FFF2-40B4-BE49-F238E27FC236}">
                <a16:creationId xmlns:a16="http://schemas.microsoft.com/office/drawing/2014/main" id="{91EB517C-C8FD-4E2E-B744-DB952E96B4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519D384-FA09-4D60-95A8-589F157A93F4}"/>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7B1666FD-2258-443A-846C-6C7533C61D5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1928990"/>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6472">
          <p15:clr>
            <a:srgbClr val="65CEFF"/>
          </p15:clr>
        </p15:guide>
        <p15:guide id="4" pos="7425">
          <p15:clr>
            <a:srgbClr val="65CEFF"/>
          </p15:clr>
        </p15:guide>
        <p15:guide id="5" orient="horz" pos="302">
          <p15:clr>
            <a:srgbClr val="65CEFF"/>
          </p15:clr>
        </p15:guide>
        <p15:guide id="6" orient="horz" pos="664">
          <p15:clr>
            <a:srgbClr val="65CEFF"/>
          </p15:clr>
        </p15:guide>
        <p15:guide id="7" orient="horz" pos="891">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113760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7367E6C0-4D2C-4C5F-86D8-A2CFF0EB3D6A}"/>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6F746812-65E3-4C09-AC38-B0CFE93C8A9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544284690"/>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945333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33A503D1-D234-4258-9A03-D858B10BA46D}"/>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21AA656B-0BAF-4B75-90BE-93CAC5946C0B}"/>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288303913"/>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4298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py 3" descr="Content text frame">
            <a:extLst>
              <a:ext uri="{FF2B5EF4-FFF2-40B4-BE49-F238E27FC236}">
                <a16:creationId xmlns:a16="http://schemas.microsoft.com/office/drawing/2014/main" id="{F020B491-E63A-4FB5-94ED-2BC31EB35C33}"/>
              </a:ext>
            </a:extLst>
          </p:cNvPr>
          <p:cNvSpPr>
            <a:spLocks noGrp="1"/>
          </p:cNvSpPr>
          <p:nvPr>
            <p:ph sz="half" idx="12"/>
          </p:nvPr>
        </p:nvSpPr>
        <p:spPr bwMode="black">
          <a:xfrm>
            <a:off x="8186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E613FA68-C74A-4621-9563-250388EBCC8B}"/>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F9117D9C-D502-472C-A3C8-FA9087A2EDCE}"/>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929259235"/>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py 2" descr="Content text frame">
            <a:extLst>
              <a:ext uri="{FF2B5EF4-FFF2-40B4-BE49-F238E27FC236}">
                <a16:creationId xmlns:a16="http://schemas.microsoft.com/office/drawing/2014/main" id="{2871E7F7-6A93-4406-8617-80D9CFF396A8}"/>
              </a:ext>
            </a:extLst>
          </p:cNvPr>
          <p:cNvSpPr>
            <a:spLocks noGrp="1"/>
          </p:cNvSpPr>
          <p:nvPr>
            <p:ph sz="half" idx="12"/>
          </p:nvPr>
        </p:nvSpPr>
        <p:spPr bwMode="black">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3"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py 4" descr="Content text frame">
            <a:extLst>
              <a:ext uri="{FF2B5EF4-FFF2-40B4-BE49-F238E27FC236}">
                <a16:creationId xmlns:a16="http://schemas.microsoft.com/office/drawing/2014/main" id="{7AD3B9B1-3210-46C8-8222-A0E11719EB88}"/>
              </a:ext>
            </a:extLst>
          </p:cNvPr>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1DF6F0C8-00D9-4034-B3CC-D376702BE1C8}"/>
              </a:ext>
            </a:extLst>
          </p:cNvPr>
          <p:cNvSpPr>
            <a:spLocks noGrp="1"/>
          </p:cNvSpPr>
          <p:nvPr>
            <p:ph type="ftr" sz="quarter" idx="14"/>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53D55964-F7E8-48E3-84D5-FE4FE835C563}"/>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190561721"/>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E568133C-15D2-4F33-802E-DF15E7891829}"/>
              </a:ext>
            </a:extLst>
          </p:cNvPr>
          <p:cNvSpPr>
            <a:spLocks noGrp="1"/>
          </p:cNvSpPr>
          <p:nvPr>
            <p:ph type="title"/>
          </p:nvPr>
        </p:nvSpPr>
        <p:spPr bwMode="black"/>
        <p:txBody>
          <a:bodyPr/>
          <a:lstStyle/>
          <a:p>
            <a:r>
              <a:rPr lang="en-US"/>
              <a:t>Click to edit Master title style</a:t>
            </a:r>
          </a:p>
        </p:txBody>
      </p:sp>
      <p:sp>
        <p:nvSpPr>
          <p:cNvPr id="7" name="Picture Placeholder" descr="Thematic picture – please describe further">
            <a:extLst>
              <a:ext uri="{FF2B5EF4-FFF2-40B4-BE49-F238E27FC236}">
                <a16:creationId xmlns:a16="http://schemas.microsoft.com/office/drawing/2014/main" id="{90866A30-329B-420B-B42B-2C69E0DE6D9B}"/>
              </a:ext>
            </a:extLst>
          </p:cNvPr>
          <p:cNvSpPr>
            <a:spLocks noGrp="1"/>
          </p:cNvSpPr>
          <p:nvPr>
            <p:ph type="pic" sz="quarter" idx="12" hasCustomPrompt="1"/>
          </p:nvPr>
        </p:nvSpPr>
        <p:spPr bwMode="ltGray">
          <a:xfrm>
            <a:off x="411161" y="1414800"/>
            <a:ext cx="7199313" cy="4752000"/>
          </a:xfrm>
          <a:solidFill>
            <a:srgbClr val="9999A9"/>
          </a:solidFill>
        </p:spPr>
        <p:txBody>
          <a:bodyPr lIns="144000" tIns="108000" rIns="144000" bIns="108000">
            <a:noAutofit/>
          </a:bodyPr>
          <a:lstStyle/>
          <a:p>
            <a:r>
              <a:rPr lang="en-US"/>
              <a:t>Thematic picture</a:t>
            </a:r>
          </a:p>
        </p:txBody>
      </p:sp>
      <p:sp>
        <p:nvSpPr>
          <p:cNvPr id="4" name="Copy"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8043189" y="1414800"/>
            <a:ext cx="3744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F468BE17-5D03-45C2-9D37-CF354AAA95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33756E69-CA2F-47EC-9D32-CB09C4CD83F1}"/>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95022CCB-0484-488B-8637-222C3919B0F7}"/>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120980041"/>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lvl1pPr>
              <a:defRPr>
                <a:solidFill>
                  <a:schemeClr val="accent1"/>
                </a:solidFill>
              </a:defRPr>
            </a:lvl1pPr>
          </a:lstStyle>
          <a:p>
            <a:r>
              <a:rPr lang="en-US"/>
              <a:t>Click to edit Master title style</a:t>
            </a:r>
          </a:p>
        </p:txBody>
      </p:sp>
      <p:sp>
        <p:nvSpPr>
          <p:cNvPr id="6" name="Table Placeholder" descr="Content table  frame">
            <a:extLst>
              <a:ext uri="{FF2B5EF4-FFF2-40B4-BE49-F238E27FC236}">
                <a16:creationId xmlns:a16="http://schemas.microsoft.com/office/drawing/2014/main" id="{D41D1FE0-EDDA-47B8-BF1F-831D4733C32A}"/>
              </a:ext>
            </a:extLst>
          </p:cNvPr>
          <p:cNvSpPr>
            <a:spLocks noGrp="1"/>
          </p:cNvSpPr>
          <p:nvPr>
            <p:ph type="tbl" sz="quarter" idx="12"/>
          </p:nvPr>
        </p:nvSpPr>
        <p:spPr bwMode="black">
          <a:xfrm>
            <a:off x="404812" y="1414461"/>
            <a:ext cx="11376026" cy="4392000"/>
          </a:xfrm>
        </p:spPr>
        <p:txBody>
          <a:bodyPr/>
          <a:lstStyle/>
          <a:p>
            <a:r>
              <a:rPr lang="en-US"/>
              <a:t>Click icon to add table</a:t>
            </a:r>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9CEA2FAD-1597-4F5C-878D-02CB854024F3}"/>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CE0A22CB-5E69-4817-B713-C02B97CF6B91}"/>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31242821"/>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descr="Slide headline">
            <a:extLst>
              <a:ext uri="{FF2B5EF4-FFF2-40B4-BE49-F238E27FC236}">
                <a16:creationId xmlns:a16="http://schemas.microsoft.com/office/drawing/2014/main" id="{9F2A455C-53B1-4792-8EA9-F00926C48E39}"/>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3" name="Copy 1"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py 2" descr="Content text frame">
            <a:extLst>
              <a:ext uri="{FF2B5EF4-FFF2-40B4-BE49-F238E27FC236}">
                <a16:creationId xmlns:a16="http://schemas.microsoft.com/office/drawing/2014/main" id="{3AC3CE10-0C4B-4A11-BA76-8CAFED13661C}"/>
              </a:ext>
            </a:extLst>
          </p:cNvPr>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py 3" descr="Content text frame (highlight)">
            <a:extLst>
              <a:ext uri="{FF2B5EF4-FFF2-40B4-BE49-F238E27FC236}">
                <a16:creationId xmlns:a16="http://schemas.microsoft.com/office/drawing/2014/main" id="{E840DCCC-8E77-40B8-B94B-A4D3A4D77826}"/>
              </a:ext>
            </a:extLst>
          </p:cNvPr>
          <p:cNvSpPr>
            <a:spLocks noGrp="1"/>
          </p:cNvSpPr>
          <p:nvPr>
            <p:ph idx="12"/>
          </p:nvPr>
        </p:nvSpPr>
        <p:spPr bwMode="blackWhite">
          <a:xfrm>
            <a:off x="8187189" y="1414462"/>
            <a:ext cx="3600000" cy="4392000"/>
          </a:xfrm>
          <a:prstGeom prst="rect">
            <a:avLst/>
          </a:prstGeom>
          <a:solidFill>
            <a:schemeClr val="accent1"/>
          </a:solidFill>
          <a:ln w="19050">
            <a:solidFill>
              <a:srgbClr val="009999"/>
            </a:solidFill>
          </a:ln>
        </p:spPr>
        <p:txBody>
          <a:bodyPr lIns="216000" tIns="144000" rIns="216000" bIns="144000">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E5DDD55C-5C17-4BCD-A9BB-FE8A69DC48D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91FCCEDD-7521-4BD5-8A32-A62DA6246709}"/>
              </a:ext>
            </a:extLst>
          </p:cNvPr>
          <p:cNvSpPr>
            <a:spLocks noGrp="1"/>
          </p:cNvSpPr>
          <p:nvPr>
            <p:ph type="ftr" sz="quarter" idx="14"/>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DC2AAE3E-7F56-4838-BCE7-6B966549F4DA}"/>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4553998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00B813CE-4DD6-4EAD-800B-047C0542F19B}"/>
              </a:ext>
            </a:extLst>
          </p:cNvPr>
          <p:cNvSpPr>
            <a:spLocks noGrp="1"/>
          </p:cNvSpPr>
          <p:nvPr>
            <p:ph type="title"/>
          </p:nvPr>
        </p:nvSpPr>
        <p:spPr>
          <a:xfrm>
            <a:off x="410400" y="-540000"/>
            <a:ext cx="9863997" cy="360000"/>
          </a:xfrm>
        </p:spPr>
        <p:txBody>
          <a:bodyPr/>
          <a:lstStyle>
            <a:lvl1pPr>
              <a:defRPr b="0">
                <a:solidFill>
                  <a:schemeClr val="accent1">
                    <a:alpha val="0"/>
                  </a:schemeClr>
                </a:solidFill>
              </a:defRPr>
            </a:lvl1pPr>
          </a:lstStyle>
          <a:p>
            <a:r>
              <a:rPr lang="en-US"/>
              <a:t>Click to edit Master title style</a:t>
            </a:r>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1" name="Quote marks">
            <a:extLst>
              <a:ext uri="{FF2B5EF4-FFF2-40B4-BE49-F238E27FC236}">
                <a16:creationId xmlns:a16="http://schemas.microsoft.com/office/drawing/2014/main" id="{916E4245-F21C-4EAB-8B26-FEA21C26067F}"/>
              </a:ext>
              <a:ext uri="{C183D7F6-B498-43B3-948B-1728B52AA6E4}">
                <adec:decorative xmlns:adec="http://schemas.microsoft.com/office/drawing/2017/decorative" val="1"/>
              </a:ext>
            </a:extLst>
          </p:cNvPr>
          <p:cNvSpPr/>
          <p:nvPr userDrawn="1"/>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8" name="Siemens Logo" descr="Siemens logo">
            <a:extLst>
              <a:ext uri="{FF2B5EF4-FFF2-40B4-BE49-F238E27FC236}">
                <a16:creationId xmlns:a16="http://schemas.microsoft.com/office/drawing/2014/main" id="{AF2E271F-5AF7-408E-9752-03D1D6448EA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CCC7FBE7-01B9-4EC8-8BE1-F416F7C5B7AA}"/>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3207353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3A8C0A65-FABA-4781-9F01-D54558440B31}"/>
              </a:ext>
            </a:extLst>
          </p:cNvPr>
          <p:cNvSpPr>
            <a:spLocks noGrp="1"/>
          </p:cNvSpPr>
          <p:nvPr>
            <p:ph type="title"/>
          </p:nvPr>
        </p:nvSpPr>
        <p:spPr>
          <a:xfrm>
            <a:off x="411162" y="-540000"/>
            <a:ext cx="9863138" cy="360000"/>
          </a:xfrm>
        </p:spPr>
        <p:txBody>
          <a:bodyPr/>
          <a:lstStyle>
            <a:lvl1pPr>
              <a:defRPr b="0">
                <a:solidFill>
                  <a:schemeClr val="accent1">
                    <a:alpha val="0"/>
                  </a:schemeClr>
                </a:solidFill>
              </a:defRPr>
            </a:lvl1pPr>
          </a:lstStyle>
          <a:p>
            <a:r>
              <a:rPr lang="en-US"/>
              <a:t>Click to edit Master title style</a:t>
            </a:r>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2"/>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2" name="Quote marks">
            <a:extLst>
              <a:ext uri="{FF2B5EF4-FFF2-40B4-BE49-F238E27FC236}">
                <a16:creationId xmlns:a16="http://schemas.microsoft.com/office/drawing/2014/main" id="{58EF2AB0-A78A-44C9-9A7D-F20D9ED854E0}"/>
              </a:ext>
              <a:ext uri="{C183D7F6-B498-43B3-948B-1728B52AA6E4}">
                <adec:decorative xmlns:adec="http://schemas.microsoft.com/office/drawing/2017/decorative" val="1"/>
              </a:ext>
            </a:extLst>
          </p:cNvPr>
          <p:cNvSpPr/>
          <p:nvPr/>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6AEDD147-ACC0-4A9C-9043-90612765C0FA}"/>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4131F54F-C70B-4435-91E6-F995F83E6C69}"/>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54228702"/>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2206">
          <p15:clr>
            <a:srgbClr val="65CEFF"/>
          </p15:clr>
        </p15:guide>
        <p15:guide id="7" orient="horz" pos="2343">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0799"/>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a:t>Click to edit Master title style</a:t>
            </a:r>
          </a:p>
        </p:txBody>
      </p:sp>
      <p:pic>
        <p:nvPicPr>
          <p:cNvPr id="4" name="Siemens Logo" descr="Siemens logo">
            <a:extLst>
              <a:ext uri="{FF2B5EF4-FFF2-40B4-BE49-F238E27FC236}">
                <a16:creationId xmlns:a16="http://schemas.microsoft.com/office/drawing/2014/main" id="{0EF6BB07-4F4E-4859-9572-DA63E35B93A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09BD8BE5-BFF2-469D-8B93-9556FCC45CF1}"/>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F9372441-FA7E-4481-BBC2-24CB6D3017C8}"/>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8151725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1538"/>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a:t>Click to edit Master title style</a:t>
            </a:r>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9F9E844-3827-4B6C-9CB5-13C9A70DCD4D}"/>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D52C2AF7-8539-453F-BD56-35B696DB207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365260055"/>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3062806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descr="Slide headline">
            <a:extLst>
              <a:ext uri="{FF2B5EF4-FFF2-40B4-BE49-F238E27FC236}">
                <a16:creationId xmlns:a16="http://schemas.microsoft.com/office/drawing/2014/main" id="{B29E3DA4-014E-4F3D-8186-84366ADFCB03}"/>
              </a:ext>
            </a:extLst>
          </p:cNvPr>
          <p:cNvSpPr>
            <a:spLocks noGrp="1"/>
          </p:cNvSpPr>
          <p:nvPr>
            <p:ph type="title" hasCustomPrompt="1"/>
          </p:nvPr>
        </p:nvSpPr>
        <p:spPr bwMode="black">
          <a:xfrm>
            <a:off x="1058400" y="1234800"/>
            <a:ext cx="9216000" cy="1162523"/>
          </a:xfrm>
          <a:noFill/>
        </p:spPr>
        <p:txBody>
          <a:bodyPr wrap="square" lIns="0" tIns="54000" rIns="0" bIns="0" anchor="t" anchorCtr="0">
            <a:spAutoFit/>
          </a:bodyPr>
          <a:lstStyle>
            <a:lvl1pPr marL="0">
              <a:defRPr sz="8000">
                <a:solidFill>
                  <a:schemeClr val="tx1"/>
                </a:solidFill>
              </a:defRPr>
            </a:lvl1pPr>
          </a:lstStyle>
          <a:p>
            <a:r>
              <a:rPr lang="en-US"/>
              <a:t>Contact</a:t>
            </a:r>
          </a:p>
        </p:txBody>
      </p:sp>
      <p:sp>
        <p:nvSpPr>
          <p:cNvPr id="3" name="Copy" descr="Content text frame">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solidFill>
                  <a:schemeClr val="tx1"/>
                </a:solidFill>
              </a:defRPr>
            </a:lvl2pPr>
            <a:lvl3pPr marL="144000" indent="-144000" algn="l">
              <a:spcAft>
                <a:spcPts val="0"/>
              </a:spcAft>
              <a:buFont typeface="Arial" panose="020B0604020202020204" pitchFamily="34" charset="0"/>
              <a:buChar char="•"/>
              <a:defRPr sz="1400" b="0"/>
            </a:lvl3pPr>
            <a:lvl4pPr marL="0" indent="0" algn="l">
              <a:spcBef>
                <a:spcPts val="600"/>
              </a:spcBef>
              <a:spcAft>
                <a:spcPts val="0"/>
              </a:spcAft>
              <a:buFont typeface="Arial" panose="020B0604020202020204" pitchFamily="34" charset="0"/>
              <a:buNone/>
              <a:defRPr sz="1400" b="1"/>
            </a:lvl4pPr>
            <a:lvl5pPr marL="144000" indent="-144000" algn="l">
              <a:spcAft>
                <a:spcPts val="0"/>
              </a:spcAft>
              <a:buClrTx/>
              <a:buFont typeface="Arial" panose="020B0604020202020204" pitchFamily="34" charset="0"/>
              <a:buChar char="•"/>
              <a:defRPr sz="1400" b="0">
                <a:solidFill>
                  <a:schemeClr val="tx1"/>
                </a:solidFill>
              </a:defRPr>
            </a:lvl5pPr>
            <a:lvl6pPr marL="360000" indent="-180000" algn="l">
              <a:spcAft>
                <a:spcPts val="0"/>
              </a:spcAft>
              <a:buFont typeface="Arial" panose="020B0604020202020204" pitchFamily="34" charset="0"/>
              <a:buChar char="•"/>
              <a:defRPr sz="1400"/>
            </a:lvl6pPr>
            <a:lvl7pPr marL="360000" indent="-180000" algn="l">
              <a:spcAft>
                <a:spcPts val="0"/>
              </a:spcAft>
              <a:buClrTx/>
              <a:buFont typeface="Arial" panose="020B0604020202020204" pitchFamily="34" charset="0"/>
              <a:buChar char="•"/>
              <a:defRPr sz="1400" b="0"/>
            </a:lvl7pPr>
            <a:lvl8pPr marL="540000" indent="-180000" algn="l">
              <a:spcAft>
                <a:spcPts val="0"/>
              </a:spcAft>
              <a:buFont typeface="Arial" panose="020B0604020202020204" pitchFamily="34" charset="0"/>
              <a:buChar char="•"/>
              <a:defRPr sz="1400"/>
            </a:lvl8pPr>
            <a:lvl9pPr marL="540000" indent="-180000" algn="l">
              <a:spcAft>
                <a:spcPts val="0"/>
              </a:spcAft>
              <a:buClrTx/>
              <a:buFont typeface="Arial" panose="020B0604020202020204" pitchFamily="34" charset="0"/>
              <a:buChar char="•"/>
              <a:defRPr sz="1400" b="0"/>
            </a:lvl9pPr>
          </a:lstStyle>
          <a:p>
            <a:pPr lvl="0"/>
            <a:r>
              <a:rPr lang="en-US"/>
              <a:t>Click to edit the contact</a:t>
            </a:r>
          </a:p>
          <a:p>
            <a:pPr lvl="1"/>
            <a:r>
              <a:rPr lang="en-US"/>
              <a:t>Name etc.</a:t>
            </a:r>
          </a:p>
          <a:p>
            <a:pPr lvl="2"/>
            <a:r>
              <a:rPr lang="en-US"/>
              <a:t>Skills etc.</a:t>
            </a:r>
          </a:p>
          <a:p>
            <a:pPr lvl="3"/>
            <a:r>
              <a:rPr lang="en-US"/>
              <a:t>Name etc. sublevel</a:t>
            </a:r>
          </a:p>
          <a:p>
            <a:pPr lvl="4"/>
            <a:r>
              <a:rPr lang="en-US"/>
              <a:t>Skills etc. sublevel</a:t>
            </a:r>
          </a:p>
        </p:txBody>
      </p:sp>
      <p:pic>
        <p:nvPicPr>
          <p:cNvPr id="10" name="Siemens Logo" descr="Siemens logo">
            <a:extLst>
              <a:ext uri="{FF2B5EF4-FFF2-40B4-BE49-F238E27FC236}">
                <a16:creationId xmlns:a16="http://schemas.microsoft.com/office/drawing/2014/main" id="{5FD2C39E-5D81-4A0E-9F45-9093289008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8" name="Footer Placeholder" descr="Footer with copyright, author and department information, and date">
            <a:extLst>
              <a:ext uri="{FF2B5EF4-FFF2-40B4-BE49-F238E27FC236}">
                <a16:creationId xmlns:a16="http://schemas.microsoft.com/office/drawing/2014/main" id="{3279A350-3BB2-4CA2-A422-8F5A951F6F64}"/>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9" name="Slide Number Placeholder">
            <a:extLst>
              <a:ext uri="{FF2B5EF4-FFF2-40B4-BE49-F238E27FC236}">
                <a16:creationId xmlns:a16="http://schemas.microsoft.com/office/drawing/2014/main" id="{CFF9630D-791D-45AE-8E5E-36F747F599E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8826253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7" name="Siemens Logo" descr="Siemens logo">
            <a:extLst>
              <a:ext uri="{FF2B5EF4-FFF2-40B4-BE49-F238E27FC236}">
                <a16:creationId xmlns:a16="http://schemas.microsoft.com/office/drawing/2014/main" id="{670C6E6A-0191-4020-A084-BB23C7AE6B0D}"/>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9847628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7" name="Siemens Logo" descr="Siemens logo">
            <a:extLst>
              <a:ext uri="{FF2B5EF4-FFF2-40B4-BE49-F238E27FC236}">
                <a16:creationId xmlns:a16="http://schemas.microsoft.com/office/drawing/2014/main" id="{092D1760-10AA-43FB-AC0B-074FF500719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1727953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7" name="Siemens Logo" descr="Siemens logo">
            <a:extLst>
              <a:ext uri="{FF2B5EF4-FFF2-40B4-BE49-F238E27FC236}">
                <a16:creationId xmlns:a16="http://schemas.microsoft.com/office/drawing/2014/main" id="{BC293230-94BC-41FA-A2D9-E9259B125F8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898715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6389068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3141164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8876252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9668300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5150453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817461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6871683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2"/>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Restricted | © Siemens 20XX | Author | Department | YYYY-MM-DD</a:t>
            </a:r>
          </a:p>
        </p:txBody>
      </p:sp>
    </p:spTree>
    <p:extLst>
      <p:ext uri="{BB962C8B-B14F-4D97-AF65-F5344CB8AC3E}">
        <p14:creationId xmlns:p14="http://schemas.microsoft.com/office/powerpoint/2010/main" val="5443417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2"/>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Restricted | © Siemens 20XX | Author | Department | YYYY-MM-DD</a:t>
            </a:r>
          </a:p>
        </p:txBody>
      </p:sp>
    </p:spTree>
    <p:extLst>
      <p:ext uri="{BB962C8B-B14F-4D97-AF65-F5344CB8AC3E}">
        <p14:creationId xmlns:p14="http://schemas.microsoft.com/office/powerpoint/2010/main" val="11408685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2"/>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Restricted | © Siemens 20XX | Author | Department | YYYY-MM-DD</a:t>
            </a:r>
          </a:p>
        </p:txBody>
      </p:sp>
    </p:spTree>
    <p:extLst>
      <p:ext uri="{BB962C8B-B14F-4D97-AF65-F5344CB8AC3E}">
        <p14:creationId xmlns:p14="http://schemas.microsoft.com/office/powerpoint/2010/main" val="1800504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6002747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0847178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9901933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4632740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6194233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2128272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1895245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4588015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4890893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4985741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5362704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6450574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41705075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0251702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3834927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8112906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34902866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9288631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50" Type="http://schemas.openxmlformats.org/officeDocument/2006/relationships/slideLayout" Target="../slideLayouts/slideLayout120.xml"/><Relationship Id="rId55" Type="http://schemas.openxmlformats.org/officeDocument/2006/relationships/slideLayout" Target="../slideLayouts/slideLayout125.xml"/><Relationship Id="rId63" Type="http://schemas.openxmlformats.org/officeDocument/2006/relationships/slideLayout" Target="../slideLayouts/slideLayout133.xml"/><Relationship Id="rId68" Type="http://schemas.openxmlformats.org/officeDocument/2006/relationships/slideLayout" Target="../slideLayouts/slideLayout138.xml"/><Relationship Id="rId7" Type="http://schemas.openxmlformats.org/officeDocument/2006/relationships/slideLayout" Target="../slideLayouts/slideLayout77.xml"/><Relationship Id="rId71" Type="http://schemas.openxmlformats.org/officeDocument/2006/relationships/theme" Target="../theme/theme2.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3" Type="http://schemas.openxmlformats.org/officeDocument/2006/relationships/slideLayout" Target="../slideLayouts/slideLayout123.xml"/><Relationship Id="rId58" Type="http://schemas.openxmlformats.org/officeDocument/2006/relationships/slideLayout" Target="../slideLayouts/slideLayout128.xml"/><Relationship Id="rId66" Type="http://schemas.openxmlformats.org/officeDocument/2006/relationships/slideLayout" Target="../slideLayouts/slideLayout136.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slideLayout" Target="../slideLayouts/slideLayout119.xml"/><Relationship Id="rId57" Type="http://schemas.openxmlformats.org/officeDocument/2006/relationships/slideLayout" Target="../slideLayouts/slideLayout127.xml"/><Relationship Id="rId61" Type="http://schemas.openxmlformats.org/officeDocument/2006/relationships/slideLayout" Target="../slideLayouts/slideLayout131.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52" Type="http://schemas.openxmlformats.org/officeDocument/2006/relationships/slideLayout" Target="../slideLayouts/slideLayout122.xml"/><Relationship Id="rId60" Type="http://schemas.openxmlformats.org/officeDocument/2006/relationships/slideLayout" Target="../slideLayouts/slideLayout130.xml"/><Relationship Id="rId65" Type="http://schemas.openxmlformats.org/officeDocument/2006/relationships/slideLayout" Target="../slideLayouts/slideLayout135.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56" Type="http://schemas.openxmlformats.org/officeDocument/2006/relationships/slideLayout" Target="../slideLayouts/slideLayout126.xml"/><Relationship Id="rId64" Type="http://schemas.openxmlformats.org/officeDocument/2006/relationships/slideLayout" Target="../slideLayouts/slideLayout134.xml"/><Relationship Id="rId69" Type="http://schemas.openxmlformats.org/officeDocument/2006/relationships/slideLayout" Target="../slideLayouts/slideLayout139.xml"/><Relationship Id="rId8" Type="http://schemas.openxmlformats.org/officeDocument/2006/relationships/slideLayout" Target="../slideLayouts/slideLayout78.xml"/><Relationship Id="rId51" Type="http://schemas.openxmlformats.org/officeDocument/2006/relationships/slideLayout" Target="../slideLayouts/slideLayout121.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59" Type="http://schemas.openxmlformats.org/officeDocument/2006/relationships/slideLayout" Target="../slideLayouts/slideLayout129.xml"/><Relationship Id="rId67" Type="http://schemas.openxmlformats.org/officeDocument/2006/relationships/slideLayout" Target="../slideLayouts/slideLayout137.xml"/><Relationship Id="rId20" Type="http://schemas.openxmlformats.org/officeDocument/2006/relationships/slideLayout" Target="../slideLayouts/slideLayout90.xml"/><Relationship Id="rId41" Type="http://schemas.openxmlformats.org/officeDocument/2006/relationships/slideLayout" Target="../slideLayouts/slideLayout111.xml"/><Relationship Id="rId54" Type="http://schemas.openxmlformats.org/officeDocument/2006/relationships/slideLayout" Target="../slideLayouts/slideLayout124.xml"/><Relationship Id="rId62" Type="http://schemas.openxmlformats.org/officeDocument/2006/relationships/slideLayout" Target="../slideLayouts/slideLayout132.xml"/><Relationship Id="rId70"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descr="Slide headline">
            <a:extLst>
              <a:ext uri="{FF2B5EF4-FFF2-40B4-BE49-F238E27FC236}">
                <a16:creationId xmlns:a16="http://schemas.microsoft.com/office/drawing/2014/main" id="{2500D031-E8B7-42AD-B616-57A243A31EFA}"/>
              </a:ext>
            </a:extLst>
          </p:cNvPr>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en-US"/>
              <a:t>Click to edit Master title style</a:t>
            </a:r>
          </a:p>
        </p:txBody>
      </p:sp>
      <p:sp>
        <p:nvSpPr>
          <p:cNvPr id="3" name="Text Placeholder" descr="Content text frame">
            <a:extLst>
              <a:ext uri="{FF2B5EF4-FFF2-40B4-BE49-F238E27FC236}">
                <a16:creationId xmlns:a16="http://schemas.microsoft.com/office/drawing/2014/main" id="{6750A408-ED0E-47CF-AC3A-5AD4A6E25CE3}"/>
              </a:ext>
            </a:extLst>
          </p:cNvPr>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descr="Footer with copyright, author and department information, and date">
            <a:extLst>
              <a:ext uri="{FF2B5EF4-FFF2-40B4-BE49-F238E27FC236}">
                <a16:creationId xmlns:a16="http://schemas.microsoft.com/office/drawing/2014/main" id="{4F5CAFE5-0972-49AB-B42B-7C613C153AFE}"/>
              </a:ext>
            </a:extLst>
          </p:cNvPr>
          <p:cNvSpPr>
            <a:spLocks noGrp="1"/>
          </p:cNvSpPr>
          <p:nvPr>
            <p:ph type="ftr" sz="quarter" idx="3"/>
          </p:nvPr>
        </p:nvSpPr>
        <p:spPr bwMode="black">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latin typeface="+mn-lt"/>
              </a:defRPr>
            </a:lvl1pPr>
          </a:lstStyle>
          <a:p>
            <a:r>
              <a:rPr lang="en-US"/>
              <a:t>Restricted | © Siemens 20XX | Author | Department | YYYY-MM-DD</a:t>
            </a:r>
          </a:p>
        </p:txBody>
      </p:sp>
      <p:sp>
        <p:nvSpPr>
          <p:cNvPr id="6" name="Slide Number Placeholder" descr="Page number">
            <a:extLst>
              <a:ext uri="{FF2B5EF4-FFF2-40B4-BE49-F238E27FC236}">
                <a16:creationId xmlns:a16="http://schemas.microsoft.com/office/drawing/2014/main" id="{1C051FD7-F65C-4306-9083-C9770A0AF2DF}"/>
              </a:ext>
            </a:extLst>
          </p:cNvPr>
          <p:cNvSpPr>
            <a:spLocks noGrp="1"/>
          </p:cNvSpPr>
          <p:nvPr>
            <p:ph type="sldNum" sz="quarter" idx="4"/>
          </p:nvPr>
        </p:nvSpPr>
        <p:spPr bwMode="black">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latin typeface="+mn-lt"/>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187012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descr="Slide headline">
            <a:extLst>
              <a:ext uri="{FF2B5EF4-FFF2-40B4-BE49-F238E27FC236}">
                <a16:creationId xmlns:a16="http://schemas.microsoft.com/office/drawing/2014/main" id="{2500D031-E8B7-42AD-B616-57A243A31EFA}"/>
              </a:ext>
            </a:extLst>
          </p:cNvPr>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en-US"/>
              <a:t>Click to edit Master title style</a:t>
            </a:r>
          </a:p>
        </p:txBody>
      </p:sp>
      <p:sp>
        <p:nvSpPr>
          <p:cNvPr id="3" name="Text Placeholder" descr="Content text frame">
            <a:extLst>
              <a:ext uri="{FF2B5EF4-FFF2-40B4-BE49-F238E27FC236}">
                <a16:creationId xmlns:a16="http://schemas.microsoft.com/office/drawing/2014/main" id="{6750A408-ED0E-47CF-AC3A-5AD4A6E25CE3}"/>
              </a:ext>
            </a:extLst>
          </p:cNvPr>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descr="Footer with copyright, author and department information, and date">
            <a:extLst>
              <a:ext uri="{FF2B5EF4-FFF2-40B4-BE49-F238E27FC236}">
                <a16:creationId xmlns:a16="http://schemas.microsoft.com/office/drawing/2014/main" id="{4F5CAFE5-0972-49AB-B42B-7C613C153AFE}"/>
              </a:ext>
            </a:extLst>
          </p:cNvPr>
          <p:cNvSpPr>
            <a:spLocks noGrp="1"/>
          </p:cNvSpPr>
          <p:nvPr>
            <p:ph type="ftr" sz="quarter" idx="3"/>
          </p:nvPr>
        </p:nvSpPr>
        <p:spPr bwMode="black">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latin typeface="+mn-lt"/>
              </a:defRPr>
            </a:lvl1pPr>
          </a:lstStyle>
          <a:p>
            <a:r>
              <a:rPr lang="en-US"/>
              <a:t>Restricted | © Siemens 20XX | Author | Department | YYYY-MM-DD</a:t>
            </a:r>
          </a:p>
        </p:txBody>
      </p:sp>
      <p:sp>
        <p:nvSpPr>
          <p:cNvPr id="6" name="Slide Number Placeholder" descr="Page number">
            <a:extLst>
              <a:ext uri="{FF2B5EF4-FFF2-40B4-BE49-F238E27FC236}">
                <a16:creationId xmlns:a16="http://schemas.microsoft.com/office/drawing/2014/main" id="{1C051FD7-F65C-4306-9083-C9770A0AF2DF}"/>
              </a:ext>
            </a:extLst>
          </p:cNvPr>
          <p:cNvSpPr>
            <a:spLocks noGrp="1"/>
          </p:cNvSpPr>
          <p:nvPr>
            <p:ph type="sldNum" sz="quarter" idx="4"/>
          </p:nvPr>
        </p:nvSpPr>
        <p:spPr bwMode="black">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latin typeface="+mn-lt"/>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03541837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78" r:id="rId47"/>
    <p:sldLayoutId id="2147483779" r:id="rId48"/>
    <p:sldLayoutId id="2147483780" r:id="rId49"/>
    <p:sldLayoutId id="2147483781" r:id="rId50"/>
    <p:sldLayoutId id="2147483782" r:id="rId51"/>
    <p:sldLayoutId id="2147483783" r:id="rId52"/>
    <p:sldLayoutId id="2147483784" r:id="rId53"/>
    <p:sldLayoutId id="2147483785" r:id="rId54"/>
    <p:sldLayoutId id="2147483786" r:id="rId55"/>
    <p:sldLayoutId id="2147483787" r:id="rId56"/>
    <p:sldLayoutId id="2147483788" r:id="rId57"/>
    <p:sldLayoutId id="2147483789" r:id="rId58"/>
    <p:sldLayoutId id="2147483790" r:id="rId59"/>
    <p:sldLayoutId id="2147483791" r:id="rId60"/>
    <p:sldLayoutId id="2147483792" r:id="rId61"/>
    <p:sldLayoutId id="2147483793" r:id="rId62"/>
    <p:sldLayoutId id="2147483794" r:id="rId63"/>
    <p:sldLayoutId id="2147483795" r:id="rId64"/>
    <p:sldLayoutId id="2147483796" r:id="rId65"/>
    <p:sldLayoutId id="2147483797" r:id="rId66"/>
    <p:sldLayoutId id="2147483798" r:id="rId67"/>
    <p:sldLayoutId id="2147483799" r:id="rId68"/>
    <p:sldLayoutId id="2147483800" r:id="rId69"/>
    <p:sldLayoutId id="2147483801" r:id="rId70"/>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plm.automation.siemens.com/plmapp/education/plant-simulation/en_us/free-software/student" TargetMode="External"/><Relationship Id="rId5" Type="http://schemas.openxmlformats.org/officeDocument/2006/relationships/hyperlink" Target="https://www.plm.automation.siemens.com/plmapp/education/jack/en_us/free-software/student" TargetMode="External"/><Relationship Id="rId4" Type="http://schemas.openxmlformats.org/officeDocument/2006/relationships/hyperlink" Target="https://www.plm.automation.siemens.com/global/en/our-story/partners/academic/student-software.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hyperlink" Target="https://digitaltwingame.co.uk/" TargetMode="External"/><Relationship Id="rId4" Type="http://schemas.openxmlformats.org/officeDocument/2006/relationships/hyperlink" Target="https://www.plm.automation.siemens.com/global/en/our-story/glossary/digital-twin/24465"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2" Type="http://schemas.openxmlformats.org/officeDocument/2006/relationships/hyperlink" Target="https://leanmachinesgame.co.uk/" TargetMode="External"/><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in shape &quot;Combining the real and the digital&quot;">
            <a:extLst>
              <a:ext uri="{FF2B5EF4-FFF2-40B4-BE49-F238E27FC236}">
                <a16:creationId xmlns:a16="http://schemas.microsoft.com/office/drawing/2014/main" id="{39962413-7128-4466-B836-233C44DA4401}"/>
              </a:ext>
              <a:ext uri="{C183D7F6-B498-43B3-948B-1728B52AA6E4}">
                <adec:decorative xmlns:adec="http://schemas.microsoft.com/office/drawing/2017/decorative" val="1"/>
              </a:ext>
            </a:extLst>
          </p:cNvPr>
          <p:cNvPicPr>
            <a:picLocks noChangeAspect="1"/>
          </p:cNvPicPr>
          <p:nvPr/>
        </p:nvPicPr>
        <p:blipFill rotWithShape="1">
          <a:blip r:embed="rId3"/>
          <a:srcRect t="-8" r="17036" b="-8"/>
          <a:stretch/>
        </p:blipFill>
        <p:spPr bwMode="ltGray">
          <a:xfrm>
            <a:off x="6095999" y="1559863"/>
            <a:ext cx="6096001" cy="3644469"/>
          </a:xfrm>
          <a:prstGeom prst="rect">
            <a:avLst/>
          </a:prstGeom>
        </p:spPr>
      </p:pic>
      <p:sp>
        <p:nvSpPr>
          <p:cNvPr id="6" name="Title" descr="Headline of the presentation">
            <a:extLst>
              <a:ext uri="{FF2B5EF4-FFF2-40B4-BE49-F238E27FC236}">
                <a16:creationId xmlns:a16="http://schemas.microsoft.com/office/drawing/2014/main" id="{DA865AB3-8AE0-4AB0-94C2-2E517EC147DE}"/>
              </a:ext>
            </a:extLst>
          </p:cNvPr>
          <p:cNvSpPr>
            <a:spLocks noGrp="1"/>
          </p:cNvSpPr>
          <p:nvPr>
            <p:ph type="title"/>
          </p:nvPr>
        </p:nvSpPr>
        <p:spPr>
          <a:xfrm>
            <a:off x="266562" y="2337794"/>
            <a:ext cx="11376000" cy="1846659"/>
          </a:xfrm>
        </p:spPr>
        <p:txBody>
          <a:bodyPr/>
          <a:lstStyle/>
          <a:p>
            <a:r>
              <a:rPr lang="en-US" noProof="0"/>
              <a:t>Digital Twinning</a:t>
            </a:r>
            <a:br>
              <a:rPr lang="en-US" noProof="0"/>
            </a:br>
            <a:r>
              <a:rPr lang="en-US" noProof="0"/>
              <a:t>challenge</a:t>
            </a:r>
          </a:p>
        </p:txBody>
      </p:sp>
      <p:sp>
        <p:nvSpPr>
          <p:cNvPr id="17" name="Subtitle" descr="Subheadline of the presentation">
            <a:extLst>
              <a:ext uri="{FF2B5EF4-FFF2-40B4-BE49-F238E27FC236}">
                <a16:creationId xmlns:a16="http://schemas.microsoft.com/office/drawing/2014/main" id="{9F1C4C08-3D5C-4C0E-914A-F70CA07D0654}"/>
              </a:ext>
            </a:extLst>
          </p:cNvPr>
          <p:cNvSpPr>
            <a:spLocks noGrp="1"/>
          </p:cNvSpPr>
          <p:nvPr>
            <p:ph type="subTitle" idx="1"/>
          </p:nvPr>
        </p:nvSpPr>
        <p:spPr>
          <a:xfrm>
            <a:off x="266562" y="4218146"/>
            <a:ext cx="9288000" cy="1622622"/>
          </a:xfrm>
        </p:spPr>
        <p:txBody>
          <a:bodyPr/>
          <a:lstStyle/>
          <a:p>
            <a:pPr lvl="1"/>
            <a:r>
              <a:rPr lang="en-US" noProof="0" dirty="0"/>
              <a:t>Siemens 2023</a:t>
            </a:r>
          </a:p>
        </p:txBody>
      </p:sp>
      <p:sp>
        <p:nvSpPr>
          <p:cNvPr id="2" name="Footer Placeholder" descr="Footer with copyright, author and department information, and date">
            <a:extLst>
              <a:ext uri="{FF2B5EF4-FFF2-40B4-BE49-F238E27FC236}">
                <a16:creationId xmlns:a16="http://schemas.microsoft.com/office/drawing/2014/main" id="{8FDA17C2-CC0D-4A70-A1C4-4DAA44F64772}"/>
              </a:ext>
            </a:extLst>
          </p:cNvPr>
          <p:cNvSpPr>
            <a:spLocks noGrp="1"/>
          </p:cNvSpPr>
          <p:nvPr>
            <p:ph type="ftr" sz="quarter" idx="12"/>
          </p:nvPr>
        </p:nvSpPr>
        <p:spPr>
          <a:xfrm>
            <a:off x="411163" y="6310800"/>
            <a:ext cx="9288000" cy="54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Restricted | © Siemens 20XX | Education | 2023</a:t>
            </a:r>
          </a:p>
        </p:txBody>
      </p:sp>
    </p:spTree>
    <p:extLst>
      <p:ext uri="{BB962C8B-B14F-4D97-AF65-F5344CB8AC3E}">
        <p14:creationId xmlns:p14="http://schemas.microsoft.com/office/powerpoint/2010/main" val="15682287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B38543DA-CC23-48CA-BBA6-732474F71B3B}"/>
              </a:ext>
              <a:ext uri="{C183D7F6-B498-43B3-948B-1728B52AA6E4}">
                <adec:decorative xmlns:adec="http://schemas.microsoft.com/office/drawing/2017/decorative" val="1"/>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Arial"/>
              <a:ea typeface="+mn-ea"/>
              <a:cs typeface="+mn-cs"/>
            </a:endParaRPr>
          </a:p>
        </p:txBody>
      </p:sp>
      <p:sp>
        <p:nvSpPr>
          <p:cNvPr id="8" name="Title" descr="Slide headline">
            <a:extLst>
              <a:ext uri="{FF2B5EF4-FFF2-40B4-BE49-F238E27FC236}">
                <a16:creationId xmlns:a16="http://schemas.microsoft.com/office/drawing/2014/main" id="{C96D50D6-24CA-DE69-3B4E-78453121BC9C}"/>
              </a:ext>
            </a:extLst>
          </p:cNvPr>
          <p:cNvSpPr>
            <a:spLocks noGrp="1"/>
          </p:cNvSpPr>
          <p:nvPr>
            <p:ph type="title"/>
          </p:nvPr>
        </p:nvSpPr>
        <p:spPr>
          <a:xfrm>
            <a:off x="411163" y="479425"/>
            <a:ext cx="9863137" cy="574675"/>
          </a:xfrm>
        </p:spPr>
        <p:txBody>
          <a:bodyPr/>
          <a:lstStyle/>
          <a:p>
            <a:r>
              <a:rPr lang="en-US" sz="3600" baseline="30000"/>
              <a:t>Digital Twinning and Manufacturing/ Production lines</a:t>
            </a:r>
            <a:br>
              <a:rPr lang="en-US" sz="2800" b="1" baseline="30000" noProof="0"/>
            </a:br>
            <a:endParaRPr lang="en-US" sz="2800" b="0" noProof="0"/>
          </a:p>
        </p:txBody>
      </p:sp>
      <p:pic>
        <p:nvPicPr>
          <p:cNvPr id="6" name="Picture 5">
            <a:extLst>
              <a:ext uri="{FF2B5EF4-FFF2-40B4-BE49-F238E27FC236}">
                <a16:creationId xmlns:a16="http://schemas.microsoft.com/office/drawing/2014/main" id="{F2B4BB4B-100D-BC1D-C621-5322435DD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847" y="3791164"/>
            <a:ext cx="5452153" cy="3066836"/>
          </a:xfrm>
          <a:prstGeom prst="rect">
            <a:avLst/>
          </a:prstGeom>
        </p:spPr>
      </p:pic>
      <p:sp>
        <p:nvSpPr>
          <p:cNvPr id="16" name="TextBox 15">
            <a:extLst>
              <a:ext uri="{FF2B5EF4-FFF2-40B4-BE49-F238E27FC236}">
                <a16:creationId xmlns:a16="http://schemas.microsoft.com/office/drawing/2014/main" id="{15095E59-C6E6-A22D-3A5E-3C9FE54B3B11}"/>
              </a:ext>
            </a:extLst>
          </p:cNvPr>
          <p:cNvSpPr txBox="1"/>
          <p:nvPr/>
        </p:nvSpPr>
        <p:spPr>
          <a:xfrm>
            <a:off x="316301" y="1200636"/>
            <a:ext cx="11455490" cy="32316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Production lines can be very complex, involving many different machines and processes to manufacture a product. Engineers use digital twins of each machine to plan, control, monitor, and improve production.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The manufacturing of a product can be tested virtually using the digital twins of each machine in the production line. This can help production engineers to decide how a product will be made.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Just like the racing car, real-time simulation is also used during manufacture where sensors inside each real-life machine send data to the digital twin in real-time. This means that production engineers can see what is happening inside the machines as the product is being made. </a:t>
            </a:r>
          </a:p>
        </p:txBody>
      </p:sp>
      <p:sp>
        <p:nvSpPr>
          <p:cNvPr id="2" name="Footer Placeholder" descr="Footer with copyright, author and department information, and date">
            <a:extLst>
              <a:ext uri="{FF2B5EF4-FFF2-40B4-BE49-F238E27FC236}">
                <a16:creationId xmlns:a16="http://schemas.microsoft.com/office/drawing/2014/main" id="{77443078-9C23-7E48-68F8-8F8B904A8A20}"/>
              </a:ext>
            </a:extLst>
          </p:cNvPr>
          <p:cNvSpPr txBox="1">
            <a:spLocks/>
          </p:cNvSpPr>
          <p:nvPr/>
        </p:nvSpPr>
        <p:spPr bwMode="black">
          <a:xfrm>
            <a:off x="1202273"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Restricted | © Siemens 20XX | Education | 2023</a:t>
            </a:r>
          </a:p>
        </p:txBody>
      </p:sp>
    </p:spTree>
    <p:extLst>
      <p:ext uri="{BB962C8B-B14F-4D97-AF65-F5344CB8AC3E}">
        <p14:creationId xmlns:p14="http://schemas.microsoft.com/office/powerpoint/2010/main" val="10991302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B38543DA-CC23-48CA-BBA6-732474F71B3B}"/>
              </a:ext>
              <a:ext uri="{C183D7F6-B498-43B3-948B-1728B52AA6E4}">
                <adec:decorative xmlns:adec="http://schemas.microsoft.com/office/drawing/2017/decorative" val="1"/>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Arial"/>
              <a:ea typeface="+mn-ea"/>
              <a:cs typeface="+mn-cs"/>
            </a:endParaRPr>
          </a:p>
        </p:txBody>
      </p:sp>
      <p:sp>
        <p:nvSpPr>
          <p:cNvPr id="8" name="Title" descr="Slide headline">
            <a:extLst>
              <a:ext uri="{FF2B5EF4-FFF2-40B4-BE49-F238E27FC236}">
                <a16:creationId xmlns:a16="http://schemas.microsoft.com/office/drawing/2014/main" id="{C96D50D6-24CA-DE69-3B4E-78453121BC9C}"/>
              </a:ext>
            </a:extLst>
          </p:cNvPr>
          <p:cNvSpPr>
            <a:spLocks noGrp="1"/>
          </p:cNvSpPr>
          <p:nvPr>
            <p:ph type="title"/>
          </p:nvPr>
        </p:nvSpPr>
        <p:spPr>
          <a:xfrm>
            <a:off x="411162" y="514259"/>
            <a:ext cx="9863137" cy="574675"/>
          </a:xfrm>
        </p:spPr>
        <p:txBody>
          <a:bodyPr/>
          <a:lstStyle/>
          <a:p>
            <a:r>
              <a:rPr lang="en-US" sz="3200" b="1" baseline="30000" noProof="0" err="1"/>
              <a:t>Optimisation</a:t>
            </a:r>
            <a:r>
              <a:rPr lang="en-US" sz="3200" b="1" baseline="30000" noProof="0"/>
              <a:t> and Machine Learning</a:t>
            </a:r>
            <a:br>
              <a:rPr lang="en-US" sz="2800" b="1" baseline="30000" noProof="0"/>
            </a:br>
            <a:endParaRPr lang="en-US" sz="2800" b="0" noProof="0"/>
          </a:p>
        </p:txBody>
      </p:sp>
      <p:pic>
        <p:nvPicPr>
          <p:cNvPr id="6" name="Picture 5">
            <a:extLst>
              <a:ext uri="{FF2B5EF4-FFF2-40B4-BE49-F238E27FC236}">
                <a16:creationId xmlns:a16="http://schemas.microsoft.com/office/drawing/2014/main" id="{48ECA735-4D8A-986D-EDAD-020499A34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130" y="2383603"/>
            <a:ext cx="7811143" cy="4393769"/>
          </a:xfrm>
          <a:prstGeom prst="rect">
            <a:avLst/>
          </a:prstGeom>
        </p:spPr>
      </p:pic>
      <p:sp>
        <p:nvSpPr>
          <p:cNvPr id="16" name="TextBox 15">
            <a:extLst>
              <a:ext uri="{FF2B5EF4-FFF2-40B4-BE49-F238E27FC236}">
                <a16:creationId xmlns:a16="http://schemas.microsoft.com/office/drawing/2014/main" id="{15095E59-C6E6-A22D-3A5E-3C9FE54B3B11}"/>
              </a:ext>
            </a:extLst>
          </p:cNvPr>
          <p:cNvSpPr txBox="1"/>
          <p:nvPr/>
        </p:nvSpPr>
        <p:spPr>
          <a:xfrm>
            <a:off x="324960" y="1164688"/>
            <a:ext cx="1145549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Data from the digital twin is used to improve manufacturing processes, benefiting the quality, sustainability and cost of the product. IoT connectivity allows the machine to share its data with other similar machines all over the world for greater insight and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Using the digital twin data with artificial intelligence means that manufacturing machines can improve their own processes, increasing efficiency. Machines can also predict and signal when they will need maintenance. </a:t>
            </a:r>
          </a:p>
        </p:txBody>
      </p:sp>
      <p:sp>
        <p:nvSpPr>
          <p:cNvPr id="2" name="Footer Placeholder" descr="Footer with copyright, author and department information, and date">
            <a:extLst>
              <a:ext uri="{FF2B5EF4-FFF2-40B4-BE49-F238E27FC236}">
                <a16:creationId xmlns:a16="http://schemas.microsoft.com/office/drawing/2014/main" id="{8C07E508-F1A8-1936-66D6-0D8A46DD4334}"/>
              </a:ext>
            </a:extLst>
          </p:cNvPr>
          <p:cNvSpPr txBox="1">
            <a:spLocks/>
          </p:cNvSpPr>
          <p:nvPr/>
        </p:nvSpPr>
        <p:spPr bwMode="black">
          <a:xfrm>
            <a:off x="1202273"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Restricted | © Siemens 20XX | Education | 2023</a:t>
            </a:r>
          </a:p>
        </p:txBody>
      </p:sp>
    </p:spTree>
    <p:extLst>
      <p:ext uri="{BB962C8B-B14F-4D97-AF65-F5344CB8AC3E}">
        <p14:creationId xmlns:p14="http://schemas.microsoft.com/office/powerpoint/2010/main" val="270200048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descr="Title of the chapter">
            <a:extLst>
              <a:ext uri="{FF2B5EF4-FFF2-40B4-BE49-F238E27FC236}">
                <a16:creationId xmlns:a16="http://schemas.microsoft.com/office/drawing/2014/main" id="{F640B5D6-DA30-4A72-90BF-4686C1ACCA99}"/>
              </a:ext>
            </a:extLst>
          </p:cNvPr>
          <p:cNvSpPr>
            <a:spLocks noGrp="1"/>
          </p:cNvSpPr>
          <p:nvPr>
            <p:ph type="title"/>
          </p:nvPr>
        </p:nvSpPr>
        <p:spPr>
          <a:xfrm>
            <a:off x="335687" y="393980"/>
            <a:ext cx="11376788" cy="677108"/>
          </a:xfrm>
        </p:spPr>
        <p:txBody>
          <a:bodyPr/>
          <a:lstStyle/>
          <a:p>
            <a:r>
              <a:rPr lang="en-US" sz="4400" noProof="0"/>
              <a:t>The Big Question…</a:t>
            </a:r>
          </a:p>
        </p:txBody>
      </p:sp>
      <p:sp>
        <p:nvSpPr>
          <p:cNvPr id="3" name="Slide Number">
            <a:extLst>
              <a:ext uri="{FF2B5EF4-FFF2-40B4-BE49-F238E27FC236}">
                <a16:creationId xmlns:a16="http://schemas.microsoft.com/office/drawing/2014/main" id="{ACCFE235-7738-4971-A010-875207DA87A2}"/>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descr="Footer with copyright, author and department information, and date">
            <a:extLst>
              <a:ext uri="{FF2B5EF4-FFF2-40B4-BE49-F238E27FC236}">
                <a16:creationId xmlns:a16="http://schemas.microsoft.com/office/drawing/2014/main" id="{B621F231-2997-44E7-279C-F5F0B11283ED}"/>
              </a:ext>
            </a:extLst>
          </p:cNvPr>
          <p:cNvSpPr txBox="1">
            <a:spLocks/>
          </p:cNvSpPr>
          <p:nvPr/>
        </p:nvSpPr>
        <p:spPr bwMode="black">
          <a:xfrm>
            <a:off x="1202273"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Restricted | © Siemens 20XX | Education | 2023</a:t>
            </a:r>
          </a:p>
        </p:txBody>
      </p:sp>
      <p:sp>
        <p:nvSpPr>
          <p:cNvPr id="7" name="Subtitle 6">
            <a:extLst>
              <a:ext uri="{FF2B5EF4-FFF2-40B4-BE49-F238E27FC236}">
                <a16:creationId xmlns:a16="http://schemas.microsoft.com/office/drawing/2014/main" id="{AB1DC361-5D41-83A5-024E-3A92BF26AFCD}"/>
              </a:ext>
            </a:extLst>
          </p:cNvPr>
          <p:cNvSpPr>
            <a:spLocks noGrp="1"/>
          </p:cNvSpPr>
          <p:nvPr>
            <p:ph type="subTitle" idx="1"/>
          </p:nvPr>
        </p:nvSpPr>
        <p:spPr>
          <a:xfrm>
            <a:off x="355787" y="1416306"/>
            <a:ext cx="9288000" cy="1622622"/>
          </a:xfrm>
        </p:spPr>
        <p:txBody>
          <a:bodyPr vert="horz" lIns="0" tIns="370800" rIns="0" bIns="0" rtlCol="0" anchor="t">
            <a:noAutofit/>
          </a:bodyPr>
          <a:lstStyle/>
          <a:p>
            <a:r>
              <a:rPr lang="en-GB" b="0" i="0">
                <a:solidFill>
                  <a:srgbClr val="000000"/>
                </a:solidFill>
                <a:effectLst/>
                <a:latin typeface="WordVisi_MSFontService"/>
              </a:rPr>
              <a:t>You are planning to drive an electric vehicle from the North Pole to the Equator. How could you use a digital twin to help plan your journey?</a:t>
            </a:r>
          </a:p>
          <a:p>
            <a:endParaRPr lang="en-GB">
              <a:solidFill>
                <a:srgbClr val="000000"/>
              </a:solidFill>
              <a:latin typeface="WordVisi_MSFontService"/>
            </a:endParaRPr>
          </a:p>
          <a:p>
            <a:r>
              <a:rPr lang="en-GB" b="0" i="0">
                <a:solidFill>
                  <a:srgbClr val="000000"/>
                </a:solidFill>
                <a:effectLst/>
                <a:latin typeface="WordVisi_MSFontService"/>
              </a:rPr>
              <a:t>You must include:</a:t>
            </a:r>
            <a:r>
              <a:rPr lang="en-GB">
                <a:solidFill>
                  <a:srgbClr val="000000"/>
                </a:solidFill>
                <a:latin typeface="WordVisi_MSFontService"/>
              </a:rPr>
              <a:t> </a:t>
            </a:r>
          </a:p>
          <a:p>
            <a:r>
              <a:rPr lang="en-US" sz="2000" b="0" i="0">
                <a:solidFill>
                  <a:srgbClr val="000000"/>
                </a:solidFill>
                <a:effectLst/>
                <a:latin typeface="WordVisi_MSFontService"/>
              </a:rPr>
              <a:t>How you will use the digital twin to test the cars suitability for the journey.</a:t>
            </a:r>
            <a:r>
              <a:rPr lang="en-US" sz="2000">
                <a:solidFill>
                  <a:srgbClr val="000000"/>
                </a:solidFill>
                <a:latin typeface="WordVisi_MSFontService"/>
              </a:rPr>
              <a:t> </a:t>
            </a:r>
            <a:endParaRPr lang="en-US" sz="2000" b="0" i="0">
              <a:solidFill>
                <a:srgbClr val="000000"/>
              </a:solidFill>
              <a:effectLst/>
              <a:latin typeface="WordVisi_MSFontService"/>
            </a:endParaRPr>
          </a:p>
          <a:p>
            <a:pPr marL="285750" indent="-285750">
              <a:buFont typeface="Arial" panose="020B0604020202020204" pitchFamily="34" charset="0"/>
              <a:buChar char="•"/>
            </a:pPr>
            <a:r>
              <a:rPr lang="en-US" sz="2000" b="0" i="0">
                <a:solidFill>
                  <a:srgbClr val="000000"/>
                </a:solidFill>
                <a:effectLst/>
                <a:latin typeface="WordVisi_MSFontService"/>
              </a:rPr>
              <a:t>What information you will have to research to undertake these tests.</a:t>
            </a:r>
            <a:r>
              <a:rPr lang="en-US" sz="2000">
                <a:solidFill>
                  <a:srgbClr val="000000"/>
                </a:solidFill>
                <a:latin typeface="WordVisi_MSFontService"/>
              </a:rPr>
              <a:t> </a:t>
            </a:r>
            <a:endParaRPr lang="en-US" sz="2000" b="0" i="0">
              <a:solidFill>
                <a:srgbClr val="000000"/>
              </a:solidFill>
              <a:effectLst/>
              <a:latin typeface="WordVisi_MSFontService"/>
            </a:endParaRPr>
          </a:p>
          <a:p>
            <a:pPr marL="285750" indent="-285750">
              <a:buFont typeface="Arial" panose="020B0604020202020204" pitchFamily="34" charset="0"/>
              <a:buChar char="•"/>
            </a:pPr>
            <a:r>
              <a:rPr lang="en-US" sz="2000" b="0" i="0">
                <a:solidFill>
                  <a:srgbClr val="000000"/>
                </a:solidFill>
                <a:effectLst/>
                <a:latin typeface="WordVisi_MSFontService"/>
              </a:rPr>
              <a:t>What information you will need to plan your route.</a:t>
            </a:r>
            <a:r>
              <a:rPr lang="en-US" sz="2000">
                <a:solidFill>
                  <a:srgbClr val="000000"/>
                </a:solidFill>
                <a:latin typeface="WordVisi_MSFontService"/>
              </a:rPr>
              <a:t> </a:t>
            </a:r>
            <a:endParaRPr lang="en-GB" sz="2000" b="0" i="0">
              <a:solidFill>
                <a:srgbClr val="000000"/>
              </a:solidFill>
              <a:effectLst/>
              <a:latin typeface="WordVisi_MSFontService"/>
            </a:endParaRPr>
          </a:p>
          <a:p>
            <a:endParaRPr lang="en-GB">
              <a:solidFill>
                <a:srgbClr val="000000"/>
              </a:solidFill>
              <a:latin typeface="WordVisi_MSFontService"/>
            </a:endParaRPr>
          </a:p>
          <a:p>
            <a:endParaRPr lang="en-GB"/>
          </a:p>
        </p:txBody>
      </p:sp>
    </p:spTree>
    <p:extLst>
      <p:ext uri="{BB962C8B-B14F-4D97-AF65-F5344CB8AC3E}">
        <p14:creationId xmlns:p14="http://schemas.microsoft.com/office/powerpoint/2010/main" val="412147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813C3CFC-9697-4716-A651-26E69FE6AB0F}"/>
              </a:ext>
            </a:extLst>
          </p:cNvPr>
          <p:cNvSpPr>
            <a:spLocks noGrp="1"/>
          </p:cNvSpPr>
          <p:nvPr>
            <p:ph type="title"/>
          </p:nvPr>
        </p:nvSpPr>
        <p:spPr>
          <a:xfrm>
            <a:off x="411162" y="-38813"/>
            <a:ext cx="9863997" cy="576000"/>
          </a:xfrm>
        </p:spPr>
        <p:txBody>
          <a:bodyPr/>
          <a:lstStyle/>
          <a:p>
            <a:br>
              <a:rPr lang="en-US" sz="3600" b="1" baseline="30000" noProof="0"/>
            </a:br>
            <a:r>
              <a:rPr lang="en-US" sz="3600" b="1" baseline="30000" noProof="0">
                <a:solidFill>
                  <a:schemeClr val="accent2"/>
                </a:solidFill>
              </a:rPr>
              <a:t>Things to think about:</a:t>
            </a:r>
            <a:endParaRPr lang="en-US" sz="3600" b="0" noProof="0">
              <a:solidFill>
                <a:schemeClr val="accent2"/>
              </a:solidFill>
            </a:endParaRPr>
          </a:p>
        </p:txBody>
      </p:sp>
      <p:sp>
        <p:nvSpPr>
          <p:cNvPr id="3" name="Copy" descr="Sample content">
            <a:extLst>
              <a:ext uri="{FF2B5EF4-FFF2-40B4-BE49-F238E27FC236}">
                <a16:creationId xmlns:a16="http://schemas.microsoft.com/office/drawing/2014/main" id="{F4DAD0C9-C8E6-49A1-8C40-DE4670D2D7FF}"/>
              </a:ext>
            </a:extLst>
          </p:cNvPr>
          <p:cNvSpPr>
            <a:spLocks noGrp="1"/>
          </p:cNvSpPr>
          <p:nvPr>
            <p:ph idx="1"/>
          </p:nvPr>
        </p:nvSpPr>
        <p:spPr>
          <a:xfrm>
            <a:off x="340955" y="1067560"/>
            <a:ext cx="11291103" cy="4728418"/>
          </a:xfrm>
        </p:spPr>
        <p:txBody>
          <a:bodyPr vert="horz" lIns="0" tIns="0" rIns="0" bIns="0" rtlCol="0" anchor="t">
            <a:noAutofit/>
          </a:bodyPr>
          <a:lstStyle/>
          <a:p>
            <a:pPr marL="457200" indent="-457200">
              <a:buFont typeface="Arial" panose="020B0604020202020204" pitchFamily="34" charset="0"/>
              <a:buChar char="•"/>
            </a:pPr>
            <a:r>
              <a:rPr lang="en-US" sz="3200" b="1" baseline="30000" noProof="0">
                <a:solidFill>
                  <a:schemeClr val="accent6"/>
                </a:solidFill>
              </a:rPr>
              <a:t>What conditions </a:t>
            </a:r>
            <a:r>
              <a:rPr lang="en-US" sz="3200" b="1" baseline="30000">
                <a:solidFill>
                  <a:schemeClr val="accent6"/>
                </a:solidFill>
              </a:rPr>
              <a:t>would you</a:t>
            </a:r>
            <a:r>
              <a:rPr lang="en-US" sz="3200" b="1" baseline="30000" noProof="0">
                <a:solidFill>
                  <a:schemeClr val="accent6"/>
                </a:solidFill>
              </a:rPr>
              <a:t> </a:t>
            </a:r>
            <a:r>
              <a:rPr lang="en-US" sz="3200" b="1" baseline="30000">
                <a:solidFill>
                  <a:schemeClr val="accent6"/>
                </a:solidFill>
              </a:rPr>
              <a:t>need to test</a:t>
            </a:r>
            <a:r>
              <a:rPr lang="en-US" sz="3200" b="1" baseline="30000" noProof="0">
                <a:solidFill>
                  <a:schemeClr val="accent6"/>
                </a:solidFill>
              </a:rPr>
              <a:t>? Snow, Polar </a:t>
            </a:r>
            <a:r>
              <a:rPr lang="en-US" sz="3200" b="1" baseline="30000">
                <a:solidFill>
                  <a:schemeClr val="accent6"/>
                </a:solidFill>
              </a:rPr>
              <a:t>B</a:t>
            </a:r>
            <a:r>
              <a:rPr lang="en-US" sz="3200" b="1" baseline="30000" noProof="0">
                <a:solidFill>
                  <a:schemeClr val="accent6"/>
                </a:solidFill>
              </a:rPr>
              <a:t>ears, Extreme </a:t>
            </a:r>
            <a:r>
              <a:rPr lang="en-US" sz="3200" b="1" baseline="30000">
                <a:solidFill>
                  <a:schemeClr val="accent6"/>
                </a:solidFill>
              </a:rPr>
              <a:t>W</a:t>
            </a:r>
            <a:r>
              <a:rPr lang="en-US" sz="3200" b="1" baseline="30000" noProof="0">
                <a:solidFill>
                  <a:schemeClr val="accent6"/>
                </a:solidFill>
              </a:rPr>
              <a:t>eather, Heat, Camels</a:t>
            </a:r>
            <a:r>
              <a:rPr lang="en-US" sz="3200" b="1" baseline="30000">
                <a:solidFill>
                  <a:schemeClr val="accent6"/>
                </a:solidFill>
              </a:rPr>
              <a:t> </a:t>
            </a:r>
            <a:endParaRPr lang="en-US" sz="3200" b="1" baseline="30000" noProof="0">
              <a:solidFill>
                <a:schemeClr val="accent6"/>
              </a:solidFill>
            </a:endParaRPr>
          </a:p>
          <a:p>
            <a:endParaRPr lang="en-US" sz="3200" b="1" baseline="30000" noProof="0">
              <a:solidFill>
                <a:schemeClr val="accent6"/>
              </a:solidFill>
            </a:endParaRPr>
          </a:p>
          <a:p>
            <a:pPr marL="457200" indent="-457200">
              <a:buFont typeface="Arial" panose="020B0604020202020204" pitchFamily="34" charset="0"/>
              <a:buChar char="•"/>
            </a:pPr>
            <a:r>
              <a:rPr lang="en-US" sz="3200" b="1" baseline="30000">
                <a:solidFill>
                  <a:schemeClr val="accent6"/>
                </a:solidFill>
              </a:rPr>
              <a:t>What information would be useful to know? Fuel gauge, Speedometer, Calendar</a:t>
            </a:r>
            <a:endParaRPr lang="en-US" sz="3200" b="1" baseline="30000">
              <a:solidFill>
                <a:schemeClr val="accent6"/>
              </a:solidFill>
              <a:cs typeface="Arial"/>
            </a:endParaRPr>
          </a:p>
          <a:p>
            <a:endParaRPr lang="en-US" sz="3200" b="1" baseline="30000">
              <a:solidFill>
                <a:schemeClr val="accent6"/>
              </a:solidFill>
            </a:endParaRPr>
          </a:p>
          <a:p>
            <a:pPr marL="457200" indent="-457200">
              <a:buFont typeface="Arial" panose="020B0604020202020204" pitchFamily="34" charset="0"/>
              <a:buChar char="•"/>
            </a:pPr>
            <a:r>
              <a:rPr lang="en-US" sz="3200" b="1" baseline="30000" noProof="0">
                <a:solidFill>
                  <a:schemeClr val="accent6"/>
                </a:solidFill>
              </a:rPr>
              <a:t>What in</a:t>
            </a:r>
            <a:r>
              <a:rPr lang="en-US" sz="3200" b="1" baseline="30000">
                <a:solidFill>
                  <a:schemeClr val="accent6"/>
                </a:solidFill>
              </a:rPr>
              <a:t>formation would you have to research? A charging point, temperature, road texture</a:t>
            </a:r>
            <a:endParaRPr lang="en-US" sz="3200" b="1" baseline="30000">
              <a:solidFill>
                <a:schemeClr val="accent6"/>
              </a:solidFill>
              <a:cs typeface="Arial"/>
            </a:endParaRPr>
          </a:p>
          <a:p>
            <a:endParaRPr lang="en-US" sz="3200" b="1" baseline="30000">
              <a:solidFill>
                <a:schemeClr val="accent6"/>
              </a:solidFill>
            </a:endParaRPr>
          </a:p>
          <a:p>
            <a:pPr marL="457200" indent="-457200">
              <a:buFont typeface="Arial" panose="020B0604020202020204" pitchFamily="34" charset="0"/>
              <a:buChar char="•"/>
            </a:pPr>
            <a:r>
              <a:rPr lang="en-US" sz="3200" b="1" baseline="30000" noProof="0">
                <a:solidFill>
                  <a:schemeClr val="accent6"/>
                </a:solidFill>
              </a:rPr>
              <a:t>How far would the car be travelling?</a:t>
            </a:r>
            <a:r>
              <a:rPr lang="en-US" sz="3200" b="1" baseline="30000">
                <a:solidFill>
                  <a:schemeClr val="accent6"/>
                </a:solidFill>
              </a:rPr>
              <a:t> </a:t>
            </a:r>
            <a:endParaRPr lang="en-US" sz="3200" b="1" baseline="30000" noProof="0">
              <a:solidFill>
                <a:schemeClr val="accent6"/>
              </a:solidFill>
              <a:cs typeface="Arial"/>
            </a:endParaRPr>
          </a:p>
        </p:txBody>
      </p:sp>
      <p:sp>
        <p:nvSpPr>
          <p:cNvPr id="6" name="Slide Number">
            <a:extLst>
              <a:ext uri="{FF2B5EF4-FFF2-40B4-BE49-F238E27FC236}">
                <a16:creationId xmlns:a16="http://schemas.microsoft.com/office/drawing/2014/main" id="{CB1948C2-BCB7-4A85-B181-A476AEC4C9B1}"/>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descr="Footer with copyright, author and department information, and date">
            <a:extLst>
              <a:ext uri="{FF2B5EF4-FFF2-40B4-BE49-F238E27FC236}">
                <a16:creationId xmlns:a16="http://schemas.microsoft.com/office/drawing/2014/main" id="{5A33D3DF-E2C6-33F8-C74F-6F497E770996}"/>
              </a:ext>
            </a:extLst>
          </p:cNvPr>
          <p:cNvSpPr txBox="1">
            <a:spLocks/>
          </p:cNvSpPr>
          <p:nvPr/>
        </p:nvSpPr>
        <p:spPr bwMode="black">
          <a:xfrm>
            <a:off x="1214036"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Restricted | © Siemens 20XX | Education | 2023</a:t>
            </a:r>
          </a:p>
        </p:txBody>
      </p:sp>
    </p:spTree>
    <p:extLst>
      <p:ext uri="{BB962C8B-B14F-4D97-AF65-F5344CB8AC3E}">
        <p14:creationId xmlns:p14="http://schemas.microsoft.com/office/powerpoint/2010/main" val="396312846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descr="Title of the chapter">
            <a:extLst>
              <a:ext uri="{FF2B5EF4-FFF2-40B4-BE49-F238E27FC236}">
                <a16:creationId xmlns:a16="http://schemas.microsoft.com/office/drawing/2014/main" id="{F640B5D6-DA30-4A72-90BF-4686C1ACCA99}"/>
              </a:ext>
            </a:extLst>
          </p:cNvPr>
          <p:cNvSpPr>
            <a:spLocks noGrp="1"/>
          </p:cNvSpPr>
          <p:nvPr>
            <p:ph type="title"/>
          </p:nvPr>
        </p:nvSpPr>
        <p:spPr>
          <a:xfrm>
            <a:off x="411162" y="1454711"/>
            <a:ext cx="11376788" cy="4247317"/>
          </a:xfrm>
        </p:spPr>
        <p:txBody>
          <a:bodyPr/>
          <a:lstStyle/>
          <a:p>
            <a:r>
              <a:rPr lang="en-US" sz="2400" noProof="0"/>
              <a:t>How you present your plan is up to </a:t>
            </a:r>
            <a:r>
              <a:rPr lang="en-US" sz="2400"/>
              <a:t>you. </a:t>
            </a:r>
            <a:br>
              <a:rPr lang="en-US" sz="2400"/>
            </a:br>
            <a:br>
              <a:rPr lang="en-US" sz="2400"/>
            </a:br>
            <a:r>
              <a:rPr lang="en-US" sz="2400"/>
              <a:t>Some suggestions are: </a:t>
            </a:r>
            <a:br>
              <a:rPr lang="en-US" sz="2400"/>
            </a:br>
            <a:r>
              <a:rPr lang="en-US" sz="2400"/>
              <a:t>- A slide or notes explaining your plan </a:t>
            </a:r>
            <a:br>
              <a:rPr lang="en-US" sz="2400"/>
            </a:br>
            <a:r>
              <a:rPr lang="en-US" sz="2400"/>
              <a:t>- A drawing representing the car, the journey and its digital twin.</a:t>
            </a:r>
            <a:br>
              <a:rPr lang="en-US" sz="2800"/>
            </a:br>
            <a:br>
              <a:rPr lang="en-US" sz="2400"/>
            </a:br>
            <a:br>
              <a:rPr lang="en-US" sz="2400"/>
            </a:br>
            <a:br>
              <a:rPr lang="en-US" sz="5400"/>
            </a:br>
            <a:endParaRPr lang="en-US" sz="5400" noProof="0"/>
          </a:p>
        </p:txBody>
      </p:sp>
      <p:sp>
        <p:nvSpPr>
          <p:cNvPr id="3" name="Slide Number">
            <a:extLst>
              <a:ext uri="{FF2B5EF4-FFF2-40B4-BE49-F238E27FC236}">
                <a16:creationId xmlns:a16="http://schemas.microsoft.com/office/drawing/2014/main" id="{ACCFE235-7738-4971-A010-875207DA87A2}"/>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descr="Footer with copyright, author and department information, and date">
            <a:extLst>
              <a:ext uri="{FF2B5EF4-FFF2-40B4-BE49-F238E27FC236}">
                <a16:creationId xmlns:a16="http://schemas.microsoft.com/office/drawing/2014/main" id="{B621F231-2997-44E7-279C-F5F0B11283ED}"/>
              </a:ext>
            </a:extLst>
          </p:cNvPr>
          <p:cNvSpPr txBox="1">
            <a:spLocks/>
          </p:cNvSpPr>
          <p:nvPr/>
        </p:nvSpPr>
        <p:spPr bwMode="black">
          <a:xfrm>
            <a:off x="1202273"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Restricted | © Siemens 20XX | Education | 2023</a:t>
            </a:r>
          </a:p>
        </p:txBody>
      </p:sp>
      <p:pic>
        <p:nvPicPr>
          <p:cNvPr id="9" name="Picture 8">
            <a:extLst>
              <a:ext uri="{FF2B5EF4-FFF2-40B4-BE49-F238E27FC236}">
                <a16:creationId xmlns:a16="http://schemas.microsoft.com/office/drawing/2014/main" id="{0EC7516D-D09E-1BDC-D722-DC9488A15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107" y="3187737"/>
            <a:ext cx="4827537" cy="2716589"/>
          </a:xfrm>
          <a:prstGeom prst="rect">
            <a:avLst/>
          </a:prstGeom>
        </p:spPr>
      </p:pic>
    </p:spTree>
    <p:extLst>
      <p:ext uri="{BB962C8B-B14F-4D97-AF65-F5344CB8AC3E}">
        <p14:creationId xmlns:p14="http://schemas.microsoft.com/office/powerpoint/2010/main" val="195806841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813C3CFC-9697-4716-A651-26E69FE6AB0F}"/>
              </a:ext>
            </a:extLst>
          </p:cNvPr>
          <p:cNvSpPr>
            <a:spLocks noGrp="1"/>
          </p:cNvSpPr>
          <p:nvPr>
            <p:ph type="title"/>
          </p:nvPr>
        </p:nvSpPr>
        <p:spPr>
          <a:xfrm>
            <a:off x="837903" y="453656"/>
            <a:ext cx="7915679" cy="693634"/>
          </a:xfrm>
        </p:spPr>
        <p:txBody>
          <a:bodyPr/>
          <a:lstStyle/>
          <a:p>
            <a:r>
              <a:rPr lang="en-US">
                <a:solidFill>
                  <a:schemeClr val="accent6"/>
                </a:solidFill>
              </a:rPr>
              <a:t>Activity: Match the benefits of digital twinning technology on the right to the correct person on the left. </a:t>
            </a:r>
            <a:br>
              <a:rPr lang="en-US"/>
            </a:br>
            <a:br>
              <a:rPr lang="en-US"/>
            </a:br>
            <a:r>
              <a:rPr lang="en-US">
                <a:solidFill>
                  <a:schemeClr val="accent6"/>
                </a:solidFill>
              </a:rPr>
              <a:t>See next slide for the answers. </a:t>
            </a:r>
            <a:endParaRPr lang="en-US" noProof="0">
              <a:solidFill>
                <a:schemeClr val="accent6"/>
              </a:solidFill>
            </a:endParaRPr>
          </a:p>
        </p:txBody>
      </p:sp>
      <p:sp>
        <p:nvSpPr>
          <p:cNvPr id="6" name="Slide Number">
            <a:extLst>
              <a:ext uri="{FF2B5EF4-FFF2-40B4-BE49-F238E27FC236}">
                <a16:creationId xmlns:a16="http://schemas.microsoft.com/office/drawing/2014/main" id="{CB1948C2-BCB7-4A85-B181-A476AEC4C9B1}"/>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descr="Footer with copyright, author and department information, and date">
            <a:extLst>
              <a:ext uri="{FF2B5EF4-FFF2-40B4-BE49-F238E27FC236}">
                <a16:creationId xmlns:a16="http://schemas.microsoft.com/office/drawing/2014/main" id="{5A33D3DF-E2C6-33F8-C74F-6F497E770996}"/>
              </a:ext>
            </a:extLst>
          </p:cNvPr>
          <p:cNvSpPr txBox="1">
            <a:spLocks/>
          </p:cNvSpPr>
          <p:nvPr/>
        </p:nvSpPr>
        <p:spPr bwMode="black">
          <a:xfrm>
            <a:off x="1214036"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Restricted | © Siemens 20XX | Education | 2023</a:t>
            </a:r>
          </a:p>
        </p:txBody>
      </p:sp>
      <p:graphicFrame>
        <p:nvGraphicFramePr>
          <p:cNvPr id="17" name="Table 7">
            <a:extLst>
              <a:ext uri="{FF2B5EF4-FFF2-40B4-BE49-F238E27FC236}">
                <a16:creationId xmlns:a16="http://schemas.microsoft.com/office/drawing/2014/main" id="{AEA7D34C-8AF8-677E-AEE3-2A03896183A3}"/>
              </a:ext>
            </a:extLst>
          </p:cNvPr>
          <p:cNvGraphicFramePr>
            <a:graphicFrameLocks noGrp="1"/>
          </p:cNvGraphicFramePr>
          <p:nvPr/>
        </p:nvGraphicFramePr>
        <p:xfrm>
          <a:off x="837903" y="2388744"/>
          <a:ext cx="8115300" cy="3364638"/>
        </p:xfrm>
        <a:graphic>
          <a:graphicData uri="http://schemas.openxmlformats.org/drawingml/2006/table">
            <a:tbl>
              <a:tblPr firstRow="1" bandRow="1">
                <a:tableStyleId>{C4B1156A-380E-4F78-BDF5-A606A8083BF9}</a:tableStyleId>
              </a:tblPr>
              <a:tblGrid>
                <a:gridCol w="1422400">
                  <a:extLst>
                    <a:ext uri="{9D8B030D-6E8A-4147-A177-3AD203B41FA5}">
                      <a16:colId xmlns:a16="http://schemas.microsoft.com/office/drawing/2014/main" val="1943243169"/>
                    </a:ext>
                  </a:extLst>
                </a:gridCol>
                <a:gridCol w="6692900">
                  <a:extLst>
                    <a:ext uri="{9D8B030D-6E8A-4147-A177-3AD203B41FA5}">
                      <a16:colId xmlns:a16="http://schemas.microsoft.com/office/drawing/2014/main" val="3249835142"/>
                    </a:ext>
                  </a:extLst>
                </a:gridCol>
              </a:tblGrid>
              <a:tr h="346665">
                <a:tc>
                  <a:txBody>
                    <a:bodyPr/>
                    <a:lstStyle/>
                    <a:p>
                      <a:r>
                        <a:rPr lang="en-GB"/>
                        <a:t>Person</a:t>
                      </a:r>
                    </a:p>
                  </a:txBody>
                  <a:tcPr/>
                </a:tc>
                <a:tc>
                  <a:txBody>
                    <a:bodyPr/>
                    <a:lstStyle/>
                    <a:p>
                      <a:r>
                        <a:rPr lang="en-GB"/>
                        <a:t>Benefit</a:t>
                      </a:r>
                    </a:p>
                  </a:txBody>
                  <a:tcPr/>
                </a:tc>
                <a:extLst>
                  <a:ext uri="{0D108BD9-81ED-4DB2-BD59-A6C34878D82A}">
                    <a16:rowId xmlns:a16="http://schemas.microsoft.com/office/drawing/2014/main" val="813359032"/>
                  </a:ext>
                </a:extLst>
              </a:tr>
              <a:tr h="319240">
                <a:tc>
                  <a:txBody>
                    <a:bodyPr/>
                    <a:lstStyle/>
                    <a:p>
                      <a:r>
                        <a:rPr lang="en-GB" sz="1100" b="1"/>
                        <a:t>Racing Car Driver</a:t>
                      </a:r>
                    </a:p>
                  </a:txBody>
                  <a:tcPr/>
                </a:tc>
                <a:tc>
                  <a:txBody>
                    <a:bodyPr/>
                    <a:lstStyle/>
                    <a:p>
                      <a:r>
                        <a:rPr lang="en-GB" sz="1100"/>
                        <a:t>Data insights help to maintain machines, reducing downtime</a:t>
                      </a:r>
                    </a:p>
                  </a:txBody>
                  <a:tcPr/>
                </a:tc>
                <a:extLst>
                  <a:ext uri="{0D108BD9-81ED-4DB2-BD59-A6C34878D82A}">
                    <a16:rowId xmlns:a16="http://schemas.microsoft.com/office/drawing/2014/main" val="3194469247"/>
                  </a:ext>
                </a:extLst>
              </a:tr>
              <a:tr h="300056">
                <a:tc>
                  <a:txBody>
                    <a:bodyPr/>
                    <a:lstStyle/>
                    <a:p>
                      <a:endParaRPr lang="en-GB" sz="1100"/>
                    </a:p>
                  </a:txBody>
                  <a:tcPr/>
                </a:tc>
                <a:tc>
                  <a:txBody>
                    <a:bodyPr/>
                    <a:lstStyle/>
                    <a:p>
                      <a:r>
                        <a:rPr lang="en-GB" sz="1100"/>
                        <a:t>Live vehicle data enables the pit team to locate problems before the car arrives. </a:t>
                      </a:r>
                    </a:p>
                  </a:txBody>
                  <a:tcPr/>
                </a:tc>
                <a:extLst>
                  <a:ext uri="{0D108BD9-81ED-4DB2-BD59-A6C34878D82A}">
                    <a16:rowId xmlns:a16="http://schemas.microsoft.com/office/drawing/2014/main" val="24467681"/>
                  </a:ext>
                </a:extLst>
              </a:tr>
              <a:tr h="301192">
                <a:tc>
                  <a:txBody>
                    <a:bodyPr/>
                    <a:lstStyle/>
                    <a:p>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New production processes can be planned digitally.</a:t>
                      </a:r>
                    </a:p>
                  </a:txBody>
                  <a:tcPr/>
                </a:tc>
                <a:extLst>
                  <a:ext uri="{0D108BD9-81ED-4DB2-BD59-A6C34878D82A}">
                    <a16:rowId xmlns:a16="http://schemas.microsoft.com/office/drawing/2014/main" val="1022317858"/>
                  </a:ext>
                </a:extLst>
              </a:tr>
              <a:tr h="447306">
                <a:tc>
                  <a:txBody>
                    <a:bodyPr/>
                    <a:lstStyle/>
                    <a:p>
                      <a:r>
                        <a:rPr lang="en-GB" sz="1100" b="1"/>
                        <a:t>Production Manager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The quality of products available to purchase is higher. </a:t>
                      </a:r>
                    </a:p>
                  </a:txBody>
                  <a:tcPr/>
                </a:tc>
                <a:extLst>
                  <a:ext uri="{0D108BD9-81ED-4DB2-BD59-A6C34878D82A}">
                    <a16:rowId xmlns:a16="http://schemas.microsoft.com/office/drawing/2014/main" val="3339779100"/>
                  </a:ext>
                </a:extLst>
              </a:tr>
              <a:tr h="292100">
                <a:tc>
                  <a:txBody>
                    <a:bodyPr/>
                    <a:lstStyle/>
                    <a:p>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Purchased products are of more consistent quality with fewer manufactures defects. </a:t>
                      </a:r>
                    </a:p>
                  </a:txBody>
                  <a:tcPr/>
                </a:tc>
                <a:extLst>
                  <a:ext uri="{0D108BD9-81ED-4DB2-BD59-A6C34878D82A}">
                    <a16:rowId xmlns:a16="http://schemas.microsoft.com/office/drawing/2014/main" val="3152689416"/>
                  </a:ext>
                </a:extLst>
              </a:tr>
              <a:tr h="206479">
                <a:tc>
                  <a:txBody>
                    <a:bodyPr/>
                    <a:lstStyle/>
                    <a:p>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Digital twin data enables constant improvement of the vehicle to help win more races.</a:t>
                      </a:r>
                    </a:p>
                  </a:txBody>
                  <a:tcPr/>
                </a:tc>
                <a:extLst>
                  <a:ext uri="{0D108BD9-81ED-4DB2-BD59-A6C34878D82A}">
                    <a16:rowId xmlns:a16="http://schemas.microsoft.com/office/drawing/2014/main" val="2389468409"/>
                  </a:ext>
                </a:extLst>
              </a:tr>
              <a:tr h="326592">
                <a:tc>
                  <a:txBody>
                    <a:bodyPr/>
                    <a:lstStyle/>
                    <a:p>
                      <a:r>
                        <a:rPr lang="en-GB" sz="1100" b="1"/>
                        <a:t>Consumer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Increased driver safety as vehicles can be tested under different conditions on different track surfaces. </a:t>
                      </a:r>
                    </a:p>
                  </a:txBody>
                  <a:tcPr/>
                </a:tc>
                <a:extLst>
                  <a:ext uri="{0D108BD9-81ED-4DB2-BD59-A6C34878D82A}">
                    <a16:rowId xmlns:a16="http://schemas.microsoft.com/office/drawing/2014/main" val="1187421228"/>
                  </a:ext>
                </a:extLst>
              </a:tr>
              <a:tr h="326592">
                <a:tc>
                  <a:txBody>
                    <a:bodyPr/>
                    <a:lstStyle/>
                    <a:p>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Optimised machine processes are more energy efficient, cost effective and increase product quality and consistency. </a:t>
                      </a:r>
                    </a:p>
                  </a:txBody>
                  <a:tcPr/>
                </a:tc>
                <a:extLst>
                  <a:ext uri="{0D108BD9-81ED-4DB2-BD59-A6C34878D82A}">
                    <a16:rowId xmlns:a16="http://schemas.microsoft.com/office/drawing/2014/main" val="3460975920"/>
                  </a:ext>
                </a:extLst>
              </a:tr>
              <a:tr h="326592">
                <a:tc>
                  <a:txBody>
                    <a:bodyPr/>
                    <a:lstStyle/>
                    <a:p>
                      <a:endParaRPr lang="en-GB" sz="1100"/>
                    </a:p>
                  </a:txBody>
                  <a:tcPr/>
                </a:tc>
                <a:tc>
                  <a:txBody>
                    <a:bodyPr/>
                    <a:lstStyle/>
                    <a:p>
                      <a:r>
                        <a:rPr lang="en-GB" sz="1100"/>
                        <a:t>Purchased products are of more consistent quality with fewer manufactures defects. </a:t>
                      </a:r>
                    </a:p>
                  </a:txBody>
                  <a:tcPr/>
                </a:tc>
                <a:extLst>
                  <a:ext uri="{0D108BD9-81ED-4DB2-BD59-A6C34878D82A}">
                    <a16:rowId xmlns:a16="http://schemas.microsoft.com/office/drawing/2014/main" val="4094511229"/>
                  </a:ext>
                </a:extLst>
              </a:tr>
            </a:tbl>
          </a:graphicData>
        </a:graphic>
      </p:graphicFrame>
      <p:sp>
        <p:nvSpPr>
          <p:cNvPr id="25" name="TextBox 24">
            <a:extLst>
              <a:ext uri="{FF2B5EF4-FFF2-40B4-BE49-F238E27FC236}">
                <a16:creationId xmlns:a16="http://schemas.microsoft.com/office/drawing/2014/main" id="{2F9CD010-0132-496F-AD32-F59E512E4D50}"/>
              </a:ext>
            </a:extLst>
          </p:cNvPr>
          <p:cNvSpPr txBox="1"/>
          <p:nvPr/>
        </p:nvSpPr>
        <p:spPr>
          <a:xfrm>
            <a:off x="3459822" y="5753382"/>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3236818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813C3CFC-9697-4716-A651-26E69FE6AB0F}"/>
              </a:ext>
            </a:extLst>
          </p:cNvPr>
          <p:cNvSpPr>
            <a:spLocks noGrp="1"/>
          </p:cNvSpPr>
          <p:nvPr>
            <p:ph type="title"/>
          </p:nvPr>
        </p:nvSpPr>
        <p:spPr>
          <a:xfrm>
            <a:off x="700608" y="356940"/>
            <a:ext cx="9863997" cy="576000"/>
          </a:xfrm>
        </p:spPr>
        <p:txBody>
          <a:bodyPr/>
          <a:lstStyle/>
          <a:p>
            <a:br>
              <a:rPr lang="en-US" sz="3600" b="1" baseline="30000" noProof="0">
                <a:solidFill>
                  <a:schemeClr val="accent6"/>
                </a:solidFill>
              </a:rPr>
            </a:br>
            <a:r>
              <a:rPr lang="en-US" sz="3200" baseline="30000">
                <a:solidFill>
                  <a:schemeClr val="accent6"/>
                </a:solidFill>
              </a:rPr>
              <a:t>Answers</a:t>
            </a:r>
            <a:endParaRPr lang="en-US" b="0" noProof="0">
              <a:solidFill>
                <a:schemeClr val="accent6"/>
              </a:solidFill>
            </a:endParaRPr>
          </a:p>
        </p:txBody>
      </p:sp>
      <p:sp>
        <p:nvSpPr>
          <p:cNvPr id="6" name="Slide Number">
            <a:extLst>
              <a:ext uri="{FF2B5EF4-FFF2-40B4-BE49-F238E27FC236}">
                <a16:creationId xmlns:a16="http://schemas.microsoft.com/office/drawing/2014/main" id="{CB1948C2-BCB7-4A85-B181-A476AEC4C9B1}"/>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descr="Footer with copyright, author and department information, and date">
            <a:extLst>
              <a:ext uri="{FF2B5EF4-FFF2-40B4-BE49-F238E27FC236}">
                <a16:creationId xmlns:a16="http://schemas.microsoft.com/office/drawing/2014/main" id="{5A33D3DF-E2C6-33F8-C74F-6F497E770996}"/>
              </a:ext>
            </a:extLst>
          </p:cNvPr>
          <p:cNvSpPr txBox="1">
            <a:spLocks/>
          </p:cNvSpPr>
          <p:nvPr/>
        </p:nvSpPr>
        <p:spPr bwMode="black">
          <a:xfrm>
            <a:off x="1214036"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Restricted | © Siemens 20XX | Education | 2023</a:t>
            </a:r>
          </a:p>
        </p:txBody>
      </p:sp>
      <p:graphicFrame>
        <p:nvGraphicFramePr>
          <p:cNvPr id="4" name="Table 7">
            <a:extLst>
              <a:ext uri="{FF2B5EF4-FFF2-40B4-BE49-F238E27FC236}">
                <a16:creationId xmlns:a16="http://schemas.microsoft.com/office/drawing/2014/main" id="{3D907D0E-BFCF-C116-B9E2-D963F6455400}"/>
              </a:ext>
            </a:extLst>
          </p:cNvPr>
          <p:cNvGraphicFramePr>
            <a:graphicFrameLocks noGrp="1"/>
          </p:cNvGraphicFramePr>
          <p:nvPr/>
        </p:nvGraphicFramePr>
        <p:xfrm>
          <a:off x="735162" y="1615821"/>
          <a:ext cx="8115300" cy="3329216"/>
        </p:xfrm>
        <a:graphic>
          <a:graphicData uri="http://schemas.openxmlformats.org/drawingml/2006/table">
            <a:tbl>
              <a:tblPr firstRow="1" bandRow="1">
                <a:tableStyleId>{C4B1156A-380E-4F78-BDF5-A606A8083BF9}</a:tableStyleId>
              </a:tblPr>
              <a:tblGrid>
                <a:gridCol w="1422400">
                  <a:extLst>
                    <a:ext uri="{9D8B030D-6E8A-4147-A177-3AD203B41FA5}">
                      <a16:colId xmlns:a16="http://schemas.microsoft.com/office/drawing/2014/main" val="1943243169"/>
                    </a:ext>
                  </a:extLst>
                </a:gridCol>
                <a:gridCol w="6692900">
                  <a:extLst>
                    <a:ext uri="{9D8B030D-6E8A-4147-A177-3AD203B41FA5}">
                      <a16:colId xmlns:a16="http://schemas.microsoft.com/office/drawing/2014/main" val="3249835142"/>
                    </a:ext>
                  </a:extLst>
                </a:gridCol>
              </a:tblGrid>
              <a:tr h="346665">
                <a:tc>
                  <a:txBody>
                    <a:bodyPr/>
                    <a:lstStyle/>
                    <a:p>
                      <a:r>
                        <a:rPr lang="en-GB"/>
                        <a:t>Person</a:t>
                      </a:r>
                    </a:p>
                  </a:txBody>
                  <a:tcPr/>
                </a:tc>
                <a:tc>
                  <a:txBody>
                    <a:bodyPr/>
                    <a:lstStyle/>
                    <a:p>
                      <a:r>
                        <a:rPr lang="en-GB"/>
                        <a:t>Benefit</a:t>
                      </a:r>
                    </a:p>
                  </a:txBody>
                  <a:tcPr/>
                </a:tc>
                <a:extLst>
                  <a:ext uri="{0D108BD9-81ED-4DB2-BD59-A6C34878D82A}">
                    <a16:rowId xmlns:a16="http://schemas.microsoft.com/office/drawing/2014/main" val="813359032"/>
                  </a:ext>
                </a:extLst>
              </a:tr>
              <a:tr h="319240">
                <a:tc>
                  <a:txBody>
                    <a:bodyPr/>
                    <a:lstStyle/>
                    <a:p>
                      <a:r>
                        <a:rPr lang="en-GB" sz="1100" b="1"/>
                        <a:t>Racing Car Driver</a:t>
                      </a:r>
                    </a:p>
                  </a:txBody>
                  <a:tcPr/>
                </a:tc>
                <a:tc>
                  <a:txBody>
                    <a:bodyPr/>
                    <a:lstStyle/>
                    <a:p>
                      <a:r>
                        <a:rPr lang="en-GB" sz="1100"/>
                        <a:t>Increased driver safety as vehicles can be tested under different conditions on different track surfaces. </a:t>
                      </a:r>
                    </a:p>
                  </a:txBody>
                  <a:tcPr/>
                </a:tc>
                <a:extLst>
                  <a:ext uri="{0D108BD9-81ED-4DB2-BD59-A6C34878D82A}">
                    <a16:rowId xmlns:a16="http://schemas.microsoft.com/office/drawing/2014/main" val="3194469247"/>
                  </a:ext>
                </a:extLst>
              </a:tr>
              <a:tr h="300056">
                <a:tc>
                  <a:txBody>
                    <a:bodyPr/>
                    <a:lstStyle/>
                    <a:p>
                      <a:endParaRPr lang="en-GB" sz="1100"/>
                    </a:p>
                  </a:txBody>
                  <a:tcPr/>
                </a:tc>
                <a:tc>
                  <a:txBody>
                    <a:bodyPr/>
                    <a:lstStyle/>
                    <a:p>
                      <a:r>
                        <a:rPr lang="en-GB" sz="1100"/>
                        <a:t>Live vehicle data enables the pit team to locate problems before the car arrives. </a:t>
                      </a:r>
                    </a:p>
                  </a:txBody>
                  <a:tcPr/>
                </a:tc>
                <a:extLst>
                  <a:ext uri="{0D108BD9-81ED-4DB2-BD59-A6C34878D82A}">
                    <a16:rowId xmlns:a16="http://schemas.microsoft.com/office/drawing/2014/main" val="24467681"/>
                  </a:ext>
                </a:extLst>
              </a:tr>
              <a:tr h="301192">
                <a:tc>
                  <a:txBody>
                    <a:bodyPr/>
                    <a:lstStyle/>
                    <a:p>
                      <a:endParaRPr lang="en-GB" sz="1100"/>
                    </a:p>
                  </a:txBody>
                  <a:tcPr/>
                </a:tc>
                <a:tc>
                  <a:txBody>
                    <a:bodyPr/>
                    <a:lstStyle/>
                    <a:p>
                      <a:r>
                        <a:rPr lang="en-GB" sz="1100"/>
                        <a:t>Digital twin data enables constant improvement of the vehicle to help win more races.</a:t>
                      </a:r>
                    </a:p>
                  </a:txBody>
                  <a:tcPr/>
                </a:tc>
                <a:extLst>
                  <a:ext uri="{0D108BD9-81ED-4DB2-BD59-A6C34878D82A}">
                    <a16:rowId xmlns:a16="http://schemas.microsoft.com/office/drawing/2014/main" val="1022317858"/>
                  </a:ext>
                </a:extLst>
              </a:tr>
              <a:tr h="444500">
                <a:tc>
                  <a:txBody>
                    <a:bodyPr/>
                    <a:lstStyle/>
                    <a:p>
                      <a:r>
                        <a:rPr lang="en-GB" sz="1100" b="1"/>
                        <a:t>Production Manager</a:t>
                      </a:r>
                    </a:p>
                  </a:txBody>
                  <a:tcPr/>
                </a:tc>
                <a:tc>
                  <a:txBody>
                    <a:bodyPr/>
                    <a:lstStyle/>
                    <a:p>
                      <a:r>
                        <a:rPr lang="en-GB" sz="1100"/>
                        <a:t>Optimised machine processes are more energy efficient, cost effective and increase product quality and consistency. </a:t>
                      </a:r>
                    </a:p>
                  </a:txBody>
                  <a:tcPr/>
                </a:tc>
                <a:extLst>
                  <a:ext uri="{0D108BD9-81ED-4DB2-BD59-A6C34878D82A}">
                    <a16:rowId xmlns:a16="http://schemas.microsoft.com/office/drawing/2014/main" val="3339779100"/>
                  </a:ext>
                </a:extLst>
              </a:tr>
              <a:tr h="292100">
                <a:tc>
                  <a:txBody>
                    <a:bodyPr/>
                    <a:lstStyle/>
                    <a:p>
                      <a:endParaRPr lang="en-GB" sz="1100"/>
                    </a:p>
                  </a:txBody>
                  <a:tcPr/>
                </a:tc>
                <a:tc>
                  <a:txBody>
                    <a:bodyPr/>
                    <a:lstStyle/>
                    <a:p>
                      <a:r>
                        <a:rPr lang="en-GB" sz="1100"/>
                        <a:t>Data insights help to maintain machines, reducing downtime. </a:t>
                      </a:r>
                    </a:p>
                  </a:txBody>
                  <a:tcPr/>
                </a:tc>
                <a:extLst>
                  <a:ext uri="{0D108BD9-81ED-4DB2-BD59-A6C34878D82A}">
                    <a16:rowId xmlns:a16="http://schemas.microsoft.com/office/drawing/2014/main" val="3152689416"/>
                  </a:ext>
                </a:extLst>
              </a:tr>
              <a:tr h="326592">
                <a:tc>
                  <a:txBody>
                    <a:bodyPr/>
                    <a:lstStyle/>
                    <a:p>
                      <a:endParaRPr lang="en-GB" sz="1100"/>
                    </a:p>
                  </a:txBody>
                  <a:tcPr/>
                </a:tc>
                <a:tc>
                  <a:txBody>
                    <a:bodyPr/>
                    <a:lstStyle/>
                    <a:p>
                      <a:r>
                        <a:rPr lang="en-GB" sz="1100"/>
                        <a:t>New production processes can be planned digitally. </a:t>
                      </a:r>
                    </a:p>
                  </a:txBody>
                  <a:tcPr/>
                </a:tc>
                <a:extLst>
                  <a:ext uri="{0D108BD9-81ED-4DB2-BD59-A6C34878D82A}">
                    <a16:rowId xmlns:a16="http://schemas.microsoft.com/office/drawing/2014/main" val="2389468409"/>
                  </a:ext>
                </a:extLst>
              </a:tr>
              <a:tr h="326592">
                <a:tc>
                  <a:txBody>
                    <a:bodyPr/>
                    <a:lstStyle/>
                    <a:p>
                      <a:r>
                        <a:rPr lang="en-GB" sz="1100" b="1"/>
                        <a:t>Consumer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Products are lower in price and more sustainably produced.</a:t>
                      </a:r>
                    </a:p>
                  </a:txBody>
                  <a:tcPr/>
                </a:tc>
                <a:extLst>
                  <a:ext uri="{0D108BD9-81ED-4DB2-BD59-A6C34878D82A}">
                    <a16:rowId xmlns:a16="http://schemas.microsoft.com/office/drawing/2014/main" val="1187421228"/>
                  </a:ext>
                </a:extLst>
              </a:tr>
              <a:tr h="326592">
                <a:tc>
                  <a:txBody>
                    <a:bodyPr/>
                    <a:lstStyle/>
                    <a:p>
                      <a:endParaRPr lang="en-GB" sz="1100"/>
                    </a:p>
                  </a:txBody>
                  <a:tcPr/>
                </a:tc>
                <a:tc>
                  <a:txBody>
                    <a:bodyPr/>
                    <a:lstStyle/>
                    <a:p>
                      <a:r>
                        <a:rPr lang="en-GB" sz="1100"/>
                        <a:t>The quality of products available to purchase is higher. </a:t>
                      </a:r>
                    </a:p>
                  </a:txBody>
                  <a:tcPr/>
                </a:tc>
                <a:extLst>
                  <a:ext uri="{0D108BD9-81ED-4DB2-BD59-A6C34878D82A}">
                    <a16:rowId xmlns:a16="http://schemas.microsoft.com/office/drawing/2014/main" val="3460975920"/>
                  </a:ext>
                </a:extLst>
              </a:tr>
              <a:tr h="326592">
                <a:tc>
                  <a:txBody>
                    <a:bodyPr/>
                    <a:lstStyle/>
                    <a:p>
                      <a:endParaRPr lang="en-GB" sz="1100"/>
                    </a:p>
                  </a:txBody>
                  <a:tcPr/>
                </a:tc>
                <a:tc>
                  <a:txBody>
                    <a:bodyPr/>
                    <a:lstStyle/>
                    <a:p>
                      <a:r>
                        <a:rPr lang="en-GB" sz="1100"/>
                        <a:t>Purchased products are of more consistent quality with fewer manufactures defects. </a:t>
                      </a:r>
                    </a:p>
                  </a:txBody>
                  <a:tcPr/>
                </a:tc>
                <a:extLst>
                  <a:ext uri="{0D108BD9-81ED-4DB2-BD59-A6C34878D82A}">
                    <a16:rowId xmlns:a16="http://schemas.microsoft.com/office/drawing/2014/main" val="4094511229"/>
                  </a:ext>
                </a:extLst>
              </a:tr>
            </a:tbl>
          </a:graphicData>
        </a:graphic>
      </p:graphicFrame>
    </p:spTree>
    <p:extLst>
      <p:ext uri="{BB962C8B-B14F-4D97-AF65-F5344CB8AC3E}">
        <p14:creationId xmlns:p14="http://schemas.microsoft.com/office/powerpoint/2010/main" val="7289059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in shape &quot;Combining the real and the digital&quot;">
            <a:extLst>
              <a:ext uri="{FF2B5EF4-FFF2-40B4-BE49-F238E27FC236}">
                <a16:creationId xmlns:a16="http://schemas.microsoft.com/office/drawing/2014/main" id="{39962413-7128-4466-B836-233C44DA4401}"/>
              </a:ext>
              <a:ext uri="{C183D7F6-B498-43B3-948B-1728B52AA6E4}">
                <adec:decorative xmlns:adec="http://schemas.microsoft.com/office/drawing/2017/decorative" val="1"/>
              </a:ext>
            </a:extLst>
          </p:cNvPr>
          <p:cNvPicPr>
            <a:picLocks noChangeAspect="1"/>
          </p:cNvPicPr>
          <p:nvPr/>
        </p:nvPicPr>
        <p:blipFill rotWithShape="1">
          <a:blip r:embed="rId3"/>
          <a:srcRect t="-8" r="17036" b="-8"/>
          <a:stretch/>
        </p:blipFill>
        <p:spPr bwMode="ltGray">
          <a:xfrm>
            <a:off x="7858276" y="0"/>
            <a:ext cx="4333724" cy="2590899"/>
          </a:xfrm>
          <a:prstGeom prst="rect">
            <a:avLst/>
          </a:prstGeom>
        </p:spPr>
      </p:pic>
      <p:sp>
        <p:nvSpPr>
          <p:cNvPr id="6" name="Title" descr="Headline of the presentation">
            <a:extLst>
              <a:ext uri="{FF2B5EF4-FFF2-40B4-BE49-F238E27FC236}">
                <a16:creationId xmlns:a16="http://schemas.microsoft.com/office/drawing/2014/main" id="{DA865AB3-8AE0-4AB0-94C2-2E517EC147DE}"/>
              </a:ext>
            </a:extLst>
          </p:cNvPr>
          <p:cNvSpPr>
            <a:spLocks noGrp="1"/>
          </p:cNvSpPr>
          <p:nvPr>
            <p:ph type="title"/>
          </p:nvPr>
        </p:nvSpPr>
        <p:spPr>
          <a:xfrm>
            <a:off x="102741" y="3329563"/>
            <a:ext cx="10956244" cy="2215991"/>
          </a:xfrm>
        </p:spPr>
        <p:txBody>
          <a:bodyPr/>
          <a:lstStyle/>
          <a:p>
            <a:r>
              <a:rPr lang="en-US" sz="4800" noProof="0" dirty="0"/>
              <a:t>Congratulations! You have now completed the Digital Twinning Challenge. </a:t>
            </a:r>
          </a:p>
        </p:txBody>
      </p:sp>
      <p:sp>
        <p:nvSpPr>
          <p:cNvPr id="2" name="Footer Placeholder" descr="Footer with copyright, author and department information, and date">
            <a:extLst>
              <a:ext uri="{FF2B5EF4-FFF2-40B4-BE49-F238E27FC236}">
                <a16:creationId xmlns:a16="http://schemas.microsoft.com/office/drawing/2014/main" id="{8FDA17C2-CC0D-4A70-A1C4-4DAA44F64772}"/>
              </a:ext>
            </a:extLst>
          </p:cNvPr>
          <p:cNvSpPr>
            <a:spLocks noGrp="1"/>
          </p:cNvSpPr>
          <p:nvPr>
            <p:ph type="ftr" sz="quarter" idx="12"/>
          </p:nvPr>
        </p:nvSpPr>
        <p:spPr>
          <a:xfrm>
            <a:off x="411163" y="6310800"/>
            <a:ext cx="9288000" cy="54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Restricted | © Siemens 20XX | Education | 2023</a:t>
            </a:r>
          </a:p>
        </p:txBody>
      </p:sp>
    </p:spTree>
    <p:extLst>
      <p:ext uri="{BB962C8B-B14F-4D97-AF65-F5344CB8AC3E}">
        <p14:creationId xmlns:p14="http://schemas.microsoft.com/office/powerpoint/2010/main" val="22056245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in shape &quot;Combining the real and the digital&quot;">
            <a:extLst>
              <a:ext uri="{FF2B5EF4-FFF2-40B4-BE49-F238E27FC236}">
                <a16:creationId xmlns:a16="http://schemas.microsoft.com/office/drawing/2014/main" id="{39962413-7128-4466-B836-233C44DA4401}"/>
              </a:ext>
              <a:ext uri="{C183D7F6-B498-43B3-948B-1728B52AA6E4}">
                <adec:decorative xmlns:adec="http://schemas.microsoft.com/office/drawing/2017/decorative" val="1"/>
              </a:ext>
            </a:extLst>
          </p:cNvPr>
          <p:cNvPicPr>
            <a:picLocks noChangeAspect="1"/>
          </p:cNvPicPr>
          <p:nvPr/>
        </p:nvPicPr>
        <p:blipFill rotWithShape="1">
          <a:blip r:embed="rId3"/>
          <a:srcRect t="-8" r="17036" b="-8"/>
          <a:stretch/>
        </p:blipFill>
        <p:spPr bwMode="ltGray">
          <a:xfrm>
            <a:off x="7858276" y="0"/>
            <a:ext cx="4333724" cy="2590899"/>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8FDA17C2-CC0D-4A70-A1C4-4DAA44F64772}"/>
              </a:ext>
            </a:extLst>
          </p:cNvPr>
          <p:cNvSpPr>
            <a:spLocks noGrp="1"/>
          </p:cNvSpPr>
          <p:nvPr>
            <p:ph type="ftr" sz="quarter" idx="12"/>
          </p:nvPr>
        </p:nvSpPr>
        <p:spPr>
          <a:xfrm>
            <a:off x="411163" y="6310800"/>
            <a:ext cx="9288000" cy="54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Restricted | © Siemens 20XX | Education | 2023</a:t>
            </a:r>
          </a:p>
        </p:txBody>
      </p:sp>
      <p:sp>
        <p:nvSpPr>
          <p:cNvPr id="3" name="TextBox 2">
            <a:extLst>
              <a:ext uri="{FF2B5EF4-FFF2-40B4-BE49-F238E27FC236}">
                <a16:creationId xmlns:a16="http://schemas.microsoft.com/office/drawing/2014/main" id="{E054F3CF-5639-A2EA-1574-59F46A4CB23D}"/>
              </a:ext>
            </a:extLst>
          </p:cNvPr>
          <p:cNvSpPr txBox="1"/>
          <p:nvPr/>
        </p:nvSpPr>
        <p:spPr>
          <a:xfrm>
            <a:off x="542377" y="605739"/>
            <a:ext cx="263233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a:ea typeface="+mn-ea"/>
                <a:cs typeface="+mn-cs"/>
              </a:rPr>
              <a:t>Next steps</a:t>
            </a:r>
          </a:p>
        </p:txBody>
      </p:sp>
      <p:sp>
        <p:nvSpPr>
          <p:cNvPr id="4" name="TextBox 3">
            <a:extLst>
              <a:ext uri="{FF2B5EF4-FFF2-40B4-BE49-F238E27FC236}">
                <a16:creationId xmlns:a16="http://schemas.microsoft.com/office/drawing/2014/main" id="{6235EEDF-761B-5DD7-8452-5BA3EAE52B11}"/>
              </a:ext>
            </a:extLst>
          </p:cNvPr>
          <p:cNvSpPr txBox="1"/>
          <p:nvPr/>
        </p:nvSpPr>
        <p:spPr>
          <a:xfrm>
            <a:off x="470839" y="1734720"/>
            <a:ext cx="7447113" cy="360098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You can download different student software's from our website </a:t>
            </a:r>
            <a:r>
              <a:rPr kumimoji="0" lang="en-GB" sz="1800" b="0" i="0" u="none" strike="noStrike" kern="1200" cap="none" spc="0" normalizeH="0" baseline="0" noProof="0">
                <a:ln>
                  <a:noFill/>
                </a:ln>
                <a:solidFill>
                  <a:prstClr val="white"/>
                </a:solidFill>
                <a:effectLst/>
                <a:uLnTx/>
                <a:uFillTx/>
                <a:latin typeface="Arial"/>
                <a:ea typeface="+mn-ea"/>
                <a:cs typeface="+mn-cs"/>
                <a:hlinkClick r:id="rId4"/>
              </a:rPr>
              <a:t>here</a:t>
            </a:r>
            <a:r>
              <a:rPr kumimoji="0" lang="en-GB" sz="1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Download </a:t>
            </a:r>
            <a:r>
              <a:rPr kumimoji="0" lang="en-GB" sz="1800" b="0" i="0" u="none" strike="noStrike" kern="1200" cap="none" spc="0" normalizeH="0" baseline="0" noProof="0">
                <a:ln>
                  <a:noFill/>
                </a:ln>
                <a:solidFill>
                  <a:prstClr val="white"/>
                </a:solidFill>
                <a:effectLst/>
                <a:uLnTx/>
                <a:uFillTx/>
                <a:latin typeface="Arial"/>
                <a:ea typeface="+mn-ea"/>
                <a:cs typeface="+mn-cs"/>
                <a:hlinkClick r:id="rId5">
                  <a:extLst>
                    <a:ext uri="{A12FA001-AC4F-418D-AE19-62706E023703}">
                      <ahyp:hlinkClr xmlns:ahyp="http://schemas.microsoft.com/office/drawing/2018/hyperlinkcolor" val="tx"/>
                    </a:ext>
                  </a:extLst>
                </a:hlinkClick>
              </a:rPr>
              <a:t>Tecnomatix</a:t>
            </a:r>
            <a:r>
              <a:rPr kumimoji="0" lang="en-GB" sz="1800" b="0" i="0" u="none" strike="noStrike" kern="1200" cap="none" spc="0" normalizeH="0" baseline="0" noProof="0">
                <a:ln>
                  <a:noFill/>
                </a:ln>
                <a:solidFill>
                  <a:prstClr val="white"/>
                </a:solidFill>
                <a:effectLst/>
                <a:uLnTx/>
                <a:uFillTx/>
                <a:latin typeface="Arial"/>
                <a:ea typeface="+mn-ea"/>
                <a:cs typeface="+mn-cs"/>
              </a:rPr>
              <a:t> Jack to learn about human simulation and ergonomics analysis where you can create digital human models to conduct what-if studies and human performance analysis for different workplace designs. </a:t>
            </a:r>
            <a:endParaRPr kumimoji="0" lang="en-GB" sz="18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Or</a:t>
            </a:r>
            <a:endParaRPr kumimoji="0" lang="en-GB" sz="18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Download </a:t>
            </a:r>
            <a:r>
              <a:rPr kumimoji="0" lang="en-GB" sz="1800" b="0" i="0" u="none" strike="noStrike" kern="1200" cap="none" spc="0" normalizeH="0" baseline="0" noProof="0">
                <a:ln>
                  <a:noFill/>
                </a:ln>
                <a:solidFill>
                  <a:prstClr val="white"/>
                </a:solidFill>
                <a:effectLst/>
                <a:uLnTx/>
                <a:uFillTx/>
                <a:latin typeface="Arial"/>
                <a:ea typeface="+mn-ea"/>
                <a:cs typeface="+mn-cs"/>
                <a:hlinkClick r:id="rId6"/>
              </a:rPr>
              <a:t>Tecnomatix</a:t>
            </a:r>
            <a:r>
              <a:rPr kumimoji="0" lang="en-GB" sz="1800" b="0" i="0" u="none" strike="noStrike" kern="1200" cap="none" spc="0" normalizeH="0" baseline="0" noProof="0">
                <a:ln>
                  <a:noFill/>
                </a:ln>
                <a:solidFill>
                  <a:prstClr val="white"/>
                </a:solidFill>
                <a:effectLst/>
                <a:uLnTx/>
                <a:uFillTx/>
                <a:latin typeface="Arial"/>
                <a:ea typeface="+mn-ea"/>
                <a:cs typeface="+mn-cs"/>
              </a:rPr>
              <a:t> Plant Simulation to see how leading global companies use digital event simulations to design efficient factories and material handling systems. </a:t>
            </a:r>
            <a:endParaRPr kumimoji="0" lang="en-GB" sz="18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79118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descr="Title of the chapter">
            <a:extLst>
              <a:ext uri="{FF2B5EF4-FFF2-40B4-BE49-F238E27FC236}">
                <a16:creationId xmlns:a16="http://schemas.microsoft.com/office/drawing/2014/main" id="{F640B5D6-DA30-4A72-90BF-4686C1ACCA99}"/>
              </a:ext>
            </a:extLst>
          </p:cNvPr>
          <p:cNvSpPr>
            <a:spLocks noGrp="1"/>
          </p:cNvSpPr>
          <p:nvPr>
            <p:ph type="title"/>
          </p:nvPr>
        </p:nvSpPr>
        <p:spPr>
          <a:xfrm>
            <a:off x="408053" y="300570"/>
            <a:ext cx="11376788" cy="830997"/>
          </a:xfrm>
        </p:spPr>
        <p:txBody>
          <a:bodyPr/>
          <a:lstStyle/>
          <a:p>
            <a:r>
              <a:rPr lang="en-US" sz="5400" noProof="0"/>
              <a:t>Introduction</a:t>
            </a:r>
          </a:p>
        </p:txBody>
      </p:sp>
      <p:sp>
        <p:nvSpPr>
          <p:cNvPr id="2" name="Subtitle" descr="Subtitle of the chapter">
            <a:extLst>
              <a:ext uri="{FF2B5EF4-FFF2-40B4-BE49-F238E27FC236}">
                <a16:creationId xmlns:a16="http://schemas.microsoft.com/office/drawing/2014/main" id="{27507DB2-A004-4C7F-BB03-CAB07E07A0D3}"/>
              </a:ext>
            </a:extLst>
          </p:cNvPr>
          <p:cNvSpPr>
            <a:spLocks noGrp="1"/>
          </p:cNvSpPr>
          <p:nvPr>
            <p:ph type="subTitle" idx="1"/>
          </p:nvPr>
        </p:nvSpPr>
        <p:spPr>
          <a:xfrm>
            <a:off x="408053" y="1498775"/>
            <a:ext cx="9288000" cy="1622622"/>
          </a:xfrm>
        </p:spPr>
        <p:txBody>
          <a:bodyPr/>
          <a:lstStyle/>
          <a:p>
            <a:r>
              <a:rPr lang="en-US" sz="2800" b="1" baseline="30000"/>
              <a:t>Digital Twinning is changing the way that engineers work!</a:t>
            </a:r>
          </a:p>
          <a:p>
            <a:endParaRPr lang="en-US" sz="2800" b="1" baseline="30000"/>
          </a:p>
          <a:p>
            <a:r>
              <a:rPr lang="en-US" sz="2800" b="1" baseline="30000"/>
              <a:t>Digital Twins are virtual copies of real-world things that help engineers to visualize and control complex systems and solve problems.  Products, production processes, and whole factories now exist as digital twins.</a:t>
            </a:r>
          </a:p>
          <a:p>
            <a:endParaRPr lang="en-US" sz="2800" b="1" baseline="30000"/>
          </a:p>
          <a:p>
            <a:r>
              <a:rPr lang="en-US" sz="2800" b="1" baseline="30000"/>
              <a:t>This activity is about improving your understanding of digital twins and how this new and emerging technology is impacting the work of current professionals. </a:t>
            </a:r>
            <a:endParaRPr lang="en-US" sz="2800" b="1" baseline="30000" noProof="0"/>
          </a:p>
          <a:p>
            <a:endParaRPr lang="en-US" noProof="0"/>
          </a:p>
        </p:txBody>
      </p:sp>
      <p:sp>
        <p:nvSpPr>
          <p:cNvPr id="3" name="Slide Number">
            <a:extLst>
              <a:ext uri="{FF2B5EF4-FFF2-40B4-BE49-F238E27FC236}">
                <a16:creationId xmlns:a16="http://schemas.microsoft.com/office/drawing/2014/main" id="{ACCFE235-7738-4971-A010-875207DA87A2}"/>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descr="Footer with copyright, author and department information, and date">
            <a:extLst>
              <a:ext uri="{FF2B5EF4-FFF2-40B4-BE49-F238E27FC236}">
                <a16:creationId xmlns:a16="http://schemas.microsoft.com/office/drawing/2014/main" id="{B621F231-2997-44E7-279C-F5F0B11283ED}"/>
              </a:ext>
            </a:extLst>
          </p:cNvPr>
          <p:cNvSpPr txBox="1">
            <a:spLocks/>
          </p:cNvSpPr>
          <p:nvPr/>
        </p:nvSpPr>
        <p:spPr bwMode="black">
          <a:xfrm>
            <a:off x="1202273"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Restricted | © Siemens 20XX | Education | 2023</a:t>
            </a:r>
          </a:p>
        </p:txBody>
      </p:sp>
    </p:spTree>
    <p:extLst>
      <p:ext uri="{BB962C8B-B14F-4D97-AF65-F5344CB8AC3E}">
        <p14:creationId xmlns:p14="http://schemas.microsoft.com/office/powerpoint/2010/main" val="9622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813C3CFC-9697-4716-A651-26E69FE6AB0F}"/>
              </a:ext>
            </a:extLst>
          </p:cNvPr>
          <p:cNvSpPr>
            <a:spLocks noGrp="1"/>
          </p:cNvSpPr>
          <p:nvPr>
            <p:ph type="title"/>
          </p:nvPr>
        </p:nvSpPr>
        <p:spPr>
          <a:xfrm>
            <a:off x="256288" y="396791"/>
            <a:ext cx="9863997" cy="576000"/>
          </a:xfrm>
        </p:spPr>
        <p:txBody>
          <a:bodyPr/>
          <a:lstStyle/>
          <a:p>
            <a:r>
              <a:rPr lang="en-US" sz="3600" b="1" baseline="30000" noProof="0"/>
              <a:t>In this activity you will learn: </a:t>
            </a:r>
            <a:br>
              <a:rPr lang="en-US" sz="2800" b="1" baseline="30000" noProof="0"/>
            </a:br>
            <a:endParaRPr lang="en-US" sz="2800" b="0" noProof="0"/>
          </a:p>
        </p:txBody>
      </p:sp>
      <p:sp>
        <p:nvSpPr>
          <p:cNvPr id="3" name="Copy" descr="Sample content">
            <a:extLst>
              <a:ext uri="{FF2B5EF4-FFF2-40B4-BE49-F238E27FC236}">
                <a16:creationId xmlns:a16="http://schemas.microsoft.com/office/drawing/2014/main" id="{F4DAD0C9-C8E6-49A1-8C40-DE4670D2D7FF}"/>
              </a:ext>
            </a:extLst>
          </p:cNvPr>
          <p:cNvSpPr>
            <a:spLocks noGrp="1"/>
          </p:cNvSpPr>
          <p:nvPr>
            <p:ph idx="1"/>
          </p:nvPr>
        </p:nvSpPr>
        <p:spPr>
          <a:xfrm>
            <a:off x="256288" y="1544254"/>
            <a:ext cx="11291103" cy="4728418"/>
          </a:xfrm>
        </p:spPr>
        <p:txBody>
          <a:bodyPr/>
          <a:lstStyle/>
          <a:p>
            <a:pPr marL="457200" indent="-457200">
              <a:buFont typeface="Arial" panose="020B0604020202020204" pitchFamily="34" charset="0"/>
              <a:buChar char="•"/>
            </a:pPr>
            <a:r>
              <a:rPr lang="en-US" sz="3200" b="1" baseline="30000" noProof="0"/>
              <a:t>To define what a digital twin is. </a:t>
            </a:r>
          </a:p>
          <a:p>
            <a:pPr marL="457200" indent="-457200">
              <a:buFont typeface="Arial" panose="020B0604020202020204" pitchFamily="34" charset="0"/>
              <a:buChar char="•"/>
            </a:pPr>
            <a:endParaRPr lang="en-US" sz="3200" b="1" baseline="30000" noProof="0"/>
          </a:p>
          <a:p>
            <a:pPr marL="457200" indent="-457200">
              <a:buFont typeface="Arial" panose="020B0604020202020204" pitchFamily="34" charset="0"/>
              <a:buChar char="•"/>
            </a:pPr>
            <a:r>
              <a:rPr lang="en-US" sz="3200" b="1" baseline="30000" noProof="0"/>
              <a:t>To provide examples of how digital twins are used. </a:t>
            </a:r>
          </a:p>
          <a:p>
            <a:pPr marL="457200" indent="-457200">
              <a:buFont typeface="Arial" panose="020B0604020202020204" pitchFamily="34" charset="0"/>
              <a:buChar char="•"/>
            </a:pPr>
            <a:endParaRPr lang="en-US" sz="3200" b="1" baseline="30000" noProof="0"/>
          </a:p>
          <a:p>
            <a:pPr marL="457200" indent="-457200">
              <a:buFont typeface="Arial" panose="020B0604020202020204" pitchFamily="34" charset="0"/>
              <a:buChar char="•"/>
            </a:pPr>
            <a:r>
              <a:rPr lang="en-US" sz="3200" b="1" baseline="30000" noProof="0"/>
              <a:t>To explain how digital twins benefit individuals, society and the environment.</a:t>
            </a:r>
          </a:p>
        </p:txBody>
      </p:sp>
      <p:sp>
        <p:nvSpPr>
          <p:cNvPr id="6" name="Slide Number">
            <a:extLst>
              <a:ext uri="{FF2B5EF4-FFF2-40B4-BE49-F238E27FC236}">
                <a16:creationId xmlns:a16="http://schemas.microsoft.com/office/drawing/2014/main" id="{CB1948C2-BCB7-4A85-B181-A476AEC4C9B1}"/>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descr="Footer with copyright, author and department information, and date">
            <a:extLst>
              <a:ext uri="{FF2B5EF4-FFF2-40B4-BE49-F238E27FC236}">
                <a16:creationId xmlns:a16="http://schemas.microsoft.com/office/drawing/2014/main" id="{5A33D3DF-E2C6-33F8-C74F-6F497E770996}"/>
              </a:ext>
            </a:extLst>
          </p:cNvPr>
          <p:cNvSpPr txBox="1">
            <a:spLocks/>
          </p:cNvSpPr>
          <p:nvPr/>
        </p:nvSpPr>
        <p:spPr bwMode="black">
          <a:xfrm>
            <a:off x="1214036"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Restricted | © Siemens 20XX | Education | 2023</a:t>
            </a:r>
          </a:p>
        </p:txBody>
      </p:sp>
    </p:spTree>
    <p:extLst>
      <p:ext uri="{BB962C8B-B14F-4D97-AF65-F5344CB8AC3E}">
        <p14:creationId xmlns:p14="http://schemas.microsoft.com/office/powerpoint/2010/main" val="790156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descr="Footer with copyright, author and department information, and date">
            <a:extLst>
              <a:ext uri="{FF2B5EF4-FFF2-40B4-BE49-F238E27FC236}">
                <a16:creationId xmlns:a16="http://schemas.microsoft.com/office/drawing/2014/main" id="{3F64DA5D-1FEF-45CF-8F11-1E9BC92BD6CA}"/>
              </a:ext>
            </a:extLst>
          </p:cNvPr>
          <p:cNvSpPr>
            <a:spLocks noGrp="1"/>
          </p:cNvSpPr>
          <p:nvPr>
            <p:ph type="ftr" sz="quarter" idx="14"/>
          </p:nvPr>
        </p:nvSpPr>
        <p:spPr>
          <a:xfrm>
            <a:off x="1039632" y="6323542"/>
            <a:ext cx="9216000" cy="54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Restricted | © Siemens 20XX | Education | 2023</a:t>
            </a:r>
          </a:p>
        </p:txBody>
      </p:sp>
      <p:sp>
        <p:nvSpPr>
          <p:cNvPr id="5" name="Slide Number">
            <a:extLst>
              <a:ext uri="{FF2B5EF4-FFF2-40B4-BE49-F238E27FC236}">
                <a16:creationId xmlns:a16="http://schemas.microsoft.com/office/drawing/2014/main" id="{B38543DA-CC23-48CA-BBA6-732474F71B3B}"/>
              </a:ext>
              <a:ext uri="{C183D7F6-B498-43B3-948B-1728B52AA6E4}">
                <adec:decorative xmlns:adec="http://schemas.microsoft.com/office/drawing/2017/decorative" val="1"/>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Arial"/>
              <a:ea typeface="+mn-ea"/>
              <a:cs typeface="+mn-cs"/>
            </a:endParaRPr>
          </a:p>
        </p:txBody>
      </p:sp>
      <p:sp>
        <p:nvSpPr>
          <p:cNvPr id="8" name="Title" descr="Slide headline">
            <a:extLst>
              <a:ext uri="{FF2B5EF4-FFF2-40B4-BE49-F238E27FC236}">
                <a16:creationId xmlns:a16="http://schemas.microsoft.com/office/drawing/2014/main" id="{C96D50D6-24CA-DE69-3B4E-78453121BC9C}"/>
              </a:ext>
            </a:extLst>
          </p:cNvPr>
          <p:cNvSpPr>
            <a:spLocks noGrp="1"/>
          </p:cNvSpPr>
          <p:nvPr>
            <p:ph type="title"/>
          </p:nvPr>
        </p:nvSpPr>
        <p:spPr>
          <a:xfrm>
            <a:off x="385186" y="262948"/>
            <a:ext cx="9863137" cy="574675"/>
          </a:xfrm>
        </p:spPr>
        <p:txBody>
          <a:bodyPr/>
          <a:lstStyle/>
          <a:p>
            <a:r>
              <a:rPr lang="en-US" sz="3600" baseline="30000"/>
              <a:t>What is a Digital Twin?</a:t>
            </a:r>
            <a:r>
              <a:rPr lang="en-US" sz="3600" b="1" baseline="30000" noProof="0"/>
              <a:t> </a:t>
            </a:r>
            <a:br>
              <a:rPr lang="en-US" sz="2800" b="1" baseline="30000" noProof="0"/>
            </a:br>
            <a:endParaRPr lang="en-US" sz="2800" b="0" noProof="0"/>
          </a:p>
        </p:txBody>
      </p:sp>
      <p:sp>
        <p:nvSpPr>
          <p:cNvPr id="16" name="TextBox 15">
            <a:extLst>
              <a:ext uri="{FF2B5EF4-FFF2-40B4-BE49-F238E27FC236}">
                <a16:creationId xmlns:a16="http://schemas.microsoft.com/office/drawing/2014/main" id="{15095E59-C6E6-A22D-3A5E-3C9FE54B3B11}"/>
              </a:ext>
            </a:extLst>
          </p:cNvPr>
          <p:cNvSpPr txBox="1"/>
          <p:nvPr/>
        </p:nvSpPr>
        <p:spPr>
          <a:xfrm>
            <a:off x="299370" y="896144"/>
            <a:ext cx="11455490" cy="369331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a:ea typeface="+mn-ea"/>
                <a:cs typeface="+mn-cs"/>
              </a:rPr>
              <a:t>A digital twin is a virtual replica of a physical object that has been simulated digitally to explore a design’s performance without creating a physical prototype. </a:t>
            </a:r>
            <a:endParaRPr kumimoji="0" lang="en-US" sz="1800" b="0" i="0" u="none" strike="noStrike" kern="1200" cap="none" spc="0" normalizeH="0" baseline="0" noProof="0">
              <a:ln>
                <a:noFill/>
              </a:ln>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a:defRPr/>
            </a:pPr>
            <a:r>
              <a:rPr kumimoji="0" lang="en-US" sz="1800" b="0" i="0" u="none" strike="noStrike" kern="1200" cap="none" spc="0" normalizeH="0" baseline="0" noProof="0">
                <a:ln>
                  <a:noFill/>
                </a:ln>
                <a:effectLst/>
                <a:uLnTx/>
                <a:uFillTx/>
                <a:latin typeface="Arial"/>
                <a:ea typeface="+mn-ea"/>
                <a:cs typeface="Arial"/>
              </a:rPr>
              <a:t>Using multi-physics simulation, data analytics and machine learning capabilities, digital twins can demonstrate the impact of design changes, environmental conditions, usage scenarios and other endless variables which eliminates the need for physical prototypes.</a:t>
            </a:r>
            <a:r>
              <a:rPr lang="en-US">
                <a:latin typeface="Arial"/>
                <a:cs typeface="Arial"/>
              </a:rPr>
              <a:t> </a:t>
            </a:r>
            <a:endParaRPr lang="en-US" sz="18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a:ea typeface="+mn-ea"/>
                <a:cs typeface="Arial"/>
              </a:rPr>
              <a:t>This is beneficial as it reduces development time and improves the quality of the finalized product or process. </a:t>
            </a:r>
            <a:endParaRPr lang="en-US" sz="18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a:ea typeface="+mn-lt"/>
                <a:cs typeface="Arial"/>
              </a:rPr>
              <a:t>You can learn more on our website </a:t>
            </a:r>
            <a:r>
              <a:rPr kumimoji="0" lang="en-US" sz="1800" b="0" i="0" u="none" strike="noStrike" kern="1200" cap="none" spc="0" normalizeH="0" baseline="0" noProof="0">
                <a:ln>
                  <a:noFill/>
                </a:ln>
                <a:effectLst/>
                <a:uLnTx/>
                <a:uFillTx/>
                <a:latin typeface="Arial"/>
                <a:ea typeface="+mn-lt"/>
                <a:cs typeface="Arial"/>
                <a:hlinkClick r:id="rId4"/>
              </a:rPr>
              <a:t>here</a:t>
            </a:r>
            <a:r>
              <a:rPr kumimoji="0" lang="en-US" sz="1800" b="0" i="0" u="none" strike="noStrike" kern="1200" cap="none" spc="0" normalizeH="0" baseline="0" noProof="0">
                <a:ln>
                  <a:noFill/>
                </a:ln>
                <a:effectLst/>
                <a:uLnTx/>
                <a:uFillTx/>
                <a:latin typeface="Arial"/>
                <a:ea typeface="+mn-lt"/>
                <a:cs typeface="Arial"/>
              </a:rPr>
              <a:t> about the digital twin and you can play our interactive digital twinning game </a:t>
            </a:r>
            <a:r>
              <a:rPr kumimoji="0" lang="en-US" sz="1800" b="0" i="0" u="none" strike="noStrike" kern="1200" cap="none" spc="0" normalizeH="0" baseline="0" noProof="0">
                <a:ln>
                  <a:noFill/>
                </a:ln>
                <a:effectLst/>
                <a:uLnTx/>
                <a:uFillTx/>
                <a:latin typeface="Arial"/>
                <a:ea typeface="+mn-lt"/>
                <a:cs typeface="Arial"/>
                <a:hlinkClick r:id="rId5"/>
              </a:rPr>
              <a:t>here</a:t>
            </a:r>
            <a:r>
              <a:rPr kumimoji="0" lang="en-US" sz="1800" b="0" i="0" u="none" strike="noStrike" kern="1200" cap="none" spc="0" normalizeH="0" baseline="0" noProof="0">
                <a:ln>
                  <a:noFill/>
                </a:ln>
                <a:effectLst/>
                <a:uLnTx/>
                <a:uFillTx/>
                <a:latin typeface="Arial"/>
                <a:ea typeface="+mn-lt"/>
                <a:cs typeface="Arial"/>
              </a:rPr>
              <a:t>. </a:t>
            </a:r>
            <a:endParaRPr kumimoji="0" lang="en-US" sz="1800" b="0" i="0" u="none" strike="noStrike" kern="1200" cap="none" spc="0" normalizeH="0" baseline="0" noProof="0">
              <a:ln>
                <a:noFill/>
              </a:ln>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p:txBody>
      </p:sp>
      <p:pic>
        <p:nvPicPr>
          <p:cNvPr id="18" name="rotating-digitaltwin_original">
            <a:hlinkClick r:id="" action="ppaction://media"/>
            <a:extLst>
              <a:ext uri="{FF2B5EF4-FFF2-40B4-BE49-F238E27FC236}">
                <a16:creationId xmlns:a16="http://schemas.microsoft.com/office/drawing/2014/main" id="{51F808E9-AB48-C00C-0B3C-3E7E3308714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44220" y="3934788"/>
            <a:ext cx="5653733" cy="2982149"/>
          </a:xfrm>
          <a:prstGeom prst="ellipse">
            <a:avLst/>
          </a:prstGeom>
          <a:ln>
            <a:noFill/>
          </a:ln>
          <a:effectLst>
            <a:softEdge rad="112500"/>
          </a:effectLst>
        </p:spPr>
      </p:pic>
    </p:spTree>
    <p:extLst>
      <p:ext uri="{BB962C8B-B14F-4D97-AF65-F5344CB8AC3E}">
        <p14:creationId xmlns:p14="http://schemas.microsoft.com/office/powerpoint/2010/main" val="14112432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descr="Slide headline">
            <a:extLst>
              <a:ext uri="{FF2B5EF4-FFF2-40B4-BE49-F238E27FC236}">
                <a16:creationId xmlns:a16="http://schemas.microsoft.com/office/drawing/2014/main" id="{B0FD33D4-9003-4D2C-9514-77CB29C56E02}"/>
              </a:ext>
            </a:extLst>
          </p:cNvPr>
          <p:cNvSpPr>
            <a:spLocks noGrp="1"/>
          </p:cNvSpPr>
          <p:nvPr>
            <p:ph type="title"/>
          </p:nvPr>
        </p:nvSpPr>
        <p:spPr>
          <a:xfrm>
            <a:off x="219900" y="262323"/>
            <a:ext cx="9863997" cy="576000"/>
          </a:xfrm>
        </p:spPr>
        <p:txBody>
          <a:bodyPr/>
          <a:lstStyle/>
          <a:p>
            <a:r>
              <a:rPr lang="en-US" noProof="0"/>
              <a:t>Example: Racing car simulation</a:t>
            </a:r>
          </a:p>
        </p:txBody>
      </p:sp>
      <p:sp>
        <p:nvSpPr>
          <p:cNvPr id="2" name="Copy 1" descr="Sample content">
            <a:extLst>
              <a:ext uri="{FF2B5EF4-FFF2-40B4-BE49-F238E27FC236}">
                <a16:creationId xmlns:a16="http://schemas.microsoft.com/office/drawing/2014/main" id="{ED2A6538-2665-470B-AC19-FB1A61DF6AFA}"/>
              </a:ext>
            </a:extLst>
          </p:cNvPr>
          <p:cNvSpPr>
            <a:spLocks noGrp="1"/>
          </p:cNvSpPr>
          <p:nvPr>
            <p:ph idx="1"/>
          </p:nvPr>
        </p:nvSpPr>
        <p:spPr>
          <a:xfrm>
            <a:off x="72968" y="917709"/>
            <a:ext cx="11209106" cy="2774022"/>
          </a:xfrm>
          <a:ln>
            <a:noFill/>
          </a:ln>
        </p:spPr>
        <p:txBody>
          <a:bodyPr vert="horz" lIns="216000" tIns="144000" rIns="216000" bIns="144000" rtlCol="0" anchor="t">
            <a:noAutofit/>
          </a:bodyPr>
          <a:lstStyle/>
          <a:p>
            <a:r>
              <a:rPr lang="en-US" sz="2000" noProof="0"/>
              <a:t>Racing cars are high performance machines with many engineered parts. They need constant improvement to win races and constant maintenance to keep the driver safe.</a:t>
            </a:r>
            <a:r>
              <a:rPr lang="en-US" sz="2000"/>
              <a:t>  </a:t>
            </a:r>
            <a:endParaRPr lang="en-US" sz="2000" noProof="0"/>
          </a:p>
          <a:p>
            <a:endParaRPr lang="en-US" sz="2000" noProof="0"/>
          </a:p>
          <a:p>
            <a:r>
              <a:rPr lang="en-US" sz="2000" noProof="0"/>
              <a:t>A digital twin enables engineers to have extra insight about the vehicle and to understand what is happening inside at different speeds and in different conditions. Data is collected using sensors inside the real racing car and sent to the digital twin using the Internet of Things (IoT). This gives an accurate view of how the real machine performs</a:t>
            </a:r>
            <a:r>
              <a:rPr lang="en-US" noProof="0"/>
              <a:t>.</a:t>
            </a:r>
            <a:r>
              <a:rPr lang="en-US"/>
              <a:t>  </a:t>
            </a:r>
            <a:endParaRPr lang="en-US" noProof="0">
              <a:cs typeface="Arial"/>
            </a:endParaRPr>
          </a:p>
          <a:p>
            <a:endParaRPr lang="en-US">
              <a:cs typeface="Arial"/>
            </a:endParaRPr>
          </a:p>
          <a:p>
            <a:r>
              <a:rPr lang="en-GB">
                <a:ea typeface="+mn-lt"/>
                <a:cs typeface="+mn-lt"/>
              </a:rPr>
              <a:t>Watch the video on the next slide to learn more about the digital twin using the example of an all-electric car…</a:t>
            </a:r>
            <a:endParaRPr lang="en-US"/>
          </a:p>
          <a:p>
            <a:endParaRPr lang="en-US">
              <a:cs typeface="Arial"/>
            </a:endParaRPr>
          </a:p>
        </p:txBody>
      </p:sp>
      <p:pic>
        <p:nvPicPr>
          <p:cNvPr id="18" name="Picture 17">
            <a:extLst>
              <a:ext uri="{FF2B5EF4-FFF2-40B4-BE49-F238E27FC236}">
                <a16:creationId xmlns:a16="http://schemas.microsoft.com/office/drawing/2014/main" id="{C700A291-9D5B-6FEC-E822-49F832A72F40}"/>
              </a:ext>
            </a:extLst>
          </p:cNvPr>
          <p:cNvPicPr>
            <a:picLocks noChangeAspect="1"/>
          </p:cNvPicPr>
          <p:nvPr/>
        </p:nvPicPr>
        <p:blipFill rotWithShape="1">
          <a:blip r:embed="rId2">
            <a:extLst>
              <a:ext uri="{28A0092B-C50C-407E-A947-70E740481C1C}">
                <a14:useLocalDpi xmlns:a14="http://schemas.microsoft.com/office/drawing/2010/main" val="0"/>
              </a:ext>
            </a:extLst>
          </a:blip>
          <a:srcRect l="31577" t="33932" r="8607"/>
          <a:stretch/>
        </p:blipFill>
        <p:spPr>
          <a:xfrm>
            <a:off x="6010382" y="4681301"/>
            <a:ext cx="3445625" cy="2176699"/>
          </a:xfrm>
          <a:prstGeom prst="rect">
            <a:avLst/>
          </a:prstGeom>
        </p:spPr>
      </p:pic>
      <p:sp>
        <p:nvSpPr>
          <p:cNvPr id="5" name="Slide Number">
            <a:extLst>
              <a:ext uri="{FF2B5EF4-FFF2-40B4-BE49-F238E27FC236}">
                <a16:creationId xmlns:a16="http://schemas.microsoft.com/office/drawing/2014/main" id="{B38543DA-CC23-48CA-BBA6-732474F71B3B}"/>
              </a:ext>
              <a:ext uri="{C183D7F6-B498-43B3-948B-1728B52AA6E4}">
                <adec:decorative xmlns:adec="http://schemas.microsoft.com/office/drawing/2017/decorative" val="1"/>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Arial"/>
              <a:ea typeface="+mn-ea"/>
              <a:cs typeface="+mn-cs"/>
            </a:endParaRPr>
          </a:p>
        </p:txBody>
      </p:sp>
      <p:sp>
        <p:nvSpPr>
          <p:cNvPr id="7" name="Footer" descr="Footer with copyright, author and department information, and date">
            <a:extLst>
              <a:ext uri="{FF2B5EF4-FFF2-40B4-BE49-F238E27FC236}">
                <a16:creationId xmlns:a16="http://schemas.microsoft.com/office/drawing/2014/main" id="{446D24EB-4773-0E85-C32F-603D11F085E1}"/>
              </a:ext>
            </a:extLst>
          </p:cNvPr>
          <p:cNvSpPr>
            <a:spLocks noGrp="1"/>
          </p:cNvSpPr>
          <p:nvPr>
            <p:ph type="ftr" sz="quarter" idx="14"/>
          </p:nvPr>
        </p:nvSpPr>
        <p:spPr>
          <a:xfrm>
            <a:off x="1039632" y="6323542"/>
            <a:ext cx="9216000" cy="54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Restricted | © Siemens 20XX | Education | 2023</a:t>
            </a:r>
          </a:p>
        </p:txBody>
      </p:sp>
    </p:spTree>
    <p:extLst>
      <p:ext uri="{BB962C8B-B14F-4D97-AF65-F5344CB8AC3E}">
        <p14:creationId xmlns:p14="http://schemas.microsoft.com/office/powerpoint/2010/main" val="3501824783"/>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0B84-13FD-6B8A-239C-CE07899EEACF}"/>
              </a:ext>
            </a:extLst>
          </p:cNvPr>
          <p:cNvSpPr>
            <a:spLocks noGrp="1"/>
          </p:cNvSpPr>
          <p:nvPr>
            <p:ph type="title"/>
          </p:nvPr>
        </p:nvSpPr>
        <p:spPr>
          <a:xfrm>
            <a:off x="410400" y="2645571"/>
            <a:ext cx="11376788" cy="1231106"/>
          </a:xfrm>
        </p:spPr>
        <p:txBody>
          <a:bodyPr/>
          <a:lstStyle/>
          <a:p>
            <a:r>
              <a:rPr lang="en-GB"/>
              <a:t>2</a:t>
            </a:r>
          </a:p>
        </p:txBody>
      </p:sp>
      <p:sp>
        <p:nvSpPr>
          <p:cNvPr id="4" name="Footer Placeholder 3">
            <a:extLst>
              <a:ext uri="{FF2B5EF4-FFF2-40B4-BE49-F238E27FC236}">
                <a16:creationId xmlns:a16="http://schemas.microsoft.com/office/drawing/2014/main" id="{C1DA49D3-CAEA-99F3-6D2E-F93A43A1FBB9}"/>
              </a:ext>
            </a:extLst>
          </p:cNvPr>
          <p:cNvSpPr>
            <a:spLocks noGrp="1"/>
          </p:cNvSpPr>
          <p:nvPr>
            <p:ph type="ftr" sz="quarter" idx="12"/>
          </p:nvPr>
        </p:nvSpPr>
        <p:spPr/>
        <p:txBody>
          <a:bodyPr/>
          <a:lstStyle/>
          <a:p>
            <a:pPr>
              <a:lnSpc>
                <a:spcPct val="100000"/>
              </a:lnSpc>
            </a:pPr>
            <a:r>
              <a:rPr lang="en-US"/>
              <a:t>Restricted | © Siemens 20XX | Author | Department | YYYY-MM-DD</a:t>
            </a:r>
          </a:p>
        </p:txBody>
      </p:sp>
      <p:pic>
        <p:nvPicPr>
          <p:cNvPr id="5" name="Digital Twinning Challenge">
            <a:hlinkClick r:id="" action="ppaction://media"/>
            <a:extLst>
              <a:ext uri="{FF2B5EF4-FFF2-40B4-BE49-F238E27FC236}">
                <a16:creationId xmlns:a16="http://schemas.microsoft.com/office/drawing/2014/main" id="{B83D4FA3-084E-11EA-979B-43040DE4E9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421" y="125799"/>
            <a:ext cx="11780838" cy="6565761"/>
          </a:xfrm>
          <a:prstGeom prst="rect">
            <a:avLst/>
          </a:prstGeom>
        </p:spPr>
      </p:pic>
    </p:spTree>
    <p:extLst>
      <p:ext uri="{BB962C8B-B14F-4D97-AF65-F5344CB8AC3E}">
        <p14:creationId xmlns:p14="http://schemas.microsoft.com/office/powerpoint/2010/main" val="457399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descr="Title of the chapter">
            <a:extLst>
              <a:ext uri="{FF2B5EF4-FFF2-40B4-BE49-F238E27FC236}">
                <a16:creationId xmlns:a16="http://schemas.microsoft.com/office/drawing/2014/main" id="{F640B5D6-DA30-4A72-90BF-4686C1ACCA99}"/>
              </a:ext>
            </a:extLst>
          </p:cNvPr>
          <p:cNvSpPr>
            <a:spLocks noGrp="1"/>
          </p:cNvSpPr>
          <p:nvPr>
            <p:ph type="title"/>
          </p:nvPr>
        </p:nvSpPr>
        <p:spPr>
          <a:xfrm>
            <a:off x="407606" y="773306"/>
            <a:ext cx="11376788" cy="2031325"/>
          </a:xfrm>
        </p:spPr>
        <p:txBody>
          <a:bodyPr/>
          <a:lstStyle/>
          <a:p>
            <a:r>
              <a:rPr lang="en-US" sz="4400" noProof="0"/>
              <a:t>What parts of the </a:t>
            </a:r>
            <a:r>
              <a:rPr lang="en-US" sz="4400"/>
              <a:t>real-world</a:t>
            </a:r>
            <a:r>
              <a:rPr lang="en-US" sz="4400" noProof="0"/>
              <a:t> twin of a racing car do you think are linked</a:t>
            </a:r>
            <a:r>
              <a:rPr lang="en-US" sz="4400"/>
              <a:t> to the digital twin version?</a:t>
            </a:r>
            <a:endParaRPr lang="en-US" sz="4400" noProof="0"/>
          </a:p>
        </p:txBody>
      </p:sp>
      <p:sp>
        <p:nvSpPr>
          <p:cNvPr id="3" name="Slide Number">
            <a:extLst>
              <a:ext uri="{FF2B5EF4-FFF2-40B4-BE49-F238E27FC236}">
                <a16:creationId xmlns:a16="http://schemas.microsoft.com/office/drawing/2014/main" id="{ACCFE235-7738-4971-A010-875207DA87A2}"/>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descr="Footer with copyright, author and department information, and date">
            <a:extLst>
              <a:ext uri="{FF2B5EF4-FFF2-40B4-BE49-F238E27FC236}">
                <a16:creationId xmlns:a16="http://schemas.microsoft.com/office/drawing/2014/main" id="{B621F231-2997-44E7-279C-F5F0B11283ED}"/>
              </a:ext>
            </a:extLst>
          </p:cNvPr>
          <p:cNvSpPr txBox="1">
            <a:spLocks/>
          </p:cNvSpPr>
          <p:nvPr/>
        </p:nvSpPr>
        <p:spPr bwMode="black">
          <a:xfrm>
            <a:off x="1202273"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Restricted | © Siemens 20XX | Education | 2023</a:t>
            </a:r>
          </a:p>
        </p:txBody>
      </p:sp>
      <p:sp>
        <p:nvSpPr>
          <p:cNvPr id="7" name="Subtitle 6">
            <a:extLst>
              <a:ext uri="{FF2B5EF4-FFF2-40B4-BE49-F238E27FC236}">
                <a16:creationId xmlns:a16="http://schemas.microsoft.com/office/drawing/2014/main" id="{AB1DC361-5D41-83A5-024E-3A92BF26AFCD}"/>
              </a:ext>
            </a:extLst>
          </p:cNvPr>
          <p:cNvSpPr>
            <a:spLocks noGrp="1"/>
          </p:cNvSpPr>
          <p:nvPr>
            <p:ph type="subTitle" idx="1"/>
          </p:nvPr>
        </p:nvSpPr>
        <p:spPr>
          <a:xfrm>
            <a:off x="407606" y="3242059"/>
            <a:ext cx="9288000" cy="1622622"/>
          </a:xfrm>
        </p:spPr>
        <p:txBody>
          <a:bodyPr/>
          <a:lstStyle/>
          <a:p>
            <a:r>
              <a:rPr lang="en-GB"/>
              <a:t>Write your answer down before moving onto the next slide… </a:t>
            </a:r>
          </a:p>
        </p:txBody>
      </p:sp>
      <p:pic>
        <p:nvPicPr>
          <p:cNvPr id="8" name="Picture 7">
            <a:extLst>
              <a:ext uri="{FF2B5EF4-FFF2-40B4-BE49-F238E27FC236}">
                <a16:creationId xmlns:a16="http://schemas.microsoft.com/office/drawing/2014/main" id="{8F88EBE7-AF71-57E1-F5F7-CE159B7CD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1121" y="4000317"/>
            <a:ext cx="3338304" cy="1950435"/>
          </a:xfrm>
          <a:prstGeom prst="rect">
            <a:avLst/>
          </a:prstGeom>
        </p:spPr>
      </p:pic>
    </p:spTree>
    <p:extLst>
      <p:ext uri="{BB962C8B-B14F-4D97-AF65-F5344CB8AC3E}">
        <p14:creationId xmlns:p14="http://schemas.microsoft.com/office/powerpoint/2010/main" val="35638736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813C3CFC-9697-4716-A651-26E69FE6AB0F}"/>
              </a:ext>
            </a:extLst>
          </p:cNvPr>
          <p:cNvSpPr>
            <a:spLocks noGrp="1"/>
          </p:cNvSpPr>
          <p:nvPr>
            <p:ph type="title"/>
          </p:nvPr>
        </p:nvSpPr>
        <p:spPr>
          <a:xfrm>
            <a:off x="411610" y="-124818"/>
            <a:ext cx="9863997" cy="576000"/>
          </a:xfrm>
        </p:spPr>
        <p:txBody>
          <a:bodyPr/>
          <a:lstStyle/>
          <a:p>
            <a:br>
              <a:rPr lang="en-US" sz="3200" b="1" baseline="30000" noProof="0"/>
            </a:br>
            <a:r>
              <a:rPr lang="en-US" sz="3200" b="1" baseline="30000" noProof="0"/>
              <a:t>The racing car digital twin is linked to its </a:t>
            </a:r>
            <a:r>
              <a:rPr lang="en-US" sz="3200" baseline="30000"/>
              <a:t>real-world </a:t>
            </a:r>
            <a:r>
              <a:rPr lang="en-US" sz="3200" b="1" baseline="30000" noProof="0"/>
              <a:t>counterpart through:</a:t>
            </a:r>
            <a:r>
              <a:rPr lang="en-US" sz="3200" baseline="30000"/>
              <a:t> </a:t>
            </a:r>
            <a:endParaRPr lang="en-US" sz="3200" b="0" noProof="0"/>
          </a:p>
        </p:txBody>
      </p:sp>
      <p:sp>
        <p:nvSpPr>
          <p:cNvPr id="3" name="Copy" descr="Sample content">
            <a:extLst>
              <a:ext uri="{FF2B5EF4-FFF2-40B4-BE49-F238E27FC236}">
                <a16:creationId xmlns:a16="http://schemas.microsoft.com/office/drawing/2014/main" id="{F4DAD0C9-C8E6-49A1-8C40-DE4670D2D7FF}"/>
              </a:ext>
            </a:extLst>
          </p:cNvPr>
          <p:cNvSpPr>
            <a:spLocks noGrp="1"/>
          </p:cNvSpPr>
          <p:nvPr>
            <p:ph idx="1"/>
          </p:nvPr>
        </p:nvSpPr>
        <p:spPr>
          <a:xfrm>
            <a:off x="411162" y="1184563"/>
            <a:ext cx="11291103" cy="4728418"/>
          </a:xfrm>
        </p:spPr>
        <p:txBody>
          <a:bodyPr vert="horz" lIns="0" tIns="0" rIns="0" bIns="0" rtlCol="0" anchor="t">
            <a:noAutofit/>
          </a:bodyPr>
          <a:lstStyle/>
          <a:p>
            <a:pPr marL="457200" indent="-457200">
              <a:buFont typeface="Arial" panose="020B0604020202020204" pitchFamily="34" charset="0"/>
              <a:buChar char="•"/>
            </a:pPr>
            <a:r>
              <a:rPr lang="en-US" sz="2000" b="1" baseline="30000"/>
              <a:t>The E</a:t>
            </a:r>
            <a:r>
              <a:rPr lang="en-US" sz="2000" b="1" baseline="30000" noProof="0"/>
              <a:t>ngine: Sensors built into the engine of the vehicle send temperature and performance data to the digital twin. The engine can be seen to work in real time by engineers before a race, or the driver or pit crew during a race.</a:t>
            </a:r>
            <a:r>
              <a:rPr lang="en-US" sz="2000" b="1" baseline="30000"/>
              <a:t> </a:t>
            </a:r>
            <a:endParaRPr lang="en-US" sz="2000">
              <a:cs typeface="Arial"/>
            </a:endParaRPr>
          </a:p>
          <a:p>
            <a:endParaRPr lang="en-US" sz="2000" b="1" baseline="30000">
              <a:cs typeface="Arial"/>
            </a:endParaRPr>
          </a:p>
          <a:p>
            <a:pPr marL="457200" indent="-457200">
              <a:buFont typeface="Arial" panose="020B0604020202020204" pitchFamily="34" charset="0"/>
              <a:buChar char="•"/>
            </a:pPr>
            <a:r>
              <a:rPr lang="en-US" sz="2000" b="1" baseline="30000" noProof="0"/>
              <a:t>The Brakes: Performance data from the braking system is collected using sensors, enabling the engineers and pit crew to gather insights into improvements and maintenance.</a:t>
            </a:r>
            <a:r>
              <a:rPr lang="en-US" sz="2000" b="1" baseline="30000"/>
              <a:t>  </a:t>
            </a:r>
            <a:endParaRPr lang="en-US" sz="2000" b="1" baseline="30000" noProof="0">
              <a:cs typeface="Arial"/>
            </a:endParaRPr>
          </a:p>
          <a:p>
            <a:pPr marL="457200" indent="-457200">
              <a:buFont typeface="Arial" panose="020B0604020202020204" pitchFamily="34" charset="0"/>
              <a:buChar char="•"/>
            </a:pPr>
            <a:endParaRPr lang="en-US" sz="2000" b="1" baseline="30000" noProof="0">
              <a:cs typeface="Arial"/>
            </a:endParaRPr>
          </a:p>
          <a:p>
            <a:pPr marL="457200" indent="-457200">
              <a:buFont typeface="Arial" panose="020B0604020202020204" pitchFamily="34" charset="0"/>
              <a:buChar char="•"/>
            </a:pPr>
            <a:r>
              <a:rPr lang="en-US" sz="2000" b="1" baseline="30000" noProof="0"/>
              <a:t>Its Fuel: Every aspect of the vehicle is measured and monitored using sensors and incorporated into the digital twin. Understanding how fuel is used by the vehicle helps to further understand and improve its racing performance.</a:t>
            </a:r>
            <a:r>
              <a:rPr lang="en-US" sz="2000" b="1" baseline="30000"/>
              <a:t> </a:t>
            </a:r>
            <a:endParaRPr lang="en-US" sz="2000" b="1" baseline="30000" noProof="0">
              <a:cs typeface="Arial"/>
            </a:endParaRPr>
          </a:p>
          <a:p>
            <a:pPr marL="457200" indent="-457200">
              <a:buFont typeface="Arial" panose="020B0604020202020204" pitchFamily="34" charset="0"/>
              <a:buChar char="•"/>
            </a:pPr>
            <a:endParaRPr lang="en-US" sz="2000" b="1" baseline="30000">
              <a:cs typeface="Arial"/>
            </a:endParaRPr>
          </a:p>
          <a:p>
            <a:endParaRPr lang="en-US" b="1" baseline="30000" noProof="0">
              <a:cs typeface="Arial"/>
            </a:endParaRPr>
          </a:p>
          <a:p>
            <a:r>
              <a:rPr lang="en-US" sz="2400" b="1" baseline="30000" noProof="0"/>
              <a:t>Play our Lean Machines game </a:t>
            </a:r>
            <a:r>
              <a:rPr lang="en-US" sz="2400" b="1" baseline="30000" noProof="0">
                <a:hlinkClick r:id="rId2">
                  <a:extLst>
                    <a:ext uri="{A12FA001-AC4F-418D-AE19-62706E023703}">
                      <ahyp:hlinkClr xmlns:ahyp="http://schemas.microsoft.com/office/drawing/2018/hyperlinkcolor" val="tx"/>
                    </a:ext>
                  </a:extLst>
                </a:hlinkClick>
              </a:rPr>
              <a:t>here</a:t>
            </a:r>
            <a:r>
              <a:rPr lang="en-US" sz="2400" b="1" baseline="30000" noProof="0"/>
              <a:t> before moving onto the next slide to see just how many variable parts there are to a car production line.</a:t>
            </a:r>
            <a:r>
              <a:rPr lang="en-US" sz="2400" b="1" baseline="30000"/>
              <a:t> </a:t>
            </a:r>
            <a:endParaRPr lang="en-US" sz="2400" b="1" baseline="30000" noProof="0">
              <a:cs typeface="Arial"/>
            </a:endParaRPr>
          </a:p>
        </p:txBody>
      </p:sp>
      <p:sp>
        <p:nvSpPr>
          <p:cNvPr id="6" name="Slide Number">
            <a:extLst>
              <a:ext uri="{FF2B5EF4-FFF2-40B4-BE49-F238E27FC236}">
                <a16:creationId xmlns:a16="http://schemas.microsoft.com/office/drawing/2014/main" id="{CB1948C2-BCB7-4A85-B181-A476AEC4C9B1}"/>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descr="Footer with copyright, author and department information, and date">
            <a:extLst>
              <a:ext uri="{FF2B5EF4-FFF2-40B4-BE49-F238E27FC236}">
                <a16:creationId xmlns:a16="http://schemas.microsoft.com/office/drawing/2014/main" id="{5A33D3DF-E2C6-33F8-C74F-6F497E770996}"/>
              </a:ext>
            </a:extLst>
          </p:cNvPr>
          <p:cNvSpPr txBox="1">
            <a:spLocks/>
          </p:cNvSpPr>
          <p:nvPr/>
        </p:nvSpPr>
        <p:spPr bwMode="black">
          <a:xfrm>
            <a:off x="1214036"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Restricted | © Siemens 20XX | Education | 2023</a:t>
            </a:r>
          </a:p>
        </p:txBody>
      </p:sp>
    </p:spTree>
    <p:extLst>
      <p:ext uri="{BB962C8B-B14F-4D97-AF65-F5344CB8AC3E}">
        <p14:creationId xmlns:p14="http://schemas.microsoft.com/office/powerpoint/2010/main" val="23009203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CB1948C2-BCB7-4A85-B181-A476AEC4C9B1}"/>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descr="Footer with copyright, author and department information, and date">
            <a:extLst>
              <a:ext uri="{FF2B5EF4-FFF2-40B4-BE49-F238E27FC236}">
                <a16:creationId xmlns:a16="http://schemas.microsoft.com/office/drawing/2014/main" id="{5A33D3DF-E2C6-33F8-C74F-6F497E770996}"/>
              </a:ext>
            </a:extLst>
          </p:cNvPr>
          <p:cNvSpPr txBox="1">
            <a:spLocks/>
          </p:cNvSpPr>
          <p:nvPr/>
        </p:nvSpPr>
        <p:spPr bwMode="black">
          <a:xfrm>
            <a:off x="1214036" y="6310800"/>
            <a:ext cx="928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Restricted | © Siemens 20XX | Education | 2023</a:t>
            </a:r>
          </a:p>
        </p:txBody>
      </p:sp>
      <p:sp>
        <p:nvSpPr>
          <p:cNvPr id="10" name="TextBox 9">
            <a:extLst>
              <a:ext uri="{FF2B5EF4-FFF2-40B4-BE49-F238E27FC236}">
                <a16:creationId xmlns:a16="http://schemas.microsoft.com/office/drawing/2014/main" id="{11293E38-8E5A-1880-A054-75FEAECBACC9}"/>
              </a:ext>
            </a:extLst>
          </p:cNvPr>
          <p:cNvSpPr txBox="1"/>
          <p:nvPr/>
        </p:nvSpPr>
        <p:spPr>
          <a:xfrm>
            <a:off x="735162" y="853440"/>
            <a:ext cx="10554788" cy="38779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Arial"/>
                <a:ea typeface="+mn-ea"/>
                <a:cs typeface="+mn-cs"/>
              </a:rPr>
              <a:t>Hopefully, after playing lean machines you saw just how many parts there are in the production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Arial"/>
                <a:ea typeface="+mn-ea"/>
                <a:cs typeface="+mn-cs"/>
              </a:rPr>
              <a:t>This is why it is so useful to see a process virtually before building the physical production line.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Arial"/>
                <a:ea typeface="+mn-ea"/>
                <a:cs typeface="+mn-cs"/>
              </a:rPr>
              <a:t>It allows for the most effective, high-quality process possible before physically building the production line. </a:t>
            </a:r>
            <a:endParaRPr kumimoji="0" lang="en-GB" sz="28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Arial"/>
                <a:ea typeface="+mn-ea"/>
                <a:cs typeface="+mn-cs"/>
              </a:rPr>
              <a:t>  </a:t>
            </a:r>
            <a:endParaRPr kumimoji="0" lang="en-GB" sz="28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307389962"/>
      </p:ext>
    </p:extLst>
  </p:cSld>
  <p:clrMapOvr>
    <a:masterClrMapping/>
  </p:clrMapOvr>
  <p:transition spd="slow">
    <p:push dir="u"/>
  </p:transition>
</p:sld>
</file>

<file path=ppt/theme/theme1.xml><?xml version="1.0" encoding="utf-8"?>
<a:theme xmlns:a="http://schemas.openxmlformats.org/drawingml/2006/main" name="Siemens 2022">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C1B6"/>
      </a:hlink>
      <a:folHlink>
        <a:srgbClr val="00C1B6"/>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solidFill>
              <a:schemeClr val="tx1"/>
            </a:solidFill>
          </a:defRPr>
        </a:defPPr>
      </a:lstStyle>
    </a:txDef>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sie-ppt-O365-16x9-standard-eng-v3-4-3.pptx" id="{610F14FA-6370-4702-910B-FD07F822D983}" vid="{AA31864D-3AE4-4975-9E71-C341E134A110}"/>
    </a:ext>
  </a:extLst>
</a:theme>
</file>

<file path=ppt/theme/theme2.xml><?xml version="1.0" encoding="utf-8"?>
<a:theme xmlns:a="http://schemas.openxmlformats.org/drawingml/2006/main" name="1_Siemens 2022">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C1B6"/>
      </a:hlink>
      <a:folHlink>
        <a:srgbClr val="00C1B6"/>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solidFill>
              <a:schemeClr val="tx1"/>
            </a:solidFill>
          </a:defRPr>
        </a:defPPr>
      </a:lstStyle>
    </a:txDef>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sie-ppt-O365-16x9-standard-eng-v3-4-3.pptx" id="{610F14FA-6370-4702-910B-FD07F822D983}" vid="{AA31864D-3AE4-4975-9E71-C341E134A11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1549</Words>
  <Application>Microsoft Office PowerPoint</Application>
  <PresentationFormat>Widescreen</PresentationFormat>
  <Paragraphs>150</Paragraphs>
  <Slides>18</Slides>
  <Notes>4</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WordVisi_MSFontService</vt:lpstr>
      <vt:lpstr>Siemens 2022</vt:lpstr>
      <vt:lpstr>1_Siemens 2022</vt:lpstr>
      <vt:lpstr>Digital Twinning challenge</vt:lpstr>
      <vt:lpstr>Introduction</vt:lpstr>
      <vt:lpstr>In this activity you will learn:  </vt:lpstr>
      <vt:lpstr>What is a Digital Twin?  </vt:lpstr>
      <vt:lpstr>Example: Racing car simulation</vt:lpstr>
      <vt:lpstr>2</vt:lpstr>
      <vt:lpstr>What parts of the real-world twin of a racing car do you think are linked to the digital twin version?</vt:lpstr>
      <vt:lpstr> The racing car digital twin is linked to its real-world counterpart through: </vt:lpstr>
      <vt:lpstr>PowerPoint Presentation</vt:lpstr>
      <vt:lpstr>Digital Twinning and Manufacturing/ Production lines </vt:lpstr>
      <vt:lpstr>Optimisation and Machine Learning </vt:lpstr>
      <vt:lpstr>The Big Question…</vt:lpstr>
      <vt:lpstr> Things to think about:</vt:lpstr>
      <vt:lpstr>How you present your plan is up to you.   Some suggestions are:  - A slide or notes explaining your plan  - A drawing representing the car, the journey and its digital twin.    </vt:lpstr>
      <vt:lpstr>Activity: Match the benefits of digital twinning technology on the right to the correct person on the left.   See next slide for the answers. </vt:lpstr>
      <vt:lpstr> Answers</vt:lpstr>
      <vt:lpstr>Congratulations! You have now completed the Digital Twinning Challenge.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Twinning challenge</dc:title>
  <dc:creator>Morris, Amy (RC-GB SUS)</dc:creator>
  <cp:lastModifiedBy>Wood, Mark (RC-GB SUS SUS1)</cp:lastModifiedBy>
  <cp:revision>2</cp:revision>
  <dcterms:created xsi:type="dcterms:W3CDTF">2022-12-20T09:44:53Z</dcterms:created>
  <dcterms:modified xsi:type="dcterms:W3CDTF">2023-03-01T17:43:39Z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258917-277f-42cd-a3cd-14c4e9ee58bc_Enabled">
    <vt:lpwstr>true</vt:lpwstr>
  </property>
  <property fmtid="{D5CDD505-2E9C-101B-9397-08002B2CF9AE}" pid="3" name="MSIP_Label_9d258917-277f-42cd-a3cd-14c4e9ee58bc_SetDate">
    <vt:lpwstr>2022-12-21T13:22:56Z</vt:lpwstr>
  </property>
  <property fmtid="{D5CDD505-2E9C-101B-9397-08002B2CF9AE}" pid="4" name="MSIP_Label_9d258917-277f-42cd-a3cd-14c4e9ee58bc_Method">
    <vt:lpwstr>Standard</vt:lpwstr>
  </property>
  <property fmtid="{D5CDD505-2E9C-101B-9397-08002B2CF9AE}" pid="5" name="MSIP_Label_9d258917-277f-42cd-a3cd-14c4e9ee58bc_Name">
    <vt:lpwstr>restricted</vt:lpwstr>
  </property>
  <property fmtid="{D5CDD505-2E9C-101B-9397-08002B2CF9AE}" pid="6" name="MSIP_Label_9d258917-277f-42cd-a3cd-14c4e9ee58bc_SiteId">
    <vt:lpwstr>38ae3bcd-9579-4fd4-adda-b42e1495d55a</vt:lpwstr>
  </property>
  <property fmtid="{D5CDD505-2E9C-101B-9397-08002B2CF9AE}" pid="7" name="MSIP_Label_9d258917-277f-42cd-a3cd-14c4e9ee58bc_ActionId">
    <vt:lpwstr>196dc28e-6865-4c90-8f55-92e848b20bf3</vt:lpwstr>
  </property>
  <property fmtid="{D5CDD505-2E9C-101B-9397-08002B2CF9AE}" pid="8" name="MSIP_Label_9d258917-277f-42cd-a3cd-14c4e9ee58bc_ContentBits">
    <vt:lpwstr>0</vt:lpwstr>
  </property>
  <property fmtid="{D5CDD505-2E9C-101B-9397-08002B2CF9AE}" pid="9" name="Document_Confidentiality">
    <vt:lpwstr>Restricted</vt:lpwstr>
  </property>
</Properties>
</file>