
<file path=[Content_Types].xml><?xml version="1.0" encoding="utf-8"?>
<Types xmlns="http://schemas.openxmlformats.org/package/2006/content-types">
  <Default Extension="rels" ContentType="application/vnd.openxmlformats-package.relationships+xml"/>
  <Default Extension="jpg" ContentType="image/jpeg"/>
  <Default Extension="xml" ContentType="application/xml"/>
  <Default Extension="jpeg" ContentType="image/jpeg"/>
  <Default Extension="emf" ContentType="image/x-emf"/>
  <Default Extension="png" ContentType="image/png"/>
  <Default Extension="bin" ContentType="application/vnd.openxmlformats-officedocument.presentationml.printerSettings"/>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handoutMasterIdLst>
    <p:handoutMasterId r:id="rId12"/>
  </p:handoutMasterIdLst>
  <p:sldIdLst>
    <p:sldId id="357" r:id="rId2"/>
    <p:sldId id="326" r:id="rId3"/>
    <p:sldId id="366" r:id="rId4"/>
    <p:sldId id="360" r:id="rId5"/>
    <p:sldId id="363" r:id="rId6"/>
    <p:sldId id="361" r:id="rId7"/>
    <p:sldId id="335" r:id="rId8"/>
    <p:sldId id="365" r:id="rId9"/>
    <p:sldId id="358" r:id="rId10"/>
  </p:sldIdLst>
  <p:sldSz cx="9144000" cy="6858000" type="screen4x3"/>
  <p:notesSz cx="6794500" cy="10007600"/>
  <p:defaultTex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235F"/>
    <a:srgbClr val="55A0B9"/>
    <a:srgbClr val="D2D741"/>
    <a:srgbClr val="BEC328"/>
    <a:srgbClr val="96A51E"/>
    <a:srgbClr val="669A00"/>
    <a:srgbClr val="D0D3DA"/>
    <a:srgbClr val="333333"/>
    <a:srgbClr val="003399"/>
    <a:srgbClr val="0099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5592" autoAdjust="0"/>
    <p:restoredTop sz="83126" autoAdjust="0"/>
  </p:normalViewPr>
  <p:slideViewPr>
    <p:cSldViewPr>
      <p:cViewPr>
        <p:scale>
          <a:sx n="60" d="100"/>
          <a:sy n="60" d="100"/>
        </p:scale>
        <p:origin x="-1856" y="-416"/>
      </p:cViewPr>
      <p:guideLst>
        <p:guide orient="horz" pos="1162"/>
        <p:guide orient="horz" pos="163"/>
        <p:guide orient="horz" pos="3952"/>
        <p:guide orient="horz" pos="4103"/>
        <p:guide orient="horz" pos="2431"/>
        <p:guide orient="horz" pos="2520"/>
        <p:guide orient="horz" pos="1008"/>
        <p:guide orient="horz" pos="787"/>
        <p:guide pos="2880"/>
        <p:guide pos="180"/>
        <p:guide pos="2971"/>
        <p:guide pos="5509"/>
        <p:guide pos="340"/>
      </p:guideLst>
    </p:cSldViewPr>
  </p:slideViewPr>
  <p:outlineViewPr>
    <p:cViewPr>
      <p:scale>
        <a:sx n="33" d="100"/>
        <a:sy n="33" d="100"/>
      </p:scale>
      <p:origin x="0" y="40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4336" y="-96"/>
      </p:cViewPr>
      <p:guideLst>
        <p:guide orient="horz" pos="3152"/>
        <p:guide pos="2140"/>
      </p:guideLst>
    </p:cSldViewPr>
  </p:notesViewPr>
  <p:gridSpacing cx="72008" cy="72008"/>
</p:viewPr>
</file>

<file path=ppt/_rels/presentation.xml.rels><?xml version="1.0" encoding="UTF-8" standalone="yes"?>
<Relationships xmlns="http://schemas.openxmlformats.org/package/2006/relationships"><Relationship Id="rId14" Type="http://schemas.openxmlformats.org/officeDocument/2006/relationships/presProps" Target="presProps.xml"/><Relationship Id="rId4" Type="http://schemas.openxmlformats.org/officeDocument/2006/relationships/slide" Target="slides/slide3.xml"/><Relationship Id="rId7" Type="http://schemas.openxmlformats.org/officeDocument/2006/relationships/slide" Target="slides/slide6.xml"/><Relationship Id="rId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theme" Target="theme/theme1.xml"/><Relationship Id="rId8" Type="http://schemas.openxmlformats.org/officeDocument/2006/relationships/slide" Target="slides/slide7.xml"/><Relationship Id="rId13" Type="http://schemas.openxmlformats.org/officeDocument/2006/relationships/printerSettings" Target="printerSettings/printerSettings1.bin"/><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viewProps" Target="viewProps.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0" y="0"/>
            <a:ext cx="2944813"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spcBef>
                <a:spcPct val="0"/>
              </a:spcBef>
              <a:defRPr sz="1200">
                <a:latin typeface="Siemens Sans" charset="0"/>
              </a:defRPr>
            </a:lvl1pPr>
          </a:lstStyle>
          <a:p>
            <a:endParaRPr lang="de-DE"/>
          </a:p>
        </p:txBody>
      </p:sp>
      <p:sp>
        <p:nvSpPr>
          <p:cNvPr id="173059" name="Rectangle 3"/>
          <p:cNvSpPr>
            <a:spLocks noGrp="1" noChangeArrowheads="1"/>
          </p:cNvSpPr>
          <p:nvPr>
            <p:ph type="dt" sz="quarter" idx="1"/>
          </p:nvPr>
        </p:nvSpPr>
        <p:spPr bwMode="auto">
          <a:xfrm>
            <a:off x="3849688" y="0"/>
            <a:ext cx="2944812"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r">
              <a:spcBef>
                <a:spcPct val="0"/>
              </a:spcBef>
              <a:defRPr sz="1200">
                <a:latin typeface="Siemens Sans" charset="0"/>
              </a:defRPr>
            </a:lvl1pPr>
          </a:lstStyle>
          <a:p>
            <a:endParaRPr lang="de-DE"/>
          </a:p>
        </p:txBody>
      </p:sp>
      <p:sp>
        <p:nvSpPr>
          <p:cNvPr id="173060" name="Rectangle 4"/>
          <p:cNvSpPr>
            <a:spLocks noGrp="1" noChangeArrowheads="1"/>
          </p:cNvSpPr>
          <p:nvPr>
            <p:ph type="ftr" sz="quarter" idx="2"/>
          </p:nvPr>
        </p:nvSpPr>
        <p:spPr bwMode="auto">
          <a:xfrm>
            <a:off x="0" y="9507538"/>
            <a:ext cx="2944813"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lvl1pPr>
              <a:spcBef>
                <a:spcPct val="0"/>
              </a:spcBef>
              <a:defRPr sz="1200">
                <a:latin typeface="Siemens Sans" charset="0"/>
              </a:defRPr>
            </a:lvl1pPr>
          </a:lstStyle>
          <a:p>
            <a:endParaRPr lang="de-DE"/>
          </a:p>
        </p:txBody>
      </p:sp>
      <p:sp>
        <p:nvSpPr>
          <p:cNvPr id="173061" name="Rectangle 5"/>
          <p:cNvSpPr>
            <a:spLocks noGrp="1" noChangeArrowheads="1"/>
          </p:cNvSpPr>
          <p:nvPr>
            <p:ph type="sldNum" sz="quarter" idx="3"/>
          </p:nvPr>
        </p:nvSpPr>
        <p:spPr bwMode="auto">
          <a:xfrm>
            <a:off x="3849688" y="9507538"/>
            <a:ext cx="2944812"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lvl1pPr algn="r">
              <a:spcBef>
                <a:spcPct val="0"/>
              </a:spcBef>
              <a:defRPr sz="1200">
                <a:latin typeface="Siemens Sans" charset="0"/>
              </a:defRPr>
            </a:lvl1pPr>
          </a:lstStyle>
          <a:p>
            <a:fld id="{25F2FD24-84D8-B54C-8C6D-F7C5A01A286D}" type="slidenum">
              <a:rPr lang="de-DE"/>
              <a:pPr/>
              <a:t>‹#›</a:t>
            </a:fld>
            <a:endParaRPr lang="de-DE"/>
          </a:p>
        </p:txBody>
      </p:sp>
    </p:spTree>
    <p:extLst>
      <p:ext uri="{BB962C8B-B14F-4D97-AF65-F5344CB8AC3E}">
        <p14:creationId xmlns:p14="http://schemas.microsoft.com/office/powerpoint/2010/main" val="25337844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2944813"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spcBef>
                <a:spcPct val="0"/>
              </a:spcBef>
              <a:defRPr sz="1200">
                <a:latin typeface="Siemens Sans" charset="0"/>
              </a:defRPr>
            </a:lvl1pPr>
          </a:lstStyle>
          <a:p>
            <a:endParaRPr lang="de-DE"/>
          </a:p>
        </p:txBody>
      </p:sp>
      <p:sp>
        <p:nvSpPr>
          <p:cNvPr id="77827" name="Rectangle 3"/>
          <p:cNvSpPr>
            <a:spLocks noGrp="1" noChangeArrowheads="1"/>
          </p:cNvSpPr>
          <p:nvPr>
            <p:ph type="dt" idx="1"/>
          </p:nvPr>
        </p:nvSpPr>
        <p:spPr bwMode="auto">
          <a:xfrm>
            <a:off x="3848100" y="0"/>
            <a:ext cx="2944813"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spcBef>
                <a:spcPct val="0"/>
              </a:spcBef>
              <a:defRPr sz="1200">
                <a:latin typeface="Siemens Sans" charset="0"/>
              </a:defRPr>
            </a:lvl1pPr>
          </a:lstStyle>
          <a:p>
            <a:endParaRPr lang="de-DE"/>
          </a:p>
        </p:txBody>
      </p:sp>
      <p:sp>
        <p:nvSpPr>
          <p:cNvPr id="77828" name="Rectangle 4"/>
          <p:cNvSpPr>
            <a:spLocks noGrp="1" noRot="1" noChangeAspect="1" noChangeArrowheads="1" noTextEdit="1"/>
          </p:cNvSpPr>
          <p:nvPr>
            <p:ph type="sldImg" idx="2"/>
          </p:nvPr>
        </p:nvSpPr>
        <p:spPr bwMode="auto">
          <a:xfrm>
            <a:off x="895350" y="750888"/>
            <a:ext cx="5003800" cy="37528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77829" name="Rectangle 5"/>
          <p:cNvSpPr>
            <a:spLocks noGrp="1" noChangeArrowheads="1"/>
          </p:cNvSpPr>
          <p:nvPr>
            <p:ph type="body" sz="quarter" idx="3"/>
          </p:nvPr>
        </p:nvSpPr>
        <p:spPr bwMode="auto">
          <a:xfrm>
            <a:off x="679450" y="4752975"/>
            <a:ext cx="5435600" cy="450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7830" name="Rectangle 6"/>
          <p:cNvSpPr>
            <a:spLocks noGrp="1" noChangeArrowheads="1"/>
          </p:cNvSpPr>
          <p:nvPr>
            <p:ph type="ftr" sz="quarter" idx="4"/>
          </p:nvPr>
        </p:nvSpPr>
        <p:spPr bwMode="auto">
          <a:xfrm>
            <a:off x="0" y="9505950"/>
            <a:ext cx="2944813"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spcBef>
                <a:spcPct val="0"/>
              </a:spcBef>
              <a:defRPr sz="1200">
                <a:latin typeface="Siemens Sans" charset="0"/>
              </a:defRPr>
            </a:lvl1pPr>
          </a:lstStyle>
          <a:p>
            <a:endParaRPr lang="de-DE"/>
          </a:p>
        </p:txBody>
      </p:sp>
      <p:sp>
        <p:nvSpPr>
          <p:cNvPr id="77831" name="Rectangle 7"/>
          <p:cNvSpPr>
            <a:spLocks noGrp="1" noChangeArrowheads="1"/>
          </p:cNvSpPr>
          <p:nvPr>
            <p:ph type="sldNum" sz="quarter" idx="5"/>
          </p:nvPr>
        </p:nvSpPr>
        <p:spPr bwMode="auto">
          <a:xfrm>
            <a:off x="3848100" y="9505950"/>
            <a:ext cx="2944813"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spcBef>
                <a:spcPct val="0"/>
              </a:spcBef>
              <a:defRPr sz="1200">
                <a:latin typeface="Siemens Sans" charset="0"/>
              </a:defRPr>
            </a:lvl1pPr>
          </a:lstStyle>
          <a:p>
            <a:fld id="{8C459197-2F9C-1E49-ABBF-26CF38F0E880}" type="slidenum">
              <a:rPr lang="de-DE"/>
              <a:pPr/>
              <a:t>‹#›</a:t>
            </a:fld>
            <a:endParaRPr lang="de-DE"/>
          </a:p>
        </p:txBody>
      </p:sp>
    </p:spTree>
    <p:extLst>
      <p:ext uri="{BB962C8B-B14F-4D97-AF65-F5344CB8AC3E}">
        <p14:creationId xmlns:p14="http://schemas.microsoft.com/office/powerpoint/2010/main" val="394380007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Siemens Sans" charset="0"/>
        <a:ea typeface="Geneva" charset="0"/>
        <a:cs typeface="+mn-cs"/>
      </a:defRPr>
    </a:lvl1pPr>
    <a:lvl2pPr marL="457200" algn="l" rtl="0" fontAlgn="base">
      <a:spcBef>
        <a:spcPct val="30000"/>
      </a:spcBef>
      <a:spcAft>
        <a:spcPct val="0"/>
      </a:spcAft>
      <a:defRPr sz="1200" kern="1200">
        <a:solidFill>
          <a:schemeClr val="tx1"/>
        </a:solidFill>
        <a:latin typeface="Siemens Sans" charset="0"/>
        <a:ea typeface="Geneva" charset="0"/>
        <a:cs typeface="+mn-cs"/>
      </a:defRPr>
    </a:lvl2pPr>
    <a:lvl3pPr marL="914400" algn="l" rtl="0" fontAlgn="base">
      <a:spcBef>
        <a:spcPct val="30000"/>
      </a:spcBef>
      <a:spcAft>
        <a:spcPct val="0"/>
      </a:spcAft>
      <a:defRPr sz="1200" kern="1200">
        <a:solidFill>
          <a:schemeClr val="tx1"/>
        </a:solidFill>
        <a:latin typeface="Siemens Sans" charset="0"/>
        <a:ea typeface="Geneva" charset="0"/>
        <a:cs typeface="+mn-cs"/>
      </a:defRPr>
    </a:lvl3pPr>
    <a:lvl4pPr marL="1371600" algn="l" rtl="0" fontAlgn="base">
      <a:spcBef>
        <a:spcPct val="30000"/>
      </a:spcBef>
      <a:spcAft>
        <a:spcPct val="0"/>
      </a:spcAft>
      <a:defRPr sz="1200" kern="1200">
        <a:solidFill>
          <a:schemeClr val="tx1"/>
        </a:solidFill>
        <a:latin typeface="Siemens Sans" charset="0"/>
        <a:ea typeface="Geneva" charset="0"/>
        <a:cs typeface="+mn-cs"/>
      </a:defRPr>
    </a:lvl4pPr>
    <a:lvl5pPr marL="1828800" algn="l" rtl="0" fontAlgn="base">
      <a:spcBef>
        <a:spcPct val="30000"/>
      </a:spcBef>
      <a:spcAft>
        <a:spcPct val="0"/>
      </a:spcAft>
      <a:defRPr sz="1200" kern="1200">
        <a:solidFill>
          <a:schemeClr val="tx1"/>
        </a:solidFill>
        <a:latin typeface="Siemens Sans" charset="0"/>
        <a:ea typeface="Geneva"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98D436-EBD3-7345-A5A0-EA8721F3B44A}" type="slidenum">
              <a:rPr lang="de-DE"/>
              <a:pPr/>
              <a:t>1</a:t>
            </a:fld>
            <a:endParaRPr lang="de-DE"/>
          </a:p>
        </p:txBody>
      </p:sp>
      <p:sp>
        <p:nvSpPr>
          <p:cNvPr id="5017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01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0DCB10-2C3A-1F46-987F-3C3076780EF8}" type="slidenum">
              <a:rPr lang="de-DE"/>
              <a:pPr/>
              <a:t>2</a:t>
            </a:fld>
            <a:endParaRPr lang="de-DE"/>
          </a:p>
        </p:txBody>
      </p:sp>
      <p:sp>
        <p:nvSpPr>
          <p:cNvPr id="409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09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0DCB10-2C3A-1F46-987F-3C3076780EF8}" type="slidenum">
              <a:rPr lang="de-DE"/>
              <a:pPr/>
              <a:t>3</a:t>
            </a:fld>
            <a:endParaRPr lang="de-DE"/>
          </a:p>
        </p:txBody>
      </p:sp>
      <p:sp>
        <p:nvSpPr>
          <p:cNvPr id="409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09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00C31-5355-6045-B1F5-392D18EBADC3}" type="slidenum">
              <a:rPr lang="de-DE"/>
              <a:pPr/>
              <a:t>4</a:t>
            </a:fld>
            <a:endParaRPr lang="de-DE"/>
          </a:p>
        </p:txBody>
      </p:sp>
      <p:sp>
        <p:nvSpPr>
          <p:cNvPr id="428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28035" name="Rectangle 3"/>
          <p:cNvSpPr>
            <a:spLocks noGrp="1" noChangeArrowheads="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Show a video</a:t>
            </a:r>
            <a:r>
              <a:rPr lang="en-US" baseline="0" dirty="0" smtClean="0"/>
              <a:t> clip from, ‘Oktoberfest – Emperors’.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Ask students to share personal experiences of such rides.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Ask students to identify key features of the ride that make it fun and draw out points about chairs swinging out further as the ride goes faster.</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Ask students to suggest why the balance of the ride may change from one group of passengers to another.  Draw out the following points:</a:t>
            </a:r>
          </a:p>
          <a:p>
            <a:pPr marL="171450" marR="0" lvl="0" indent="-171450" algn="l" defTabSz="914400" rtl="0" eaLnBrk="1" fontAlgn="base" latinLnBrk="0" hangingPunct="1">
              <a:lnSpc>
                <a:spcPct val="100000"/>
              </a:lnSpc>
              <a:spcBef>
                <a:spcPct val="30000"/>
              </a:spcBef>
              <a:spcAft>
                <a:spcPct val="0"/>
              </a:spcAft>
              <a:buClrTx/>
              <a:buSzTx/>
              <a:buFont typeface="Wingdings" pitchFamily="2" charset="2"/>
              <a:buChar char="§"/>
              <a:tabLst/>
              <a:defRPr/>
            </a:pPr>
            <a:r>
              <a:rPr lang="en-US" baseline="0" dirty="0" smtClean="0"/>
              <a:t>Some passengers may be heavier than others.</a:t>
            </a:r>
          </a:p>
          <a:p>
            <a:pPr marL="171450" marR="0" lvl="0" indent="-171450" algn="l" defTabSz="914400" rtl="0" eaLnBrk="1" fontAlgn="base" latinLnBrk="0" hangingPunct="1">
              <a:lnSpc>
                <a:spcPct val="100000"/>
              </a:lnSpc>
              <a:spcBef>
                <a:spcPct val="30000"/>
              </a:spcBef>
              <a:spcAft>
                <a:spcPct val="0"/>
              </a:spcAft>
              <a:buClrTx/>
              <a:buSzTx/>
              <a:buFont typeface="Wingdings" pitchFamily="2" charset="2"/>
              <a:buChar char="§"/>
              <a:tabLst/>
              <a:defRPr/>
            </a:pPr>
            <a:r>
              <a:rPr lang="en-US" baseline="0" dirty="0" smtClean="0"/>
              <a:t>Passengers may not be evenly distributed and some chairs may be empty.</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Ask for reasons why there is an automatic control system as well as the manual controls and draw out reasons for this being installed.</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00C31-5355-6045-B1F5-392D18EBADC3}" type="slidenum">
              <a:rPr lang="de-DE"/>
              <a:pPr/>
              <a:t>5</a:t>
            </a:fld>
            <a:endParaRPr lang="de-DE"/>
          </a:p>
        </p:txBody>
      </p:sp>
      <p:sp>
        <p:nvSpPr>
          <p:cNvPr id="428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28035" name="Rectangle 3"/>
          <p:cNvSpPr>
            <a:spLocks noGrp="1" noChangeArrowheads="1"/>
          </p:cNvSpPr>
          <p:nvPr>
            <p:ph type="body" idx="1"/>
          </p:nvPr>
        </p:nvSpPr>
        <p:spPr/>
        <p:txBody>
          <a:bodyPr/>
          <a:lstStyle/>
          <a:p>
            <a:pPr lvl="0"/>
            <a:r>
              <a:rPr lang="en-GB" sz="1050" kern="1200" dirty="0" smtClean="0">
                <a:solidFill>
                  <a:schemeClr val="tx1"/>
                </a:solidFill>
                <a:effectLst/>
              </a:rPr>
              <a:t>Explain to students that many systems have inputs, a processor and outputs.  Use a calculator as an example of this and show how the keypad is the input, the processor is in the circuitry inside and the output is the display.  Ask students to apply this idea to:</a:t>
            </a:r>
          </a:p>
          <a:p>
            <a:pPr marL="171450" lvl="0" indent="-171450">
              <a:buFont typeface="Wingdings" pitchFamily="2" charset="2"/>
              <a:buChar char="§"/>
            </a:pPr>
            <a:r>
              <a:rPr lang="en-GB" sz="1050" kern="1200" dirty="0" smtClean="0">
                <a:solidFill>
                  <a:schemeClr val="tx1"/>
                </a:solidFill>
                <a:effectLst/>
              </a:rPr>
              <a:t>A TV</a:t>
            </a:r>
          </a:p>
          <a:p>
            <a:pPr marL="171450" lvl="0" indent="-171450">
              <a:buFont typeface="Wingdings" pitchFamily="2" charset="2"/>
              <a:buChar char="§"/>
            </a:pPr>
            <a:r>
              <a:rPr lang="en-GB" sz="1050" kern="1200" dirty="0" smtClean="0">
                <a:solidFill>
                  <a:schemeClr val="tx1"/>
                </a:solidFill>
                <a:effectLst/>
              </a:rPr>
              <a:t>A personal stereo</a:t>
            </a:r>
          </a:p>
          <a:p>
            <a:pPr marL="171450" lvl="0" indent="-171450">
              <a:buFont typeface="Wingdings" pitchFamily="2" charset="2"/>
              <a:buChar char="§"/>
            </a:pPr>
            <a:r>
              <a:rPr lang="en-GB" sz="1050" kern="1200" dirty="0" smtClean="0">
                <a:solidFill>
                  <a:schemeClr val="tx1"/>
                </a:solidFill>
                <a:effectLst/>
              </a:rPr>
              <a:t>A computer</a:t>
            </a:r>
            <a:endParaRPr lang="en-US" sz="1050" dirty="0"/>
          </a:p>
          <a:p>
            <a:pPr lvl="0"/>
            <a:r>
              <a:rPr lang="en-US" sz="1050" dirty="0" smtClean="0"/>
              <a:t>Show student</a:t>
            </a:r>
            <a:r>
              <a:rPr lang="en-US" sz="1050" baseline="0" dirty="0" smtClean="0"/>
              <a:t> support sheet 6A and ask students to think about the safety aspects of such a ride and how the ride might become unstable and dangerous.  </a:t>
            </a:r>
          </a:p>
          <a:p>
            <a:endParaRPr lang="en-US" sz="1050" baseline="0" dirty="0" smtClean="0"/>
          </a:p>
          <a:p>
            <a:r>
              <a:rPr lang="en-US" sz="1050" baseline="0" dirty="0" smtClean="0"/>
              <a:t>Ask students to work in groups and to gather ideas under these headings:</a:t>
            </a:r>
          </a:p>
          <a:p>
            <a:pPr marL="228600" indent="-228600">
              <a:buFont typeface="+mj-lt"/>
              <a:buAutoNum type="alphaLcParenR"/>
            </a:pPr>
            <a:r>
              <a:rPr lang="en-US" sz="1050" baseline="0" dirty="0" smtClean="0"/>
              <a:t>The features that make it an exciting ride.</a:t>
            </a:r>
          </a:p>
          <a:p>
            <a:pPr marL="228600" indent="-228600">
              <a:buFont typeface="+mj-lt"/>
              <a:buAutoNum type="alphaLcParenR"/>
            </a:pPr>
            <a:r>
              <a:rPr lang="en-US" sz="1050" baseline="0" dirty="0" smtClean="0"/>
              <a:t>The potential hazards and how they can be avoided</a:t>
            </a:r>
          </a:p>
          <a:p>
            <a:pPr marL="228600" indent="-228600">
              <a:buFont typeface="+mj-lt"/>
              <a:buAutoNum type="alphaLcParenR"/>
            </a:pPr>
            <a:r>
              <a:rPr lang="en-US" sz="1050" baseline="0" dirty="0" smtClean="0"/>
              <a:t>Inputs and outputs </a:t>
            </a:r>
          </a:p>
          <a:p>
            <a:endParaRPr lang="en-US" sz="1050" baseline="0" dirty="0" smtClean="0"/>
          </a:p>
          <a:p>
            <a:pPr marL="0" indent="0">
              <a:buFont typeface="+mj-lt"/>
              <a:buNone/>
            </a:pPr>
            <a:r>
              <a:rPr lang="en-US" sz="1050" baseline="0" dirty="0" smtClean="0"/>
              <a:t>Take feedback and draw out:</a:t>
            </a:r>
          </a:p>
          <a:p>
            <a:pPr marL="0" indent="0">
              <a:buFont typeface="+mj-lt"/>
              <a:buNone/>
            </a:pPr>
            <a:r>
              <a:rPr lang="en-US" sz="1050" baseline="0" dirty="0" smtClean="0"/>
              <a:t>Inputs</a:t>
            </a:r>
          </a:p>
          <a:p>
            <a:pPr marL="228600" indent="-228600">
              <a:buFont typeface="+mj-lt"/>
              <a:buAutoNum type="alphaLcParenR"/>
            </a:pPr>
            <a:r>
              <a:rPr lang="en-US" sz="1050" baseline="0" dirty="0" smtClean="0"/>
              <a:t>The weight of the passengers</a:t>
            </a:r>
          </a:p>
          <a:p>
            <a:pPr marL="228600" indent="-228600">
              <a:buFont typeface="+mj-lt"/>
              <a:buAutoNum type="alphaLcParenR"/>
            </a:pPr>
            <a:r>
              <a:rPr lang="en-US" sz="1050" baseline="0" dirty="0" smtClean="0"/>
              <a:t>The distribution of the weight</a:t>
            </a:r>
          </a:p>
          <a:p>
            <a:pPr marL="228600" indent="-228600">
              <a:buFont typeface="+mj-lt"/>
              <a:buAutoNum type="alphaLcParenR"/>
            </a:pPr>
            <a:r>
              <a:rPr lang="en-US" sz="1050" baseline="0" dirty="0" smtClean="0"/>
              <a:t>The height of the chairs</a:t>
            </a:r>
          </a:p>
          <a:p>
            <a:pPr marL="228600" indent="-228600">
              <a:buFont typeface="+mj-lt"/>
              <a:buAutoNum type="alphaLcParenR"/>
            </a:pPr>
            <a:r>
              <a:rPr lang="en-US" sz="1050" baseline="0" dirty="0" smtClean="0"/>
              <a:t>The speed of the chairs</a:t>
            </a:r>
          </a:p>
          <a:p>
            <a:pPr marL="0" indent="0">
              <a:buFont typeface="+mj-lt"/>
              <a:buNone/>
            </a:pPr>
            <a:endParaRPr lang="en-US" sz="1050" baseline="0" dirty="0" smtClean="0"/>
          </a:p>
          <a:p>
            <a:pPr marL="0" indent="0">
              <a:buFont typeface="+mj-lt"/>
              <a:buNone/>
            </a:pPr>
            <a:r>
              <a:rPr lang="en-US" sz="1050" baseline="0" dirty="0" smtClean="0"/>
              <a:t>Outputs</a:t>
            </a:r>
          </a:p>
          <a:p>
            <a:pPr marL="228600" indent="-228600">
              <a:buFont typeface="+mj-lt"/>
              <a:buAutoNum type="alphaLcParenR"/>
            </a:pPr>
            <a:r>
              <a:rPr lang="en-US" sz="1050" baseline="0" dirty="0" smtClean="0"/>
              <a:t>The height of the chairs</a:t>
            </a:r>
          </a:p>
          <a:p>
            <a:pPr marL="228600" indent="-228600">
              <a:buFont typeface="+mj-lt"/>
              <a:buAutoNum type="alphaLcParenR"/>
            </a:pPr>
            <a:r>
              <a:rPr lang="en-US" sz="1050" baseline="0" dirty="0" smtClean="0"/>
              <a:t>The speed of the chairs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00C31-5355-6045-B1F5-392D18EBADC3}" type="slidenum">
              <a:rPr lang="de-DE"/>
              <a:pPr/>
              <a:t>6</a:t>
            </a:fld>
            <a:endParaRPr lang="de-DE"/>
          </a:p>
        </p:txBody>
      </p:sp>
      <p:sp>
        <p:nvSpPr>
          <p:cNvPr id="428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28035" name="Rectangle 3"/>
          <p:cNvSpPr>
            <a:spLocks noGrp="1" noChangeArrowheads="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Siemens Sans" charset="0"/>
                <a:ea typeface="Geneva" charset="0"/>
                <a:cs typeface="+mn-cs"/>
              </a:rPr>
              <a:t>Show students an illustration of a pedestrian-controlled crossing and emphasise that this system responds to an input with an output. </a:t>
            </a:r>
            <a:r>
              <a:rPr lang="en-GB" sz="1200" kern="1200" baseline="0" dirty="0" smtClean="0">
                <a:solidFill>
                  <a:schemeClr val="tx1"/>
                </a:solidFill>
                <a:effectLst/>
                <a:latin typeface="Siemens Sans" charset="0"/>
                <a:ea typeface="Geneva" charset="0"/>
                <a:cs typeface="+mn-cs"/>
              </a:rPr>
              <a:t> </a:t>
            </a:r>
            <a:r>
              <a:rPr lang="en-GB" sz="1200" kern="1200" dirty="0" smtClean="0">
                <a:solidFill>
                  <a:schemeClr val="tx1"/>
                </a:solidFill>
                <a:effectLst/>
                <a:latin typeface="Siemens Sans" charset="0"/>
                <a:ea typeface="Geneva" charset="0"/>
                <a:cs typeface="+mn-cs"/>
              </a:rPr>
              <a:t>Ask students to identify these and establish that the input is the button and the output is the changed sequence of traffic lights.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kern="1200" dirty="0" smtClean="0">
              <a:solidFill>
                <a:schemeClr val="tx1"/>
              </a:solidFill>
              <a:effectLst/>
              <a:latin typeface="Siemens Sans" charset="0"/>
              <a:ea typeface="Geneva" charset="0"/>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Siemens Sans" charset="0"/>
                <a:ea typeface="Geneva" charset="0"/>
                <a:cs typeface="+mn-cs"/>
              </a:rPr>
              <a:t>Using</a:t>
            </a:r>
            <a:r>
              <a:rPr lang="en-GB" sz="1200" kern="1200" baseline="0" dirty="0" smtClean="0">
                <a:solidFill>
                  <a:schemeClr val="tx1"/>
                </a:solidFill>
                <a:effectLst/>
                <a:latin typeface="Siemens Sans" charset="0"/>
                <a:ea typeface="Geneva" charset="0"/>
                <a:cs typeface="+mn-cs"/>
              </a:rPr>
              <a:t> student support sheet 6B ask students to sequence them in the correct order.</a:t>
            </a:r>
          </a:p>
          <a:p>
            <a:pPr marL="0" marR="0" lvl="0" indent="0" algn="l" defTabSz="914400" rtl="0" eaLnBrk="1" fontAlgn="base" latinLnBrk="0" hangingPunct="1">
              <a:lnSpc>
                <a:spcPct val="100000"/>
              </a:lnSpc>
              <a:spcBef>
                <a:spcPct val="30000"/>
              </a:spcBef>
              <a:spcAft>
                <a:spcPct val="0"/>
              </a:spcAft>
              <a:buClrTx/>
              <a:buSzTx/>
              <a:buFont typeface="+mj-lt"/>
              <a:buNone/>
              <a:tabLst/>
              <a:defRPr/>
            </a:pPr>
            <a:r>
              <a:rPr lang="en-GB" sz="1200" kern="1200" baseline="0" dirty="0" smtClean="0">
                <a:solidFill>
                  <a:schemeClr val="tx1"/>
                </a:solidFill>
                <a:effectLst/>
                <a:latin typeface="Siemens Sans" charset="0"/>
                <a:ea typeface="Geneva" charset="0"/>
                <a:cs typeface="+mn-cs"/>
              </a:rPr>
              <a:t>The order should read:</a:t>
            </a:r>
          </a:p>
          <a:p>
            <a:pPr marL="228600" marR="0" lvl="0" indent="-228600" algn="l" defTabSz="914400" rtl="0" eaLnBrk="1" fontAlgn="base" latinLnBrk="0" hangingPunct="1">
              <a:lnSpc>
                <a:spcPct val="100000"/>
              </a:lnSpc>
              <a:spcBef>
                <a:spcPct val="30000"/>
              </a:spcBef>
              <a:spcAft>
                <a:spcPct val="0"/>
              </a:spcAft>
              <a:buClrTx/>
              <a:buSzTx/>
              <a:buFont typeface="+mj-lt"/>
              <a:buAutoNum type="alphaLcParenR"/>
              <a:tabLst/>
              <a:defRPr/>
            </a:pPr>
            <a:r>
              <a:rPr lang="en-GB" sz="1200" kern="1200" baseline="0" dirty="0" smtClean="0">
                <a:solidFill>
                  <a:schemeClr val="tx1"/>
                </a:solidFill>
                <a:effectLst/>
                <a:latin typeface="Siemens Sans" charset="0"/>
                <a:ea typeface="Geneva" charset="0"/>
                <a:cs typeface="+mn-cs"/>
              </a:rPr>
              <a:t>Traffic lights green and pedestrian light red</a:t>
            </a:r>
          </a:p>
          <a:p>
            <a:pPr marL="228600" marR="0" lvl="0" indent="-228600" algn="l" defTabSz="914400" rtl="0" eaLnBrk="1" fontAlgn="base" latinLnBrk="0" hangingPunct="1">
              <a:lnSpc>
                <a:spcPct val="100000"/>
              </a:lnSpc>
              <a:spcBef>
                <a:spcPct val="30000"/>
              </a:spcBef>
              <a:spcAft>
                <a:spcPct val="0"/>
              </a:spcAft>
              <a:buClrTx/>
              <a:buSzTx/>
              <a:buFont typeface="+mj-lt"/>
              <a:buAutoNum type="alphaLcParenR"/>
              <a:tabLst/>
              <a:defRPr/>
            </a:pPr>
            <a:r>
              <a:rPr lang="en-GB" sz="1200" kern="1200" baseline="0" dirty="0" smtClean="0">
                <a:solidFill>
                  <a:schemeClr val="tx1"/>
                </a:solidFill>
                <a:effectLst/>
                <a:latin typeface="Siemens Sans" charset="0"/>
                <a:ea typeface="Geneva" charset="0"/>
                <a:cs typeface="+mn-cs"/>
              </a:rPr>
              <a:t>Button pressed</a:t>
            </a:r>
          </a:p>
          <a:p>
            <a:pPr marL="228600" marR="0" lvl="0" indent="-228600" algn="l" defTabSz="914400" rtl="0" eaLnBrk="1" fontAlgn="base" latinLnBrk="0" hangingPunct="1">
              <a:lnSpc>
                <a:spcPct val="100000"/>
              </a:lnSpc>
              <a:spcBef>
                <a:spcPct val="30000"/>
              </a:spcBef>
              <a:spcAft>
                <a:spcPct val="0"/>
              </a:spcAft>
              <a:buClrTx/>
              <a:buSzTx/>
              <a:buFont typeface="+mj-lt"/>
              <a:buAutoNum type="alphaLcParenR"/>
              <a:tabLst/>
              <a:defRPr/>
            </a:pPr>
            <a:r>
              <a:rPr lang="en-GB" sz="1200" kern="1200" baseline="0" dirty="0" smtClean="0">
                <a:solidFill>
                  <a:schemeClr val="tx1"/>
                </a:solidFill>
                <a:effectLst/>
                <a:latin typeface="Siemens Sans" charset="0"/>
                <a:ea typeface="Geneva" charset="0"/>
                <a:cs typeface="+mn-cs"/>
              </a:rPr>
              <a:t>Traffic lights amber</a:t>
            </a:r>
          </a:p>
          <a:p>
            <a:pPr marL="228600" marR="0" lvl="0" indent="-228600" algn="l" defTabSz="914400" rtl="0" eaLnBrk="1" fontAlgn="base" latinLnBrk="0" hangingPunct="1">
              <a:lnSpc>
                <a:spcPct val="100000"/>
              </a:lnSpc>
              <a:spcBef>
                <a:spcPct val="30000"/>
              </a:spcBef>
              <a:spcAft>
                <a:spcPct val="0"/>
              </a:spcAft>
              <a:buClrTx/>
              <a:buSzTx/>
              <a:buFont typeface="+mj-lt"/>
              <a:buAutoNum type="alphaLcParenR"/>
              <a:tabLst/>
              <a:defRPr/>
            </a:pPr>
            <a:r>
              <a:rPr lang="en-GB" sz="1200" kern="1200" baseline="0" dirty="0" smtClean="0">
                <a:solidFill>
                  <a:schemeClr val="tx1"/>
                </a:solidFill>
                <a:effectLst/>
                <a:latin typeface="Siemens Sans" charset="0"/>
                <a:ea typeface="Geneva" charset="0"/>
                <a:cs typeface="+mn-cs"/>
              </a:rPr>
              <a:t>Traffic lights red</a:t>
            </a:r>
          </a:p>
          <a:p>
            <a:pPr marL="228600" marR="0" lvl="0" indent="-228600" algn="l" defTabSz="914400" rtl="0" eaLnBrk="1" fontAlgn="base" latinLnBrk="0" hangingPunct="1">
              <a:lnSpc>
                <a:spcPct val="100000"/>
              </a:lnSpc>
              <a:spcBef>
                <a:spcPct val="30000"/>
              </a:spcBef>
              <a:spcAft>
                <a:spcPct val="0"/>
              </a:spcAft>
              <a:buClrTx/>
              <a:buSzTx/>
              <a:buFont typeface="+mj-lt"/>
              <a:buAutoNum type="alphaLcParenR"/>
              <a:tabLst/>
              <a:defRPr/>
            </a:pPr>
            <a:r>
              <a:rPr lang="en-GB" sz="1200" kern="1200" baseline="0" dirty="0" smtClean="0">
                <a:solidFill>
                  <a:schemeClr val="tx1"/>
                </a:solidFill>
                <a:effectLst/>
                <a:latin typeface="Siemens Sans" charset="0"/>
                <a:ea typeface="Geneva" charset="0"/>
                <a:cs typeface="+mn-cs"/>
              </a:rPr>
              <a:t>Pedestrian light green and bleeper turned on</a:t>
            </a:r>
          </a:p>
          <a:p>
            <a:pPr marL="228600" marR="0" lvl="0" indent="-228600" algn="l" defTabSz="914400" rtl="0" eaLnBrk="1" fontAlgn="base" latinLnBrk="0" hangingPunct="1">
              <a:lnSpc>
                <a:spcPct val="100000"/>
              </a:lnSpc>
              <a:spcBef>
                <a:spcPct val="30000"/>
              </a:spcBef>
              <a:spcAft>
                <a:spcPct val="0"/>
              </a:spcAft>
              <a:buClrTx/>
              <a:buSzTx/>
              <a:buFont typeface="+mj-lt"/>
              <a:buAutoNum type="alphaLcParenR"/>
              <a:tabLst/>
              <a:defRPr/>
            </a:pPr>
            <a:r>
              <a:rPr lang="en-GB" sz="1200" kern="1200" baseline="0" dirty="0" smtClean="0">
                <a:solidFill>
                  <a:schemeClr val="tx1"/>
                </a:solidFill>
                <a:effectLst/>
                <a:latin typeface="Siemens Sans" charset="0"/>
                <a:ea typeface="Geneva" charset="0"/>
                <a:cs typeface="+mn-cs"/>
              </a:rPr>
              <a:t>Bleeper turned off</a:t>
            </a:r>
          </a:p>
          <a:p>
            <a:pPr marL="228600" marR="0" lvl="0" indent="-228600" algn="l" defTabSz="914400" rtl="0" eaLnBrk="1" fontAlgn="base" latinLnBrk="0" hangingPunct="1">
              <a:lnSpc>
                <a:spcPct val="100000"/>
              </a:lnSpc>
              <a:spcBef>
                <a:spcPct val="30000"/>
              </a:spcBef>
              <a:spcAft>
                <a:spcPct val="0"/>
              </a:spcAft>
              <a:buClrTx/>
              <a:buSzTx/>
              <a:buFont typeface="+mj-lt"/>
              <a:buAutoNum type="alphaLcParenR"/>
              <a:tabLst/>
              <a:defRPr/>
            </a:pPr>
            <a:r>
              <a:rPr lang="en-GB" sz="1200" kern="1200" baseline="0" dirty="0" smtClean="0">
                <a:solidFill>
                  <a:schemeClr val="tx1"/>
                </a:solidFill>
                <a:effectLst/>
                <a:latin typeface="Siemens Sans" charset="0"/>
                <a:ea typeface="Geneva" charset="0"/>
                <a:cs typeface="+mn-cs"/>
              </a:rPr>
              <a:t>Pedestrian light red</a:t>
            </a:r>
          </a:p>
          <a:p>
            <a:pPr marL="228600" marR="0" lvl="0" indent="-228600" algn="l" defTabSz="914400" rtl="0" eaLnBrk="1" fontAlgn="base" latinLnBrk="0" hangingPunct="1">
              <a:lnSpc>
                <a:spcPct val="100000"/>
              </a:lnSpc>
              <a:spcBef>
                <a:spcPct val="30000"/>
              </a:spcBef>
              <a:spcAft>
                <a:spcPct val="0"/>
              </a:spcAft>
              <a:buClrTx/>
              <a:buSzTx/>
              <a:buFont typeface="+mj-lt"/>
              <a:buAutoNum type="alphaLcParenR"/>
              <a:tabLst/>
              <a:defRPr/>
            </a:pPr>
            <a:r>
              <a:rPr lang="en-GB" sz="1200" kern="1200" baseline="0" dirty="0" smtClean="0">
                <a:solidFill>
                  <a:schemeClr val="tx1"/>
                </a:solidFill>
                <a:effectLst/>
                <a:latin typeface="Siemens Sans" charset="0"/>
                <a:ea typeface="Geneva" charset="0"/>
                <a:cs typeface="+mn-cs"/>
              </a:rPr>
              <a:t>Traffic lights red and amber</a:t>
            </a:r>
          </a:p>
          <a:p>
            <a:pPr marL="228600" marR="0" lvl="0" indent="-228600" algn="l" defTabSz="914400" rtl="0" eaLnBrk="1" fontAlgn="base" latinLnBrk="0" hangingPunct="1">
              <a:lnSpc>
                <a:spcPct val="100000"/>
              </a:lnSpc>
              <a:spcBef>
                <a:spcPct val="30000"/>
              </a:spcBef>
              <a:spcAft>
                <a:spcPct val="0"/>
              </a:spcAft>
              <a:buClrTx/>
              <a:buSzTx/>
              <a:buFont typeface="+mj-lt"/>
              <a:buAutoNum type="alphaLcParenR"/>
              <a:tabLst/>
              <a:defRPr/>
            </a:pPr>
            <a:r>
              <a:rPr lang="en-GB" sz="1200" kern="1200" baseline="0" dirty="0" smtClean="0">
                <a:solidFill>
                  <a:schemeClr val="tx1"/>
                </a:solidFill>
                <a:effectLst/>
                <a:latin typeface="Siemens Sans" charset="0"/>
                <a:ea typeface="Geneva" charset="0"/>
                <a:cs typeface="+mn-cs"/>
              </a:rPr>
              <a:t>Traffic lights green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kern="1200" baseline="0" dirty="0" smtClean="0">
              <a:solidFill>
                <a:schemeClr val="tx1"/>
              </a:solidFill>
              <a:effectLst/>
              <a:latin typeface="Siemens Sans" charset="0"/>
              <a:ea typeface="Geneva" charset="0"/>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baseline="0" dirty="0" smtClean="0">
                <a:solidFill>
                  <a:schemeClr val="tx1"/>
                </a:solidFill>
                <a:effectLst/>
                <a:latin typeface="Siemens Sans" charset="0"/>
                <a:ea typeface="Geneva" charset="0"/>
                <a:cs typeface="+mn-cs"/>
              </a:rPr>
              <a:t>Point out that it is not only the sequencing that is important but also the timing.  Ask students to put suitable timings in between each of these stages.</a:t>
            </a:r>
            <a:endParaRPr lang="en-GB" sz="1200" kern="1200" dirty="0" smtClean="0">
              <a:solidFill>
                <a:schemeClr val="tx1"/>
              </a:solidFill>
              <a:effectLst/>
              <a:latin typeface="Siemens Sans" charset="0"/>
              <a:ea typeface="Geneva" charset="0"/>
              <a:cs typeface="+mn-cs"/>
            </a:endParaRP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00C31-5355-6045-B1F5-392D18EBADC3}" type="slidenum">
              <a:rPr lang="de-DE"/>
              <a:pPr/>
              <a:t>7</a:t>
            </a:fld>
            <a:endParaRPr lang="de-DE"/>
          </a:p>
        </p:txBody>
      </p:sp>
      <p:sp>
        <p:nvSpPr>
          <p:cNvPr id="428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28035" name="Rectangle 3"/>
          <p:cNvSpPr>
            <a:spLocks noGrp="1" noChangeArrowheads="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100" kern="1200" dirty="0" smtClean="0">
                <a:solidFill>
                  <a:schemeClr val="tx1"/>
                </a:solidFill>
                <a:effectLst/>
                <a:latin typeface="Siemens Sans" charset="0"/>
                <a:ea typeface="Geneva" charset="0"/>
                <a:cs typeface="+mn-cs"/>
              </a:rPr>
              <a:t>Explain</a:t>
            </a:r>
            <a:r>
              <a:rPr lang="en-GB" sz="1100" kern="1200" baseline="0" dirty="0" smtClean="0">
                <a:solidFill>
                  <a:schemeClr val="tx1"/>
                </a:solidFill>
                <a:effectLst/>
                <a:latin typeface="Siemens Sans" charset="0"/>
                <a:ea typeface="Geneva" charset="0"/>
                <a:cs typeface="+mn-cs"/>
              </a:rPr>
              <a:t> to students that the purpose of this part is to apply their understanding of inputs and outputs and also the correct sequencing of instructions to control the ride.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100" kern="1200" baseline="0" dirty="0" smtClean="0">
              <a:solidFill>
                <a:schemeClr val="tx1"/>
              </a:solidFill>
              <a:effectLst/>
              <a:latin typeface="Siemens Sans" charset="0"/>
              <a:ea typeface="Geneva" charset="0"/>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100" kern="1200" dirty="0" smtClean="0">
                <a:solidFill>
                  <a:schemeClr val="tx1"/>
                </a:solidFill>
                <a:effectLst/>
                <a:latin typeface="Siemens Sans" charset="0"/>
                <a:ea typeface="Geneva" charset="0"/>
                <a:cs typeface="+mn-cs"/>
              </a:rPr>
              <a:t>Say to students that once the controller is satisfied that it is safe to start, the hub (from which the chairs are suspended) starts to rotate.  Then the hub rises vertically upwards.  Near the top of its travel, the hub tilts slightly to one side.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100" kern="1200" dirty="0" smtClean="0">
              <a:solidFill>
                <a:schemeClr val="tx1"/>
              </a:solidFill>
              <a:effectLst/>
              <a:latin typeface="Siemens Sans" charset="0"/>
              <a:ea typeface="Geneva" charset="0"/>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100" kern="1200" dirty="0" smtClean="0">
                <a:solidFill>
                  <a:schemeClr val="tx1"/>
                </a:solidFill>
                <a:effectLst/>
                <a:latin typeface="Siemens Sans" charset="0"/>
                <a:ea typeface="Geneva" charset="0"/>
                <a:cs typeface="+mn-cs"/>
              </a:rPr>
              <a:t>Check students’</a:t>
            </a:r>
            <a:r>
              <a:rPr lang="en-GB" sz="1100" kern="1200" baseline="0" dirty="0" smtClean="0">
                <a:solidFill>
                  <a:schemeClr val="tx1"/>
                </a:solidFill>
                <a:effectLst/>
                <a:latin typeface="Siemens Sans" charset="0"/>
                <a:ea typeface="Geneva" charset="0"/>
                <a:cs typeface="+mn-cs"/>
              </a:rPr>
              <a:t> understanding of the context by asking them questions such as:</a:t>
            </a:r>
          </a:p>
          <a:p>
            <a:pPr marL="228600" marR="0" lvl="0" indent="-228600" algn="l" defTabSz="914400" rtl="0" eaLnBrk="1" fontAlgn="base" latinLnBrk="0" hangingPunct="1">
              <a:lnSpc>
                <a:spcPct val="100000"/>
              </a:lnSpc>
              <a:spcBef>
                <a:spcPct val="30000"/>
              </a:spcBef>
              <a:spcAft>
                <a:spcPct val="0"/>
              </a:spcAft>
              <a:buClrTx/>
              <a:buSzTx/>
              <a:buFont typeface="+mj-lt"/>
              <a:buAutoNum type="alphaLcParenR"/>
              <a:tabLst/>
              <a:defRPr/>
            </a:pPr>
            <a:r>
              <a:rPr lang="en-GB" sz="1100" kern="1200" baseline="0" dirty="0" smtClean="0">
                <a:solidFill>
                  <a:schemeClr val="tx1"/>
                </a:solidFill>
                <a:effectLst/>
                <a:latin typeface="Siemens Sans" charset="0"/>
                <a:ea typeface="Geneva" charset="0"/>
                <a:cs typeface="+mn-cs"/>
              </a:rPr>
              <a:t>What does the controller do to satisfy themselves that it is safe to start the ride?</a:t>
            </a:r>
          </a:p>
          <a:p>
            <a:pPr marL="228600" marR="0" lvl="0" indent="-228600" algn="l" defTabSz="914400" rtl="0" eaLnBrk="1" fontAlgn="base" latinLnBrk="0" hangingPunct="1">
              <a:lnSpc>
                <a:spcPct val="100000"/>
              </a:lnSpc>
              <a:spcBef>
                <a:spcPct val="30000"/>
              </a:spcBef>
              <a:spcAft>
                <a:spcPct val="0"/>
              </a:spcAft>
              <a:buClrTx/>
              <a:buSzTx/>
              <a:buFont typeface="+mj-lt"/>
              <a:buAutoNum type="alphaLcParenR"/>
              <a:tabLst/>
              <a:defRPr/>
            </a:pPr>
            <a:r>
              <a:rPr lang="en-GB" sz="1100" kern="1200" baseline="0" dirty="0" smtClean="0">
                <a:solidFill>
                  <a:schemeClr val="tx1"/>
                </a:solidFill>
                <a:effectLst/>
                <a:latin typeface="Siemens Sans" charset="0"/>
                <a:ea typeface="Geneva" charset="0"/>
                <a:cs typeface="+mn-cs"/>
              </a:rPr>
              <a:t>What will happen to the chairs as the hub turns more quickly?</a:t>
            </a:r>
          </a:p>
          <a:p>
            <a:pPr marL="228600" marR="0" lvl="0" indent="-228600" algn="l" defTabSz="914400" rtl="0" eaLnBrk="1" fontAlgn="base" latinLnBrk="0" hangingPunct="1">
              <a:lnSpc>
                <a:spcPct val="100000"/>
              </a:lnSpc>
              <a:spcBef>
                <a:spcPct val="30000"/>
              </a:spcBef>
              <a:spcAft>
                <a:spcPct val="0"/>
              </a:spcAft>
              <a:buClrTx/>
              <a:buSzTx/>
              <a:buFont typeface="+mj-lt"/>
              <a:buAutoNum type="alphaLcParenR"/>
              <a:tabLst/>
              <a:defRPr/>
            </a:pPr>
            <a:r>
              <a:rPr lang="en-GB" sz="1100" kern="1200" baseline="0" dirty="0" smtClean="0">
                <a:solidFill>
                  <a:schemeClr val="tx1"/>
                </a:solidFill>
                <a:effectLst/>
                <a:latin typeface="Siemens Sans" charset="0"/>
                <a:ea typeface="Geneva" charset="0"/>
                <a:cs typeface="+mn-cs"/>
              </a:rPr>
              <a:t>What will happen to the chairs as the hub rises?</a:t>
            </a:r>
          </a:p>
          <a:p>
            <a:pPr marL="228600" marR="0" lvl="0" indent="-228600" algn="l" defTabSz="914400" rtl="0" eaLnBrk="1" fontAlgn="base" latinLnBrk="0" hangingPunct="1">
              <a:lnSpc>
                <a:spcPct val="100000"/>
              </a:lnSpc>
              <a:spcBef>
                <a:spcPct val="30000"/>
              </a:spcBef>
              <a:spcAft>
                <a:spcPct val="0"/>
              </a:spcAft>
              <a:buClrTx/>
              <a:buSzTx/>
              <a:buFont typeface="+mj-lt"/>
              <a:buAutoNum type="alphaLcParenR"/>
              <a:tabLst/>
              <a:defRPr/>
            </a:pPr>
            <a:r>
              <a:rPr lang="en-GB" sz="1100" kern="1200" baseline="0" dirty="0" smtClean="0">
                <a:solidFill>
                  <a:schemeClr val="tx1"/>
                </a:solidFill>
                <a:effectLst/>
                <a:latin typeface="Siemens Sans" charset="0"/>
                <a:ea typeface="Geneva" charset="0"/>
                <a:cs typeface="+mn-cs"/>
              </a:rPr>
              <a:t>What will happen to the chairs as the hub tilts at the top?</a:t>
            </a:r>
          </a:p>
          <a:p>
            <a:pPr marL="228600" marR="0" lvl="0" indent="-228600" algn="l" defTabSz="914400" rtl="0" eaLnBrk="1" fontAlgn="base" latinLnBrk="0" hangingPunct="1">
              <a:lnSpc>
                <a:spcPct val="100000"/>
              </a:lnSpc>
              <a:spcBef>
                <a:spcPct val="30000"/>
              </a:spcBef>
              <a:spcAft>
                <a:spcPct val="0"/>
              </a:spcAft>
              <a:buClrTx/>
              <a:buSzTx/>
              <a:buFont typeface="+mj-lt"/>
              <a:buAutoNum type="alphaLcParenR"/>
              <a:tabLst/>
              <a:defRPr/>
            </a:pPr>
            <a:endParaRPr lang="en-GB" sz="1100" kern="1200" baseline="0" dirty="0" smtClean="0">
              <a:solidFill>
                <a:schemeClr val="tx1"/>
              </a:solidFill>
              <a:effectLst/>
              <a:latin typeface="Siemens Sans" charset="0"/>
              <a:ea typeface="Geneva" charset="0"/>
              <a:cs typeface="+mn-cs"/>
            </a:endParaRPr>
          </a:p>
          <a:p>
            <a:pPr marL="0" marR="0" lvl="0" indent="0" algn="l" defTabSz="914400" rtl="0" eaLnBrk="1" fontAlgn="base" latinLnBrk="0" hangingPunct="1">
              <a:lnSpc>
                <a:spcPct val="100000"/>
              </a:lnSpc>
              <a:spcBef>
                <a:spcPct val="30000"/>
              </a:spcBef>
              <a:spcAft>
                <a:spcPct val="0"/>
              </a:spcAft>
              <a:buClrTx/>
              <a:buSzTx/>
              <a:buFont typeface="+mj-lt"/>
              <a:buNone/>
              <a:tabLst/>
              <a:defRPr/>
            </a:pPr>
            <a:r>
              <a:rPr lang="en-GB" sz="1100" kern="1200" baseline="0" dirty="0" smtClean="0">
                <a:solidFill>
                  <a:schemeClr val="tx1"/>
                </a:solidFill>
                <a:effectLst/>
                <a:latin typeface="Siemens Sans" charset="0"/>
                <a:ea typeface="Geneva" charset="0"/>
                <a:cs typeface="+mn-cs"/>
              </a:rPr>
              <a:t>Ask the students to suggest a series of instructions fro the controller.  Assume no automatic control.</a:t>
            </a:r>
          </a:p>
          <a:p>
            <a:pPr marL="0" marR="0" lvl="0" indent="0" algn="l" defTabSz="914400" rtl="0" eaLnBrk="1" fontAlgn="base" latinLnBrk="0" hangingPunct="1">
              <a:lnSpc>
                <a:spcPct val="100000"/>
              </a:lnSpc>
              <a:spcBef>
                <a:spcPct val="30000"/>
              </a:spcBef>
              <a:spcAft>
                <a:spcPct val="0"/>
              </a:spcAft>
              <a:buClrTx/>
              <a:buSzTx/>
              <a:buFont typeface="+mj-lt"/>
              <a:buNone/>
              <a:tabLst/>
              <a:defRPr/>
            </a:pPr>
            <a:endParaRPr lang="en-GB" sz="1100" kern="1200" baseline="0" dirty="0" smtClean="0">
              <a:solidFill>
                <a:schemeClr val="tx1"/>
              </a:solidFill>
              <a:effectLst/>
              <a:latin typeface="Siemens Sans" charset="0"/>
              <a:ea typeface="Geneva" charset="0"/>
              <a:cs typeface="+mn-cs"/>
            </a:endParaRPr>
          </a:p>
          <a:p>
            <a:pPr marL="0" marR="0" lvl="0" indent="0" algn="l" defTabSz="914400" rtl="0" eaLnBrk="1" fontAlgn="base" latinLnBrk="0" hangingPunct="1">
              <a:lnSpc>
                <a:spcPct val="100000"/>
              </a:lnSpc>
              <a:spcBef>
                <a:spcPct val="30000"/>
              </a:spcBef>
              <a:spcAft>
                <a:spcPct val="0"/>
              </a:spcAft>
              <a:buClrTx/>
              <a:buSzTx/>
              <a:buFont typeface="+mj-lt"/>
              <a:buNone/>
              <a:tabLst/>
              <a:defRPr/>
            </a:pPr>
            <a:r>
              <a:rPr lang="en-GB" sz="1100" kern="1200" baseline="0" dirty="0" smtClean="0">
                <a:solidFill>
                  <a:schemeClr val="tx1"/>
                </a:solidFill>
                <a:effectLst/>
                <a:latin typeface="Siemens Sans" charset="0"/>
                <a:ea typeface="Geneva" charset="0"/>
                <a:cs typeface="+mn-cs"/>
              </a:rPr>
              <a:t>Now ask the students to consider what would happen if the ride was significantly unbalanced and what should happen in this case and how would they modify their control sequence.  If necessary suggest that sensors in the hub might be part of the solution.</a:t>
            </a:r>
          </a:p>
          <a:p>
            <a:pPr marL="0" marR="0" lvl="0" indent="0" algn="l" defTabSz="914400" rtl="0" eaLnBrk="1" fontAlgn="base" latinLnBrk="0" hangingPunct="1">
              <a:lnSpc>
                <a:spcPct val="100000"/>
              </a:lnSpc>
              <a:spcBef>
                <a:spcPct val="30000"/>
              </a:spcBef>
              <a:spcAft>
                <a:spcPct val="0"/>
              </a:spcAft>
              <a:buClrTx/>
              <a:buSzTx/>
              <a:buFont typeface="+mj-lt"/>
              <a:buNone/>
              <a:tabLst/>
              <a:defRPr/>
            </a:pPr>
            <a:endParaRPr lang="en-GB" sz="1100" kern="1200" baseline="0" dirty="0" smtClean="0">
              <a:solidFill>
                <a:schemeClr val="tx1"/>
              </a:solidFill>
              <a:effectLst/>
              <a:latin typeface="Siemens Sans" charset="0"/>
              <a:ea typeface="Geneva" charset="0"/>
              <a:cs typeface="+mn-cs"/>
            </a:endParaRPr>
          </a:p>
          <a:p>
            <a:pPr marL="0" marR="0" lvl="0" indent="0" algn="l" defTabSz="914400" rtl="0" eaLnBrk="1" fontAlgn="base" latinLnBrk="0" hangingPunct="1">
              <a:lnSpc>
                <a:spcPct val="100000"/>
              </a:lnSpc>
              <a:spcBef>
                <a:spcPct val="30000"/>
              </a:spcBef>
              <a:spcAft>
                <a:spcPct val="0"/>
              </a:spcAft>
              <a:buClrTx/>
              <a:buSzTx/>
              <a:buFont typeface="+mj-lt"/>
              <a:buNone/>
              <a:tabLst/>
              <a:defRPr/>
            </a:pPr>
            <a:r>
              <a:rPr lang="en-GB" sz="1100" kern="1200" baseline="0" dirty="0" smtClean="0">
                <a:solidFill>
                  <a:schemeClr val="tx1"/>
                </a:solidFill>
                <a:effectLst/>
                <a:latin typeface="Siemens Sans" charset="0"/>
                <a:ea typeface="Geneva" charset="0"/>
                <a:cs typeface="+mn-cs"/>
              </a:rPr>
              <a:t>Ask the students to consider how a strong wind might make a difference to the ride and how this could be responded to by the control system.</a:t>
            </a:r>
            <a:endParaRPr lang="en-GB" sz="1100" kern="1200" dirty="0" smtClean="0">
              <a:solidFill>
                <a:schemeClr val="tx1"/>
              </a:solidFill>
              <a:effectLst/>
              <a:latin typeface="Siemens Sans" charset="0"/>
              <a:ea typeface="Geneva" charset="0"/>
              <a:cs typeface="+mn-cs"/>
            </a:endParaRP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0DCB10-2C3A-1F46-987F-3C3076780EF8}" type="slidenum">
              <a:rPr lang="de-DE"/>
              <a:pPr/>
              <a:t>8</a:t>
            </a:fld>
            <a:endParaRPr lang="de-DE"/>
          </a:p>
        </p:txBody>
      </p:sp>
      <p:sp>
        <p:nvSpPr>
          <p:cNvPr id="409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09603" name="Rectangle 3"/>
          <p:cNvSpPr>
            <a:spLocks noGrp="1" noChangeArrowheads="1"/>
          </p:cNvSpPr>
          <p:nvPr>
            <p:ph type="body" idx="1"/>
          </p:nvPr>
        </p:nvSpPr>
        <p:spPr/>
        <p:txBody>
          <a:bodyPr/>
          <a:lstStyle/>
          <a:p>
            <a:pPr lvl="0"/>
            <a:r>
              <a:rPr lang="en-GB" sz="1200" kern="1200" dirty="0" smtClean="0">
                <a:solidFill>
                  <a:schemeClr val="tx1"/>
                </a:solidFill>
                <a:effectLst/>
                <a:latin typeface="Siemens Sans" charset="0"/>
                <a:ea typeface="Geneva" charset="0"/>
                <a:cs typeface="+mn-cs"/>
              </a:rPr>
              <a:t>Say to students that it is now being proposed that an automatic control system be installed on the flying chairs ride.  This will run parts of the control sequence automatically.</a:t>
            </a:r>
          </a:p>
          <a:p>
            <a:r>
              <a:rPr lang="en-GB" sz="1200" kern="1200" dirty="0" smtClean="0">
                <a:solidFill>
                  <a:schemeClr val="tx1"/>
                </a:solidFill>
                <a:effectLst/>
                <a:latin typeface="Siemens Sans" charset="0"/>
                <a:ea typeface="Geneva" charset="0"/>
                <a:cs typeface="+mn-cs"/>
              </a:rPr>
              <a:t> </a:t>
            </a:r>
          </a:p>
          <a:p>
            <a:pPr lvl="0"/>
            <a:r>
              <a:rPr lang="en-GB" sz="1200" kern="1200" dirty="0" smtClean="0">
                <a:solidFill>
                  <a:schemeClr val="tx1"/>
                </a:solidFill>
                <a:effectLst/>
                <a:latin typeface="Siemens Sans" charset="0"/>
                <a:ea typeface="Geneva" charset="0"/>
                <a:cs typeface="+mn-cs"/>
              </a:rPr>
              <a:t>Ask them to work in groups to consider answers to these questions:</a:t>
            </a:r>
          </a:p>
          <a:p>
            <a:pPr lvl="0"/>
            <a:endParaRPr lang="en-GB" sz="1200" kern="1200" dirty="0" smtClean="0">
              <a:solidFill>
                <a:schemeClr val="tx1"/>
              </a:solidFill>
              <a:effectLst/>
              <a:latin typeface="Siemens Sans" charset="0"/>
              <a:ea typeface="Geneva" charset="0"/>
              <a:cs typeface="+mn-cs"/>
            </a:endParaRPr>
          </a:p>
          <a:p>
            <a:pPr marL="228600" lvl="0" indent="-228600">
              <a:buFont typeface="+mj-lt"/>
              <a:buAutoNum type="alphaLcParenR"/>
            </a:pPr>
            <a:r>
              <a:rPr lang="en-GB" sz="1200" kern="1200" dirty="0" smtClean="0">
                <a:solidFill>
                  <a:schemeClr val="tx1"/>
                </a:solidFill>
                <a:effectLst/>
                <a:latin typeface="Siemens Sans" charset="0"/>
                <a:ea typeface="Geneva" charset="0"/>
                <a:cs typeface="+mn-cs"/>
              </a:rPr>
              <a:t>What would the advantages be of automatic control, thinking about;</a:t>
            </a:r>
          </a:p>
          <a:p>
            <a:pPr marL="685800" lvl="1" indent="-228600">
              <a:buFont typeface="Wingdings" pitchFamily="2" charset="2"/>
              <a:buChar char="§"/>
            </a:pPr>
            <a:r>
              <a:rPr lang="en-GB" sz="1200" kern="1200" dirty="0" smtClean="0">
                <a:solidFill>
                  <a:schemeClr val="tx1"/>
                </a:solidFill>
                <a:effectLst/>
                <a:latin typeface="Siemens Sans" charset="0"/>
                <a:ea typeface="Geneva" charset="0"/>
                <a:cs typeface="+mn-cs"/>
              </a:rPr>
              <a:t>Adverse weather?</a:t>
            </a:r>
          </a:p>
          <a:p>
            <a:pPr marL="685800" lvl="1" indent="-228600">
              <a:buFont typeface="Wingdings" pitchFamily="2" charset="2"/>
              <a:buChar char="§"/>
            </a:pPr>
            <a:r>
              <a:rPr lang="en-GB" sz="1200" kern="1200" dirty="0" smtClean="0">
                <a:solidFill>
                  <a:schemeClr val="tx1"/>
                </a:solidFill>
                <a:effectLst/>
                <a:latin typeface="Siemens Sans" charset="0"/>
                <a:ea typeface="Geneva" charset="0"/>
                <a:cs typeface="+mn-cs"/>
              </a:rPr>
              <a:t>Unbalanced loads?</a:t>
            </a:r>
          </a:p>
          <a:p>
            <a:pPr marL="685800" lvl="1" indent="-228600">
              <a:buFont typeface="Wingdings" pitchFamily="2" charset="2"/>
              <a:buChar char="§"/>
            </a:pPr>
            <a:r>
              <a:rPr lang="en-GB" sz="1200" kern="1200" dirty="0" smtClean="0">
                <a:solidFill>
                  <a:schemeClr val="tx1"/>
                </a:solidFill>
                <a:effectLst/>
                <a:latin typeface="Siemens Sans" charset="0"/>
                <a:ea typeface="Geneva" charset="0"/>
                <a:cs typeface="+mn-cs"/>
              </a:rPr>
              <a:t>Controller fatigue?</a:t>
            </a:r>
          </a:p>
          <a:p>
            <a:pPr marL="228600" lvl="0" indent="-228600">
              <a:buFont typeface="+mj-lt"/>
              <a:buAutoNum type="alphaLcParenR"/>
            </a:pPr>
            <a:r>
              <a:rPr lang="en-GB" sz="1200" kern="1200" dirty="0" smtClean="0">
                <a:solidFill>
                  <a:schemeClr val="tx1"/>
                </a:solidFill>
                <a:effectLst/>
                <a:latin typeface="Siemens Sans" charset="0"/>
                <a:ea typeface="Geneva" charset="0"/>
                <a:cs typeface="+mn-cs"/>
              </a:rPr>
              <a:t>Which aspects would you still want to be manually controlled, and why?</a:t>
            </a:r>
          </a:p>
          <a:p>
            <a:r>
              <a:rPr lang="en-GB" sz="1200" kern="1200" dirty="0" smtClean="0">
                <a:solidFill>
                  <a:schemeClr val="tx1"/>
                </a:solidFill>
                <a:effectLst/>
                <a:latin typeface="Siemens Sans" charset="0"/>
                <a:ea typeface="Geneva" charset="0"/>
                <a:cs typeface="+mn-cs"/>
              </a:rPr>
              <a:t> </a:t>
            </a:r>
          </a:p>
          <a:p>
            <a:pPr lvl="0"/>
            <a:r>
              <a:rPr lang="en-GB" sz="1200" kern="1200" dirty="0" smtClean="0">
                <a:solidFill>
                  <a:schemeClr val="tx1"/>
                </a:solidFill>
                <a:effectLst/>
                <a:latin typeface="Siemens Sans" charset="0"/>
                <a:ea typeface="Geneva" charset="0"/>
                <a:cs typeface="+mn-cs"/>
              </a:rPr>
              <a:t>Students should be prepared to share ideas and suggest a combined and refined set of responses.</a:t>
            </a:r>
          </a:p>
          <a:p>
            <a:pPr lvl="0"/>
            <a:endParaRPr lang="en-GB" sz="1200" kern="1200" dirty="0">
              <a:solidFill>
                <a:schemeClr val="tx1"/>
              </a:solidFill>
              <a:effectLst/>
              <a:latin typeface="Siemens Sans" charset="0"/>
              <a:ea typeface="Geneva" charset="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C459197-2F9C-1E49-ABBF-26CF38F0E880}" type="slidenum">
              <a:rPr lang="de-DE" smtClean="0"/>
              <a:pPr/>
              <a:t>9</a:t>
            </a:fld>
            <a:endParaRPr lang="de-DE"/>
          </a:p>
        </p:txBody>
      </p:sp>
    </p:spTree>
    <p:extLst>
      <p:ext uri="{BB962C8B-B14F-4D97-AF65-F5344CB8AC3E}">
        <p14:creationId xmlns:p14="http://schemas.microsoft.com/office/powerpoint/2010/main" val="33461835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3" Type="http://schemas.openxmlformats.org/officeDocument/2006/relationships/image" Target="../media/image1.png"/><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223" name="Rectangle 127"/>
          <p:cNvSpPr>
            <a:spLocks noGrp="1" noChangeArrowheads="1"/>
          </p:cNvSpPr>
          <p:nvPr>
            <p:ph type="ctrTitle" sz="quarter"/>
          </p:nvPr>
        </p:nvSpPr>
        <p:spPr>
          <a:xfrm>
            <a:off x="539750" y="1420813"/>
            <a:ext cx="8208963" cy="1246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t"/>
          <a:lstStyle>
            <a:lvl1pPr>
              <a:defRPr sz="4000"/>
            </a:lvl1pPr>
          </a:lstStyle>
          <a:p>
            <a:pPr lvl="0"/>
            <a:r>
              <a:rPr lang="en-GB" noProof="0" smtClean="0"/>
              <a:t>Click to edit Master title style</a:t>
            </a:r>
            <a:endParaRPr lang="en-US" noProof="0" smtClean="0"/>
          </a:p>
        </p:txBody>
      </p:sp>
      <p:sp>
        <p:nvSpPr>
          <p:cNvPr id="4225" name="Rectangle 129"/>
          <p:cNvSpPr>
            <a:spLocks noGrp="1" noChangeArrowheads="1"/>
          </p:cNvSpPr>
          <p:nvPr>
            <p:ph type="subTitle" sz="quarter" idx="1"/>
          </p:nvPr>
        </p:nvSpPr>
        <p:spPr>
          <a:xfrm>
            <a:off x="539750" y="2770188"/>
            <a:ext cx="8208963" cy="15113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100000"/>
              </a:lnSpc>
              <a:defRPr sz="2000"/>
            </a:lvl1pPr>
          </a:lstStyle>
          <a:p>
            <a:pPr lvl="0"/>
            <a:r>
              <a:rPr lang="en-GB" noProof="0" smtClean="0"/>
              <a:t>Click to edit Master subtitle style</a:t>
            </a:r>
            <a:endParaRPr lang="en-US" noProof="0" smtClean="0"/>
          </a:p>
        </p:txBody>
      </p:sp>
      <p:sp>
        <p:nvSpPr>
          <p:cNvPr id="4234" name="Rectangle 138"/>
          <p:cNvSpPr>
            <a:spLocks noChangeArrowheads="1"/>
          </p:cNvSpPr>
          <p:nvPr>
            <p:custDataLst>
              <p:tags r:id="rId1"/>
            </p:custDataLst>
          </p:nvPr>
        </p:nvSpPr>
        <p:spPr bwMode="auto">
          <a:xfrm>
            <a:off x="287338" y="261938"/>
            <a:ext cx="8856662" cy="971550"/>
          </a:xfrm>
          <a:prstGeom prst="rect">
            <a:avLst/>
          </a:prstGeom>
          <a:solidFill>
            <a:srgbClr val="FEFFFF"/>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spcBef>
                <a:spcPct val="0"/>
              </a:spcBef>
            </a:pPr>
            <a:endParaRPr lang="en-US">
              <a:solidFill>
                <a:srgbClr val="FFFFFF"/>
              </a:solidFill>
              <a:latin typeface="Siemens Slab" charset="0"/>
            </a:endParaRPr>
          </a:p>
        </p:txBody>
      </p:sp>
      <p:sp>
        <p:nvSpPr>
          <p:cNvPr id="4236" name="Text Box 140"/>
          <p:cNvSpPr txBox="1">
            <a:spLocks noChangeArrowheads="1"/>
          </p:cNvSpPr>
          <p:nvPr/>
        </p:nvSpPr>
        <p:spPr bwMode="auto">
          <a:xfrm>
            <a:off x="555625" y="6272213"/>
            <a:ext cx="8193088"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lstStyle/>
          <a:p>
            <a:pPr algn="r"/>
            <a:r>
              <a:rPr lang="en-US" sz="1200" b="1">
                <a:solidFill>
                  <a:schemeClr val="bg2"/>
                </a:solidFill>
              </a:rPr>
              <a:t>Protection notice / Copyright notice</a:t>
            </a:r>
          </a:p>
        </p:txBody>
      </p:sp>
      <p:pic>
        <p:nvPicPr>
          <p:cNvPr id="4252" name="Picture 156" descr="sie_logo_petrol_rgb_2"/>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200900" y="423863"/>
            <a:ext cx="1600200" cy="320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5" name="Footer Placeholder 4"/>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6" name="Slide Number Placeholder 5"/>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6C85C549-364F-114A-8190-576025D469D5}" type="slidenum">
              <a:rPr lang="en-US"/>
              <a:pPr/>
              <a:t>‹#›</a:t>
            </a:fld>
            <a:endParaRPr lang="en-US"/>
          </a:p>
        </p:txBody>
      </p:sp>
    </p:spTree>
    <p:extLst>
      <p:ext uri="{BB962C8B-B14F-4D97-AF65-F5344CB8AC3E}">
        <p14:creationId xmlns:p14="http://schemas.microsoft.com/office/powerpoint/2010/main" val="2124908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258763"/>
            <a:ext cx="2051050" cy="601345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539750" y="258763"/>
            <a:ext cx="6005513" cy="601345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5" name="Footer Placeholder 4"/>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6" name="Slide Number Placeholder 5"/>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7F1592B3-2FA6-7B4D-8B15-EAB7E4C7F4F9}" type="slidenum">
              <a:rPr lang="en-US"/>
              <a:pPr/>
              <a:t>‹#›</a:t>
            </a:fld>
            <a:endParaRPr lang="en-US"/>
          </a:p>
        </p:txBody>
      </p:sp>
    </p:spTree>
    <p:extLst>
      <p:ext uri="{BB962C8B-B14F-4D97-AF65-F5344CB8AC3E}">
        <p14:creationId xmlns:p14="http://schemas.microsoft.com/office/powerpoint/2010/main" val="3944913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258763"/>
            <a:ext cx="6140450" cy="809625"/>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539750" y="1590675"/>
            <a:ext cx="4027488" cy="468153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719638" y="1590675"/>
            <a:ext cx="4029075" cy="468153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6" name="Footer Placeholder 5"/>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7" name="Slide Number Placeholder 6"/>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977D51B0-7D53-ED4B-8D91-B4A615CD1391}" type="slidenum">
              <a:rPr lang="en-US"/>
              <a:pPr/>
              <a:t>‹#›</a:t>
            </a:fld>
            <a:endParaRPr lang="en-US"/>
          </a:p>
        </p:txBody>
      </p:sp>
    </p:spTree>
    <p:extLst>
      <p:ext uri="{BB962C8B-B14F-4D97-AF65-F5344CB8AC3E}">
        <p14:creationId xmlns:p14="http://schemas.microsoft.com/office/powerpoint/2010/main" val="179636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5" name="Footer Placeholder 4"/>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6" name="Slide Number Placeholder 5"/>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C5C4E259-AF43-1E42-A8D9-A884BFE3184F}" type="slidenum">
              <a:rPr lang="en-US"/>
              <a:pPr/>
              <a:t>‹#›</a:t>
            </a:fld>
            <a:endParaRPr lang="en-US"/>
          </a:p>
        </p:txBody>
      </p:sp>
    </p:spTree>
    <p:extLst>
      <p:ext uri="{BB962C8B-B14F-4D97-AF65-F5344CB8AC3E}">
        <p14:creationId xmlns:p14="http://schemas.microsoft.com/office/powerpoint/2010/main" val="363381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5" name="Footer Placeholder 4"/>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6" name="Slide Number Placeholder 5"/>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39D0370D-F162-2D46-B498-2CBA26678F49}" type="slidenum">
              <a:rPr lang="en-US"/>
              <a:pPr/>
              <a:t>‹#›</a:t>
            </a:fld>
            <a:endParaRPr lang="en-US"/>
          </a:p>
        </p:txBody>
      </p:sp>
    </p:spTree>
    <p:extLst>
      <p:ext uri="{BB962C8B-B14F-4D97-AF65-F5344CB8AC3E}">
        <p14:creationId xmlns:p14="http://schemas.microsoft.com/office/powerpoint/2010/main" val="1541324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539750" y="1590675"/>
            <a:ext cx="4027488" cy="4681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719638" y="1590675"/>
            <a:ext cx="4029075" cy="4681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6" name="Footer Placeholder 5"/>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7" name="Slide Number Placeholder 6"/>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0D09E800-23D3-FC4C-8920-BAFB880C42B9}" type="slidenum">
              <a:rPr lang="en-US"/>
              <a:pPr/>
              <a:t>‹#›</a:t>
            </a:fld>
            <a:endParaRPr lang="en-US"/>
          </a:p>
        </p:txBody>
      </p:sp>
    </p:spTree>
    <p:extLst>
      <p:ext uri="{BB962C8B-B14F-4D97-AF65-F5344CB8AC3E}">
        <p14:creationId xmlns:p14="http://schemas.microsoft.com/office/powerpoint/2010/main" val="1386693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8" name="Footer Placeholder 7"/>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9" name="Slide Number Placeholder 8"/>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A6D90753-5D73-FB46-9478-16EC186A29A5}" type="slidenum">
              <a:rPr lang="en-US"/>
              <a:pPr/>
              <a:t>‹#›</a:t>
            </a:fld>
            <a:endParaRPr lang="en-US"/>
          </a:p>
        </p:txBody>
      </p:sp>
    </p:spTree>
    <p:extLst>
      <p:ext uri="{BB962C8B-B14F-4D97-AF65-F5344CB8AC3E}">
        <p14:creationId xmlns:p14="http://schemas.microsoft.com/office/powerpoint/2010/main" val="527256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4" name="Footer Placeholder 3"/>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5" name="Slide Number Placeholder 4"/>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12C61B7B-B179-1547-9674-16B330BB6BBB}" type="slidenum">
              <a:rPr lang="en-US"/>
              <a:pPr/>
              <a:t>‹#›</a:t>
            </a:fld>
            <a:endParaRPr lang="en-US"/>
          </a:p>
        </p:txBody>
      </p:sp>
    </p:spTree>
    <p:extLst>
      <p:ext uri="{BB962C8B-B14F-4D97-AF65-F5344CB8AC3E}">
        <p14:creationId xmlns:p14="http://schemas.microsoft.com/office/powerpoint/2010/main" val="747858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3" name="Footer Placeholder 2"/>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4" name="Slide Number Placeholder 3"/>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E1A4CEB1-FB98-5142-BA8C-73DF28C057B7}" type="slidenum">
              <a:rPr lang="en-US"/>
              <a:pPr/>
              <a:t>‹#›</a:t>
            </a:fld>
            <a:endParaRPr lang="en-US"/>
          </a:p>
        </p:txBody>
      </p:sp>
    </p:spTree>
    <p:extLst>
      <p:ext uri="{BB962C8B-B14F-4D97-AF65-F5344CB8AC3E}">
        <p14:creationId xmlns:p14="http://schemas.microsoft.com/office/powerpoint/2010/main" val="3021978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6" name="Footer Placeholder 5"/>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7" name="Slide Number Placeholder 6"/>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645424AC-F794-F448-AAA5-1910C0F01268}" type="slidenum">
              <a:rPr lang="en-US"/>
              <a:pPr/>
              <a:t>‹#›</a:t>
            </a:fld>
            <a:endParaRPr lang="en-US"/>
          </a:p>
        </p:txBody>
      </p:sp>
    </p:spTree>
    <p:extLst>
      <p:ext uri="{BB962C8B-B14F-4D97-AF65-F5344CB8AC3E}">
        <p14:creationId xmlns:p14="http://schemas.microsoft.com/office/powerpoint/2010/main" val="4076511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6" name="Footer Placeholder 5"/>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7" name="Slide Number Placeholder 6"/>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74D8CA91-F21F-BA47-A466-FA099372EC57}" type="slidenum">
              <a:rPr lang="en-US"/>
              <a:pPr/>
              <a:t>‹#›</a:t>
            </a:fld>
            <a:endParaRPr lang="en-US"/>
          </a:p>
        </p:txBody>
      </p:sp>
    </p:spTree>
    <p:extLst>
      <p:ext uri="{BB962C8B-B14F-4D97-AF65-F5344CB8AC3E}">
        <p14:creationId xmlns:p14="http://schemas.microsoft.com/office/powerpoint/2010/main" val="1134209522"/>
      </p:ext>
    </p:extLst>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tags" Target="../tags/tag1.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theme" Target="../theme/theme1.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image" Target="../media/image1.png"/><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54" name="Rectangle 130"/>
          <p:cNvSpPr>
            <a:spLocks noChangeArrowheads="1"/>
          </p:cNvSpPr>
          <p:nvPr>
            <p:custDataLst>
              <p:tags r:id="rId14"/>
            </p:custDataLst>
          </p:nvPr>
        </p:nvSpPr>
        <p:spPr bwMode="auto">
          <a:xfrm>
            <a:off x="287338" y="261938"/>
            <a:ext cx="8856662" cy="971550"/>
          </a:xfrm>
          <a:prstGeom prst="rect">
            <a:avLst/>
          </a:prstGeom>
          <a:solidFill>
            <a:srgbClr val="FEFFFF"/>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spcBef>
                <a:spcPct val="0"/>
              </a:spcBef>
            </a:pPr>
            <a:endParaRPr lang="en-US">
              <a:solidFill>
                <a:srgbClr val="FFFFFF"/>
              </a:solidFill>
              <a:latin typeface="Siemens Slab" charset="0"/>
            </a:endParaRPr>
          </a:p>
        </p:txBody>
      </p:sp>
      <p:sp>
        <p:nvSpPr>
          <p:cNvPr id="1139" name="Rectangle 115"/>
          <p:cNvSpPr>
            <a:spLocks noGrp="1" noChangeArrowheads="1"/>
          </p:cNvSpPr>
          <p:nvPr>
            <p:ph type="title"/>
          </p:nvPr>
        </p:nvSpPr>
        <p:spPr bwMode="auto">
          <a:xfrm>
            <a:off x="539750" y="258763"/>
            <a:ext cx="6140450"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p>
            <a:pPr lvl="0"/>
            <a:r>
              <a:rPr lang="en-US"/>
              <a:t>Mastertitelformat bearbeiten</a:t>
            </a:r>
          </a:p>
        </p:txBody>
      </p:sp>
      <p:sp>
        <p:nvSpPr>
          <p:cNvPr id="1140" name="Rectangle 116"/>
          <p:cNvSpPr>
            <a:spLocks noGrp="1" noChangeArrowheads="1"/>
          </p:cNvSpPr>
          <p:nvPr>
            <p:ph type="body" idx="1"/>
          </p:nvPr>
        </p:nvSpPr>
        <p:spPr bwMode="auto">
          <a:xfrm>
            <a:off x="539750" y="1590675"/>
            <a:ext cx="8208963" cy="4681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p>
        </p:txBody>
      </p:sp>
      <p:pic>
        <p:nvPicPr>
          <p:cNvPr id="1189" name="Picture 165" descr="sie_logo_petrol_rgb_2"/>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7200900" y="423863"/>
            <a:ext cx="1600200" cy="32067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xmlns:p14="http://schemas.microsoft.com/office/powerpoint/2010/main" id="1" dur="indefinite" restart="never" nodeType="tmRoot"/>
      </p:par>
    </p:tnLst>
  </p:timing>
  <p:hf hdr="0"/>
  <p:txStyles>
    <p:titleStyle>
      <a:lvl1pPr algn="l" rtl="0" eaLnBrk="1" fontAlgn="base" hangingPunct="1">
        <a:spcBef>
          <a:spcPct val="0"/>
        </a:spcBef>
        <a:spcAft>
          <a:spcPct val="0"/>
        </a:spcAft>
        <a:defRPr sz="2000" b="1">
          <a:solidFill>
            <a:schemeClr val="tx1"/>
          </a:solidFill>
          <a:latin typeface="+mj-lt"/>
          <a:ea typeface="+mj-ea"/>
          <a:cs typeface="+mj-cs"/>
        </a:defRPr>
      </a:lvl1pPr>
      <a:lvl2pPr algn="l" rtl="0" eaLnBrk="1" fontAlgn="base" hangingPunct="1">
        <a:spcBef>
          <a:spcPct val="0"/>
        </a:spcBef>
        <a:spcAft>
          <a:spcPct val="0"/>
        </a:spcAft>
        <a:defRPr sz="2000" b="1">
          <a:solidFill>
            <a:schemeClr val="tx1"/>
          </a:solidFill>
          <a:latin typeface="Arial" charset="0"/>
          <a:ea typeface="Geneva" charset="0"/>
        </a:defRPr>
      </a:lvl2pPr>
      <a:lvl3pPr algn="l" rtl="0" eaLnBrk="1" fontAlgn="base" hangingPunct="1">
        <a:spcBef>
          <a:spcPct val="0"/>
        </a:spcBef>
        <a:spcAft>
          <a:spcPct val="0"/>
        </a:spcAft>
        <a:defRPr sz="2000" b="1">
          <a:solidFill>
            <a:schemeClr val="tx1"/>
          </a:solidFill>
          <a:latin typeface="Arial" charset="0"/>
          <a:ea typeface="Geneva" charset="0"/>
        </a:defRPr>
      </a:lvl3pPr>
      <a:lvl4pPr algn="l" rtl="0" eaLnBrk="1" fontAlgn="base" hangingPunct="1">
        <a:spcBef>
          <a:spcPct val="0"/>
        </a:spcBef>
        <a:spcAft>
          <a:spcPct val="0"/>
        </a:spcAft>
        <a:defRPr sz="2000" b="1">
          <a:solidFill>
            <a:schemeClr val="tx1"/>
          </a:solidFill>
          <a:latin typeface="Arial" charset="0"/>
          <a:ea typeface="Geneva" charset="0"/>
        </a:defRPr>
      </a:lvl4pPr>
      <a:lvl5pPr algn="l" rtl="0" eaLnBrk="1" fontAlgn="base" hangingPunct="1">
        <a:spcBef>
          <a:spcPct val="0"/>
        </a:spcBef>
        <a:spcAft>
          <a:spcPct val="0"/>
        </a:spcAft>
        <a:defRPr sz="2000" b="1">
          <a:solidFill>
            <a:schemeClr val="tx1"/>
          </a:solidFill>
          <a:latin typeface="Arial" charset="0"/>
          <a:ea typeface="Geneva" charset="0"/>
        </a:defRPr>
      </a:lvl5pPr>
      <a:lvl6pPr marL="457200" algn="l" rtl="0" eaLnBrk="1" fontAlgn="base" hangingPunct="1">
        <a:spcBef>
          <a:spcPct val="0"/>
        </a:spcBef>
        <a:spcAft>
          <a:spcPct val="0"/>
        </a:spcAft>
        <a:defRPr sz="2000" b="1">
          <a:solidFill>
            <a:schemeClr val="tx1"/>
          </a:solidFill>
          <a:latin typeface="Arial" charset="0"/>
          <a:ea typeface="Geneva" charset="0"/>
        </a:defRPr>
      </a:lvl6pPr>
      <a:lvl7pPr marL="914400" algn="l" rtl="0" eaLnBrk="1" fontAlgn="base" hangingPunct="1">
        <a:spcBef>
          <a:spcPct val="0"/>
        </a:spcBef>
        <a:spcAft>
          <a:spcPct val="0"/>
        </a:spcAft>
        <a:defRPr sz="2000" b="1">
          <a:solidFill>
            <a:schemeClr val="tx1"/>
          </a:solidFill>
          <a:latin typeface="Arial" charset="0"/>
          <a:ea typeface="Geneva" charset="0"/>
        </a:defRPr>
      </a:lvl7pPr>
      <a:lvl8pPr marL="1371600" algn="l" rtl="0" eaLnBrk="1" fontAlgn="base" hangingPunct="1">
        <a:spcBef>
          <a:spcPct val="0"/>
        </a:spcBef>
        <a:spcAft>
          <a:spcPct val="0"/>
        </a:spcAft>
        <a:defRPr sz="2000" b="1">
          <a:solidFill>
            <a:schemeClr val="tx1"/>
          </a:solidFill>
          <a:latin typeface="Arial" charset="0"/>
          <a:ea typeface="Geneva" charset="0"/>
        </a:defRPr>
      </a:lvl8pPr>
      <a:lvl9pPr marL="1828800" algn="l" rtl="0" eaLnBrk="1" fontAlgn="base" hangingPunct="1">
        <a:spcBef>
          <a:spcPct val="0"/>
        </a:spcBef>
        <a:spcAft>
          <a:spcPct val="0"/>
        </a:spcAft>
        <a:defRPr sz="2000" b="1">
          <a:solidFill>
            <a:schemeClr val="tx1"/>
          </a:solidFill>
          <a:latin typeface="Arial" charset="0"/>
          <a:ea typeface="Geneva" charset="0"/>
        </a:defRPr>
      </a:lvl9pPr>
    </p:titleStyle>
    <p:body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image" Target="../media/image2.jpg"/><Relationship Id="rId1" Type="http://schemas.openxmlformats.org/officeDocument/2006/relationships/tags" Target="../tags/tag3.xml"/><Relationship Id="rId2" Type="http://schemas.openxmlformats.org/officeDocument/2006/relationships/slideLayout" Target="../slideLayouts/slideLayout1.xml"/><Relationship Id="rId3" Type="http://schemas.openxmlformats.org/officeDocument/2006/relationships/notesSlide" Target="../notesSlides/notesSlide1.xml"/><Relationship Id="rId5"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3.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3.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6" Type="http://schemas.openxmlformats.org/officeDocument/2006/relationships/image" Target="../media/image3.emf"/><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 Id="rId5" Type="http://schemas.openxmlformats.org/officeDocument/2006/relationships/image" Target="../media/image7.jpg"/></Relationships>
</file>

<file path=ppt/slides/_rels/slide6.xml.rels><?xml version="1.0" encoding="UTF-8" standalone="yes"?>
<Relationships xmlns="http://schemas.openxmlformats.org/package/2006/relationships"><Relationship Id="rId4"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g"/><Relationship Id="rId5" Type="http://schemas.openxmlformats.org/officeDocument/2006/relationships/image" Target="../media/image3.emf"/></Relationships>
</file>

<file path=ppt/slides/_rels/slide7.xml.rels><?xml version="1.0" encoding="UTF-8" standalone="yes"?>
<Relationships xmlns="http://schemas.openxmlformats.org/package/2006/relationships"><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jpeg"/></Relationships>
</file>

<file path=ppt/slides/_rels/slide8.xml.rels><?xml version="1.0" encoding="UTF-8" standalone="yes"?>
<Relationships xmlns="http://schemas.openxmlformats.org/package/2006/relationships"><Relationship Id="rId4" Type="http://schemas.openxmlformats.org/officeDocument/2006/relationships/image" Target="../media/image3.emf"/><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1.jpeg"/></Relationships>
</file>

<file path=ppt/slides/_rels/slide9.xml.rels><?xml version="1.0" encoding="UTF-8" standalone="yes"?>
<Relationships xmlns="http://schemas.openxmlformats.org/package/2006/relationships"><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8520" y="-77430"/>
            <a:ext cx="9265220" cy="6936659"/>
          </a:xfrm>
          <a:prstGeom prst="rect">
            <a:avLst/>
          </a:prstGeom>
        </p:spPr>
      </p:pic>
      <p:grpSp>
        <p:nvGrpSpPr>
          <p:cNvPr id="500738" name="Group 2"/>
          <p:cNvGrpSpPr>
            <a:grpSpLocks/>
          </p:cNvGrpSpPr>
          <p:nvPr/>
        </p:nvGrpSpPr>
        <p:grpSpPr bwMode="auto">
          <a:xfrm>
            <a:off x="287338" y="260350"/>
            <a:ext cx="8856662" cy="973138"/>
            <a:chOff x="181" y="164"/>
            <a:chExt cx="5579" cy="613"/>
          </a:xfrm>
        </p:grpSpPr>
        <p:sp>
          <p:nvSpPr>
            <p:cNvPr id="500739" name="Rectangle 3"/>
            <p:cNvSpPr>
              <a:spLocks noChangeArrowheads="1"/>
            </p:cNvSpPr>
            <p:nvPr>
              <p:custDataLst>
                <p:tags r:id="rId1"/>
              </p:custDataLst>
            </p:nvPr>
          </p:nvSpPr>
          <p:spPr bwMode="auto">
            <a:xfrm>
              <a:off x="181" y="164"/>
              <a:ext cx="5579" cy="613"/>
            </a:xfrm>
            <a:prstGeom prst="rect">
              <a:avLst/>
            </a:prstGeom>
            <a:solidFill>
              <a:srgbClr val="FEFFFF"/>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spcBef>
                  <a:spcPct val="0"/>
                </a:spcBef>
              </a:pPr>
              <a:endParaRPr lang="en-US">
                <a:solidFill>
                  <a:srgbClr val="FFFFFF"/>
                </a:solidFill>
              </a:endParaRPr>
            </a:p>
          </p:txBody>
        </p:sp>
        <p:pic>
          <p:nvPicPr>
            <p:cNvPr id="500740" name="Picture 4" descr="sie_logo_petrol_rgb_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536" y="267"/>
              <a:ext cx="1008" cy="202"/>
            </a:xfrm>
            <a:prstGeom prst="rect">
              <a:avLst/>
            </a:prstGeom>
            <a:noFill/>
            <a:extLst>
              <a:ext uri="{909E8E84-426E-40dd-AFC4-6F175D3DCCD1}">
                <a14:hiddenFill xmlns:a14="http://schemas.microsoft.com/office/drawing/2010/main">
                  <a:solidFill>
                    <a:srgbClr val="FFFFFF"/>
                  </a:solidFill>
                </a14:hiddenFill>
              </a:ext>
            </a:extLst>
          </p:spPr>
        </p:pic>
      </p:grpSp>
      <p:sp>
        <p:nvSpPr>
          <p:cNvPr id="500743" name="Rectangle 7"/>
          <p:cNvSpPr>
            <a:spLocks noGrp="1" noChangeArrowheads="1"/>
          </p:cNvSpPr>
          <p:nvPr>
            <p:ph type="ctrTitle"/>
          </p:nvPr>
        </p:nvSpPr>
        <p:spPr/>
        <p:txBody>
          <a:bodyPr/>
          <a:lstStyle/>
          <a:p>
            <a:r>
              <a:rPr lang="en-GB" dirty="0" smtClean="0">
                <a:solidFill>
                  <a:schemeClr val="bg2"/>
                </a:solidFill>
              </a:rPr>
              <a:t>Topic 6:  </a:t>
            </a:r>
            <a:r>
              <a:rPr lang="en-GB" dirty="0" smtClean="0"/>
              <a:t>Totally in control</a:t>
            </a:r>
            <a:br>
              <a:rPr lang="en-GB" dirty="0" smtClean="0"/>
            </a:br>
            <a:r>
              <a:rPr lang="en-GB" dirty="0" smtClean="0"/>
              <a:t>	</a:t>
            </a:r>
            <a:endParaRPr lang="en-US" dirty="0"/>
          </a:p>
        </p:txBody>
      </p:sp>
      <p:sp>
        <p:nvSpPr>
          <p:cNvPr id="9" name="Rectangle 5"/>
          <p:cNvSpPr>
            <a:spLocks noChangeArrowheads="1"/>
          </p:cNvSpPr>
          <p:nvPr/>
        </p:nvSpPr>
        <p:spPr bwMode="auto">
          <a:xfrm flipV="1">
            <a:off x="-108520" y="6381328"/>
            <a:ext cx="9268958" cy="489372"/>
          </a:xfrm>
          <a:prstGeom prst="rect">
            <a:avLst/>
          </a:prstGeom>
          <a:solidFill>
            <a:srgbClr val="AF235F"/>
          </a:solidFill>
          <a:ln>
            <a:noFill/>
          </a:ln>
          <a:effectLst/>
          <a:extLst/>
        </p:spPr>
        <p:txBody>
          <a:bodyPr wrap="none" anchor="ctr"/>
          <a:lstStyle/>
          <a:p>
            <a:endParaRPr lang="en-US"/>
          </a:p>
        </p:txBody>
      </p:sp>
      <p:sp>
        <p:nvSpPr>
          <p:cNvPr id="10" name="Text Box 6"/>
          <p:cNvSpPr txBox="1">
            <a:spLocks noChangeArrowheads="1"/>
          </p:cNvSpPr>
          <p:nvPr/>
        </p:nvSpPr>
        <p:spPr bwMode="auto">
          <a:xfrm>
            <a:off x="555625" y="6414889"/>
            <a:ext cx="8193088" cy="277812"/>
          </a:xfrm>
          <a:prstGeom prst="rect">
            <a:avLst/>
          </a:prstGeom>
          <a:solidFill>
            <a:schemeClr val="bg1">
              <a:alpha val="0"/>
            </a:schemeClr>
          </a:solidFill>
          <a:ln>
            <a:noFill/>
          </a:ln>
          <a:effectLst/>
        </p:spPr>
        <p:txBody>
          <a:bodyPr lIns="0" tIns="0" rIns="0" bIns="0" anchor="b"/>
          <a:lstStyle/>
          <a:p>
            <a:pPr algn="r"/>
            <a:r>
              <a:rPr lang="en-US" sz="1200" b="1" dirty="0" smtClean="0">
                <a:solidFill>
                  <a:schemeClr val="bg2"/>
                </a:solidFill>
              </a:rPr>
              <a:t>© </a:t>
            </a:r>
            <a:r>
              <a:rPr lang="en-US" sz="1200" b="1" dirty="0">
                <a:solidFill>
                  <a:schemeClr val="bg2"/>
                </a:solidFill>
              </a:rPr>
              <a:t>Siemens AG </a:t>
            </a:r>
            <a:r>
              <a:rPr lang="en-US" sz="1200" b="1" dirty="0" smtClean="0">
                <a:solidFill>
                  <a:schemeClr val="bg2"/>
                </a:solidFill>
              </a:rPr>
              <a:t>2012. </a:t>
            </a:r>
            <a:r>
              <a:rPr lang="en-US" sz="1200" b="1" dirty="0">
                <a:solidFill>
                  <a:schemeClr val="bg2"/>
                </a:solidFill>
              </a:rPr>
              <a:t>All rights reserved.</a:t>
            </a:r>
          </a:p>
        </p:txBody>
      </p:sp>
      <p:sp>
        <p:nvSpPr>
          <p:cNvPr id="11" name="Slide Number Placeholder 5"/>
          <p:cNvSpPr txBox="1">
            <a:spLocks/>
          </p:cNvSpPr>
          <p:nvPr/>
        </p:nvSpPr>
        <p:spPr>
          <a:xfrm>
            <a:off x="539552" y="6464696"/>
            <a:ext cx="2609924"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err="1" smtClean="0">
                <a:solidFill>
                  <a:schemeClr val="bg2"/>
                </a:solidFill>
              </a:rPr>
              <a:t>www.siemens.co.uk</a:t>
            </a:r>
            <a:r>
              <a:rPr lang="en-US" sz="1200" dirty="0" smtClean="0">
                <a:solidFill>
                  <a:schemeClr val="bg2"/>
                </a:solidFill>
              </a:rPr>
              <a:t>/education</a:t>
            </a:r>
            <a:endParaRPr lang="en-US" sz="1200" dirty="0">
              <a:solidFill>
                <a:schemeClr val="bg2"/>
              </a:solidFill>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314424" y="260648"/>
            <a:ext cx="8839200" cy="977900"/>
          </a:xfrm>
          <a:prstGeom prst="rect">
            <a:avLst/>
          </a:prstGeom>
          <a:ln>
            <a:solidFill>
              <a:srgbClr val="949EAA"/>
            </a:solidFill>
          </a:ln>
        </p:spPr>
      </p:pic>
      <p:sp>
        <p:nvSpPr>
          <p:cNvPr id="13" name="Rectangle 2"/>
          <p:cNvSpPr txBox="1">
            <a:spLocks noChangeArrowheads="1"/>
          </p:cNvSpPr>
          <p:nvPr/>
        </p:nvSpPr>
        <p:spPr bwMode="auto">
          <a:xfrm>
            <a:off x="539750" y="243111"/>
            <a:ext cx="6140450"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000" b="1">
                <a:solidFill>
                  <a:schemeClr val="tx1"/>
                </a:solidFill>
                <a:latin typeface="+mj-lt"/>
                <a:ea typeface="+mj-ea"/>
                <a:cs typeface="+mj-cs"/>
              </a:defRPr>
            </a:lvl1pPr>
            <a:lvl2pPr algn="l" rtl="0" eaLnBrk="1" fontAlgn="base" hangingPunct="1">
              <a:spcBef>
                <a:spcPct val="0"/>
              </a:spcBef>
              <a:spcAft>
                <a:spcPct val="0"/>
              </a:spcAft>
              <a:defRPr sz="2000" b="1">
                <a:solidFill>
                  <a:schemeClr val="tx1"/>
                </a:solidFill>
                <a:latin typeface="Arial" charset="0"/>
                <a:ea typeface="Geneva" charset="0"/>
              </a:defRPr>
            </a:lvl2pPr>
            <a:lvl3pPr algn="l" rtl="0" eaLnBrk="1" fontAlgn="base" hangingPunct="1">
              <a:spcBef>
                <a:spcPct val="0"/>
              </a:spcBef>
              <a:spcAft>
                <a:spcPct val="0"/>
              </a:spcAft>
              <a:defRPr sz="2000" b="1">
                <a:solidFill>
                  <a:schemeClr val="tx1"/>
                </a:solidFill>
                <a:latin typeface="Arial" charset="0"/>
                <a:ea typeface="Geneva" charset="0"/>
              </a:defRPr>
            </a:lvl3pPr>
            <a:lvl4pPr algn="l" rtl="0" eaLnBrk="1" fontAlgn="base" hangingPunct="1">
              <a:spcBef>
                <a:spcPct val="0"/>
              </a:spcBef>
              <a:spcAft>
                <a:spcPct val="0"/>
              </a:spcAft>
              <a:defRPr sz="2000" b="1">
                <a:solidFill>
                  <a:schemeClr val="tx1"/>
                </a:solidFill>
                <a:latin typeface="Arial" charset="0"/>
                <a:ea typeface="Geneva" charset="0"/>
              </a:defRPr>
            </a:lvl4pPr>
            <a:lvl5pPr algn="l" rtl="0" eaLnBrk="1" fontAlgn="base" hangingPunct="1">
              <a:spcBef>
                <a:spcPct val="0"/>
              </a:spcBef>
              <a:spcAft>
                <a:spcPct val="0"/>
              </a:spcAft>
              <a:defRPr sz="2000" b="1">
                <a:solidFill>
                  <a:schemeClr val="tx1"/>
                </a:solidFill>
                <a:latin typeface="Arial" charset="0"/>
                <a:ea typeface="Geneva" charset="0"/>
              </a:defRPr>
            </a:lvl5pPr>
            <a:lvl6pPr marL="457200" algn="l" rtl="0" eaLnBrk="1" fontAlgn="base" hangingPunct="1">
              <a:spcBef>
                <a:spcPct val="0"/>
              </a:spcBef>
              <a:spcAft>
                <a:spcPct val="0"/>
              </a:spcAft>
              <a:defRPr sz="2000" b="1">
                <a:solidFill>
                  <a:schemeClr val="tx1"/>
                </a:solidFill>
                <a:latin typeface="Arial" charset="0"/>
                <a:ea typeface="Geneva" charset="0"/>
              </a:defRPr>
            </a:lvl6pPr>
            <a:lvl7pPr marL="914400" algn="l" rtl="0" eaLnBrk="1" fontAlgn="base" hangingPunct="1">
              <a:spcBef>
                <a:spcPct val="0"/>
              </a:spcBef>
              <a:spcAft>
                <a:spcPct val="0"/>
              </a:spcAft>
              <a:defRPr sz="2000" b="1">
                <a:solidFill>
                  <a:schemeClr val="tx1"/>
                </a:solidFill>
                <a:latin typeface="Arial" charset="0"/>
                <a:ea typeface="Geneva" charset="0"/>
              </a:defRPr>
            </a:lvl7pPr>
            <a:lvl8pPr marL="1371600" algn="l" rtl="0" eaLnBrk="1" fontAlgn="base" hangingPunct="1">
              <a:spcBef>
                <a:spcPct val="0"/>
              </a:spcBef>
              <a:spcAft>
                <a:spcPct val="0"/>
              </a:spcAft>
              <a:defRPr sz="2000" b="1">
                <a:solidFill>
                  <a:schemeClr val="tx1"/>
                </a:solidFill>
                <a:latin typeface="Arial" charset="0"/>
                <a:ea typeface="Geneva" charset="0"/>
              </a:defRPr>
            </a:lvl8pPr>
            <a:lvl9pPr marL="1828800" algn="l" rtl="0" eaLnBrk="1" fontAlgn="base" hangingPunct="1">
              <a:spcBef>
                <a:spcPct val="0"/>
              </a:spcBef>
              <a:spcAft>
                <a:spcPct val="0"/>
              </a:spcAft>
              <a:defRPr sz="2000" b="1">
                <a:solidFill>
                  <a:schemeClr val="tx1"/>
                </a:solidFill>
                <a:latin typeface="Arial" charset="0"/>
                <a:ea typeface="Geneva" charset="0"/>
              </a:defRPr>
            </a:lvl9pPr>
          </a:lstStyle>
          <a:p>
            <a:r>
              <a:rPr lang="en-US" dirty="0" smtClean="0">
                <a:solidFill>
                  <a:srgbClr val="AF235F"/>
                </a:solidFill>
              </a:rPr>
              <a:t>Totally in control</a:t>
            </a:r>
            <a:endParaRPr lang="en-GB" dirty="0">
              <a:solidFill>
                <a:srgbClr val="AF235F"/>
              </a:solidFill>
            </a:endParaRPr>
          </a:p>
        </p:txBody>
      </p:sp>
      <p:sp>
        <p:nvSpPr>
          <p:cNvPr id="408579" name="Rectangle 3"/>
          <p:cNvSpPr>
            <a:spLocks noGrp="1" noChangeArrowheads="1"/>
          </p:cNvSpPr>
          <p:nvPr>
            <p:ph type="body" sz="half" idx="1"/>
          </p:nvPr>
        </p:nvSpPr>
        <p:spPr>
          <a:xfrm>
            <a:off x="539750" y="1590675"/>
            <a:ext cx="7920682" cy="4681538"/>
          </a:xfrm>
        </p:spPr>
        <p:txBody>
          <a:bodyPr/>
          <a:lstStyle/>
          <a:p>
            <a:pPr marL="0" indent="0">
              <a:buNone/>
            </a:pPr>
            <a:r>
              <a:rPr lang="en-GB" sz="1800" b="1" dirty="0">
                <a:solidFill>
                  <a:srgbClr val="AF235F"/>
                </a:solidFill>
              </a:rPr>
              <a:t>Overall learning objectives</a:t>
            </a:r>
            <a:r>
              <a:rPr lang="en-GB" sz="1800" b="1" dirty="0" smtClean="0">
                <a:solidFill>
                  <a:srgbClr val="AF235F"/>
                </a:solidFill>
              </a:rPr>
              <a:t>:</a:t>
            </a:r>
          </a:p>
          <a:p>
            <a:pPr marL="0" indent="0">
              <a:buNone/>
            </a:pPr>
            <a:endParaRPr lang="en-GB" sz="1800" b="1" dirty="0">
              <a:solidFill>
                <a:srgbClr val="AF235F"/>
              </a:solidFill>
            </a:endParaRPr>
          </a:p>
          <a:p>
            <a:pPr marL="285750" lvl="0" indent="-285750">
              <a:buClr>
                <a:srgbClr val="AF235F"/>
              </a:buClr>
              <a:buFont typeface="Wingdings" pitchFamily="2" charset="2"/>
              <a:buChar char="§"/>
            </a:pPr>
            <a:r>
              <a:rPr lang="en-GB" sz="1800" dirty="0"/>
              <a:t>Identify how sequences of commands can be used to run equipment and how logic operation can respond to inputs and control </a:t>
            </a:r>
            <a:r>
              <a:rPr lang="en-GB" sz="1800" dirty="0" smtClean="0"/>
              <a:t>outputs.</a:t>
            </a:r>
          </a:p>
          <a:p>
            <a:pPr lvl="0">
              <a:buClr>
                <a:srgbClr val="AF235F"/>
              </a:buClr>
            </a:pPr>
            <a:endParaRPr lang="en-GB" sz="1800" dirty="0"/>
          </a:p>
          <a:p>
            <a:pPr marL="285750" lvl="0" indent="-285750">
              <a:buClr>
                <a:srgbClr val="AF235F"/>
              </a:buClr>
              <a:buFont typeface="Wingdings" pitchFamily="2" charset="2"/>
              <a:buChar char="§"/>
            </a:pPr>
            <a:r>
              <a:rPr lang="en-GB" sz="1800" dirty="0"/>
              <a:t>Apply ideas about circuits and energy transducers to using inputs in systems and about forces to simple and complex </a:t>
            </a:r>
            <a:r>
              <a:rPr lang="en-GB" sz="1800" dirty="0" smtClean="0"/>
              <a:t>situations.</a:t>
            </a:r>
          </a:p>
          <a:p>
            <a:pPr marL="285750" lvl="0" indent="-285750">
              <a:buClr>
                <a:srgbClr val="AF235F"/>
              </a:buClr>
              <a:buFont typeface="Wingdings" pitchFamily="2" charset="2"/>
              <a:buChar char="§"/>
            </a:pPr>
            <a:endParaRPr lang="en-GB" sz="1800" dirty="0" smtClean="0"/>
          </a:p>
          <a:p>
            <a:pPr marL="0" indent="0">
              <a:buNone/>
            </a:pPr>
            <a:r>
              <a:rPr lang="en-GB" sz="1800" b="1" dirty="0">
                <a:solidFill>
                  <a:srgbClr val="AF235F"/>
                </a:solidFill>
              </a:rPr>
              <a:t>Overall learning outcomes:</a:t>
            </a:r>
          </a:p>
          <a:p>
            <a:pPr lvl="0"/>
            <a:endParaRPr lang="en-GB" sz="1800" dirty="0"/>
          </a:p>
          <a:p>
            <a:pPr marL="285750" lvl="0" indent="-285750">
              <a:buClr>
                <a:srgbClr val="AF235F"/>
              </a:buClr>
              <a:buFont typeface="Wingdings" pitchFamily="2" charset="2"/>
              <a:buChar char="§"/>
            </a:pPr>
            <a:r>
              <a:rPr lang="en-GB" sz="1800" dirty="0"/>
              <a:t>Understand features of a system in terms of input, process and output, how the design of a system responds to a detailed brief and how it can be modified a system to improve its </a:t>
            </a:r>
            <a:r>
              <a:rPr lang="en-GB" sz="1800" dirty="0" smtClean="0"/>
              <a:t>performance.</a:t>
            </a:r>
            <a:endParaRPr lang="en-GB" sz="1800" dirty="0"/>
          </a:p>
          <a:p>
            <a:pPr marL="285750" lvl="0" indent="-285750">
              <a:buClr>
                <a:srgbClr val="AF235F"/>
              </a:buClr>
              <a:buFont typeface="Wingdings" pitchFamily="2" charset="2"/>
              <a:buChar char="§"/>
            </a:pPr>
            <a:endParaRPr lang="en-GB" sz="1800" dirty="0"/>
          </a:p>
        </p:txBody>
      </p:sp>
      <p:sp>
        <p:nvSpPr>
          <p:cNvPr id="10"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2</a:t>
            </a:fld>
            <a:endParaRPr lang="en-US" sz="1200" dirty="0">
              <a:solidFill>
                <a:srgbClr val="AF235F"/>
              </a:solidFill>
            </a:endParaRPr>
          </a:p>
        </p:txBody>
      </p:sp>
      <p:sp>
        <p:nvSpPr>
          <p:cNvPr id="9"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smtClean="0">
                <a:solidFill>
                  <a:srgbClr val="AF235F"/>
                </a:solidFill>
              </a:rPr>
              <a:t>Introduction: Totally in control</a:t>
            </a:r>
            <a:endParaRPr lang="en-US" sz="1200" dirty="0">
              <a:solidFill>
                <a:srgbClr val="AF235F"/>
              </a:solidFill>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314424" y="260648"/>
            <a:ext cx="8839200" cy="977900"/>
          </a:xfrm>
          <a:prstGeom prst="rect">
            <a:avLst/>
          </a:prstGeom>
          <a:ln>
            <a:solidFill>
              <a:srgbClr val="949EAA"/>
            </a:solidFill>
          </a:ln>
        </p:spPr>
      </p:pic>
      <p:sp>
        <p:nvSpPr>
          <p:cNvPr id="13" name="Rectangle 2"/>
          <p:cNvSpPr txBox="1">
            <a:spLocks noChangeArrowheads="1"/>
          </p:cNvSpPr>
          <p:nvPr/>
        </p:nvSpPr>
        <p:spPr bwMode="auto">
          <a:xfrm>
            <a:off x="539750" y="243111"/>
            <a:ext cx="6140450"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000" b="1">
                <a:solidFill>
                  <a:schemeClr val="tx1"/>
                </a:solidFill>
                <a:latin typeface="+mj-lt"/>
                <a:ea typeface="+mj-ea"/>
                <a:cs typeface="+mj-cs"/>
              </a:defRPr>
            </a:lvl1pPr>
            <a:lvl2pPr algn="l" rtl="0" eaLnBrk="1" fontAlgn="base" hangingPunct="1">
              <a:spcBef>
                <a:spcPct val="0"/>
              </a:spcBef>
              <a:spcAft>
                <a:spcPct val="0"/>
              </a:spcAft>
              <a:defRPr sz="2000" b="1">
                <a:solidFill>
                  <a:schemeClr val="tx1"/>
                </a:solidFill>
                <a:latin typeface="Arial" charset="0"/>
                <a:ea typeface="Geneva" charset="0"/>
              </a:defRPr>
            </a:lvl2pPr>
            <a:lvl3pPr algn="l" rtl="0" eaLnBrk="1" fontAlgn="base" hangingPunct="1">
              <a:spcBef>
                <a:spcPct val="0"/>
              </a:spcBef>
              <a:spcAft>
                <a:spcPct val="0"/>
              </a:spcAft>
              <a:defRPr sz="2000" b="1">
                <a:solidFill>
                  <a:schemeClr val="tx1"/>
                </a:solidFill>
                <a:latin typeface="Arial" charset="0"/>
                <a:ea typeface="Geneva" charset="0"/>
              </a:defRPr>
            </a:lvl3pPr>
            <a:lvl4pPr algn="l" rtl="0" eaLnBrk="1" fontAlgn="base" hangingPunct="1">
              <a:spcBef>
                <a:spcPct val="0"/>
              </a:spcBef>
              <a:spcAft>
                <a:spcPct val="0"/>
              </a:spcAft>
              <a:defRPr sz="2000" b="1">
                <a:solidFill>
                  <a:schemeClr val="tx1"/>
                </a:solidFill>
                <a:latin typeface="Arial" charset="0"/>
                <a:ea typeface="Geneva" charset="0"/>
              </a:defRPr>
            </a:lvl4pPr>
            <a:lvl5pPr algn="l" rtl="0" eaLnBrk="1" fontAlgn="base" hangingPunct="1">
              <a:spcBef>
                <a:spcPct val="0"/>
              </a:spcBef>
              <a:spcAft>
                <a:spcPct val="0"/>
              </a:spcAft>
              <a:defRPr sz="2000" b="1">
                <a:solidFill>
                  <a:schemeClr val="tx1"/>
                </a:solidFill>
                <a:latin typeface="Arial" charset="0"/>
                <a:ea typeface="Geneva" charset="0"/>
              </a:defRPr>
            </a:lvl5pPr>
            <a:lvl6pPr marL="457200" algn="l" rtl="0" eaLnBrk="1" fontAlgn="base" hangingPunct="1">
              <a:spcBef>
                <a:spcPct val="0"/>
              </a:spcBef>
              <a:spcAft>
                <a:spcPct val="0"/>
              </a:spcAft>
              <a:defRPr sz="2000" b="1">
                <a:solidFill>
                  <a:schemeClr val="tx1"/>
                </a:solidFill>
                <a:latin typeface="Arial" charset="0"/>
                <a:ea typeface="Geneva" charset="0"/>
              </a:defRPr>
            </a:lvl6pPr>
            <a:lvl7pPr marL="914400" algn="l" rtl="0" eaLnBrk="1" fontAlgn="base" hangingPunct="1">
              <a:spcBef>
                <a:spcPct val="0"/>
              </a:spcBef>
              <a:spcAft>
                <a:spcPct val="0"/>
              </a:spcAft>
              <a:defRPr sz="2000" b="1">
                <a:solidFill>
                  <a:schemeClr val="tx1"/>
                </a:solidFill>
                <a:latin typeface="Arial" charset="0"/>
                <a:ea typeface="Geneva" charset="0"/>
              </a:defRPr>
            </a:lvl7pPr>
            <a:lvl8pPr marL="1371600" algn="l" rtl="0" eaLnBrk="1" fontAlgn="base" hangingPunct="1">
              <a:spcBef>
                <a:spcPct val="0"/>
              </a:spcBef>
              <a:spcAft>
                <a:spcPct val="0"/>
              </a:spcAft>
              <a:defRPr sz="2000" b="1">
                <a:solidFill>
                  <a:schemeClr val="tx1"/>
                </a:solidFill>
                <a:latin typeface="Arial" charset="0"/>
                <a:ea typeface="Geneva" charset="0"/>
              </a:defRPr>
            </a:lvl8pPr>
            <a:lvl9pPr marL="1828800" algn="l" rtl="0" eaLnBrk="1" fontAlgn="base" hangingPunct="1">
              <a:spcBef>
                <a:spcPct val="0"/>
              </a:spcBef>
              <a:spcAft>
                <a:spcPct val="0"/>
              </a:spcAft>
              <a:defRPr sz="2000" b="1">
                <a:solidFill>
                  <a:schemeClr val="tx1"/>
                </a:solidFill>
                <a:latin typeface="Arial" charset="0"/>
                <a:ea typeface="Geneva" charset="0"/>
              </a:defRPr>
            </a:lvl9pPr>
          </a:lstStyle>
          <a:p>
            <a:r>
              <a:rPr lang="en-US" dirty="0" smtClean="0">
                <a:solidFill>
                  <a:srgbClr val="AF235F"/>
                </a:solidFill>
              </a:rPr>
              <a:t>Totally in control</a:t>
            </a:r>
            <a:endParaRPr lang="en-GB" dirty="0">
              <a:solidFill>
                <a:srgbClr val="AF235F"/>
              </a:solidFill>
            </a:endParaRPr>
          </a:p>
        </p:txBody>
      </p:sp>
      <p:sp>
        <p:nvSpPr>
          <p:cNvPr id="408579" name="Rectangle 3"/>
          <p:cNvSpPr>
            <a:spLocks noGrp="1" noChangeArrowheads="1"/>
          </p:cNvSpPr>
          <p:nvPr>
            <p:ph type="body" sz="half" idx="1"/>
          </p:nvPr>
        </p:nvSpPr>
        <p:spPr>
          <a:xfrm>
            <a:off x="539750" y="1590675"/>
            <a:ext cx="7920682" cy="4681538"/>
          </a:xfrm>
        </p:spPr>
        <p:txBody>
          <a:bodyPr/>
          <a:lstStyle/>
          <a:p>
            <a:pPr marL="0" indent="0">
              <a:buNone/>
            </a:pPr>
            <a:r>
              <a:rPr lang="en-GB" sz="1800" b="1" dirty="0" smtClean="0">
                <a:solidFill>
                  <a:srgbClr val="AF235F"/>
                </a:solidFill>
              </a:rPr>
              <a:t>Overall </a:t>
            </a:r>
            <a:r>
              <a:rPr lang="en-GB" sz="1800" b="1" dirty="0">
                <a:solidFill>
                  <a:srgbClr val="AF235F"/>
                </a:solidFill>
              </a:rPr>
              <a:t>learning outcomes:</a:t>
            </a:r>
          </a:p>
          <a:p>
            <a:pPr lvl="0"/>
            <a:endParaRPr lang="en-GB" sz="1800" dirty="0"/>
          </a:p>
          <a:p>
            <a:pPr marL="285750" lvl="0" indent="-285750">
              <a:buClr>
                <a:srgbClr val="AF235F"/>
              </a:buClr>
              <a:buFont typeface="Wingdings" pitchFamily="2" charset="2"/>
              <a:buChar char="§"/>
            </a:pPr>
            <a:r>
              <a:rPr lang="en-GB" sz="1800" dirty="0"/>
              <a:t>Understand features of a system in terms of input, process and output, how the design of a system responds to a detailed brief and how </a:t>
            </a:r>
            <a:r>
              <a:rPr lang="en-GB" sz="1800" dirty="0" smtClean="0"/>
              <a:t>a system can be modified to </a:t>
            </a:r>
            <a:r>
              <a:rPr lang="en-GB" sz="1800" dirty="0"/>
              <a:t>improve its </a:t>
            </a:r>
            <a:r>
              <a:rPr lang="en-GB" sz="1800" dirty="0" smtClean="0"/>
              <a:t>performance.</a:t>
            </a:r>
            <a:endParaRPr lang="en-GB" sz="1800" dirty="0"/>
          </a:p>
          <a:p>
            <a:pPr lvl="0">
              <a:buClr>
                <a:srgbClr val="AF235F"/>
              </a:buClr>
            </a:pPr>
            <a:endParaRPr lang="en-GB" sz="1800" dirty="0"/>
          </a:p>
        </p:txBody>
      </p:sp>
      <p:sp>
        <p:nvSpPr>
          <p:cNvPr id="10"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3</a:t>
            </a:fld>
            <a:endParaRPr lang="en-US" sz="1200" dirty="0">
              <a:solidFill>
                <a:srgbClr val="AF235F"/>
              </a:solidFill>
            </a:endParaRPr>
          </a:p>
        </p:txBody>
      </p:sp>
      <p:sp>
        <p:nvSpPr>
          <p:cNvPr id="9"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smtClean="0">
                <a:solidFill>
                  <a:srgbClr val="AF235F"/>
                </a:solidFill>
              </a:rPr>
              <a:t>Introduction: </a:t>
            </a:r>
            <a:r>
              <a:rPr lang="en-US" sz="1200" dirty="0">
                <a:solidFill>
                  <a:srgbClr val="AF235F"/>
                </a:solidFill>
              </a:rPr>
              <a:t>Totally in control</a:t>
            </a:r>
          </a:p>
        </p:txBody>
      </p:sp>
    </p:spTree>
    <p:extLst>
      <p:ext uri="{BB962C8B-B14F-4D97-AF65-F5344CB8AC3E}">
        <p14:creationId xmlns:p14="http://schemas.microsoft.com/office/powerpoint/2010/main" val="146320571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39552" y="1611458"/>
            <a:ext cx="8208912" cy="4646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4</a:t>
            </a:fld>
            <a:endParaRPr lang="en-US" sz="1200" dirty="0">
              <a:solidFill>
                <a:srgbClr val="AF235F"/>
              </a:solidFill>
            </a:endParaRPr>
          </a:p>
        </p:txBody>
      </p:sp>
      <p:sp>
        <p:nvSpPr>
          <p:cNvPr id="11"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smtClean="0">
                <a:solidFill>
                  <a:srgbClr val="AF235F"/>
                </a:solidFill>
              </a:rPr>
              <a:t>Episode 1: </a:t>
            </a:r>
            <a:r>
              <a:rPr lang="en-US" sz="1200" dirty="0">
                <a:solidFill>
                  <a:srgbClr val="AF235F"/>
                </a:solidFill>
              </a:rPr>
              <a:t>Totally in control</a:t>
            </a:r>
          </a:p>
          <a:p>
            <a:endParaRPr lang="en-US" sz="1200" dirty="0">
              <a:solidFill>
                <a:srgbClr val="AF235F"/>
              </a:solidFill>
            </a:endParaRPr>
          </a:p>
        </p:txBody>
      </p:sp>
      <p:sp>
        <p:nvSpPr>
          <p:cNvPr id="13" name="Rectangle 5"/>
          <p:cNvSpPr>
            <a:spLocks noChangeArrowheads="1"/>
          </p:cNvSpPr>
          <p:nvPr/>
        </p:nvSpPr>
        <p:spPr bwMode="auto">
          <a:xfrm flipV="1">
            <a:off x="5351399" y="5373216"/>
            <a:ext cx="3792612" cy="720080"/>
          </a:xfrm>
          <a:prstGeom prst="rect">
            <a:avLst/>
          </a:prstGeom>
          <a:solidFill>
            <a:srgbClr val="AF235F">
              <a:alpha val="71000"/>
            </a:srgbClr>
          </a:solidFill>
          <a:ln>
            <a:noFill/>
          </a:ln>
          <a:effectLst/>
          <a:extLst/>
        </p:spPr>
        <p:txBody>
          <a:bodyPr wrap="none" anchor="ctr"/>
          <a:lstStyle/>
          <a:p>
            <a:endParaRPr lang="en-US"/>
          </a:p>
        </p:txBody>
      </p:sp>
      <p:sp>
        <p:nvSpPr>
          <p:cNvPr id="10" name="Rectangle 3"/>
          <p:cNvSpPr txBox="1">
            <a:spLocks noChangeArrowheads="1"/>
          </p:cNvSpPr>
          <p:nvPr/>
        </p:nvSpPr>
        <p:spPr bwMode="auto">
          <a:xfrm>
            <a:off x="5699533" y="5589240"/>
            <a:ext cx="3096344" cy="577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800" b="1" dirty="0" smtClean="0">
                <a:solidFill>
                  <a:schemeClr val="bg2"/>
                </a:solidFill>
              </a:rPr>
              <a:t>Oktoberfest - Emperors</a:t>
            </a:r>
          </a:p>
        </p:txBody>
      </p:sp>
      <p:pic>
        <p:nvPicPr>
          <p:cNvPr id="14" name="Picture 13"/>
          <p:cNvPicPr>
            <a:picLocks noChangeAspect="1"/>
          </p:cNvPicPr>
          <p:nvPr/>
        </p:nvPicPr>
        <p:blipFill>
          <a:blip r:embed="rId4"/>
          <a:stretch>
            <a:fillRect/>
          </a:stretch>
        </p:blipFill>
        <p:spPr>
          <a:xfrm>
            <a:off x="314424" y="260648"/>
            <a:ext cx="8839200" cy="977900"/>
          </a:xfrm>
          <a:prstGeom prst="rect">
            <a:avLst/>
          </a:prstGeom>
          <a:ln>
            <a:solidFill>
              <a:srgbClr val="949EAA"/>
            </a:solidFill>
          </a:ln>
        </p:spPr>
      </p:pic>
      <p:sp>
        <p:nvSpPr>
          <p:cNvPr id="15" name="Rectangle 2"/>
          <p:cNvSpPr txBox="1">
            <a:spLocks noChangeArrowheads="1"/>
          </p:cNvSpPr>
          <p:nvPr/>
        </p:nvSpPr>
        <p:spPr bwMode="auto">
          <a:xfrm>
            <a:off x="539750" y="243111"/>
            <a:ext cx="6140450"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000" b="1">
                <a:solidFill>
                  <a:schemeClr val="tx1"/>
                </a:solidFill>
                <a:latin typeface="+mj-lt"/>
                <a:ea typeface="+mj-ea"/>
                <a:cs typeface="+mj-cs"/>
              </a:defRPr>
            </a:lvl1pPr>
            <a:lvl2pPr algn="l" rtl="0" eaLnBrk="1" fontAlgn="base" hangingPunct="1">
              <a:spcBef>
                <a:spcPct val="0"/>
              </a:spcBef>
              <a:spcAft>
                <a:spcPct val="0"/>
              </a:spcAft>
              <a:defRPr sz="2000" b="1">
                <a:solidFill>
                  <a:schemeClr val="tx1"/>
                </a:solidFill>
                <a:latin typeface="Arial" charset="0"/>
                <a:ea typeface="Geneva" charset="0"/>
              </a:defRPr>
            </a:lvl2pPr>
            <a:lvl3pPr algn="l" rtl="0" eaLnBrk="1" fontAlgn="base" hangingPunct="1">
              <a:spcBef>
                <a:spcPct val="0"/>
              </a:spcBef>
              <a:spcAft>
                <a:spcPct val="0"/>
              </a:spcAft>
              <a:defRPr sz="2000" b="1">
                <a:solidFill>
                  <a:schemeClr val="tx1"/>
                </a:solidFill>
                <a:latin typeface="Arial" charset="0"/>
                <a:ea typeface="Geneva" charset="0"/>
              </a:defRPr>
            </a:lvl3pPr>
            <a:lvl4pPr algn="l" rtl="0" eaLnBrk="1" fontAlgn="base" hangingPunct="1">
              <a:spcBef>
                <a:spcPct val="0"/>
              </a:spcBef>
              <a:spcAft>
                <a:spcPct val="0"/>
              </a:spcAft>
              <a:defRPr sz="2000" b="1">
                <a:solidFill>
                  <a:schemeClr val="tx1"/>
                </a:solidFill>
                <a:latin typeface="Arial" charset="0"/>
                <a:ea typeface="Geneva" charset="0"/>
              </a:defRPr>
            </a:lvl4pPr>
            <a:lvl5pPr algn="l" rtl="0" eaLnBrk="1" fontAlgn="base" hangingPunct="1">
              <a:spcBef>
                <a:spcPct val="0"/>
              </a:spcBef>
              <a:spcAft>
                <a:spcPct val="0"/>
              </a:spcAft>
              <a:defRPr sz="2000" b="1">
                <a:solidFill>
                  <a:schemeClr val="tx1"/>
                </a:solidFill>
                <a:latin typeface="Arial" charset="0"/>
                <a:ea typeface="Geneva" charset="0"/>
              </a:defRPr>
            </a:lvl5pPr>
            <a:lvl6pPr marL="457200" algn="l" rtl="0" eaLnBrk="1" fontAlgn="base" hangingPunct="1">
              <a:spcBef>
                <a:spcPct val="0"/>
              </a:spcBef>
              <a:spcAft>
                <a:spcPct val="0"/>
              </a:spcAft>
              <a:defRPr sz="2000" b="1">
                <a:solidFill>
                  <a:schemeClr val="tx1"/>
                </a:solidFill>
                <a:latin typeface="Arial" charset="0"/>
                <a:ea typeface="Geneva" charset="0"/>
              </a:defRPr>
            </a:lvl6pPr>
            <a:lvl7pPr marL="914400" algn="l" rtl="0" eaLnBrk="1" fontAlgn="base" hangingPunct="1">
              <a:spcBef>
                <a:spcPct val="0"/>
              </a:spcBef>
              <a:spcAft>
                <a:spcPct val="0"/>
              </a:spcAft>
              <a:defRPr sz="2000" b="1">
                <a:solidFill>
                  <a:schemeClr val="tx1"/>
                </a:solidFill>
                <a:latin typeface="Arial" charset="0"/>
                <a:ea typeface="Geneva" charset="0"/>
              </a:defRPr>
            </a:lvl7pPr>
            <a:lvl8pPr marL="1371600" algn="l" rtl="0" eaLnBrk="1" fontAlgn="base" hangingPunct="1">
              <a:spcBef>
                <a:spcPct val="0"/>
              </a:spcBef>
              <a:spcAft>
                <a:spcPct val="0"/>
              </a:spcAft>
              <a:defRPr sz="2000" b="1">
                <a:solidFill>
                  <a:schemeClr val="tx1"/>
                </a:solidFill>
                <a:latin typeface="Arial" charset="0"/>
                <a:ea typeface="Geneva" charset="0"/>
              </a:defRPr>
            </a:lvl8pPr>
            <a:lvl9pPr marL="1828800" algn="l" rtl="0" eaLnBrk="1" fontAlgn="base" hangingPunct="1">
              <a:spcBef>
                <a:spcPct val="0"/>
              </a:spcBef>
              <a:spcAft>
                <a:spcPct val="0"/>
              </a:spcAft>
              <a:defRPr sz="2000" b="1">
                <a:solidFill>
                  <a:schemeClr val="tx1"/>
                </a:solidFill>
                <a:latin typeface="Arial" charset="0"/>
                <a:ea typeface="Geneva" charset="0"/>
              </a:defRPr>
            </a:lvl9pPr>
          </a:lstStyle>
          <a:p>
            <a:r>
              <a:rPr lang="en-US" dirty="0" smtClean="0">
                <a:solidFill>
                  <a:srgbClr val="AF235F"/>
                </a:solidFill>
              </a:rPr>
              <a:t>Totally in control</a:t>
            </a:r>
            <a:endParaRPr lang="en-GB" dirty="0">
              <a:solidFill>
                <a:srgbClr val="AF235F"/>
              </a:solidFill>
            </a:endParaRPr>
          </a:p>
        </p:txBody>
      </p:sp>
    </p:spTree>
    <p:extLst>
      <p:ext uri="{BB962C8B-B14F-4D97-AF65-F5344CB8AC3E}">
        <p14:creationId xmlns:p14="http://schemas.microsoft.com/office/powerpoint/2010/main" val="15821243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0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0782" y="1589767"/>
            <a:ext cx="2790453" cy="4698402"/>
          </a:xfrm>
          <a:prstGeom prst="rect">
            <a:avLst/>
          </a:prstGeom>
        </p:spPr>
      </p:pic>
      <p:sp>
        <p:nvSpPr>
          <p:cNvPr id="14" name="Rectangle 3"/>
          <p:cNvSpPr txBox="1">
            <a:spLocks noChangeArrowheads="1"/>
          </p:cNvSpPr>
          <p:nvPr/>
        </p:nvSpPr>
        <p:spPr bwMode="auto">
          <a:xfrm>
            <a:off x="5652120" y="5373216"/>
            <a:ext cx="3096344" cy="577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200" dirty="0" smtClean="0">
                <a:solidFill>
                  <a:schemeClr val="bg2"/>
                </a:solidFill>
              </a:rPr>
              <a:t>Exit </a:t>
            </a:r>
            <a:r>
              <a:rPr lang="en-US" sz="1200" dirty="0" err="1" smtClean="0">
                <a:solidFill>
                  <a:schemeClr val="bg2"/>
                </a:solidFill>
              </a:rPr>
              <a:t>vulnareus</a:t>
            </a:r>
            <a:r>
              <a:rPr lang="en-US" sz="1200" dirty="0" smtClean="0">
                <a:solidFill>
                  <a:schemeClr val="bg2"/>
                </a:solidFill>
              </a:rPr>
              <a:t> plexus est. </a:t>
            </a:r>
            <a:r>
              <a:rPr lang="en-US" sz="1200" dirty="0" err="1" smtClean="0">
                <a:solidFill>
                  <a:schemeClr val="bg2"/>
                </a:solidFill>
              </a:rPr>
              <a:t>Vulna</a:t>
            </a:r>
            <a:r>
              <a:rPr lang="en-US" sz="1200" dirty="0" smtClean="0">
                <a:solidFill>
                  <a:schemeClr val="bg2"/>
                </a:solidFill>
              </a:rPr>
              <a:t> </a:t>
            </a:r>
            <a:r>
              <a:rPr lang="en-US" sz="1200" dirty="0" err="1" smtClean="0">
                <a:solidFill>
                  <a:schemeClr val="bg2"/>
                </a:solidFill>
              </a:rPr>
              <a:t>pausta</a:t>
            </a:r>
            <a:r>
              <a:rPr lang="en-US" sz="1200" dirty="0" smtClean="0">
                <a:solidFill>
                  <a:schemeClr val="bg2"/>
                </a:solidFill>
              </a:rPr>
              <a:t> </a:t>
            </a:r>
            <a:r>
              <a:rPr lang="en-US" sz="1200" dirty="0" err="1" smtClean="0">
                <a:solidFill>
                  <a:schemeClr val="bg2"/>
                </a:solidFill>
              </a:rPr>
              <a:t>rhus</a:t>
            </a:r>
            <a:r>
              <a:rPr lang="en-US" sz="1200" dirty="0" smtClean="0">
                <a:solidFill>
                  <a:schemeClr val="bg2"/>
                </a:solidFill>
              </a:rPr>
              <a:t> </a:t>
            </a:r>
            <a:r>
              <a:rPr lang="en-US" sz="1200" dirty="0" err="1" smtClean="0">
                <a:solidFill>
                  <a:schemeClr val="bg2"/>
                </a:solidFill>
              </a:rPr>
              <a:t>tex</a:t>
            </a:r>
            <a:r>
              <a:rPr lang="en-US" sz="1200" dirty="0" smtClean="0">
                <a:solidFill>
                  <a:schemeClr val="bg2"/>
                </a:solidFill>
              </a:rPr>
              <a:t>, per </a:t>
            </a:r>
            <a:r>
              <a:rPr lang="en-US" sz="1200" dirty="0" err="1" smtClean="0">
                <a:solidFill>
                  <a:schemeClr val="bg2"/>
                </a:solidFill>
              </a:rPr>
              <a:t>itum</a:t>
            </a:r>
            <a:r>
              <a:rPr lang="en-US" sz="1200" dirty="0" smtClean="0">
                <a:solidFill>
                  <a:schemeClr val="bg2"/>
                </a:solidFill>
              </a:rPr>
              <a:t> Status ex land um </a:t>
            </a:r>
            <a:r>
              <a:rPr lang="en-US" sz="1200" dirty="0" err="1" smtClean="0">
                <a:solidFill>
                  <a:schemeClr val="bg2"/>
                </a:solidFill>
              </a:rPr>
              <a:t>exus</a:t>
            </a:r>
            <a:r>
              <a:rPr lang="en-US" sz="1200" dirty="0" smtClean="0">
                <a:solidFill>
                  <a:schemeClr val="bg2"/>
                </a:solidFill>
              </a:rPr>
              <a:t> </a:t>
            </a:r>
            <a:r>
              <a:rPr lang="en-US" sz="1200" dirty="0" err="1" smtClean="0">
                <a:solidFill>
                  <a:schemeClr val="bg2"/>
                </a:solidFill>
              </a:rPr>
              <a:t>rius</a:t>
            </a:r>
            <a:r>
              <a:rPr lang="en-US" sz="1200" dirty="0" smtClean="0">
                <a:solidFill>
                  <a:schemeClr val="bg2"/>
                </a:solidFill>
              </a:rPr>
              <a:t>.</a:t>
            </a:r>
          </a:p>
        </p:txBody>
      </p:sp>
      <p:sp>
        <p:nvSpPr>
          <p:cNvPr id="8"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5</a:t>
            </a:fld>
            <a:endParaRPr lang="en-US" sz="1200" dirty="0">
              <a:solidFill>
                <a:srgbClr val="AF235F"/>
              </a:solidFill>
            </a:endParaRPr>
          </a:p>
        </p:txBody>
      </p:sp>
      <p:sp>
        <p:nvSpPr>
          <p:cNvPr id="11"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smtClean="0">
                <a:solidFill>
                  <a:srgbClr val="AF235F"/>
                </a:solidFill>
              </a:rPr>
              <a:t>Episode 2: </a:t>
            </a:r>
            <a:r>
              <a:rPr lang="en-US" sz="1200" dirty="0">
                <a:solidFill>
                  <a:srgbClr val="AF235F"/>
                </a:solidFill>
              </a:rPr>
              <a:t>Totally in control</a:t>
            </a:r>
          </a:p>
          <a:p>
            <a:endParaRPr lang="en-US" sz="1200" dirty="0">
              <a:solidFill>
                <a:srgbClr val="AF235F"/>
              </a:solidFill>
            </a:endParaRPr>
          </a:p>
        </p:txBody>
      </p:sp>
      <p:pic>
        <p:nvPicPr>
          <p:cNvPr id="10" name="Picture 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991062" y="1589767"/>
            <a:ext cx="2734519" cy="4698402"/>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227587" y="1589767"/>
            <a:ext cx="2809097" cy="4698402"/>
          </a:xfrm>
          <a:prstGeom prst="rect">
            <a:avLst/>
          </a:prstGeom>
        </p:spPr>
      </p:pic>
      <p:sp>
        <p:nvSpPr>
          <p:cNvPr id="13" name="Rectangle 5"/>
          <p:cNvSpPr>
            <a:spLocks noChangeArrowheads="1"/>
          </p:cNvSpPr>
          <p:nvPr/>
        </p:nvSpPr>
        <p:spPr bwMode="auto">
          <a:xfrm flipV="1">
            <a:off x="4738576" y="5229200"/>
            <a:ext cx="4418124" cy="720080"/>
          </a:xfrm>
          <a:prstGeom prst="rect">
            <a:avLst/>
          </a:prstGeom>
          <a:solidFill>
            <a:srgbClr val="AF235F">
              <a:alpha val="71000"/>
            </a:srgbClr>
          </a:solidFill>
          <a:ln>
            <a:noFill/>
          </a:ln>
          <a:effectLst/>
          <a:extLst/>
        </p:spPr>
        <p:txBody>
          <a:bodyPr wrap="none" anchor="ctr"/>
          <a:lstStyle/>
          <a:p>
            <a:endParaRPr lang="en-US"/>
          </a:p>
        </p:txBody>
      </p:sp>
      <p:sp>
        <p:nvSpPr>
          <p:cNvPr id="16" name="Rectangle 3"/>
          <p:cNvSpPr txBox="1">
            <a:spLocks noChangeArrowheads="1"/>
          </p:cNvSpPr>
          <p:nvPr/>
        </p:nvSpPr>
        <p:spPr bwMode="auto">
          <a:xfrm>
            <a:off x="5471592" y="5445224"/>
            <a:ext cx="3672407" cy="577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800" b="1" dirty="0" smtClean="0">
                <a:solidFill>
                  <a:schemeClr val="bg2"/>
                </a:solidFill>
              </a:rPr>
              <a:t>Input-process-output</a:t>
            </a:r>
          </a:p>
        </p:txBody>
      </p:sp>
      <p:pic>
        <p:nvPicPr>
          <p:cNvPr id="17" name="Picture 16"/>
          <p:cNvPicPr>
            <a:picLocks noChangeAspect="1"/>
          </p:cNvPicPr>
          <p:nvPr/>
        </p:nvPicPr>
        <p:blipFill>
          <a:blip r:embed="rId6"/>
          <a:stretch>
            <a:fillRect/>
          </a:stretch>
        </p:blipFill>
        <p:spPr>
          <a:xfrm>
            <a:off x="314424" y="260648"/>
            <a:ext cx="8839200" cy="977900"/>
          </a:xfrm>
          <a:prstGeom prst="rect">
            <a:avLst/>
          </a:prstGeom>
          <a:ln>
            <a:solidFill>
              <a:srgbClr val="949EAA"/>
            </a:solidFill>
          </a:ln>
        </p:spPr>
      </p:pic>
      <p:sp>
        <p:nvSpPr>
          <p:cNvPr id="18" name="Rectangle 2"/>
          <p:cNvSpPr txBox="1">
            <a:spLocks noChangeArrowheads="1"/>
          </p:cNvSpPr>
          <p:nvPr/>
        </p:nvSpPr>
        <p:spPr bwMode="auto">
          <a:xfrm>
            <a:off x="539750" y="243111"/>
            <a:ext cx="6140450"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000" b="1">
                <a:solidFill>
                  <a:schemeClr val="tx1"/>
                </a:solidFill>
                <a:latin typeface="+mj-lt"/>
                <a:ea typeface="+mj-ea"/>
                <a:cs typeface="+mj-cs"/>
              </a:defRPr>
            </a:lvl1pPr>
            <a:lvl2pPr algn="l" rtl="0" eaLnBrk="1" fontAlgn="base" hangingPunct="1">
              <a:spcBef>
                <a:spcPct val="0"/>
              </a:spcBef>
              <a:spcAft>
                <a:spcPct val="0"/>
              </a:spcAft>
              <a:defRPr sz="2000" b="1">
                <a:solidFill>
                  <a:schemeClr val="tx1"/>
                </a:solidFill>
                <a:latin typeface="Arial" charset="0"/>
                <a:ea typeface="Geneva" charset="0"/>
              </a:defRPr>
            </a:lvl2pPr>
            <a:lvl3pPr algn="l" rtl="0" eaLnBrk="1" fontAlgn="base" hangingPunct="1">
              <a:spcBef>
                <a:spcPct val="0"/>
              </a:spcBef>
              <a:spcAft>
                <a:spcPct val="0"/>
              </a:spcAft>
              <a:defRPr sz="2000" b="1">
                <a:solidFill>
                  <a:schemeClr val="tx1"/>
                </a:solidFill>
                <a:latin typeface="Arial" charset="0"/>
                <a:ea typeface="Geneva" charset="0"/>
              </a:defRPr>
            </a:lvl3pPr>
            <a:lvl4pPr algn="l" rtl="0" eaLnBrk="1" fontAlgn="base" hangingPunct="1">
              <a:spcBef>
                <a:spcPct val="0"/>
              </a:spcBef>
              <a:spcAft>
                <a:spcPct val="0"/>
              </a:spcAft>
              <a:defRPr sz="2000" b="1">
                <a:solidFill>
                  <a:schemeClr val="tx1"/>
                </a:solidFill>
                <a:latin typeface="Arial" charset="0"/>
                <a:ea typeface="Geneva" charset="0"/>
              </a:defRPr>
            </a:lvl4pPr>
            <a:lvl5pPr algn="l" rtl="0" eaLnBrk="1" fontAlgn="base" hangingPunct="1">
              <a:spcBef>
                <a:spcPct val="0"/>
              </a:spcBef>
              <a:spcAft>
                <a:spcPct val="0"/>
              </a:spcAft>
              <a:defRPr sz="2000" b="1">
                <a:solidFill>
                  <a:schemeClr val="tx1"/>
                </a:solidFill>
                <a:latin typeface="Arial" charset="0"/>
                <a:ea typeface="Geneva" charset="0"/>
              </a:defRPr>
            </a:lvl5pPr>
            <a:lvl6pPr marL="457200" algn="l" rtl="0" eaLnBrk="1" fontAlgn="base" hangingPunct="1">
              <a:spcBef>
                <a:spcPct val="0"/>
              </a:spcBef>
              <a:spcAft>
                <a:spcPct val="0"/>
              </a:spcAft>
              <a:defRPr sz="2000" b="1">
                <a:solidFill>
                  <a:schemeClr val="tx1"/>
                </a:solidFill>
                <a:latin typeface="Arial" charset="0"/>
                <a:ea typeface="Geneva" charset="0"/>
              </a:defRPr>
            </a:lvl6pPr>
            <a:lvl7pPr marL="914400" algn="l" rtl="0" eaLnBrk="1" fontAlgn="base" hangingPunct="1">
              <a:spcBef>
                <a:spcPct val="0"/>
              </a:spcBef>
              <a:spcAft>
                <a:spcPct val="0"/>
              </a:spcAft>
              <a:defRPr sz="2000" b="1">
                <a:solidFill>
                  <a:schemeClr val="tx1"/>
                </a:solidFill>
                <a:latin typeface="Arial" charset="0"/>
                <a:ea typeface="Geneva" charset="0"/>
              </a:defRPr>
            </a:lvl7pPr>
            <a:lvl8pPr marL="1371600" algn="l" rtl="0" eaLnBrk="1" fontAlgn="base" hangingPunct="1">
              <a:spcBef>
                <a:spcPct val="0"/>
              </a:spcBef>
              <a:spcAft>
                <a:spcPct val="0"/>
              </a:spcAft>
              <a:defRPr sz="2000" b="1">
                <a:solidFill>
                  <a:schemeClr val="tx1"/>
                </a:solidFill>
                <a:latin typeface="Arial" charset="0"/>
                <a:ea typeface="Geneva" charset="0"/>
              </a:defRPr>
            </a:lvl8pPr>
            <a:lvl9pPr marL="1828800" algn="l" rtl="0" eaLnBrk="1" fontAlgn="base" hangingPunct="1">
              <a:spcBef>
                <a:spcPct val="0"/>
              </a:spcBef>
              <a:spcAft>
                <a:spcPct val="0"/>
              </a:spcAft>
              <a:defRPr sz="2000" b="1">
                <a:solidFill>
                  <a:schemeClr val="tx1"/>
                </a:solidFill>
                <a:latin typeface="Arial" charset="0"/>
                <a:ea typeface="Geneva" charset="0"/>
              </a:defRPr>
            </a:lvl9pPr>
          </a:lstStyle>
          <a:p>
            <a:r>
              <a:rPr lang="en-US" dirty="0" smtClean="0">
                <a:solidFill>
                  <a:srgbClr val="AF235F"/>
                </a:solidFill>
              </a:rPr>
              <a:t>Totally in control</a:t>
            </a:r>
            <a:endParaRPr lang="en-GB" dirty="0">
              <a:solidFill>
                <a:srgbClr val="AF235F"/>
              </a:solidFill>
            </a:endParaRPr>
          </a:p>
        </p:txBody>
      </p:sp>
    </p:spTree>
    <p:extLst>
      <p:ext uri="{BB962C8B-B14F-4D97-AF65-F5344CB8AC3E}">
        <p14:creationId xmlns:p14="http://schemas.microsoft.com/office/powerpoint/2010/main" val="147641763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14" name="Rectangle 3"/>
          <p:cNvSpPr txBox="1">
            <a:spLocks noChangeArrowheads="1"/>
          </p:cNvSpPr>
          <p:nvPr/>
        </p:nvSpPr>
        <p:spPr bwMode="auto">
          <a:xfrm>
            <a:off x="5652120" y="5373216"/>
            <a:ext cx="3096344" cy="577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200" dirty="0" smtClean="0">
                <a:solidFill>
                  <a:schemeClr val="bg2"/>
                </a:solidFill>
              </a:rPr>
              <a:t>Exit </a:t>
            </a:r>
            <a:r>
              <a:rPr lang="en-US" sz="1200" dirty="0" err="1" smtClean="0">
                <a:solidFill>
                  <a:schemeClr val="bg2"/>
                </a:solidFill>
              </a:rPr>
              <a:t>vulnareus</a:t>
            </a:r>
            <a:r>
              <a:rPr lang="en-US" sz="1200" dirty="0" smtClean="0">
                <a:solidFill>
                  <a:schemeClr val="bg2"/>
                </a:solidFill>
              </a:rPr>
              <a:t> plexus est. </a:t>
            </a:r>
            <a:r>
              <a:rPr lang="en-US" sz="1200" dirty="0" err="1" smtClean="0">
                <a:solidFill>
                  <a:schemeClr val="bg2"/>
                </a:solidFill>
              </a:rPr>
              <a:t>Vulna</a:t>
            </a:r>
            <a:r>
              <a:rPr lang="en-US" sz="1200" dirty="0" smtClean="0">
                <a:solidFill>
                  <a:schemeClr val="bg2"/>
                </a:solidFill>
              </a:rPr>
              <a:t> </a:t>
            </a:r>
            <a:r>
              <a:rPr lang="en-US" sz="1200" dirty="0" err="1" smtClean="0">
                <a:solidFill>
                  <a:schemeClr val="bg2"/>
                </a:solidFill>
              </a:rPr>
              <a:t>pausta</a:t>
            </a:r>
            <a:r>
              <a:rPr lang="en-US" sz="1200" dirty="0" smtClean="0">
                <a:solidFill>
                  <a:schemeClr val="bg2"/>
                </a:solidFill>
              </a:rPr>
              <a:t> </a:t>
            </a:r>
            <a:r>
              <a:rPr lang="en-US" sz="1200" dirty="0" err="1" smtClean="0">
                <a:solidFill>
                  <a:schemeClr val="bg2"/>
                </a:solidFill>
              </a:rPr>
              <a:t>rhus</a:t>
            </a:r>
            <a:r>
              <a:rPr lang="en-US" sz="1200" dirty="0" smtClean="0">
                <a:solidFill>
                  <a:schemeClr val="bg2"/>
                </a:solidFill>
              </a:rPr>
              <a:t> </a:t>
            </a:r>
            <a:r>
              <a:rPr lang="en-US" sz="1200" dirty="0" err="1" smtClean="0">
                <a:solidFill>
                  <a:schemeClr val="bg2"/>
                </a:solidFill>
              </a:rPr>
              <a:t>tex</a:t>
            </a:r>
            <a:r>
              <a:rPr lang="en-US" sz="1200" dirty="0" smtClean="0">
                <a:solidFill>
                  <a:schemeClr val="bg2"/>
                </a:solidFill>
              </a:rPr>
              <a:t>, per </a:t>
            </a:r>
            <a:r>
              <a:rPr lang="en-US" sz="1200" dirty="0" err="1" smtClean="0">
                <a:solidFill>
                  <a:schemeClr val="bg2"/>
                </a:solidFill>
              </a:rPr>
              <a:t>itum</a:t>
            </a:r>
            <a:r>
              <a:rPr lang="en-US" sz="1200" dirty="0" smtClean="0">
                <a:solidFill>
                  <a:schemeClr val="bg2"/>
                </a:solidFill>
              </a:rPr>
              <a:t> Status ex land um </a:t>
            </a:r>
            <a:r>
              <a:rPr lang="en-US" sz="1200" dirty="0" err="1" smtClean="0">
                <a:solidFill>
                  <a:schemeClr val="bg2"/>
                </a:solidFill>
              </a:rPr>
              <a:t>exus</a:t>
            </a:r>
            <a:r>
              <a:rPr lang="en-US" sz="1200" dirty="0" smtClean="0">
                <a:solidFill>
                  <a:schemeClr val="bg2"/>
                </a:solidFill>
              </a:rPr>
              <a:t> </a:t>
            </a:r>
            <a:r>
              <a:rPr lang="en-US" sz="1200" dirty="0" err="1" smtClean="0">
                <a:solidFill>
                  <a:schemeClr val="bg2"/>
                </a:solidFill>
              </a:rPr>
              <a:t>rius</a:t>
            </a:r>
            <a:r>
              <a:rPr lang="en-US" sz="1200" dirty="0" smtClean="0">
                <a:solidFill>
                  <a:schemeClr val="bg2"/>
                </a:solidFill>
              </a:rPr>
              <a:t>.</a:t>
            </a:r>
          </a:p>
        </p:txBody>
      </p:sp>
      <p:sp>
        <p:nvSpPr>
          <p:cNvPr id="8"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6</a:t>
            </a:fld>
            <a:endParaRPr lang="en-US" sz="1200" dirty="0">
              <a:solidFill>
                <a:srgbClr val="AF235F"/>
              </a:solidFill>
            </a:endParaRPr>
          </a:p>
        </p:txBody>
      </p:sp>
      <p:sp>
        <p:nvSpPr>
          <p:cNvPr id="11"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smtClean="0">
                <a:solidFill>
                  <a:srgbClr val="AF235F"/>
                </a:solidFill>
              </a:rPr>
              <a:t>Episode 3: </a:t>
            </a:r>
            <a:r>
              <a:rPr lang="en-US" sz="1200" dirty="0">
                <a:solidFill>
                  <a:srgbClr val="AF235F"/>
                </a:solidFill>
              </a:rPr>
              <a:t>Totally in control</a:t>
            </a:r>
          </a:p>
        </p:txBody>
      </p:sp>
      <p:sp>
        <p:nvSpPr>
          <p:cNvPr id="10" name="Rectangle 3"/>
          <p:cNvSpPr txBox="1">
            <a:spLocks noChangeArrowheads="1"/>
          </p:cNvSpPr>
          <p:nvPr/>
        </p:nvSpPr>
        <p:spPr bwMode="auto">
          <a:xfrm>
            <a:off x="5702070" y="5445224"/>
            <a:ext cx="3096344" cy="577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800" b="1" dirty="0" smtClean="0">
                <a:solidFill>
                  <a:schemeClr val="bg2"/>
                </a:solidFill>
              </a:rPr>
              <a:t>Oktoberfest - Emperors</a:t>
            </a:r>
          </a:p>
        </p:txBody>
      </p:sp>
      <p:pic>
        <p:nvPicPr>
          <p:cNvPr id="16" name="Picture 1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81415" y="1611458"/>
            <a:ext cx="5156449" cy="4730348"/>
          </a:xfrm>
          <a:prstGeom prst="rect">
            <a:avLst/>
          </a:prstGeom>
        </p:spPr>
      </p:pic>
      <p:pic>
        <p:nvPicPr>
          <p:cNvPr id="15" name="Content Placeholder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46437" y="1611458"/>
            <a:ext cx="4077671" cy="4730348"/>
          </a:xfrm>
          <a:prstGeom prst="rect">
            <a:avLst/>
          </a:prstGeom>
        </p:spPr>
      </p:pic>
      <p:sp>
        <p:nvSpPr>
          <p:cNvPr id="13" name="Rectangle 5"/>
          <p:cNvSpPr>
            <a:spLocks noChangeArrowheads="1"/>
          </p:cNvSpPr>
          <p:nvPr/>
        </p:nvSpPr>
        <p:spPr bwMode="auto">
          <a:xfrm flipV="1">
            <a:off x="5004048" y="5229200"/>
            <a:ext cx="4152652" cy="720080"/>
          </a:xfrm>
          <a:prstGeom prst="rect">
            <a:avLst/>
          </a:prstGeom>
          <a:solidFill>
            <a:srgbClr val="AF235F">
              <a:alpha val="71000"/>
            </a:srgbClr>
          </a:solidFill>
          <a:ln>
            <a:noFill/>
          </a:ln>
          <a:effectLst/>
          <a:extLst/>
        </p:spPr>
        <p:txBody>
          <a:bodyPr wrap="none" anchor="ctr"/>
          <a:lstStyle/>
          <a:p>
            <a:endParaRPr lang="en-US"/>
          </a:p>
        </p:txBody>
      </p:sp>
      <p:sp>
        <p:nvSpPr>
          <p:cNvPr id="17" name="Rectangle 3"/>
          <p:cNvSpPr txBox="1">
            <a:spLocks noChangeArrowheads="1"/>
          </p:cNvSpPr>
          <p:nvPr/>
        </p:nvSpPr>
        <p:spPr bwMode="auto">
          <a:xfrm>
            <a:off x="5364088" y="5445224"/>
            <a:ext cx="3672407" cy="577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800" b="1" dirty="0" smtClean="0">
                <a:solidFill>
                  <a:schemeClr val="bg2"/>
                </a:solidFill>
              </a:rPr>
              <a:t>Pedestrian controlled crossing</a:t>
            </a:r>
          </a:p>
        </p:txBody>
      </p:sp>
      <p:pic>
        <p:nvPicPr>
          <p:cNvPr id="18" name="Picture 17"/>
          <p:cNvPicPr>
            <a:picLocks noChangeAspect="1"/>
          </p:cNvPicPr>
          <p:nvPr/>
        </p:nvPicPr>
        <p:blipFill>
          <a:blip r:embed="rId5"/>
          <a:stretch>
            <a:fillRect/>
          </a:stretch>
        </p:blipFill>
        <p:spPr>
          <a:xfrm>
            <a:off x="314424" y="260648"/>
            <a:ext cx="8839200" cy="977900"/>
          </a:xfrm>
          <a:prstGeom prst="rect">
            <a:avLst/>
          </a:prstGeom>
          <a:ln>
            <a:solidFill>
              <a:srgbClr val="949EAA"/>
            </a:solidFill>
          </a:ln>
        </p:spPr>
      </p:pic>
      <p:sp>
        <p:nvSpPr>
          <p:cNvPr id="19" name="Rectangle 2"/>
          <p:cNvSpPr txBox="1">
            <a:spLocks noChangeArrowheads="1"/>
          </p:cNvSpPr>
          <p:nvPr/>
        </p:nvSpPr>
        <p:spPr bwMode="auto">
          <a:xfrm>
            <a:off x="539750" y="243111"/>
            <a:ext cx="6140450"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000" b="1">
                <a:solidFill>
                  <a:schemeClr val="tx1"/>
                </a:solidFill>
                <a:latin typeface="+mj-lt"/>
                <a:ea typeface="+mj-ea"/>
                <a:cs typeface="+mj-cs"/>
              </a:defRPr>
            </a:lvl1pPr>
            <a:lvl2pPr algn="l" rtl="0" eaLnBrk="1" fontAlgn="base" hangingPunct="1">
              <a:spcBef>
                <a:spcPct val="0"/>
              </a:spcBef>
              <a:spcAft>
                <a:spcPct val="0"/>
              </a:spcAft>
              <a:defRPr sz="2000" b="1">
                <a:solidFill>
                  <a:schemeClr val="tx1"/>
                </a:solidFill>
                <a:latin typeface="Arial" charset="0"/>
                <a:ea typeface="Geneva" charset="0"/>
              </a:defRPr>
            </a:lvl2pPr>
            <a:lvl3pPr algn="l" rtl="0" eaLnBrk="1" fontAlgn="base" hangingPunct="1">
              <a:spcBef>
                <a:spcPct val="0"/>
              </a:spcBef>
              <a:spcAft>
                <a:spcPct val="0"/>
              </a:spcAft>
              <a:defRPr sz="2000" b="1">
                <a:solidFill>
                  <a:schemeClr val="tx1"/>
                </a:solidFill>
                <a:latin typeface="Arial" charset="0"/>
                <a:ea typeface="Geneva" charset="0"/>
              </a:defRPr>
            </a:lvl3pPr>
            <a:lvl4pPr algn="l" rtl="0" eaLnBrk="1" fontAlgn="base" hangingPunct="1">
              <a:spcBef>
                <a:spcPct val="0"/>
              </a:spcBef>
              <a:spcAft>
                <a:spcPct val="0"/>
              </a:spcAft>
              <a:defRPr sz="2000" b="1">
                <a:solidFill>
                  <a:schemeClr val="tx1"/>
                </a:solidFill>
                <a:latin typeface="Arial" charset="0"/>
                <a:ea typeface="Geneva" charset="0"/>
              </a:defRPr>
            </a:lvl4pPr>
            <a:lvl5pPr algn="l" rtl="0" eaLnBrk="1" fontAlgn="base" hangingPunct="1">
              <a:spcBef>
                <a:spcPct val="0"/>
              </a:spcBef>
              <a:spcAft>
                <a:spcPct val="0"/>
              </a:spcAft>
              <a:defRPr sz="2000" b="1">
                <a:solidFill>
                  <a:schemeClr val="tx1"/>
                </a:solidFill>
                <a:latin typeface="Arial" charset="0"/>
                <a:ea typeface="Geneva" charset="0"/>
              </a:defRPr>
            </a:lvl5pPr>
            <a:lvl6pPr marL="457200" algn="l" rtl="0" eaLnBrk="1" fontAlgn="base" hangingPunct="1">
              <a:spcBef>
                <a:spcPct val="0"/>
              </a:spcBef>
              <a:spcAft>
                <a:spcPct val="0"/>
              </a:spcAft>
              <a:defRPr sz="2000" b="1">
                <a:solidFill>
                  <a:schemeClr val="tx1"/>
                </a:solidFill>
                <a:latin typeface="Arial" charset="0"/>
                <a:ea typeface="Geneva" charset="0"/>
              </a:defRPr>
            </a:lvl6pPr>
            <a:lvl7pPr marL="914400" algn="l" rtl="0" eaLnBrk="1" fontAlgn="base" hangingPunct="1">
              <a:spcBef>
                <a:spcPct val="0"/>
              </a:spcBef>
              <a:spcAft>
                <a:spcPct val="0"/>
              </a:spcAft>
              <a:defRPr sz="2000" b="1">
                <a:solidFill>
                  <a:schemeClr val="tx1"/>
                </a:solidFill>
                <a:latin typeface="Arial" charset="0"/>
                <a:ea typeface="Geneva" charset="0"/>
              </a:defRPr>
            </a:lvl7pPr>
            <a:lvl8pPr marL="1371600" algn="l" rtl="0" eaLnBrk="1" fontAlgn="base" hangingPunct="1">
              <a:spcBef>
                <a:spcPct val="0"/>
              </a:spcBef>
              <a:spcAft>
                <a:spcPct val="0"/>
              </a:spcAft>
              <a:defRPr sz="2000" b="1">
                <a:solidFill>
                  <a:schemeClr val="tx1"/>
                </a:solidFill>
                <a:latin typeface="Arial" charset="0"/>
                <a:ea typeface="Geneva" charset="0"/>
              </a:defRPr>
            </a:lvl8pPr>
            <a:lvl9pPr marL="1828800" algn="l" rtl="0" eaLnBrk="1" fontAlgn="base" hangingPunct="1">
              <a:spcBef>
                <a:spcPct val="0"/>
              </a:spcBef>
              <a:spcAft>
                <a:spcPct val="0"/>
              </a:spcAft>
              <a:defRPr sz="2000" b="1">
                <a:solidFill>
                  <a:schemeClr val="tx1"/>
                </a:solidFill>
                <a:latin typeface="Arial" charset="0"/>
                <a:ea typeface="Geneva" charset="0"/>
              </a:defRPr>
            </a:lvl9pPr>
          </a:lstStyle>
          <a:p>
            <a:r>
              <a:rPr lang="en-US" dirty="0" smtClean="0">
                <a:solidFill>
                  <a:srgbClr val="AF235F"/>
                </a:solidFill>
              </a:rPr>
              <a:t>Totally in control</a:t>
            </a:r>
            <a:endParaRPr lang="en-GB" dirty="0">
              <a:solidFill>
                <a:srgbClr val="AF235F"/>
              </a:solidFill>
            </a:endParaRPr>
          </a:p>
        </p:txBody>
      </p:sp>
    </p:spTree>
    <p:extLst>
      <p:ext uri="{BB962C8B-B14F-4D97-AF65-F5344CB8AC3E}">
        <p14:creationId xmlns:p14="http://schemas.microsoft.com/office/powerpoint/2010/main" val="384229218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pic>
        <p:nvPicPr>
          <p:cNvPr id="9" name="Picture 10" descr="http://t3.gstatic.com/images?q=tbn:ANd9GcTR9WkEnV2wRTkO3Ft4JsaTIXAx8n-Z7uTsDGtLByxFcXTPLxAPQDijji_pYw"/>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39551" y="1580267"/>
            <a:ext cx="8208913" cy="4692713"/>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7</a:t>
            </a:fld>
            <a:endParaRPr lang="en-US" sz="1200" dirty="0">
              <a:solidFill>
                <a:srgbClr val="AF235F"/>
              </a:solidFill>
            </a:endParaRPr>
          </a:p>
        </p:txBody>
      </p:sp>
      <p:sp>
        <p:nvSpPr>
          <p:cNvPr id="11"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smtClean="0">
                <a:solidFill>
                  <a:srgbClr val="AF235F"/>
                </a:solidFill>
              </a:rPr>
              <a:t>Episode 5: </a:t>
            </a:r>
            <a:r>
              <a:rPr lang="en-US" sz="1200" dirty="0">
                <a:solidFill>
                  <a:srgbClr val="AF235F"/>
                </a:solidFill>
              </a:rPr>
              <a:t>Totally in control</a:t>
            </a:r>
          </a:p>
        </p:txBody>
      </p:sp>
      <p:sp>
        <p:nvSpPr>
          <p:cNvPr id="13" name="Rectangle 5"/>
          <p:cNvSpPr>
            <a:spLocks noChangeArrowheads="1"/>
          </p:cNvSpPr>
          <p:nvPr/>
        </p:nvSpPr>
        <p:spPr bwMode="auto">
          <a:xfrm flipV="1">
            <a:off x="5364088" y="5229200"/>
            <a:ext cx="3792612" cy="720080"/>
          </a:xfrm>
          <a:prstGeom prst="rect">
            <a:avLst/>
          </a:prstGeom>
          <a:solidFill>
            <a:srgbClr val="AF235F">
              <a:alpha val="71000"/>
            </a:srgbClr>
          </a:solidFill>
          <a:ln>
            <a:noFill/>
          </a:ln>
          <a:effectLst/>
          <a:extLst/>
        </p:spPr>
        <p:txBody>
          <a:bodyPr wrap="none" anchor="ctr"/>
          <a:lstStyle/>
          <a:p>
            <a:endParaRPr lang="en-US"/>
          </a:p>
        </p:txBody>
      </p:sp>
      <p:sp>
        <p:nvSpPr>
          <p:cNvPr id="15" name="Rectangle 3"/>
          <p:cNvSpPr txBox="1">
            <a:spLocks noChangeArrowheads="1"/>
          </p:cNvSpPr>
          <p:nvPr/>
        </p:nvSpPr>
        <p:spPr bwMode="auto">
          <a:xfrm>
            <a:off x="5652120" y="5445224"/>
            <a:ext cx="3672407" cy="577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800" b="1" dirty="0" smtClean="0">
                <a:solidFill>
                  <a:schemeClr val="bg2"/>
                </a:solidFill>
              </a:rPr>
              <a:t>Totally in control</a:t>
            </a:r>
          </a:p>
        </p:txBody>
      </p:sp>
      <p:pic>
        <p:nvPicPr>
          <p:cNvPr id="14" name="Picture 13"/>
          <p:cNvPicPr>
            <a:picLocks noChangeAspect="1"/>
          </p:cNvPicPr>
          <p:nvPr/>
        </p:nvPicPr>
        <p:blipFill>
          <a:blip r:embed="rId4"/>
          <a:stretch>
            <a:fillRect/>
          </a:stretch>
        </p:blipFill>
        <p:spPr>
          <a:xfrm>
            <a:off x="314424" y="260648"/>
            <a:ext cx="8839200" cy="977900"/>
          </a:xfrm>
          <a:prstGeom prst="rect">
            <a:avLst/>
          </a:prstGeom>
          <a:ln>
            <a:solidFill>
              <a:srgbClr val="949EAA"/>
            </a:solidFill>
          </a:ln>
        </p:spPr>
      </p:pic>
      <p:sp>
        <p:nvSpPr>
          <p:cNvPr id="16" name="Rectangle 2"/>
          <p:cNvSpPr txBox="1">
            <a:spLocks noChangeArrowheads="1"/>
          </p:cNvSpPr>
          <p:nvPr/>
        </p:nvSpPr>
        <p:spPr bwMode="auto">
          <a:xfrm>
            <a:off x="539750" y="243111"/>
            <a:ext cx="6140450"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000" b="1">
                <a:solidFill>
                  <a:schemeClr val="tx1"/>
                </a:solidFill>
                <a:latin typeface="+mj-lt"/>
                <a:ea typeface="+mj-ea"/>
                <a:cs typeface="+mj-cs"/>
              </a:defRPr>
            </a:lvl1pPr>
            <a:lvl2pPr algn="l" rtl="0" eaLnBrk="1" fontAlgn="base" hangingPunct="1">
              <a:spcBef>
                <a:spcPct val="0"/>
              </a:spcBef>
              <a:spcAft>
                <a:spcPct val="0"/>
              </a:spcAft>
              <a:defRPr sz="2000" b="1">
                <a:solidFill>
                  <a:schemeClr val="tx1"/>
                </a:solidFill>
                <a:latin typeface="Arial" charset="0"/>
                <a:ea typeface="Geneva" charset="0"/>
              </a:defRPr>
            </a:lvl2pPr>
            <a:lvl3pPr algn="l" rtl="0" eaLnBrk="1" fontAlgn="base" hangingPunct="1">
              <a:spcBef>
                <a:spcPct val="0"/>
              </a:spcBef>
              <a:spcAft>
                <a:spcPct val="0"/>
              </a:spcAft>
              <a:defRPr sz="2000" b="1">
                <a:solidFill>
                  <a:schemeClr val="tx1"/>
                </a:solidFill>
                <a:latin typeface="Arial" charset="0"/>
                <a:ea typeface="Geneva" charset="0"/>
              </a:defRPr>
            </a:lvl3pPr>
            <a:lvl4pPr algn="l" rtl="0" eaLnBrk="1" fontAlgn="base" hangingPunct="1">
              <a:spcBef>
                <a:spcPct val="0"/>
              </a:spcBef>
              <a:spcAft>
                <a:spcPct val="0"/>
              </a:spcAft>
              <a:defRPr sz="2000" b="1">
                <a:solidFill>
                  <a:schemeClr val="tx1"/>
                </a:solidFill>
                <a:latin typeface="Arial" charset="0"/>
                <a:ea typeface="Geneva" charset="0"/>
              </a:defRPr>
            </a:lvl4pPr>
            <a:lvl5pPr algn="l" rtl="0" eaLnBrk="1" fontAlgn="base" hangingPunct="1">
              <a:spcBef>
                <a:spcPct val="0"/>
              </a:spcBef>
              <a:spcAft>
                <a:spcPct val="0"/>
              </a:spcAft>
              <a:defRPr sz="2000" b="1">
                <a:solidFill>
                  <a:schemeClr val="tx1"/>
                </a:solidFill>
                <a:latin typeface="Arial" charset="0"/>
                <a:ea typeface="Geneva" charset="0"/>
              </a:defRPr>
            </a:lvl5pPr>
            <a:lvl6pPr marL="457200" algn="l" rtl="0" eaLnBrk="1" fontAlgn="base" hangingPunct="1">
              <a:spcBef>
                <a:spcPct val="0"/>
              </a:spcBef>
              <a:spcAft>
                <a:spcPct val="0"/>
              </a:spcAft>
              <a:defRPr sz="2000" b="1">
                <a:solidFill>
                  <a:schemeClr val="tx1"/>
                </a:solidFill>
                <a:latin typeface="Arial" charset="0"/>
                <a:ea typeface="Geneva" charset="0"/>
              </a:defRPr>
            </a:lvl6pPr>
            <a:lvl7pPr marL="914400" algn="l" rtl="0" eaLnBrk="1" fontAlgn="base" hangingPunct="1">
              <a:spcBef>
                <a:spcPct val="0"/>
              </a:spcBef>
              <a:spcAft>
                <a:spcPct val="0"/>
              </a:spcAft>
              <a:defRPr sz="2000" b="1">
                <a:solidFill>
                  <a:schemeClr val="tx1"/>
                </a:solidFill>
                <a:latin typeface="Arial" charset="0"/>
                <a:ea typeface="Geneva" charset="0"/>
              </a:defRPr>
            </a:lvl7pPr>
            <a:lvl8pPr marL="1371600" algn="l" rtl="0" eaLnBrk="1" fontAlgn="base" hangingPunct="1">
              <a:spcBef>
                <a:spcPct val="0"/>
              </a:spcBef>
              <a:spcAft>
                <a:spcPct val="0"/>
              </a:spcAft>
              <a:defRPr sz="2000" b="1">
                <a:solidFill>
                  <a:schemeClr val="tx1"/>
                </a:solidFill>
                <a:latin typeface="Arial" charset="0"/>
                <a:ea typeface="Geneva" charset="0"/>
              </a:defRPr>
            </a:lvl8pPr>
            <a:lvl9pPr marL="1828800" algn="l" rtl="0" eaLnBrk="1" fontAlgn="base" hangingPunct="1">
              <a:spcBef>
                <a:spcPct val="0"/>
              </a:spcBef>
              <a:spcAft>
                <a:spcPct val="0"/>
              </a:spcAft>
              <a:defRPr sz="2000" b="1">
                <a:solidFill>
                  <a:schemeClr val="tx1"/>
                </a:solidFill>
                <a:latin typeface="Arial" charset="0"/>
                <a:ea typeface="Geneva" charset="0"/>
              </a:defRPr>
            </a:lvl9pPr>
          </a:lstStyle>
          <a:p>
            <a:r>
              <a:rPr lang="en-US" dirty="0" smtClean="0">
                <a:solidFill>
                  <a:srgbClr val="AF235F"/>
                </a:solidFill>
              </a:rPr>
              <a:t>Totally in control</a:t>
            </a:r>
            <a:endParaRPr lang="en-GB" dirty="0">
              <a:solidFill>
                <a:srgbClr val="AF235F"/>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C:\Users\alannah\AppData\Local\Microsoft\Windows\Temporary Internet Files\Content.IE5\5OADFLFE\shutterstock_116039269.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32800" y="1573200"/>
            <a:ext cx="8244000" cy="4680000"/>
          </a:xfrm>
          <a:prstGeom prst="rect">
            <a:avLst/>
          </a:prstGeom>
          <a:noFill/>
          <a:ln w="12700" cmpd="sng">
            <a:solidFill>
              <a:schemeClr val="bg1"/>
            </a:solidFill>
          </a:ln>
          <a:extLst>
            <a:ext uri="{909E8E84-426E-40dd-AFC4-6F175D3DCCD1}">
              <a14:hiddenFill xmlns:a14="http://schemas.microsoft.com/office/drawing/2010/main">
                <a:solidFill>
                  <a:srgbClr val="FFFFFF"/>
                </a:solidFill>
              </a14:hiddenFill>
            </a:ext>
          </a:extLst>
        </p:spPr>
      </p:pic>
      <p:sp>
        <p:nvSpPr>
          <p:cNvPr id="408579" name="Rectangle 3"/>
          <p:cNvSpPr>
            <a:spLocks noGrp="1" noChangeArrowheads="1"/>
          </p:cNvSpPr>
          <p:nvPr>
            <p:ph type="body" sz="half" idx="1"/>
          </p:nvPr>
        </p:nvSpPr>
        <p:spPr>
          <a:xfrm>
            <a:off x="539552" y="1612986"/>
            <a:ext cx="7776666" cy="4681538"/>
          </a:xfrm>
        </p:spPr>
        <p:txBody>
          <a:bodyPr/>
          <a:lstStyle/>
          <a:p>
            <a:endParaRPr lang="en-US" sz="1800" b="1" dirty="0" smtClean="0">
              <a:solidFill>
                <a:srgbClr val="AF235F"/>
              </a:solidFill>
            </a:endParaRPr>
          </a:p>
          <a:p>
            <a:pPr marL="285750" indent="-285750">
              <a:buClr>
                <a:srgbClr val="AF235F"/>
              </a:buClr>
              <a:buFont typeface="Wingdings" pitchFamily="2" charset="2"/>
              <a:buChar char="§"/>
            </a:pPr>
            <a:endParaRPr lang="en-GB" sz="1800" dirty="0"/>
          </a:p>
        </p:txBody>
      </p:sp>
      <p:sp>
        <p:nvSpPr>
          <p:cNvPr id="10" name="Slide Number Placeholder 5"/>
          <p:cNvSpPr>
            <a:spLocks noGrp="1"/>
          </p:cNvSpPr>
          <p:nvPr>
            <p:ph type="sldNum" sz="quarter" idx="12"/>
          </p:nvPr>
        </p:nvSpPr>
        <p:spPr>
          <a:xfrm>
            <a:off x="460800"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8</a:t>
            </a:fld>
            <a:endParaRPr lang="en-US" sz="1200" dirty="0">
              <a:solidFill>
                <a:srgbClr val="AF235F"/>
              </a:solidFill>
            </a:endParaRPr>
          </a:p>
        </p:txBody>
      </p:sp>
      <p:sp>
        <p:nvSpPr>
          <p:cNvPr id="9"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smtClean="0">
                <a:solidFill>
                  <a:srgbClr val="AF235F"/>
                </a:solidFill>
              </a:rPr>
              <a:t>Episode 6</a:t>
            </a:r>
            <a:r>
              <a:rPr lang="en-US" sz="1200" dirty="0">
                <a:solidFill>
                  <a:srgbClr val="AF235F"/>
                </a:solidFill>
              </a:rPr>
              <a:t>: Totally in control</a:t>
            </a:r>
          </a:p>
        </p:txBody>
      </p:sp>
      <p:sp>
        <p:nvSpPr>
          <p:cNvPr id="17" name="Rectangle 3"/>
          <p:cNvSpPr txBox="1">
            <a:spLocks noChangeArrowheads="1"/>
          </p:cNvSpPr>
          <p:nvPr/>
        </p:nvSpPr>
        <p:spPr bwMode="auto">
          <a:xfrm>
            <a:off x="5712222" y="5445224"/>
            <a:ext cx="3096344" cy="577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800" b="1" dirty="0" smtClean="0">
                <a:solidFill>
                  <a:schemeClr val="bg2"/>
                </a:solidFill>
              </a:rPr>
              <a:t> What’s in the water?</a:t>
            </a:r>
          </a:p>
        </p:txBody>
      </p:sp>
      <p:sp>
        <p:nvSpPr>
          <p:cNvPr id="13" name="Rectangle 5"/>
          <p:cNvSpPr>
            <a:spLocks noChangeArrowheads="1"/>
          </p:cNvSpPr>
          <p:nvPr/>
        </p:nvSpPr>
        <p:spPr bwMode="auto">
          <a:xfrm flipV="1">
            <a:off x="5364088" y="5229200"/>
            <a:ext cx="3792612" cy="720080"/>
          </a:xfrm>
          <a:prstGeom prst="rect">
            <a:avLst/>
          </a:prstGeom>
          <a:solidFill>
            <a:srgbClr val="AF235F">
              <a:alpha val="71000"/>
            </a:srgbClr>
          </a:solidFill>
          <a:ln>
            <a:noFill/>
          </a:ln>
          <a:effectLst/>
          <a:extLst/>
        </p:spPr>
        <p:txBody>
          <a:bodyPr wrap="none" anchor="ctr"/>
          <a:lstStyle/>
          <a:p>
            <a:endParaRPr lang="en-US"/>
          </a:p>
        </p:txBody>
      </p:sp>
      <p:sp>
        <p:nvSpPr>
          <p:cNvPr id="14" name="Rectangle 3"/>
          <p:cNvSpPr txBox="1">
            <a:spLocks noChangeArrowheads="1"/>
          </p:cNvSpPr>
          <p:nvPr/>
        </p:nvSpPr>
        <p:spPr bwMode="auto">
          <a:xfrm>
            <a:off x="5660524" y="5445224"/>
            <a:ext cx="3096344" cy="577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800" b="1" dirty="0" smtClean="0">
                <a:solidFill>
                  <a:schemeClr val="bg2"/>
                </a:solidFill>
              </a:rPr>
              <a:t>Group discussion</a:t>
            </a:r>
          </a:p>
        </p:txBody>
      </p:sp>
      <p:pic>
        <p:nvPicPr>
          <p:cNvPr id="15" name="Picture 14"/>
          <p:cNvPicPr>
            <a:picLocks noChangeAspect="1"/>
          </p:cNvPicPr>
          <p:nvPr/>
        </p:nvPicPr>
        <p:blipFill>
          <a:blip r:embed="rId4"/>
          <a:stretch>
            <a:fillRect/>
          </a:stretch>
        </p:blipFill>
        <p:spPr>
          <a:xfrm>
            <a:off x="314424" y="260648"/>
            <a:ext cx="8839200" cy="977900"/>
          </a:xfrm>
          <a:prstGeom prst="rect">
            <a:avLst/>
          </a:prstGeom>
          <a:ln>
            <a:solidFill>
              <a:srgbClr val="949EAA"/>
            </a:solidFill>
          </a:ln>
        </p:spPr>
      </p:pic>
      <p:sp>
        <p:nvSpPr>
          <p:cNvPr id="16" name="Rectangle 2"/>
          <p:cNvSpPr txBox="1">
            <a:spLocks noChangeArrowheads="1"/>
          </p:cNvSpPr>
          <p:nvPr/>
        </p:nvSpPr>
        <p:spPr bwMode="auto">
          <a:xfrm>
            <a:off x="539750" y="243111"/>
            <a:ext cx="6140450"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000" b="1">
                <a:solidFill>
                  <a:schemeClr val="tx1"/>
                </a:solidFill>
                <a:latin typeface="+mj-lt"/>
                <a:ea typeface="+mj-ea"/>
                <a:cs typeface="+mj-cs"/>
              </a:defRPr>
            </a:lvl1pPr>
            <a:lvl2pPr algn="l" rtl="0" eaLnBrk="1" fontAlgn="base" hangingPunct="1">
              <a:spcBef>
                <a:spcPct val="0"/>
              </a:spcBef>
              <a:spcAft>
                <a:spcPct val="0"/>
              </a:spcAft>
              <a:defRPr sz="2000" b="1">
                <a:solidFill>
                  <a:schemeClr val="tx1"/>
                </a:solidFill>
                <a:latin typeface="Arial" charset="0"/>
                <a:ea typeface="Geneva" charset="0"/>
              </a:defRPr>
            </a:lvl2pPr>
            <a:lvl3pPr algn="l" rtl="0" eaLnBrk="1" fontAlgn="base" hangingPunct="1">
              <a:spcBef>
                <a:spcPct val="0"/>
              </a:spcBef>
              <a:spcAft>
                <a:spcPct val="0"/>
              </a:spcAft>
              <a:defRPr sz="2000" b="1">
                <a:solidFill>
                  <a:schemeClr val="tx1"/>
                </a:solidFill>
                <a:latin typeface="Arial" charset="0"/>
                <a:ea typeface="Geneva" charset="0"/>
              </a:defRPr>
            </a:lvl3pPr>
            <a:lvl4pPr algn="l" rtl="0" eaLnBrk="1" fontAlgn="base" hangingPunct="1">
              <a:spcBef>
                <a:spcPct val="0"/>
              </a:spcBef>
              <a:spcAft>
                <a:spcPct val="0"/>
              </a:spcAft>
              <a:defRPr sz="2000" b="1">
                <a:solidFill>
                  <a:schemeClr val="tx1"/>
                </a:solidFill>
                <a:latin typeface="Arial" charset="0"/>
                <a:ea typeface="Geneva" charset="0"/>
              </a:defRPr>
            </a:lvl4pPr>
            <a:lvl5pPr algn="l" rtl="0" eaLnBrk="1" fontAlgn="base" hangingPunct="1">
              <a:spcBef>
                <a:spcPct val="0"/>
              </a:spcBef>
              <a:spcAft>
                <a:spcPct val="0"/>
              </a:spcAft>
              <a:defRPr sz="2000" b="1">
                <a:solidFill>
                  <a:schemeClr val="tx1"/>
                </a:solidFill>
                <a:latin typeface="Arial" charset="0"/>
                <a:ea typeface="Geneva" charset="0"/>
              </a:defRPr>
            </a:lvl5pPr>
            <a:lvl6pPr marL="457200" algn="l" rtl="0" eaLnBrk="1" fontAlgn="base" hangingPunct="1">
              <a:spcBef>
                <a:spcPct val="0"/>
              </a:spcBef>
              <a:spcAft>
                <a:spcPct val="0"/>
              </a:spcAft>
              <a:defRPr sz="2000" b="1">
                <a:solidFill>
                  <a:schemeClr val="tx1"/>
                </a:solidFill>
                <a:latin typeface="Arial" charset="0"/>
                <a:ea typeface="Geneva" charset="0"/>
              </a:defRPr>
            </a:lvl6pPr>
            <a:lvl7pPr marL="914400" algn="l" rtl="0" eaLnBrk="1" fontAlgn="base" hangingPunct="1">
              <a:spcBef>
                <a:spcPct val="0"/>
              </a:spcBef>
              <a:spcAft>
                <a:spcPct val="0"/>
              </a:spcAft>
              <a:defRPr sz="2000" b="1">
                <a:solidFill>
                  <a:schemeClr val="tx1"/>
                </a:solidFill>
                <a:latin typeface="Arial" charset="0"/>
                <a:ea typeface="Geneva" charset="0"/>
              </a:defRPr>
            </a:lvl7pPr>
            <a:lvl8pPr marL="1371600" algn="l" rtl="0" eaLnBrk="1" fontAlgn="base" hangingPunct="1">
              <a:spcBef>
                <a:spcPct val="0"/>
              </a:spcBef>
              <a:spcAft>
                <a:spcPct val="0"/>
              </a:spcAft>
              <a:defRPr sz="2000" b="1">
                <a:solidFill>
                  <a:schemeClr val="tx1"/>
                </a:solidFill>
                <a:latin typeface="Arial" charset="0"/>
                <a:ea typeface="Geneva" charset="0"/>
              </a:defRPr>
            </a:lvl8pPr>
            <a:lvl9pPr marL="1828800" algn="l" rtl="0" eaLnBrk="1" fontAlgn="base" hangingPunct="1">
              <a:spcBef>
                <a:spcPct val="0"/>
              </a:spcBef>
              <a:spcAft>
                <a:spcPct val="0"/>
              </a:spcAft>
              <a:defRPr sz="2000" b="1">
                <a:solidFill>
                  <a:schemeClr val="tx1"/>
                </a:solidFill>
                <a:latin typeface="Arial" charset="0"/>
                <a:ea typeface="Geneva" charset="0"/>
              </a:defRPr>
            </a:lvl9pPr>
          </a:lstStyle>
          <a:p>
            <a:r>
              <a:rPr lang="en-US" dirty="0" smtClean="0">
                <a:solidFill>
                  <a:srgbClr val="AF235F"/>
                </a:solidFill>
              </a:rPr>
              <a:t>Totally in control</a:t>
            </a:r>
            <a:endParaRPr lang="en-GB" dirty="0">
              <a:solidFill>
                <a:srgbClr val="AF235F"/>
              </a:solidFill>
            </a:endParaRPr>
          </a:p>
        </p:txBody>
      </p:sp>
    </p:spTree>
    <p:extLst>
      <p:ext uri="{BB962C8B-B14F-4D97-AF65-F5344CB8AC3E}">
        <p14:creationId xmlns:p14="http://schemas.microsoft.com/office/powerpoint/2010/main" val="271671987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65189"/>
            <a:ext cx="9144000" cy="6592811"/>
          </a:xfrm>
          <a:prstGeom prst="rect">
            <a:avLst/>
          </a:prstGeom>
        </p:spPr>
      </p:pic>
      <p:pic>
        <p:nvPicPr>
          <p:cNvPr id="14" name="Picture 13"/>
          <p:cNvPicPr>
            <a:picLocks noChangeAspect="1"/>
          </p:cNvPicPr>
          <p:nvPr/>
        </p:nvPicPr>
        <p:blipFill>
          <a:blip r:embed="rId4"/>
          <a:stretch>
            <a:fillRect/>
          </a:stretch>
        </p:blipFill>
        <p:spPr>
          <a:xfrm>
            <a:off x="323528" y="260648"/>
            <a:ext cx="8830096" cy="977900"/>
          </a:xfrm>
          <a:prstGeom prst="rect">
            <a:avLst/>
          </a:prstGeom>
          <a:ln>
            <a:solidFill>
              <a:srgbClr val="949EAA"/>
            </a:solidFill>
          </a:ln>
        </p:spPr>
      </p:pic>
      <p:sp>
        <p:nvSpPr>
          <p:cNvPr id="4" name="Rectangle 5"/>
          <p:cNvSpPr>
            <a:spLocks noChangeArrowheads="1"/>
          </p:cNvSpPr>
          <p:nvPr/>
        </p:nvSpPr>
        <p:spPr bwMode="auto">
          <a:xfrm flipV="1">
            <a:off x="539552" y="1628800"/>
            <a:ext cx="8136904" cy="1296144"/>
          </a:xfrm>
          <a:prstGeom prst="rect">
            <a:avLst/>
          </a:prstGeom>
          <a:solidFill>
            <a:srgbClr val="AF235F"/>
          </a:solidFill>
          <a:ln>
            <a:noFill/>
          </a:ln>
          <a:effectLst/>
          <a:extLst/>
        </p:spPr>
        <p:txBody>
          <a:bodyPr wrap="none" anchor="ctr"/>
          <a:lstStyle/>
          <a:p>
            <a:endParaRPr lang="en-US">
              <a:solidFill>
                <a:srgbClr val="AF235F"/>
              </a:solidFill>
            </a:endParaRPr>
          </a:p>
        </p:txBody>
      </p:sp>
      <p:sp>
        <p:nvSpPr>
          <p:cNvPr id="503810" name="Rectangle 2"/>
          <p:cNvSpPr>
            <a:spLocks noGrp="1" noChangeArrowheads="1"/>
          </p:cNvSpPr>
          <p:nvPr>
            <p:ph type="title"/>
          </p:nvPr>
        </p:nvSpPr>
        <p:spPr/>
        <p:txBody>
          <a:bodyPr/>
          <a:lstStyle/>
          <a:p>
            <a:r>
              <a:rPr lang="en-US" dirty="0" smtClean="0">
                <a:solidFill>
                  <a:srgbClr val="AF235F"/>
                </a:solidFill>
              </a:rPr>
              <a:t>Engineering the future. </a:t>
            </a:r>
            <a:r>
              <a:rPr lang="en-US" b="0" dirty="0" smtClean="0">
                <a:solidFill>
                  <a:srgbClr val="AF235F"/>
                </a:solidFill>
              </a:rPr>
              <a:t>Inspire and be inspired</a:t>
            </a:r>
            <a:endParaRPr lang="en-US" b="0" dirty="0">
              <a:solidFill>
                <a:srgbClr val="AF235F"/>
              </a:solidFill>
            </a:endParaRPr>
          </a:p>
        </p:txBody>
      </p:sp>
      <p:sp>
        <p:nvSpPr>
          <p:cNvPr id="15" name="Text Box 6"/>
          <p:cNvSpPr txBox="1">
            <a:spLocks noChangeArrowheads="1"/>
          </p:cNvSpPr>
          <p:nvPr/>
        </p:nvSpPr>
        <p:spPr bwMode="auto">
          <a:xfrm>
            <a:off x="555625" y="6272213"/>
            <a:ext cx="8193088" cy="277812"/>
          </a:xfrm>
          <a:prstGeom prst="rect">
            <a:avLst/>
          </a:prstGeom>
          <a:solidFill>
            <a:schemeClr val="bg1">
              <a:alpha val="0"/>
            </a:schemeClr>
          </a:solidFill>
          <a:ln>
            <a:noFill/>
          </a:ln>
          <a:effectLst/>
        </p:spPr>
        <p:txBody>
          <a:bodyPr lIns="0" tIns="0" rIns="0" bIns="0" anchor="b"/>
          <a:lstStyle/>
          <a:p>
            <a:pPr algn="r"/>
            <a:r>
              <a:rPr lang="en-US" sz="1200" b="1" dirty="0" smtClean="0">
                <a:solidFill>
                  <a:schemeClr val="bg2"/>
                </a:solidFill>
              </a:rPr>
              <a:t>© </a:t>
            </a:r>
            <a:r>
              <a:rPr lang="en-US" sz="1200" b="1" dirty="0">
                <a:solidFill>
                  <a:schemeClr val="bg2"/>
                </a:solidFill>
              </a:rPr>
              <a:t>Siemens AG </a:t>
            </a:r>
            <a:r>
              <a:rPr lang="en-US" sz="1200" b="1" dirty="0" smtClean="0">
                <a:solidFill>
                  <a:schemeClr val="bg2"/>
                </a:solidFill>
              </a:rPr>
              <a:t>2012. </a:t>
            </a:r>
            <a:r>
              <a:rPr lang="en-US" sz="1200" b="1" dirty="0">
                <a:solidFill>
                  <a:schemeClr val="bg2"/>
                </a:solidFill>
              </a:rPr>
              <a:t>All rights reserved.</a:t>
            </a:r>
          </a:p>
        </p:txBody>
      </p:sp>
      <p:sp>
        <p:nvSpPr>
          <p:cNvPr id="13" name="Rectangle 12"/>
          <p:cNvSpPr/>
          <p:nvPr/>
        </p:nvSpPr>
        <p:spPr>
          <a:xfrm>
            <a:off x="899592" y="1790665"/>
            <a:ext cx="7488832" cy="1015663"/>
          </a:xfrm>
          <a:prstGeom prst="rect">
            <a:avLst/>
          </a:prstGeom>
        </p:spPr>
        <p:txBody>
          <a:bodyPr wrap="square">
            <a:spAutoFit/>
          </a:bodyPr>
          <a:lstStyle/>
          <a:p>
            <a:r>
              <a:rPr lang="en-US" dirty="0"/>
              <a:t>For further information about the Siemens Education website and all support </a:t>
            </a:r>
            <a:r>
              <a:rPr lang="en-US" dirty="0" smtClean="0"/>
              <a:t>materials </a:t>
            </a:r>
            <a:r>
              <a:rPr lang="en-US" dirty="0"/>
              <a:t>and downloads please visit us at </a:t>
            </a:r>
            <a:br>
              <a:rPr lang="en-US" dirty="0"/>
            </a:br>
            <a:r>
              <a:rPr lang="en-US" dirty="0">
                <a:solidFill>
                  <a:schemeClr val="bg2"/>
                </a:solidFill>
              </a:rPr>
              <a:t>www.siemens.co.uk/education</a:t>
            </a:r>
          </a:p>
        </p:txBody>
      </p:sp>
    </p:spTree>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ags/tag2.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ags/tag3.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heme/theme1.xml><?xml version="1.0" encoding="utf-8"?>
<a:theme xmlns:a="http://schemas.openxmlformats.org/drawingml/2006/main" name="sie_ppt_basic_gray_EN">
  <a:themeElements>
    <a:clrScheme name="sie_ppt_exp_gray_DE 1">
      <a:dk1>
        <a:srgbClr val="000000"/>
      </a:dk1>
      <a:lt1>
        <a:srgbClr val="D0D3DA"/>
      </a:lt1>
      <a:dk2>
        <a:srgbClr val="949EAA"/>
      </a:dk2>
      <a:lt2>
        <a:srgbClr val="FFFFFF"/>
      </a:lt2>
      <a:accent1>
        <a:srgbClr val="949EAA"/>
      </a:accent1>
      <a:accent2>
        <a:srgbClr val="CC0000"/>
      </a:accent2>
      <a:accent3>
        <a:srgbClr val="E4E6EA"/>
      </a:accent3>
      <a:accent4>
        <a:srgbClr val="000000"/>
      </a:accent4>
      <a:accent5>
        <a:srgbClr val="C8CCD2"/>
      </a:accent5>
      <a:accent6>
        <a:srgbClr val="B90000"/>
      </a:accent6>
      <a:hlink>
        <a:srgbClr val="3366AA"/>
      </a:hlink>
      <a:folHlink>
        <a:srgbClr val="3366AA"/>
      </a:folHlink>
    </a:clrScheme>
    <a:fontScheme name="sie_ppt_exp_gray_DE">
      <a:majorFont>
        <a:latin typeface="Arial"/>
        <a:ea typeface="Geneva"/>
        <a:cs typeface=""/>
      </a:majorFont>
      <a:minorFont>
        <a:latin typeface="Arial"/>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de-DE" sz="2400" b="0" i="0" u="none" strike="noStrike" cap="none" normalizeH="0" baseline="0">
            <a:ln>
              <a:noFill/>
            </a:ln>
            <a:solidFill>
              <a:srgbClr val="000000"/>
            </a:solidFill>
            <a:effectLst/>
            <a:latin typeface="Arial" charset="0"/>
            <a:ea typeface="Geneva"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de-DE" sz="2400" b="0" i="0" u="none" strike="noStrike" cap="none" normalizeH="0" baseline="0">
            <a:ln>
              <a:noFill/>
            </a:ln>
            <a:solidFill>
              <a:srgbClr val="000000"/>
            </a:solidFill>
            <a:effectLst/>
            <a:latin typeface="Arial" charset="0"/>
            <a:ea typeface="Geneva" charset="0"/>
          </a:defRPr>
        </a:defPPr>
      </a:lstStyle>
    </a:lnDef>
  </a:objectDefaults>
  <a:extraClrSchemeLst>
    <a:extraClrScheme>
      <a:clrScheme name="sie_ppt_exp_gray_DE 1">
        <a:dk1>
          <a:srgbClr val="000000"/>
        </a:dk1>
        <a:lt1>
          <a:srgbClr val="D0D3DA"/>
        </a:lt1>
        <a:dk2>
          <a:srgbClr val="949EAA"/>
        </a:dk2>
        <a:lt2>
          <a:srgbClr val="FFFFFF"/>
        </a:lt2>
        <a:accent1>
          <a:srgbClr val="949EAA"/>
        </a:accent1>
        <a:accent2>
          <a:srgbClr val="CC0000"/>
        </a:accent2>
        <a:accent3>
          <a:srgbClr val="E4E6EA"/>
        </a:accent3>
        <a:accent4>
          <a:srgbClr val="000000"/>
        </a:accent4>
        <a:accent5>
          <a:srgbClr val="C8CCD2"/>
        </a:accent5>
        <a:accent6>
          <a:srgbClr val="B90000"/>
        </a:accent6>
        <a:hlink>
          <a:srgbClr val="3366AA"/>
        </a:hlink>
        <a:folHlink>
          <a:srgbClr val="3366A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sie_ppt_basic_gray_EN.pot</Template>
  <TotalTime>629</TotalTime>
  <Words>1028</Words>
  <Application>Microsoft Macintosh PowerPoint</Application>
  <PresentationFormat>On-screen Show (4:3)</PresentationFormat>
  <Paragraphs>130</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sie_ppt_basic_gray_EN</vt:lpstr>
      <vt:lpstr>Topic 6:  Totally in control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Engineering the future. Inspire and be inspired</vt:lpstr>
    </vt:vector>
  </TitlesOfParts>
  <Company>MetaDesign AG</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Design PowerPoint-Templates</dc:title>
  <dc:creator>virtuell</dc:creator>
  <cp:lastModifiedBy>Paul Brown</cp:lastModifiedBy>
  <cp:revision>215</cp:revision>
  <cp:lastPrinted>2008-04-17T14:25:07Z</cp:lastPrinted>
  <dcterms:created xsi:type="dcterms:W3CDTF">2006-04-07T10:01:45Z</dcterms:created>
  <dcterms:modified xsi:type="dcterms:W3CDTF">2012-11-20T19:26:46Z</dcterms:modified>
</cp:coreProperties>
</file>