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23"/>
  </p:sldMasterIdLst>
  <p:notesMasterIdLst>
    <p:notesMasterId r:id="rId32"/>
  </p:notesMasterIdLst>
  <p:handoutMasterIdLst>
    <p:handoutMasterId r:id="rId33"/>
  </p:handoutMasterIdLst>
  <p:sldIdLst>
    <p:sldId id="898" r:id="rId24"/>
    <p:sldId id="933" r:id="rId25"/>
    <p:sldId id="940" r:id="rId26"/>
    <p:sldId id="934" r:id="rId27"/>
    <p:sldId id="935" r:id="rId28"/>
    <p:sldId id="937" r:id="rId29"/>
    <p:sldId id="936" r:id="rId30"/>
    <p:sldId id="939" r:id="rId31"/>
  </p:sldIdLst>
  <p:sldSz cx="9144000" cy="6858000" type="screen4x3"/>
  <p:notesSz cx="6797675" cy="9926638"/>
  <p:custDataLst>
    <p:custData r:id="rId22"/>
    <p:tags r:id="rId34"/>
  </p:custDataLst>
  <p:defaultTextStyle>
    <a:defPPr>
      <a:defRPr lang="de-DE"/>
    </a:defPPr>
    <a:lvl1pPr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4">
          <p15:clr>
            <a:srgbClr val="A4A3A4"/>
          </p15:clr>
        </p15:guide>
        <p15:guide id="2" orient="horz" pos="618">
          <p15:clr>
            <a:srgbClr val="A4A3A4"/>
          </p15:clr>
        </p15:guide>
        <p15:guide id="3" orient="horz" pos="2432">
          <p15:clr>
            <a:srgbClr val="A4A3A4"/>
          </p15:clr>
        </p15:guide>
        <p15:guide id="4" orient="horz" pos="2341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orient="horz" pos="799">
          <p15:clr>
            <a:srgbClr val="A4A3A4"/>
          </p15:clr>
        </p15:guide>
        <p15:guide id="7" pos="340">
          <p15:clr>
            <a:srgbClr val="A4A3A4"/>
          </p15:clr>
        </p15:guide>
        <p15:guide id="8" pos="158">
          <p15:clr>
            <a:srgbClr val="A4A3A4"/>
          </p15:clr>
        </p15:guide>
        <p15:guide id="9" pos="2880">
          <p15:clr>
            <a:srgbClr val="A4A3A4"/>
          </p15:clr>
        </p15:guide>
        <p15:guide id="10" pos="2971">
          <p15:clr>
            <a:srgbClr val="A4A3A4"/>
          </p15:clr>
        </p15:guide>
        <p15:guide id="11" pos="5511">
          <p15:clr>
            <a:srgbClr val="A4A3A4"/>
          </p15:clr>
        </p15:guide>
        <p15:guide id="12" pos="4604">
          <p15:clr>
            <a:srgbClr val="A4A3A4"/>
          </p15:clr>
        </p15:guide>
        <p15:guide id="13" pos="3787">
          <p15:clr>
            <a:srgbClr val="A4A3A4"/>
          </p15:clr>
        </p15:guide>
        <p15:guide id="14" pos="3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000000"/>
    <a:srgbClr val="505A64"/>
    <a:srgbClr val="D7D7CD"/>
    <a:srgbClr val="879BAA"/>
    <a:srgbClr val="BECDD7"/>
    <a:srgbClr val="FFB900"/>
    <a:srgbClr val="AF235F"/>
    <a:srgbClr val="55A0B9"/>
    <a:srgbClr val="AAB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85968" autoAdjust="0"/>
  </p:normalViewPr>
  <p:slideViewPr>
    <p:cSldViewPr snapToGrid="0" snapToObjects="1" showGuides="1">
      <p:cViewPr varScale="1">
        <p:scale>
          <a:sx n="70" d="100"/>
          <a:sy n="70" d="100"/>
        </p:scale>
        <p:origin x="2059" y="53"/>
      </p:cViewPr>
      <p:guideLst>
        <p:guide orient="horz" pos="3884"/>
        <p:guide orient="horz" pos="618"/>
        <p:guide orient="horz" pos="2432"/>
        <p:guide orient="horz" pos="2341"/>
        <p:guide orient="horz" pos="890"/>
        <p:guide orient="horz" pos="799"/>
        <p:guide pos="340"/>
        <p:guide pos="158"/>
        <p:guide pos="2880"/>
        <p:guide pos="2971"/>
        <p:guide pos="5511"/>
        <p:guide pos="4604"/>
        <p:guide pos="3787"/>
        <p:guide pos="3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1" d="100"/>
          <a:sy n="51" d="100"/>
        </p:scale>
        <p:origin x="-300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3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tags" Target="tags/tag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6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Master" Target="slideMasters/slideMaster1.xml"/><Relationship Id="rId28" Type="http://schemas.openxmlformats.org/officeDocument/2006/relationships/slide" Target="slides/slide5.xml"/><Relationship Id="rId36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8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11548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t" anchorCtr="0" compatLnSpc="1">
            <a:prstTxWarp prst="textNoShape">
              <a:avLst/>
            </a:prstTxWarp>
          </a:bodyPr>
          <a:lstStyle>
            <a:lvl1pPr defTabSz="909782">
              <a:spcBef>
                <a:spcPct val="0"/>
              </a:spcBef>
              <a:defRPr sz="1200">
                <a:solidFill>
                  <a:schemeClr val="bg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86128" y="0"/>
            <a:ext cx="3111547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t" anchorCtr="0" compatLnSpc="1">
            <a:prstTxWarp prst="textNoShape">
              <a:avLst/>
            </a:prstTxWarp>
          </a:bodyPr>
          <a:lstStyle>
            <a:lvl1pPr algn="r" defTabSz="909782">
              <a:spcBef>
                <a:spcPct val="0"/>
              </a:spcBef>
              <a:defRPr sz="1200">
                <a:solidFill>
                  <a:schemeClr val="bg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90812"/>
            <a:ext cx="3111548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b" anchorCtr="0" compatLnSpc="1">
            <a:prstTxWarp prst="textNoShape">
              <a:avLst/>
            </a:prstTxWarp>
          </a:bodyPr>
          <a:lstStyle>
            <a:lvl1pPr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86128" y="9390812"/>
            <a:ext cx="3111547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b" anchorCtr="0" compatLnSpc="1">
            <a:prstTxWarp prst="textNoShape">
              <a:avLst/>
            </a:prstTxWarp>
          </a:bodyPr>
          <a:lstStyle>
            <a:lvl1pPr algn="r"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r>
              <a:rPr lang="de-DE" dirty="0">
                <a:latin typeface="Arial" pitchFamily="34" charset="0"/>
              </a:rPr>
              <a:t>Handzettel </a:t>
            </a:r>
            <a:fld id="{BFC713D8-7968-482B-A79F-9C586FE5053A}" type="slidenum">
              <a:rPr lang="de-DE">
                <a:latin typeface="Arial" pitchFamily="34" charset="0"/>
              </a:rPr>
              <a:pPr/>
              <a:t>‹#›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50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11548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t" anchorCtr="0" compatLnSpc="1">
            <a:prstTxWarp prst="textNoShape">
              <a:avLst/>
            </a:prstTxWarp>
          </a:bodyPr>
          <a:lstStyle>
            <a:lvl1pPr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86128" y="0"/>
            <a:ext cx="3110028" cy="5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t" anchorCtr="0" compatLnSpc="1">
            <a:prstTxWarp prst="textNoShape">
              <a:avLst/>
            </a:prstTxWarp>
          </a:bodyPr>
          <a:lstStyle>
            <a:lvl1pPr algn="r"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8008" y="4677699"/>
            <a:ext cx="6341659" cy="442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90812"/>
            <a:ext cx="3111548" cy="5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b" anchorCtr="0" compatLnSpc="1">
            <a:prstTxWarp prst="textNoShape">
              <a:avLst/>
            </a:prstTxWarp>
          </a:bodyPr>
          <a:lstStyle>
            <a:lvl1pPr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86128" y="9390812"/>
            <a:ext cx="3110028" cy="5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21" tIns="143321" rIns="143321" bIns="143321" numCol="1" anchor="b" anchorCtr="0" compatLnSpc="1">
            <a:prstTxWarp prst="textNoShape">
              <a:avLst/>
            </a:prstTxWarp>
          </a:bodyPr>
          <a:lstStyle>
            <a:lvl1pPr algn="r" defTabSz="909782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r>
              <a:rPr lang="de-DE" dirty="0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‹#›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219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Crossing roads, rivers, estuaries</a:t>
            </a:r>
          </a:p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Carrying trains, cars,</a:t>
            </a:r>
            <a:r>
              <a:rPr lang="en-GB" baseline="0" dirty="0"/>
              <a:t> </a:t>
            </a:r>
            <a:r>
              <a:rPr lang="en-GB" dirty="0"/>
              <a:t>people</a:t>
            </a:r>
          </a:p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As sculptures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2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86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Crossing roads, rivers, estuaries</a:t>
            </a:r>
          </a:p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Carrying trains, cars,</a:t>
            </a:r>
            <a:r>
              <a:rPr lang="en-GB" baseline="0" dirty="0"/>
              <a:t> </a:t>
            </a:r>
            <a:r>
              <a:rPr lang="en-GB" dirty="0"/>
              <a:t>people</a:t>
            </a:r>
          </a:p>
          <a:p>
            <a:pPr marL="165415" indent="-165415">
              <a:buFont typeface="Arial" pitchFamily="34" charset="0"/>
              <a:buChar char="•"/>
            </a:pPr>
            <a:r>
              <a:rPr lang="en-GB" dirty="0"/>
              <a:t>As sculptures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3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86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WIPOS – Wind</a:t>
            </a:r>
            <a:r>
              <a:rPr lang="en-GB" baseline="0" dirty="0"/>
              <a:t> Power Offshore Substation – YouTube</a:t>
            </a:r>
          </a:p>
          <a:p>
            <a:r>
              <a:rPr lang="en-GB" baseline="0" dirty="0"/>
              <a:t>WIPOS – Siemens Site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6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20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customXml" Target="../../customXml/item2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10" Type="http://schemas.openxmlformats.org/officeDocument/2006/relationships/image" Target="../media/image1.wmf"/><Relationship Id="rId4" Type="http://schemas.openxmlformats.org/officeDocument/2006/relationships/tags" Target="../tags/tag31.xml"/><Relationship Id="rId9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image" Target="../media/image1.wmf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image" Target="../media/image3.jpeg"/><Relationship Id="rId2" Type="http://schemas.openxmlformats.org/officeDocument/2006/relationships/tags" Target="../tags/tag35.xml"/><Relationship Id="rId1" Type="http://schemas.openxmlformats.org/officeDocument/2006/relationships/customXml" Target="../../customXml/item3.xml"/><Relationship Id="rId6" Type="http://schemas.openxmlformats.org/officeDocument/2006/relationships/tags" Target="../tags/tag3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8.xml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1.wmf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3.jpeg"/><Relationship Id="rId2" Type="http://schemas.openxmlformats.org/officeDocument/2006/relationships/tags" Target="../tags/tag44.xml"/><Relationship Id="rId1" Type="http://schemas.openxmlformats.org/officeDocument/2006/relationships/customXml" Target="../../customXml/item4.xml"/><Relationship Id="rId6" Type="http://schemas.openxmlformats.org/officeDocument/2006/relationships/tags" Target="../tags/tag48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7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image" Target="../media/image1.wmf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image" Target="../media/image3.jpeg"/><Relationship Id="rId2" Type="http://schemas.openxmlformats.org/officeDocument/2006/relationships/tags" Target="../tags/tag53.xml"/><Relationship Id="rId1" Type="http://schemas.openxmlformats.org/officeDocument/2006/relationships/customXml" Target="../../customXml/item5.xml"/><Relationship Id="rId6" Type="http://schemas.openxmlformats.org/officeDocument/2006/relationships/tags" Target="../tags/tag5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2.xml"/><Relationship Id="rId1" Type="http://schemas.openxmlformats.org/officeDocument/2006/relationships/customXml" Target="../../customXml/item6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7.xml"/><Relationship Id="rId1" Type="http://schemas.openxmlformats.org/officeDocument/2006/relationships/customXml" Target="../../customXml/item7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7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2.xml"/><Relationship Id="rId1" Type="http://schemas.openxmlformats.org/officeDocument/2006/relationships/customXml" Target="../../customXml/item8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customXml" Target="../../customXml/item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customXml" Target="../../customXml/item1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customXml" Target="../../customXml/item11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customXml" Target="../../customXml/item12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customXml" Target="../../customXml/item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customXml" Target="../../customXml/item1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customXml" Target="../../customXml/item1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5.xml"/><Relationship Id="rId1" Type="http://schemas.openxmlformats.org/officeDocument/2006/relationships/customXml" Target="../../customXml/item16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customXml" Target="../../customXml/item17.xml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customXml" Target="../../customXml/item1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customXml" Target="../../customXml/item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customXml" Target="../../customXml/item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customXml" Target="../../customXml/item21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(big bar down)" type="title" preserve="1">
  <p:cSld name="Title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hemesOfWork_Header_KS4_PPT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31" y="-132289"/>
            <a:ext cx="9162232" cy="4281379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 bwMode="gray">
          <a:xfrm>
            <a:off x="250825" y="4149090"/>
            <a:ext cx="8893175" cy="1485567"/>
          </a:xfrm>
          <a:solidFill>
            <a:srgbClr val="AF235F"/>
          </a:solidFill>
        </p:spPr>
        <p:txBody>
          <a:bodyPr wrap="square" lIns="270000" tIns="144000" rIns="396000" bIns="108000" anchor="t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 bwMode="gray">
          <a:xfrm>
            <a:off x="250825" y="3756008"/>
            <a:ext cx="8893175" cy="393082"/>
          </a:xfrm>
          <a:solidFill>
            <a:srgbClr val="233746">
              <a:alpha val="65000"/>
            </a:srgbClr>
          </a:solidFill>
        </p:spPr>
        <p:txBody>
          <a:bodyPr wrap="square" lIns="270000" tIns="18000" rIns="396000" bIns="3600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200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  <p:pic>
        <p:nvPicPr>
          <p:cNvPr id="11" name="cdtPicture 10 Id11" descr="SIE_Logo_Layer_Petrol_RGB_A3_76mm.wmf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39750" y="0"/>
            <a:ext cx="1728000" cy="967833"/>
          </a:xfrm>
          <a:prstGeom prst="rect">
            <a:avLst/>
          </a:prstGeom>
        </p:spPr>
      </p:pic>
      <p:sp>
        <p:nvSpPr>
          <p:cNvPr id="10" name="cdtText Box 133 Id10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0" y="6165850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0" tIns="144000" rIns="2124000" bIns="0" anchor="ctr"/>
          <a:lstStyle/>
          <a:p>
            <a:r>
              <a:rPr lang="en-US" sz="1000" b="1" dirty="0">
                <a:solidFill>
                  <a:srgbClr val="AF235F"/>
                </a:solidFill>
              </a:rPr>
              <a:t>Restricted © Siemens AG 2013 All rights reserved.</a:t>
            </a:r>
          </a:p>
        </p:txBody>
      </p:sp>
      <p:sp>
        <p:nvSpPr>
          <p:cNvPr id="2" name="cdtText Box 133 Id2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6156325" y="6165850"/>
            <a:ext cx="2987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396000" bIns="0" anchor="ctr"/>
          <a:lstStyle/>
          <a:p>
            <a:pPr algn="r"/>
            <a:r>
              <a:rPr lang="en-US" sz="1000" b="1" dirty="0" err="1">
                <a:solidFill>
                  <a:srgbClr val="000000"/>
                </a:solidFill>
              </a:rPr>
              <a:t>siemens.co.uk</a:t>
            </a:r>
            <a:r>
              <a:rPr lang="en-US" sz="1000" b="1" dirty="0">
                <a:solidFill>
                  <a:srgbClr val="000000"/>
                </a:solidFill>
              </a:rPr>
              <a:t>/education</a:t>
            </a:r>
          </a:p>
        </p:txBody>
      </p:sp>
      <p:sp>
        <p:nvSpPr>
          <p:cNvPr id="15" name="cdtText Box 101 Id15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(big bar up)" type="title" preserve="1">
  <p:cSld name="Title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dtRectangle 15 Id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5157216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2" name="cdtRectangle 1 Id12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9144000" cy="515721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3" name="cdtPicture 13 Id14" descr="Image_Titel.jp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/>
          <a:srcRect b="24722"/>
          <a:stretch>
            <a:fillRect/>
          </a:stretch>
        </p:blipFill>
        <p:spPr bwMode="ltGray">
          <a:xfrm>
            <a:off x="0" y="0"/>
            <a:ext cx="9144000" cy="5157216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5"/>
            </p:custDataLst>
          </p:nvPr>
        </p:nvSpPr>
        <p:spPr bwMode="gray">
          <a:xfrm>
            <a:off x="250825" y="3671649"/>
            <a:ext cx="8893175" cy="1485567"/>
          </a:xfrm>
          <a:solidFill>
            <a:srgbClr val="233746">
              <a:alpha val="65000"/>
            </a:srgbClr>
          </a:solidFill>
        </p:spPr>
        <p:txBody>
          <a:bodyPr wrap="square" lIns="270000" tIns="144000" rIns="396000" bIns="1080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6"/>
            </p:custDataLst>
          </p:nvPr>
        </p:nvSpPr>
        <p:spPr bwMode="gray">
          <a:xfrm>
            <a:off x="250825" y="5157216"/>
            <a:ext cx="8893175" cy="393082"/>
          </a:xfrm>
          <a:solidFill>
            <a:srgbClr val="879BAA"/>
          </a:solidFill>
        </p:spPr>
        <p:txBody>
          <a:bodyPr wrap="square" lIns="270000" tIns="18000" rIns="396000" bIns="36000" anchor="t" anchorCtr="0">
            <a:noAutofit/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200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  <p:pic>
        <p:nvPicPr>
          <p:cNvPr id="11" name="cdtPicture 10 Id11" descr="SIE_Logo_Layer_Petrol_RGB_A3_76mm.wmf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39750" y="0"/>
            <a:ext cx="1728000" cy="967833"/>
          </a:xfrm>
          <a:prstGeom prst="rect">
            <a:avLst/>
          </a:prstGeom>
        </p:spPr>
      </p:pic>
      <p:sp>
        <p:nvSpPr>
          <p:cNvPr id="16" name="cdtText Box 101 Id16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sp>
        <p:nvSpPr>
          <p:cNvPr id="10" name="cdtText Box 133 Id10"/>
          <p:cNvSpPr txBox="1"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0" y="6165850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0" tIns="144000" rIns="2124000" bIns="0" anchor="ctr"/>
          <a:lstStyle/>
          <a:p>
            <a:r>
              <a:rPr lang="en-US" sz="1000" b="1" dirty="0">
                <a:solidFill>
                  <a:srgbClr val="879BAA"/>
                </a:solidFill>
              </a:rPr>
              <a:t>Restricted © Siemens AG 20XX All rights reserved.</a:t>
            </a:r>
          </a:p>
        </p:txBody>
      </p:sp>
      <p:sp>
        <p:nvSpPr>
          <p:cNvPr id="15" name="cdtText Box 133 Id15"/>
          <p:cNvSpPr txBox="1"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6156325" y="6165850"/>
            <a:ext cx="2987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396000" bIns="0" anchor="ctr"/>
          <a:lstStyle/>
          <a:p>
            <a:pPr algn="r"/>
            <a:r>
              <a:rPr lang="en-US" sz="1000" b="1">
                <a:solidFill>
                  <a:srgbClr val="000000"/>
                </a:solidFill>
              </a:rPr>
              <a:t>siemens.com/answers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fullscreen (big bar down)" type="title" preserve="1">
  <p:cSld name="Title fullscreen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dtRectangle 15 Id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2" name="cdtRectangle 1 Id12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3" name="cdtPicture 14 Id15" descr="Image_Titel.jp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5"/>
            </p:custDataLst>
          </p:nvPr>
        </p:nvSpPr>
        <p:spPr bwMode="ltGray">
          <a:xfrm>
            <a:off x="250825" y="2420873"/>
            <a:ext cx="8893175" cy="1881800"/>
          </a:xfrm>
          <a:solidFill>
            <a:srgbClr val="233746">
              <a:alpha val="65000"/>
            </a:srgbClr>
          </a:solidFill>
        </p:spPr>
        <p:txBody>
          <a:bodyPr wrap="square" lIns="270000" tIns="536400" rIns="396000" bIns="108000" anchor="t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pic>
        <p:nvPicPr>
          <p:cNvPr id="11" name="cdtPicture 10 Id11" descr="SIE_Logo_Layer_Petrol_RGB_A3_76mm.wmf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39750" y="0"/>
            <a:ext cx="1728000" cy="967833"/>
          </a:xfrm>
          <a:prstGeom prst="rect">
            <a:avLst/>
          </a:prstGeom>
        </p:spPr>
      </p:pic>
      <p:sp>
        <p:nvSpPr>
          <p:cNvPr id="16" name="cdtText Box 101 Id16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sp>
        <p:nvSpPr>
          <p:cNvPr id="10" name="cdtText Box 133 Id10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6165850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0" tIns="144000" rIns="2124000" bIns="0" anchor="ctr"/>
          <a:lstStyle/>
          <a:p>
            <a:r>
              <a:rPr lang="en-US" sz="1000" b="1" dirty="0">
                <a:solidFill>
                  <a:srgbClr val="000000"/>
                </a:solidFill>
              </a:rPr>
              <a:t>Restricted © Siemens AG 20XX All rights reserved.</a:t>
            </a:r>
          </a:p>
        </p:txBody>
      </p:sp>
      <p:sp>
        <p:nvSpPr>
          <p:cNvPr id="14" name="cdtText Box 133 Id14"/>
          <p:cNvSpPr txBox="1"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6156325" y="6165850"/>
            <a:ext cx="2987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396000" bIns="0" anchor="ctr"/>
          <a:lstStyle/>
          <a:p>
            <a:pPr algn="r"/>
            <a:r>
              <a:rPr lang="en-US" sz="1000" b="1">
                <a:solidFill>
                  <a:srgbClr val="000000"/>
                </a:solidFill>
              </a:rPr>
              <a:t>siemens.com/answers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10"/>
            </p:custDataLst>
          </p:nvPr>
        </p:nvSpPr>
        <p:spPr bwMode="ltGray">
          <a:xfrm>
            <a:off x="250825" y="2420874"/>
            <a:ext cx="8893175" cy="3930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233746">
                    <a:alpha val="65000"/>
                  </a:srgbClr>
                </a:solidFill>
              </a14:hiddenFill>
            </a:ext>
          </a:extLst>
        </p:spPr>
        <p:txBody>
          <a:bodyPr wrap="square" lIns="270000" tIns="18000" rIns="396000" bIns="36000" anchor="b" anchorCtr="0">
            <a:noAutofit/>
          </a:bodyPr>
          <a:lstStyle>
            <a:lvl1pPr>
              <a:defRPr sz="2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fullscreen (big bar up)" type="title" preserve="1">
  <p:cSld name="Title fullscreen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dtRectangle 15 Id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2" name="cdtRectangle 1 Id12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3" name="cdtPicture 14 Id15" descr="Image_Titel.jp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5"/>
            </p:custDataLst>
          </p:nvPr>
        </p:nvSpPr>
        <p:spPr bwMode="ltGray">
          <a:xfrm>
            <a:off x="250825" y="2372335"/>
            <a:ext cx="8893175" cy="1881800"/>
          </a:xfrm>
          <a:solidFill>
            <a:srgbClr val="233746">
              <a:alpha val="65000"/>
            </a:srgbClr>
          </a:solidFill>
        </p:spPr>
        <p:txBody>
          <a:bodyPr wrap="square" lIns="270000" tIns="144000" rIns="396000" bIns="5004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pic>
        <p:nvPicPr>
          <p:cNvPr id="11" name="cdtPicture 10 Id11" descr="SIE_Logo_Layer_Petrol_RGB_A3_76mm.wmf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39750" y="0"/>
            <a:ext cx="1728000" cy="967833"/>
          </a:xfrm>
          <a:prstGeom prst="rect">
            <a:avLst/>
          </a:prstGeom>
        </p:spPr>
      </p:pic>
      <p:sp>
        <p:nvSpPr>
          <p:cNvPr id="16" name="cdtText Box 101 Id16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sp>
        <p:nvSpPr>
          <p:cNvPr id="14" name="cdtText Box 133 Id14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6165850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0" tIns="144000" rIns="2124000" bIns="0" anchor="ctr"/>
          <a:lstStyle/>
          <a:p>
            <a:r>
              <a:rPr lang="en-US" sz="1000" b="1" dirty="0">
                <a:solidFill>
                  <a:srgbClr val="000000"/>
                </a:solidFill>
              </a:rPr>
              <a:t>Restricted © Siemens AG 20XX All rights reserved.</a:t>
            </a:r>
          </a:p>
        </p:txBody>
      </p:sp>
      <p:sp>
        <p:nvSpPr>
          <p:cNvPr id="15" name="cdtText Box 133 Id15"/>
          <p:cNvSpPr txBox="1"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6156325" y="6165850"/>
            <a:ext cx="2987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396000" bIns="0" anchor="ctr"/>
          <a:lstStyle/>
          <a:p>
            <a:pPr algn="r"/>
            <a:r>
              <a:rPr lang="en-US" sz="1000" b="1">
                <a:solidFill>
                  <a:srgbClr val="000000"/>
                </a:solidFill>
              </a:rPr>
              <a:t>siemens.com/answers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10"/>
            </p:custDataLst>
          </p:nvPr>
        </p:nvSpPr>
        <p:spPr bwMode="ltGray">
          <a:xfrm>
            <a:off x="250825" y="3860800"/>
            <a:ext cx="8893175" cy="3930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233746">
                    <a:alpha val="65000"/>
                  </a:srgbClr>
                </a:solidFill>
              </a14:hiddenFill>
            </a:ext>
          </a:extLst>
        </p:spPr>
        <p:txBody>
          <a:bodyPr wrap="square" lIns="270000" tIns="18000" rIns="396000" bIns="36000" anchor="t" anchorCtr="0">
            <a:noAutofit/>
          </a:bodyPr>
          <a:lstStyle>
            <a:lvl1pPr>
              <a:defRPr sz="2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(big bar down)" type="title" preserve="1">
  <p:cSld name="Chapter title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9" name="cdtRectangle 15 Id5735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0" y="0"/>
            <a:ext cx="9144000" cy="4149725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gray">
          <a:xfrm>
            <a:off x="250825" y="4149726"/>
            <a:ext cx="8893175" cy="1485567"/>
          </a:xfrm>
          <a:solidFill>
            <a:srgbClr val="879BAA"/>
          </a:solidFill>
        </p:spPr>
        <p:txBody>
          <a:bodyPr wrap="square" lIns="270000" tIns="144000" rIns="396000" bIns="108000" anchor="t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 bwMode="gray">
          <a:xfrm>
            <a:off x="250825" y="3756644"/>
            <a:ext cx="8893175" cy="393082"/>
          </a:xfrm>
          <a:solidFill>
            <a:srgbClr val="233746">
              <a:alpha val="65000"/>
            </a:srgbClr>
          </a:solidFill>
        </p:spPr>
        <p:txBody>
          <a:bodyPr wrap="square" lIns="270000" tIns="18000" rIns="396000" bIns="36000" anchor="b">
            <a:noAutofit/>
          </a:bodyPr>
          <a:lstStyle>
            <a:lvl1pPr>
              <a:defRPr sz="200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  <p:pic>
        <p:nvPicPr>
          <p:cNvPr id="8" name="cdtPicture 7 Id8" descr="sie_logo_layer_petrol_rgb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7308850" y="0"/>
            <a:ext cx="1439863" cy="804863"/>
          </a:xfrm>
          <a:prstGeom prst="rect">
            <a:avLst/>
          </a:prstGeom>
          <a:noFill/>
        </p:spPr>
      </p:pic>
      <p:sp>
        <p:nvSpPr>
          <p:cNvPr id="9" name="cdtText Box 101 Id9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(big bar up)" type="title" preserve="1">
  <p:cSld name="Chapter title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dtRectangle 15 Id8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0" y="0"/>
            <a:ext cx="9144000" cy="5162556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7350" name="cdtRectangle 115 Id57350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gray">
          <a:xfrm>
            <a:off x="250825" y="3676990"/>
            <a:ext cx="8893175" cy="1485567"/>
          </a:xfrm>
          <a:solidFill>
            <a:srgbClr val="233746">
              <a:alpha val="65000"/>
            </a:srgbClr>
          </a:solidFill>
        </p:spPr>
        <p:txBody>
          <a:bodyPr wrap="square" lIns="270000" tIns="144000" rIns="396000" bIns="1080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 bwMode="gray">
          <a:xfrm>
            <a:off x="250825" y="5162556"/>
            <a:ext cx="8893175" cy="393082"/>
          </a:xfrm>
          <a:solidFill>
            <a:srgbClr val="879BAA"/>
          </a:solidFill>
        </p:spPr>
        <p:txBody>
          <a:bodyPr wrap="square" lIns="270000" tIns="18000" rIns="396000" bIns="36000" anchor="t" anchorCtr="0">
            <a:noAutofit/>
          </a:bodyPr>
          <a:lstStyle>
            <a:lvl1pPr>
              <a:defRPr sz="200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Formatvorlage des Untertitelmasters durch Klicken bearbeiten</a:t>
            </a:r>
            <a:endParaRPr lang="en-US" dirty="0"/>
          </a:p>
        </p:txBody>
      </p:sp>
      <p:pic>
        <p:nvPicPr>
          <p:cNvPr id="12" name="cdtPicture 7 Id12" descr="sie_logo_layer_petrol_rgb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7308850" y="0"/>
            <a:ext cx="1439863" cy="804863"/>
          </a:xfrm>
          <a:prstGeom prst="rect">
            <a:avLst/>
          </a:prstGeom>
          <a:noFill/>
        </p:spPr>
      </p:pic>
      <p:sp>
        <p:nvSpPr>
          <p:cNvPr id="9" name="cdtText Box 101 Id9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Index/Contact" preserve="1" userDrawn="1">
  <p:cSld name="Image + Index/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dtRectangle 2 Id3"/>
          <p:cNvSpPr/>
          <p:nvPr userDrawn="1">
            <p:custDataLst>
              <p:tags r:id="rId2"/>
            </p:custDataLst>
          </p:nvPr>
        </p:nvSpPr>
        <p:spPr bwMode="auto">
          <a:xfrm>
            <a:off x="4716464" y="1412875"/>
            <a:ext cx="4427537" cy="4752975"/>
          </a:xfrm>
          <a:prstGeom prst="rect">
            <a:avLst/>
          </a:prstGeom>
          <a:solidFill>
            <a:srgbClr val="D7D7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" name="cdtTitle 1 Id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11" name="cdtPicture Placeholder 10 Id11"/>
          <p:cNvSpPr>
            <a:spLocks noGrp="1"/>
          </p:cNvSpPr>
          <p:nvPr>
            <p:ph type="pic" sz="quarter" idx="13" hasCustomPrompt="1"/>
            <p:custDataLst>
              <p:tags r:id="rId4"/>
            </p:custDataLst>
          </p:nvPr>
        </p:nvSpPr>
        <p:spPr>
          <a:xfrm>
            <a:off x="0" y="1412875"/>
            <a:ext cx="4572000" cy="475297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 bwMode="auto">
          <a:xfrm>
            <a:off x="4716464" y="1412875"/>
            <a:ext cx="4427537" cy="4752975"/>
          </a:xfrm>
          <a:solidFill>
            <a:srgbClr val="D7D7CD"/>
          </a:solidFill>
        </p:spPr>
        <p:txBody>
          <a:bodyPr lIns="252000" tIns="144000" rIns="3960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3773488" algn="r"/>
              </a:tabLst>
              <a:defRPr>
                <a:solidFill>
                  <a:srgbClr val="000000"/>
                </a:solidFill>
              </a:defRPr>
            </a:lvl1pPr>
            <a:lvl2pPr marL="1793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0">
                <a:solidFill>
                  <a:srgbClr val="000000"/>
                </a:solidFill>
              </a:defRPr>
            </a:lvl2pPr>
            <a:lvl3pPr marL="177800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1">
                <a:solidFill>
                  <a:srgbClr val="000000"/>
                </a:solidFill>
              </a:defRPr>
            </a:lvl3pPr>
            <a:lvl4pPr marL="358775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0" baseline="0">
                <a:solidFill>
                  <a:srgbClr val="000000"/>
                </a:solidFill>
              </a:defRPr>
            </a:lvl4pPr>
            <a:lvl5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1" baseline="0">
                <a:solidFill>
                  <a:srgbClr val="000000"/>
                </a:solidFill>
              </a:defRPr>
            </a:lvl5pPr>
            <a:lvl6pPr marL="360363" indent="-1809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3773488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fr-FR" dirty="0"/>
              <a:t>active </a:t>
            </a:r>
            <a:r>
              <a:rPr lang="fr-FR" dirty="0" err="1"/>
              <a:t>chapter</a:t>
            </a:r>
            <a:endParaRPr lang="fr-FR" dirty="0"/>
          </a:p>
          <a:p>
            <a:pPr lvl="3"/>
            <a:r>
              <a:rPr lang="fr-FR" dirty="0" err="1"/>
              <a:t>subchapter</a:t>
            </a:r>
            <a:endParaRPr lang="fr-FR" dirty="0"/>
          </a:p>
          <a:p>
            <a:pPr lvl="4"/>
            <a:r>
              <a:rPr lang="fr-FR" dirty="0"/>
              <a:t>active </a:t>
            </a:r>
            <a:r>
              <a:rPr lang="fr-FR" dirty="0" err="1"/>
              <a:t>subchapter</a:t>
            </a:r>
            <a:endParaRPr lang="fr-FR" dirty="0"/>
          </a:p>
        </p:txBody>
      </p:sp>
      <p:pic>
        <p:nvPicPr>
          <p:cNvPr id="6" name="Bildplatzhalter 12" descr="Image_IHV_Kontakt.jpg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8"/>
          <a:srcRect l="24" r="24"/>
          <a:stretch>
            <a:fillRect/>
          </a:stretch>
        </p:blipFill>
        <p:spPr bwMode="ltGray">
          <a:xfrm>
            <a:off x="0" y="1412875"/>
            <a:ext cx="4572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custData r:id="rId1"/>
    </p:custData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539750" y="1412875"/>
            <a:ext cx="403225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dtText Placeholder 12 Id5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 bwMode="auto">
          <a:xfrm>
            <a:off x="4716464" y="1412875"/>
            <a:ext cx="4427537" cy="4752975"/>
          </a:xfrm>
          <a:solidFill>
            <a:srgbClr val="D7D7CD"/>
          </a:solidFill>
        </p:spPr>
        <p:txBody>
          <a:bodyPr lIns="252000" tIns="144000" rIns="3960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3773488" algn="r"/>
              </a:tabLst>
              <a:defRPr>
                <a:solidFill>
                  <a:srgbClr val="000000"/>
                </a:solidFill>
              </a:defRPr>
            </a:lvl1pPr>
            <a:lvl2pPr marL="1793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0">
                <a:solidFill>
                  <a:srgbClr val="000000"/>
                </a:solidFill>
              </a:defRPr>
            </a:lvl2pPr>
            <a:lvl3pPr marL="177800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1">
                <a:solidFill>
                  <a:srgbClr val="000000"/>
                </a:solidFill>
              </a:defRPr>
            </a:lvl3pPr>
            <a:lvl4pPr marL="358775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0" baseline="0">
                <a:solidFill>
                  <a:srgbClr val="000000"/>
                </a:solidFill>
              </a:defRPr>
            </a:lvl4pPr>
            <a:lvl5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Arial" pitchFamily="34" charset="0"/>
              <a:buChar char="•"/>
              <a:tabLst>
                <a:tab pos="3773488" algn="r"/>
              </a:tabLst>
              <a:defRPr b="1" baseline="0">
                <a:solidFill>
                  <a:srgbClr val="000000"/>
                </a:solidFill>
              </a:defRPr>
            </a:lvl5pPr>
            <a:lvl6pPr marL="360363" indent="-1809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3773488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en-US" dirty="0"/>
              <a:t>active chapter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</p:spTree>
    <p:custDataLst>
      <p:custData r:id="rId1"/>
    </p:custData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896620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540000" tIns="396000" rIns="2124000" bIns="234000" numCol="1" anchor="b" anchorCtr="0" compatLnSpc="1">
            <a:prstTxWarp prst="textNoShape">
              <a:avLst/>
            </a:prstTxWarp>
          </a:bodyPr>
          <a:lstStyle>
            <a:lvl1pPr>
              <a:defRPr lang="de-DE" noProof="0" dirty="0"/>
            </a:lvl1pPr>
          </a:lstStyle>
          <a:p>
            <a:pPr lvl="0"/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37098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8881533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1" y="1412875"/>
            <a:ext cx="8208963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custData r:id="rId1"/>
    </p:custData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" type="obj" preserve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8932333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5"/>
            <a:ext cx="676910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custData r:id="rId1"/>
    </p:custData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5400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Titelmasterformat durch Klicken bearbeiten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39750" y="1412875"/>
            <a:ext cx="403225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>
                <a:solidFill>
                  <a:schemeClr val="tx1"/>
                </a:solidFill>
              </a:defRPr>
            </a:lvl1pPr>
            <a:lvl2pPr>
              <a:defRPr lang="de-DE" noProof="0" dirty="0" smtClean="0">
                <a:solidFill>
                  <a:schemeClr val="tx1"/>
                </a:solidFill>
              </a:defRPr>
            </a:lvl2pPr>
            <a:lvl3pPr>
              <a:defRPr lang="de-DE" noProof="0" dirty="0" smtClean="0"/>
            </a:lvl3pPr>
            <a:lvl4pPr>
              <a:defRPr lang="de-DE" noProof="0" dirty="0" smtClean="0">
                <a:solidFill>
                  <a:schemeClr val="tx1"/>
                </a:solidFill>
              </a:defRPr>
            </a:lvl4pPr>
            <a:lvl5pPr>
              <a:defRPr lang="de-DE" noProof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716463" y="1412875"/>
            <a:ext cx="403225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noProof="0" dirty="0" smtClean="0">
                <a:solidFill>
                  <a:schemeClr val="tx1"/>
                </a:solidFill>
              </a:defRPr>
            </a:lvl2pPr>
            <a:lvl3pPr>
              <a:defRPr lang="de-DE" noProof="0" dirty="0" smtClean="0">
                <a:solidFill>
                  <a:schemeClr val="tx1"/>
                </a:solidFill>
              </a:defRPr>
            </a:lvl3pPr>
            <a:lvl4pPr>
              <a:defRPr lang="de-DE" noProof="0" dirty="0" smtClean="0">
                <a:solidFill>
                  <a:schemeClr val="tx1"/>
                </a:solidFill>
              </a:defRPr>
            </a:lvl4pPr>
            <a:lvl5pPr>
              <a:defRPr lang="de-DE" noProof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66143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6"/>
            <a:ext cx="8208963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39750" y="3860800"/>
            <a:ext cx="8208963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custData r:id="rId1"/>
    </p:custData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5"/>
            <a:ext cx="259200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276000" y="1412875"/>
            <a:ext cx="2735862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156325" y="1412875"/>
            <a:ext cx="2592388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custData r:id="rId1"/>
    </p:custData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type="fourObj" preserve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sz="quarter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5400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Titelmasterformat durch Klicken bearbeiten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539750" y="1412876"/>
            <a:ext cx="4032250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>
                <a:solidFill>
                  <a:schemeClr val="tx1"/>
                </a:solidFill>
              </a:defRPr>
            </a:lvl1pPr>
            <a:lvl2pPr>
              <a:defRPr lang="de-DE" noProof="0" dirty="0" smtClean="0">
                <a:solidFill>
                  <a:schemeClr val="tx1"/>
                </a:solidFill>
              </a:defRPr>
            </a:lvl2pPr>
            <a:lvl3pPr>
              <a:defRPr lang="de-DE" noProof="0" dirty="0" smtClean="0">
                <a:solidFill>
                  <a:schemeClr val="tx1"/>
                </a:solidFill>
              </a:defRPr>
            </a:lvl3pPr>
            <a:lvl4pPr>
              <a:defRPr lang="de-DE" noProof="0" dirty="0" smtClean="0">
                <a:solidFill>
                  <a:schemeClr val="tx1"/>
                </a:solidFill>
              </a:defRPr>
            </a:lvl4pPr>
            <a:lvl5pPr>
              <a:defRPr lang="de-DE" noProof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716463" y="1412875"/>
            <a:ext cx="4032250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>
                <a:solidFill>
                  <a:schemeClr val="tx1"/>
                </a:solidFill>
              </a:defRPr>
            </a:lvl1pPr>
            <a:lvl2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2pPr>
            <a:lvl3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3pPr>
            <a:lvl4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4pPr>
            <a:lvl5pPr>
              <a:def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539750" y="3860800"/>
            <a:ext cx="4032250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>
                <a:solidFill>
                  <a:schemeClr val="tx1"/>
                </a:solidFill>
              </a:defRPr>
            </a:lvl1pPr>
            <a:lvl2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2pPr>
            <a:lvl3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3pPr>
            <a:lvl4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4pPr>
            <a:lvl5pPr>
              <a:def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716463" y="3860800"/>
            <a:ext cx="4032250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>
                <a:solidFill>
                  <a:schemeClr val="tx1"/>
                </a:solidFill>
              </a:defRPr>
            </a:lvl1pPr>
            <a:lvl2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2pPr>
            <a:lvl3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3pPr>
            <a:lvl4pPr>
              <a:def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4pPr>
            <a:lvl5pPr>
              <a:def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defRPr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35106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4" name="cdtTextplatzhalter 13 Id4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7452714" y="1412875"/>
            <a:ext cx="1295998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5"/>
            <a:ext cx="6769100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7452714" y="1412875"/>
            <a:ext cx="1295998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5"/>
            <a:ext cx="3309936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94149" y="1412875"/>
            <a:ext cx="3314701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7452714" y="1412875"/>
            <a:ext cx="1295998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6"/>
            <a:ext cx="6769100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39750" y="3860800"/>
            <a:ext cx="6769100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7452714" y="1412875"/>
            <a:ext cx="1295998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9750" y="1412876"/>
            <a:ext cx="3309936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994150" y="1412876"/>
            <a:ext cx="3314700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539750" y="3860800"/>
            <a:ext cx="3309936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dtContent Placeholder 14 Id15"/>
          <p:cNvSpPr>
            <a:spLocks noGrp="1"/>
          </p:cNvSpPr>
          <p:nvPr>
            <p:ph sz="quarter" idx="15"/>
            <p:custDataLst>
              <p:tags r:id="rId6"/>
            </p:custDataLst>
          </p:nvPr>
        </p:nvSpPr>
        <p:spPr>
          <a:xfrm>
            <a:off x="3994149" y="3860800"/>
            <a:ext cx="3314701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/>
            </a:lvl5pPr>
          </a:lstStyle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dtTextplatzhalter 13 Id9"/>
          <p:cNvSpPr>
            <a:spLocks noGrp="1"/>
          </p:cNvSpPr>
          <p:nvPr>
            <p:ph type="body" sz="quarter" idx="16" hasCustomPrompt="1"/>
            <p:custDataLst>
              <p:tags r:id="rId7"/>
            </p:custDataLst>
          </p:nvPr>
        </p:nvSpPr>
        <p:spPr>
          <a:xfrm>
            <a:off x="7452714" y="1412875"/>
            <a:ext cx="1295998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/>
              <a:t>Click to edit the navigation text</a:t>
            </a:r>
          </a:p>
          <a:p>
            <a:pPr lvl="1"/>
            <a:r>
              <a:rPr lang="en-US" noProof="0" dirty="0"/>
              <a:t>active chapter</a:t>
            </a:r>
          </a:p>
          <a:p>
            <a:pPr lvl="2"/>
            <a:r>
              <a:rPr lang="en-US" noProof="0" dirty="0"/>
              <a:t>subchapter</a:t>
            </a:r>
          </a:p>
          <a:p>
            <a:pPr lvl="3"/>
            <a:r>
              <a:rPr lang="en-US" noProof="0" dirty="0"/>
              <a:t>active subchapter</a:t>
            </a:r>
          </a:p>
          <a:p>
            <a:pPr lvl="4"/>
            <a:r>
              <a:rPr lang="en-US" noProof="0" dirty="0"/>
              <a:t>subchapter</a:t>
            </a:r>
          </a:p>
          <a:p>
            <a:pPr lvl="5"/>
            <a:r>
              <a:rPr lang="en-US" noProof="0" dirty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6.xml"/><Relationship Id="rId39" Type="http://schemas.openxmlformats.org/officeDocument/2006/relationships/tags" Target="../tags/tag19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34" Type="http://schemas.openxmlformats.org/officeDocument/2006/relationships/tags" Target="../tags/tag14.xml"/><Relationship Id="rId42" Type="http://schemas.openxmlformats.org/officeDocument/2006/relationships/tags" Target="../tags/tag22.xml"/><Relationship Id="rId47" Type="http://schemas.openxmlformats.org/officeDocument/2006/relationships/tags" Target="../tags/tag2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5.xml"/><Relationship Id="rId33" Type="http://schemas.openxmlformats.org/officeDocument/2006/relationships/tags" Target="../tags/tag13.xml"/><Relationship Id="rId38" Type="http://schemas.openxmlformats.org/officeDocument/2006/relationships/tags" Target="../tags/tag18.xml"/><Relationship Id="rId46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9.xml"/><Relationship Id="rId41" Type="http://schemas.openxmlformats.org/officeDocument/2006/relationships/tags" Target="../tags/tag2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32" Type="http://schemas.openxmlformats.org/officeDocument/2006/relationships/tags" Target="../tags/tag12.xml"/><Relationship Id="rId37" Type="http://schemas.openxmlformats.org/officeDocument/2006/relationships/tags" Target="../tags/tag17.xml"/><Relationship Id="rId40" Type="http://schemas.openxmlformats.org/officeDocument/2006/relationships/tags" Target="../tags/tag20.xml"/><Relationship Id="rId45" Type="http://schemas.openxmlformats.org/officeDocument/2006/relationships/tags" Target="../tags/tag2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tags" Target="../tags/tag8.xml"/><Relationship Id="rId36" Type="http://schemas.openxmlformats.org/officeDocument/2006/relationships/tags" Target="../tags/tag16.xml"/><Relationship Id="rId49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1.xml"/><Relationship Id="rId44" Type="http://schemas.openxmlformats.org/officeDocument/2006/relationships/tags" Target="../tags/tag2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tags" Target="../tags/tag7.xml"/><Relationship Id="rId30" Type="http://schemas.openxmlformats.org/officeDocument/2006/relationships/tags" Target="../tags/tag10.xml"/><Relationship Id="rId35" Type="http://schemas.openxmlformats.org/officeDocument/2006/relationships/tags" Target="../tags/tag15.xml"/><Relationship Id="rId43" Type="http://schemas.openxmlformats.org/officeDocument/2006/relationships/tags" Target="../tags/tag23.xml"/><Relationship Id="rId48" Type="http://schemas.openxmlformats.org/officeDocument/2006/relationships/tags" Target="../tags/tag2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dtRectangle 12 Id7"/>
          <p:cNvSpPr>
            <a:spLocks noChangeArrowheads="1"/>
          </p:cNvSpPr>
          <p:nvPr userDrawn="1">
            <p:custDataLst>
              <p:tags r:id="rId22"/>
            </p:custDataLst>
          </p:nvPr>
        </p:nvSpPr>
        <p:spPr bwMode="gray">
          <a:xfrm>
            <a:off x="0" y="0"/>
            <a:ext cx="9144000" cy="1268413"/>
          </a:xfrm>
          <a:prstGeom prst="rect">
            <a:avLst/>
          </a:prstGeom>
          <a:solidFill>
            <a:srgbClr val="AF235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9" name="cdtText Box 133 Id9"/>
          <p:cNvSpPr txBox="1">
            <a:spLocks noChangeArrowheads="1"/>
          </p:cNvSpPr>
          <p:nvPr userDrawn="1">
            <p:custDataLst>
              <p:tags r:id="rId23"/>
            </p:custDataLst>
          </p:nvPr>
        </p:nvSpPr>
        <p:spPr bwMode="auto">
          <a:xfrm>
            <a:off x="0" y="6360591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0" tIns="144000" rIns="2124000" bIns="0" anchor="ctr"/>
          <a:lstStyle/>
          <a:p>
            <a:r>
              <a:rPr lang="en-US" sz="1000" b="1" dirty="0">
                <a:solidFill>
                  <a:srgbClr val="AF235F"/>
                </a:solidFill>
              </a:rPr>
              <a:t>Restricted © Siemens AG 2013 All rights reserved.</a:t>
            </a:r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24"/>
            </p:custDataLst>
          </p:nvPr>
        </p:nvSpPr>
        <p:spPr bwMode="auto">
          <a:xfrm>
            <a:off x="539751" y="1412875"/>
            <a:ext cx="820896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cdtPicture 10 Id11" descr="SIE_Logo_Layer_Petrol_RGB_A3_76mm.wmf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49"/>
          <a:stretch>
            <a:fillRect/>
          </a:stretch>
        </p:blipFill>
        <p:spPr>
          <a:xfrm>
            <a:off x="7308851" y="0"/>
            <a:ext cx="1439863" cy="806452"/>
          </a:xfrm>
          <a:prstGeom prst="rect">
            <a:avLst/>
          </a:prstGeom>
        </p:spPr>
      </p:pic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26"/>
            </p:custDataLst>
          </p:nvPr>
        </p:nvSpPr>
        <p:spPr bwMode="auto">
          <a:xfrm>
            <a:off x="0" y="0"/>
            <a:ext cx="8949267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00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31" name="cdtText Box 101 Id31"/>
          <p:cNvSpPr txBox="1">
            <a:spLocks noChangeArrowheads="1"/>
          </p:cNvSpPr>
          <p:nvPr userDrawn="1">
            <p:custDataLst>
              <p:tags r:id="rId27"/>
            </p:custDataLst>
          </p:nvPr>
        </p:nvSpPr>
        <p:spPr bwMode="auto">
          <a:xfrm>
            <a:off x="457200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cxnSp>
        <p:nvCxnSpPr>
          <p:cNvPr id="2" name="cdtMasterTags_CL1 Id2"/>
          <p:cNvCxnSpPr/>
          <p:nvPr userDrawn="1">
            <p:custDataLst>
              <p:tags r:id="rId2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cdtMasterTags_CL2 Id3"/>
          <p:cNvCxnSpPr/>
          <p:nvPr userDrawn="1">
            <p:custDataLst>
              <p:tags r:id="rId2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cdtMasterTags_CL3 Id4"/>
          <p:cNvCxnSpPr/>
          <p:nvPr userDrawn="1"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cdtMasterTags_CL4 Id5"/>
          <p:cNvCxnSpPr/>
          <p:nvPr userDrawn="1"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cdtMasterTags_CL5 Id6"/>
          <p:cNvCxnSpPr/>
          <p:nvPr userDrawn="1"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dtMasterTags_CL6 Id8"/>
          <p:cNvCxnSpPr/>
          <p:nvPr userDrawn="1"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dtMasterTags_CL7 Id10"/>
          <p:cNvCxnSpPr/>
          <p:nvPr userDrawn="1"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dtMasterTags_CL8 Id15"/>
          <p:cNvCxnSpPr/>
          <p:nvPr userDrawn="1"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dtMasterTags_CL9 Id16"/>
          <p:cNvCxnSpPr/>
          <p:nvPr userDrawn="1"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dtMasterTags_CL10 Id17"/>
          <p:cNvCxnSpPr/>
          <p:nvPr userDrawn="1">
            <p:custDataLst>
              <p:tags r:id="rId3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dtMasterTags_CL11 Id18"/>
          <p:cNvCxnSpPr/>
          <p:nvPr userDrawn="1">
            <p:custDataLst>
              <p:tags r:id="rId3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dtMasterTags_CL12 Id19"/>
          <p:cNvCxnSpPr/>
          <p:nvPr userDrawn="1">
            <p:custDataLst>
              <p:tags r:id="rId3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dtMasterTags_CL13 Id20"/>
          <p:cNvCxnSpPr/>
          <p:nvPr userDrawn="1">
            <p:custDataLst>
              <p:tags r:id="rId4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dtMasterTags_CL14 Id21"/>
          <p:cNvCxnSpPr/>
          <p:nvPr userDrawn="1">
            <p:custDataLst>
              <p:tags r:id="rId4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dtMasterTags_CL15 Id22"/>
          <p:cNvCxnSpPr/>
          <p:nvPr userDrawn="1">
            <p:custDataLst>
              <p:tags r:id="rId4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dtMasterTags_CL16 Id23"/>
          <p:cNvCxnSpPr/>
          <p:nvPr userDrawn="1">
            <p:custDataLst>
              <p:tags r:id="rId4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dtMasterTags_CL17 Id24"/>
          <p:cNvCxnSpPr/>
          <p:nvPr userDrawn="1">
            <p:custDataLst>
              <p:tags r:id="rId4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dtMasterTags_CL18 Id25"/>
          <p:cNvCxnSpPr/>
          <p:nvPr userDrawn="1">
            <p:custDataLst>
              <p:tags r:id="rId4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cdtMasterTags_CL19 Id26"/>
          <p:cNvCxnSpPr/>
          <p:nvPr userDrawn="1">
            <p:custDataLst>
              <p:tags r:id="rId4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cdtMasterTags_CL20 Id27"/>
          <p:cNvCxnSpPr/>
          <p:nvPr userDrawn="1">
            <p:custDataLst>
              <p:tags r:id="rId4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cdtMasterTags"/>
          <p:cNvCxnSpPr/>
          <p:nvPr userDrawn="1">
            <p:custDataLst>
              <p:tags r:id="rId4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90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93" r:id="rId9"/>
    <p:sldLayoutId id="2147483670" r:id="rId10"/>
    <p:sldLayoutId id="2147483692" r:id="rId11"/>
    <p:sldLayoutId id="2147483694" r:id="rId12"/>
    <p:sldLayoutId id="2147483683" r:id="rId13"/>
    <p:sldLayoutId id="2147483681" r:id="rId14"/>
    <p:sldLayoutId id="2147483695" r:id="rId15"/>
    <p:sldLayoutId id="2147483691" r:id="rId16"/>
    <p:sldLayoutId id="2147483684" r:id="rId17"/>
    <p:sldLayoutId id="2147483685" r:id="rId18"/>
    <p:sldLayoutId id="2147483686" r:id="rId19"/>
    <p:sldLayoutId id="2147483688" r:id="rId20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lvl1pPr>
      <a:lvl2pPr marL="179388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lvl2pPr>
      <a:lvl3pPr marL="358775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lvl3pPr>
      <a:lvl4pPr marL="538163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lvl4pPr>
      <a:lvl5pPr marL="717550" indent="-177800" algn="l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lvl5pPr>
      <a:lvl6pPr marL="12207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9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51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23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2" name="cdtRectangle 12 Id20492"/>
          <p:cNvSpPr>
            <a:spLocks noGrp="1" noChangeArrowheads="1"/>
          </p:cNvSpPr>
          <p:nvPr>
            <p:ph type="ctrTitle"/>
          </p:nvPr>
        </p:nvSpPr>
        <p:spPr>
          <a:solidFill>
            <a:srgbClr val="AF235F"/>
          </a:solidFill>
        </p:spPr>
        <p:txBody>
          <a:bodyPr/>
          <a:lstStyle/>
          <a:p>
            <a:br>
              <a:rPr lang="en-GB" dirty="0">
                <a:solidFill>
                  <a:schemeClr val="bg2"/>
                </a:solidFill>
              </a:rPr>
            </a:br>
            <a:r>
              <a:rPr lang="en-GB" dirty="0"/>
              <a:t>Build a wind turbine</a:t>
            </a:r>
            <a:endParaRPr lang="en-US" dirty="0"/>
          </a:p>
        </p:txBody>
      </p:sp>
      <p:sp>
        <p:nvSpPr>
          <p:cNvPr id="20493" name="cdtRectangle 13 Id2049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756008"/>
            <a:ext cx="8893175" cy="393082"/>
          </a:xfrm>
        </p:spPr>
        <p:txBody>
          <a:bodyPr/>
          <a:lstStyle/>
          <a:p>
            <a:r>
              <a:rPr lang="en-US" dirty="0"/>
              <a:t>Siemens Education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783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745" y="1404386"/>
            <a:ext cx="7378261" cy="4924989"/>
          </a:xfrm>
          <a:prstGeom prst="rect">
            <a:avLst/>
          </a:prstGeom>
          <a:noFill/>
          <a:ln w="12700" cmpd="sng">
            <a:solidFill>
              <a:schemeClr val="bg1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4198195" y="5606214"/>
            <a:ext cx="4931922" cy="859507"/>
          </a:xfrm>
          <a:prstGeom prst="rect">
            <a:avLst/>
          </a:prstGeom>
          <a:solidFill>
            <a:srgbClr val="AF235F">
              <a:alpha val="71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45329" y="5875421"/>
            <a:ext cx="40098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charset="0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0500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381000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573088" indent="-1905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7635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2207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9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51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23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What impacts do wind farms have?</a:t>
            </a:r>
          </a:p>
        </p:txBody>
      </p:sp>
    </p:spTree>
    <p:extLst>
      <p:ext uri="{BB962C8B-B14F-4D97-AF65-F5344CB8AC3E}">
        <p14:creationId xmlns:p14="http://schemas.microsoft.com/office/powerpoint/2010/main" val="1966511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9751" y="1412875"/>
            <a:ext cx="8208963" cy="47529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000" b="1" dirty="0"/>
              <a:t>Positive?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GB" dirty="0"/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Minimise pollution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Fill the energy gap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Lower impact on their locality than conventional forms of power generation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Non-finite power source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57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39751" y="1412875"/>
            <a:ext cx="8208963" cy="47529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000" b="1" dirty="0"/>
              <a:t>Negative?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Noisy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Disturb wildlife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Unsightly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Expensive to build and maintain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03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000" b="1" dirty="0"/>
              <a:t>What can we do to improve wind farms?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Location of farm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Number of blades per turbine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Number of turbines at the farm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Height of the turbines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369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12" y="1765739"/>
            <a:ext cx="8338887" cy="4193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 flipV="1">
            <a:off x="4198195" y="5826938"/>
            <a:ext cx="4931922" cy="859507"/>
          </a:xfrm>
          <a:prstGeom prst="rect">
            <a:avLst/>
          </a:prstGeom>
          <a:solidFill>
            <a:srgbClr val="AF235F">
              <a:alpha val="71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45329" y="6096145"/>
            <a:ext cx="40098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charset="0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0500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381000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573088" indent="-1905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7635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12207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16779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1351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592388" indent="-18891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Siemens solution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2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000" b="1" dirty="0"/>
              <a:t>Build your own turbine</a:t>
            </a:r>
          </a:p>
          <a:p>
            <a:pPr>
              <a:lnSpc>
                <a:spcPct val="150000"/>
              </a:lnSpc>
            </a:pPr>
            <a:endParaRPr lang="en-GB" b="1" dirty="0"/>
          </a:p>
          <a:p>
            <a:pPr>
              <a:lnSpc>
                <a:spcPct val="150000"/>
              </a:lnSpc>
            </a:pPr>
            <a:r>
              <a:rPr lang="en-GB" dirty="0"/>
              <a:t>Equipment: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2 x paper plate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2 x kebab stick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/>
              <a:t>Clamp stand</a:t>
            </a:r>
          </a:p>
          <a:p>
            <a:pPr marL="285750" indent="-28575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GB" dirty="0" err="1"/>
              <a:t>Blu</a:t>
            </a:r>
            <a:r>
              <a:rPr lang="en-GB" dirty="0"/>
              <a:t> tack</a:t>
            </a:r>
          </a:p>
        </p:txBody>
      </p:sp>
    </p:spTree>
    <p:extLst>
      <p:ext uri="{BB962C8B-B14F-4D97-AF65-F5344CB8AC3E}">
        <p14:creationId xmlns:p14="http://schemas.microsoft.com/office/powerpoint/2010/main" val="272717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wind turbine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ctr"/>
            <a:r>
              <a:rPr lang="en-GB" sz="4400" b="1" dirty="0"/>
              <a:t>Test your turbine!</a:t>
            </a:r>
          </a:p>
        </p:txBody>
      </p:sp>
    </p:spTree>
    <p:extLst>
      <p:ext uri="{BB962C8B-B14F-4D97-AF65-F5344CB8AC3E}">
        <p14:creationId xmlns:p14="http://schemas.microsoft.com/office/powerpoint/2010/main" val="2492752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CUSTOMER" val="Siemens_I_2013"/>
  <p:tag name="CDT_CUSTOMER_NAME" val="Siemens AG, Industry Sector"/>
  <p:tag name="CDT_VERSION" val="4.1.2.0"/>
  <p:tag name="CDT_CREATORVERSION" val="4.1.2.0"/>
  <p:tag name="CDT_TEMPLATEVERSION" val="2.0.0"/>
  <p:tag name="CDT_LANGUAGE" val="1033"/>
  <p:tag name="CDT_FONTSET" val="Ari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PROT" val="3"/>
  <p:tag name="CDT_PROT_TOP" val="0"/>
  <p:tag name="CDT_PROT_LEFT" val="0"/>
  <p:tag name="CDT_PROT_WIDTH" val="720"/>
  <p:tag name="CDT_PROT_HEIGHT" val="99,8750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720"/>
  <p:tag name="CDT_PROT_HEIGHT" val="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2"/>
  <p:tag name="CDT_PROT_TOP" val="111,25"/>
  <p:tag name="CDT_PROT_LEFT" val="42,50008"/>
  <p:tag name="CDT_PROT_WIDTH" val="646,3751"/>
  <p:tag name="CDT_PROT_HEIGHT" val="374,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575,5001"/>
  <p:tag name="CDT_PROT_WIDTH" val="113,375"/>
  <p:tag name="CDT_PROT_HEIGHT" val="63,500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2"/>
  <p:tag name="CDT_PROT_TOP" val="0"/>
  <p:tag name="CDT_PROT_LEFT" val="0"/>
  <p:tag name="CDT_PROT_WIDTH" val="720"/>
  <p:tag name="CDT_PROT_HEIGHT" val="99,8750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8:0-0-326,7-720"/>
  <p:tag name="CDT_MASTERSHAPE2" val="14:0-0-326,7-720"/>
  <p:tag name="CDT_MASTERSHAPE3" val="57350:326,7-19,75-116,9738-700,25"/>
  <p:tag name="CDT_MASTERSHAPE4" val="57351:295,7487-19,75-30,95134-700,25"/>
  <p:tag name="CDT_MASTERSHAPE5" val="11:0-42,5-76,20732-136,063"/>
  <p:tag name="CDT_MASTERSHAPE6" val="10:485,5-0-34-720"/>
  <p:tag name="CDT_MASTERSHAPE7" val="2:485,5-484,75-34-235,25"/>
  <p:tag name="CDT_MASTERSHAPE8" val="15:0-360-0,1250394-0,125039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9:0-0-406,08-720"/>
  <p:tag name="CDT_MASTERSHAPE2" val="12:0-0-406,08-720"/>
  <p:tag name="CDT_MASTERSHAPE3" val="57350:289,1062-19,75-116,9738-700,25"/>
  <p:tag name="CDT_MASTERSHAPE4" val="57351:406,08-19,75-30,95134-700,25"/>
  <p:tag name="CDT_MASTERSHAPE5" val="11:0-42,5-76,20732-136,063"/>
  <p:tag name="CDT_MASTERSHAPE6" val="16:0-360-0,1250394-0,1250394"/>
  <p:tag name="CDT_MASTERSHAPE7" val="10:485,5-0-34-720"/>
  <p:tag name="CDT_MASTERSHAPE8" val="15:485,5-484,75-34-235,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9:0-0-540-720"/>
  <p:tag name="CDT_MASTERSHAPE2" val="12:0-0-540-720"/>
  <p:tag name="CDT_MASTERSHAPE3" val="57350:190,6199-19,75-148,1732-700,25"/>
  <p:tag name="CDT_MASTERSHAPE4" val="11:0-42,5-76,20732-136,063"/>
  <p:tag name="CDT_MASTERSHAPE5" val="16:0-360-0,1250394-0,1250394"/>
  <p:tag name="CDT_MASTERSHAPE6" val="10:485,5-0-34-720"/>
  <p:tag name="CDT_MASTERSHAPE7" val="14:485,5-484,75-34-235,25"/>
  <p:tag name="CDT_MASTERSHAPE8" val="57351:190,62-19,75-30,95134-700,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9:0-0-540-720"/>
  <p:tag name="CDT_MASTERSHAPE2" val="12:0-0-540-720"/>
  <p:tag name="CDT_MASTERSHAPE3" val="57350:186,798-19,75-148,1732-700,25"/>
  <p:tag name="CDT_MASTERSHAPE4" val="11:0-42,5-76,20732-136,063"/>
  <p:tag name="CDT_MASTERSHAPE5" val="16:0-360-0,1250394-0,1250394"/>
  <p:tag name="CDT_MASTERSHAPE6" val="14:485,5-0-34-720"/>
  <p:tag name="CDT_MASTERSHAPE7" val="15:485,5-484,75-34-235,25"/>
  <p:tag name="CDT_MASTERSHAPE8" val="57351:304-19,75-30,95134-700,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57359:0-0-326,75-720"/>
  <p:tag name="CDT_MASTERSHAPE2" val="57350:326,7501-19,75-116,9738-700,25"/>
  <p:tag name="CDT_MASTERSHAPE3" val="57351:295,7987-19,75-30,95134-700,25"/>
  <p:tag name="CDT_MASTERSHAPE4" val="8:0-575,5-63,37504-113,375"/>
  <p:tag name="CDT_MASTERSHAPE5" val="9:0-360-0,1250394-0,125039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8:0-0-406,5005-720"/>
  <p:tag name="CDT_MASTERSHAPE2" val="57350:289,5268-19,75-116,9738-700,25"/>
  <p:tag name="CDT_MASTERSHAPE3" val="57351:406,5005-19,75-30,95134-700,25"/>
  <p:tag name="CDT_MASTERSHAPE4" val="12:0-575,5-63,37504-113,375"/>
  <p:tag name="CDT_MASTERSHAPE5" val="9:0-360-0,1250394-0,125039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3:111,25-371,3751-374,25-348,625"/>
  <p:tag name="CDT_MASTERSHAPE2" val="2:0-0-99,87504-720"/>
  <p:tag name="CDT_MASTERSHAPE3" val="11:111,25-0-374,25-360"/>
  <p:tag name="CDT_MASTERSHAPE4" val="13:111,25-371,3751-374,25-348,6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13:111,25-42,5-374,25-317,5"/>
  <p:tag name="CDT_MASTERSHAPE3" val="5:111,25-371,3751-374,25-348,6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0008-374,25-646,375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-374,25-53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-374,25-317,5"/>
  <p:tag name="CDT_MASTERSHAPE3" val="4:111,25-371,375-374,25-317,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01-42,5-181,375-646,3751"/>
  <p:tag name="CDT_MASTERSHAPE3" val="13:304-42,5-181,5-646,375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-374,25-204,0945"/>
  <p:tag name="CDT_MASTERSHAPE3" val="13:111,25-257,9528-374,25-215,4222"/>
  <p:tag name="CDT_MASTERSHAPE4" val="12:111,25-484,75-374,25-204,1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01-42,5-181,375-317,5"/>
  <p:tag name="CDT_MASTERSHAPE3" val="4:111,25-371,375-181,375-317,5"/>
  <p:tag name="CDT_MASTERSHAPE4" val="5:304-42,5-181,5-317,5"/>
  <p:tag name="CDT_MASTERSHAPE5" val="6:304-371,375-181,5-317,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4:111,25-586,8279-374,25-102,047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-374,25-533"/>
  <p:tag name="CDT_MASTERSHAPE3" val="5:111,25-586,8279-374,25-102,047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-42,5-374,25-260,6249"/>
  <p:tag name="CDT_MASTERSHAPE3" val="13:111,25-314,4999-374,25-261,0001"/>
  <p:tag name="CDT_MASTERSHAPE4" val="7:111,25-586,8279-374,25-102,047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01-42,5-181,375-533"/>
  <p:tag name="CDT_MASTERSHAPE3" val="13:304-42,5-181,5-533"/>
  <p:tag name="CDT_MASTERSHAPE4" val="7:111,25-586,8279-374,25-102,047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2:0-0-99,87504-720"/>
  <p:tag name="CDT_MASTERSHAPE2" val="3:111,2501-42,5-181,375-260,6249"/>
  <p:tag name="CDT_MASTERSHAPE3" val="13:111,2501-314,5-181,375-261"/>
  <p:tag name="CDT_MASTERSHAPE4" val="12:304-42,5-181,5-260,6249"/>
  <p:tag name="CDT_MASTERSHAPE5" val="15:304-314,4999-181,5-261,0001"/>
  <p:tag name="CDT_MASTERSHAPE6" val="9:111,25-586,8279-374,25-102,047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4:3"/>
  <p:tag name="CDT_MASTERSHAPE1" val="7:0-0-99,87504-720"/>
  <p:tag name="CDT_MASTERSHAPE2" val="13:519,5906-0-20,40945-200,7495"/>
  <p:tag name="CDT_MASTERSHAPE3" val="9:485,5-0-34-720"/>
  <p:tag name="CDT_MASTERSHAPE4" val="3079:111,25-42,50008-374,25-646,3751"/>
  <p:tag name="CDT_MASTERSHAPE5" val="12:519,5906-0-20,40945-98,37409"/>
  <p:tag name="CDT_MASTERSHAPE6" val="14:519,5906-212,1243-20,40945-507,8756"/>
  <p:tag name="CDT_MASTERSHAPE7" val="11:0-575,5001-63,50016-113,375"/>
  <p:tag name="CDT_MASTERSHAPE8" val="3078:0-0-99,87504-720"/>
  <p:tag name="CDT_MASTERSHAPE9" val="31:0-360-0,1250394-0,1250394"/>
  <p:tag name="CDT_MASTERSHAPE10" val="2:0-0-0-0"/>
  <p:tag name="CDT_MASTERSHAPE11" val="3:0-0-0-0"/>
  <p:tag name="CDT_MASTERSHAPE12" val="4:0-0-0-0"/>
  <p:tag name="CDT_MASTERSHAPE13" val="5:0-0-0-0"/>
  <p:tag name="CDT_MASTERSHAPE14" val="6:0-0-0-0"/>
  <p:tag name="CDT_MASTERSHAPE15" val="8:0-0-0-0"/>
  <p:tag name="CDT_MASTERSHAPE16" val="10:0-0-0-0"/>
  <p:tag name="CDT_MASTERSHAPE17" val="15:0-0-0-0"/>
  <p:tag name="CDT_MASTERSHAPE18" val="16:0-0-0-0"/>
  <p:tag name="CDT_MASTERSHAPE19" val="17:0-0-0-0"/>
  <p:tag name="CDT_MASTERSHAPE20" val="18:0-0-0-0"/>
  <p:tag name="CDT_MASTERSHAPE21" val="19:0-0-0-0"/>
  <p:tag name="CDT_MASTERSHAPE22" val="20:0-0-0-0"/>
  <p:tag name="CDT_MASTERSHAPE23" val="21:0-0-0-0"/>
  <p:tag name="CDT_MASTERSHAPE24" val="22:0-0-0-0"/>
  <p:tag name="CDT_MASTERSHAPE25" val="23:0-0-0-0"/>
  <p:tag name="CDT_MASTERSHAPE26" val="24:0-0-0-0"/>
  <p:tag name="CDT_MASTERSHAPE27" val="25:0-0-0-0"/>
  <p:tag name="CDT_MASTERSHAPE28" val="26:0-0-0-0"/>
  <p:tag name="CDT_MASTERSHAPE29" val="27:0-0-0-0"/>
  <p:tag name="CDT_MASTERSHAPE30" val="28:0-0-0-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TARGETSHAPE_NEW" val="3"/>
  <p:tag name="CDT_PROT" val="5"/>
  <p:tag name="CDT_PROT_TOP" val="326,7"/>
  <p:tag name="CDT_PROT_LEFT" val="19,75"/>
  <p:tag name="CDT_PROT_WIDTH" val="700,25"/>
  <p:tag name="CDT_PROT_HEIGHT" val="116,973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PROT" val="2"/>
  <p:tag name="CDT_PROT_TOP" val="295,7487"/>
  <p:tag name="CDT_PROT_LEFT" val="19,75"/>
  <p:tag name="CDT_PROT_WIDTH" val="700,25"/>
  <p:tag name="CDT_PROT_HEIGHT" val="30,9513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2,5"/>
  <p:tag name="CDT_PROT_WIDTH" val="136,063"/>
  <p:tag name="CDT_PROT_HEIGHT" val="76,2073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720"/>
  <p:tag name="CDT_PROT_HEIGHT" val="3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484,75"/>
  <p:tag name="CDT_PROT_WIDTH" val="235,25"/>
  <p:tag name="CDT_PROT_HEIGHT" val="3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720"/>
  <p:tag name="CDT_PROT_HEIGHT" val="406,0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UMMYPICTURE" val="True"/>
  <p:tag name="CDT_AUTODIALOG" val="2"/>
  <p:tag name="CDT_FILLFIXED" val="True"/>
  <p:tag name="CDT_LINEFIXED" val="True"/>
  <p:tag name="CDT_FILLUNVISIBLE" val="False"/>
  <p:tag name="CDT_LINEUNVISIBLE" val="True"/>
  <p:tag name="CDT_TARGETSHAPE_NEW" val="14"/>
  <p:tag name="CDT_PROT" val="3"/>
  <p:tag name="CDT_PROT_TOP" val="0"/>
  <p:tag name="CDT_PROT_LEFT" val="0"/>
  <p:tag name="CDT_PROT_WIDTH" val="720"/>
  <p:tag name="CDT_PROT_HEIGHT" val="406,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89,1062"/>
  <p:tag name="CDT_PROT_LEFT" val="19,75"/>
  <p:tag name="CDT_PROT_WIDTH" val="700,25"/>
  <p:tag name="CDT_PROT_HEIGHT" val="116,973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PROT" val="2"/>
  <p:tag name="CDT_PROT_TOP" val="406,08"/>
  <p:tag name="CDT_PROT_LEFT" val="19,75"/>
  <p:tag name="CDT_PROT_WIDTH" val="700,25"/>
  <p:tag name="CDT_PROT_HEIGHT" val="30,9513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2,5"/>
  <p:tag name="CDT_PROT_WIDTH" val="136,063"/>
  <p:tag name="CDT_PROT_HEIGHT" val="76,2073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720"/>
  <p:tag name="CDT_PROT_HEIGHT" val="3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484,75"/>
  <p:tag name="CDT_PROT_WIDTH" val="235,25"/>
  <p:tag name="CDT_PROT_HEIGHT" val="3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720"/>
  <p:tag name="CDT_PROT_HEIGHT" val="54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DUMMYPICTURE" val="True"/>
  <p:tag name="CDT_FILLUNVISIBLE" val="False"/>
  <p:tag name="CDT_LINEUNVISIBLE" val="True"/>
  <p:tag name="CDT_AUTODIALOG" val="2"/>
  <p:tag name="CDT_TARGETSHAPE_NEW" val="14"/>
  <p:tag name="CDT_PROT" val="3"/>
  <p:tag name="CDT_PROT_TOP" val="0"/>
  <p:tag name="CDT_PROT_LEFT" val="0"/>
  <p:tag name="CDT_PROT_WIDTH" val="720"/>
  <p:tag name="CDT_PROT_HEIGHT" val="54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5"/>
  <p:tag name="CDT_PROT_TOP" val="190,6199"/>
  <p:tag name="CDT_PROT_LEFT" val="19,75"/>
  <p:tag name="CDT_PROT_WIDTH" val="700,25"/>
  <p:tag name="CDT_PROT_HEIGHT" val="148,173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2,5"/>
  <p:tag name="CDT_PROT_WIDTH" val="136,063"/>
  <p:tag name="CDT_PROT_HEIGHT" val="76,2073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3"/>
  <p:tag name="CDT_TARGETSHAPE_NEW" val="1"/>
  <p:tag name="CDT_PROT" val="3"/>
  <p:tag name="CDT_PROT_TOP" val="485,5"/>
  <p:tag name="CDT_PROT_LEFT" val="0"/>
  <p:tag name="CDT_PROT_WIDTH" val="720"/>
  <p:tag name="CDT_PROT_HEIGHT" val="3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484,75"/>
  <p:tag name="CDT_PROT_WIDTH" val="235,25"/>
  <p:tag name="CDT_PROT_HEIGHT" val="3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EXTCOL" val="True"/>
  <p:tag name="CDT_COLTX_NEW" val="20"/>
  <p:tag name="CDT_PROT" val="2"/>
  <p:tag name="CDT_PROT_TOP" val="190,62"/>
  <p:tag name="CDT_PROT_LEFT" val="19,75"/>
  <p:tag name="CDT_PROT_WIDTH" val="700,25"/>
  <p:tag name="CDT_PROT_HEIGHT" val="30,9513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720"/>
  <p:tag name="CDT_PROT_HEIGHT" val="54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DUMMYPICTURE" val="True"/>
  <p:tag name="CDT_FILLUNVISIBLE" val="False"/>
  <p:tag name="CDT_LINEUNVISIBLE" val="True"/>
  <p:tag name="CDT_AUTODIALOG" val="2"/>
  <p:tag name="CDT_TARGETSHAPE_NEW" val="14"/>
  <p:tag name="CDT_PROT" val="3"/>
  <p:tag name="CDT_PROT_TOP" val="0"/>
  <p:tag name="CDT_PROT_LEFT" val="0"/>
  <p:tag name="CDT_PROT_WIDTH" val="720"/>
  <p:tag name="CDT_PROT_HEIGHT" val="54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186,798"/>
  <p:tag name="CDT_PROT_LEFT" val="19,75"/>
  <p:tag name="CDT_PROT_WIDTH" val="700,25"/>
  <p:tag name="CDT_PROT_HEIGHT" val="148,17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2,5"/>
  <p:tag name="CDT_PROT_WIDTH" val="136,063"/>
  <p:tag name="CDT_PROT_HEIGHT" val="76,207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3"/>
  <p:tag name="CDT_TARGETSHAPE_NEW" val="1"/>
  <p:tag name="CDT_PROT" val="3"/>
  <p:tag name="CDT_PROT_TOP" val="485,5"/>
  <p:tag name="CDT_PROT_LEFT" val="0"/>
  <p:tag name="CDT_PROT_WIDTH" val="720"/>
  <p:tag name="CDT_PROT_HEIGHT" val="3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484,75"/>
  <p:tag name="CDT_PROT_WIDTH" val="235,25"/>
  <p:tag name="CDT_PROT_HEIGHT" val="3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EXTCOL" val="True"/>
  <p:tag name="CDT_COLTX_NEW" val="20"/>
  <p:tag name="CDT_PROT" val="2"/>
  <p:tag name="CDT_PROT_TOP" val="304"/>
  <p:tag name="CDT_PROT_LEFT" val="19,75"/>
  <p:tag name="CDT_PROT_WIDTH" val="700,25"/>
  <p:tag name="CDT_PROT_HEIGHT" val="30,9513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720"/>
  <p:tag name="CDT_PROT_HEIGHT" val="326,7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PROT" val="5"/>
  <p:tag name="CDT_PROT_TOP" val="326,7501"/>
  <p:tag name="CDT_PROT_LEFT" val="19,75"/>
  <p:tag name="CDT_PROT_WIDTH" val="700,25"/>
  <p:tag name="CDT_PROT_HEIGHT" val="116,973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PROT" val="2"/>
  <p:tag name="CDT_PROT_TOP" val="295,7987"/>
  <p:tag name="CDT_PROT_LEFT" val="19,75"/>
  <p:tag name="CDT_PROT_WIDTH" val="700,25"/>
  <p:tag name="CDT_PROT_HEIGHT" val="30,9513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575,5"/>
  <p:tag name="CDT_PROT_WIDTH" val="113,375"/>
  <p:tag name="CDT_PROT_HEIGHT" val="63,3750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720"/>
  <p:tag name="CDT_PROT_HEIGHT" val="406,500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PROT" val="4"/>
  <p:tag name="CDT_PROT_TOP" val="289,5268"/>
  <p:tag name="CDT_PROT_LEFT" val="19,75"/>
  <p:tag name="CDT_PROT_WIDTH" val="700,25"/>
  <p:tag name="CDT_PROT_HEIGHT" val="116,973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PROT" val="2"/>
  <p:tag name="CDT_PROT_TOP" val="406,5005"/>
  <p:tag name="CDT_PROT_LEFT" val="19,75"/>
  <p:tag name="CDT_PROT_WIDTH" val="700,25"/>
  <p:tag name="CDT_PROT_HEIGHT" val="30,9513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575,5"/>
  <p:tag name="CDT_PROT_WIDTH" val="113,375"/>
  <p:tag name="CDT_PROT_HEIGHT" val="63,3750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6"/>
  <p:tag name="CDT_TARGETSHAPE_NEW" val="2"/>
  <p:tag name="CDT_PROT" val="3"/>
  <p:tag name="CDT_PROT_TOP" val="0"/>
  <p:tag name="CDT_PROT_LEFT" val="360"/>
  <p:tag name="CDT_PROT_WIDTH" val="0,1250394"/>
  <p:tag name="CDT_PROT_HEIGHT" val="0,125039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PROT" val="3"/>
  <p:tag name="CDT_PROT_TOP" val="111,25"/>
  <p:tag name="CDT_PROT_LEFT" val="371,3751"/>
  <p:tag name="CDT_PROT_WIDTH" val="348,625"/>
  <p:tag name="CDT_PROT_HEIGHT" val="374,2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2"/>
  <p:tag name="CDT_TARGETSHAPE_NEW" val="13"/>
  <p:tag name="CDT_PROT" val="2"/>
  <p:tag name="CDT_PROT_TOP" val="111,25"/>
  <p:tag name="CDT_PROT_LEFT" val="0"/>
  <p:tag name="CDT_PROT_WIDTH" val="360"/>
  <p:tag name="CDT_PROT_HEIGHT" val="374,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PROT" val="2"/>
  <p:tag name="CDT_PROT_TOP" val="111,25"/>
  <p:tag name="CDT_PROT_LEFT" val="371,3751"/>
  <p:tag name="CDT_PROT_WIDTH" val="348,625"/>
  <p:tag name="CDT_PROT_HEIGHT" val="374,2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317,5"/>
  <p:tag name="CDT_PROT_HEIGHT" val="374,2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PROT" val="2"/>
  <p:tag name="CDT_PROT_TOP" val="111,25"/>
  <p:tag name="CDT_PROT_LEFT" val="371,3751"/>
  <p:tag name="CDT_PROT_WIDTH" val="348,625"/>
  <p:tag name="CDT_PROT_HEIGHT" val="374,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0008"/>
  <p:tag name="CDT_PROT_WIDTH" val="646,3751"/>
  <p:tag name="CDT_PROT_HEIGHT" val="374,2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533"/>
  <p:tag name="CDT_PROT_HEIGHT" val="374,2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317,5"/>
  <p:tag name="CDT_PROT_HEIGHT" val="374,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1,375"/>
  <p:tag name="CDT_PROT_WIDTH" val="317,5"/>
  <p:tag name="CDT_PROT_HEIGHT" val="374,2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2,5"/>
  <p:tag name="CDT_PROT_WIDTH" val="646,3751"/>
  <p:tag name="CDT_PROT_HEIGHT" val="181,37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2,5"/>
  <p:tag name="CDT_PROT_WIDTH" val="646,3751"/>
  <p:tag name="CDT_PROT_HEIGHT" val="181,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204,0945"/>
  <p:tag name="CDT_PROT_HEIGHT" val="374,2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57,9528"/>
  <p:tag name="CDT_PROT_WIDTH" val="215,4222"/>
  <p:tag name="CDT_PROT_HEIGHT" val="374,2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84,75"/>
  <p:tag name="CDT_PROT_WIDTH" val="204,125"/>
  <p:tag name="CDT_PROT_HEIGHT" val="374,2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2,5"/>
  <p:tag name="CDT_PROT_WIDTH" val="317,5"/>
  <p:tag name="CDT_PROT_HEIGHT" val="181,37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1,375"/>
  <p:tag name="CDT_PROT_WIDTH" val="317,5"/>
  <p:tag name="CDT_PROT_HEIGHT" val="181,37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2,5"/>
  <p:tag name="CDT_PROT_WIDTH" val="317,5"/>
  <p:tag name="CDT_PROT_HEIGHT" val="181,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1,375"/>
  <p:tag name="CDT_PROT_WIDTH" val="317,5"/>
  <p:tag name="CDT_PROT_HEIGHT" val="181,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586,8279"/>
  <p:tag name="CDT_PROT_WIDTH" val="102,0471"/>
  <p:tag name="CDT_PROT_HEIGHT" val="374,2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533"/>
  <p:tag name="CDT_PROT_HEIGHT" val="374,2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586,8279"/>
  <p:tag name="CDT_PROT_WIDTH" val="102,0471"/>
  <p:tag name="CDT_PROT_HEIGHT" val="374,2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2,5"/>
  <p:tag name="CDT_PROT_WIDTH" val="260,6249"/>
  <p:tag name="CDT_PROT_HEIGHT" val="374,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14,4999"/>
  <p:tag name="CDT_PROT_WIDTH" val="261,0001"/>
  <p:tag name="CDT_PROT_HEIGHT" val="374,2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586,8279"/>
  <p:tag name="CDT_PROT_WIDTH" val="102,0471"/>
  <p:tag name="CDT_PROT_HEIGHT" val="374,2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2,5"/>
  <p:tag name="CDT_PROT_WIDTH" val="533"/>
  <p:tag name="CDT_PROT_HEIGHT" val="181,37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2,5"/>
  <p:tag name="CDT_PROT_WIDTH" val="533"/>
  <p:tag name="CDT_PROT_HEIGHT" val="181,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586,8279"/>
  <p:tag name="CDT_PROT_WIDTH" val="102,0471"/>
  <p:tag name="CDT_PROT_HEIGHT" val="374,2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720"/>
  <p:tag name="CDT_PROT_HEIGHT" val="99,8750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2,5"/>
  <p:tag name="CDT_PROT_WIDTH" val="260,6249"/>
  <p:tag name="CDT_PROT_HEIGHT" val="181,37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False"/>
  <p:tag name="CDT_PROT" val="2"/>
  <p:tag name="CDT_PROT_TOP" val="111,2501"/>
  <p:tag name="CDT_PROT_LEFT" val="314,5"/>
  <p:tag name="CDT_PROT_WIDTH" val="261"/>
  <p:tag name="CDT_PROT_HEIGHT" val="181,37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ELETE_ONEVENT_NEWPRES" val="False"/>
  <p:tag name="CDT_PROT" val="2"/>
  <p:tag name="CDT_PROT_TOP" val="304"/>
  <p:tag name="CDT_PROT_LEFT" val="42,5"/>
  <p:tag name="CDT_PROT_WIDTH" val="260,6249"/>
  <p:tag name="CDT_PROT_HEIGHT" val="181,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14,4999"/>
  <p:tag name="CDT_PROT_WIDTH" val="261,0001"/>
  <p:tag name="CDT_PROT_HEIGHT" val="181,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586,8279"/>
  <p:tag name="CDT_PROT_WIDTH" val="102,0471"/>
  <p:tag name="CDT_PROT_HEIGHT" val="374,2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INTERSECT_SLIDE" val="False"/>
  <p:tag name="CDT_NAVBARONTHISSLIDE" val="True"/>
  <p:tag name="CDT_DESIGNS_NAME" val="Siemens 2013 – 4:3"/>
  <p:tag name="CDT_MASTERS_NAME" val="Title (big bar down)"/>
  <p:tag name="CDT_LAYOUT_TYPE" val="1"/>
  <p:tag name="CDT_ORIGINAL_DESIGNS_NAME" val="Siemens 2013 – 4:3"/>
  <p:tag name="CDT_ORIGINAL_MASTERS_NAME" val="Title (big bar down)"/>
  <p:tag name="CDT_ORIGINAL_LAYOUT_TYPE" val="1"/>
</p:tagLst>
</file>

<file path=ppt/theme/theme1.xml><?xml version="1.0" encoding="utf-8"?>
<a:theme xmlns:a="http://schemas.openxmlformats.org/drawingml/2006/main" name="Siemens 2013 – 4:3">
  <a:themeElements>
    <a:clrScheme name="Siemens AG">
      <a:dk1>
        <a:srgbClr val="000000"/>
      </a:dk1>
      <a:lt1>
        <a:srgbClr val="FFFFFF"/>
      </a:lt1>
      <a:dk2>
        <a:srgbClr val="000000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641946"/>
      </a:folHlink>
    </a:clrScheme>
    <a:fontScheme name="Siemens PPT 2007 DEU">
      <a:majorFont>
        <a:latin typeface=""/>
        <a:ea typeface="ＭＳ Ｐゴシック"/>
        <a:cs typeface=""/>
      </a:majorFont>
      <a:minorFont>
        <a:latin typeface="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wrap="square" lIns="108000" tIns="54000" rIns="108000" bIns="54000" numCol="1" spcCol="72000" rtlCol="0" anchor="ctr">
        <a:noAutofit/>
      </a:bodyPr>
      <a:lstStyle>
        <a:defPPr algn="ctr">
          <a:lnSpc>
            <a:spcPct val="110000"/>
          </a:lnSpc>
          <a:spcBef>
            <a:spcPct val="0"/>
          </a:spcBef>
          <a:buFont typeface="Wingdings" charset="0"/>
          <a:buNone/>
          <a:defRPr sz="1800" b="1" dirty="0" smtClean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0000"/>
          </a:lnSpc>
          <a:spcBef>
            <a:spcPts val="0"/>
          </a:spcBef>
          <a:defRPr sz="12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item1.xml><?xml version="1.0" encoding="utf-8"?>
<p4ppTags>
  <Name>1_Two rows</Name>
  <PpLayout>32</PpLayout>
  <Index>14</Index>
</p4ppTags>
</file>

<file path=customXml/item2.xml><?xml version="1.0" encoding="utf-8"?>
<p4ppTags>
  <Name>Title (big bar down)</Name>
  <PpLayout>1</PpLayout>
  <Index>1</Index>
</p4ppTags>
</file>

<file path=customXml/item3.xml><?xml version="1.0" encoding="utf-8"?>
<p4ppTags>
  <Name>Title (big bar up)</Name>
  <PpLayout>1</PpLayout>
  <Index>2</Index>
</p4ppTags>
</file>

<file path=customXml/item4.xml><?xml version="1.0" encoding="utf-8"?>
<p4ppTags>
  <Name>Title fullscreen (big bar down)</Name>
  <PpLayout>1</PpLayout>
  <Index>3</Index>
</p4ppTags>
</file>

<file path=customXml/item5.xml><?xml version="1.0" encoding="utf-8"?>
<p4ppTags>
  <Name>Title fullscreen (big bar up)</Name>
  <PpLayout>1</PpLayout>
  <Index>4</Index>
</p4ppTags>
</file>

<file path=customXml/item6.xml><?xml version="1.0" encoding="utf-8"?>
<p4ppTags>
  <Name>Chapter title (big bar down)</Name>
  <PpLayout>1</PpLayout>
  <Index>5</Index>
</p4ppTags>
</file>

<file path=customXml/item7.xml><?xml version="1.0" encoding="utf-8"?>
<p4ppTags>
  <Name>Chapter title (big bar up)</Name>
  <PpLayout>1</PpLayout>
  <Index>6</Index>
</p4ppTags>
</file>

<file path=customXml/item8.xml><?xml version="1.0" encoding="utf-8"?>
<p4ppTags>
  <Name>Image + Index/Contact</Name>
  <PpLayout>32</PpLayout>
  <Index>7</Index>
</p4ppTags>
</file>

<file path=customXml/item9.xml><?xml version="1.0" encoding="utf-8"?>
<p4ppTags>
  <Name>Text + Index</Name>
  <PpLayout>32</PpLayout>
  <Index>8</Index>
</p4ppTags>
</file>

<file path=customXml/item10.xml><?xml version="1.0" encoding="utf-8"?>
<p4ppTags>
  <Name>Free Content</Name>
  <PpLayout>11</PpLayout>
  <Index>9</Index>
</p4ppTags>
</file>

<file path=customXml/item11.xml><?xml version="1.0" encoding="utf-8"?>
<p4ppTags>
  <Name>One object (large)</Name>
  <PpLayout>16</PpLayout>
  <Index>10</Index>
</p4ppTags>
</file>

<file path=customXml/item12.xml><?xml version="1.0" encoding="utf-8"?>
<p4ppTags>
  <Name>One object (small)</Name>
  <PpLayout>16</PpLayout>
  <Index>11</Index>
</p4ppTags>
</file>

<file path=customXml/item13.xml><?xml version="1.0" encoding="utf-8"?>
<p4ppTags>
  <Name>Two columns</Name>
  <PpLayout>29</PpLayout>
  <Index>12</Index>
</p4ppTags>
</file>

<file path=customXml/item14.xml><?xml version="1.0" encoding="utf-8"?>
<p4ppTags>
  <Name>Two rows</Name>
  <PpLayout>32</PpLayout>
  <Index>13</Index>
</p4ppTags>
</file>

<file path=customXml/item15.xml><?xml version="1.0" encoding="utf-8"?>
<p4ppTags>
  <Name>Three columns</Name>
  <PpLayout>32</PpLayout>
  <Index>14</Index>
</p4ppTags>
</file>

<file path=customXml/item16.xml><?xml version="1.0" encoding="utf-8"?>
<p4ppTags>
  <Name>Four objects</Name>
  <PpLayout>24</PpLayout>
  <Index>15</Index>
</p4ppTags>
</file>

<file path=customXml/item17.xml><?xml version="1.0" encoding="utf-8"?>
<p4ppTags>
  <Name>Free Content + Navigation</Name>
  <PpLayout>32</PpLayout>
  <Index>16</Index>
</p4ppTags>
</file>

<file path=customXml/item18.xml><?xml version="1.0" encoding="utf-8"?>
<p4ppTags>
  <Name>One object (small) + Navigation</Name>
  <PpLayout>32</PpLayout>
  <Index>17</Index>
</p4ppTags>
</file>

<file path=customXml/item19.xml><?xml version="1.0" encoding="utf-8"?>
<p4ppTags>
  <Name>Two columns + Navigation</Name>
  <PpLayout>32</PpLayout>
  <Index>18</Index>
</p4ppTags>
</file>

<file path=customXml/item20.xml><?xml version="1.0" encoding="utf-8"?>
<p4ppTags>
  <Name>Two rows + Navigation</Name>
  <PpLayout>32</PpLayout>
  <Index>19</Index>
</p4ppTags>
</file>

<file path=customXml/item21.xml><?xml version="1.0" encoding="utf-8"?>
<p4ppTags>
  <Name>Four objects + Navigation</Name>
  <PpLayout>32</PpLayout>
  <Index>20</Index>
</p4ppTags>
</file>

<file path=customXml/item22.xml><?xml version="1.0" encoding="utf-8"?>
<p4ppTags/>
</file>

<file path=customXml/itemProps1.xml><?xml version="1.0" encoding="utf-8"?>
<ds:datastoreItem xmlns:ds="http://schemas.openxmlformats.org/officeDocument/2006/customXml" ds:itemID="{9C85B323-8697-4319-B012-CB7EF0B99A9B}">
  <ds:schemaRefs/>
</ds:datastoreItem>
</file>

<file path=customXml/itemProps2.xml><?xml version="1.0" encoding="utf-8"?>
<ds:datastoreItem xmlns:ds="http://schemas.openxmlformats.org/officeDocument/2006/customXml" ds:itemID="{A5111100-98EE-4A20-AE7B-BF136EFD1435}">
  <ds:schemaRefs/>
</ds:datastoreItem>
</file>

<file path=customXml/itemProps3.xml><?xml version="1.0" encoding="utf-8"?>
<ds:datastoreItem xmlns:ds="http://schemas.openxmlformats.org/officeDocument/2006/customXml" ds:itemID="{CFC38D5C-AE5F-469A-AD97-B720F366B1CB}">
  <ds:schemaRefs/>
</ds:datastoreItem>
</file>

<file path=customXml/itemProps4.xml><?xml version="1.0" encoding="utf-8"?>
<ds:datastoreItem xmlns:ds="http://schemas.openxmlformats.org/officeDocument/2006/customXml" ds:itemID="{3C3C200F-7A0F-43B4-89A2-7EAC51E146B8}">
  <ds:schemaRefs/>
</ds:datastoreItem>
</file>

<file path=customXml/itemProps5.xml><?xml version="1.0" encoding="utf-8"?>
<ds:datastoreItem xmlns:ds="http://schemas.openxmlformats.org/officeDocument/2006/customXml" ds:itemID="{B3B1D281-6C65-4D54-B219-770FC4DAB8FD}">
  <ds:schemaRefs/>
</ds:datastoreItem>
</file>

<file path=customXml/itemProps6.xml><?xml version="1.0" encoding="utf-8"?>
<ds:datastoreItem xmlns:ds="http://schemas.openxmlformats.org/officeDocument/2006/customXml" ds:itemID="{B842808A-63C4-4809-A3FE-CB9BAEDB5518}">
  <ds:schemaRefs/>
</ds:datastoreItem>
</file>

<file path=customXml/itemProps7.xml><?xml version="1.0" encoding="utf-8"?>
<ds:datastoreItem xmlns:ds="http://schemas.openxmlformats.org/officeDocument/2006/customXml" ds:itemID="{EFCAE600-FA5F-4AE5-B732-F9AB03D51820}">
  <ds:schemaRefs/>
</ds:datastoreItem>
</file>

<file path=customXml/itemProps8.xml><?xml version="1.0" encoding="utf-8"?>
<ds:datastoreItem xmlns:ds="http://schemas.openxmlformats.org/officeDocument/2006/customXml" ds:itemID="{83EE303D-C4B5-487A-A4B6-FEFDCEB82565}">
  <ds:schemaRefs/>
</ds:datastoreItem>
</file>

<file path=customXml/itemProps9.xml><?xml version="1.0" encoding="utf-8"?>
<ds:datastoreItem xmlns:ds="http://schemas.openxmlformats.org/officeDocument/2006/customXml" ds:itemID="{3FF35072-9787-4395-B0AC-06796F4EB77F}">
  <ds:schemaRefs/>
</ds:datastoreItem>
</file>

<file path=customXml/itemProps10.xml><?xml version="1.0" encoding="utf-8"?>
<ds:datastoreItem xmlns:ds="http://schemas.openxmlformats.org/officeDocument/2006/customXml" ds:itemID="{EB9694BB-221C-4E15-A7C9-203B766638CE}">
  <ds:schemaRefs/>
</ds:datastoreItem>
</file>

<file path=customXml/itemProps11.xml><?xml version="1.0" encoding="utf-8"?>
<ds:datastoreItem xmlns:ds="http://schemas.openxmlformats.org/officeDocument/2006/customXml" ds:itemID="{AA004A45-EFAF-4A9B-8FAF-B6FACA8B75CE}">
  <ds:schemaRefs/>
</ds:datastoreItem>
</file>

<file path=customXml/itemProps12.xml><?xml version="1.0" encoding="utf-8"?>
<ds:datastoreItem xmlns:ds="http://schemas.openxmlformats.org/officeDocument/2006/customXml" ds:itemID="{1D21753F-2754-4ED2-A2CB-78BF3FB2865E}">
  <ds:schemaRefs/>
</ds:datastoreItem>
</file>

<file path=customXml/itemProps13.xml><?xml version="1.0" encoding="utf-8"?>
<ds:datastoreItem xmlns:ds="http://schemas.openxmlformats.org/officeDocument/2006/customXml" ds:itemID="{5DED66E8-CCCD-4A02-996E-D5D9017C22E0}">
  <ds:schemaRefs/>
</ds:datastoreItem>
</file>

<file path=customXml/itemProps14.xml><?xml version="1.0" encoding="utf-8"?>
<ds:datastoreItem xmlns:ds="http://schemas.openxmlformats.org/officeDocument/2006/customXml" ds:itemID="{B341031C-DF69-4A64-9B2B-12371A08AC58}">
  <ds:schemaRefs/>
</ds:datastoreItem>
</file>

<file path=customXml/itemProps15.xml><?xml version="1.0" encoding="utf-8"?>
<ds:datastoreItem xmlns:ds="http://schemas.openxmlformats.org/officeDocument/2006/customXml" ds:itemID="{BC34F54B-3874-4AF0-9415-8D255EF26171}">
  <ds:schemaRefs/>
</ds:datastoreItem>
</file>

<file path=customXml/itemProps16.xml><?xml version="1.0" encoding="utf-8"?>
<ds:datastoreItem xmlns:ds="http://schemas.openxmlformats.org/officeDocument/2006/customXml" ds:itemID="{DF615B3B-0AA2-4A12-84A5-4A53F99B524E}">
  <ds:schemaRefs/>
</ds:datastoreItem>
</file>

<file path=customXml/itemProps17.xml><?xml version="1.0" encoding="utf-8"?>
<ds:datastoreItem xmlns:ds="http://schemas.openxmlformats.org/officeDocument/2006/customXml" ds:itemID="{08CF5312-C8CE-42A4-B96B-D9FCC95FBDB3}">
  <ds:schemaRefs/>
</ds:datastoreItem>
</file>

<file path=customXml/itemProps18.xml><?xml version="1.0" encoding="utf-8"?>
<ds:datastoreItem xmlns:ds="http://schemas.openxmlformats.org/officeDocument/2006/customXml" ds:itemID="{D76D7041-CBAA-47E6-9D26-EFF89B25F35C}">
  <ds:schemaRefs/>
</ds:datastoreItem>
</file>

<file path=customXml/itemProps19.xml><?xml version="1.0" encoding="utf-8"?>
<ds:datastoreItem xmlns:ds="http://schemas.openxmlformats.org/officeDocument/2006/customXml" ds:itemID="{37815CEA-42C4-4EBE-B2C5-949DF4BD96DF}">
  <ds:schemaRefs/>
</ds:datastoreItem>
</file>

<file path=customXml/itemProps20.xml><?xml version="1.0" encoding="utf-8"?>
<ds:datastoreItem xmlns:ds="http://schemas.openxmlformats.org/officeDocument/2006/customXml" ds:itemID="{91321DA8-4787-42F9-B431-20BE2B8E8CFA}">
  <ds:schemaRefs/>
</ds:datastoreItem>
</file>

<file path=customXml/itemProps21.xml><?xml version="1.0" encoding="utf-8"?>
<ds:datastoreItem xmlns:ds="http://schemas.openxmlformats.org/officeDocument/2006/customXml" ds:itemID="{588D3410-A9B4-4548-8C7E-BC26DA73704D}">
  <ds:schemaRefs/>
</ds:datastoreItem>
</file>

<file path=customXml/itemProps22.xml><?xml version="1.0" encoding="utf-8"?>
<ds:datastoreItem xmlns:ds="http://schemas.openxmlformats.org/officeDocument/2006/customXml" ds:itemID="{EB8A4E2E-2B8F-4B71-A368-F18362B0C85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172</Words>
  <Application>Microsoft Office PowerPoint</Application>
  <PresentationFormat>On-screen Show (4:3)</PresentationFormat>
  <Paragraphs>55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Siemens 2013 – 4:3</vt:lpstr>
      <vt:lpstr> Build a wind turbine</vt:lpstr>
      <vt:lpstr>Build a wind turbine</vt:lpstr>
      <vt:lpstr>Build a wind turbine</vt:lpstr>
      <vt:lpstr>Build a wind turbine</vt:lpstr>
      <vt:lpstr>Build a wind turbine</vt:lpstr>
      <vt:lpstr>Build a wind turbine</vt:lpstr>
      <vt:lpstr>Build a wind turbine</vt:lpstr>
      <vt:lpstr>Build a wind turbine</vt:lpstr>
    </vt:vector>
  </TitlesOfParts>
  <Company>SIEMENS AG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Corporate Design PowerPoint-Templates</dc:title>
  <dc:creator>Racheal Fudge</dc:creator>
  <cp:lastModifiedBy>Yearsley, Brenda (RC-GB HR)</cp:lastModifiedBy>
  <cp:revision>21</cp:revision>
  <cp:lastPrinted>2013-11-20T14:40:58Z</cp:lastPrinted>
  <dcterms:created xsi:type="dcterms:W3CDTF">2006-04-07T10:01:45Z</dcterms:created>
  <dcterms:modified xsi:type="dcterms:W3CDTF">2021-01-28T13:24:05Z</dcterms:modified>
  <dc:language>English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Release date">
    <vt:lpwstr>June 2013</vt:lpwstr>
  </property>
  <property fmtid="{D5CDD505-2E9C-101B-9397-08002B2CF9AE}" pid="4" name="Office version">
    <vt:lpwstr>2007/2010</vt:lpwstr>
  </property>
  <property fmtid="{D5CDD505-2E9C-101B-9397-08002B2CF9AE}" pid="5" name="Release version">
    <vt:lpwstr>2.0.1</vt:lpwstr>
  </property>
  <property fmtid="{D5CDD505-2E9C-101B-9397-08002B2CF9AE}" pid="6" name="MSIP_Label_a59b6cd5-d141-4a33-8bf1-0ca04484304f_Enabled">
    <vt:lpwstr>true</vt:lpwstr>
  </property>
  <property fmtid="{D5CDD505-2E9C-101B-9397-08002B2CF9AE}" pid="7" name="MSIP_Label_a59b6cd5-d141-4a33-8bf1-0ca04484304f_SetDate">
    <vt:lpwstr>2021-01-28T13:23:51Z</vt:lpwstr>
  </property>
  <property fmtid="{D5CDD505-2E9C-101B-9397-08002B2CF9AE}" pid="8" name="MSIP_Label_a59b6cd5-d141-4a33-8bf1-0ca04484304f_Method">
    <vt:lpwstr>Standard</vt:lpwstr>
  </property>
  <property fmtid="{D5CDD505-2E9C-101B-9397-08002B2CF9AE}" pid="9" name="MSIP_Label_a59b6cd5-d141-4a33-8bf1-0ca04484304f_Name">
    <vt:lpwstr>restricted-default</vt:lpwstr>
  </property>
  <property fmtid="{D5CDD505-2E9C-101B-9397-08002B2CF9AE}" pid="10" name="MSIP_Label_a59b6cd5-d141-4a33-8bf1-0ca04484304f_SiteId">
    <vt:lpwstr>38ae3bcd-9579-4fd4-adda-b42e1495d55a</vt:lpwstr>
  </property>
  <property fmtid="{D5CDD505-2E9C-101B-9397-08002B2CF9AE}" pid="11" name="MSIP_Label_a59b6cd5-d141-4a33-8bf1-0ca04484304f_ActionId">
    <vt:lpwstr>ccda1a04-793a-44a8-8164-7227063adcb2</vt:lpwstr>
  </property>
  <property fmtid="{D5CDD505-2E9C-101B-9397-08002B2CF9AE}" pid="12" name="MSIP_Label_a59b6cd5-d141-4a33-8bf1-0ca04484304f_ContentBits">
    <vt:lpwstr>0</vt:lpwstr>
  </property>
  <property fmtid="{D5CDD505-2E9C-101B-9397-08002B2CF9AE}" pid="13" name="Document_Confidentiality">
    <vt:lpwstr>Restricted</vt:lpwstr>
  </property>
</Properties>
</file>