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7"/>
  </p:notesMasterIdLst>
  <p:handoutMasterIdLst>
    <p:handoutMasterId r:id="rId18"/>
  </p:handoutMasterIdLst>
  <p:sldIdLst>
    <p:sldId id="4286" r:id="rId5"/>
    <p:sldId id="2134804973" r:id="rId6"/>
    <p:sldId id="2134805022" r:id="rId7"/>
    <p:sldId id="2147482891" r:id="rId8"/>
    <p:sldId id="2134805080" r:id="rId9"/>
    <p:sldId id="2147482895" r:id="rId10"/>
    <p:sldId id="2147482896" r:id="rId11"/>
    <p:sldId id="2147482897" r:id="rId12"/>
    <p:sldId id="2147476244" r:id="rId13"/>
    <p:sldId id="2147482906" r:id="rId14"/>
    <p:sldId id="2134805019" r:id="rId15"/>
    <p:sldId id="2147476246" r:id="rId16"/>
  </p:sldIdLst>
  <p:sldSz cx="12192000" cy="6858000"/>
  <p:notesSz cx="6858000" cy="9144000"/>
  <p:custDataLst>
    <p:tags r:id="rId19"/>
  </p:custDataLst>
  <p:defaultTextStyle>
    <a:defPPr>
      <a:defRPr lang="en-US"/>
    </a:defPPr>
    <a:lvl1pPr>
      <a:spcBef>
        <a:spcPts val="0"/>
      </a:spcBef>
      <a:buClr>
        <a:schemeClr val="accent1"/>
      </a:buClr>
      <a:defRPr sz="1800"/>
    </a:lvl1pPr>
    <a:lvl2pPr marL="180000" indent="-180000">
      <a:spcBef>
        <a:spcPts val="0"/>
      </a:spcBef>
      <a:buClr>
        <a:schemeClr val="accent1"/>
      </a:buClr>
      <a:buFont typeface="Arial" panose="020B0604020202020204" pitchFamily="34" charset="0"/>
      <a:buChar char="•"/>
      <a:defRPr sz="1800"/>
    </a:lvl2pPr>
    <a:lvl3pPr marL="360000" indent="-180000">
      <a:spcBef>
        <a:spcPts val="0"/>
      </a:spcBef>
      <a:buClr>
        <a:schemeClr val="accent1"/>
      </a:buClr>
      <a:buFont typeface="Arial" panose="020B0604020202020204" pitchFamily="34" charset="0"/>
      <a:buChar char="•"/>
      <a:defRPr sz="1800"/>
    </a:lvl3pPr>
    <a:lvl4pPr marL="540000" indent="-180000">
      <a:spcBef>
        <a:spcPts val="0"/>
      </a:spcBef>
      <a:buClr>
        <a:schemeClr val="accent1"/>
      </a:buClr>
      <a:buFont typeface="Arial" panose="020B0604020202020204" pitchFamily="34" charset="0"/>
      <a:buChar char="•"/>
      <a:defRPr sz="1800"/>
    </a:lvl4pPr>
    <a:lvl5pPr marL="720000" indent="-180000">
      <a:spcBef>
        <a:spcPts val="0"/>
      </a:spcBef>
      <a:buClr>
        <a:schemeClr val="accent1"/>
      </a:buClr>
      <a:buFont typeface="Arial" panose="020B0604020202020204" pitchFamily="34" charset="0"/>
      <a:buChar char="•"/>
      <a:defRPr sz="1800"/>
    </a:lvl5pPr>
    <a:lvl6pPr marL="900000" indent="-180000">
      <a:spcBef>
        <a:spcPts val="0"/>
      </a:spcBef>
      <a:buClr>
        <a:schemeClr val="accent1"/>
      </a:buClr>
      <a:buFont typeface="Arial" panose="020B0604020202020204" pitchFamily="34" charset="0"/>
      <a:buChar char="•"/>
      <a:defRPr sz="1800"/>
    </a:lvl6pPr>
    <a:lvl7pPr marL="1080000" indent="-180000">
      <a:spcBef>
        <a:spcPts val="0"/>
      </a:spcBef>
      <a:buClr>
        <a:schemeClr val="accent1"/>
      </a:buClr>
      <a:buFont typeface="Arial" panose="020B0604020202020204" pitchFamily="34" charset="0"/>
      <a:buChar char="•"/>
      <a:defRPr sz="1800"/>
    </a:lvl7pPr>
    <a:lvl8pPr marL="1260000" indent="-180000">
      <a:spcBef>
        <a:spcPts val="0"/>
      </a:spcBef>
      <a:buClr>
        <a:schemeClr val="accent1"/>
      </a:buClr>
      <a:buFont typeface="Arial" panose="020B0604020202020204" pitchFamily="34" charset="0"/>
      <a:buChar char="•"/>
      <a:defRPr sz="1800"/>
    </a:lvl8pPr>
    <a:lvl9pPr marL="1440000" indent="-180000">
      <a:spcBef>
        <a:spcPts val="0"/>
      </a:spcBef>
      <a:buClr>
        <a:schemeClr val="accent1"/>
      </a:buClr>
      <a:buFont typeface="Arial" panose="020B0604020202020204" pitchFamily="34" charset="0"/>
      <a:buChar char="•"/>
      <a:defRPr sz="1800"/>
    </a:lvl9pPr>
  </p:defaultTextStyle>
  <p:extLst>
    <p:ext uri="{521415D9-36F7-43E2-AB2F-B90AF26B5E84}">
      <p14:sectionLst xmlns:p14="http://schemas.microsoft.com/office/powerpoint/2010/main">
        <p14:section name="Sales Slides" id="{57C09DC5-D7B3-425D-A978-787F9B447DE8}">
          <p14:sldIdLst>
            <p14:sldId id="4286"/>
            <p14:sldId id="2134804973"/>
            <p14:sldId id="2134805022"/>
            <p14:sldId id="2147482891"/>
            <p14:sldId id="2134805080"/>
            <p14:sldId id="2147482895"/>
            <p14:sldId id="2147482896"/>
            <p14:sldId id="2147482897"/>
            <p14:sldId id="2147476244"/>
            <p14:sldId id="2147482906"/>
            <p14:sldId id="2134805019"/>
            <p14:sldId id="2147476246"/>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nny Welle" initials="DW" lastIdx="1" clrIdx="0">
    <p:extLst>
      <p:ext uri="{19B8F6BF-5375-455C-9EA6-DF929625EA0E}">
        <p15:presenceInfo xmlns:p15="http://schemas.microsoft.com/office/powerpoint/2012/main" userId="S::denwelle1@publicisgroupe.net::08b00602-60fa-48c3-96fb-06a947b67cd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clrMode="bw"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53"/>
    <a:srgbClr val="9999A9"/>
    <a:srgbClr val="000028"/>
    <a:srgbClr val="00C1B6"/>
    <a:srgbClr val="616161"/>
    <a:srgbClr val="E5E5E9"/>
    <a:srgbClr val="66667E"/>
    <a:srgbClr val="00BEDC"/>
    <a:srgbClr val="FFFFFF"/>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BA9E8B-FC98-CD8A-4F3F-C90268950B30}" v="25" dt="2026-09-08T08:21:18.086"/>
  </p1510:revLst>
</p1510:revInfo>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a:noFill/>
            </a:ln>
          </a:top>
          <a:bottom>
            <a:ln w="12700" cmpd="sng">
              <a:solidFill>
                <a:schemeClr val="accent6">
                  <a:alpha val="15000"/>
                </a:schemeClr>
              </a:solidFill>
            </a:ln>
          </a:bottom>
          <a:insideH>
            <a:ln w="12700" cmpd="sng">
              <a:solidFill>
                <a:schemeClr val="accent6">
                  <a:alpha val="15000"/>
                </a:schemeClr>
              </a:solidFill>
            </a:ln>
          </a:insideH>
          <a:insideV>
            <a:ln>
              <a:noFill/>
            </a:ln>
          </a:insideV>
        </a:tcBdr>
        <a:fill>
          <a:noFill/>
        </a:fill>
      </a:tcStyle>
    </a:wholeTbl>
    <a:band1H>
      <a:tcStyle>
        <a:tcBdr>
          <a:bottom>
            <a:ln w="12700" cmpd="sng">
              <a:solidFill>
                <a:schemeClr val="accent6">
                  <a:alpha val="15000"/>
                </a:schemeClr>
              </a:solidFill>
            </a:ln>
          </a:bottom>
        </a:tcBdr>
        <a:fill>
          <a:solidFill>
            <a:schemeClr val="accent6">
              <a:alpha val="5000"/>
            </a:schemeClr>
          </a:solidFill>
        </a:fill>
      </a:tcStyle>
    </a:band1H>
    <a:band2H>
      <a:tcStyle>
        <a:tcBdr>
          <a:bottom>
            <a:ln w="12700" cmpd="sng">
              <a:solidFill>
                <a:schemeClr val="accent6">
                  <a:alpha val="15000"/>
                </a:schemeClr>
              </a:solidFill>
            </a:ln>
          </a:bottom>
        </a:tcBdr>
      </a:tcStyle>
    </a:band2H>
    <a:band1V>
      <a:tcStyle>
        <a:tcBdr/>
        <a:fill>
          <a:solidFill>
            <a:schemeClr val="accent6">
              <a:alpha val="5000"/>
            </a:schemeClr>
          </a:solidFill>
        </a:fill>
      </a:tcStyle>
    </a:band1V>
    <a:lastCol>
      <a:tcTxStyle b="on"/>
      <a:tcStyle>
        <a:tcBdr/>
      </a:tcStyle>
    </a:lastCol>
    <a:firstCol>
      <a:tcTxStyle b="on"/>
      <a:tcStyle>
        <a:tcBdr/>
      </a:tcStyle>
    </a:firstCol>
    <a:lastRow>
      <a:tcTxStyle b="on"/>
      <a:tcStyle>
        <a:tcBdr>
          <a:bottom>
            <a:ln w="28575" cmpd="sng">
              <a:solidFill>
                <a:schemeClr val="dk1"/>
              </a:solidFill>
            </a:ln>
          </a:bottom>
        </a:tcBdr>
        <a:fill>
          <a:noFill/>
        </a:fill>
      </a:tcStyle>
    </a:lastRow>
    <a:firstRow>
      <a:tcTxStyle b="on"/>
      <a:tcStyle>
        <a:tcBdr>
          <a:bottom>
            <a:ln w="28575" cmpd="sng">
              <a:solidFill>
                <a:schemeClr val="dk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42" d="100"/>
          <a:sy n="142" d="100"/>
        </p:scale>
        <p:origin x="978" y="312"/>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a:extLst>
              <a:ext uri="{FF2B5EF4-FFF2-40B4-BE49-F238E27FC236}">
                <a16:creationId xmlns:a16="http://schemas.microsoft.com/office/drawing/2014/main" id="{9A8492AF-21D1-4EA9-B88E-2B2469E5B0BF}"/>
              </a:ext>
            </a:extLst>
          </p:cNvPr>
          <p:cNvSpPr>
            <a:spLocks noGrp="1"/>
          </p:cNvSpPr>
          <p:nvPr>
            <p:ph type="hdr" sz="quarter"/>
          </p:nvPr>
        </p:nvSpPr>
        <p:spPr>
          <a:xfrm>
            <a:off x="0" y="0"/>
            <a:ext cx="4363200" cy="360000"/>
          </a:xfrm>
          <a:prstGeom prst="rect">
            <a:avLst/>
          </a:prstGeom>
        </p:spPr>
        <p:txBody>
          <a:bodyPr vert="horz" lIns="91440" tIns="45720" rIns="91440" bIns="45720" rtlCol="0"/>
          <a:lstStyle>
            <a:lvl1pPr algn="l">
              <a:defRPr sz="1200"/>
            </a:lvl1pPr>
          </a:lstStyle>
          <a:p>
            <a:endParaRPr lang="en-US" sz="1050" b="1">
              <a:solidFill>
                <a:schemeClr val="tx2"/>
              </a:solidFill>
              <a:latin typeface="+mn-lt"/>
            </a:endParaRPr>
          </a:p>
        </p:txBody>
      </p:sp>
      <p:sp>
        <p:nvSpPr>
          <p:cNvPr id="3" name="Date">
            <a:extLst>
              <a:ext uri="{FF2B5EF4-FFF2-40B4-BE49-F238E27FC236}">
                <a16:creationId xmlns:a16="http://schemas.microsoft.com/office/drawing/2014/main" id="{F2C5CF11-9AB8-4366-83D6-4A911EAE67AA}"/>
              </a:ext>
            </a:extLst>
          </p:cNvPr>
          <p:cNvSpPr>
            <a:spLocks noGrp="1"/>
          </p:cNvSpPr>
          <p:nvPr>
            <p:ph type="dt" sz="quarter" idx="1"/>
          </p:nvPr>
        </p:nvSpPr>
        <p:spPr>
          <a:xfrm>
            <a:off x="5086800" y="0"/>
            <a:ext cx="1771200" cy="360000"/>
          </a:xfrm>
          <a:prstGeom prst="rect">
            <a:avLst/>
          </a:prstGeom>
        </p:spPr>
        <p:txBody>
          <a:bodyPr vert="horz" lIns="91440" tIns="45720" rIns="91440" bIns="45720" rtlCol="0"/>
          <a:lstStyle>
            <a:lvl1pPr algn="r">
              <a:defRPr sz="1200"/>
            </a:lvl1pPr>
          </a:lstStyle>
          <a:p>
            <a:fld id="{FEF1F2B9-B350-4061-A6D1-2A3340A8623F}" type="datetimeFigureOut">
              <a:rPr lang="en-US" sz="1050" smtClean="0">
                <a:solidFill>
                  <a:schemeClr val="tx2"/>
                </a:solidFill>
                <a:latin typeface="+mn-lt"/>
              </a:rPr>
              <a:t>9/9/2026</a:t>
            </a:fld>
            <a:endParaRPr lang="en-US" sz="1050">
              <a:solidFill>
                <a:schemeClr val="tx2"/>
              </a:solidFill>
              <a:latin typeface="+mn-lt"/>
            </a:endParaRPr>
          </a:p>
        </p:txBody>
      </p:sp>
      <p:sp>
        <p:nvSpPr>
          <p:cNvPr id="4" name="Footer Placeholder">
            <a:extLst>
              <a:ext uri="{FF2B5EF4-FFF2-40B4-BE49-F238E27FC236}">
                <a16:creationId xmlns:a16="http://schemas.microsoft.com/office/drawing/2014/main" id="{9797856F-D8D3-4EDB-AD63-B3F84321424C}"/>
              </a:ext>
            </a:extLst>
          </p:cNvPr>
          <p:cNvSpPr>
            <a:spLocks noGrp="1"/>
          </p:cNvSpPr>
          <p:nvPr>
            <p:ph type="ftr" sz="quarter" idx="2"/>
          </p:nvPr>
        </p:nvSpPr>
        <p:spPr>
          <a:xfrm>
            <a:off x="0" y="8784000"/>
            <a:ext cx="4363200" cy="360000"/>
          </a:xfrm>
          <a:prstGeom prst="rect">
            <a:avLst/>
          </a:prstGeom>
        </p:spPr>
        <p:txBody>
          <a:bodyPr vert="horz" lIns="91440" tIns="45720" rIns="91440" bIns="45720" rtlCol="0" anchor="b"/>
          <a:lstStyle>
            <a:lvl1pPr algn="l">
              <a:defRPr sz="1200"/>
            </a:lvl1pPr>
          </a:lstStyle>
          <a:p>
            <a:endParaRPr lang="en-US" sz="1050">
              <a:solidFill>
                <a:schemeClr val="tx2"/>
              </a:solidFill>
              <a:latin typeface="+mn-lt"/>
            </a:endParaRPr>
          </a:p>
        </p:txBody>
      </p:sp>
      <p:sp>
        <p:nvSpPr>
          <p:cNvPr id="5" name="Slide Number Placeholder">
            <a:extLst>
              <a:ext uri="{FF2B5EF4-FFF2-40B4-BE49-F238E27FC236}">
                <a16:creationId xmlns:a16="http://schemas.microsoft.com/office/drawing/2014/main" id="{DA566997-7A2F-418F-AC55-BAC678F9F134}"/>
              </a:ext>
            </a:extLst>
          </p:cNvPr>
          <p:cNvSpPr>
            <a:spLocks noGrp="1"/>
          </p:cNvSpPr>
          <p:nvPr>
            <p:ph type="sldNum" sz="quarter" idx="3"/>
          </p:nvPr>
        </p:nvSpPr>
        <p:spPr>
          <a:xfrm>
            <a:off x="5086800" y="8784000"/>
            <a:ext cx="1771200" cy="360000"/>
          </a:xfrm>
          <a:prstGeom prst="rect">
            <a:avLst/>
          </a:prstGeom>
        </p:spPr>
        <p:txBody>
          <a:bodyPr vert="horz" lIns="91440" tIns="45720" rIns="91440" bIns="45720" rtlCol="0" anchor="b"/>
          <a:lstStyle>
            <a:lvl1pPr algn="r">
              <a:defRPr sz="1200"/>
            </a:lvl1pPr>
          </a:lstStyle>
          <a:p>
            <a:r>
              <a:rPr lang="en-US" sz="1050" b="1">
                <a:solidFill>
                  <a:schemeClr val="accent2"/>
                </a:solidFill>
                <a:latin typeface="+mn-lt"/>
              </a:rPr>
              <a:t>Hand out</a:t>
            </a:r>
            <a:r>
              <a:rPr lang="en-US" sz="1050">
                <a:solidFill>
                  <a:schemeClr val="accent2"/>
                </a:solidFill>
                <a:latin typeface="+mn-lt"/>
              </a:rPr>
              <a:t> </a:t>
            </a:r>
            <a:fld id="{C92BABF8-1341-4DCB-864A-D83C08BEEAE4}" type="slidenum">
              <a:rPr lang="en-US" sz="1050" smtClean="0">
                <a:solidFill>
                  <a:schemeClr val="tx2"/>
                </a:solidFill>
                <a:latin typeface="+mn-lt"/>
              </a:rPr>
              <a:t>‹Nr.›</a:t>
            </a:fld>
            <a:endParaRPr lang="en-US" sz="1050">
              <a:solidFill>
                <a:schemeClr val="tx2"/>
              </a:solidFill>
              <a:latin typeface="+mn-lt"/>
            </a:endParaRPr>
          </a:p>
        </p:txBody>
      </p:sp>
      <p:pic>
        <p:nvPicPr>
          <p:cNvPr id="6" name="Siemens logo">
            <a:extLst>
              <a:ext uri="{FF2B5EF4-FFF2-40B4-BE49-F238E27FC236}">
                <a16:creationId xmlns:a16="http://schemas.microsoft.com/office/drawing/2014/main" id="{C5A460D9-E760-498F-8A06-286EB0B001C9}"/>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853000" y="550800"/>
            <a:ext cx="1152000" cy="183168"/>
          </a:xfrm>
          <a:prstGeom prst="rect">
            <a:avLst/>
          </a:prstGeom>
        </p:spPr>
      </p:pic>
    </p:spTree>
    <p:extLst>
      <p:ext uri="{BB962C8B-B14F-4D97-AF65-F5344CB8AC3E}">
        <p14:creationId xmlns:p14="http://schemas.microsoft.com/office/powerpoint/2010/main" val="1359783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xfrm>
            <a:off x="0" y="0"/>
            <a:ext cx="4363200" cy="360000"/>
          </a:xfrm>
          <a:prstGeom prst="rect">
            <a:avLst/>
          </a:prstGeom>
        </p:spPr>
        <p:txBody>
          <a:bodyPr vert="horz" lIns="91440" tIns="45720" rIns="91440" bIns="45720" rtlCol="0"/>
          <a:lstStyle>
            <a:lvl1pPr algn="l">
              <a:defRPr sz="1050" b="1">
                <a:solidFill>
                  <a:schemeClr val="tx2"/>
                </a:solidFill>
              </a:defRPr>
            </a:lvl1pPr>
          </a:lstStyle>
          <a:p>
            <a:endParaRPr lang="en-US"/>
          </a:p>
        </p:txBody>
      </p:sp>
      <p:sp>
        <p:nvSpPr>
          <p:cNvPr id="3" name="Date"/>
          <p:cNvSpPr>
            <a:spLocks noGrp="1"/>
          </p:cNvSpPr>
          <p:nvPr>
            <p:ph type="dt" idx="1"/>
          </p:nvPr>
        </p:nvSpPr>
        <p:spPr>
          <a:xfrm>
            <a:off x="5086800" y="0"/>
            <a:ext cx="1771200" cy="360000"/>
          </a:xfrm>
          <a:prstGeom prst="rect">
            <a:avLst/>
          </a:prstGeom>
        </p:spPr>
        <p:txBody>
          <a:bodyPr vert="horz" lIns="91440" tIns="45720" rIns="91440" bIns="45720" rtlCol="0"/>
          <a:lstStyle>
            <a:lvl1pPr algn="r">
              <a:defRPr sz="1050">
                <a:solidFill>
                  <a:schemeClr val="tx2"/>
                </a:solidFill>
              </a:defRPr>
            </a:lvl1pPr>
          </a:lstStyle>
          <a:p>
            <a:fld id="{76FBC1AF-E4C9-412F-9B6D-66CD520F95DB}" type="datetimeFigureOut">
              <a:rPr lang="en-US" smtClean="0"/>
              <a:pPr/>
              <a:t>9/9/2026</a:t>
            </a:fld>
            <a:endParaRPr lang="en-US"/>
          </a:p>
        </p:txBody>
      </p:sp>
      <p:sp>
        <p:nvSpPr>
          <p:cNvPr id="4" name="Slide Image Placeholder"/>
          <p:cNvSpPr>
            <a:spLocks noGrp="1" noRot="1" noChangeAspect="1"/>
          </p:cNvSpPr>
          <p:nvPr>
            <p:ph type="sldImg" idx="2"/>
          </p:nvPr>
        </p:nvSpPr>
        <p:spPr>
          <a:xfrm>
            <a:off x="406800" y="619200"/>
            <a:ext cx="6048000" cy="3402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p:cNvSpPr>
            <a:spLocks noGrp="1"/>
          </p:cNvSpPr>
          <p:nvPr>
            <p:ph type="body" sz="quarter" idx="3"/>
          </p:nvPr>
        </p:nvSpPr>
        <p:spPr>
          <a:xfrm>
            <a:off x="406800" y="4575600"/>
            <a:ext cx="6048000" cy="3960000"/>
          </a:xfrm>
          <a:prstGeom prst="rect">
            <a:avLst/>
          </a:prstGeom>
        </p:spPr>
        <p:txBody>
          <a:bodyPr vert="horz" lIns="0" tIns="0" rIns="0" bIns="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Ninth level</a:t>
            </a:r>
          </a:p>
        </p:txBody>
      </p:sp>
      <p:sp>
        <p:nvSpPr>
          <p:cNvPr id="6" name="Footer Placeholder"/>
          <p:cNvSpPr>
            <a:spLocks noGrp="1"/>
          </p:cNvSpPr>
          <p:nvPr>
            <p:ph type="ftr" sz="quarter" idx="4"/>
          </p:nvPr>
        </p:nvSpPr>
        <p:spPr>
          <a:xfrm>
            <a:off x="0" y="8784000"/>
            <a:ext cx="4363200" cy="360000"/>
          </a:xfrm>
          <a:prstGeom prst="rect">
            <a:avLst/>
          </a:prstGeom>
        </p:spPr>
        <p:txBody>
          <a:bodyPr vert="horz" lIns="91440" tIns="45720" rIns="91440" bIns="45720" rtlCol="0" anchor="b"/>
          <a:lstStyle>
            <a:lvl1pPr algn="l">
              <a:defRPr sz="1050">
                <a:solidFill>
                  <a:schemeClr val="tx2"/>
                </a:solidFill>
              </a:defRPr>
            </a:lvl1pPr>
          </a:lstStyle>
          <a:p>
            <a:endParaRPr lang="en-US"/>
          </a:p>
        </p:txBody>
      </p:sp>
      <p:sp>
        <p:nvSpPr>
          <p:cNvPr id="7" name="Slide Number Placeholder"/>
          <p:cNvSpPr>
            <a:spLocks noGrp="1"/>
          </p:cNvSpPr>
          <p:nvPr>
            <p:ph type="sldNum" sz="quarter" idx="5"/>
          </p:nvPr>
        </p:nvSpPr>
        <p:spPr>
          <a:xfrm>
            <a:off x="5086800" y="8784000"/>
            <a:ext cx="1771200" cy="360000"/>
          </a:xfrm>
          <a:prstGeom prst="rect">
            <a:avLst/>
          </a:prstGeom>
        </p:spPr>
        <p:txBody>
          <a:bodyPr vert="horz" lIns="91440" tIns="45720" rIns="91440" bIns="45720" rtlCol="0" anchor="b"/>
          <a:lstStyle>
            <a:lvl1pPr algn="r">
              <a:defRPr sz="1050"/>
            </a:lvl1pPr>
          </a:lstStyle>
          <a:p>
            <a:r>
              <a:rPr lang="en-US" b="1">
                <a:solidFill>
                  <a:schemeClr val="accent2"/>
                </a:solidFill>
              </a:rPr>
              <a:t>Notes</a:t>
            </a:r>
            <a:r>
              <a:rPr lang="en-US"/>
              <a:t> </a:t>
            </a:r>
            <a:fld id="{E76C657F-0E32-4130-ADDA-66B81138A76A}" type="slidenum">
              <a:rPr lang="en-US" smtClean="0">
                <a:solidFill>
                  <a:schemeClr val="tx2"/>
                </a:solidFill>
              </a:rPr>
              <a:pPr/>
              <a:t>‹Nr.›</a:t>
            </a:fld>
            <a:endParaRPr lang="en-US">
              <a:solidFill>
                <a:schemeClr val="tx2"/>
              </a:solidFill>
            </a:endParaRPr>
          </a:p>
        </p:txBody>
      </p:sp>
    </p:spTree>
    <p:extLst>
      <p:ext uri="{BB962C8B-B14F-4D97-AF65-F5344CB8AC3E}">
        <p14:creationId xmlns:p14="http://schemas.microsoft.com/office/powerpoint/2010/main" val="527306072"/>
      </p:ext>
    </p:extLst>
  </p:cSld>
  <p:clrMap bg1="lt1" tx1="dk1" bg2="lt2" tx2="dk2" accent1="accent1" accent2="accent2" accent3="accent3" accent4="accent4" accent5="accent5" accent6="accent6" hlink="hlink" folHlink="folHlink"/>
  <p:notesStyle>
    <a:lvl1pPr marL="0" algn="l" defTabSz="914400" rtl="0" eaLnBrk="1" latinLnBrk="0" hangingPunct="1">
      <a:spcAft>
        <a:spcPts val="600"/>
      </a:spcAft>
      <a:defRPr sz="1200" kern="1200">
        <a:solidFill>
          <a:schemeClr val="tx1"/>
        </a:solidFill>
        <a:latin typeface="+mn-lt"/>
        <a:ea typeface="+mn-ea"/>
        <a:cs typeface="+mn-cs"/>
      </a:defRPr>
    </a:lvl1pPr>
    <a:lvl2pPr marL="144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2pPr>
    <a:lvl3pPr marL="288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3pPr>
    <a:lvl4pPr marL="432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576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720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6pPr>
    <a:lvl7pPr marL="864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7pPr>
    <a:lvl8pPr marL="1008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8pPr>
    <a:lvl9pPr marL="1152000" indent="-144000" algn="l" defTabSz="914400" rtl="0" eaLnBrk="1" latinLnBrk="0" hangingPunct="1">
      <a:spcAft>
        <a:spcPts val="300"/>
      </a:spcAft>
      <a:buClr>
        <a:schemeClr val="accent1"/>
      </a:buClr>
      <a:buFont typeface="Arial" panose="020B0604020202020204" pitchFamily="34" charset="0"/>
      <a:buChar char="•"/>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438" y="668338"/>
            <a:ext cx="6529387" cy="36734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
                <a:srgbClr val="009999"/>
              </a:buClr>
              <a:buSzTx/>
              <a:buFontTx/>
              <a:buNone/>
              <a:tabLst/>
              <a:defRPr/>
            </a:pPr>
            <a:r>
              <a:rPr kumimoji="0" lang="de-DE" sz="1050" b="1" i="0" u="none" strike="noStrike" kern="0" cap="none" spc="0" normalizeH="0" baseline="0" noProof="0">
                <a:ln>
                  <a:noFill/>
                </a:ln>
                <a:solidFill>
                  <a:srgbClr val="00D7A0"/>
                </a:solidFill>
                <a:effectLst/>
                <a:uLnTx/>
                <a:uFillTx/>
              </a:rPr>
              <a:t>Notizzettel</a:t>
            </a:r>
            <a:r>
              <a:rPr kumimoji="0" lang="de-DE" sz="1050" b="0" i="0" u="none" strike="noStrike" kern="0" cap="none" spc="0" normalizeH="0" baseline="0" noProof="0">
                <a:ln>
                  <a:noFill/>
                </a:ln>
                <a:solidFill>
                  <a:sysClr val="windowText" lastClr="000000"/>
                </a:solidFill>
                <a:effectLst/>
                <a:uLnTx/>
                <a:uFillTx/>
              </a:rPr>
              <a:t> </a:t>
            </a:r>
            <a:fld id="{E76C657F-0E32-4130-ADDA-66B81138A76A}" type="slidenum">
              <a:rPr kumimoji="0" lang="de-DE" sz="105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
                  <a:srgbClr val="009999"/>
                </a:buClr>
                <a:buSzTx/>
                <a:buFontTx/>
                <a:buNone/>
                <a:tabLst/>
                <a:defRPr/>
              </a:pPr>
              <a:t>2</a:t>
            </a:fld>
            <a:endParaRPr kumimoji="0" lang="de-DE" sz="105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81521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438" y="668338"/>
            <a:ext cx="6529387" cy="36734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r>
              <a:rPr lang="de-DE" b="1">
                <a:solidFill>
                  <a:schemeClr val="accent2"/>
                </a:solidFill>
              </a:rPr>
              <a:t>Notizzettel</a:t>
            </a:r>
            <a:r>
              <a:rPr lang="de-DE"/>
              <a:t> </a:t>
            </a:r>
            <a:fld id="{E76C657F-0E32-4130-ADDA-66B81138A76A}" type="slidenum">
              <a:rPr lang="de-DE" smtClean="0"/>
              <a:pPr/>
              <a:t>4</a:t>
            </a:fld>
            <a:endParaRPr lang="de-DE"/>
          </a:p>
        </p:txBody>
      </p:sp>
    </p:spTree>
    <p:extLst>
      <p:ext uri="{BB962C8B-B14F-4D97-AF65-F5344CB8AC3E}">
        <p14:creationId xmlns:p14="http://schemas.microsoft.com/office/powerpoint/2010/main" val="733158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438" y="668338"/>
            <a:ext cx="6529387" cy="36734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r>
              <a:rPr lang="de-DE" b="1">
                <a:solidFill>
                  <a:schemeClr val="accent2"/>
                </a:solidFill>
              </a:rPr>
              <a:t>Notizzettel</a:t>
            </a:r>
            <a:r>
              <a:rPr lang="de-DE"/>
              <a:t> </a:t>
            </a:r>
            <a:fld id="{E76C657F-0E32-4130-ADDA-66B81138A76A}" type="slidenum">
              <a:rPr lang="de-DE" smtClean="0"/>
              <a:pPr/>
              <a:t>5</a:t>
            </a:fld>
            <a:endParaRPr lang="de-DE"/>
          </a:p>
        </p:txBody>
      </p:sp>
    </p:spTree>
    <p:extLst>
      <p:ext uri="{BB962C8B-B14F-4D97-AF65-F5344CB8AC3E}">
        <p14:creationId xmlns:p14="http://schemas.microsoft.com/office/powerpoint/2010/main" val="2538797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438" y="668338"/>
            <a:ext cx="6529387" cy="367347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r>
              <a:rPr lang="de-DE" b="1">
                <a:solidFill>
                  <a:schemeClr val="accent2"/>
                </a:solidFill>
              </a:rPr>
              <a:t>Notizzettel</a:t>
            </a:r>
            <a:r>
              <a:rPr lang="de-DE"/>
              <a:t> </a:t>
            </a:r>
            <a:fld id="{E76C657F-0E32-4130-ADDA-66B81138A76A}" type="slidenum">
              <a:rPr lang="de-DE" smtClean="0"/>
              <a:pPr/>
              <a:t>6</a:t>
            </a:fld>
            <a:endParaRPr lang="de-DE"/>
          </a:p>
        </p:txBody>
      </p:sp>
    </p:spTree>
    <p:extLst>
      <p:ext uri="{BB962C8B-B14F-4D97-AF65-F5344CB8AC3E}">
        <p14:creationId xmlns:p14="http://schemas.microsoft.com/office/powerpoint/2010/main" val="3094641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438" y="668338"/>
            <a:ext cx="6529387" cy="36734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r>
              <a:rPr lang="de-DE" b="1">
                <a:solidFill>
                  <a:schemeClr val="accent2"/>
                </a:solidFill>
              </a:rPr>
              <a:t>Notizzettel</a:t>
            </a:r>
            <a:r>
              <a:rPr lang="de-DE"/>
              <a:t> </a:t>
            </a:r>
            <a:fld id="{E76C657F-0E32-4130-ADDA-66B81138A76A}" type="slidenum">
              <a:rPr lang="de-DE" smtClean="0"/>
              <a:pPr/>
              <a:t>7</a:t>
            </a:fld>
            <a:endParaRPr lang="de-DE"/>
          </a:p>
        </p:txBody>
      </p:sp>
    </p:spTree>
    <p:extLst>
      <p:ext uri="{BB962C8B-B14F-4D97-AF65-F5344CB8AC3E}">
        <p14:creationId xmlns:p14="http://schemas.microsoft.com/office/powerpoint/2010/main" val="1355638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438" y="668338"/>
            <a:ext cx="6529387" cy="36734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r>
              <a:rPr lang="de-DE" b="1">
                <a:solidFill>
                  <a:schemeClr val="accent2"/>
                </a:solidFill>
              </a:rPr>
              <a:t>Notizzettel</a:t>
            </a:r>
            <a:r>
              <a:rPr lang="de-DE"/>
              <a:t> </a:t>
            </a:r>
            <a:fld id="{E76C657F-0E32-4130-ADDA-66B81138A76A}" type="slidenum">
              <a:rPr lang="de-DE" smtClean="0"/>
              <a:pPr/>
              <a:t>8</a:t>
            </a:fld>
            <a:endParaRPr lang="de-DE"/>
          </a:p>
        </p:txBody>
      </p:sp>
    </p:spTree>
    <p:extLst>
      <p:ext uri="{BB962C8B-B14F-4D97-AF65-F5344CB8AC3E}">
        <p14:creationId xmlns:p14="http://schemas.microsoft.com/office/powerpoint/2010/main" val="3364219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06400" y="619125"/>
            <a:ext cx="6048375" cy="3402013"/>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r>
              <a:rPr lang="en-US" b="1">
                <a:solidFill>
                  <a:schemeClr val="accent2"/>
                </a:solidFill>
              </a:rPr>
              <a:t>Notes</a:t>
            </a:r>
            <a:r>
              <a:rPr lang="en-US"/>
              <a:t> </a:t>
            </a:r>
            <a:fld id="{E76C657F-0E32-4130-ADDA-66B81138A76A}" type="slidenum">
              <a:rPr lang="en-US" smtClean="0">
                <a:solidFill>
                  <a:schemeClr val="tx2"/>
                </a:solidFill>
              </a:rPr>
              <a:pPr/>
              <a:t>10</a:t>
            </a:fld>
            <a:endParaRPr lang="en-US">
              <a:solidFill>
                <a:schemeClr val="tx2"/>
              </a:solidFill>
            </a:endParaRPr>
          </a:p>
        </p:txBody>
      </p:sp>
    </p:spTree>
    <p:extLst>
      <p:ext uri="{BB962C8B-B14F-4D97-AF65-F5344CB8AC3E}">
        <p14:creationId xmlns:p14="http://schemas.microsoft.com/office/powerpoint/2010/main" val="15686070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Deep Blue 80pt">
    <p:bg>
      <p:bgRef idx="1001">
        <a:schemeClr val="bg2"/>
      </p:bgRef>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7" name="Siemens Logo" descr="Siemens logo">
            <a:extLst>
              <a:ext uri="{FF2B5EF4-FFF2-40B4-BE49-F238E27FC236}">
                <a16:creationId xmlns:a16="http://schemas.microsoft.com/office/drawing/2014/main" id="{670C6E6A-0191-4020-A084-BB23C7AE6B0D}"/>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0262505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eep Blue 60pt">
    <p:bg>
      <p:bgRef idx="1001">
        <a:schemeClr val="bg2"/>
      </p:bgRef>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7" name="Siemens Logo" descr="Siemens logo">
            <a:extLst>
              <a:ext uri="{FF2B5EF4-FFF2-40B4-BE49-F238E27FC236}">
                <a16:creationId xmlns:a16="http://schemas.microsoft.com/office/drawing/2014/main" id="{092D1760-10AA-43FB-AC0B-074FF5007194}"/>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2731179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Deep Blue 40pt">
    <p:bg>
      <p:bgRef idx="1001">
        <a:schemeClr val="bg2"/>
      </p:bgRef>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7" name="Siemens Logo" descr="Siemens logo">
            <a:extLst>
              <a:ext uri="{FF2B5EF4-FFF2-40B4-BE49-F238E27FC236}">
                <a16:creationId xmlns:a16="http://schemas.microsoft.com/office/drawing/2014/main" id="{BC293230-94BC-41FA-A2D9-E9259B125F84}"/>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0249615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mask&amp;blur Transformation 8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2462792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mask&amp;blur Transformation 6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1513641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mask&amp;blur Transformation 4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9208743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mask&amp;blur Transformation 8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2916057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mask&amp;blur Transformation 6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15397850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mask&amp;blur Transformation 4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3613854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mask&amp;blur Transformation 8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2"/>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lvl1pPr>
              <a:defRPr>
                <a:solidFill>
                  <a:schemeClr val="bg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26629223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mask&amp;blur Transformation 6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2"/>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lvl1pPr>
              <a:defRPr>
                <a:solidFill>
                  <a:schemeClr val="bg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37924137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mask&amp;blur Transformation 4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2"/>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lvl1pPr>
              <a:defRPr>
                <a:solidFill>
                  <a:schemeClr val="bg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38740176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mask&amp;blur Siemens Xcelerator 8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116023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mask&amp;blur Siemens Xcelerator 6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7132854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mask&amp;blur Siemens Xcelerator 4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5021664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mask&amp;blur Siemens Xcelerator 8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223709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mask&amp;blur Siemens Xcelerator 6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0933629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mask&amp;blur Siemens Xcelerator 4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47797712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mask&amp;blur Siemens Xcelerator 8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3220784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mask&amp;blur Siemens Xcelerator 6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4960269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mask&amp;blur Siemens Xcelerator 4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2236877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mask&amp;blur Sustainability 8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6665666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mask&amp;blur Sustainability 6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80416661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mask&amp;blur Sustainability 40pt (motif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358240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mask&amp;blur Sustainability 8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678897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mask&amp;blur Sustainability 6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9087869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mask&amp;blur Sustainability 40pt (motif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32806408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mask&amp;blur Sustainability 8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8000" b="0">
                <a:solidFill>
                  <a:schemeClr val="tx1"/>
                </a:solidFill>
              </a:defRPr>
            </a:lvl1pPr>
          </a:lstStyle>
          <a:p>
            <a:r>
              <a:rPr lang="en-US"/>
              <a:t>Title chart, </a:t>
            </a:r>
            <a:br>
              <a:rPr lang="en-US"/>
            </a:br>
            <a:r>
              <a:rPr lang="en-US"/>
              <a:t>Arial, 80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3876677"/>
            <a:ext cx="9286875" cy="1930398"/>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7634172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mask&amp;blur Sustainability 6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000" cy="2769989"/>
          </a:xfrm>
          <a:noFill/>
        </p:spPr>
        <p:txBody>
          <a:bodyPr wrap="square" rIns="0" bIns="0" anchor="b" anchorCtr="0">
            <a:spAutoFit/>
          </a:bodyPr>
          <a:lstStyle>
            <a:lvl1pPr marL="0">
              <a:lnSpc>
                <a:spcPct val="100000"/>
              </a:lnSpc>
              <a:defRPr sz="6000" b="0">
                <a:solidFill>
                  <a:schemeClr val="tx1"/>
                </a:solidFill>
              </a:defRPr>
            </a:lvl1pPr>
          </a:lstStyle>
          <a:p>
            <a:r>
              <a:rPr lang="en-US"/>
              <a:t>Title chart, </a:t>
            </a:r>
            <a:br>
              <a:rPr lang="en-US"/>
            </a:br>
            <a:r>
              <a:rPr lang="en-US"/>
              <a:t>Arial Regular, 60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1916063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mask&amp;blur Sustainability 40pt (motif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descr="Headline of the presentation">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9288000" cy="2462213"/>
          </a:xfrm>
          <a:noFill/>
        </p:spPr>
        <p:txBody>
          <a:bodyPr wrap="square" rIns="0" bIns="0" anchor="b" anchorCtr="0">
            <a:spAutoFit/>
          </a:bodyPr>
          <a:lstStyle>
            <a:lvl1pPr marL="0">
              <a:lnSpc>
                <a:spcPct val="100000"/>
              </a:lnSpc>
              <a:defRPr sz="4000" b="0">
                <a:solidFill>
                  <a:schemeClr val="tx1"/>
                </a:solidFill>
              </a:defRPr>
            </a:lvl1pPr>
          </a:lstStyle>
          <a:p>
            <a:r>
              <a:rPr lang="en-US"/>
              <a:t>Title chart,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black">
          <a:xfrm>
            <a:off x="10274400" y="6364800"/>
            <a:ext cx="1512000" cy="24040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9457729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picture dark 48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noFill/>
        </p:spPr>
        <p:txBody>
          <a:bodyPr rIns="0" bIns="0" anchor="t">
            <a:spAutoFit/>
          </a:bodyPr>
          <a:lstStyle>
            <a:lvl1pPr marL="0">
              <a:lnSpc>
                <a:spcPct val="100000"/>
              </a:lnSpc>
              <a:defRPr sz="4800" b="0">
                <a:solidFill>
                  <a:schemeClr val="tx1"/>
                </a:solidFill>
              </a:defRPr>
            </a:lvl1pPr>
          </a:lstStyle>
          <a:p>
            <a:r>
              <a:rPr lang="en-US"/>
              <a:t>Title chart with picture, </a:t>
            </a:r>
            <a:br>
              <a:rPr lang="en-US"/>
            </a:br>
            <a:r>
              <a:rPr lang="en-US"/>
              <a:t>Arial Regular, 48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2"/>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40990781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picture dark 40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noFill/>
        </p:spPr>
        <p:txBody>
          <a:bodyPr rIns="0" bIns="0" anchor="t">
            <a:spAutoFit/>
          </a:bodyPr>
          <a:lstStyle>
            <a:lvl1pPr marL="0">
              <a:lnSpc>
                <a:spcPct val="100000"/>
              </a:lnSpc>
              <a:defRPr sz="4000" b="0">
                <a:solidFill>
                  <a:schemeClr val="tx1"/>
                </a:solidFill>
              </a:defRPr>
            </a:lvl1pPr>
          </a:lstStyle>
          <a:p>
            <a:r>
              <a:rPr lang="en-US"/>
              <a:t>Title chart with picture, </a:t>
            </a:r>
            <a:br>
              <a:rPr lang="en-US"/>
            </a:br>
            <a:r>
              <a:rPr lang="en-US"/>
              <a:t>Arial Regular, 40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2"/>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2184751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picture dark 36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noFill/>
        </p:spPr>
        <p:txBody>
          <a:bodyPr rIns="0" bIns="0" anchor="t">
            <a:spAutoFit/>
          </a:bodyPr>
          <a:lstStyle>
            <a:lvl1pPr marL="0">
              <a:lnSpc>
                <a:spcPct val="100000"/>
              </a:lnSpc>
              <a:defRPr sz="3600" b="0">
                <a:solidFill>
                  <a:schemeClr val="tx1"/>
                </a:solidFill>
              </a:defRPr>
            </a:lvl1pPr>
          </a:lstStyle>
          <a:p>
            <a:r>
              <a:rPr lang="en-US"/>
              <a:t>Title chart with picture, </a:t>
            </a:r>
            <a:br>
              <a:rPr lang="en-US"/>
            </a:br>
            <a:r>
              <a:rPr lang="en-US"/>
              <a:t>Arial Regular, 36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2"/>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9994284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picture Gradient 48pt">
    <p:bg>
      <p:bgPr>
        <a:gradFill flip="none" rotWithShape="1">
          <a:gsLst>
            <a:gs pos="40000">
              <a:schemeClr val="bg2"/>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Gradient cover">
            <a:extLst>
              <a:ext uri="{FF2B5EF4-FFF2-40B4-BE49-F238E27FC236}">
                <a16:creationId xmlns:a16="http://schemas.microsoft.com/office/drawing/2014/main" id="{6FD70AD7-1356-4F56-BCF5-60206B8893D8}"/>
              </a:ext>
              <a:ext uri="{C183D7F6-B498-43B3-948B-1728B52AA6E4}">
                <adec:decorative xmlns:adec="http://schemas.microsoft.com/office/drawing/2017/decorative" val="1"/>
              </a:ext>
            </a:extLst>
          </p:cNvPr>
          <p:cNvSpPr/>
          <p:nvPr/>
        </p:nvSpPr>
        <p:spPr>
          <a:xfrm>
            <a:off x="0" y="3502025"/>
            <a:ext cx="12192000" cy="3355975"/>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noFill/>
        </p:spPr>
        <p:txBody>
          <a:bodyPr rIns="0" bIns="0" anchor="t">
            <a:spAutoFit/>
          </a:bodyPr>
          <a:lstStyle>
            <a:lvl1pPr marL="0">
              <a:lnSpc>
                <a:spcPct val="100000"/>
              </a:lnSpc>
              <a:defRPr sz="4800" b="0">
                <a:solidFill>
                  <a:schemeClr val="tx1"/>
                </a:solidFill>
              </a:defRPr>
            </a:lvl1pPr>
          </a:lstStyle>
          <a:p>
            <a:r>
              <a:rPr lang="en-US"/>
              <a:t>Title chart with picture, </a:t>
            </a:r>
            <a:br>
              <a:rPr lang="en-US"/>
            </a:br>
            <a:r>
              <a:rPr lang="en-US"/>
              <a:t>Arial Regular, 48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1"/>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0942360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picture Gradient 40pt">
    <p:bg>
      <p:bgPr>
        <a:gradFill flip="none" rotWithShape="1">
          <a:gsLst>
            <a:gs pos="40000">
              <a:schemeClr val="bg2"/>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Gradient cover">
            <a:extLst>
              <a:ext uri="{FF2B5EF4-FFF2-40B4-BE49-F238E27FC236}">
                <a16:creationId xmlns:a16="http://schemas.microsoft.com/office/drawing/2014/main" id="{BC751AD9-F368-4030-BEF3-878CBEED0E5B}"/>
              </a:ext>
              <a:ext uri="{C183D7F6-B498-43B3-948B-1728B52AA6E4}">
                <adec:decorative xmlns:adec="http://schemas.microsoft.com/office/drawing/2017/decorative" val="1"/>
              </a:ext>
            </a:extLst>
          </p:cNvPr>
          <p:cNvSpPr/>
          <p:nvPr/>
        </p:nvSpPr>
        <p:spPr>
          <a:xfrm>
            <a:off x="0" y="3502025"/>
            <a:ext cx="12192000" cy="3355975"/>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noFill/>
        </p:spPr>
        <p:txBody>
          <a:bodyPr rIns="0" bIns="0" anchor="t">
            <a:spAutoFit/>
          </a:bodyPr>
          <a:lstStyle>
            <a:lvl1pPr marL="0">
              <a:lnSpc>
                <a:spcPct val="100000"/>
              </a:lnSpc>
              <a:defRPr sz="4000" b="0">
                <a:solidFill>
                  <a:schemeClr val="tx1"/>
                </a:solidFill>
              </a:defRPr>
            </a:lvl1pPr>
          </a:lstStyle>
          <a:p>
            <a:r>
              <a:rPr lang="en-US"/>
              <a:t>Title chart with picture, </a:t>
            </a:r>
            <a:br>
              <a:rPr lang="en-US"/>
            </a:br>
            <a:r>
              <a:rPr lang="en-US"/>
              <a:t>Arial Regular, 40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1"/>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25303777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picture Gradient 36pt">
    <p:bg>
      <p:bgPr>
        <a:gradFill flip="none" rotWithShape="1">
          <a:gsLst>
            <a:gs pos="40000">
              <a:schemeClr val="bg2"/>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Gradient cover">
            <a:extLst>
              <a:ext uri="{FF2B5EF4-FFF2-40B4-BE49-F238E27FC236}">
                <a16:creationId xmlns:a16="http://schemas.microsoft.com/office/drawing/2014/main" id="{0F638833-9358-4A10-8860-60EC0C65D974}"/>
              </a:ext>
              <a:ext uri="{C183D7F6-B498-43B3-948B-1728B52AA6E4}">
                <adec:decorative xmlns:adec="http://schemas.microsoft.com/office/drawing/2017/decorative" val="1"/>
              </a:ext>
            </a:extLst>
          </p:cNvPr>
          <p:cNvSpPr/>
          <p:nvPr/>
        </p:nvSpPr>
        <p:spPr>
          <a:xfrm>
            <a:off x="0" y="3502025"/>
            <a:ext cx="12192000" cy="3355975"/>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noFill/>
        </p:spPr>
        <p:txBody>
          <a:bodyPr rIns="0" bIns="0" anchor="t">
            <a:spAutoFit/>
          </a:bodyPr>
          <a:lstStyle>
            <a:lvl1pPr marL="0">
              <a:lnSpc>
                <a:spcPct val="100000"/>
              </a:lnSpc>
              <a:defRPr sz="3600" b="0">
                <a:solidFill>
                  <a:schemeClr val="tx1"/>
                </a:solidFill>
              </a:defRPr>
            </a:lvl1pPr>
          </a:lstStyle>
          <a:p>
            <a:r>
              <a:rPr lang="en-US"/>
              <a:t>Title chart with picture, </a:t>
            </a:r>
            <a:br>
              <a:rPr lang="en-US"/>
            </a:br>
            <a:r>
              <a:rPr lang="en-US"/>
              <a:t>Arial Regular, 36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bg1"/>
                </a:solidFill>
              </a:defRPr>
            </a:lvl1pPr>
          </a:lstStyle>
          <a:p>
            <a:r>
              <a:rPr lang="en-US" noProof="0"/>
              <a:t>Title picture</a:t>
            </a:r>
          </a:p>
        </p:txBody>
      </p:sp>
      <p:pic>
        <p:nvPicPr>
          <p:cNvPr id="7" name="Siemens Logo" descr="Siemens logo">
            <a:extLst>
              <a:ext uri="{FF2B5EF4-FFF2-40B4-BE49-F238E27FC236}">
                <a16:creationId xmlns:a16="http://schemas.microsoft.com/office/drawing/2014/main" id="{3E4A7839-9F7E-47F2-83BA-F637AE096316}"/>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Unrestricted | © Siemens 2026 | Digital Enterprise Services | September 2026</a:t>
            </a:r>
          </a:p>
        </p:txBody>
      </p:sp>
    </p:spTree>
    <p:extLst>
      <p:ext uri="{BB962C8B-B14F-4D97-AF65-F5344CB8AC3E}">
        <p14:creationId xmlns:p14="http://schemas.microsoft.com/office/powerpoint/2010/main" val="18528242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picture light 48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noFill/>
        </p:spPr>
        <p:txBody>
          <a:bodyPr rIns="0" bIns="0" anchor="t">
            <a:spAutoFit/>
          </a:bodyPr>
          <a:lstStyle>
            <a:lvl1pPr marL="0">
              <a:lnSpc>
                <a:spcPct val="100000"/>
              </a:lnSpc>
              <a:defRPr sz="4800" b="0">
                <a:solidFill>
                  <a:schemeClr val="tx2"/>
                </a:solidFill>
              </a:defRPr>
            </a:lvl1pPr>
          </a:lstStyle>
          <a:p>
            <a:r>
              <a:rPr lang="en-US"/>
              <a:t>Title chart with picture, </a:t>
            </a:r>
            <a:br>
              <a:rPr lang="en-US"/>
            </a:br>
            <a:r>
              <a:rPr lang="en-US"/>
              <a:t>Arial Regular, 48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2"/>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tx1"/>
                </a:solidFill>
              </a:defRPr>
            </a:lvl1pPr>
          </a:lstStyle>
          <a:p>
            <a:r>
              <a:rPr lang="en-US" noProof="0"/>
              <a:t>Title picture</a:t>
            </a:r>
          </a:p>
        </p:txBody>
      </p:sp>
      <p:pic>
        <p:nvPicPr>
          <p:cNvPr id="9" name="Siemens Logo" descr="Siemens logo">
            <a:extLst>
              <a:ext uri="{FF2B5EF4-FFF2-40B4-BE49-F238E27FC236}">
                <a16:creationId xmlns:a16="http://schemas.microsoft.com/office/drawing/2014/main" id="{46D369A7-07BD-4B91-9E53-807AAAF0C30C}"/>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lvl1pPr>
              <a:defRPr>
                <a:solidFill>
                  <a:schemeClr val="tx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9126653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picture light 40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noFill/>
        </p:spPr>
        <p:txBody>
          <a:bodyPr rIns="0" bIns="0" anchor="t">
            <a:spAutoFit/>
          </a:bodyPr>
          <a:lstStyle>
            <a:lvl1pPr marL="0">
              <a:lnSpc>
                <a:spcPct val="100000"/>
              </a:lnSpc>
              <a:defRPr sz="4000" b="0">
                <a:solidFill>
                  <a:schemeClr val="tx2"/>
                </a:solidFill>
              </a:defRPr>
            </a:lvl1pPr>
          </a:lstStyle>
          <a:p>
            <a:r>
              <a:rPr lang="en-US"/>
              <a:t>Title chart with picture, </a:t>
            </a:r>
            <a:br>
              <a:rPr lang="en-US"/>
            </a:br>
            <a:r>
              <a:rPr lang="en-US"/>
              <a:t>Arial Regular, 40 </a:t>
            </a:r>
            <a:r>
              <a:rPr lang="en-US" err="1"/>
              <a:t>pt</a:t>
            </a:r>
            <a:endParaRPr lang="en-US"/>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2"/>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tx1"/>
                </a:solidFill>
              </a:defRPr>
            </a:lvl1pPr>
          </a:lstStyle>
          <a:p>
            <a:r>
              <a:rPr lang="en-US" noProof="0"/>
              <a:t>Title picture</a:t>
            </a:r>
          </a:p>
        </p:txBody>
      </p:sp>
      <p:pic>
        <p:nvPicPr>
          <p:cNvPr id="9" name="Siemens Logo" descr="Siemens logo">
            <a:extLst>
              <a:ext uri="{FF2B5EF4-FFF2-40B4-BE49-F238E27FC236}">
                <a16:creationId xmlns:a16="http://schemas.microsoft.com/office/drawing/2014/main" id="{DC2D4109-C5C2-42BB-B5A0-2F6793388E2C}"/>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lvl1pPr>
              <a:defRPr>
                <a:solidFill>
                  <a:schemeClr val="tx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4848920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picture light 36pt">
    <p:bg>
      <p:bgRef idx="1001">
        <a:schemeClr val="bg2"/>
      </p:bgRef>
    </p:bg>
    <p:spTree>
      <p:nvGrpSpPr>
        <p:cNvPr id="1" name=""/>
        <p:cNvGrpSpPr/>
        <p:nvPr/>
      </p:nvGrpSpPr>
      <p:grpSpPr>
        <a:xfrm>
          <a:off x="0" y="0"/>
          <a:ext cx="0" cy="0"/>
          <a:chOff x="0" y="0"/>
          <a:chExt cx="0" cy="0"/>
        </a:xfrm>
      </p:grpSpPr>
      <p:sp>
        <p:nvSpPr>
          <p:cNvPr id="2" name="Title" descr="Headline of the presentation">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noFill/>
        </p:spPr>
        <p:txBody>
          <a:bodyPr rIns="0" bIns="0" anchor="t">
            <a:spAutoFit/>
          </a:bodyPr>
          <a:lstStyle>
            <a:lvl1pPr marL="0">
              <a:lnSpc>
                <a:spcPct val="100000"/>
              </a:lnSpc>
              <a:defRPr sz="3600" b="0">
                <a:solidFill>
                  <a:schemeClr val="tx2"/>
                </a:solidFill>
              </a:defRPr>
            </a:lvl1pPr>
          </a:lstStyle>
          <a:p>
            <a:r>
              <a:rPr lang="en-US"/>
              <a:t>Title chart with picture, </a:t>
            </a:r>
            <a:br>
              <a:rPr lang="en-US"/>
            </a:br>
            <a:r>
              <a:rPr lang="en-US"/>
              <a:t>Arial Regular, 36 </a:t>
            </a:r>
            <a:r>
              <a:rPr lang="en-US" err="1"/>
              <a:t>pt</a:t>
            </a:r>
            <a:r>
              <a:rPr lang="en-US"/>
              <a:t>,</a:t>
            </a:r>
            <a:br>
              <a:rPr lang="en-US"/>
            </a:br>
            <a:r>
              <a:rPr lang="en-US"/>
              <a:t>3 lines</a:t>
            </a:r>
          </a:p>
        </p:txBody>
      </p:sp>
      <p:sp>
        <p:nvSpPr>
          <p:cNvPr id="3" name="Subhead" descr="Subheadline of the presentation">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2"/>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8" name="Picture Placeholder" descr="Title picture – please describe furth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rgbClr val="9999A9"/>
          </a:solidFill>
        </p:spPr>
        <p:txBody>
          <a:bodyPr lIns="144000" tIns="108000" rIns="144000" bIns="108000"/>
          <a:lstStyle>
            <a:lvl1pPr marL="0" indent="0">
              <a:buNone/>
              <a:defRPr>
                <a:solidFill>
                  <a:schemeClr val="tx1"/>
                </a:solidFill>
              </a:defRPr>
            </a:lvl1pPr>
          </a:lstStyle>
          <a:p>
            <a:r>
              <a:rPr lang="en-US" noProof="0"/>
              <a:t>Title picture</a:t>
            </a:r>
          </a:p>
        </p:txBody>
      </p:sp>
      <p:pic>
        <p:nvPicPr>
          <p:cNvPr id="9" name="Siemens Logo" descr="Siemens logo">
            <a:extLst>
              <a:ext uri="{FF2B5EF4-FFF2-40B4-BE49-F238E27FC236}">
                <a16:creationId xmlns:a16="http://schemas.microsoft.com/office/drawing/2014/main" id="{298AE3DB-A74B-4AD6-A37C-FBCFB647B93F}"/>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lvl1pPr>
              <a:defRPr>
                <a:solidFill>
                  <a:schemeClr val="tx1"/>
                </a:solidFill>
              </a:defRPr>
            </a:lvl1pPr>
          </a:lstStyle>
          <a:p>
            <a:r>
              <a:rPr lang="en-US"/>
              <a:t>Unrestricted | © Siemens 2026 | Digital Enterprise Services | September 2026</a:t>
            </a:r>
          </a:p>
        </p:txBody>
      </p:sp>
    </p:spTree>
    <p:extLst>
      <p:ext uri="{BB962C8B-B14F-4D97-AF65-F5344CB8AC3E}">
        <p14:creationId xmlns:p14="http://schemas.microsoft.com/office/powerpoint/2010/main" val="11906047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hapter title dark 8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462213"/>
          </a:xfrm>
          <a:noFill/>
        </p:spPr>
        <p:txBody>
          <a:bodyPr rIns="0" bIns="0" anchor="b" anchorCtr="0">
            <a:spAutoFit/>
          </a:bodyPr>
          <a:lstStyle>
            <a:lvl1pPr marL="0">
              <a:lnSpc>
                <a:spcPct val="100000"/>
              </a:lnSpc>
              <a:defRPr sz="8000" b="0">
                <a:solidFill>
                  <a:schemeClr val="tx1"/>
                </a:solidFill>
              </a:defRPr>
            </a:lvl1pPr>
          </a:lstStyle>
          <a:p>
            <a:r>
              <a:rPr lang="en-US"/>
              <a:t>Chapter divider, </a:t>
            </a:r>
            <a:br>
              <a:rPr lang="en-US"/>
            </a:br>
            <a:r>
              <a:rPr lang="en-US"/>
              <a:t>Arial Regular, 80 </a:t>
            </a:r>
            <a:r>
              <a:rPr lang="en-US" err="1"/>
              <a:t>pt</a:t>
            </a:r>
            <a:endParaRPr lang="en-US"/>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399"/>
          </a:xfrm>
          <a:prstGeom prst="rect">
            <a:avLst/>
          </a:prstGeom>
        </p:spPr>
        <p:txBody>
          <a:bodyPr lIns="0" tIns="3708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sp>
        <p:nvSpPr>
          <p:cNvPr id="5" name="Footer Placeholder" descr="Footer with copyright, author and department information, and date">
            <a:extLst>
              <a:ext uri="{FF2B5EF4-FFF2-40B4-BE49-F238E27FC236}">
                <a16:creationId xmlns:a16="http://schemas.microsoft.com/office/drawing/2014/main" id="{EDBCA456-A643-45C8-9383-5A06099EB621}"/>
              </a:ext>
            </a:extLst>
          </p:cNvPr>
          <p:cNvSpPr>
            <a:spLocks noGrp="1"/>
          </p:cNvSpPr>
          <p:nvPr>
            <p:ph type="ftr" sz="quarter" idx="10"/>
          </p:nvPr>
        </p:nvSpPr>
        <p:spPr bwMode="black">
          <a:xfrm>
            <a:off x="1059160" y="6310800"/>
            <a:ext cx="8640003" cy="547200"/>
          </a:xfrm>
        </p:spPr>
        <p:txBody>
          <a:bodyPr/>
          <a:lstStyle/>
          <a:p>
            <a:r>
              <a:rPr lang="en-US"/>
              <a:t>Unrestricted | © Siemens 2026 | Digital Enterprise Services | September 2026</a:t>
            </a:r>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6" name="Slide Number Placeholder">
            <a:extLst>
              <a:ext uri="{FF2B5EF4-FFF2-40B4-BE49-F238E27FC236}">
                <a16:creationId xmlns:a16="http://schemas.microsoft.com/office/drawing/2014/main" id="{5B05DC85-FD3C-4245-83A1-F6197CB9E08F}"/>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0429905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hapter title dark 6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noFill/>
        </p:spPr>
        <p:txBody>
          <a:bodyPr rIns="0" bIns="0" anchor="b" anchorCtr="0">
            <a:spAutoFit/>
          </a:bodyPr>
          <a:lstStyle>
            <a:lvl1pPr marL="0">
              <a:lnSpc>
                <a:spcPct val="100000"/>
              </a:lnSpc>
              <a:defRPr sz="6000" b="0">
                <a:solidFill>
                  <a:schemeClr val="tx1"/>
                </a:solidFill>
              </a:defRPr>
            </a:lvl1pPr>
          </a:lstStyle>
          <a:p>
            <a:r>
              <a:rPr lang="en-US"/>
              <a:t>Chapter divider, </a:t>
            </a:r>
            <a:br>
              <a:rPr lang="en-US"/>
            </a:br>
            <a:r>
              <a:rPr lang="en-US"/>
              <a:t>Arial Regular, 60 </a:t>
            </a:r>
            <a:r>
              <a:rPr lang="en-US" err="1"/>
              <a:t>pt</a:t>
            </a:r>
            <a:br>
              <a:rPr lang="en-US"/>
            </a:br>
            <a:r>
              <a:rPr lang="en-US"/>
              <a:t>3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2"/>
            <a:ext cx="9288000" cy="1622622"/>
          </a:xfrm>
          <a:prstGeom prst="rect">
            <a:avLst/>
          </a:prstGeom>
        </p:spPr>
        <p:txBody>
          <a:bodyPr lIns="0" tIns="3708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sp>
        <p:nvSpPr>
          <p:cNvPr id="5" name="Footer Placeholder" descr="Footer with copyright, author and department information, and date">
            <a:extLst>
              <a:ext uri="{FF2B5EF4-FFF2-40B4-BE49-F238E27FC236}">
                <a16:creationId xmlns:a16="http://schemas.microsoft.com/office/drawing/2014/main" id="{21031E7D-E514-484A-9CCD-52A9C2222261}"/>
              </a:ext>
            </a:extLst>
          </p:cNvPr>
          <p:cNvSpPr>
            <a:spLocks noGrp="1"/>
          </p:cNvSpPr>
          <p:nvPr>
            <p:ph type="ftr" sz="quarter" idx="10"/>
          </p:nvPr>
        </p:nvSpPr>
        <p:spPr bwMode="black">
          <a:xfrm>
            <a:off x="1059160" y="6310800"/>
            <a:ext cx="8640003" cy="547200"/>
          </a:xfrm>
        </p:spPr>
        <p:txBody>
          <a:bodyPr/>
          <a:lstStyle/>
          <a:p>
            <a:r>
              <a:rPr lang="en-US"/>
              <a:t>Unrestricted | © Siemens 2026 | Digital Enterprise Services | September 2026</a:t>
            </a:r>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6" name="Slide Number Placeholder">
            <a:extLst>
              <a:ext uri="{FF2B5EF4-FFF2-40B4-BE49-F238E27FC236}">
                <a16:creationId xmlns:a16="http://schemas.microsoft.com/office/drawing/2014/main" id="{447F428C-5AA7-413C-A721-B7AADDF8B425}"/>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2948591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hapter title dark 4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4000" b="0">
                <a:solidFill>
                  <a:schemeClr val="tx1"/>
                </a:solidFill>
              </a:defRPr>
            </a:lvl1pPr>
          </a:lstStyle>
          <a:p>
            <a:r>
              <a:rPr lang="en-US"/>
              <a:t>Chapter divider,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121"/>
          </a:xfrm>
          <a:prstGeom prst="rect">
            <a:avLst/>
          </a:prstGeom>
        </p:spPr>
        <p:txBody>
          <a:bodyPr lIns="0" tIns="3708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10" name="Siemens Logo" descr="Siemens logo">
            <a:extLst>
              <a:ext uri="{FF2B5EF4-FFF2-40B4-BE49-F238E27FC236}">
                <a16:creationId xmlns:a16="http://schemas.microsoft.com/office/drawing/2014/main" id="{9A561178-96D2-407A-94C5-91A37401F65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498F1A9-6241-4523-AFBC-C74F3AA4AC35}"/>
              </a:ext>
            </a:extLst>
          </p:cNvPr>
          <p:cNvSpPr>
            <a:spLocks noGrp="1"/>
          </p:cNvSpPr>
          <p:nvPr>
            <p:ph type="ftr" sz="quarter" idx="10"/>
          </p:nvPr>
        </p:nvSpPr>
        <p:spPr bwMode="black">
          <a:xfrm>
            <a:off x="1059160" y="6310800"/>
            <a:ext cx="8639240" cy="547200"/>
          </a:xfrm>
        </p:spPr>
        <p:txBody>
          <a:body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267619FE-01EE-4013-B481-A8C505C5D26A}"/>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163221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hapter title color 80pt">
    <p:bg>
      <p:bgRef idx="1001">
        <a:schemeClr val="bg1"/>
      </p:bgRef>
    </p:bg>
    <p:spTree>
      <p:nvGrpSpPr>
        <p:cNvPr id="1" name=""/>
        <p:cNvGrpSpPr/>
        <p:nvPr/>
      </p:nvGrpSpPr>
      <p:grpSpPr>
        <a:xfrm>
          <a:off x="0" y="0"/>
          <a:ext cx="0" cy="0"/>
          <a:chOff x="0" y="0"/>
          <a:chExt cx="0" cy="0"/>
        </a:xfrm>
      </p:grpSpPr>
      <p:sp>
        <p:nvSpPr>
          <p:cNvPr id="2" name="Color Stage">
            <a:extLst>
              <a:ext uri="{FF2B5EF4-FFF2-40B4-BE49-F238E27FC236}">
                <a16:creationId xmlns:a16="http://schemas.microsoft.com/office/drawing/2014/main" id="{A71FD435-3CF0-4700-A204-51B8FECDB0E5}"/>
              </a:ext>
            </a:extLst>
          </p:cNvPr>
          <p:cNvSpPr/>
          <p:nvPr/>
        </p:nvSpPr>
        <p:spPr bwMode="hidden">
          <a:xfrm>
            <a:off x="0" y="0"/>
            <a:ext cx="12192000" cy="6166800"/>
          </a:xfrm>
          <a:prstGeom prst="rect">
            <a:avLst/>
          </a:prstGeom>
          <a:solidFill>
            <a:srgbClr val="00FFB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462213"/>
          </a:xfrm>
          <a:noFill/>
        </p:spPr>
        <p:txBody>
          <a:bodyPr rIns="0" bIns="0" anchor="b" anchorCtr="0">
            <a:spAutoFit/>
          </a:bodyPr>
          <a:lstStyle>
            <a:lvl1pPr marL="0">
              <a:lnSpc>
                <a:spcPct val="100000"/>
              </a:lnSpc>
              <a:defRPr sz="8000" b="0">
                <a:solidFill>
                  <a:schemeClr val="tx2"/>
                </a:solidFill>
              </a:defRPr>
            </a:lvl1pPr>
          </a:lstStyle>
          <a:p>
            <a:r>
              <a:rPr lang="en-US"/>
              <a:t>Chapter divider, </a:t>
            </a:r>
            <a:br>
              <a:rPr lang="en-US"/>
            </a:br>
            <a:r>
              <a:rPr lang="en-US"/>
              <a:t>Arial Regular, 80 </a:t>
            </a:r>
            <a:r>
              <a:rPr lang="en-US" err="1"/>
              <a:t>pt</a:t>
            </a:r>
            <a:endParaRPr lang="en-US"/>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399"/>
          </a:xfrm>
          <a:prstGeom prst="rect">
            <a:avLst/>
          </a:prstGeom>
        </p:spPr>
        <p:txBody>
          <a:bodyPr lIns="0" tIns="370800">
            <a:noAutofit/>
          </a:bodyPr>
          <a:lstStyle>
            <a:lvl1pPr marL="0" indent="0" algn="l">
              <a:spcAft>
                <a:spcPts val="300"/>
              </a:spcAft>
              <a:buNone/>
              <a:defRPr sz="32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9" name="Siemens Logo" descr="Siemens logo">
            <a:extLst>
              <a:ext uri="{FF2B5EF4-FFF2-40B4-BE49-F238E27FC236}">
                <a16:creationId xmlns:a16="http://schemas.microsoft.com/office/drawing/2014/main" id="{BDD73C6A-6099-483E-9C34-F604024F2575}"/>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DBCA456-A643-45C8-9383-5A06099EB621}"/>
              </a:ext>
            </a:extLst>
          </p:cNvPr>
          <p:cNvSpPr>
            <a:spLocks noGrp="1"/>
          </p:cNvSpPr>
          <p:nvPr>
            <p:ph type="ftr" sz="quarter" idx="10"/>
          </p:nvPr>
        </p:nvSpPr>
        <p:spPr bwMode="black">
          <a:xfrm>
            <a:off x="1059160" y="6310800"/>
            <a:ext cx="8640003" cy="547200"/>
          </a:xfrm>
        </p:spPr>
        <p:txBody>
          <a:body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5B05DC85-FD3C-4245-83A1-F6197CB9E08F}"/>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39831546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hapter title color 60pt">
    <p:bg>
      <p:bgRef idx="1001">
        <a:schemeClr val="bg1"/>
      </p:bgRef>
    </p:bg>
    <p:spTree>
      <p:nvGrpSpPr>
        <p:cNvPr id="1" name=""/>
        <p:cNvGrpSpPr/>
        <p:nvPr/>
      </p:nvGrpSpPr>
      <p:grpSpPr>
        <a:xfrm>
          <a:off x="0" y="0"/>
          <a:ext cx="0" cy="0"/>
          <a:chOff x="0" y="0"/>
          <a:chExt cx="0" cy="0"/>
        </a:xfrm>
      </p:grpSpPr>
      <p:sp>
        <p:nvSpPr>
          <p:cNvPr id="8" name="Color Stage">
            <a:extLst>
              <a:ext uri="{FF2B5EF4-FFF2-40B4-BE49-F238E27FC236}">
                <a16:creationId xmlns:a16="http://schemas.microsoft.com/office/drawing/2014/main" id="{A236A90B-8F03-45C0-87DD-5479E8376B64}"/>
              </a:ext>
            </a:extLst>
          </p:cNvPr>
          <p:cNvSpPr/>
          <p:nvPr/>
        </p:nvSpPr>
        <p:spPr bwMode="hidden">
          <a:xfrm>
            <a:off x="0" y="0"/>
            <a:ext cx="12192000" cy="6166800"/>
          </a:xfrm>
          <a:prstGeom prst="rect">
            <a:avLst/>
          </a:prstGeom>
          <a:solidFill>
            <a:srgbClr val="00E6DC"/>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noFill/>
        </p:spPr>
        <p:txBody>
          <a:bodyPr rIns="0" bIns="0" anchor="b" anchorCtr="0">
            <a:spAutoFit/>
          </a:bodyPr>
          <a:lstStyle>
            <a:lvl1pPr marL="0">
              <a:lnSpc>
                <a:spcPct val="100000"/>
              </a:lnSpc>
              <a:defRPr sz="6000" b="0">
                <a:solidFill>
                  <a:schemeClr val="tx2"/>
                </a:solidFill>
              </a:defRPr>
            </a:lvl1pPr>
          </a:lstStyle>
          <a:p>
            <a:r>
              <a:rPr lang="en-US"/>
              <a:t>Chapter divider, </a:t>
            </a:r>
            <a:br>
              <a:rPr lang="en-US"/>
            </a:br>
            <a:r>
              <a:rPr lang="en-US"/>
              <a:t>Arial Regular, 60 </a:t>
            </a:r>
            <a:r>
              <a:rPr lang="en-US" err="1"/>
              <a:t>pt</a:t>
            </a:r>
            <a:br>
              <a:rPr lang="en-US"/>
            </a:br>
            <a:r>
              <a:rPr lang="en-US"/>
              <a:t>3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2"/>
            <a:ext cx="9288000" cy="1622622"/>
          </a:xfrm>
          <a:prstGeom prst="rect">
            <a:avLst/>
          </a:prstGeom>
        </p:spPr>
        <p:txBody>
          <a:bodyPr lIns="0" tIns="370800">
            <a:noAutofit/>
          </a:bodyPr>
          <a:lstStyle>
            <a:lvl1pPr marL="0" indent="0" algn="l">
              <a:spcAft>
                <a:spcPts val="300"/>
              </a:spcAft>
              <a:buNone/>
              <a:defRPr sz="24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7" name="Siemens Logo" descr="Siemens logo">
            <a:extLst>
              <a:ext uri="{FF2B5EF4-FFF2-40B4-BE49-F238E27FC236}">
                <a16:creationId xmlns:a16="http://schemas.microsoft.com/office/drawing/2014/main" id="{ECFA8B97-DE99-4B15-8C8C-3748FA022B72}"/>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21031E7D-E514-484A-9CCD-52A9C2222261}"/>
              </a:ext>
            </a:extLst>
          </p:cNvPr>
          <p:cNvSpPr>
            <a:spLocks noGrp="1"/>
          </p:cNvSpPr>
          <p:nvPr>
            <p:ph type="ftr" sz="quarter" idx="10"/>
          </p:nvPr>
        </p:nvSpPr>
        <p:spPr bwMode="black">
          <a:xfrm>
            <a:off x="1059160" y="6310800"/>
            <a:ext cx="8640003" cy="547200"/>
          </a:xfrm>
        </p:spPr>
        <p:txBody>
          <a:bodyPr/>
          <a:lstStyle>
            <a:lvl1pPr>
              <a:defRPr>
                <a:solidFill>
                  <a:schemeClr val="tx1"/>
                </a:solidFill>
              </a:defRPr>
            </a:lvl1p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447F428C-5AA7-413C-A721-B7AADDF8B425}"/>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38670435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hapter title color 40pt">
    <p:bg>
      <p:bgRef idx="1001">
        <a:schemeClr val="bg1"/>
      </p:bgRef>
    </p:bg>
    <p:spTree>
      <p:nvGrpSpPr>
        <p:cNvPr id="1" name=""/>
        <p:cNvGrpSpPr/>
        <p:nvPr/>
      </p:nvGrpSpPr>
      <p:grpSpPr>
        <a:xfrm>
          <a:off x="0" y="0"/>
          <a:ext cx="0" cy="0"/>
          <a:chOff x="0" y="0"/>
          <a:chExt cx="0" cy="0"/>
        </a:xfrm>
      </p:grpSpPr>
      <p:sp>
        <p:nvSpPr>
          <p:cNvPr id="8" name="Color Stage">
            <a:extLst>
              <a:ext uri="{FF2B5EF4-FFF2-40B4-BE49-F238E27FC236}">
                <a16:creationId xmlns:a16="http://schemas.microsoft.com/office/drawing/2014/main" id="{40C63E25-48A4-43B2-BEE6-D2FE79309C83}"/>
              </a:ext>
            </a:extLst>
          </p:cNvPr>
          <p:cNvSpPr/>
          <p:nvPr/>
        </p:nvSpPr>
        <p:spPr bwMode="hidden">
          <a:xfrm>
            <a:off x="0" y="0"/>
            <a:ext cx="12192000" cy="6166800"/>
          </a:xfrm>
          <a:prstGeom prst="rect">
            <a:avLst/>
          </a:prstGeom>
          <a:gradFill>
            <a:gsLst>
              <a:gs pos="40000">
                <a:srgbClr val="00FFB9"/>
              </a:gs>
              <a:gs pos="100000">
                <a:srgbClr val="00E6DC"/>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9" name="Color Stage">
            <a:extLst>
              <a:ext uri="{FF2B5EF4-FFF2-40B4-BE49-F238E27FC236}">
                <a16:creationId xmlns:a16="http://schemas.microsoft.com/office/drawing/2014/main" id="{0C524D66-9942-450A-A90F-E7A0CC42EC73}"/>
              </a:ext>
            </a:extLst>
          </p:cNvPr>
          <p:cNvSpPr/>
          <p:nvPr/>
        </p:nvSpPr>
        <p:spPr>
          <a:xfrm>
            <a:off x="0" y="1414463"/>
            <a:ext cx="12192000" cy="4752337"/>
          </a:xfrm>
          <a:prstGeom prst="rect">
            <a:avLst/>
          </a:prstGeom>
          <a:gradFill flip="none" rotWithShape="1">
            <a:gsLst>
              <a:gs pos="0">
                <a:srgbClr val="00FFB9"/>
              </a:gs>
              <a:gs pos="100000">
                <a:schemeClr val="bg2">
                  <a:alpha val="0"/>
                </a:schemeClr>
              </a:gs>
              <a:gs pos="40000">
                <a:srgbClr val="00FFB9">
                  <a:alpha val="5000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noFill/>
        </p:spPr>
        <p:txBody>
          <a:bodyPr wrap="square" rIns="0" bIns="0" anchor="b" anchorCtr="0">
            <a:spAutoFit/>
          </a:bodyPr>
          <a:lstStyle>
            <a:lvl1pPr marL="0">
              <a:lnSpc>
                <a:spcPct val="100000"/>
              </a:lnSpc>
              <a:defRPr sz="4000" b="0">
                <a:solidFill>
                  <a:schemeClr val="tx2"/>
                </a:solidFill>
              </a:defRPr>
            </a:lvl1pPr>
          </a:lstStyle>
          <a:p>
            <a:r>
              <a:rPr lang="en-US"/>
              <a:t>Chapter divider,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121"/>
          </a:xfrm>
          <a:prstGeom prst="rect">
            <a:avLst/>
          </a:prstGeom>
        </p:spPr>
        <p:txBody>
          <a:bodyPr lIns="0" tIns="370800">
            <a:noAutofit/>
          </a:bodyPr>
          <a:lstStyle>
            <a:lvl1pPr marL="0" indent="0" algn="l">
              <a:spcAft>
                <a:spcPts val="300"/>
              </a:spcAft>
              <a:buNone/>
              <a:defRPr sz="16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7" name="Siemens Logo" descr="Siemens logo">
            <a:extLst>
              <a:ext uri="{FF2B5EF4-FFF2-40B4-BE49-F238E27FC236}">
                <a16:creationId xmlns:a16="http://schemas.microsoft.com/office/drawing/2014/main" id="{CCD0B8A8-7DE9-432C-82EA-6468E4BB565F}"/>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498F1A9-6241-4523-AFBC-C74F3AA4AC35}"/>
              </a:ext>
            </a:extLst>
          </p:cNvPr>
          <p:cNvSpPr>
            <a:spLocks noGrp="1"/>
          </p:cNvSpPr>
          <p:nvPr>
            <p:ph type="ftr" sz="quarter" idx="10"/>
          </p:nvPr>
        </p:nvSpPr>
        <p:spPr bwMode="black">
          <a:xfrm>
            <a:off x="1059160" y="6310800"/>
            <a:ext cx="8639240" cy="547200"/>
          </a:xfrm>
        </p:spPr>
        <p:txBody>
          <a:body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267619FE-01EE-4013-B481-A8C505C5D26A}"/>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9713831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hapter title light 8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462213"/>
          </a:xfrm>
          <a:noFill/>
        </p:spPr>
        <p:txBody>
          <a:bodyPr rIns="0" bIns="0" anchor="b" anchorCtr="0">
            <a:spAutoFit/>
          </a:bodyPr>
          <a:lstStyle>
            <a:lvl1pPr marL="0">
              <a:lnSpc>
                <a:spcPct val="100000"/>
              </a:lnSpc>
              <a:defRPr sz="8000" b="0">
                <a:solidFill>
                  <a:schemeClr val="tx2"/>
                </a:solidFill>
              </a:defRPr>
            </a:lvl1pPr>
          </a:lstStyle>
          <a:p>
            <a:r>
              <a:rPr lang="en-US"/>
              <a:t>Chapter divider, </a:t>
            </a:r>
            <a:br>
              <a:rPr lang="en-US"/>
            </a:br>
            <a:r>
              <a:rPr lang="en-US"/>
              <a:t>Arial Regular, 80 </a:t>
            </a:r>
            <a:r>
              <a:rPr lang="en-US" err="1"/>
              <a:t>pt</a:t>
            </a:r>
            <a:endParaRPr lang="en-US"/>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398"/>
          </a:xfrm>
          <a:prstGeom prst="rect">
            <a:avLst/>
          </a:prstGeom>
        </p:spPr>
        <p:txBody>
          <a:bodyPr lIns="0" tIns="370800">
            <a:noAutofit/>
          </a:bodyPr>
          <a:lstStyle>
            <a:lvl1pPr marL="0" indent="0" algn="l">
              <a:spcAft>
                <a:spcPts val="300"/>
              </a:spcAft>
              <a:buNone/>
              <a:defRPr sz="32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pic>
        <p:nvPicPr>
          <p:cNvPr id="7" name="Siemens Logo" descr="Siemens logo">
            <a:extLst>
              <a:ext uri="{FF2B5EF4-FFF2-40B4-BE49-F238E27FC236}">
                <a16:creationId xmlns:a16="http://schemas.microsoft.com/office/drawing/2014/main" id="{4FC1DCA2-253A-4E87-91E4-D402488C8D78}"/>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DBCA456-A643-45C8-9383-5A06099EB621}"/>
              </a:ext>
            </a:extLst>
          </p:cNvPr>
          <p:cNvSpPr>
            <a:spLocks noGrp="1"/>
          </p:cNvSpPr>
          <p:nvPr>
            <p:ph type="ftr" sz="quarter" idx="10"/>
          </p:nvPr>
        </p:nvSpPr>
        <p:spPr bwMode="black">
          <a:xfrm>
            <a:off x="1059160" y="6310800"/>
            <a:ext cx="8640003" cy="547200"/>
          </a:xfrm>
        </p:spPr>
        <p:txBody>
          <a:bodyPr/>
          <a:lstStyle>
            <a:lvl1pPr>
              <a:defRPr>
                <a:solidFill>
                  <a:schemeClr val="tx1"/>
                </a:solidFill>
              </a:defRPr>
            </a:lvl1p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5B05DC85-FD3C-4245-83A1-F6197CB9E08F}"/>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4551110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hapter title light 6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noFill/>
        </p:spPr>
        <p:txBody>
          <a:bodyPr rIns="0" bIns="0" anchor="b" anchorCtr="0">
            <a:spAutoFit/>
          </a:bodyPr>
          <a:lstStyle>
            <a:lvl1pPr marL="0">
              <a:lnSpc>
                <a:spcPct val="100000"/>
              </a:lnSpc>
              <a:defRPr sz="6000" b="0">
                <a:solidFill>
                  <a:schemeClr val="tx2"/>
                </a:solidFill>
              </a:defRPr>
            </a:lvl1pPr>
          </a:lstStyle>
          <a:p>
            <a:r>
              <a:rPr lang="en-US"/>
              <a:t>Chapter divider, </a:t>
            </a:r>
            <a:br>
              <a:rPr lang="en-US"/>
            </a:br>
            <a:r>
              <a:rPr lang="en-US"/>
              <a:t>Arial Regular, 60 </a:t>
            </a:r>
            <a:r>
              <a:rPr lang="en-US" err="1"/>
              <a:t>pt</a:t>
            </a:r>
            <a:br>
              <a:rPr lang="en-US"/>
            </a:br>
            <a:r>
              <a:rPr lang="en-US"/>
              <a:t>3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1"/>
            <a:ext cx="9288000" cy="1622623"/>
          </a:xfrm>
          <a:prstGeom prst="rect">
            <a:avLst/>
          </a:prstGeom>
        </p:spPr>
        <p:txBody>
          <a:bodyPr lIns="0" tIns="370800">
            <a:noAutofit/>
          </a:bodyPr>
          <a:lstStyle>
            <a:lvl1pPr marL="0" indent="0" algn="l">
              <a:spcAft>
                <a:spcPts val="300"/>
              </a:spcAft>
              <a:buNone/>
              <a:defRPr sz="24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pic>
        <p:nvPicPr>
          <p:cNvPr id="7" name="Siemens Logo" descr="Siemens logo">
            <a:extLst>
              <a:ext uri="{FF2B5EF4-FFF2-40B4-BE49-F238E27FC236}">
                <a16:creationId xmlns:a16="http://schemas.microsoft.com/office/drawing/2014/main" id="{3543E2CC-A901-4194-A712-51CE520302B1}"/>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21031E7D-E514-484A-9CCD-52A9C2222261}"/>
              </a:ext>
            </a:extLst>
          </p:cNvPr>
          <p:cNvSpPr>
            <a:spLocks noGrp="1"/>
          </p:cNvSpPr>
          <p:nvPr>
            <p:ph type="ftr" sz="quarter" idx="10"/>
          </p:nvPr>
        </p:nvSpPr>
        <p:spPr bwMode="black">
          <a:xfrm>
            <a:off x="1059160" y="6310800"/>
            <a:ext cx="8640003" cy="547200"/>
          </a:xfrm>
        </p:spPr>
        <p:txBody>
          <a:bodyPr/>
          <a:lstStyle>
            <a:lvl1pPr>
              <a:defRPr>
                <a:solidFill>
                  <a:schemeClr val="tx1"/>
                </a:solidFill>
              </a:defRPr>
            </a:lvl1p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447F428C-5AA7-413C-A721-B7AADDF8B425}"/>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394390226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hapter title light 40pt">
    <p:bg>
      <p:bgRef idx="1001">
        <a:schemeClr val="bg2"/>
      </p:bgRef>
    </p:bg>
    <p:spTree>
      <p:nvGrpSpPr>
        <p:cNvPr id="1" name=""/>
        <p:cNvGrpSpPr/>
        <p:nvPr/>
      </p:nvGrpSpPr>
      <p:grpSpPr>
        <a:xfrm>
          <a:off x="0" y="0"/>
          <a:ext cx="0" cy="0"/>
          <a:chOff x="0" y="0"/>
          <a:chExt cx="0" cy="0"/>
        </a:xfrm>
      </p:grpSpPr>
      <p:sp>
        <p:nvSpPr>
          <p:cNvPr id="4" name="Title" descr="Title of the chapter">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399" y="1414463"/>
            <a:ext cx="11370437" cy="2462213"/>
          </a:xfrm>
          <a:noFill/>
        </p:spPr>
        <p:txBody>
          <a:bodyPr wrap="square" rIns="0" bIns="0" anchor="b" anchorCtr="0">
            <a:spAutoFit/>
          </a:bodyPr>
          <a:lstStyle>
            <a:lvl1pPr marL="0">
              <a:lnSpc>
                <a:spcPct val="100000"/>
              </a:lnSpc>
              <a:defRPr sz="4000" b="0">
                <a:solidFill>
                  <a:schemeClr val="tx2"/>
                </a:solidFill>
              </a:defRPr>
            </a:lvl1pPr>
          </a:lstStyle>
          <a:p>
            <a:r>
              <a:rPr lang="en-US"/>
              <a:t>Chapter divider, </a:t>
            </a:r>
            <a:br>
              <a:rPr lang="en-US"/>
            </a:br>
            <a:r>
              <a:rPr lang="en-US"/>
              <a:t>Arial Regular, 40 </a:t>
            </a:r>
            <a:r>
              <a:rPr lang="en-US" err="1"/>
              <a:t>pt</a:t>
            </a:r>
            <a:r>
              <a:rPr lang="en-US"/>
              <a:t>, </a:t>
            </a:r>
            <a:br>
              <a:rPr lang="en-US"/>
            </a:br>
            <a:r>
              <a:rPr lang="en-US"/>
              <a:t>extra long headlines,</a:t>
            </a:r>
            <a:br>
              <a:rPr lang="en-US"/>
            </a:br>
            <a:r>
              <a:rPr lang="en-US"/>
              <a:t>4 lines</a:t>
            </a:r>
          </a:p>
        </p:txBody>
      </p:sp>
      <p:sp>
        <p:nvSpPr>
          <p:cNvPr id="3" name="Subhead" descr="Subtitle of the chapter">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70800">
            <a:noAutofit/>
          </a:bodyPr>
          <a:lstStyle>
            <a:lvl1pPr marL="0" indent="0" algn="l">
              <a:spcAft>
                <a:spcPts val="300"/>
              </a:spcAft>
              <a:buNone/>
              <a:defRPr sz="1600">
                <a:solidFill>
                  <a:schemeClr val="tx2"/>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pic>
        <p:nvPicPr>
          <p:cNvPr id="7" name="Siemens Logo" descr="Siemens logo">
            <a:extLst>
              <a:ext uri="{FF2B5EF4-FFF2-40B4-BE49-F238E27FC236}">
                <a16:creationId xmlns:a16="http://schemas.microsoft.com/office/drawing/2014/main" id="{2A2349A4-4A97-42CC-AE59-7EDEE385EDFA}"/>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274400" y="6364800"/>
            <a:ext cx="1512000" cy="24040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498F1A9-6241-4523-AFBC-C74F3AA4AC35}"/>
              </a:ext>
            </a:extLst>
          </p:cNvPr>
          <p:cNvSpPr>
            <a:spLocks noGrp="1"/>
          </p:cNvSpPr>
          <p:nvPr>
            <p:ph type="ftr" sz="quarter" idx="10"/>
          </p:nvPr>
        </p:nvSpPr>
        <p:spPr bwMode="black">
          <a:xfrm>
            <a:off x="1059160" y="6310800"/>
            <a:ext cx="8639240" cy="547200"/>
          </a:xfrm>
        </p:spPr>
        <p:txBody>
          <a:bodyPr/>
          <a:lstStyle>
            <a:lvl1pPr>
              <a:defRPr>
                <a:solidFill>
                  <a:schemeClr val="tx1"/>
                </a:solidFill>
              </a:defRPr>
            </a:lvl1p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267619FE-01EE-4013-B481-A8C505C5D26A}"/>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38680367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Index / Agenda light">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a:xfrm>
            <a:off x="410400" y="478800"/>
            <a:ext cx="9863900" cy="576000"/>
          </a:xfrm>
        </p:spPr>
        <p:txBody>
          <a:bodyPr/>
          <a:lstStyle/>
          <a:p>
            <a:r>
              <a:rPr lang="en-US"/>
              <a:t>Mastertitelformat bearbeiten</a:t>
            </a:r>
          </a:p>
        </p:txBody>
      </p:sp>
      <p:sp>
        <p:nvSpPr>
          <p:cNvPr id="4" name="Copy 1" descr="Agenda text frame">
            <a:extLst>
              <a:ext uri="{FF2B5EF4-FFF2-40B4-BE49-F238E27FC236}">
                <a16:creationId xmlns:a16="http://schemas.microsoft.com/office/drawing/2014/main" id="{0E701EC8-7FC1-42BE-915D-048C74A40E0C}"/>
              </a:ext>
            </a:extLst>
          </p:cNvPr>
          <p:cNvSpPr>
            <a:spLocks noGrp="1"/>
          </p:cNvSpPr>
          <p:nvPr>
            <p:ph type="body" sz="quarter" idx="12"/>
          </p:nvPr>
        </p:nvSpPr>
        <p:spPr bwMode="black">
          <a:xfrm>
            <a:off x="411163" y="1414463"/>
            <a:ext cx="7199311" cy="4751387"/>
          </a:xfrm>
        </p:spPr>
        <p:txBody>
          <a:bodyPr/>
          <a:lstStyle>
            <a:lvl1pPr defTabSz="360000">
              <a:spcAft>
                <a:spcPts val="900"/>
              </a:spcAft>
              <a:tabLst>
                <a:tab pos="7200000" algn="r"/>
              </a:tabLst>
              <a:defRPr/>
            </a:lvl1pPr>
            <a:lvl2pPr defTabSz="360000">
              <a:spcAft>
                <a:spcPts val="900"/>
              </a:spcAft>
              <a:tabLst>
                <a:tab pos="7200000" algn="r"/>
              </a:tabLst>
              <a:defRPr/>
            </a:lvl2pPr>
            <a:lvl3pPr marL="180000" defTabSz="360000">
              <a:spcAft>
                <a:spcPts val="900"/>
              </a:spcAft>
              <a:tabLst>
                <a:tab pos="7200000" algn="r"/>
              </a:tabLst>
              <a:defRPr b="1"/>
            </a:lvl3pPr>
            <a:lvl4pPr marL="360000" defTabSz="360000">
              <a:spcAft>
                <a:spcPts val="900"/>
              </a:spcAft>
              <a:tabLst>
                <a:tab pos="7200000" algn="r"/>
              </a:tabLst>
              <a:defRPr/>
            </a:lvl4pPr>
            <a:lvl5pPr marL="360000" defTabSz="360000">
              <a:spcAft>
                <a:spcPts val="900"/>
              </a:spcAft>
              <a:tabLst>
                <a:tab pos="7200000" algn="r"/>
              </a:tabLst>
              <a:defRPr b="1"/>
            </a:lvl5pPr>
            <a:lvl6pPr marL="180000" defTabSz="360000">
              <a:spcAft>
                <a:spcPts val="600"/>
              </a:spcAft>
              <a:tabLst>
                <a:tab pos="7200000" algn="r"/>
              </a:tabLst>
              <a:defRPr sz="1600"/>
            </a:lvl6pPr>
            <a:lvl7pPr marL="180000" defTabSz="360000">
              <a:spcAft>
                <a:spcPts val="600"/>
              </a:spcAft>
              <a:tabLst>
                <a:tab pos="7200000" algn="r"/>
              </a:tabLst>
              <a:defRPr sz="1600" b="1"/>
            </a:lvl7pPr>
            <a:lvl8pPr marL="360000" defTabSz="360000">
              <a:spcAft>
                <a:spcPts val="600"/>
              </a:spcAft>
              <a:tabLst>
                <a:tab pos="7200000" algn="r"/>
              </a:tabLst>
              <a:defRPr sz="1600"/>
            </a:lvl8pPr>
            <a:lvl9pPr marL="360000" defTabSz="360000">
              <a:spcAft>
                <a:spcPts val="600"/>
              </a:spcAft>
              <a:tabLst>
                <a:tab pos="7200000" algn="r"/>
              </a:tabLst>
              <a:defRPr sz="1600" b="1"/>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7" name="Siemens Logo" descr="Siemens logo">
            <a:extLst>
              <a:ext uri="{FF2B5EF4-FFF2-40B4-BE49-F238E27FC236}">
                <a16:creationId xmlns:a16="http://schemas.microsoft.com/office/drawing/2014/main" id="{E73DB6A8-F91C-4B87-ACAA-19A2D5EA21EF}"/>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9" name="Footer Placeholder" descr="Footer with copyright, author and department information, and date">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10" name="Slide Number Placeholder">
            <a:extLst>
              <a:ext uri="{FF2B5EF4-FFF2-40B4-BE49-F238E27FC236}">
                <a16:creationId xmlns:a16="http://schemas.microsoft.com/office/drawing/2014/main" id="{D3DF1D7C-B467-46E9-B036-83EC1DBE711C}"/>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643747429"/>
      </p:ext>
    </p:extLst>
  </p:cSld>
  <p:clrMapOvr>
    <a:masterClrMapping/>
  </p:clrMapOvr>
  <p:extLst>
    <p:ext uri="{DCECCB84-F9BA-43D5-87BE-67443E8EF086}">
      <p15:sldGuideLst xmlns:p15="http://schemas.microsoft.com/office/powerpoint/2012/main">
        <p15:guide id="1" pos="259">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guide id="20" pos="4794">
          <p15:clr>
            <a:srgbClr val="65CEFF"/>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Index / Agenda dark">
    <p:bg>
      <p:bgRef idx="1001">
        <a:schemeClr val="bg2"/>
      </p:bgRef>
    </p:bg>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a:xfrm>
            <a:off x="410400" y="478800"/>
            <a:ext cx="9863900" cy="576000"/>
          </a:xfrm>
        </p:spPr>
        <p:txBody>
          <a:bodyPr/>
          <a:lstStyle>
            <a:lvl1pPr>
              <a:defRPr>
                <a:solidFill>
                  <a:schemeClr val="tx1"/>
                </a:solidFill>
              </a:defRPr>
            </a:lvl1pPr>
          </a:lstStyle>
          <a:p>
            <a:r>
              <a:rPr lang="en-US"/>
              <a:t>Mastertitelformat bearbeiten</a:t>
            </a:r>
          </a:p>
        </p:txBody>
      </p:sp>
      <p:sp>
        <p:nvSpPr>
          <p:cNvPr id="4" name="Copy 1" descr="Agenda text frame">
            <a:extLst>
              <a:ext uri="{FF2B5EF4-FFF2-40B4-BE49-F238E27FC236}">
                <a16:creationId xmlns:a16="http://schemas.microsoft.com/office/drawing/2014/main" id="{0E701EC8-7FC1-42BE-915D-048C74A40E0C}"/>
              </a:ext>
            </a:extLst>
          </p:cNvPr>
          <p:cNvSpPr>
            <a:spLocks noGrp="1"/>
          </p:cNvSpPr>
          <p:nvPr>
            <p:ph type="body" sz="quarter" idx="12"/>
          </p:nvPr>
        </p:nvSpPr>
        <p:spPr bwMode="black">
          <a:xfrm>
            <a:off x="411163" y="1414463"/>
            <a:ext cx="5903912" cy="4751387"/>
          </a:xfrm>
        </p:spPr>
        <p:txBody>
          <a:bodyPr/>
          <a:lstStyle>
            <a:lvl1pPr>
              <a:spcAft>
                <a:spcPts val="900"/>
              </a:spcAft>
              <a:tabLst>
                <a:tab pos="5902325" algn="r"/>
              </a:tabLst>
              <a:defRPr/>
            </a:lvl1pPr>
            <a:lvl2pPr>
              <a:spcAft>
                <a:spcPts val="900"/>
              </a:spcAft>
              <a:buClr>
                <a:schemeClr val="tx1"/>
              </a:buClr>
              <a:tabLst>
                <a:tab pos="5902325" algn="r"/>
              </a:tabLst>
              <a:defRPr/>
            </a:lvl2pPr>
            <a:lvl3pPr marL="180000">
              <a:spcAft>
                <a:spcPts val="900"/>
              </a:spcAft>
              <a:buClr>
                <a:schemeClr val="tx1"/>
              </a:buClr>
              <a:tabLst>
                <a:tab pos="5902325" algn="r"/>
              </a:tabLst>
              <a:defRPr b="1"/>
            </a:lvl3pPr>
            <a:lvl4pPr marL="360000">
              <a:spcAft>
                <a:spcPts val="900"/>
              </a:spcAft>
              <a:buClr>
                <a:schemeClr val="tx1"/>
              </a:buClr>
              <a:tabLst>
                <a:tab pos="5902325" algn="r"/>
              </a:tabLst>
              <a:defRPr/>
            </a:lvl4pPr>
            <a:lvl5pPr marL="360000">
              <a:spcAft>
                <a:spcPts val="900"/>
              </a:spcAft>
              <a:buClr>
                <a:schemeClr val="tx1"/>
              </a:buClr>
              <a:tabLst>
                <a:tab pos="5902325" algn="r"/>
              </a:tabLst>
              <a:defRPr b="1"/>
            </a:lvl5pPr>
            <a:lvl6pPr marL="180000">
              <a:spcAft>
                <a:spcPts val="600"/>
              </a:spcAft>
              <a:buClr>
                <a:schemeClr val="tx1"/>
              </a:buClr>
              <a:tabLst>
                <a:tab pos="5902325" algn="r"/>
              </a:tabLst>
              <a:defRPr sz="1600"/>
            </a:lvl6pPr>
            <a:lvl7pPr marL="180000">
              <a:spcAft>
                <a:spcPts val="600"/>
              </a:spcAft>
              <a:buClr>
                <a:schemeClr val="tx1"/>
              </a:buClr>
              <a:tabLst>
                <a:tab pos="5902325" algn="r"/>
              </a:tabLst>
              <a:defRPr sz="1600" b="1"/>
            </a:lvl7pPr>
            <a:lvl8pPr marL="360000">
              <a:spcAft>
                <a:spcPts val="600"/>
              </a:spcAft>
              <a:buClr>
                <a:schemeClr val="tx1"/>
              </a:buClr>
              <a:tabLst>
                <a:tab pos="5902325" algn="r"/>
              </a:tabLst>
              <a:defRPr sz="1600"/>
            </a:lvl8pPr>
            <a:lvl9pPr marL="360000">
              <a:spcAft>
                <a:spcPts val="600"/>
              </a:spcAft>
              <a:buClr>
                <a:schemeClr val="tx1"/>
              </a:buClr>
              <a:tabLst>
                <a:tab pos="5902325" algn="r"/>
              </a:tabLst>
              <a:defRPr sz="1600" b="1"/>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12" name="Copy 2" descr="Agenda text frame">
            <a:extLst>
              <a:ext uri="{FF2B5EF4-FFF2-40B4-BE49-F238E27FC236}">
                <a16:creationId xmlns:a16="http://schemas.microsoft.com/office/drawing/2014/main" id="{F3AAF44F-3461-47E2-8680-A8CD08522059}"/>
              </a:ext>
            </a:extLst>
          </p:cNvPr>
          <p:cNvSpPr>
            <a:spLocks noGrp="1"/>
          </p:cNvSpPr>
          <p:nvPr>
            <p:ph type="body" sz="quarter" idx="13"/>
          </p:nvPr>
        </p:nvSpPr>
        <p:spPr bwMode="black">
          <a:xfrm>
            <a:off x="6743700" y="1414463"/>
            <a:ext cx="5043488" cy="4751387"/>
          </a:xfrm>
        </p:spPr>
        <p:txBody>
          <a:bodyPr/>
          <a:lstStyle>
            <a:lvl1pPr>
              <a:spcAft>
                <a:spcPts val="900"/>
              </a:spcAft>
              <a:tabLst>
                <a:tab pos="5040000" algn="r"/>
              </a:tabLst>
              <a:defRPr/>
            </a:lvl1pPr>
            <a:lvl2pPr>
              <a:spcAft>
                <a:spcPts val="900"/>
              </a:spcAft>
              <a:buClr>
                <a:schemeClr val="tx1"/>
              </a:buClr>
              <a:tabLst>
                <a:tab pos="5040000" algn="r"/>
              </a:tabLst>
              <a:defRPr/>
            </a:lvl2pPr>
            <a:lvl3pPr marL="180000">
              <a:spcAft>
                <a:spcPts val="900"/>
              </a:spcAft>
              <a:buClr>
                <a:schemeClr val="tx1"/>
              </a:buClr>
              <a:tabLst>
                <a:tab pos="5040000" algn="r"/>
              </a:tabLst>
              <a:defRPr b="1"/>
            </a:lvl3pPr>
            <a:lvl4pPr marL="360000">
              <a:spcAft>
                <a:spcPts val="900"/>
              </a:spcAft>
              <a:buClr>
                <a:schemeClr val="tx1"/>
              </a:buClr>
              <a:tabLst>
                <a:tab pos="5040000" algn="r"/>
              </a:tabLst>
              <a:defRPr/>
            </a:lvl4pPr>
            <a:lvl5pPr marL="360000">
              <a:spcAft>
                <a:spcPts val="900"/>
              </a:spcAft>
              <a:buClr>
                <a:schemeClr val="tx1"/>
              </a:buClr>
              <a:tabLst>
                <a:tab pos="5040000" algn="r"/>
              </a:tabLst>
              <a:defRPr b="1"/>
            </a:lvl5pPr>
            <a:lvl6pPr marL="180000">
              <a:spcAft>
                <a:spcPts val="600"/>
              </a:spcAft>
              <a:buClr>
                <a:schemeClr val="tx1"/>
              </a:buClr>
              <a:tabLst>
                <a:tab pos="5040000" algn="r"/>
              </a:tabLst>
              <a:defRPr sz="1600"/>
            </a:lvl6pPr>
            <a:lvl7pPr marL="180000">
              <a:spcAft>
                <a:spcPts val="600"/>
              </a:spcAft>
              <a:buClr>
                <a:schemeClr val="tx1"/>
              </a:buClr>
              <a:tabLst>
                <a:tab pos="5040000" algn="r"/>
              </a:tabLst>
              <a:defRPr sz="1600" b="1"/>
            </a:lvl7pPr>
            <a:lvl8pPr marL="360000">
              <a:spcAft>
                <a:spcPts val="600"/>
              </a:spcAft>
              <a:buClr>
                <a:schemeClr val="tx1"/>
              </a:buClr>
              <a:tabLst>
                <a:tab pos="5040000" algn="r"/>
              </a:tabLst>
              <a:defRPr sz="1600"/>
            </a:lvl8pPr>
            <a:lvl9pPr marL="360000">
              <a:spcAft>
                <a:spcPts val="600"/>
              </a:spcAft>
              <a:buClr>
                <a:schemeClr val="tx1"/>
              </a:buClr>
              <a:tabLst>
                <a:tab pos="5040000" algn="r"/>
              </a:tabLst>
              <a:defRPr sz="1600" b="1"/>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8" name="Siemens Logo" descr="Siemens logo">
            <a:extLst>
              <a:ext uri="{FF2B5EF4-FFF2-40B4-BE49-F238E27FC236}">
                <a16:creationId xmlns:a16="http://schemas.microsoft.com/office/drawing/2014/main" id="{AB400EC0-C78D-42DD-85FB-5ED577185C1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9" name="Footer Placeholder" descr="Footer with copyright, author and department information, and date">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10" name="Slide Number Placeholder">
            <a:extLst>
              <a:ext uri="{FF2B5EF4-FFF2-40B4-BE49-F238E27FC236}">
                <a16:creationId xmlns:a16="http://schemas.microsoft.com/office/drawing/2014/main" id="{D3DF1D7C-B467-46E9-B036-83EC1DBE711C}"/>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5553635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5" pos="3978">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guide id="19" pos="4248">
          <p15:clr>
            <a:srgbClr val="65CEFF"/>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ree Content">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p>
            <a:r>
              <a:rPr lang="en-US"/>
              <a:t>Mastertitelformat bearbeiten</a:t>
            </a:r>
          </a:p>
        </p:txBody>
      </p:sp>
      <p:pic>
        <p:nvPicPr>
          <p:cNvPr id="7" name="Siemens Logo" descr="Siemens logo">
            <a:extLst>
              <a:ext uri="{FF2B5EF4-FFF2-40B4-BE49-F238E27FC236}">
                <a16:creationId xmlns:a16="http://schemas.microsoft.com/office/drawing/2014/main" id="{E73DB6A8-F91C-4B87-ACAA-19A2D5EA21EF}"/>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9" name="Footer Placeholder" descr="Footer with copyright, author and department information, and date">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lvl1pPr>
              <a:defRPr>
                <a:solidFill>
                  <a:schemeClr val="tx1"/>
                </a:solidFill>
              </a:defRPr>
            </a:lvl1pPr>
          </a:lstStyle>
          <a:p>
            <a:r>
              <a:rPr lang="en-US"/>
              <a:t>Unrestricted | © Siemens 2026 | Digital Enterprise Services | September 2026</a:t>
            </a:r>
          </a:p>
        </p:txBody>
      </p:sp>
      <p:sp>
        <p:nvSpPr>
          <p:cNvPr id="10" name="Slide Number Placeholder">
            <a:extLst>
              <a:ext uri="{FF2B5EF4-FFF2-40B4-BE49-F238E27FC236}">
                <a16:creationId xmlns:a16="http://schemas.microsoft.com/office/drawing/2014/main" id="{D3DF1D7C-B467-46E9-B036-83EC1DBE711C}"/>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943002918"/>
      </p:ext>
    </p:extLst>
  </p:cSld>
  <p:clrMapOvr>
    <a:masterClrMapping/>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ingle large image">
    <p:spTree>
      <p:nvGrpSpPr>
        <p:cNvPr id="1" name=""/>
        <p:cNvGrpSpPr/>
        <p:nvPr/>
      </p:nvGrpSpPr>
      <p:grpSpPr>
        <a:xfrm>
          <a:off x="0" y="0"/>
          <a:ext cx="0" cy="0"/>
          <a:chOff x="0" y="0"/>
          <a:chExt cx="0" cy="0"/>
        </a:xfrm>
      </p:grpSpPr>
      <p:sp>
        <p:nvSpPr>
          <p:cNvPr id="14" name="Picture Placeholder" descr="Thematic full size picture – please describe further">
            <a:extLst>
              <a:ext uri="{FF2B5EF4-FFF2-40B4-BE49-F238E27FC236}">
                <a16:creationId xmlns:a16="http://schemas.microsoft.com/office/drawing/2014/main" id="{1CAAD1C1-677B-4ED7-96BE-27B1141D53D5}"/>
              </a:ext>
            </a:extLst>
          </p:cNvPr>
          <p:cNvSpPr>
            <a:spLocks noGrp="1"/>
          </p:cNvSpPr>
          <p:nvPr>
            <p:ph type="pic" sz="quarter" idx="12" hasCustomPrompt="1"/>
          </p:nvPr>
        </p:nvSpPr>
        <p:spPr bwMode="ltGray">
          <a:xfrm>
            <a:off x="0" y="0"/>
            <a:ext cx="12192000" cy="6167438"/>
          </a:xfrm>
          <a:solidFill>
            <a:srgbClr val="9999A9"/>
          </a:solidFill>
        </p:spPr>
        <p:txBody>
          <a:bodyPr lIns="144000" tIns="108000" rIns="144000" bIns="108000"/>
          <a:lstStyle>
            <a:lvl1pPr marL="0" indent="0">
              <a:buNone/>
              <a:defRPr>
                <a:solidFill>
                  <a:schemeClr val="tx1"/>
                </a:solidFill>
              </a:defRPr>
            </a:lvl1pPr>
          </a:lstStyle>
          <a:p>
            <a:r>
              <a:rPr lang="en-US" noProof="0"/>
              <a:t>Full size picture</a:t>
            </a:r>
          </a:p>
        </p:txBody>
      </p:sp>
      <p:sp>
        <p:nvSpPr>
          <p:cNvPr id="2" name="Title" descr="Slide headline">
            <a:extLst>
              <a:ext uri="{FF2B5EF4-FFF2-40B4-BE49-F238E27FC236}">
                <a16:creationId xmlns:a16="http://schemas.microsoft.com/office/drawing/2014/main" id="{3F142F7C-7BE3-40CB-8C53-6F7533073558}"/>
              </a:ext>
            </a:extLst>
          </p:cNvPr>
          <p:cNvSpPr>
            <a:spLocks noGrp="1"/>
          </p:cNvSpPr>
          <p:nvPr>
            <p:ph type="title" hasCustomPrompt="1"/>
          </p:nvPr>
        </p:nvSpPr>
        <p:spPr bwMode="black">
          <a:xfrm>
            <a:off x="1022400" y="1054100"/>
            <a:ext cx="9252000" cy="1477328"/>
          </a:xfrm>
          <a:noFill/>
        </p:spPr>
        <p:txBody>
          <a:bodyPr wrap="square" rIns="0" bIns="0" anchor="t">
            <a:spAutoFit/>
          </a:bodyPr>
          <a:lstStyle>
            <a:lvl1pPr marL="0">
              <a:lnSpc>
                <a:spcPct val="100000"/>
              </a:lnSpc>
              <a:defRPr sz="4800" b="0">
                <a:solidFill>
                  <a:schemeClr val="bg1"/>
                </a:solidFill>
              </a:defRPr>
            </a:lvl1pPr>
          </a:lstStyle>
          <a:p>
            <a:r>
              <a:rPr lang="en-US"/>
              <a:t>Content page,</a:t>
            </a:r>
            <a:br>
              <a:rPr lang="en-US"/>
            </a:br>
            <a:r>
              <a:rPr lang="en-US"/>
              <a:t>Arial Regular, 48 </a:t>
            </a:r>
            <a:r>
              <a:rPr lang="en-US" err="1"/>
              <a:t>pt</a:t>
            </a:r>
            <a:endParaRPr lang="en-US"/>
          </a:p>
        </p:txBody>
      </p:sp>
      <p:pic>
        <p:nvPicPr>
          <p:cNvPr id="9" name="Siemens Logo" descr="Siemens logo">
            <a:extLst>
              <a:ext uri="{FF2B5EF4-FFF2-40B4-BE49-F238E27FC236}">
                <a16:creationId xmlns:a16="http://schemas.microsoft.com/office/drawing/2014/main" id="{30251D14-AF6A-4279-B0A9-69FD9519EA58}"/>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F80D0117-50BB-4A8D-AD28-794FFDA35404}"/>
              </a:ext>
            </a:extLst>
          </p:cNvPr>
          <p:cNvSpPr>
            <a:spLocks noGrp="1"/>
          </p:cNvSpPr>
          <p:nvPr>
            <p:ph type="ftr" sz="quarter" idx="16"/>
          </p:nvPr>
        </p:nvSpPr>
        <p:spPr bwMode="black"/>
        <p:txBody>
          <a:bodyPr/>
          <a:lstStyle/>
          <a:p>
            <a:pPr>
              <a:lnSpc>
                <a:spcPct val="100000"/>
              </a:lnSpc>
            </a:pPr>
            <a:r>
              <a:rPr lang="en-US"/>
              <a:t>Unrestricted | © Siemens 2026 | Digital Enterprise Services | September 2026</a:t>
            </a:r>
          </a:p>
        </p:txBody>
      </p:sp>
      <p:sp>
        <p:nvSpPr>
          <p:cNvPr id="5" name="Slide Number Placeholder">
            <a:extLst>
              <a:ext uri="{FF2B5EF4-FFF2-40B4-BE49-F238E27FC236}">
                <a16:creationId xmlns:a16="http://schemas.microsoft.com/office/drawing/2014/main" id="{79F3E7D3-5B15-444A-88AC-9161D47F12FD}"/>
              </a:ext>
              <a:ext uri="{C183D7F6-B498-43B3-948B-1728B52AA6E4}">
                <adec:decorative xmlns:adec="http://schemas.microsoft.com/office/drawing/2017/decorative" val="1"/>
              </a:ext>
            </a:extLst>
          </p:cNvPr>
          <p:cNvSpPr>
            <a:spLocks noGrp="1"/>
          </p:cNvSpPr>
          <p:nvPr>
            <p:ph type="sldNum" sz="quarter" idx="17"/>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009199822"/>
      </p:ext>
    </p:extLst>
  </p:cSld>
  <p:clrMapOvr>
    <a:masterClrMapping/>
  </p:clrMapOvr>
  <p:extLst>
    <p:ext uri="{DCECCB84-F9BA-43D5-87BE-67443E8EF086}">
      <p15:sldGuideLst xmlns:p15="http://schemas.microsoft.com/office/powerpoint/2012/main">
        <p15:guide id="1" pos="259">
          <p15:clr>
            <a:srgbClr val="65CEFF"/>
          </p15:clr>
        </p15:guide>
        <p15:guide id="9" pos="6472">
          <p15:clr>
            <a:srgbClr val="65CEFF"/>
          </p15:clr>
        </p15:guide>
        <p15:guide id="10" pos="7425">
          <p15:clr>
            <a:srgbClr val="65CEFF"/>
          </p15:clr>
        </p15:guide>
        <p15:guide id="12" orient="horz" pos="664">
          <p15:clr>
            <a:srgbClr val="65CEFF"/>
          </p15:clr>
        </p15:guide>
        <p15:guide id="17" orient="horz" pos="3885">
          <p15:clr>
            <a:srgbClr val="65CEFF"/>
          </p15:clr>
        </p15:guide>
        <p15:guide id="18" orient="horz" pos="4157">
          <p15:clr>
            <a:srgbClr val="65CEFF"/>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ingle large image Deep Blue">
    <p:bg>
      <p:bgRef idx="1001">
        <a:schemeClr val="bg2"/>
      </p:bgRef>
    </p:bg>
    <p:spTree>
      <p:nvGrpSpPr>
        <p:cNvPr id="1" name=""/>
        <p:cNvGrpSpPr/>
        <p:nvPr/>
      </p:nvGrpSpPr>
      <p:grpSpPr>
        <a:xfrm>
          <a:off x="0" y="0"/>
          <a:ext cx="0" cy="0"/>
          <a:chOff x="0" y="0"/>
          <a:chExt cx="0" cy="0"/>
        </a:xfrm>
      </p:grpSpPr>
      <p:sp>
        <p:nvSpPr>
          <p:cNvPr id="14" name="Picture Placeholder" descr="Thematic full size picture – please describe further">
            <a:extLst>
              <a:ext uri="{FF2B5EF4-FFF2-40B4-BE49-F238E27FC236}">
                <a16:creationId xmlns:a16="http://schemas.microsoft.com/office/drawing/2014/main" id="{1CAAD1C1-677B-4ED7-96BE-27B1141D53D5}"/>
              </a:ext>
            </a:extLst>
          </p:cNvPr>
          <p:cNvSpPr>
            <a:spLocks noGrp="1"/>
          </p:cNvSpPr>
          <p:nvPr>
            <p:ph type="pic" sz="quarter" idx="12" hasCustomPrompt="1"/>
          </p:nvPr>
        </p:nvSpPr>
        <p:spPr bwMode="ltGray">
          <a:xfrm>
            <a:off x="0" y="0"/>
            <a:ext cx="12192000" cy="6167438"/>
          </a:xfrm>
          <a:solidFill>
            <a:srgbClr val="9999A9"/>
          </a:solidFill>
        </p:spPr>
        <p:txBody>
          <a:bodyPr lIns="144000" tIns="108000" rIns="144000" bIns="108000"/>
          <a:lstStyle>
            <a:lvl1pPr marL="0" indent="0">
              <a:buNone/>
              <a:defRPr>
                <a:solidFill>
                  <a:schemeClr val="bg1"/>
                </a:solidFill>
              </a:defRPr>
            </a:lvl1pPr>
          </a:lstStyle>
          <a:p>
            <a:r>
              <a:rPr lang="en-US" noProof="0"/>
              <a:t>Full size picture</a:t>
            </a:r>
          </a:p>
        </p:txBody>
      </p:sp>
      <p:sp>
        <p:nvSpPr>
          <p:cNvPr id="2" name="Title" descr="Slide headline">
            <a:extLst>
              <a:ext uri="{FF2B5EF4-FFF2-40B4-BE49-F238E27FC236}">
                <a16:creationId xmlns:a16="http://schemas.microsoft.com/office/drawing/2014/main" id="{3F142F7C-7BE3-40CB-8C53-6F7533073558}"/>
              </a:ext>
            </a:extLst>
          </p:cNvPr>
          <p:cNvSpPr>
            <a:spLocks noGrp="1"/>
          </p:cNvSpPr>
          <p:nvPr>
            <p:ph type="title" hasCustomPrompt="1"/>
          </p:nvPr>
        </p:nvSpPr>
        <p:spPr bwMode="black">
          <a:xfrm>
            <a:off x="1022400" y="1054100"/>
            <a:ext cx="9252000" cy="1477328"/>
          </a:xfrm>
          <a:noFill/>
        </p:spPr>
        <p:txBody>
          <a:bodyPr wrap="square" rIns="0" bIns="0" anchor="t">
            <a:spAutoFit/>
          </a:bodyPr>
          <a:lstStyle>
            <a:lvl1pPr marL="0">
              <a:lnSpc>
                <a:spcPct val="100000"/>
              </a:lnSpc>
              <a:defRPr sz="4800" b="0">
                <a:solidFill>
                  <a:schemeClr val="tx1"/>
                </a:solidFill>
              </a:defRPr>
            </a:lvl1pPr>
          </a:lstStyle>
          <a:p>
            <a:r>
              <a:rPr lang="en-US"/>
              <a:t>Content page,</a:t>
            </a:r>
            <a:br>
              <a:rPr lang="en-US"/>
            </a:br>
            <a:r>
              <a:rPr lang="en-US"/>
              <a:t>Arial Regular, 48 </a:t>
            </a:r>
            <a:r>
              <a:rPr lang="en-US" err="1"/>
              <a:t>pt</a:t>
            </a:r>
            <a:endParaRPr lang="en-US"/>
          </a:p>
        </p:txBody>
      </p:sp>
      <p:pic>
        <p:nvPicPr>
          <p:cNvPr id="7" name="Siemens Logo" descr="Siemens logo">
            <a:extLst>
              <a:ext uri="{FF2B5EF4-FFF2-40B4-BE49-F238E27FC236}">
                <a16:creationId xmlns:a16="http://schemas.microsoft.com/office/drawing/2014/main" id="{2AF4F4C6-6E41-442C-BB9E-9E72BE92D2D8}"/>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F80D0117-50BB-4A8D-AD28-794FFDA35404}"/>
              </a:ext>
            </a:extLst>
          </p:cNvPr>
          <p:cNvSpPr>
            <a:spLocks noGrp="1"/>
          </p:cNvSpPr>
          <p:nvPr>
            <p:ph type="ftr" sz="quarter" idx="16"/>
          </p:nvPr>
        </p:nvSpPr>
        <p:spPr bwMode="black"/>
        <p:txBody>
          <a:bodyPr/>
          <a:lstStyle/>
          <a:p>
            <a:pPr>
              <a:lnSpc>
                <a:spcPct val="100000"/>
              </a:lnSpc>
            </a:pPr>
            <a:r>
              <a:rPr lang="en-US"/>
              <a:t>Unrestricted | © Siemens 2026 | Digital Enterprise Services | September 2026</a:t>
            </a:r>
          </a:p>
        </p:txBody>
      </p:sp>
      <p:sp>
        <p:nvSpPr>
          <p:cNvPr id="5" name="Slide Number Placeholder">
            <a:extLst>
              <a:ext uri="{FF2B5EF4-FFF2-40B4-BE49-F238E27FC236}">
                <a16:creationId xmlns:a16="http://schemas.microsoft.com/office/drawing/2014/main" id="{79F3E7D3-5B15-444A-88AC-9161D47F12FD}"/>
              </a:ext>
              <a:ext uri="{C183D7F6-B498-43B3-948B-1728B52AA6E4}">
                <adec:decorative xmlns:adec="http://schemas.microsoft.com/office/drawing/2017/decorative" val="1"/>
              </a:ext>
            </a:extLst>
          </p:cNvPr>
          <p:cNvSpPr>
            <a:spLocks noGrp="1"/>
          </p:cNvSpPr>
          <p:nvPr>
            <p:ph type="sldNum" sz="quarter" idx="17"/>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38290073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9" pos="6472">
          <p15:clr>
            <a:srgbClr val="65CEFF"/>
          </p15:clr>
        </p15:guide>
        <p15:guide id="10" pos="7425">
          <p15:clr>
            <a:srgbClr val="65CEFF"/>
          </p15:clr>
        </p15:guide>
        <p15:guide id="12" orient="horz" pos="664">
          <p15:clr>
            <a:srgbClr val="65CEFF"/>
          </p15:clr>
        </p15:guide>
        <p15:guide id="17" orient="horz" pos="3885">
          <p15:clr>
            <a:srgbClr val="65CEFF"/>
          </p15:clr>
        </p15:guide>
        <p15:guide id="18" orient="horz" pos="4157">
          <p15:clr>
            <a:srgbClr val="65CEFF"/>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ingle image (Text spotlight)">
    <p:spTree>
      <p:nvGrpSpPr>
        <p:cNvPr id="1" name=""/>
        <p:cNvGrpSpPr/>
        <p:nvPr/>
      </p:nvGrpSpPr>
      <p:grpSpPr>
        <a:xfrm>
          <a:off x="0" y="0"/>
          <a:ext cx="0" cy="0"/>
          <a:chOff x="0" y="0"/>
          <a:chExt cx="0" cy="0"/>
        </a:xfrm>
      </p:grpSpPr>
      <p:sp>
        <p:nvSpPr>
          <p:cNvPr id="14" name="Picture Placeholder" descr="Thematic picture – please describe further">
            <a:extLst>
              <a:ext uri="{FF2B5EF4-FFF2-40B4-BE49-F238E27FC236}">
                <a16:creationId xmlns:a16="http://schemas.microsoft.com/office/drawing/2014/main" id="{1CAAD1C1-677B-4ED7-96BE-27B1141D53D5}"/>
              </a:ext>
            </a:extLst>
          </p:cNvPr>
          <p:cNvSpPr>
            <a:spLocks noGrp="1"/>
          </p:cNvSpPr>
          <p:nvPr>
            <p:ph type="pic" sz="quarter" idx="12" hasCustomPrompt="1"/>
          </p:nvPr>
        </p:nvSpPr>
        <p:spPr bwMode="ltGray">
          <a:xfrm>
            <a:off x="0" y="1"/>
            <a:ext cx="7611160" cy="6167438"/>
          </a:xfrm>
          <a:solidFill>
            <a:srgbClr val="9999A9"/>
          </a:solidFill>
        </p:spPr>
        <p:txBody>
          <a:bodyPr lIns="144000" tIns="108000" rIns="144000" bIns="108000"/>
          <a:lstStyle>
            <a:lvl1pPr marL="0" indent="0">
              <a:buNone/>
              <a:defRPr>
                <a:solidFill>
                  <a:schemeClr val="tx1"/>
                </a:solidFill>
              </a:defRPr>
            </a:lvl1pPr>
          </a:lstStyle>
          <a:p>
            <a:r>
              <a:rPr lang="en-US" noProof="0"/>
              <a:t>Thematic picture</a:t>
            </a:r>
          </a:p>
        </p:txBody>
      </p:sp>
      <p:sp>
        <p:nvSpPr>
          <p:cNvPr id="2" name="Title" descr="Slide headline">
            <a:extLst>
              <a:ext uri="{FF2B5EF4-FFF2-40B4-BE49-F238E27FC236}">
                <a16:creationId xmlns:a16="http://schemas.microsoft.com/office/drawing/2014/main" id="{AFFC798E-B633-4D30-A7C1-DC796BD8887A}"/>
              </a:ext>
            </a:extLst>
          </p:cNvPr>
          <p:cNvSpPr>
            <a:spLocks noGrp="1"/>
          </p:cNvSpPr>
          <p:nvPr>
            <p:ph type="title" hasCustomPrompt="1"/>
          </p:nvPr>
        </p:nvSpPr>
        <p:spPr bwMode="black">
          <a:xfrm>
            <a:off x="1022400" y="1054100"/>
            <a:ext cx="6156275" cy="1477328"/>
          </a:xfrm>
          <a:noFill/>
        </p:spPr>
        <p:txBody>
          <a:bodyPr wrap="square" rIns="0" bIns="0" anchor="t">
            <a:spAutoFit/>
          </a:bodyPr>
          <a:lstStyle>
            <a:lvl1pPr marL="0">
              <a:lnSpc>
                <a:spcPct val="100000"/>
              </a:lnSpc>
              <a:defRPr sz="4800" b="0">
                <a:solidFill>
                  <a:schemeClr val="bg1"/>
                </a:solidFill>
              </a:defRPr>
            </a:lvl1pPr>
          </a:lstStyle>
          <a:p>
            <a:r>
              <a:rPr lang="en-US"/>
              <a:t>Content page,</a:t>
            </a:r>
            <a:br>
              <a:rPr lang="en-US"/>
            </a:br>
            <a:r>
              <a:rPr lang="en-US"/>
              <a:t>Arial Regular, 48 </a:t>
            </a:r>
            <a:r>
              <a:rPr lang="en-US" err="1"/>
              <a:t>pt</a:t>
            </a:r>
            <a:endParaRPr lang="en-US"/>
          </a:p>
        </p:txBody>
      </p:sp>
      <p:sp>
        <p:nvSpPr>
          <p:cNvPr id="3" name="Copy">
            <a:extLst>
              <a:ext uri="{FF2B5EF4-FFF2-40B4-BE49-F238E27FC236}">
                <a16:creationId xmlns:a16="http://schemas.microsoft.com/office/drawing/2014/main" id="{6F965802-E517-4CC3-99D7-1DA8BF1FB020}"/>
              </a:ext>
            </a:extLst>
          </p:cNvPr>
          <p:cNvSpPr>
            <a:spLocks noGrp="1"/>
          </p:cNvSpPr>
          <p:nvPr>
            <p:ph type="body" sz="quarter" idx="18"/>
          </p:nvPr>
        </p:nvSpPr>
        <p:spPr bwMode="black">
          <a:xfrm>
            <a:off x="8042400" y="1054100"/>
            <a:ext cx="3744000" cy="5113338"/>
          </a:xfrm>
        </p:spPr>
        <p:txBody>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9" name="Siemens Logo" descr="Siemens logo">
            <a:extLst>
              <a:ext uri="{FF2B5EF4-FFF2-40B4-BE49-F238E27FC236}">
                <a16:creationId xmlns:a16="http://schemas.microsoft.com/office/drawing/2014/main" id="{30251D14-AF6A-4279-B0A9-69FD9519EA58}"/>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4" name="Footer Placeholder" descr="Footer with copyright, author and department information, and date">
            <a:extLst>
              <a:ext uri="{FF2B5EF4-FFF2-40B4-BE49-F238E27FC236}">
                <a16:creationId xmlns:a16="http://schemas.microsoft.com/office/drawing/2014/main" id="{F80D0117-50BB-4A8D-AD28-794FFDA35404}"/>
              </a:ext>
            </a:extLst>
          </p:cNvPr>
          <p:cNvSpPr>
            <a:spLocks noGrp="1"/>
          </p:cNvSpPr>
          <p:nvPr>
            <p:ph type="ftr" sz="quarter" idx="16"/>
          </p:nvPr>
        </p:nvSpPr>
        <p:spPr bwMode="black"/>
        <p:txBody>
          <a:bodyPr/>
          <a:lstStyle/>
          <a:p>
            <a:pPr>
              <a:lnSpc>
                <a:spcPct val="100000"/>
              </a:lnSpc>
            </a:pPr>
            <a:r>
              <a:rPr lang="en-US"/>
              <a:t>Unrestricted | © Siemens 2026 | Digital Enterprise Services | September 2026</a:t>
            </a:r>
          </a:p>
        </p:txBody>
      </p:sp>
      <p:sp>
        <p:nvSpPr>
          <p:cNvPr id="5" name="Slide Number Placeholder">
            <a:extLst>
              <a:ext uri="{FF2B5EF4-FFF2-40B4-BE49-F238E27FC236}">
                <a16:creationId xmlns:a16="http://schemas.microsoft.com/office/drawing/2014/main" id="{79F3E7D3-5B15-444A-88AC-9161D47F12FD}"/>
              </a:ext>
              <a:ext uri="{C183D7F6-B498-43B3-948B-1728B52AA6E4}">
                <adec:decorative xmlns:adec="http://schemas.microsoft.com/office/drawing/2017/decorative" val="1"/>
              </a:ext>
            </a:extLst>
          </p:cNvPr>
          <p:cNvSpPr>
            <a:spLocks noGrp="1"/>
          </p:cNvSpPr>
          <p:nvPr>
            <p:ph type="sldNum" sz="quarter" idx="17"/>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014279886"/>
      </p:ext>
    </p:extLst>
  </p:cSld>
  <p:clrMapOvr>
    <a:masterClrMapping/>
  </p:clrMapOvr>
  <p:extLst>
    <p:ext uri="{DCECCB84-F9BA-43D5-87BE-67443E8EF086}">
      <p15:sldGuideLst xmlns:p15="http://schemas.microsoft.com/office/powerpoint/2012/main">
        <p15:guide id="1" pos="259">
          <p15:clr>
            <a:srgbClr val="65CEFF"/>
          </p15:clr>
        </p15:guide>
        <p15:guide id="2" pos="4522">
          <p15:clr>
            <a:srgbClr val="65CEFF"/>
          </p15:clr>
        </p15:guide>
        <p15:guide id="3" pos="4794">
          <p15:clr>
            <a:srgbClr val="65CEFF"/>
          </p15:clr>
        </p15:guide>
        <p15:guide id="4" pos="5066">
          <p15:clr>
            <a:srgbClr val="65CEFF"/>
          </p15:clr>
        </p15:guide>
        <p15:guide id="5" pos="6472">
          <p15:clr>
            <a:srgbClr val="65CEFF"/>
          </p15:clr>
        </p15:guide>
        <p15:guide id="6" pos="7425">
          <p15:clr>
            <a:srgbClr val="65CEFF"/>
          </p15:clr>
        </p15:guide>
        <p15:guide id="7" orient="horz" pos="302">
          <p15:clr>
            <a:srgbClr val="65CEFF"/>
          </p15:clr>
        </p15:guide>
        <p15:guide id="8" orient="horz" pos="664">
          <p15:clr>
            <a:srgbClr val="65CEFF"/>
          </p15:clr>
        </p15:guide>
        <p15:guide id="9" orient="horz" pos="891">
          <p15:clr>
            <a:srgbClr val="65CEFF"/>
          </p15:clr>
        </p15:guide>
        <p15:guide id="10" orient="horz" pos="3658">
          <p15:clr>
            <a:srgbClr val="65CEFF"/>
          </p15:clr>
        </p15:guide>
        <p15:guide id="11" orient="horz" pos="3885">
          <p15:clr>
            <a:srgbClr val="65CEFF"/>
          </p15:clr>
        </p15:guide>
        <p15:guide id="12" orient="horz" pos="4157">
          <p15:clr>
            <a:srgbClr val="65CEFF"/>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ull bleed color Deep Blue">
    <p:bg>
      <p:bgRef idx="1001">
        <a:schemeClr val="bg2"/>
      </p:bgRef>
    </p:bg>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tx1"/>
                </a:solidFill>
              </a:defRPr>
            </a:lvl1pPr>
          </a:lstStyle>
          <a:p>
            <a:r>
              <a:rPr lang="en-US"/>
              <a:t>Mastertitelformat bearbeiten</a:t>
            </a:r>
          </a:p>
        </p:txBody>
      </p:sp>
      <p:pic>
        <p:nvPicPr>
          <p:cNvPr id="7" name="Siemens Logo" descr="Siemens logo">
            <a:extLst>
              <a:ext uri="{FF2B5EF4-FFF2-40B4-BE49-F238E27FC236}">
                <a16:creationId xmlns:a16="http://schemas.microsoft.com/office/drawing/2014/main" id="{863976F1-B9C2-4217-A36A-7F1DCFF6EE2A}"/>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6495290-0795-4AB1-8AEA-2BB786783622}"/>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E8FC1C65-873A-4B8F-BB57-51EEBC35A1A9}"/>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00453451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Full bleed color Gradient">
    <p:bg>
      <p:bgPr>
        <a:gradFill flip="none" rotWithShape="1">
          <a:gsLst>
            <a:gs pos="40000">
              <a:schemeClr val="accent6"/>
            </a:gs>
            <a:gs pos="10000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Color Stage">
            <a:extLst>
              <a:ext uri="{FF2B5EF4-FFF2-40B4-BE49-F238E27FC236}">
                <a16:creationId xmlns:a16="http://schemas.microsoft.com/office/drawing/2014/main" id="{B8172AC2-E83F-4EFD-B70E-DE91E64651D8}"/>
              </a:ext>
            </a:extLst>
          </p:cNvPr>
          <p:cNvSpPr/>
          <p:nvPr/>
        </p:nvSpPr>
        <p:spPr>
          <a:xfrm>
            <a:off x="0" y="1414463"/>
            <a:ext cx="12192000" cy="5443537"/>
          </a:xfrm>
          <a:prstGeom prst="rect">
            <a:avLst/>
          </a:prstGeom>
          <a:gradFill flip="none" rotWithShape="1">
            <a:gsLst>
              <a:gs pos="0">
                <a:schemeClr val="accent6"/>
              </a:gs>
              <a:gs pos="100000">
                <a:schemeClr val="bg2">
                  <a:alpha val="0"/>
                </a:schemeClr>
              </a:gs>
              <a:gs pos="40000">
                <a:schemeClr val="bg2">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tx1"/>
                </a:solidFill>
              </a:defRPr>
            </a:lvl1pPr>
          </a:lstStyle>
          <a:p>
            <a:r>
              <a:rPr lang="en-US"/>
              <a:t>Mastertitelformat bearbeiten</a:t>
            </a:r>
          </a:p>
        </p:txBody>
      </p:sp>
      <p:pic>
        <p:nvPicPr>
          <p:cNvPr id="7" name="Siemens Logo" descr="Siemens logo">
            <a:extLst>
              <a:ext uri="{FF2B5EF4-FFF2-40B4-BE49-F238E27FC236}">
                <a16:creationId xmlns:a16="http://schemas.microsoft.com/office/drawing/2014/main" id="{863976F1-B9C2-4217-A36A-7F1DCFF6EE2A}"/>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4BECE54-DDA8-4D2C-8A02-4C8E3E1585E1}"/>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07B7E75B-80B4-49F8-AA70-A41C9D896853}"/>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1060832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3">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Full bleed color Light Sand">
    <p:bg>
      <p:bgRef idx="1001">
        <a:schemeClr val="bg2"/>
      </p:bgRef>
    </p:bg>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accent1"/>
                </a:solidFill>
              </a:defRPr>
            </a:lvl1pPr>
          </a:lstStyle>
          <a:p>
            <a:r>
              <a:rPr lang="en-US"/>
              <a:t>Mastertitelformat bearbeiten</a:t>
            </a:r>
          </a:p>
        </p:txBody>
      </p:sp>
      <p:pic>
        <p:nvPicPr>
          <p:cNvPr id="8" name="Siemens Logo" descr="Siemens logo">
            <a:extLst>
              <a:ext uri="{FF2B5EF4-FFF2-40B4-BE49-F238E27FC236}">
                <a16:creationId xmlns:a16="http://schemas.microsoft.com/office/drawing/2014/main" id="{1AC59AB3-8DAC-43B8-977E-A91337DC0825}"/>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16495290-0795-4AB1-8AEA-2BB786783622}"/>
              </a:ext>
            </a:extLst>
          </p:cNvPr>
          <p:cNvSpPr>
            <a:spLocks noGrp="1"/>
          </p:cNvSpPr>
          <p:nvPr>
            <p:ph type="ftr" sz="quarter" idx="10"/>
          </p:nvPr>
        </p:nvSpPr>
        <p:spPr bwMode="black"/>
        <p:txBody>
          <a:bodyPr/>
          <a:lstStyle>
            <a:lvl1pPr>
              <a:defRPr>
                <a:solidFill>
                  <a:schemeClr val="tx1"/>
                </a:solidFill>
              </a:defRPr>
            </a:lvl1pPr>
          </a:lstStyle>
          <a:p>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E8FC1C65-873A-4B8F-BB57-51EEBC35A1A9}"/>
              </a:ext>
              <a:ext uri="{C183D7F6-B498-43B3-948B-1728B52AA6E4}">
                <adec:decorative xmlns:adec="http://schemas.microsoft.com/office/drawing/2017/decorative" val="1"/>
              </a:ext>
            </a:extLst>
          </p:cNvPr>
          <p:cNvSpPr>
            <a:spLocks noGrp="1"/>
          </p:cNvSpPr>
          <p:nvPr>
            <p:ph type="sldNum" sz="quarter" idx="11"/>
          </p:nvPr>
        </p:nvSpPr>
        <p:spPr bwMode="black"/>
        <p:txBody>
          <a:bodyPr/>
          <a:lstStyle>
            <a:lvl1pPr>
              <a:defRPr>
                <a:solidFill>
                  <a:schemeClr val="tx1"/>
                </a:solidFill>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7538190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One object (small)">
    <p:spTree>
      <p:nvGrpSpPr>
        <p:cNvPr id="1" name=""/>
        <p:cNvGrpSpPr/>
        <p:nvPr/>
      </p:nvGrpSpPr>
      <p:grpSpPr>
        <a:xfrm>
          <a:off x="0" y="0"/>
          <a:ext cx="0" cy="0"/>
          <a:chOff x="0" y="0"/>
          <a:chExt cx="0" cy="0"/>
        </a:xfrm>
      </p:grpSpPr>
      <p:sp>
        <p:nvSpPr>
          <p:cNvPr id="7" name="Title" descr="Slide headlin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p>
            <a:r>
              <a:rPr lang="en-US"/>
              <a:t>Mastertitelformat bearbeiten</a:t>
            </a:r>
          </a:p>
        </p:txBody>
      </p:sp>
      <p:sp>
        <p:nvSpPr>
          <p:cNvPr id="3" name="Copy" descr="Content text frame">
            <a:extLst>
              <a:ext uri="{FF2B5EF4-FFF2-40B4-BE49-F238E27FC236}">
                <a16:creationId xmlns:a16="http://schemas.microsoft.com/office/drawing/2014/main" id="{9CE7E2D8-94E8-4FE6-93A5-924CA3EC5315}"/>
              </a:ext>
            </a:extLst>
          </p:cNvPr>
          <p:cNvSpPr>
            <a:spLocks noGrp="1"/>
          </p:cNvSpPr>
          <p:nvPr>
            <p:ph idx="1"/>
          </p:nvPr>
        </p:nvSpPr>
        <p:spPr bwMode="black">
          <a:xfrm>
            <a:off x="411162" y="1414800"/>
            <a:ext cx="7199313"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8" name="Siemens Logo" descr="Siemens logo">
            <a:extLst>
              <a:ext uri="{FF2B5EF4-FFF2-40B4-BE49-F238E27FC236}">
                <a16:creationId xmlns:a16="http://schemas.microsoft.com/office/drawing/2014/main" id="{91EB517C-C8FD-4E2E-B744-DB952E96B478}"/>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E519D384-FA09-4D60-95A8-589F157A93F4}"/>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7B1666FD-2258-443A-846C-6C7533C61D5C}"/>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842942607"/>
      </p:ext>
    </p:extLst>
  </p:cSld>
  <p:clrMapOvr>
    <a:masterClrMapping/>
  </p:clrMapOvr>
  <p:extLst>
    <p:ext uri="{DCECCB84-F9BA-43D5-87BE-67443E8EF086}">
      <p15:sldGuideLst xmlns:p15="http://schemas.microsoft.com/office/powerpoint/2012/main">
        <p15:guide id="1" pos="259">
          <p15:clr>
            <a:srgbClr val="65CEFF"/>
          </p15:clr>
        </p15:guide>
        <p15:guide id="2" pos="4794">
          <p15:clr>
            <a:srgbClr val="65CEFF"/>
          </p15:clr>
        </p15:guide>
        <p15:guide id="3" pos="6472">
          <p15:clr>
            <a:srgbClr val="65CEFF"/>
          </p15:clr>
        </p15:guide>
        <p15:guide id="4" pos="7425">
          <p15:clr>
            <a:srgbClr val="65CEFF"/>
          </p15:clr>
        </p15:guide>
        <p15:guide id="5" orient="horz" pos="302">
          <p15:clr>
            <a:srgbClr val="65CEFF"/>
          </p15:clr>
        </p15:guide>
        <p15:guide id="6" orient="horz" pos="664">
          <p15:clr>
            <a:srgbClr val="65CEFF"/>
          </p15:clr>
        </p15:guide>
        <p15:guide id="7" orient="horz" pos="891">
          <p15:clr>
            <a:srgbClr val="65CEFF"/>
          </p15:clr>
        </p15:guide>
        <p15:guide id="8" orient="horz" pos="3658">
          <p15:clr>
            <a:srgbClr val="65CEFF"/>
          </p15:clr>
        </p15:guide>
        <p15:guide id="9" orient="horz" pos="3885">
          <p15:clr>
            <a:srgbClr val="65CEFF"/>
          </p15:clr>
        </p15:guide>
        <p15:guide id="10" orient="horz" pos="4157">
          <p15:clr>
            <a:srgbClr val="65CEFF"/>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One object (large)">
    <p:spTree>
      <p:nvGrpSpPr>
        <p:cNvPr id="1" name=""/>
        <p:cNvGrpSpPr/>
        <p:nvPr/>
      </p:nvGrpSpPr>
      <p:grpSpPr>
        <a:xfrm>
          <a:off x="0" y="0"/>
          <a:ext cx="0" cy="0"/>
          <a:chOff x="0" y="0"/>
          <a:chExt cx="0" cy="0"/>
        </a:xfrm>
      </p:grpSpPr>
      <p:sp>
        <p:nvSpPr>
          <p:cNvPr id="7" name="Title" descr="Slide headlin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p>
            <a:r>
              <a:rPr lang="en-US"/>
              <a:t>Mastertitelformat bearbeiten</a:t>
            </a:r>
          </a:p>
        </p:txBody>
      </p:sp>
      <p:sp>
        <p:nvSpPr>
          <p:cNvPr id="3" name="Copy" descr="Content text frame">
            <a:extLst>
              <a:ext uri="{FF2B5EF4-FFF2-40B4-BE49-F238E27FC236}">
                <a16:creationId xmlns:a16="http://schemas.microsoft.com/office/drawing/2014/main" id="{9CE7E2D8-94E8-4FE6-93A5-924CA3EC5315}"/>
              </a:ext>
            </a:extLst>
          </p:cNvPr>
          <p:cNvSpPr>
            <a:spLocks noGrp="1"/>
          </p:cNvSpPr>
          <p:nvPr>
            <p:ph idx="1"/>
          </p:nvPr>
        </p:nvSpPr>
        <p:spPr bwMode="black">
          <a:xfrm>
            <a:off x="411162" y="1414800"/>
            <a:ext cx="11376026"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9" name="Siemens Logo" descr="Siemens logo">
            <a:extLst>
              <a:ext uri="{FF2B5EF4-FFF2-40B4-BE49-F238E27FC236}">
                <a16:creationId xmlns:a16="http://schemas.microsoft.com/office/drawing/2014/main" id="{2EA6CE5F-6FF7-4E0A-AEB2-1A7C43CE05C1}"/>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5" name="Footer Placeholder" descr="Footer with copyright, author and department information, and date">
            <a:extLst>
              <a:ext uri="{FF2B5EF4-FFF2-40B4-BE49-F238E27FC236}">
                <a16:creationId xmlns:a16="http://schemas.microsoft.com/office/drawing/2014/main" id="{7367E6C0-4D2C-4C5F-86D8-A2CFF0EB3D6A}"/>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6F746812-65E3-4C09-AC38-B0CFE93C8A95}"/>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907654598"/>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302">
          <p15:clr>
            <a:srgbClr val="65CEFF"/>
          </p15:clr>
        </p15:guide>
        <p15:guide id="5" orient="horz" pos="664">
          <p15:clr>
            <a:srgbClr val="65CEFF"/>
          </p15:clr>
        </p15:guide>
        <p15:guide id="6" orient="horz" pos="891">
          <p15:clr>
            <a:srgbClr val="65CEFF"/>
          </p15:clr>
        </p15:guide>
        <p15:guide id="7" orient="horz" pos="3658">
          <p15:clr>
            <a:srgbClr val="65CEFF"/>
          </p15:clr>
        </p15:guide>
        <p15:guide id="8" orient="horz" pos="3885">
          <p15:clr>
            <a:srgbClr val="65CEFF"/>
          </p15:clr>
        </p15:guide>
        <p15:guide id="9" orient="horz" pos="4157">
          <p15:clr>
            <a:srgbClr val="65CEFF"/>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8" name="Title" descr="Slide headlin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Mastertitelformat bearbeiten</a:t>
            </a:r>
          </a:p>
        </p:txBody>
      </p:sp>
      <p:sp>
        <p:nvSpPr>
          <p:cNvPr id="3" name="Copy 1" descr="Content text frame">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5470526"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4" name="Copy 2"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6315075" y="1414800"/>
            <a:ext cx="5465763"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10" name="Siemens Logo" descr="Siemens logo">
            <a:extLst>
              <a:ext uri="{FF2B5EF4-FFF2-40B4-BE49-F238E27FC236}">
                <a16:creationId xmlns:a16="http://schemas.microsoft.com/office/drawing/2014/main" id="{6FCACBED-2537-4F3E-8D2C-E60141005364}"/>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33A503D1-D234-4258-9A03-D858B10BA46D}"/>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7" name="Slide Number Placeholder">
            <a:extLst>
              <a:ext uri="{FF2B5EF4-FFF2-40B4-BE49-F238E27FC236}">
                <a16:creationId xmlns:a16="http://schemas.microsoft.com/office/drawing/2014/main" id="{21AA656B-0BAF-4B75-90BE-93CAC5946C0B}"/>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951439580"/>
      </p:ext>
    </p:extLst>
  </p:cSld>
  <p:clrMapOvr>
    <a:masterClrMapping/>
  </p:clrMapOvr>
  <p:extLst>
    <p:ext uri="{DCECCB84-F9BA-43D5-87BE-67443E8EF086}">
      <p15:sldGuideLst xmlns:p15="http://schemas.microsoft.com/office/powerpoint/2012/main">
        <p15:guide id="1" pos="259">
          <p15:clr>
            <a:srgbClr val="65CEFF"/>
          </p15:clr>
        </p15:guide>
        <p15:guide id="2" pos="3705">
          <p15:clr>
            <a:srgbClr val="65CEFF"/>
          </p15:clr>
        </p15:guide>
        <p15:guide id="3" pos="3978">
          <p15:clr>
            <a:srgbClr val="65CEFF"/>
          </p15:clr>
        </p15:guide>
        <p15:guide id="4" pos="6472">
          <p15:clr>
            <a:srgbClr val="65CEFF"/>
          </p15:clr>
        </p15:guide>
        <p15:guide id="5" pos="7425">
          <p15:clr>
            <a:srgbClr val="65CEFF"/>
          </p15:clr>
        </p15:guide>
        <p15:guide id="6" orient="horz" pos="302">
          <p15:clr>
            <a:srgbClr val="65CEFF"/>
          </p15:clr>
        </p15:guide>
        <p15:guide id="7" orient="horz" pos="664">
          <p15:clr>
            <a:srgbClr val="65CEFF"/>
          </p15:clr>
        </p15:guide>
        <p15:guide id="8" orient="horz" pos="891">
          <p15:clr>
            <a:srgbClr val="65CEFF"/>
          </p15:clr>
        </p15:guide>
        <p15:guide id="9" orient="horz" pos="3658">
          <p15:clr>
            <a:srgbClr val="65CEFF"/>
          </p15:clr>
        </p15:guide>
        <p15:guide id="10" orient="horz" pos="3885">
          <p15:clr>
            <a:srgbClr val="65CEFF"/>
          </p15:clr>
        </p15:guide>
        <p15:guide id="11" orient="horz" pos="4157">
          <p15:clr>
            <a:srgbClr val="65CEFF"/>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hree columns">
    <p:spTree>
      <p:nvGrpSpPr>
        <p:cNvPr id="1" name=""/>
        <p:cNvGrpSpPr/>
        <p:nvPr/>
      </p:nvGrpSpPr>
      <p:grpSpPr>
        <a:xfrm>
          <a:off x="0" y="0"/>
          <a:ext cx="0" cy="0"/>
          <a:chOff x="0" y="0"/>
          <a:chExt cx="0" cy="0"/>
        </a:xfrm>
      </p:grpSpPr>
      <p:sp>
        <p:nvSpPr>
          <p:cNvPr id="8" name="Title" descr="Slide headlin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Mastertitelformat bearbeiten</a:t>
            </a:r>
          </a:p>
        </p:txBody>
      </p:sp>
      <p:sp>
        <p:nvSpPr>
          <p:cNvPr id="3" name="Copy 1" descr="Content text frame">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3600000"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4" name="Copy 2"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4298400" y="1414800"/>
            <a:ext cx="3600000"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9" name="Copy 3" descr="Content text frame">
            <a:extLst>
              <a:ext uri="{FF2B5EF4-FFF2-40B4-BE49-F238E27FC236}">
                <a16:creationId xmlns:a16="http://schemas.microsoft.com/office/drawing/2014/main" id="{F020B491-E63A-4FB5-94ED-2BC31EB35C33}"/>
              </a:ext>
            </a:extLst>
          </p:cNvPr>
          <p:cNvSpPr>
            <a:spLocks noGrp="1"/>
          </p:cNvSpPr>
          <p:nvPr>
            <p:ph sz="half" idx="12"/>
          </p:nvPr>
        </p:nvSpPr>
        <p:spPr bwMode="black">
          <a:xfrm>
            <a:off x="8186400" y="1414800"/>
            <a:ext cx="3600000"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10" name="Siemens Logo" descr="Siemens logo">
            <a:extLst>
              <a:ext uri="{FF2B5EF4-FFF2-40B4-BE49-F238E27FC236}">
                <a16:creationId xmlns:a16="http://schemas.microsoft.com/office/drawing/2014/main" id="{6FCACBED-2537-4F3E-8D2C-E60141005364}"/>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E613FA68-C74A-4621-9563-250388EBCC8B}"/>
              </a:ext>
            </a:extLst>
          </p:cNvPr>
          <p:cNvSpPr>
            <a:spLocks noGrp="1"/>
          </p:cNvSpPr>
          <p:nvPr>
            <p:ph type="ftr" sz="quarter" idx="13"/>
          </p:nvPr>
        </p:nvSpPr>
        <p:spPr bwMode="black"/>
        <p:txBody>
          <a:bodyPr/>
          <a:lstStyle/>
          <a:p>
            <a:pPr>
              <a:lnSpc>
                <a:spcPct val="100000"/>
              </a:lnSpc>
            </a:pPr>
            <a:r>
              <a:rPr lang="en-US"/>
              <a:t>Unrestricted | © Siemens 2026 | Digital Enterprise Services | September 2026</a:t>
            </a:r>
          </a:p>
        </p:txBody>
      </p:sp>
      <p:sp>
        <p:nvSpPr>
          <p:cNvPr id="7" name="Slide Number Placeholder">
            <a:extLst>
              <a:ext uri="{FF2B5EF4-FFF2-40B4-BE49-F238E27FC236}">
                <a16:creationId xmlns:a16="http://schemas.microsoft.com/office/drawing/2014/main" id="{F9117D9C-D502-472C-A3C8-FA9087A2EDCE}"/>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48910675"/>
      </p:ext>
    </p:extLst>
  </p:cSld>
  <p:clrMapOvr>
    <a:masterClrMapping/>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4975">
          <p15:clr>
            <a:srgbClr val="65CEFF"/>
          </p15:clr>
        </p15:guide>
        <p15:guide id="5" pos="5157">
          <p15:clr>
            <a:srgbClr val="65CEFF"/>
          </p15:clr>
        </p15:guide>
        <p15:guide id="6" pos="6472">
          <p15:clr>
            <a:srgbClr val="65CEFF"/>
          </p15:clr>
        </p15:guide>
        <p15:guide id="7" pos="7425">
          <p15:clr>
            <a:srgbClr val="65CEFF"/>
          </p15:clr>
        </p15:guide>
        <p15:guide id="8" orient="horz" pos="302">
          <p15:clr>
            <a:srgbClr val="65CEFF"/>
          </p15:clr>
        </p15:guide>
        <p15:guide id="9" orient="horz" pos="664">
          <p15:clr>
            <a:srgbClr val="65CEFF"/>
          </p15:clr>
        </p15:guide>
        <p15:guide id="10" orient="horz" pos="891">
          <p15:clr>
            <a:srgbClr val="65CEFF"/>
          </p15:clr>
        </p15:guide>
        <p15:guide id="11" orient="horz" pos="3658">
          <p15:clr>
            <a:srgbClr val="65CEFF"/>
          </p15:clr>
        </p15:guide>
        <p15:guide id="12" orient="horz" pos="3885">
          <p15:clr>
            <a:srgbClr val="65CEFF"/>
          </p15:clr>
        </p15:guide>
        <p15:guide id="13" orient="horz" pos="4157">
          <p15:clr>
            <a:srgbClr val="65CEFF"/>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Four objects">
    <p:spTree>
      <p:nvGrpSpPr>
        <p:cNvPr id="1" name=""/>
        <p:cNvGrpSpPr/>
        <p:nvPr/>
      </p:nvGrpSpPr>
      <p:grpSpPr>
        <a:xfrm>
          <a:off x="0" y="0"/>
          <a:ext cx="0" cy="0"/>
          <a:chOff x="0" y="0"/>
          <a:chExt cx="0" cy="0"/>
        </a:xfrm>
      </p:grpSpPr>
      <p:sp>
        <p:nvSpPr>
          <p:cNvPr id="8" name="Title" descr="Slide headlin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Mastertitelformat bearbeiten</a:t>
            </a:r>
          </a:p>
        </p:txBody>
      </p:sp>
      <p:sp>
        <p:nvSpPr>
          <p:cNvPr id="3" name="Copy 1" descr="Content text frame">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5470526"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9" name="Copy 2" descr="Content text frame">
            <a:extLst>
              <a:ext uri="{FF2B5EF4-FFF2-40B4-BE49-F238E27FC236}">
                <a16:creationId xmlns:a16="http://schemas.microsoft.com/office/drawing/2014/main" id="{2871E7F7-6A93-4406-8617-80D9CFF396A8}"/>
              </a:ext>
            </a:extLst>
          </p:cNvPr>
          <p:cNvSpPr>
            <a:spLocks noGrp="1"/>
          </p:cNvSpPr>
          <p:nvPr>
            <p:ph sz="half" idx="12"/>
          </p:nvPr>
        </p:nvSpPr>
        <p:spPr bwMode="black">
          <a:xfrm>
            <a:off x="411162" y="3718800"/>
            <a:ext cx="5470526"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4" name="Copy 3"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6315075" y="1414800"/>
            <a:ext cx="5465763"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12" name="Copy 4" descr="Content text frame">
            <a:extLst>
              <a:ext uri="{FF2B5EF4-FFF2-40B4-BE49-F238E27FC236}">
                <a16:creationId xmlns:a16="http://schemas.microsoft.com/office/drawing/2014/main" id="{7AD3B9B1-3210-46C8-8222-A0E11719EB88}"/>
              </a:ext>
            </a:extLst>
          </p:cNvPr>
          <p:cNvSpPr>
            <a:spLocks noGrp="1"/>
          </p:cNvSpPr>
          <p:nvPr>
            <p:ph sz="half" idx="13"/>
          </p:nvPr>
        </p:nvSpPr>
        <p:spPr bwMode="black">
          <a:xfrm>
            <a:off x="6315075" y="3718800"/>
            <a:ext cx="5465763"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10" name="Siemens Logo" descr="Siemens logo">
            <a:extLst>
              <a:ext uri="{FF2B5EF4-FFF2-40B4-BE49-F238E27FC236}">
                <a16:creationId xmlns:a16="http://schemas.microsoft.com/office/drawing/2014/main" id="{6FCACBED-2537-4F3E-8D2C-E60141005364}"/>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1DF6F0C8-00D9-4034-B3CC-D376702BE1C8}"/>
              </a:ext>
            </a:extLst>
          </p:cNvPr>
          <p:cNvSpPr>
            <a:spLocks noGrp="1"/>
          </p:cNvSpPr>
          <p:nvPr>
            <p:ph type="ftr" sz="quarter" idx="14"/>
          </p:nvPr>
        </p:nvSpPr>
        <p:spPr bwMode="black"/>
        <p:txBody>
          <a:bodyPr/>
          <a:lstStyle/>
          <a:p>
            <a:pPr>
              <a:lnSpc>
                <a:spcPct val="100000"/>
              </a:lnSpc>
            </a:pPr>
            <a:r>
              <a:rPr lang="en-US"/>
              <a:t>Unrestricted | © Siemens 2026 | Digital Enterprise Services | September 2026</a:t>
            </a:r>
          </a:p>
        </p:txBody>
      </p:sp>
      <p:sp>
        <p:nvSpPr>
          <p:cNvPr id="7" name="Slide Number Placeholder">
            <a:extLst>
              <a:ext uri="{FF2B5EF4-FFF2-40B4-BE49-F238E27FC236}">
                <a16:creationId xmlns:a16="http://schemas.microsoft.com/office/drawing/2014/main" id="{53D55964-F7E8-48E3-84D5-FE4FE835C563}"/>
              </a:ext>
              <a:ext uri="{C183D7F6-B498-43B3-948B-1728B52AA6E4}">
                <adec:decorative xmlns:adec="http://schemas.microsoft.com/office/drawing/2017/decorative" val="1"/>
              </a:ext>
            </a:extLst>
          </p:cNvPr>
          <p:cNvSpPr>
            <a:spLocks noGrp="1"/>
          </p:cNvSpPr>
          <p:nvPr>
            <p:ph type="sldNum" sz="quarter" idx="15"/>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503860774"/>
      </p:ext>
    </p:extLst>
  </p:cSld>
  <p:clrMapOvr>
    <a:masterClrMapping/>
  </p:clrMapOvr>
  <p:extLst>
    <p:ext uri="{DCECCB84-F9BA-43D5-87BE-67443E8EF086}">
      <p15:sldGuideLst xmlns:p15="http://schemas.microsoft.com/office/powerpoint/2012/main">
        <p15:guide id="1" pos="259">
          <p15:clr>
            <a:srgbClr val="65CEFF"/>
          </p15:clr>
        </p15:guide>
        <p15:guide id="2" pos="3705">
          <p15:clr>
            <a:srgbClr val="65CEFF"/>
          </p15:clr>
        </p15:guide>
        <p15:guide id="3" pos="3978">
          <p15:clr>
            <a:srgbClr val="65CEFF"/>
          </p15:clr>
        </p15:guide>
        <p15:guide id="4" pos="6472">
          <p15:clr>
            <a:srgbClr val="65CEFF"/>
          </p15:clr>
        </p15:guide>
        <p15:guide id="5" pos="7425">
          <p15:clr>
            <a:srgbClr val="65CEFF"/>
          </p15:clr>
        </p15:guide>
        <p15:guide id="6" orient="horz" pos="302">
          <p15:clr>
            <a:srgbClr val="65CEFF"/>
          </p15:clr>
        </p15:guide>
        <p15:guide id="7" orient="horz" pos="664">
          <p15:clr>
            <a:srgbClr val="65CEFF"/>
          </p15:clr>
        </p15:guide>
        <p15:guide id="8" orient="horz" pos="891">
          <p15:clr>
            <a:srgbClr val="65CEFF"/>
          </p15:clr>
        </p15:guide>
        <p15:guide id="9" orient="horz" pos="2206">
          <p15:clr>
            <a:srgbClr val="65CEFF"/>
          </p15:clr>
        </p15:guide>
        <p15:guide id="10" orient="horz" pos="2343">
          <p15:clr>
            <a:srgbClr val="65CEFF"/>
          </p15:clr>
        </p15:guide>
        <p15:guide id="11" orient="horz" pos="3658">
          <p15:clr>
            <a:srgbClr val="65CEFF"/>
          </p15:clr>
        </p15:guide>
        <p15:guide id="12" orient="horz" pos="3885">
          <p15:clr>
            <a:srgbClr val="65CEFF"/>
          </p15:clr>
        </p15:guide>
        <p15:guide id="13" orient="horz" pos="4157">
          <p15:clr>
            <a:srgbClr val="65CEFF"/>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wo columns (Spotlight)">
    <p:spTree>
      <p:nvGrpSpPr>
        <p:cNvPr id="1" name=""/>
        <p:cNvGrpSpPr/>
        <p:nvPr/>
      </p:nvGrpSpPr>
      <p:grpSpPr>
        <a:xfrm>
          <a:off x="0" y="0"/>
          <a:ext cx="0" cy="0"/>
          <a:chOff x="0" y="0"/>
          <a:chExt cx="0" cy="0"/>
        </a:xfrm>
      </p:grpSpPr>
      <p:sp>
        <p:nvSpPr>
          <p:cNvPr id="2" name="Title" descr="Slide headline">
            <a:extLst>
              <a:ext uri="{FF2B5EF4-FFF2-40B4-BE49-F238E27FC236}">
                <a16:creationId xmlns:a16="http://schemas.microsoft.com/office/drawing/2014/main" id="{E568133C-15D2-4F33-802E-DF15E7891829}"/>
              </a:ext>
            </a:extLst>
          </p:cNvPr>
          <p:cNvSpPr>
            <a:spLocks noGrp="1"/>
          </p:cNvSpPr>
          <p:nvPr>
            <p:ph type="title"/>
          </p:nvPr>
        </p:nvSpPr>
        <p:spPr bwMode="black"/>
        <p:txBody>
          <a:bodyPr/>
          <a:lstStyle/>
          <a:p>
            <a:r>
              <a:rPr lang="en-US"/>
              <a:t>Mastertitelformat bearbeiten</a:t>
            </a:r>
          </a:p>
        </p:txBody>
      </p:sp>
      <p:sp>
        <p:nvSpPr>
          <p:cNvPr id="7" name="Picture Placeholder" descr="Thematic picture – please describe further">
            <a:extLst>
              <a:ext uri="{FF2B5EF4-FFF2-40B4-BE49-F238E27FC236}">
                <a16:creationId xmlns:a16="http://schemas.microsoft.com/office/drawing/2014/main" id="{90866A30-329B-420B-B42B-2C69E0DE6D9B}"/>
              </a:ext>
            </a:extLst>
          </p:cNvPr>
          <p:cNvSpPr>
            <a:spLocks noGrp="1"/>
          </p:cNvSpPr>
          <p:nvPr>
            <p:ph type="pic" sz="quarter" idx="12" hasCustomPrompt="1"/>
          </p:nvPr>
        </p:nvSpPr>
        <p:spPr bwMode="ltGray">
          <a:xfrm>
            <a:off x="411161" y="1414800"/>
            <a:ext cx="7199313" cy="4752000"/>
          </a:xfrm>
          <a:solidFill>
            <a:srgbClr val="9999A9"/>
          </a:solidFill>
        </p:spPr>
        <p:txBody>
          <a:bodyPr lIns="144000" tIns="108000" rIns="144000" bIns="108000">
            <a:noAutofit/>
          </a:bodyPr>
          <a:lstStyle/>
          <a:p>
            <a:r>
              <a:rPr lang="en-US"/>
              <a:t>Thematic picture</a:t>
            </a:r>
          </a:p>
        </p:txBody>
      </p:sp>
      <p:sp>
        <p:nvSpPr>
          <p:cNvPr id="4" name="Copy" descr="Content text frame">
            <a:extLst>
              <a:ext uri="{FF2B5EF4-FFF2-40B4-BE49-F238E27FC236}">
                <a16:creationId xmlns:a16="http://schemas.microsoft.com/office/drawing/2014/main" id="{BF3FF41E-3844-4153-B955-A1F3E9EC1D30}"/>
              </a:ext>
            </a:extLst>
          </p:cNvPr>
          <p:cNvSpPr>
            <a:spLocks noGrp="1"/>
          </p:cNvSpPr>
          <p:nvPr>
            <p:ph sz="half" idx="2"/>
          </p:nvPr>
        </p:nvSpPr>
        <p:spPr bwMode="black">
          <a:xfrm>
            <a:off x="8043189" y="1414800"/>
            <a:ext cx="3744000" cy="4752000"/>
          </a:xfrm>
          <a:prstGeom prst="rect">
            <a:avLst/>
          </a:prstGeom>
        </p:spPr>
        <p:txBody>
          <a:bodyPr>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9" name="Siemens Logo" descr="Siemens logo">
            <a:extLst>
              <a:ext uri="{FF2B5EF4-FFF2-40B4-BE49-F238E27FC236}">
                <a16:creationId xmlns:a16="http://schemas.microsoft.com/office/drawing/2014/main" id="{F468BE17-5D03-45C2-9D37-CF354AAA9589}"/>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3" name="Footer Placeholder" descr="Footer with copyright, author and department information, and date">
            <a:extLst>
              <a:ext uri="{FF2B5EF4-FFF2-40B4-BE49-F238E27FC236}">
                <a16:creationId xmlns:a16="http://schemas.microsoft.com/office/drawing/2014/main" id="{33756E69-CA2F-47EC-9D32-CB09C4CD83F1}"/>
              </a:ext>
            </a:extLst>
          </p:cNvPr>
          <p:cNvSpPr>
            <a:spLocks noGrp="1"/>
          </p:cNvSpPr>
          <p:nvPr>
            <p:ph type="ftr" sz="quarter" idx="13"/>
          </p:nvPr>
        </p:nvSpPr>
        <p:spPr bwMode="black"/>
        <p:txBody>
          <a:bodyPr/>
          <a:lstStyle/>
          <a:p>
            <a:pPr>
              <a:lnSpc>
                <a:spcPct val="100000"/>
              </a:lnSpc>
            </a:pPr>
            <a:r>
              <a:rPr lang="en-US"/>
              <a:t>Unrestricted | © Siemens 2026 | Digital Enterprise Services | September 2026</a:t>
            </a:r>
          </a:p>
        </p:txBody>
      </p:sp>
      <p:sp>
        <p:nvSpPr>
          <p:cNvPr id="5" name="Slide Number Placeholder">
            <a:extLst>
              <a:ext uri="{FF2B5EF4-FFF2-40B4-BE49-F238E27FC236}">
                <a16:creationId xmlns:a16="http://schemas.microsoft.com/office/drawing/2014/main" id="{95022CCB-0484-488B-8637-222C3919B0F7}"/>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08848882"/>
      </p:ext>
    </p:extLst>
  </p:cSld>
  <p:clrMapOvr>
    <a:masterClrMapping/>
  </p:clrMapOvr>
  <p:extLst>
    <p:ext uri="{DCECCB84-F9BA-43D5-87BE-67443E8EF086}">
      <p15:sldGuideLst xmlns:p15="http://schemas.microsoft.com/office/powerpoint/2012/main">
        <p15:guide id="1" pos="259">
          <p15:clr>
            <a:srgbClr val="65CEFF"/>
          </p15:clr>
        </p15:guide>
        <p15:guide id="2" pos="4794">
          <p15:clr>
            <a:srgbClr val="65CEFF"/>
          </p15:clr>
        </p15:guide>
        <p15:guide id="3" pos="5066">
          <p15:clr>
            <a:srgbClr val="65CEFF"/>
          </p15:clr>
        </p15:guide>
        <p15:guide id="4" pos="6472">
          <p15:clr>
            <a:srgbClr val="65CEFF"/>
          </p15:clr>
        </p15:guide>
        <p15:guide id="5" pos="7425">
          <p15:clr>
            <a:srgbClr val="65CEFF"/>
          </p15:clr>
        </p15:guide>
        <p15:guide id="6" orient="horz" pos="302">
          <p15:clr>
            <a:srgbClr val="65CEFF"/>
          </p15:clr>
        </p15:guide>
        <p15:guide id="7" orient="horz" pos="664">
          <p15:clr>
            <a:srgbClr val="65CEFF"/>
          </p15:clr>
        </p15:guide>
        <p15:guide id="8" orient="horz" pos="891">
          <p15:clr>
            <a:srgbClr val="65CEFF"/>
          </p15:clr>
        </p15:guide>
        <p15:guide id="9" orient="horz" pos="3658">
          <p15:clr>
            <a:srgbClr val="65CEFF"/>
          </p15:clr>
        </p15:guide>
        <p15:guide id="10" orient="horz" pos="3885">
          <p15:clr>
            <a:srgbClr val="65CEFF"/>
          </p15:clr>
        </p15:guide>
        <p15:guide id="11" orient="horz" pos="4157">
          <p15:clr>
            <a:srgbClr val="65CEFF"/>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One table (large)">
    <p:spTree>
      <p:nvGrpSpPr>
        <p:cNvPr id="1" name=""/>
        <p:cNvGrpSpPr/>
        <p:nvPr/>
      </p:nvGrpSpPr>
      <p:grpSpPr>
        <a:xfrm>
          <a:off x="0" y="0"/>
          <a:ext cx="0" cy="0"/>
          <a:chOff x="0" y="0"/>
          <a:chExt cx="0" cy="0"/>
        </a:xfrm>
      </p:grpSpPr>
      <p:sp>
        <p:nvSpPr>
          <p:cNvPr id="7" name="Title" descr="Slide headlin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lvl1pPr>
              <a:defRPr>
                <a:solidFill>
                  <a:schemeClr val="accent1"/>
                </a:solidFill>
              </a:defRPr>
            </a:lvl1pPr>
          </a:lstStyle>
          <a:p>
            <a:r>
              <a:rPr lang="en-US"/>
              <a:t>Mastertitelformat bearbeiten</a:t>
            </a:r>
          </a:p>
        </p:txBody>
      </p:sp>
      <p:sp>
        <p:nvSpPr>
          <p:cNvPr id="6" name="Table Placeholder" descr="Content table  frame">
            <a:extLst>
              <a:ext uri="{FF2B5EF4-FFF2-40B4-BE49-F238E27FC236}">
                <a16:creationId xmlns:a16="http://schemas.microsoft.com/office/drawing/2014/main" id="{D41D1FE0-EDDA-47B8-BF1F-831D4733C32A}"/>
              </a:ext>
            </a:extLst>
          </p:cNvPr>
          <p:cNvSpPr>
            <a:spLocks noGrp="1"/>
          </p:cNvSpPr>
          <p:nvPr>
            <p:ph type="tbl" sz="quarter" idx="12"/>
          </p:nvPr>
        </p:nvSpPr>
        <p:spPr bwMode="black">
          <a:xfrm>
            <a:off x="404812" y="1414461"/>
            <a:ext cx="11376026" cy="4392000"/>
          </a:xfrm>
        </p:spPr>
        <p:txBody>
          <a:bodyPr/>
          <a:lstStyle/>
          <a:p>
            <a:r>
              <a:rPr lang="en-US"/>
              <a:t>Tabelle durch Klicken auf Symbol hinzufügen</a:t>
            </a:r>
          </a:p>
        </p:txBody>
      </p:sp>
      <p:pic>
        <p:nvPicPr>
          <p:cNvPr id="9" name="Siemens Logo" descr="Siemens logo">
            <a:extLst>
              <a:ext uri="{FF2B5EF4-FFF2-40B4-BE49-F238E27FC236}">
                <a16:creationId xmlns:a16="http://schemas.microsoft.com/office/drawing/2014/main" id="{2EA6CE5F-6FF7-4E0A-AEB2-1A7C43CE05C1}"/>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3" name="Footer Placeholder" descr="Footer with copyright, author and department information, and date">
            <a:extLst>
              <a:ext uri="{FF2B5EF4-FFF2-40B4-BE49-F238E27FC236}">
                <a16:creationId xmlns:a16="http://schemas.microsoft.com/office/drawing/2014/main" id="{9CEA2FAD-1597-4F5C-878D-02CB854024F3}"/>
              </a:ext>
            </a:extLst>
          </p:cNvPr>
          <p:cNvSpPr>
            <a:spLocks noGrp="1"/>
          </p:cNvSpPr>
          <p:nvPr>
            <p:ph type="ftr" sz="quarter" idx="13"/>
          </p:nvPr>
        </p:nvSpPr>
        <p:spPr bwMode="black"/>
        <p:txBody>
          <a:bodyPr/>
          <a:lstStyle/>
          <a:p>
            <a:pPr>
              <a:lnSpc>
                <a:spcPct val="100000"/>
              </a:lnSpc>
            </a:pPr>
            <a:r>
              <a:rPr lang="en-US"/>
              <a:t>Unrestricted | © Siemens 2026 | Digital Enterprise Services | September 2026</a:t>
            </a:r>
          </a:p>
        </p:txBody>
      </p:sp>
      <p:sp>
        <p:nvSpPr>
          <p:cNvPr id="5" name="Slide Number Placeholder">
            <a:extLst>
              <a:ext uri="{FF2B5EF4-FFF2-40B4-BE49-F238E27FC236}">
                <a16:creationId xmlns:a16="http://schemas.microsoft.com/office/drawing/2014/main" id="{CE0A22CB-5E69-4817-B713-C02B97CF6B91}"/>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912428891"/>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302">
          <p15:clr>
            <a:srgbClr val="65CEFF"/>
          </p15:clr>
        </p15:guide>
        <p15:guide id="5" orient="horz" pos="664">
          <p15:clr>
            <a:srgbClr val="65CEFF"/>
          </p15:clr>
        </p15:guide>
        <p15:guide id="6" orient="horz" pos="891">
          <p15:clr>
            <a:srgbClr val="65CEFF"/>
          </p15:clr>
        </p15:guide>
        <p15:guide id="7" orient="horz" pos="3658">
          <p15:clr>
            <a:srgbClr val="65CEFF"/>
          </p15:clr>
        </p15:guide>
        <p15:guide id="8" orient="horz" pos="3885">
          <p15:clr>
            <a:srgbClr val="65CEFF"/>
          </p15:clr>
        </p15:guide>
        <p15:guide id="9" orient="horz" pos="4157">
          <p15:clr>
            <a:srgbClr val="65CEFF"/>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Process flow">
    <p:bg>
      <p:bgRef idx="1001">
        <a:schemeClr val="bg2"/>
      </p:bgRef>
    </p:bg>
    <p:spTree>
      <p:nvGrpSpPr>
        <p:cNvPr id="1" name=""/>
        <p:cNvGrpSpPr/>
        <p:nvPr/>
      </p:nvGrpSpPr>
      <p:grpSpPr>
        <a:xfrm>
          <a:off x="0" y="0"/>
          <a:ext cx="0" cy="0"/>
          <a:chOff x="0" y="0"/>
          <a:chExt cx="0" cy="0"/>
        </a:xfrm>
      </p:grpSpPr>
      <p:sp>
        <p:nvSpPr>
          <p:cNvPr id="5" name="Title" descr="Slide headline">
            <a:extLst>
              <a:ext uri="{FF2B5EF4-FFF2-40B4-BE49-F238E27FC236}">
                <a16:creationId xmlns:a16="http://schemas.microsoft.com/office/drawing/2014/main" id="{9F2A455C-53B1-4792-8EA9-F00926C48E39}"/>
              </a:ext>
            </a:extLst>
          </p:cNvPr>
          <p:cNvSpPr>
            <a:spLocks noGrp="1"/>
          </p:cNvSpPr>
          <p:nvPr>
            <p:ph type="title"/>
          </p:nvPr>
        </p:nvSpPr>
        <p:spPr bwMode="black"/>
        <p:txBody>
          <a:bodyPr/>
          <a:lstStyle>
            <a:lvl1pPr>
              <a:defRPr>
                <a:solidFill>
                  <a:schemeClr val="tx1"/>
                </a:solidFill>
              </a:defRPr>
            </a:lvl1pPr>
          </a:lstStyle>
          <a:p>
            <a:r>
              <a:rPr lang="en-US"/>
              <a:t>Mastertitelformat bearbeiten</a:t>
            </a:r>
          </a:p>
        </p:txBody>
      </p:sp>
      <p:sp>
        <p:nvSpPr>
          <p:cNvPr id="3" name="Copy 1" descr="Content text frame">
            <a:extLst>
              <a:ext uri="{FF2B5EF4-FFF2-40B4-BE49-F238E27FC236}">
                <a16:creationId xmlns:a16="http://schemas.microsoft.com/office/drawing/2014/main" id="{9CE7E2D8-94E8-4FE6-93A5-924CA3EC5315}"/>
              </a:ext>
            </a:extLst>
          </p:cNvPr>
          <p:cNvSpPr>
            <a:spLocks noGrp="1"/>
          </p:cNvSpPr>
          <p:nvPr>
            <p:ph idx="1"/>
          </p:nvPr>
        </p:nvSpPr>
        <p:spPr bwMode="black">
          <a:xfrm>
            <a:off x="411162" y="1414462"/>
            <a:ext cx="3600000" cy="4392000"/>
          </a:xfrm>
          <a:prstGeom prst="rect">
            <a:avLst/>
          </a:prstGeom>
          <a:ln w="19050">
            <a:solidFill>
              <a:schemeClr val="accent1"/>
            </a:solidFill>
          </a:ln>
        </p:spPr>
        <p:txBody>
          <a:bodyPr lIns="216000" tIns="144000" rIns="216000" bIns="144000">
            <a:noAutofit/>
          </a:bodyPr>
          <a:lstStyle>
            <a:lvl1pPr>
              <a:defRPr>
                <a:ln>
                  <a:noFill/>
                </a:ln>
              </a:defRPr>
            </a:lvl1pPr>
            <a:lvl2pPr>
              <a:buClr>
                <a:schemeClr val="tx1"/>
              </a:buClr>
              <a:defRPr>
                <a:ln>
                  <a:noFill/>
                </a:ln>
              </a:defRPr>
            </a:lvl2pPr>
            <a:lvl3pPr>
              <a:buClr>
                <a:schemeClr val="tx1"/>
              </a:buClr>
              <a:defRPr>
                <a:ln>
                  <a:noFill/>
                </a:ln>
              </a:defRPr>
            </a:lvl3pPr>
            <a:lvl4pPr>
              <a:buClr>
                <a:schemeClr val="tx1"/>
              </a:buClr>
              <a:defRPr>
                <a:ln>
                  <a:noFill/>
                </a:ln>
              </a:defRPr>
            </a:lvl4pPr>
            <a:lvl5pPr>
              <a:buClr>
                <a:schemeClr val="tx1"/>
              </a:buClr>
              <a:defRPr>
                <a:ln>
                  <a:noFill/>
                </a:ln>
              </a:defRPr>
            </a:lvl5pPr>
            <a:lvl6pPr>
              <a:buClr>
                <a:schemeClr val="tx1"/>
              </a:buClr>
              <a:defRPr>
                <a:ln>
                  <a:noFill/>
                </a:ln>
              </a:defRPr>
            </a:lvl6pPr>
            <a:lvl7pPr>
              <a:buClr>
                <a:schemeClr val="tx1"/>
              </a:buClr>
              <a:defRPr>
                <a:ln>
                  <a:noFill/>
                </a:ln>
              </a:defRPr>
            </a:lvl7pPr>
            <a:lvl8pPr>
              <a:buClr>
                <a:schemeClr val="tx1"/>
              </a:buClr>
              <a:defRPr>
                <a:ln>
                  <a:noFill/>
                </a:ln>
              </a:defRPr>
            </a:lvl8pPr>
            <a:lvl9pPr>
              <a:buClr>
                <a:schemeClr val="tx1"/>
              </a:buClr>
              <a:defRPr>
                <a:ln>
                  <a:noFill/>
                </a:ln>
              </a:defRPr>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11" name="Copy 2" descr="Content text frame">
            <a:extLst>
              <a:ext uri="{FF2B5EF4-FFF2-40B4-BE49-F238E27FC236}">
                <a16:creationId xmlns:a16="http://schemas.microsoft.com/office/drawing/2014/main" id="{3AC3CE10-0C4B-4A11-BA76-8CAFED13661C}"/>
              </a:ext>
            </a:extLst>
          </p:cNvPr>
          <p:cNvSpPr>
            <a:spLocks noGrp="1"/>
          </p:cNvSpPr>
          <p:nvPr>
            <p:ph idx="13"/>
          </p:nvPr>
        </p:nvSpPr>
        <p:spPr bwMode="black">
          <a:xfrm>
            <a:off x="4299176" y="1414462"/>
            <a:ext cx="3600000" cy="4392000"/>
          </a:xfrm>
          <a:prstGeom prst="rect">
            <a:avLst/>
          </a:prstGeom>
          <a:ln w="19050">
            <a:solidFill>
              <a:schemeClr val="accent1"/>
            </a:solidFill>
          </a:ln>
        </p:spPr>
        <p:txBody>
          <a:bodyPr lIns="216000" tIns="144000" rIns="216000" bIns="144000">
            <a:noAutofit/>
          </a:bodyPr>
          <a:lstStyle>
            <a:lvl1pPr>
              <a:defRPr>
                <a:ln>
                  <a:noFill/>
                </a:ln>
              </a:defRPr>
            </a:lvl1pPr>
            <a:lvl2pPr>
              <a:buClr>
                <a:schemeClr val="tx1"/>
              </a:buClr>
              <a:defRPr>
                <a:ln>
                  <a:noFill/>
                </a:ln>
              </a:defRPr>
            </a:lvl2pPr>
            <a:lvl3pPr>
              <a:buClr>
                <a:schemeClr val="tx1"/>
              </a:buClr>
              <a:defRPr>
                <a:ln>
                  <a:noFill/>
                </a:ln>
              </a:defRPr>
            </a:lvl3pPr>
            <a:lvl4pPr>
              <a:buClr>
                <a:schemeClr val="tx1"/>
              </a:buClr>
              <a:defRPr>
                <a:ln>
                  <a:noFill/>
                </a:ln>
              </a:defRPr>
            </a:lvl4pPr>
            <a:lvl5pPr>
              <a:buClr>
                <a:schemeClr val="tx1"/>
              </a:buClr>
              <a:defRPr>
                <a:ln>
                  <a:noFill/>
                </a:ln>
              </a:defRPr>
            </a:lvl5pPr>
            <a:lvl6pPr>
              <a:buClr>
                <a:schemeClr val="tx1"/>
              </a:buClr>
              <a:defRPr>
                <a:ln>
                  <a:noFill/>
                </a:ln>
              </a:defRPr>
            </a:lvl6pPr>
            <a:lvl7pPr>
              <a:buClr>
                <a:schemeClr val="tx1"/>
              </a:buClr>
              <a:defRPr>
                <a:ln>
                  <a:noFill/>
                </a:ln>
              </a:defRPr>
            </a:lvl7pPr>
            <a:lvl8pPr>
              <a:buClr>
                <a:schemeClr val="tx1"/>
              </a:buClr>
              <a:defRPr>
                <a:ln>
                  <a:noFill/>
                </a:ln>
              </a:defRPr>
            </a:lvl8pPr>
            <a:lvl9pPr>
              <a:buClr>
                <a:schemeClr val="tx1"/>
              </a:buClr>
              <a:defRPr>
                <a:ln>
                  <a:noFill/>
                </a:ln>
              </a:defRPr>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10" name="Copy 3" descr="Content text frame (highlight)">
            <a:extLst>
              <a:ext uri="{FF2B5EF4-FFF2-40B4-BE49-F238E27FC236}">
                <a16:creationId xmlns:a16="http://schemas.microsoft.com/office/drawing/2014/main" id="{E840DCCC-8E77-40B8-B94B-A4D3A4D77826}"/>
              </a:ext>
            </a:extLst>
          </p:cNvPr>
          <p:cNvSpPr>
            <a:spLocks noGrp="1"/>
          </p:cNvSpPr>
          <p:nvPr>
            <p:ph idx="12"/>
          </p:nvPr>
        </p:nvSpPr>
        <p:spPr bwMode="blackWhite">
          <a:xfrm>
            <a:off x="8187189" y="1414462"/>
            <a:ext cx="3600000" cy="4392000"/>
          </a:xfrm>
          <a:prstGeom prst="rect">
            <a:avLst/>
          </a:prstGeom>
          <a:solidFill>
            <a:schemeClr val="accent1"/>
          </a:solidFill>
          <a:ln w="19050">
            <a:solidFill>
              <a:srgbClr val="009999"/>
            </a:solidFill>
          </a:ln>
        </p:spPr>
        <p:txBody>
          <a:bodyPr lIns="216000" tIns="144000" rIns="216000" bIns="144000">
            <a:noAutofit/>
          </a:bodyPr>
          <a:lstStyle>
            <a:lvl1pP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vl6pPr>
              <a:buClr>
                <a:schemeClr val="tx1"/>
              </a:buClr>
              <a:defRPr>
                <a:solidFill>
                  <a:schemeClr val="tx1"/>
                </a:solidFill>
              </a:defRPr>
            </a:lvl6pPr>
            <a:lvl7pPr>
              <a:buClr>
                <a:schemeClr val="tx1"/>
              </a:buClr>
              <a:defRPr>
                <a:solidFill>
                  <a:schemeClr val="tx1"/>
                </a:solidFill>
              </a:defRPr>
            </a:lvl7pPr>
            <a:lvl8pPr>
              <a:buClr>
                <a:schemeClr val="tx1"/>
              </a:buClr>
              <a:defRPr>
                <a:solidFill>
                  <a:schemeClr val="tx1"/>
                </a:solidFill>
              </a:defRPr>
            </a:lvl8pPr>
            <a:lvl9pPr>
              <a:buClr>
                <a:schemeClr val="tx1"/>
              </a:buClr>
              <a:defRPr>
                <a:solidFill>
                  <a:schemeClr val="tx1"/>
                </a:solidFill>
              </a:defRPr>
            </a:lvl9p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9" name="Siemens Logo" descr="Siemens logo">
            <a:extLst>
              <a:ext uri="{FF2B5EF4-FFF2-40B4-BE49-F238E27FC236}">
                <a16:creationId xmlns:a16="http://schemas.microsoft.com/office/drawing/2014/main" id="{E5DDD55C-5C17-4BCD-A9BB-FE8A69DC48DE}"/>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6" name="Footer Placeholder" descr="Footer with copyright, author and department information, and date">
            <a:extLst>
              <a:ext uri="{FF2B5EF4-FFF2-40B4-BE49-F238E27FC236}">
                <a16:creationId xmlns:a16="http://schemas.microsoft.com/office/drawing/2014/main" id="{91FCCEDD-7521-4BD5-8A32-A62DA6246709}"/>
              </a:ext>
            </a:extLst>
          </p:cNvPr>
          <p:cNvSpPr>
            <a:spLocks noGrp="1"/>
          </p:cNvSpPr>
          <p:nvPr>
            <p:ph type="ftr" sz="quarter" idx="14"/>
          </p:nvPr>
        </p:nvSpPr>
        <p:spPr bwMode="black"/>
        <p:txBody>
          <a:bodyPr/>
          <a:lstStyle/>
          <a:p>
            <a:pPr>
              <a:lnSpc>
                <a:spcPct val="100000"/>
              </a:lnSpc>
            </a:pPr>
            <a:r>
              <a:rPr lang="en-US"/>
              <a:t>Unrestricted | © Siemens 2026 | Digital Enterprise Services | September 2026</a:t>
            </a:r>
          </a:p>
        </p:txBody>
      </p:sp>
      <p:sp>
        <p:nvSpPr>
          <p:cNvPr id="7" name="Slide Number Placeholder">
            <a:extLst>
              <a:ext uri="{FF2B5EF4-FFF2-40B4-BE49-F238E27FC236}">
                <a16:creationId xmlns:a16="http://schemas.microsoft.com/office/drawing/2014/main" id="{DC2AAE3E-7F56-4838-BCE7-6B966549F4DA}"/>
              </a:ext>
              <a:ext uri="{C183D7F6-B498-43B3-948B-1728B52AA6E4}">
                <adec:decorative xmlns:adec="http://schemas.microsoft.com/office/drawing/2017/decorative" val="1"/>
              </a:ext>
            </a:extLst>
          </p:cNvPr>
          <p:cNvSpPr>
            <a:spLocks noGrp="1"/>
          </p:cNvSpPr>
          <p:nvPr>
            <p:ph type="sldNum" sz="quarter" idx="15"/>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601582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4975">
          <p15:clr>
            <a:srgbClr val="65CEFF"/>
          </p15:clr>
        </p15:guide>
        <p15:guide id="5" pos="5157">
          <p15:clr>
            <a:srgbClr val="65CEFF"/>
          </p15:clr>
        </p15:guide>
        <p15:guide id="6" pos="6472">
          <p15:clr>
            <a:srgbClr val="65CEFF"/>
          </p15:clr>
        </p15:guide>
        <p15:guide id="7" pos="7425">
          <p15:clr>
            <a:srgbClr val="65CEFF"/>
          </p15:clr>
        </p15:guide>
        <p15:guide id="8" orient="horz" pos="302">
          <p15:clr>
            <a:srgbClr val="65CEFF"/>
          </p15:clr>
        </p15:guide>
        <p15:guide id="9" orient="horz" pos="664">
          <p15:clr>
            <a:srgbClr val="65CEFF"/>
          </p15:clr>
        </p15:guide>
        <p15:guide id="10" orient="horz" pos="891">
          <p15:clr>
            <a:srgbClr val="65CEFF"/>
          </p15:clr>
        </p15:guide>
        <p15:guide id="11" orient="horz" pos="3658">
          <p15:clr>
            <a:srgbClr val="65CEFF"/>
          </p15:clr>
        </p15:guide>
        <p15:guide id="12" orient="horz" pos="3885">
          <p15:clr>
            <a:srgbClr val="65CEFF"/>
          </p15:clr>
        </p15:guide>
        <p15:guide id="13" orient="horz" pos="4157">
          <p15:clr>
            <a:srgbClr val="65CEFF"/>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Quote dark">
    <p:bg>
      <p:bgPr>
        <a:solidFill>
          <a:schemeClr val="bg2"/>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0B813CE-4DD6-4EAD-800B-047C0542F19B}"/>
              </a:ext>
            </a:extLst>
          </p:cNvPr>
          <p:cNvSpPr>
            <a:spLocks noGrp="1"/>
          </p:cNvSpPr>
          <p:nvPr>
            <p:ph type="title"/>
          </p:nvPr>
        </p:nvSpPr>
        <p:spPr>
          <a:xfrm>
            <a:off x="410400" y="-540000"/>
            <a:ext cx="9863997" cy="360000"/>
          </a:xfrm>
        </p:spPr>
        <p:txBody>
          <a:bodyPr/>
          <a:lstStyle>
            <a:lvl1pPr>
              <a:defRPr b="0">
                <a:solidFill>
                  <a:schemeClr val="accent1">
                    <a:alpha val="0"/>
                  </a:schemeClr>
                </a:solidFill>
              </a:defRPr>
            </a:lvl1pPr>
          </a:lstStyle>
          <a:p>
            <a:r>
              <a:rPr lang="en-US"/>
              <a:t>Mastertitelformat bearbeiten</a:t>
            </a:r>
          </a:p>
        </p:txBody>
      </p:sp>
      <p:sp>
        <p:nvSpPr>
          <p:cNvPr id="7" name="Copy" descr="Quote text frame">
            <a:extLst>
              <a:ext uri="{FF2B5EF4-FFF2-40B4-BE49-F238E27FC236}">
                <a16:creationId xmlns:a16="http://schemas.microsoft.com/office/drawing/2014/main" id="{9E21D6DF-C9DB-4F02-863A-C5513347A27E}"/>
              </a:ext>
            </a:extLst>
          </p:cNvPr>
          <p:cNvSpPr>
            <a:spLocks noGrp="1"/>
          </p:cNvSpPr>
          <p:nvPr>
            <p:ph type="body" sz="quarter" idx="12" hasCustomPrompt="1"/>
          </p:nvPr>
        </p:nvSpPr>
        <p:spPr bwMode="black">
          <a:xfrm>
            <a:off x="1022400" y="1702799"/>
            <a:ext cx="9252000" cy="4104000"/>
          </a:xfrm>
        </p:spPr>
        <p:txBody>
          <a:bodyPr>
            <a:noAutofit/>
          </a:bodyPr>
          <a:lstStyle>
            <a:lvl1pPr marL="0">
              <a:lnSpc>
                <a:spcPct val="110000"/>
              </a:lnSpc>
              <a:spcAft>
                <a:spcPts val="0"/>
              </a:spcAft>
              <a:defRPr sz="4800" b="0">
                <a:solidFill>
                  <a:schemeClr val="tx1"/>
                </a:solidFill>
              </a:defRPr>
            </a:lvl1pPr>
            <a:lvl2pPr marL="36000" indent="0">
              <a:lnSpc>
                <a:spcPct val="110000"/>
              </a:lnSpc>
              <a:spcBef>
                <a:spcPts val="600"/>
              </a:spcBef>
              <a:spcAft>
                <a:spcPts val="0"/>
              </a:spcAft>
              <a:buNone/>
              <a:defRPr sz="1800"/>
            </a:lvl2pPr>
            <a:lvl3pPr marL="36000" indent="0">
              <a:lnSpc>
                <a:spcPct val="110000"/>
              </a:lnSpc>
              <a:spcBef>
                <a:spcPts val="600"/>
              </a:spcBef>
              <a:spcAft>
                <a:spcPts val="0"/>
              </a:spcAft>
              <a:buNone/>
              <a:defRPr sz="1800">
                <a:solidFill>
                  <a:schemeClr val="tx1"/>
                </a:solidFill>
              </a:defRPr>
            </a:lvl3pPr>
            <a:lvl4pPr marL="0" indent="0">
              <a:lnSpc>
                <a:spcPct val="110000"/>
              </a:lnSpc>
              <a:spcAft>
                <a:spcPts val="0"/>
              </a:spcAft>
              <a:buNone/>
              <a:defRPr sz="4800"/>
            </a:lvl4pPr>
            <a:lvl5pPr marL="0" indent="0">
              <a:lnSpc>
                <a:spcPct val="110000"/>
              </a:lnSpc>
              <a:spcAft>
                <a:spcPts val="0"/>
              </a:spcAft>
              <a:buNone/>
              <a:defRPr sz="4800"/>
            </a:lvl5pPr>
          </a:lstStyle>
          <a:p>
            <a:pPr lvl="0"/>
            <a:r>
              <a:rPr lang="en-US"/>
              <a:t>Please insert quote here</a:t>
            </a:r>
          </a:p>
          <a:p>
            <a:pPr lvl="1"/>
            <a:r>
              <a:rPr lang="en-US"/>
              <a:t>Name, Author</a:t>
            </a:r>
          </a:p>
        </p:txBody>
      </p:sp>
      <p:sp>
        <p:nvSpPr>
          <p:cNvPr id="11" name="Quote marks">
            <a:extLst>
              <a:ext uri="{FF2B5EF4-FFF2-40B4-BE49-F238E27FC236}">
                <a16:creationId xmlns:a16="http://schemas.microsoft.com/office/drawing/2014/main" id="{916E4245-F21C-4EAB-8B26-FEA21C26067F}"/>
              </a:ext>
              <a:ext uri="{C183D7F6-B498-43B3-948B-1728B52AA6E4}">
                <adec:decorative xmlns:adec="http://schemas.microsoft.com/office/drawing/2017/decorative" val="1"/>
              </a:ext>
            </a:extLst>
          </p:cNvPr>
          <p:cNvSpPr/>
          <p:nvPr/>
        </p:nvSpPr>
        <p:spPr bwMode="ltGray">
          <a:xfrm>
            <a:off x="1058400" y="766763"/>
            <a:ext cx="907891" cy="647700"/>
          </a:xfrm>
          <a:custGeom>
            <a:avLst/>
            <a:gdLst>
              <a:gd name="connsiteX0" fmla="*/ 0 w 2619164"/>
              <a:gd name="connsiteY0" fmla="*/ 1868543 h 1868542"/>
              <a:gd name="connsiteX1" fmla="*/ 742610 w 2619164"/>
              <a:gd name="connsiteY1" fmla="*/ 0 h 1868542"/>
              <a:gd name="connsiteX2" fmla="*/ 1318210 w 2619164"/>
              <a:gd name="connsiteY2" fmla="*/ 0 h 1868542"/>
              <a:gd name="connsiteX3" fmla="*/ 742610 w 2619164"/>
              <a:gd name="connsiteY3" fmla="*/ 1868543 h 1868542"/>
              <a:gd name="connsiteX4" fmla="*/ 0 w 2619164"/>
              <a:gd name="connsiteY4" fmla="*/ 1868543 h 1868542"/>
              <a:gd name="connsiteX5" fmla="*/ 1300954 w 2619164"/>
              <a:gd name="connsiteY5" fmla="*/ 1868543 h 1868542"/>
              <a:gd name="connsiteX6" fmla="*/ 2043564 w 2619164"/>
              <a:gd name="connsiteY6" fmla="*/ 0 h 1868542"/>
              <a:gd name="connsiteX7" fmla="*/ 2619164 w 2619164"/>
              <a:gd name="connsiteY7" fmla="*/ 0 h 1868542"/>
              <a:gd name="connsiteX8" fmla="*/ 2043564 w 2619164"/>
              <a:gd name="connsiteY8" fmla="*/ 1868543 h 1868542"/>
              <a:gd name="connsiteX9" fmla="*/ 1300954 w 2619164"/>
              <a:gd name="connsiteY9" fmla="*/ 1868543 h 1868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9164" h="1868542">
                <a:moveTo>
                  <a:pt x="0" y="1868543"/>
                </a:moveTo>
                <a:lnTo>
                  <a:pt x="742610" y="0"/>
                </a:lnTo>
                <a:lnTo>
                  <a:pt x="1318210" y="0"/>
                </a:lnTo>
                <a:lnTo>
                  <a:pt x="742610" y="1868543"/>
                </a:lnTo>
                <a:lnTo>
                  <a:pt x="0" y="1868543"/>
                </a:lnTo>
                <a:close/>
                <a:moveTo>
                  <a:pt x="1300954" y="1868543"/>
                </a:moveTo>
                <a:lnTo>
                  <a:pt x="2043564" y="0"/>
                </a:lnTo>
                <a:lnTo>
                  <a:pt x="2619164" y="0"/>
                </a:lnTo>
                <a:lnTo>
                  <a:pt x="2043564" y="1868543"/>
                </a:lnTo>
                <a:lnTo>
                  <a:pt x="1300954" y="1868543"/>
                </a:lnTo>
                <a:close/>
              </a:path>
            </a:pathLst>
          </a:custGeom>
          <a:gradFill>
            <a:gsLst>
              <a:gs pos="15000">
                <a:srgbClr val="00FFB9"/>
              </a:gs>
              <a:gs pos="80000">
                <a:srgbClr val="00E6DC"/>
              </a:gs>
            </a:gsLst>
            <a:lin ang="5400000" scaled="1"/>
          </a:gradFill>
          <a:ln w="61580" cap="flat">
            <a:noFill/>
            <a:prstDash val="solid"/>
            <a:miter/>
          </a:ln>
        </p:spPr>
        <p:txBody>
          <a:bodyPr rtlCol="0" anchor="ctr"/>
          <a:lstStyle/>
          <a:p>
            <a:endParaRPr lang="en-US"/>
          </a:p>
        </p:txBody>
      </p:sp>
      <p:pic>
        <p:nvPicPr>
          <p:cNvPr id="8" name="Siemens Logo" descr="Siemens logo">
            <a:extLst>
              <a:ext uri="{FF2B5EF4-FFF2-40B4-BE49-F238E27FC236}">
                <a16:creationId xmlns:a16="http://schemas.microsoft.com/office/drawing/2014/main" id="{AF2E271F-5AF7-408E-9752-03D1D6448EAA}"/>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EC4F35EF-AC94-4800-9CB7-CA49CAFDD249}"/>
              </a:ext>
            </a:extLst>
          </p:cNvPr>
          <p:cNvSpPr>
            <a:spLocks noGrp="1"/>
          </p:cNvSpPr>
          <p:nvPr>
            <p:ph type="ftr" sz="quarter" idx="13"/>
          </p:nvPr>
        </p:nvSpPr>
        <p:spPr bwMode="black"/>
        <p:txBody>
          <a:bodyPr/>
          <a:lstStyle/>
          <a:p>
            <a:pPr>
              <a:lnSpc>
                <a:spcPct val="100000"/>
              </a:lnSpc>
            </a:pPr>
            <a:r>
              <a:rPr lang="en-US"/>
              <a:t>Unrestricted | © Siemens 2026 | Digital Enterprise Services | September 2026</a:t>
            </a:r>
          </a:p>
        </p:txBody>
      </p:sp>
      <p:sp>
        <p:nvSpPr>
          <p:cNvPr id="3" name="Slide Number Placeholder">
            <a:extLst>
              <a:ext uri="{FF2B5EF4-FFF2-40B4-BE49-F238E27FC236}">
                <a16:creationId xmlns:a16="http://schemas.microsoft.com/office/drawing/2014/main" id="{CCC7FBE7-01B9-4EC8-8BE1-F416F7C5B7AA}"/>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4605121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91">
          <p15:clr>
            <a:srgbClr val="65CEFF"/>
          </p15:clr>
        </p15:guide>
        <p15:guide id="5" orient="horz" pos="1073">
          <p15:clr>
            <a:srgbClr val="65CEFF"/>
          </p15:clr>
        </p15:guide>
        <p15:guide id="6" orient="horz" pos="3658">
          <p15:clr>
            <a:srgbClr val="65CEFF"/>
          </p15:clr>
        </p15:guide>
        <p15:guide id="7" orient="horz" pos="3885">
          <p15:clr>
            <a:srgbClr val="65CEFF"/>
          </p15:clr>
        </p15:guide>
        <p15:guide id="8" orient="horz" pos="4157">
          <p15:clr>
            <a:srgbClr val="65CEFF"/>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Quote light">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3A8C0A65-FABA-4781-9F01-D54558440B31}"/>
              </a:ext>
            </a:extLst>
          </p:cNvPr>
          <p:cNvSpPr>
            <a:spLocks noGrp="1"/>
          </p:cNvSpPr>
          <p:nvPr>
            <p:ph type="title"/>
          </p:nvPr>
        </p:nvSpPr>
        <p:spPr>
          <a:xfrm>
            <a:off x="411162" y="-540000"/>
            <a:ext cx="9863138" cy="360000"/>
          </a:xfrm>
        </p:spPr>
        <p:txBody>
          <a:bodyPr/>
          <a:lstStyle>
            <a:lvl1pPr>
              <a:defRPr b="0">
                <a:solidFill>
                  <a:schemeClr val="accent1">
                    <a:alpha val="0"/>
                  </a:schemeClr>
                </a:solidFill>
              </a:defRPr>
            </a:lvl1pPr>
          </a:lstStyle>
          <a:p>
            <a:r>
              <a:rPr lang="en-US"/>
              <a:t>Mastertitelformat bearbeiten</a:t>
            </a:r>
          </a:p>
        </p:txBody>
      </p:sp>
      <p:sp>
        <p:nvSpPr>
          <p:cNvPr id="7" name="Copy" descr="Quote text frame">
            <a:extLst>
              <a:ext uri="{FF2B5EF4-FFF2-40B4-BE49-F238E27FC236}">
                <a16:creationId xmlns:a16="http://schemas.microsoft.com/office/drawing/2014/main" id="{9E21D6DF-C9DB-4F02-863A-C5513347A27E}"/>
              </a:ext>
            </a:extLst>
          </p:cNvPr>
          <p:cNvSpPr>
            <a:spLocks noGrp="1"/>
          </p:cNvSpPr>
          <p:nvPr>
            <p:ph type="body" sz="quarter" idx="12" hasCustomPrompt="1"/>
          </p:nvPr>
        </p:nvSpPr>
        <p:spPr bwMode="black">
          <a:xfrm>
            <a:off x="1022400" y="1702799"/>
            <a:ext cx="9252760" cy="4104000"/>
          </a:xfrm>
        </p:spPr>
        <p:txBody>
          <a:bodyPr>
            <a:noAutofit/>
          </a:bodyPr>
          <a:lstStyle>
            <a:lvl1pPr marL="0">
              <a:lnSpc>
                <a:spcPct val="110000"/>
              </a:lnSpc>
              <a:spcAft>
                <a:spcPts val="0"/>
              </a:spcAft>
              <a:defRPr sz="4800" b="0">
                <a:solidFill>
                  <a:schemeClr val="tx2"/>
                </a:solidFill>
              </a:defRPr>
            </a:lvl1pPr>
            <a:lvl2pPr marL="36000" indent="0">
              <a:lnSpc>
                <a:spcPct val="110000"/>
              </a:lnSpc>
              <a:spcBef>
                <a:spcPts val="600"/>
              </a:spcBef>
              <a:spcAft>
                <a:spcPts val="0"/>
              </a:spcAft>
              <a:buNone/>
              <a:defRPr sz="1800">
                <a:solidFill>
                  <a:schemeClr val="tx2"/>
                </a:solidFill>
              </a:defRPr>
            </a:lvl2pPr>
            <a:lvl3pPr marL="36000" indent="0">
              <a:lnSpc>
                <a:spcPct val="110000"/>
              </a:lnSpc>
              <a:spcBef>
                <a:spcPts val="600"/>
              </a:spcBef>
              <a:spcAft>
                <a:spcPts val="0"/>
              </a:spcAft>
              <a:buNone/>
              <a:defRPr sz="1800">
                <a:solidFill>
                  <a:schemeClr val="accent1"/>
                </a:solidFill>
              </a:defRPr>
            </a:lvl3pPr>
            <a:lvl4pPr marL="0" indent="0">
              <a:lnSpc>
                <a:spcPct val="110000"/>
              </a:lnSpc>
              <a:spcAft>
                <a:spcPts val="0"/>
              </a:spcAft>
              <a:buNone/>
              <a:defRPr sz="4800"/>
            </a:lvl4pPr>
            <a:lvl5pPr marL="0" indent="0">
              <a:lnSpc>
                <a:spcPct val="110000"/>
              </a:lnSpc>
              <a:spcAft>
                <a:spcPts val="0"/>
              </a:spcAft>
              <a:buNone/>
              <a:defRPr sz="4800"/>
            </a:lvl5pPr>
          </a:lstStyle>
          <a:p>
            <a:pPr lvl="0"/>
            <a:r>
              <a:rPr lang="en-US"/>
              <a:t>Please insert quote here</a:t>
            </a:r>
          </a:p>
          <a:p>
            <a:pPr lvl="1"/>
            <a:r>
              <a:rPr lang="en-US"/>
              <a:t>Name, Author</a:t>
            </a:r>
          </a:p>
        </p:txBody>
      </p:sp>
      <p:sp>
        <p:nvSpPr>
          <p:cNvPr id="12" name="Quote marks">
            <a:extLst>
              <a:ext uri="{FF2B5EF4-FFF2-40B4-BE49-F238E27FC236}">
                <a16:creationId xmlns:a16="http://schemas.microsoft.com/office/drawing/2014/main" id="{58EF2AB0-A78A-44C9-9A7D-F20D9ED854E0}"/>
              </a:ext>
              <a:ext uri="{C183D7F6-B498-43B3-948B-1728B52AA6E4}">
                <adec:decorative xmlns:adec="http://schemas.microsoft.com/office/drawing/2017/decorative" val="1"/>
              </a:ext>
            </a:extLst>
          </p:cNvPr>
          <p:cNvSpPr/>
          <p:nvPr/>
        </p:nvSpPr>
        <p:spPr bwMode="ltGray">
          <a:xfrm>
            <a:off x="1058400" y="766763"/>
            <a:ext cx="907891" cy="647700"/>
          </a:xfrm>
          <a:custGeom>
            <a:avLst/>
            <a:gdLst>
              <a:gd name="connsiteX0" fmla="*/ 0 w 2619164"/>
              <a:gd name="connsiteY0" fmla="*/ 1868543 h 1868542"/>
              <a:gd name="connsiteX1" fmla="*/ 742610 w 2619164"/>
              <a:gd name="connsiteY1" fmla="*/ 0 h 1868542"/>
              <a:gd name="connsiteX2" fmla="*/ 1318210 w 2619164"/>
              <a:gd name="connsiteY2" fmla="*/ 0 h 1868542"/>
              <a:gd name="connsiteX3" fmla="*/ 742610 w 2619164"/>
              <a:gd name="connsiteY3" fmla="*/ 1868543 h 1868542"/>
              <a:gd name="connsiteX4" fmla="*/ 0 w 2619164"/>
              <a:gd name="connsiteY4" fmla="*/ 1868543 h 1868542"/>
              <a:gd name="connsiteX5" fmla="*/ 1300954 w 2619164"/>
              <a:gd name="connsiteY5" fmla="*/ 1868543 h 1868542"/>
              <a:gd name="connsiteX6" fmla="*/ 2043564 w 2619164"/>
              <a:gd name="connsiteY6" fmla="*/ 0 h 1868542"/>
              <a:gd name="connsiteX7" fmla="*/ 2619164 w 2619164"/>
              <a:gd name="connsiteY7" fmla="*/ 0 h 1868542"/>
              <a:gd name="connsiteX8" fmla="*/ 2043564 w 2619164"/>
              <a:gd name="connsiteY8" fmla="*/ 1868543 h 1868542"/>
              <a:gd name="connsiteX9" fmla="*/ 1300954 w 2619164"/>
              <a:gd name="connsiteY9" fmla="*/ 1868543 h 1868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9164" h="1868542">
                <a:moveTo>
                  <a:pt x="0" y="1868543"/>
                </a:moveTo>
                <a:lnTo>
                  <a:pt x="742610" y="0"/>
                </a:lnTo>
                <a:lnTo>
                  <a:pt x="1318210" y="0"/>
                </a:lnTo>
                <a:lnTo>
                  <a:pt x="742610" y="1868543"/>
                </a:lnTo>
                <a:lnTo>
                  <a:pt x="0" y="1868543"/>
                </a:lnTo>
                <a:close/>
                <a:moveTo>
                  <a:pt x="1300954" y="1868543"/>
                </a:moveTo>
                <a:lnTo>
                  <a:pt x="2043564" y="0"/>
                </a:lnTo>
                <a:lnTo>
                  <a:pt x="2619164" y="0"/>
                </a:lnTo>
                <a:lnTo>
                  <a:pt x="2043564" y="1868543"/>
                </a:lnTo>
                <a:lnTo>
                  <a:pt x="1300954" y="1868543"/>
                </a:lnTo>
                <a:close/>
              </a:path>
            </a:pathLst>
          </a:custGeom>
          <a:gradFill>
            <a:gsLst>
              <a:gs pos="15000">
                <a:srgbClr val="00FFB9"/>
              </a:gs>
              <a:gs pos="80000">
                <a:srgbClr val="00E6DC"/>
              </a:gs>
            </a:gsLst>
            <a:lin ang="5400000" scaled="1"/>
          </a:gradFill>
          <a:ln w="61580" cap="flat">
            <a:noFill/>
            <a:prstDash val="solid"/>
            <a:miter/>
          </a:ln>
        </p:spPr>
        <p:txBody>
          <a:bodyPr rtlCol="0" anchor="ctr"/>
          <a:lstStyle/>
          <a:p>
            <a:endParaRPr lang="en-US"/>
          </a:p>
        </p:txBody>
      </p:sp>
      <p:pic>
        <p:nvPicPr>
          <p:cNvPr id="4" name="Siemens Logo" descr="Siemens logo">
            <a:extLst>
              <a:ext uri="{FF2B5EF4-FFF2-40B4-BE49-F238E27FC236}">
                <a16:creationId xmlns:a16="http://schemas.microsoft.com/office/drawing/2014/main" id="{F8D833B7-9866-4D2D-AEB7-012D6DDE2A3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6AEDD147-ACC0-4A9C-9043-90612765C0FA}"/>
              </a:ext>
            </a:extLst>
          </p:cNvPr>
          <p:cNvSpPr>
            <a:spLocks noGrp="1"/>
          </p:cNvSpPr>
          <p:nvPr>
            <p:ph type="ftr" sz="quarter" idx="13"/>
          </p:nvPr>
        </p:nvSpPr>
        <p:spPr bwMode="black"/>
        <p:txBody>
          <a:bodyPr/>
          <a:lstStyle/>
          <a:p>
            <a:pPr>
              <a:lnSpc>
                <a:spcPct val="100000"/>
              </a:lnSpc>
            </a:pPr>
            <a:r>
              <a:rPr lang="en-US"/>
              <a:t>Unrestricted | © Siemens 2026 | Digital Enterprise Services | September 2026</a:t>
            </a:r>
          </a:p>
        </p:txBody>
      </p:sp>
      <p:sp>
        <p:nvSpPr>
          <p:cNvPr id="3" name="Slide Number Placeholder">
            <a:extLst>
              <a:ext uri="{FF2B5EF4-FFF2-40B4-BE49-F238E27FC236}">
                <a16:creationId xmlns:a16="http://schemas.microsoft.com/office/drawing/2014/main" id="{4131F54F-C70B-4435-91E6-F995F83E6C69}"/>
              </a:ext>
              <a:ext uri="{C183D7F6-B498-43B3-948B-1728B52AA6E4}">
                <adec:decorative xmlns:adec="http://schemas.microsoft.com/office/drawing/2017/decorative" val="1"/>
              </a:ext>
            </a:extLst>
          </p:cNvPr>
          <p:cNvSpPr>
            <a:spLocks noGrp="1"/>
          </p:cNvSpPr>
          <p:nvPr>
            <p:ph type="sldNum" sz="quarter" idx="14"/>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263419937"/>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91">
          <p15:clr>
            <a:srgbClr val="65CEFF"/>
          </p15:clr>
        </p15:guide>
        <p15:guide id="5" orient="horz" pos="1073">
          <p15:clr>
            <a:srgbClr val="65CEFF"/>
          </p15:clr>
        </p15:guide>
        <p15:guide id="6" orient="horz" pos="2206">
          <p15:clr>
            <a:srgbClr val="65CEFF"/>
          </p15:clr>
        </p15:guide>
        <p15:guide id="7" orient="horz" pos="2343">
          <p15:clr>
            <a:srgbClr val="65CEFF"/>
          </p15:clr>
        </p15:guide>
        <p15:guide id="8" orient="horz" pos="3658">
          <p15:clr>
            <a:srgbClr val="65CEFF"/>
          </p15:clr>
        </p15:guide>
        <p15:guide id="9" orient="horz" pos="3885">
          <p15:clr>
            <a:srgbClr val="65CEFF"/>
          </p15:clr>
        </p15:guide>
        <p15:guide id="10" orient="horz" pos="4157">
          <p15:clr>
            <a:srgbClr val="65CEFF"/>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tatement dark">
    <p:bg>
      <p:bgRef idx="1001">
        <a:schemeClr val="bg2"/>
      </p:bgRef>
    </p:bg>
    <p:spTree>
      <p:nvGrpSpPr>
        <p:cNvPr id="1" name=""/>
        <p:cNvGrpSpPr/>
        <p:nvPr/>
      </p:nvGrpSpPr>
      <p:grpSpPr>
        <a:xfrm>
          <a:off x="0" y="0"/>
          <a:ext cx="0" cy="0"/>
          <a:chOff x="0" y="0"/>
          <a:chExt cx="0" cy="0"/>
        </a:xfrm>
      </p:grpSpPr>
      <p:sp>
        <p:nvSpPr>
          <p:cNvPr id="8" name="Title" descr="Statement text frame">
            <a:extLst>
              <a:ext uri="{FF2B5EF4-FFF2-40B4-BE49-F238E27FC236}">
                <a16:creationId xmlns:a16="http://schemas.microsoft.com/office/drawing/2014/main" id="{39939C22-A735-46A9-A277-A4B1B330F31C}"/>
              </a:ext>
            </a:extLst>
          </p:cNvPr>
          <p:cNvSpPr>
            <a:spLocks noGrp="1"/>
          </p:cNvSpPr>
          <p:nvPr>
            <p:ph type="title"/>
          </p:nvPr>
        </p:nvSpPr>
        <p:spPr bwMode="black">
          <a:xfrm>
            <a:off x="986400" y="1270799"/>
            <a:ext cx="10800000" cy="4536000"/>
          </a:xfrm>
        </p:spPr>
        <p:txBody>
          <a:bodyPr lIns="0" tIns="0" rIns="0" bIns="0" anchor="t">
            <a:noAutofit/>
          </a:bodyPr>
          <a:lstStyle>
            <a:lvl1pPr>
              <a:lnSpc>
                <a:spcPct val="90000"/>
              </a:lnSpc>
              <a:defRPr sz="8000" b="0">
                <a:gradFill>
                  <a:gsLst>
                    <a:gs pos="20000">
                      <a:srgbClr val="00FFB9"/>
                    </a:gs>
                    <a:gs pos="70000">
                      <a:srgbClr val="00E6DC"/>
                    </a:gs>
                  </a:gsLst>
                  <a:lin ang="0" scaled="1"/>
                </a:gradFill>
              </a:defRPr>
            </a:lvl1pPr>
          </a:lstStyle>
          <a:p>
            <a:r>
              <a:rPr lang="en-US"/>
              <a:t>Mastertitelformat bearbeiten</a:t>
            </a:r>
          </a:p>
        </p:txBody>
      </p:sp>
      <p:pic>
        <p:nvPicPr>
          <p:cNvPr id="4" name="Siemens Logo" descr="Siemens logo">
            <a:extLst>
              <a:ext uri="{FF2B5EF4-FFF2-40B4-BE49-F238E27FC236}">
                <a16:creationId xmlns:a16="http://schemas.microsoft.com/office/drawing/2014/main" id="{0EF6BB07-4F4E-4859-9572-DA63E35B93A1}"/>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09BD8BE5-BFF2-469D-8B93-9556FCC45CF1}"/>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3" name="Slide Number Placeholder">
            <a:extLst>
              <a:ext uri="{FF2B5EF4-FFF2-40B4-BE49-F238E27FC236}">
                <a16:creationId xmlns:a16="http://schemas.microsoft.com/office/drawing/2014/main" id="{F9372441-FA7E-4481-BBC2-24CB6D3017C8}"/>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31641668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01">
          <p15:clr>
            <a:srgbClr val="65CEFF"/>
          </p15:clr>
        </p15:guide>
        <p15:guide id="5" orient="horz" pos="3658">
          <p15:clr>
            <a:srgbClr val="65CEFF"/>
          </p15:clr>
        </p15:guide>
        <p15:guide id="6" orient="horz" pos="4157">
          <p15:clr>
            <a:srgbClr val="65CEFF"/>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tatement light">
    <p:spTree>
      <p:nvGrpSpPr>
        <p:cNvPr id="1" name=""/>
        <p:cNvGrpSpPr/>
        <p:nvPr/>
      </p:nvGrpSpPr>
      <p:grpSpPr>
        <a:xfrm>
          <a:off x="0" y="0"/>
          <a:ext cx="0" cy="0"/>
          <a:chOff x="0" y="0"/>
          <a:chExt cx="0" cy="0"/>
        </a:xfrm>
      </p:grpSpPr>
      <p:sp>
        <p:nvSpPr>
          <p:cNvPr id="8" name="Title" descr="Statement text frame">
            <a:extLst>
              <a:ext uri="{FF2B5EF4-FFF2-40B4-BE49-F238E27FC236}">
                <a16:creationId xmlns:a16="http://schemas.microsoft.com/office/drawing/2014/main" id="{39939C22-A735-46A9-A277-A4B1B330F31C}"/>
              </a:ext>
            </a:extLst>
          </p:cNvPr>
          <p:cNvSpPr>
            <a:spLocks noGrp="1"/>
          </p:cNvSpPr>
          <p:nvPr>
            <p:ph type="title"/>
          </p:nvPr>
        </p:nvSpPr>
        <p:spPr bwMode="black">
          <a:xfrm>
            <a:off x="986400" y="1271538"/>
            <a:ext cx="10800000" cy="4536000"/>
          </a:xfrm>
        </p:spPr>
        <p:txBody>
          <a:bodyPr lIns="0" tIns="0" rIns="0" bIns="0" anchor="t">
            <a:noAutofit/>
          </a:bodyPr>
          <a:lstStyle>
            <a:lvl1pPr>
              <a:lnSpc>
                <a:spcPct val="90000"/>
              </a:lnSpc>
              <a:defRPr sz="8000" b="0">
                <a:gradFill>
                  <a:gsLst>
                    <a:gs pos="20000">
                      <a:srgbClr val="00FFB9"/>
                    </a:gs>
                    <a:gs pos="70000">
                      <a:srgbClr val="00E6DC"/>
                    </a:gs>
                  </a:gsLst>
                  <a:lin ang="0" scaled="1"/>
                </a:gradFill>
              </a:defRPr>
            </a:lvl1pPr>
          </a:lstStyle>
          <a:p>
            <a:r>
              <a:rPr lang="en-US"/>
              <a:t>Mastertitelformat bearbeiten</a:t>
            </a:r>
          </a:p>
        </p:txBody>
      </p:sp>
      <p:pic>
        <p:nvPicPr>
          <p:cNvPr id="4" name="Siemens Logo" descr="Siemens logo">
            <a:extLst>
              <a:ext uri="{FF2B5EF4-FFF2-40B4-BE49-F238E27FC236}">
                <a16:creationId xmlns:a16="http://schemas.microsoft.com/office/drawing/2014/main" id="{F8D833B7-9866-4D2D-AEB7-012D6DDE2A37}"/>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10635188" y="6418800"/>
            <a:ext cx="1152000" cy="183168"/>
          </a:xfrm>
          <a:prstGeom prst="rect">
            <a:avLst/>
          </a:prstGeom>
        </p:spPr>
      </p:pic>
      <p:sp>
        <p:nvSpPr>
          <p:cNvPr id="2" name="Footer Placeholder" descr="Footer with copyright, author and department information, and date">
            <a:extLst>
              <a:ext uri="{FF2B5EF4-FFF2-40B4-BE49-F238E27FC236}">
                <a16:creationId xmlns:a16="http://schemas.microsoft.com/office/drawing/2014/main" id="{39F9E844-3827-4B6C-9CB5-13C9A70DCD4D}"/>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3" name="Slide Number Placeholder">
            <a:extLst>
              <a:ext uri="{FF2B5EF4-FFF2-40B4-BE49-F238E27FC236}">
                <a16:creationId xmlns:a16="http://schemas.microsoft.com/office/drawing/2014/main" id="{D52C2AF7-8539-453F-BD56-35B696DB2073}"/>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271878887"/>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01">
          <p15:clr>
            <a:srgbClr val="65CEFF"/>
          </p15:clr>
        </p15:guide>
        <p15:guide id="5" orient="horz" pos="3658">
          <p15:clr>
            <a:srgbClr val="65CEFF"/>
          </p15:clr>
        </p15:guide>
        <p15:guide id="6" orient="horz" pos="4157">
          <p15:clr>
            <a:srgbClr val="65CEFF"/>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ontact">
    <p:bg>
      <p:bgRef idx="1001">
        <a:schemeClr val="bg2"/>
      </p:bgRef>
    </p:bg>
    <p:spTree>
      <p:nvGrpSpPr>
        <p:cNvPr id="1" name=""/>
        <p:cNvGrpSpPr/>
        <p:nvPr/>
      </p:nvGrpSpPr>
      <p:grpSpPr>
        <a:xfrm>
          <a:off x="0" y="0"/>
          <a:ext cx="0" cy="0"/>
          <a:chOff x="0" y="0"/>
          <a:chExt cx="0" cy="0"/>
        </a:xfrm>
      </p:grpSpPr>
      <p:sp>
        <p:nvSpPr>
          <p:cNvPr id="6" name="Title" descr="Slide headline">
            <a:extLst>
              <a:ext uri="{FF2B5EF4-FFF2-40B4-BE49-F238E27FC236}">
                <a16:creationId xmlns:a16="http://schemas.microsoft.com/office/drawing/2014/main" id="{B29E3DA4-014E-4F3D-8186-84366ADFCB03}"/>
              </a:ext>
            </a:extLst>
          </p:cNvPr>
          <p:cNvSpPr>
            <a:spLocks noGrp="1"/>
          </p:cNvSpPr>
          <p:nvPr>
            <p:ph type="title" hasCustomPrompt="1"/>
          </p:nvPr>
        </p:nvSpPr>
        <p:spPr bwMode="black">
          <a:xfrm>
            <a:off x="1058400" y="1234800"/>
            <a:ext cx="9216000" cy="1162523"/>
          </a:xfrm>
          <a:noFill/>
        </p:spPr>
        <p:txBody>
          <a:bodyPr wrap="square" lIns="0" tIns="54000" rIns="0" bIns="0" anchor="t" anchorCtr="0">
            <a:spAutoFit/>
          </a:bodyPr>
          <a:lstStyle>
            <a:lvl1pPr marL="0">
              <a:defRPr sz="8000">
                <a:solidFill>
                  <a:schemeClr val="tx1"/>
                </a:solidFill>
              </a:defRPr>
            </a:lvl1pPr>
          </a:lstStyle>
          <a:p>
            <a:r>
              <a:rPr lang="en-US"/>
              <a:t>Contact</a:t>
            </a:r>
          </a:p>
        </p:txBody>
      </p:sp>
      <p:sp>
        <p:nvSpPr>
          <p:cNvPr id="3" name="Copy" descr="Content text frame">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1058400" y="2397324"/>
            <a:ext cx="9216000" cy="3409751"/>
          </a:xfrm>
          <a:prstGeom prst="rect">
            <a:avLst/>
          </a:prstGeom>
        </p:spPr>
        <p:txBody>
          <a:bodyPr tIns="108000">
            <a:noAutofit/>
          </a:bodyPr>
          <a:lstStyle>
            <a:lvl1pPr marL="0" indent="0" algn="l">
              <a:spcAft>
                <a:spcPts val="0"/>
              </a:spcAft>
              <a:buNone/>
              <a:defRPr sz="1400">
                <a:solidFill>
                  <a:schemeClr val="tx1"/>
                </a:solidFill>
              </a:defRPr>
            </a:lvl1pPr>
            <a:lvl2pPr marL="0" indent="0" algn="l">
              <a:spcBef>
                <a:spcPts val="600"/>
              </a:spcBef>
              <a:spcAft>
                <a:spcPts val="0"/>
              </a:spcAft>
              <a:buFont typeface="Arial" panose="020B0604020202020204" pitchFamily="34" charset="0"/>
              <a:buNone/>
              <a:defRPr sz="1400" b="1">
                <a:solidFill>
                  <a:schemeClr val="tx1"/>
                </a:solidFill>
              </a:defRPr>
            </a:lvl2pPr>
            <a:lvl3pPr marL="144000" indent="-144000" algn="l">
              <a:spcAft>
                <a:spcPts val="0"/>
              </a:spcAft>
              <a:buFont typeface="Arial" panose="020B0604020202020204" pitchFamily="34" charset="0"/>
              <a:buChar char="•"/>
              <a:defRPr sz="1400" b="0"/>
            </a:lvl3pPr>
            <a:lvl4pPr marL="0" indent="0" algn="l">
              <a:spcBef>
                <a:spcPts val="600"/>
              </a:spcBef>
              <a:spcAft>
                <a:spcPts val="0"/>
              </a:spcAft>
              <a:buFont typeface="Arial" panose="020B0604020202020204" pitchFamily="34" charset="0"/>
              <a:buNone/>
              <a:defRPr sz="1400" b="1"/>
            </a:lvl4pPr>
            <a:lvl5pPr marL="144000" indent="-144000" algn="l">
              <a:spcAft>
                <a:spcPts val="0"/>
              </a:spcAft>
              <a:buClrTx/>
              <a:buFont typeface="Arial" panose="020B0604020202020204" pitchFamily="34" charset="0"/>
              <a:buChar char="•"/>
              <a:defRPr sz="1400" b="0">
                <a:solidFill>
                  <a:schemeClr val="tx1"/>
                </a:solidFill>
              </a:defRPr>
            </a:lvl5pPr>
            <a:lvl6pPr marL="360000" indent="-180000" algn="l">
              <a:spcAft>
                <a:spcPts val="0"/>
              </a:spcAft>
              <a:buFont typeface="Arial" panose="020B0604020202020204" pitchFamily="34" charset="0"/>
              <a:buChar char="•"/>
              <a:defRPr sz="1400"/>
            </a:lvl6pPr>
            <a:lvl7pPr marL="360000" indent="-180000" algn="l">
              <a:spcAft>
                <a:spcPts val="0"/>
              </a:spcAft>
              <a:buClrTx/>
              <a:buFont typeface="Arial" panose="020B0604020202020204" pitchFamily="34" charset="0"/>
              <a:buChar char="•"/>
              <a:defRPr sz="1400" b="0"/>
            </a:lvl7pPr>
            <a:lvl8pPr marL="540000" indent="-180000" algn="l">
              <a:spcAft>
                <a:spcPts val="0"/>
              </a:spcAft>
              <a:buFont typeface="Arial" panose="020B0604020202020204" pitchFamily="34" charset="0"/>
              <a:buChar char="•"/>
              <a:defRPr sz="1400"/>
            </a:lvl8pPr>
            <a:lvl9pPr marL="540000" indent="-180000" algn="l">
              <a:spcAft>
                <a:spcPts val="0"/>
              </a:spcAft>
              <a:buClrTx/>
              <a:buFont typeface="Arial" panose="020B0604020202020204" pitchFamily="34" charset="0"/>
              <a:buChar char="•"/>
              <a:defRPr sz="1400" b="0"/>
            </a:lvl9pPr>
          </a:lstStyle>
          <a:p>
            <a:pPr lvl="0"/>
            <a:r>
              <a:rPr lang="en-US"/>
              <a:t>Click to edit the contact</a:t>
            </a:r>
          </a:p>
          <a:p>
            <a:pPr lvl="1"/>
            <a:r>
              <a:rPr lang="en-US"/>
              <a:t>Name etc.</a:t>
            </a:r>
          </a:p>
          <a:p>
            <a:pPr lvl="2"/>
            <a:r>
              <a:rPr lang="en-US"/>
              <a:t>Skills etc.</a:t>
            </a:r>
          </a:p>
          <a:p>
            <a:pPr lvl="3"/>
            <a:r>
              <a:rPr lang="en-US"/>
              <a:t>Name etc. sublevel</a:t>
            </a:r>
          </a:p>
          <a:p>
            <a:pPr lvl="4"/>
            <a:r>
              <a:rPr lang="en-US"/>
              <a:t>Skills etc. sublevel</a:t>
            </a:r>
          </a:p>
        </p:txBody>
      </p:sp>
      <p:pic>
        <p:nvPicPr>
          <p:cNvPr id="10" name="Siemens Logo" descr="Siemens logo">
            <a:extLst>
              <a:ext uri="{FF2B5EF4-FFF2-40B4-BE49-F238E27FC236}">
                <a16:creationId xmlns:a16="http://schemas.microsoft.com/office/drawing/2014/main" id="{5FD2C39E-5D81-4A0E-9F45-909328900889}"/>
              </a:ext>
              <a:ext uri="{C183D7F6-B498-43B3-948B-1728B52AA6E4}">
                <adec:decorative xmlns:adec="http://schemas.microsoft.com/office/drawing/2017/decorative" val="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black">
          <a:xfrm>
            <a:off x="10635188" y="6418800"/>
            <a:ext cx="1152000" cy="183168"/>
          </a:xfrm>
          <a:prstGeom prst="rect">
            <a:avLst/>
          </a:prstGeom>
        </p:spPr>
      </p:pic>
      <p:sp>
        <p:nvSpPr>
          <p:cNvPr id="8" name="Footer Placeholder" descr="Footer with copyright, author and department information, and date">
            <a:extLst>
              <a:ext uri="{FF2B5EF4-FFF2-40B4-BE49-F238E27FC236}">
                <a16:creationId xmlns:a16="http://schemas.microsoft.com/office/drawing/2014/main" id="{3279A350-3BB2-4CA2-A422-8F5A951F6F64}"/>
              </a:ext>
            </a:extLst>
          </p:cNvPr>
          <p:cNvSpPr>
            <a:spLocks noGrp="1"/>
          </p:cNvSpPr>
          <p:nvPr>
            <p:ph type="ftr" sz="quarter" idx="10"/>
          </p:nvPr>
        </p:nvSpPr>
        <p:spPr bwMode="black"/>
        <p:txBody>
          <a:bodyPr/>
          <a:lstStyle/>
          <a:p>
            <a:pPr>
              <a:lnSpc>
                <a:spcPct val="100000"/>
              </a:lnSpc>
            </a:pPr>
            <a:r>
              <a:rPr lang="en-US"/>
              <a:t>Unrestricted | © Siemens 2026 | Digital Enterprise Services | September 2026</a:t>
            </a:r>
          </a:p>
        </p:txBody>
      </p:sp>
      <p:sp>
        <p:nvSpPr>
          <p:cNvPr id="9" name="Slide Number Placeholder">
            <a:extLst>
              <a:ext uri="{FF2B5EF4-FFF2-40B4-BE49-F238E27FC236}">
                <a16:creationId xmlns:a16="http://schemas.microsoft.com/office/drawing/2014/main" id="{CFF9630D-791D-45AE-8E5E-36F747F599E9}"/>
              </a:ext>
              <a:ext uri="{C183D7F6-B498-43B3-948B-1728B52AA6E4}">
                <adec:decorative xmlns:adec="http://schemas.microsoft.com/office/drawing/2017/decorative" val="1"/>
              </a:ext>
            </a:extLst>
          </p:cNvPr>
          <p:cNvSpPr>
            <a:spLocks noGrp="1"/>
          </p:cNvSpPr>
          <p:nvPr>
            <p:ph type="sldNum" sz="quarter" idx="11"/>
          </p:nvPr>
        </p:nvSpPr>
        <p:spPr bwMode="black"/>
        <p:txBody>
          <a:body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41007990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778">
          <p15:clr>
            <a:srgbClr val="65CEFF"/>
          </p15:clr>
        </p15:guide>
        <p15:guide id="5" orient="horz" pos="3658">
          <p15:clr>
            <a:srgbClr val="65CEFF"/>
          </p15:clr>
        </p15:guide>
        <p15:guide id="6" orient="horz" pos="4157">
          <p15:clr>
            <a:srgbClr val="65CEFF"/>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Table of contents / Agenda">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CDB9E4A-37E0-45B2-BC93-C2EC503FB8F7}"/>
              </a:ext>
            </a:extLst>
          </p:cNvPr>
          <p:cNvSpPr>
            <a:spLocks noGrp="1"/>
          </p:cNvSpPr>
          <p:nvPr>
            <p:ph type="title"/>
          </p:nvPr>
        </p:nvSpPr>
        <p:spPr/>
        <p:txBody>
          <a:bodyPr/>
          <a:lstStyle>
            <a:lvl1pPr>
              <a:defRPr>
                <a:solidFill>
                  <a:schemeClr val="tx1"/>
                </a:solidFill>
              </a:defRPr>
            </a:lvl1pPr>
          </a:lstStyle>
          <a:p>
            <a:r>
              <a:rPr lang="en-US"/>
              <a:t>Mastertitelformat bearbeiten</a:t>
            </a:r>
          </a:p>
        </p:txBody>
      </p:sp>
      <p:sp>
        <p:nvSpPr>
          <p:cNvPr id="5" name="Footer Placeholder">
            <a:extLst>
              <a:ext uri="{FF2B5EF4-FFF2-40B4-BE49-F238E27FC236}">
                <a16:creationId xmlns:a16="http://schemas.microsoft.com/office/drawing/2014/main" id="{16495290-0795-4AB1-8AEA-2BB786783622}"/>
              </a:ext>
            </a:extLst>
          </p:cNvPr>
          <p:cNvSpPr>
            <a:spLocks noGrp="1"/>
          </p:cNvSpPr>
          <p:nvPr>
            <p:ph type="ftr" sz="quarter" idx="10"/>
          </p:nvPr>
        </p:nvSpPr>
        <p:spPr/>
        <p:txBody>
          <a:bodyPr/>
          <a:lstStyle/>
          <a:p>
            <a:pPr>
              <a:lnSpc>
                <a:spcPct val="100000"/>
              </a:lnSpc>
            </a:pPr>
            <a:r>
              <a:rPr lang="en-US"/>
              <a:t>Unrestricted | © Siemens 2026 | Digital Enterprise Services | September 2026</a:t>
            </a:r>
          </a:p>
        </p:txBody>
      </p:sp>
      <p:sp>
        <p:nvSpPr>
          <p:cNvPr id="6" name="Slide Number Placeholder">
            <a:extLst>
              <a:ext uri="{FF2B5EF4-FFF2-40B4-BE49-F238E27FC236}">
                <a16:creationId xmlns:a16="http://schemas.microsoft.com/office/drawing/2014/main" id="{E8FC1C65-873A-4B8F-BB57-51EEBC35A1A9}"/>
              </a:ext>
            </a:extLst>
          </p:cNvPr>
          <p:cNvSpPr>
            <a:spLocks noGrp="1"/>
          </p:cNvSpPr>
          <p:nvPr>
            <p:ph type="sldNum" sz="quarter" idx="11"/>
          </p:nvPr>
        </p:nvSpPr>
        <p:spPr/>
        <p:txBody>
          <a:bodyPr/>
          <a:lstStyle/>
          <a:p>
            <a:r>
              <a:rPr lang="en-US"/>
              <a:t>Page </a:t>
            </a:r>
            <a:fld id="{15EBE321-CBB1-4E91-BD14-37C8D44326FB}" type="slidenum">
              <a:rPr lang="en-US" smtClean="0"/>
              <a:pPr/>
              <a:t>‹Nr.›</a:t>
            </a:fld>
            <a:endParaRPr lang="en-US"/>
          </a:p>
        </p:txBody>
      </p:sp>
      <p:pic>
        <p:nvPicPr>
          <p:cNvPr id="7" name="Siemens Logo">
            <a:extLst>
              <a:ext uri="{FF2B5EF4-FFF2-40B4-BE49-F238E27FC236}">
                <a16:creationId xmlns:a16="http://schemas.microsoft.com/office/drawing/2014/main" id="{863976F1-B9C2-4217-A36A-7F1DCFF6EE2A}"/>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0635188" y="6418800"/>
            <a:ext cx="1152000" cy="183168"/>
          </a:xfrm>
          <a:prstGeom prst="rect">
            <a:avLst/>
          </a:prstGeom>
        </p:spPr>
      </p:pic>
    </p:spTree>
    <p:extLst>
      <p:ext uri="{BB962C8B-B14F-4D97-AF65-F5344CB8AC3E}">
        <p14:creationId xmlns:p14="http://schemas.microsoft.com/office/powerpoint/2010/main" val="24358437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oleObject" Target="../embeddings/oleObject1.bin"/><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32CCCDD-67E0-148B-3D6F-AE3E316010AE}"/>
              </a:ext>
            </a:extLst>
          </p:cNvPr>
          <p:cNvGraphicFramePr>
            <a:graphicFrameLocks noChangeAspect="1"/>
          </p:cNvGraphicFramePr>
          <p:nvPr>
            <p:custDataLst>
              <p:tags r:id="rId73"/>
            </p:custDataLst>
            <p:extLst>
              <p:ext uri="{D42A27DB-BD31-4B8C-83A1-F6EECF244321}">
                <p14:modId xmlns:p14="http://schemas.microsoft.com/office/powerpoint/2010/main" val="8944310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74" imgW="344" imgH="345" progId="TCLayout.ActiveDocument.1">
                  <p:embed/>
                </p:oleObj>
              </mc:Choice>
              <mc:Fallback>
                <p:oleObj name="think-cell Folie" r:id="rId74" imgW="344" imgH="345" progId="TCLayout.ActiveDocument.1">
                  <p:embed/>
                  <p:pic>
                    <p:nvPicPr>
                      <p:cNvPr id="7" name="think-cell data - do not delete" hidden="1">
                        <a:extLst>
                          <a:ext uri="{FF2B5EF4-FFF2-40B4-BE49-F238E27FC236}">
                            <a16:creationId xmlns:a16="http://schemas.microsoft.com/office/drawing/2014/main" id="{132CCCDD-67E0-148B-3D6F-AE3E316010AE}"/>
                          </a:ext>
                        </a:extLst>
                      </p:cNvPr>
                      <p:cNvPicPr/>
                      <p:nvPr/>
                    </p:nvPicPr>
                    <p:blipFill>
                      <a:blip r:embed="rId75"/>
                      <a:stretch>
                        <a:fillRect/>
                      </a:stretch>
                    </p:blipFill>
                    <p:spPr>
                      <a:xfrm>
                        <a:off x="1588" y="1588"/>
                        <a:ext cx="1588" cy="1588"/>
                      </a:xfrm>
                      <a:prstGeom prst="rect">
                        <a:avLst/>
                      </a:prstGeom>
                    </p:spPr>
                  </p:pic>
                </p:oleObj>
              </mc:Fallback>
            </mc:AlternateContent>
          </a:graphicData>
        </a:graphic>
      </p:graphicFrame>
      <p:sp>
        <p:nvSpPr>
          <p:cNvPr id="2" name="Title Placeholder" descr="Slide headline">
            <a:extLst>
              <a:ext uri="{FF2B5EF4-FFF2-40B4-BE49-F238E27FC236}">
                <a16:creationId xmlns:a16="http://schemas.microsoft.com/office/drawing/2014/main" id="{2500D031-E8B7-42AD-B616-57A243A31EFA}"/>
              </a:ext>
            </a:extLst>
          </p:cNvPr>
          <p:cNvSpPr>
            <a:spLocks noGrp="1"/>
          </p:cNvSpPr>
          <p:nvPr>
            <p:ph type="title"/>
          </p:nvPr>
        </p:nvSpPr>
        <p:spPr bwMode="black">
          <a:xfrm>
            <a:off x="410400" y="478800"/>
            <a:ext cx="9863997" cy="576000"/>
          </a:xfrm>
          <a:prstGeom prst="rect">
            <a:avLst/>
          </a:prstGeom>
        </p:spPr>
        <p:txBody>
          <a:bodyPr vert="horz" lIns="0" tIns="0" rIns="324000" bIns="14400" rtlCol="0" anchor="t" anchorCtr="0">
            <a:noAutofit/>
          </a:bodyPr>
          <a:lstStyle/>
          <a:p>
            <a:r>
              <a:rPr lang="en-US"/>
              <a:t>Mastertitelformat bearbeiten</a:t>
            </a:r>
          </a:p>
        </p:txBody>
      </p:sp>
      <p:sp>
        <p:nvSpPr>
          <p:cNvPr id="3" name="Text Placeholder" descr="Content text frame">
            <a:extLst>
              <a:ext uri="{FF2B5EF4-FFF2-40B4-BE49-F238E27FC236}">
                <a16:creationId xmlns:a16="http://schemas.microsoft.com/office/drawing/2014/main" id="{6750A408-ED0E-47CF-AC3A-5AD4A6E25CE3}"/>
              </a:ext>
            </a:extLst>
          </p:cNvPr>
          <p:cNvSpPr>
            <a:spLocks noGrp="1"/>
          </p:cNvSpPr>
          <p:nvPr>
            <p:ph type="body" idx="1"/>
          </p:nvPr>
        </p:nvSpPr>
        <p:spPr bwMode="black">
          <a:xfrm>
            <a:off x="411161" y="1414800"/>
            <a:ext cx="7200000" cy="4536000"/>
          </a:xfrm>
          <a:prstGeom prst="rect">
            <a:avLst/>
          </a:prstGeom>
        </p:spPr>
        <p:txBody>
          <a:bodyPr vert="horz" lIns="0" tIns="0" rIns="0" bIns="0" rtlCol="0">
            <a:noAutofit/>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sp>
        <p:nvSpPr>
          <p:cNvPr id="5" name="Footer Placeholder" descr="Footer with copyright, author and department information, and date">
            <a:extLst>
              <a:ext uri="{FF2B5EF4-FFF2-40B4-BE49-F238E27FC236}">
                <a16:creationId xmlns:a16="http://schemas.microsoft.com/office/drawing/2014/main" id="{4F5CAFE5-0972-49AB-B42B-7C613C153AFE}"/>
              </a:ext>
            </a:extLst>
          </p:cNvPr>
          <p:cNvSpPr>
            <a:spLocks noGrp="1"/>
          </p:cNvSpPr>
          <p:nvPr>
            <p:ph type="ftr" sz="quarter" idx="3"/>
          </p:nvPr>
        </p:nvSpPr>
        <p:spPr bwMode="black">
          <a:xfrm>
            <a:off x="1059160" y="6310800"/>
            <a:ext cx="9216000" cy="547200"/>
          </a:xfrm>
          <a:prstGeom prst="rect">
            <a:avLst/>
          </a:prstGeom>
        </p:spPr>
        <p:txBody>
          <a:bodyPr vert="horz" lIns="0" tIns="0" rIns="0" bIns="61200" rtlCol="0" anchor="ctr" anchorCtr="0"/>
          <a:lstStyle>
            <a:lvl1pPr algn="l">
              <a:lnSpc>
                <a:spcPct val="100000"/>
              </a:lnSpc>
              <a:defRPr sz="900">
                <a:solidFill>
                  <a:schemeClr val="tx1"/>
                </a:solidFill>
                <a:latin typeface="+mn-lt"/>
              </a:defRPr>
            </a:lvl1pPr>
          </a:lstStyle>
          <a:p>
            <a:r>
              <a:rPr lang="en-US"/>
              <a:t>Unrestricted | © Siemens 2026 | Digital Enterprise Services | September 2026</a:t>
            </a:r>
          </a:p>
        </p:txBody>
      </p:sp>
      <p:sp>
        <p:nvSpPr>
          <p:cNvPr id="6" name="Slide Number Placeholder" descr="Page number">
            <a:extLst>
              <a:ext uri="{FF2B5EF4-FFF2-40B4-BE49-F238E27FC236}">
                <a16:creationId xmlns:a16="http://schemas.microsoft.com/office/drawing/2014/main" id="{1C051FD7-F65C-4306-9083-C9770A0AF2DF}"/>
              </a:ext>
            </a:extLst>
          </p:cNvPr>
          <p:cNvSpPr>
            <a:spLocks noGrp="1"/>
          </p:cNvSpPr>
          <p:nvPr>
            <p:ph type="sldNum" sz="quarter" idx="4"/>
          </p:nvPr>
        </p:nvSpPr>
        <p:spPr bwMode="black">
          <a:xfrm>
            <a:off x="411162" y="6310800"/>
            <a:ext cx="648000" cy="547200"/>
          </a:xfrm>
          <a:prstGeom prst="rect">
            <a:avLst/>
          </a:prstGeom>
        </p:spPr>
        <p:txBody>
          <a:bodyPr vert="horz" lIns="0" tIns="0" rIns="0" bIns="61200" rtlCol="0" anchor="ctr" anchorCtr="0"/>
          <a:lstStyle>
            <a:lvl1pPr algn="l">
              <a:lnSpc>
                <a:spcPct val="100000"/>
              </a:lnSpc>
              <a:defRPr sz="900" b="1">
                <a:solidFill>
                  <a:schemeClr val="tx1"/>
                </a:solidFill>
                <a:latin typeface="+mn-lt"/>
              </a:defRPr>
            </a:lvl1pPr>
          </a:lstStyle>
          <a:p>
            <a:r>
              <a:rPr lang="en-US"/>
              <a:t>Page </a:t>
            </a:r>
            <a:fld id="{15EBE321-CBB1-4E91-BD14-37C8D44326FB}" type="slidenum">
              <a:rPr lang="en-US" smtClean="0"/>
              <a:pPr/>
              <a:t>‹Nr.›</a:t>
            </a:fld>
            <a:endParaRPr lang="en-US"/>
          </a:p>
        </p:txBody>
      </p:sp>
    </p:spTree>
    <p:extLst>
      <p:ext uri="{BB962C8B-B14F-4D97-AF65-F5344CB8AC3E}">
        <p14:creationId xmlns:p14="http://schemas.microsoft.com/office/powerpoint/2010/main" val="1698585145"/>
      </p:ext>
    </p:extLst>
  </p:cSld>
  <p:clrMap bg1="lt1" tx1="dk1" bg2="lt2" tx2="dk2" accent1="accent1" accent2="accent2" accent3="accent3" accent4="accent4" accent5="accent5" accent6="accent6" hlink="hlink" folHlink="folHlink"/>
  <p:sldLayoutIdLst>
    <p:sldLayoutId id="2147483717" r:id="rId1"/>
    <p:sldLayoutId id="2147483719" r:id="rId2"/>
    <p:sldLayoutId id="2147483720" r:id="rId3"/>
    <p:sldLayoutId id="2147483776" r:id="rId4"/>
    <p:sldLayoutId id="2147483777" r:id="rId5"/>
    <p:sldLayoutId id="2147483778" r:id="rId6"/>
    <p:sldLayoutId id="2147483793" r:id="rId7"/>
    <p:sldLayoutId id="2147483794" r:id="rId8"/>
    <p:sldLayoutId id="2147483795" r:id="rId9"/>
    <p:sldLayoutId id="2147483796" r:id="rId10"/>
    <p:sldLayoutId id="2147483797" r:id="rId11"/>
    <p:sldLayoutId id="2147483798" r:id="rId12"/>
    <p:sldLayoutId id="2147483773" r:id="rId13"/>
    <p:sldLayoutId id="2147483774" r:id="rId14"/>
    <p:sldLayoutId id="2147483775" r:id="rId15"/>
    <p:sldLayoutId id="2147483781" r:id="rId16"/>
    <p:sldLayoutId id="2147483782" r:id="rId17"/>
    <p:sldLayoutId id="2147483783" r:id="rId18"/>
    <p:sldLayoutId id="2147483790" r:id="rId19"/>
    <p:sldLayoutId id="2147483791" r:id="rId20"/>
    <p:sldLayoutId id="2147483792" r:id="rId21"/>
    <p:sldLayoutId id="2147483770" r:id="rId22"/>
    <p:sldLayoutId id="2147483771" r:id="rId23"/>
    <p:sldLayoutId id="2147483772" r:id="rId24"/>
    <p:sldLayoutId id="2147483784" r:id="rId25"/>
    <p:sldLayoutId id="2147483785" r:id="rId26"/>
    <p:sldLayoutId id="2147483786" r:id="rId27"/>
    <p:sldLayoutId id="2147483787" r:id="rId28"/>
    <p:sldLayoutId id="2147483788" r:id="rId29"/>
    <p:sldLayoutId id="2147483789" r:id="rId30"/>
    <p:sldLayoutId id="2147483724" r:id="rId31"/>
    <p:sldLayoutId id="2147483725" r:id="rId32"/>
    <p:sldLayoutId id="2147483726" r:id="rId33"/>
    <p:sldLayoutId id="2147483730" r:id="rId34"/>
    <p:sldLayoutId id="2147483731" r:id="rId35"/>
    <p:sldLayoutId id="2147483732" r:id="rId36"/>
    <p:sldLayoutId id="2147483727" r:id="rId37"/>
    <p:sldLayoutId id="2147483728" r:id="rId38"/>
    <p:sldLayoutId id="2147483729" r:id="rId39"/>
    <p:sldLayoutId id="2147483736" r:id="rId40"/>
    <p:sldLayoutId id="2147483737" r:id="rId41"/>
    <p:sldLayoutId id="2147483738" r:id="rId42"/>
    <p:sldLayoutId id="2147483753" r:id="rId43"/>
    <p:sldLayoutId id="2147483754" r:id="rId44"/>
    <p:sldLayoutId id="2147483755" r:id="rId45"/>
    <p:sldLayoutId id="2147483739" r:id="rId46"/>
    <p:sldLayoutId id="2147483740" r:id="rId47"/>
    <p:sldLayoutId id="2147483741" r:id="rId48"/>
    <p:sldLayoutId id="2147483744" r:id="rId49"/>
    <p:sldLayoutId id="2147483756" r:id="rId50"/>
    <p:sldLayoutId id="2147483655" r:id="rId51"/>
    <p:sldLayoutId id="2147483677" r:id="rId52"/>
    <p:sldLayoutId id="2147483779" r:id="rId53"/>
    <p:sldLayoutId id="2147483709" r:id="rId54"/>
    <p:sldLayoutId id="2147483691" r:id="rId55"/>
    <p:sldLayoutId id="2147483692" r:id="rId56"/>
    <p:sldLayoutId id="2147483780" r:id="rId57"/>
    <p:sldLayoutId id="2147483650" r:id="rId58"/>
    <p:sldLayoutId id="2147483665" r:id="rId59"/>
    <p:sldLayoutId id="2147483666" r:id="rId60"/>
    <p:sldLayoutId id="2147483697" r:id="rId61"/>
    <p:sldLayoutId id="2147483698" r:id="rId62"/>
    <p:sldLayoutId id="2147483652" r:id="rId63"/>
    <p:sldLayoutId id="2147483694" r:id="rId64"/>
    <p:sldLayoutId id="2147483687" r:id="rId65"/>
    <p:sldLayoutId id="2147483690" r:id="rId66"/>
    <p:sldLayoutId id="2147483681" r:id="rId67"/>
    <p:sldLayoutId id="2147483682" r:id="rId68"/>
    <p:sldLayoutId id="2147483711" r:id="rId69"/>
    <p:sldLayoutId id="2147483678" r:id="rId70"/>
    <p:sldLayoutId id="2147483799" r:id="rId71"/>
  </p:sldLayoutIdLst>
  <p:hf hdr="0" dt="0"/>
  <p:txStyles>
    <p:titleStyle>
      <a:lvl1pPr algn="l" defTabSz="914400" rtl="0" eaLnBrk="1" latinLnBrk="0" hangingPunct="1">
        <a:lnSpc>
          <a:spcPct val="90000"/>
        </a:lnSpc>
        <a:spcBef>
          <a:spcPct val="0"/>
        </a:spcBef>
        <a:buNone/>
        <a:defRPr sz="2000" b="1" kern="1200">
          <a:solidFill>
            <a:schemeClr val="accent1"/>
          </a:solidFill>
          <a:latin typeface="+mj-lt"/>
          <a:ea typeface="+mj-ea"/>
          <a:cs typeface="+mj-cs"/>
        </a:defRPr>
      </a:lvl1pPr>
    </p:titleStyle>
    <p:body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1.xml"/><Relationship Id="rId1" Type="http://schemas.openxmlformats.org/officeDocument/2006/relationships/tags" Target="../tags/tag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notesSlide" Target="../notesSlides/notesSlide1.xml"/><Relationship Id="rId7" Type="http://schemas.openxmlformats.org/officeDocument/2006/relationships/hyperlink" Target="https://www.siemens.com/global/en/products/services/digital-enterprise-services/retrofit-modernization-services/dcs-application-and-modernization-services.html" TargetMode="External"/><Relationship Id="rId2" Type="http://schemas.openxmlformats.org/officeDocument/2006/relationships/slideLayout" Target="../slideLayouts/slideLayout55.xml"/><Relationship Id="rId1" Type="http://schemas.openxmlformats.org/officeDocument/2006/relationships/tags" Target="../tags/tag4.xml"/><Relationship Id="rId6" Type="http://schemas.openxmlformats.org/officeDocument/2006/relationships/image" Target="../media/image12.svg"/><Relationship Id="rId5" Type="http://schemas.openxmlformats.org/officeDocument/2006/relationships/image" Target="../media/image1.emf"/><Relationship Id="rId10" Type="http://schemas.openxmlformats.org/officeDocument/2006/relationships/image" Target="../media/image17.png"/><Relationship Id="rId4" Type="http://schemas.openxmlformats.org/officeDocument/2006/relationships/oleObject" Target="../embeddings/oleObject3.bin"/><Relationship Id="rId9"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55.xml"/><Relationship Id="rId1" Type="http://schemas.openxmlformats.org/officeDocument/2006/relationships/tags" Target="../tags/tag5.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17.png"/><Relationship Id="rId2" Type="http://schemas.openxmlformats.org/officeDocument/2006/relationships/slideLayout" Target="../slideLayouts/slideLayout55.xml"/><Relationship Id="rId1" Type="http://schemas.openxmlformats.org/officeDocument/2006/relationships/tags" Target="../tags/tag6.x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notesSlide" Target="../notesSlides/notesSlide3.xml"/><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jpeg"/><Relationship Id="rId17" Type="http://schemas.openxmlformats.org/officeDocument/2006/relationships/image" Target="../media/image29.png"/><Relationship Id="rId2" Type="http://schemas.openxmlformats.org/officeDocument/2006/relationships/slideLayout" Target="../slideLayouts/slideLayout55.xml"/><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tags" Target="../tags/tag7.xml"/><Relationship Id="rId6" Type="http://schemas.openxmlformats.org/officeDocument/2006/relationships/image" Target="../media/image18.png"/><Relationship Id="rId11" Type="http://schemas.openxmlformats.org/officeDocument/2006/relationships/image" Target="../media/image23.png"/><Relationship Id="rId24" Type="http://schemas.openxmlformats.org/officeDocument/2006/relationships/image" Target="../media/image36.png"/><Relationship Id="rId5" Type="http://schemas.openxmlformats.org/officeDocument/2006/relationships/image" Target="../media/image1.emf"/><Relationship Id="rId15" Type="http://schemas.openxmlformats.org/officeDocument/2006/relationships/image" Target="../media/image27.svg"/><Relationship Id="rId23" Type="http://schemas.openxmlformats.org/officeDocument/2006/relationships/image" Target="../media/image35.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oleObject" Target="../embeddings/oleObject5.bin"/><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5.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5.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5.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55.xml"/><Relationship Id="rId1" Type="http://schemas.openxmlformats.org/officeDocument/2006/relationships/tags" Target="../tags/tag11.xml"/><Relationship Id="rId4" Type="http://schemas.openxmlformats.org/officeDocument/2006/relationships/image" Target="../media/image1.emf"/></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55.xml"/></Relationships>
</file>

<file path=ppt/slides/_rels/slide11.xml.rels><?xml version="1.0" encoding="UTF-8" standalone="yes"?>
<Relationships xmlns="http://schemas.openxmlformats.org/package/2006/relationships"><Relationship Id="rId8" Type="http://schemas.openxmlformats.org/officeDocument/2006/relationships/hyperlink" Target="https://assets.new.siemens.com/siemens/assets/api/uuid:c03595b9-6eeb-485e-86d3-6173f13ecbdf/DCS-Application-Services-Upgrade-ET200M-Slides-EN_original.pdf" TargetMode="External"/><Relationship Id="rId3" Type="http://schemas.openxmlformats.org/officeDocument/2006/relationships/image" Target="../media/image16.jpeg"/><Relationship Id="rId7" Type="http://schemas.openxmlformats.org/officeDocument/2006/relationships/hyperlink" Target="https://www.automation.siemens.com/aspa_app?cityid=&amp;cntryid=ec&amp;comptcid=null&amp;contactid=5f6320273b2dfa001b7d7f85&amp;lang=en" TargetMode="External"/><Relationship Id="rId2" Type="http://schemas.openxmlformats.org/officeDocument/2006/relationships/slideLayout" Target="../slideLayouts/slideLayout55.xml"/><Relationship Id="rId1" Type="http://schemas.openxmlformats.org/officeDocument/2006/relationships/tags" Target="../tags/tag12.xml"/><Relationship Id="rId6" Type="http://schemas.openxmlformats.org/officeDocument/2006/relationships/hyperlink" Target="https://www.siemens.com/global/en/products/services/digital-enterprise-services/retrofit-modernization-services/dcs-application-and-modernization-services.html" TargetMode="External"/><Relationship Id="rId5" Type="http://schemas.openxmlformats.org/officeDocument/2006/relationships/image" Target="../media/image38.emf"/><Relationship Id="rId4" Type="http://schemas.openxmlformats.org/officeDocument/2006/relationships/oleObject" Target="../embeddings/oleObject7.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F9627FA-73DD-E107-2D91-C416E401D248}"/>
              </a:ext>
            </a:extLst>
          </p:cNvPr>
          <p:cNvGraphicFramePr>
            <a:graphicFrameLocks noChangeAspect="1"/>
          </p:cNvGraphicFramePr>
          <p:nvPr>
            <p:custDataLst>
              <p:tags r:id="rId1"/>
            </p:custDataLst>
            <p:extLst>
              <p:ext uri="{D42A27DB-BD31-4B8C-83A1-F6EECF244321}">
                <p14:modId xmlns:p14="http://schemas.microsoft.com/office/powerpoint/2010/main" val="42594175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8" name="think-cell data - do not delete" hidden="1">
                        <a:extLst>
                          <a:ext uri="{FF2B5EF4-FFF2-40B4-BE49-F238E27FC236}">
                            <a16:creationId xmlns:a16="http://schemas.microsoft.com/office/drawing/2014/main" id="{EF9627FA-73DD-E107-2D91-C416E401D2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Titel 16">
            <a:extLst>
              <a:ext uri="{FF2B5EF4-FFF2-40B4-BE49-F238E27FC236}">
                <a16:creationId xmlns:a16="http://schemas.microsoft.com/office/drawing/2014/main" id="{515F5FF8-709B-4490-900B-AAB916883275}"/>
              </a:ext>
            </a:extLst>
          </p:cNvPr>
          <p:cNvSpPr>
            <a:spLocks noGrp="1"/>
          </p:cNvSpPr>
          <p:nvPr>
            <p:ph type="title"/>
          </p:nvPr>
        </p:nvSpPr>
        <p:spPr bwMode="gray">
          <a:xfrm>
            <a:off x="410401" y="3780000"/>
            <a:ext cx="9287638" cy="738664"/>
          </a:xfrm>
        </p:spPr>
        <p:txBody>
          <a:bodyPr vert="horz"/>
          <a:lstStyle/>
          <a:p>
            <a:r>
              <a:rPr lang="en-US"/>
              <a:t>Process Historian Modernization</a:t>
            </a:r>
          </a:p>
        </p:txBody>
      </p:sp>
      <p:sp>
        <p:nvSpPr>
          <p:cNvPr id="18" name="Untertitel 17">
            <a:extLst>
              <a:ext uri="{FF2B5EF4-FFF2-40B4-BE49-F238E27FC236}">
                <a16:creationId xmlns:a16="http://schemas.microsoft.com/office/drawing/2014/main" id="{6A566671-4C39-4B1F-82D8-19313F420491}"/>
              </a:ext>
            </a:extLst>
          </p:cNvPr>
          <p:cNvSpPr>
            <a:spLocks noGrp="1"/>
          </p:cNvSpPr>
          <p:nvPr>
            <p:ph type="subTitle" idx="1"/>
          </p:nvPr>
        </p:nvSpPr>
        <p:spPr bwMode="gray"/>
        <p:txBody>
          <a:bodyPr/>
          <a:lstStyle/>
          <a:p>
            <a:r>
              <a:rPr lang="en-US"/>
              <a:t>Sales Slides</a:t>
            </a:r>
          </a:p>
        </p:txBody>
      </p:sp>
      <p:pic>
        <p:nvPicPr>
          <p:cNvPr id="3" name="Bildplatzhalter 2" descr="Ein Bild, das Person, Kleidung, computer, Computer enthält.&#10;&#10;Automatisch generierte Beschreibung">
            <a:extLst>
              <a:ext uri="{FF2B5EF4-FFF2-40B4-BE49-F238E27FC236}">
                <a16:creationId xmlns:a16="http://schemas.microsoft.com/office/drawing/2014/main" id="{ABEBDB9B-9B10-9983-26B2-BDB6FAD5B3D1}"/>
              </a:ext>
            </a:extLst>
          </p:cNvPr>
          <p:cNvPicPr>
            <a:picLocks noGrp="1" noChangeAspect="1"/>
          </p:cNvPicPr>
          <p:nvPr>
            <p:ph type="pic" sz="quarter" idx="11"/>
          </p:nvPr>
        </p:nvPicPr>
        <p:blipFill rotWithShape="1">
          <a:blip r:embed="rId5"/>
          <a:srcRect t="1403" b="47545"/>
          <a:stretch/>
        </p:blipFill>
        <p:spPr bwMode="gray">
          <a:xfrm>
            <a:off x="0" y="0"/>
            <a:ext cx="12192000" cy="3502800"/>
          </a:xfrm>
        </p:spPr>
      </p:pic>
      <p:sp>
        <p:nvSpPr>
          <p:cNvPr id="4" name="Fußzeilenplatzhalter 3">
            <a:extLst>
              <a:ext uri="{FF2B5EF4-FFF2-40B4-BE49-F238E27FC236}">
                <a16:creationId xmlns:a16="http://schemas.microsoft.com/office/drawing/2014/main" id="{12B47523-CFA3-46B2-91F5-46039370EC92}"/>
              </a:ext>
            </a:extLst>
          </p:cNvPr>
          <p:cNvSpPr>
            <a:spLocks noGrp="1"/>
          </p:cNvSpPr>
          <p:nvPr>
            <p:ph type="ftr" sz="quarter" idx="13"/>
          </p:nvPr>
        </p:nvSpPr>
        <p:spPr bwMode="gray"/>
        <p:txBody>
          <a:bodyPr/>
          <a:lstStyle/>
          <a:p>
            <a:r>
              <a:rPr lang="en-US"/>
              <a:t>Unrestricted | © Siemens 2026 | Digital Enterprise Services | September 2026</a:t>
            </a:r>
          </a:p>
        </p:txBody>
      </p:sp>
      <p:sp>
        <p:nvSpPr>
          <p:cNvPr id="12" name="Textfeld 11">
            <a:extLst>
              <a:ext uri="{FF2B5EF4-FFF2-40B4-BE49-F238E27FC236}">
                <a16:creationId xmlns:a16="http://schemas.microsoft.com/office/drawing/2014/main" id="{AC3B6D20-B058-85D8-DB45-994438533F5C}"/>
              </a:ext>
            </a:extLst>
          </p:cNvPr>
          <p:cNvSpPr txBox="1"/>
          <p:nvPr/>
        </p:nvSpPr>
        <p:spPr>
          <a:xfrm>
            <a:off x="324464" y="4773571"/>
            <a:ext cx="5501301" cy="678134"/>
          </a:xfrm>
          <a:prstGeom prst="rect">
            <a:avLst/>
          </a:prstGeom>
          <a:noFill/>
        </p:spPr>
        <p:txBody>
          <a:bodyPr wrap="square" lIns="91440" tIns="45720" rIns="91440" bIns="45720" anchor="t">
            <a:spAutoFit/>
          </a:bodyPr>
          <a:lstStyle/>
          <a:p>
            <a:pPr algn="l" rtl="0">
              <a:lnSpc>
                <a:spcPct val="110000"/>
              </a:lnSpc>
              <a:spcAft>
                <a:spcPts val="300"/>
              </a:spcAft>
            </a:pPr>
            <a:r>
              <a:rPr lang="en-US" kern="1200">
                <a:solidFill>
                  <a:schemeClr val="tx1"/>
                </a:solidFill>
                <a:latin typeface="+mn-lt"/>
                <a:ea typeface="+mn-ea"/>
                <a:cs typeface="+mn-cs"/>
              </a:rPr>
              <a:t>Permanent data availability through modernization of the SIMATIC Process Historian (PH)</a:t>
            </a:r>
          </a:p>
        </p:txBody>
      </p:sp>
      <p:pic>
        <p:nvPicPr>
          <p:cNvPr id="2" name="Grafik 1">
            <a:extLst>
              <a:ext uri="{FF2B5EF4-FFF2-40B4-BE49-F238E27FC236}">
                <a16:creationId xmlns:a16="http://schemas.microsoft.com/office/drawing/2014/main" id="{6608D19D-6A00-10E2-4E92-2781E7D506EF}"/>
              </a:ext>
            </a:extLst>
          </p:cNvPr>
          <p:cNvPicPr>
            <a:picLocks noChangeAspect="1"/>
          </p:cNvPicPr>
          <p:nvPr/>
        </p:nvPicPr>
        <p:blipFill>
          <a:blip r:embed="rId6"/>
          <a:srcRect/>
          <a:stretch/>
        </p:blipFill>
        <p:spPr>
          <a:xfrm>
            <a:off x="9786502" y="3980506"/>
            <a:ext cx="1994336" cy="1994336"/>
          </a:xfrm>
          <a:prstGeom prst="rect">
            <a:avLst/>
          </a:prstGeom>
        </p:spPr>
      </p:pic>
    </p:spTree>
    <p:extLst>
      <p:ext uri="{BB962C8B-B14F-4D97-AF65-F5344CB8AC3E}">
        <p14:creationId xmlns:p14="http://schemas.microsoft.com/office/powerpoint/2010/main" val="3250374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25F945FE-5BEA-4DC5-A496-951D4BAA635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5" progId="TCLayout.ActiveDocument.1">
                  <p:embed/>
                </p:oleObj>
              </mc:Choice>
              <mc:Fallback>
                <p:oleObj name="think-cell Slide" r:id="rId4" imgW="344" imgH="345" progId="TCLayout.ActiveDocument.1">
                  <p:embed/>
                  <p:pic>
                    <p:nvPicPr>
                      <p:cNvPr id="5" name="Objekt 4" hidden="1">
                        <a:extLst>
                          <a:ext uri="{FF2B5EF4-FFF2-40B4-BE49-F238E27FC236}">
                            <a16:creationId xmlns:a16="http://schemas.microsoft.com/office/drawing/2014/main" id="{25F945FE-5BEA-4DC5-A496-951D4BAA635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32" name="Rechteck 331">
            <a:extLst>
              <a:ext uri="{FF2B5EF4-FFF2-40B4-BE49-F238E27FC236}">
                <a16:creationId xmlns:a16="http://schemas.microsoft.com/office/drawing/2014/main" id="{BEB5DCED-4836-2267-ADDF-BBD745DB7098}"/>
              </a:ext>
            </a:extLst>
          </p:cNvPr>
          <p:cNvSpPr>
            <a:spLocks/>
          </p:cNvSpPr>
          <p:nvPr/>
        </p:nvSpPr>
        <p:spPr bwMode="gray">
          <a:xfrm>
            <a:off x="8681823" y="1415516"/>
            <a:ext cx="3105365" cy="4399249"/>
          </a:xfrm>
          <a:prstGeom prst="rect">
            <a:avLst/>
          </a:prstGeom>
          <a:noFill/>
          <a:ln>
            <a:solidFill>
              <a:srgbClr val="333353"/>
            </a:solidFill>
          </a:ln>
        </p:spPr>
        <p:style>
          <a:lnRef idx="2">
            <a:schemeClr val="accent1">
              <a:shade val="50000"/>
            </a:schemeClr>
          </a:lnRef>
          <a:fillRef idx="1">
            <a:schemeClr val="accent1"/>
          </a:fillRef>
          <a:effectRef idx="0">
            <a:schemeClr val="accent1"/>
          </a:effectRef>
          <a:fontRef idx="minor">
            <a:schemeClr val="lt1"/>
          </a:fontRef>
        </p:style>
        <p:txBody>
          <a:bodyPr lIns="216000" tIns="144000" rIns="216000" bIns="144000" rtlCol="0" anchor="t" anchorCtr="0"/>
          <a:lstStyle/>
          <a:p>
            <a:pPr marL="0" marR="0" lvl="0" indent="0" defTabSz="914400" eaLnBrk="1" fontAlgn="auto" latinLnBrk="0" hangingPunct="1">
              <a:lnSpc>
                <a:spcPct val="100000"/>
              </a:lnSpc>
              <a:spcBef>
                <a:spcPct val="0"/>
              </a:spcBef>
              <a:spcAft>
                <a:spcPts val="0"/>
              </a:spcAft>
              <a:buClr>
                <a:srgbClr val="009999"/>
              </a:buClr>
              <a:buSzTx/>
              <a:buFontTx/>
              <a:buNone/>
              <a:tabLst/>
              <a:defRPr/>
            </a:pPr>
            <a:r>
              <a:rPr kumimoji="0" lang="en-US" sz="1600" b="1" i="0" u="none" strike="noStrike" kern="0" cap="none" spc="0" normalizeH="0" baseline="0" noProof="0">
                <a:ln>
                  <a:noFill/>
                </a:ln>
                <a:solidFill>
                  <a:prstClr val="white"/>
                </a:solidFill>
                <a:effectLst/>
                <a:uLnTx/>
                <a:uFillTx/>
                <a:latin typeface="Arial"/>
                <a:ea typeface="+mn-ea"/>
                <a:cs typeface="+mn-cs"/>
              </a:rPr>
              <a:t>Your value</a:t>
            </a:r>
          </a:p>
        </p:txBody>
      </p:sp>
      <p:pic>
        <p:nvPicPr>
          <p:cNvPr id="340" name="Siemens Logo">
            <a:extLst>
              <a:ext uri="{FF2B5EF4-FFF2-40B4-BE49-F238E27FC236}">
                <a16:creationId xmlns:a16="http://schemas.microsoft.com/office/drawing/2014/main" id="{081A9664-C585-C0F2-CB45-A13B5A3BB7D4}"/>
              </a:ext>
            </a:extLst>
          </p:cNvPr>
          <p:cNvPicPr>
            <a:picLocks noChangeAspect="1"/>
          </p:cNvPicPr>
          <p:nvPr/>
        </p:nvPicPr>
        <p:blipFill>
          <a:blip cstate="print">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bwMode="gray">
          <a:xfrm>
            <a:off x="10635188" y="6418800"/>
            <a:ext cx="1152000" cy="183168"/>
          </a:xfrm>
          <a:prstGeom prst="rect">
            <a:avLst/>
          </a:prstGeom>
        </p:spPr>
      </p:pic>
      <p:sp>
        <p:nvSpPr>
          <p:cNvPr id="10" name="Titel 1">
            <a:extLst>
              <a:ext uri="{FF2B5EF4-FFF2-40B4-BE49-F238E27FC236}">
                <a16:creationId xmlns:a16="http://schemas.microsoft.com/office/drawing/2014/main" id="{99360A9E-98BB-4A19-980D-E58C275F7CA8}"/>
              </a:ext>
            </a:extLst>
          </p:cNvPr>
          <p:cNvSpPr>
            <a:spLocks noGrp="1"/>
          </p:cNvSpPr>
          <p:nvPr>
            <p:ph type="title"/>
          </p:nvPr>
        </p:nvSpPr>
        <p:spPr bwMode="gray"/>
        <p:txBody>
          <a:bodyPr vert="horz"/>
          <a:lstStyle/>
          <a:p>
            <a:r>
              <a:rPr lang="en-US"/>
              <a:t>Permanent availability of historical process data</a:t>
            </a:r>
            <a:br>
              <a:rPr lang="en-US"/>
            </a:br>
            <a:r>
              <a:rPr lang="en-US" b="0"/>
              <a:t>with PH Modernization Services</a:t>
            </a:r>
          </a:p>
        </p:txBody>
      </p:sp>
      <p:sp>
        <p:nvSpPr>
          <p:cNvPr id="3" name="Fußzeilenplatzhalter 2">
            <a:extLst>
              <a:ext uri="{FF2B5EF4-FFF2-40B4-BE49-F238E27FC236}">
                <a16:creationId xmlns:a16="http://schemas.microsoft.com/office/drawing/2014/main" id="{79B67C25-36D5-4808-BCB2-3355C13C76CE}"/>
              </a:ext>
            </a:extLst>
          </p:cNvPr>
          <p:cNvSpPr>
            <a:spLocks noGrp="1"/>
          </p:cNvSpPr>
          <p:nvPr>
            <p:ph type="ftr" sz="quarter" idx="10"/>
          </p:nvPr>
        </p:nvSpPr>
        <p:spPr bwMode="gray"/>
        <p:txBody>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900" b="0" i="0" u="none" strike="noStrike" kern="0" cap="none" spc="0" normalizeH="0" baseline="0" noProof="0">
                <a:ln>
                  <a:noFill/>
                </a:ln>
                <a:solidFill>
                  <a:prstClr val="white"/>
                </a:solidFill>
                <a:effectLst/>
                <a:uLnTx/>
                <a:uFillTx/>
                <a:latin typeface="Arial"/>
              </a:rPr>
              <a:t>Unrestricted | © Siemens 2026 | Digital Enterprise Services | September 2026</a:t>
            </a:r>
          </a:p>
        </p:txBody>
      </p:sp>
      <p:sp>
        <p:nvSpPr>
          <p:cNvPr id="352" name="Inhaltsplatzhalter 2">
            <a:extLst>
              <a:ext uri="{FF2B5EF4-FFF2-40B4-BE49-F238E27FC236}">
                <a16:creationId xmlns:a16="http://schemas.microsoft.com/office/drawing/2014/main" id="{5A646152-19CC-DA65-1131-ABFAF3E44619}"/>
              </a:ext>
            </a:extLst>
          </p:cNvPr>
          <p:cNvSpPr txBox="1">
            <a:spLocks/>
          </p:cNvSpPr>
          <p:nvPr/>
        </p:nvSpPr>
        <p:spPr bwMode="gray">
          <a:xfrm>
            <a:off x="4297790" y="2019749"/>
            <a:ext cx="4171583" cy="1631216"/>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80000" marR="0" lvl="2" indent="-180000" algn="l" defTabSz="914400" rtl="0" eaLnBrk="1" fontAlgn="base" latinLnBrk="0" hangingPunct="1">
              <a:lnSpc>
                <a:spcPct val="100000"/>
              </a:lnSpc>
              <a:spcBef>
                <a:spcPts val="0"/>
              </a:spcBef>
              <a:spcAft>
                <a:spcPts val="600"/>
              </a:spcAft>
              <a:buClr>
                <a:prstClr val="white"/>
              </a:buClr>
              <a:buSzTx/>
              <a:buFont typeface="Arial" panose="020B0604020202020204" pitchFamily="34" charset="0"/>
              <a:buChar char="•"/>
              <a:tabLst/>
              <a:defRPr/>
            </a:pPr>
            <a:r>
              <a:rPr kumimoji="0" lang="en-US" sz="1200" b="0" i="0" u="none" strike="noStrike" kern="0" cap="none" spc="0" normalizeH="0" baseline="0" noProof="0">
                <a:ln>
                  <a:noFill/>
                </a:ln>
                <a:solidFill>
                  <a:prstClr val="white"/>
                </a:solidFill>
                <a:effectLst/>
                <a:uLnTx/>
                <a:uFillTx/>
                <a:latin typeface="Arial"/>
                <a:ea typeface="+mn-ea"/>
                <a:cs typeface="Arial" charset="0"/>
              </a:rPr>
              <a:t>PH Modernization Services offer standardized and system-tested service all around the modernization of SIMATIC Process Historian (SIDSI</a:t>
            </a:r>
            <a:r>
              <a:rPr kumimoji="0" lang="en-US" sz="1200" b="0" i="0" u="none" strike="noStrike" kern="0" cap="none" spc="0" normalizeH="0" baseline="30000" noProof="0">
                <a:ln>
                  <a:noFill/>
                </a:ln>
                <a:solidFill>
                  <a:prstClr val="white"/>
                </a:solidFill>
                <a:effectLst/>
                <a:uLnTx/>
                <a:uFillTx/>
                <a:latin typeface="Arial"/>
                <a:ea typeface="+mn-ea"/>
                <a:cs typeface="Arial" charset="0"/>
              </a:rPr>
              <a:t>1</a:t>
            </a:r>
            <a:r>
              <a:rPr kumimoji="0" lang="en-US" sz="1200" b="0" i="0" u="none" strike="noStrike" kern="0" cap="none" spc="0" normalizeH="0" baseline="0" noProof="0">
                <a:ln>
                  <a:noFill/>
                </a:ln>
                <a:solidFill>
                  <a:prstClr val="white"/>
                </a:solidFill>
                <a:effectLst/>
                <a:uLnTx/>
                <a:uFillTx/>
                <a:latin typeface="Arial"/>
                <a:ea typeface="+mn-ea"/>
                <a:cs typeface="Arial" charset="0"/>
              </a:rPr>
              <a:t> PH).​</a:t>
            </a:r>
          </a:p>
          <a:p>
            <a:pPr marL="180000" marR="0" lvl="2" indent="-180000" algn="l" defTabSz="914400" rtl="0" eaLnBrk="1" fontAlgn="base" latinLnBrk="0" hangingPunct="1">
              <a:lnSpc>
                <a:spcPct val="100000"/>
              </a:lnSpc>
              <a:spcBef>
                <a:spcPts val="0"/>
              </a:spcBef>
              <a:spcAft>
                <a:spcPts val="600"/>
              </a:spcAft>
              <a:buClr>
                <a:prstClr val="white"/>
              </a:buClr>
              <a:buSzTx/>
              <a:buFont typeface="Arial" panose="020B0604020202020204" pitchFamily="34" charset="0"/>
              <a:buChar char="•"/>
              <a:tabLst/>
              <a:defRPr/>
            </a:pPr>
            <a:r>
              <a:rPr kumimoji="0" lang="en-US" sz="1200" b="0" i="0" u="none" strike="noStrike" kern="0" cap="none" spc="0" normalizeH="0" baseline="0" noProof="0">
                <a:ln>
                  <a:noFill/>
                </a:ln>
                <a:solidFill>
                  <a:prstClr val="white"/>
                </a:solidFill>
                <a:effectLst/>
                <a:uLnTx/>
                <a:uFillTx/>
                <a:latin typeface="Arial"/>
                <a:ea typeface="+mn-ea"/>
                <a:cs typeface="Arial" charset="0"/>
              </a:rPr>
              <a:t>The historic process data is saved and integrated into the new PH system environment by upgrading the PH database. </a:t>
            </a:r>
          </a:p>
          <a:p>
            <a:pPr marL="180000" lvl="2" indent="-180000">
              <a:lnSpc>
                <a:spcPct val="100000"/>
              </a:lnSpc>
              <a:spcBef>
                <a:spcPts val="0"/>
              </a:spcBef>
              <a:spcAft>
                <a:spcPts val="600"/>
              </a:spcAft>
              <a:buClr>
                <a:prstClr val="white"/>
              </a:buClr>
              <a:defRPr/>
            </a:pPr>
            <a:r>
              <a:rPr lang="en-US" sz="1200">
                <a:solidFill>
                  <a:prstClr val="white"/>
                </a:solidFill>
                <a:latin typeface="Arial"/>
                <a:cs typeface="Arial" charset="0"/>
              </a:rPr>
              <a:t>Data porting distributes the old archive data to the new hardware environment.</a:t>
            </a:r>
          </a:p>
        </p:txBody>
      </p:sp>
      <p:grpSp>
        <p:nvGrpSpPr>
          <p:cNvPr id="8" name="siemens, digital, cursor, mouse, maus, mauszeiger, edv, klick, click">
            <a:extLst>
              <a:ext uri="{FF2B5EF4-FFF2-40B4-BE49-F238E27FC236}">
                <a16:creationId xmlns:a16="http://schemas.microsoft.com/office/drawing/2014/main" id="{C5F9B8C2-3A22-81E4-CFEF-9588C7FA426C}"/>
              </a:ext>
            </a:extLst>
          </p:cNvPr>
          <p:cNvGrpSpPr>
            <a:grpSpLocks/>
          </p:cNvGrpSpPr>
          <p:nvPr/>
        </p:nvGrpSpPr>
        <p:grpSpPr bwMode="gray">
          <a:xfrm>
            <a:off x="11475244" y="507706"/>
            <a:ext cx="311944" cy="311944"/>
            <a:chOff x="10758748" y="3916126"/>
            <a:chExt cx="1028440" cy="1028440"/>
          </a:xfrm>
        </p:grpSpPr>
        <p:sp>
          <p:nvSpPr>
            <p:cNvPr id="16" name="Freihandform: Form 15">
              <a:extLst>
                <a:ext uri="{FF2B5EF4-FFF2-40B4-BE49-F238E27FC236}">
                  <a16:creationId xmlns:a16="http://schemas.microsoft.com/office/drawing/2014/main" id="{4855529B-D9A2-4585-8D9B-D3D3DD3D0D92}"/>
                </a:ext>
              </a:extLst>
            </p:cNvPr>
            <p:cNvSpPr/>
            <p:nvPr/>
          </p:nvSpPr>
          <p:spPr bwMode="gray">
            <a:xfrm>
              <a:off x="10758748" y="3916126"/>
              <a:ext cx="1028440" cy="1028440"/>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FFFFFF"/>
            </a:solidFill>
            <a:ln w="679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9999"/>
                </a:buClr>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 name="Freihandform: Form 16">
              <a:hlinkClick r:id="rId7"/>
              <a:extLst>
                <a:ext uri="{FF2B5EF4-FFF2-40B4-BE49-F238E27FC236}">
                  <a16:creationId xmlns:a16="http://schemas.microsoft.com/office/drawing/2014/main" id="{8E7AB788-00E9-5620-124E-944A5A3C36E4}"/>
                </a:ext>
              </a:extLst>
            </p:cNvPr>
            <p:cNvSpPr/>
            <p:nvPr/>
          </p:nvSpPr>
          <p:spPr bwMode="gray">
            <a:xfrm>
              <a:off x="10908996" y="4063892"/>
              <a:ext cx="749478" cy="733620"/>
            </a:xfrm>
            <a:custGeom>
              <a:avLst/>
              <a:gdLst>
                <a:gd name="connsiteX0" fmla="*/ 329101 w 459369"/>
                <a:gd name="connsiteY0" fmla="*/ 82275 h 459301"/>
                <a:gd name="connsiteX1" fmla="*/ 301676 w 459369"/>
                <a:gd name="connsiteY1" fmla="*/ 82275 h 459301"/>
                <a:gd name="connsiteX2" fmla="*/ 301676 w 459369"/>
                <a:gd name="connsiteY2" fmla="*/ 0 h 459301"/>
                <a:gd name="connsiteX3" fmla="*/ 329101 w 459369"/>
                <a:gd name="connsiteY3" fmla="*/ 0 h 459301"/>
                <a:gd name="connsiteX4" fmla="*/ 329101 w 459369"/>
                <a:gd name="connsiteY4" fmla="*/ 82275 h 459301"/>
                <a:gd name="connsiteX5" fmla="*/ 281450 w 459369"/>
                <a:gd name="connsiteY5" fmla="*/ 90640 h 459301"/>
                <a:gd name="connsiteX6" fmla="*/ 223240 w 459369"/>
                <a:gd name="connsiteY6" fmla="*/ 32430 h 459301"/>
                <a:gd name="connsiteX7" fmla="*/ 203837 w 459369"/>
                <a:gd name="connsiteY7" fmla="*/ 51833 h 459301"/>
                <a:gd name="connsiteX8" fmla="*/ 262047 w 459369"/>
                <a:gd name="connsiteY8" fmla="*/ 110043 h 459301"/>
                <a:gd name="connsiteX9" fmla="*/ 281450 w 459369"/>
                <a:gd name="connsiteY9" fmla="*/ 90640 h 459301"/>
                <a:gd name="connsiteX10" fmla="*/ 426871 w 459369"/>
                <a:gd name="connsiteY10" fmla="*/ 236061 h 459301"/>
                <a:gd name="connsiteX11" fmla="*/ 368661 w 459369"/>
                <a:gd name="connsiteY11" fmla="*/ 177852 h 459301"/>
                <a:gd name="connsiteX12" fmla="*/ 349258 w 459369"/>
                <a:gd name="connsiteY12" fmla="*/ 197255 h 459301"/>
                <a:gd name="connsiteX13" fmla="*/ 407468 w 459369"/>
                <a:gd name="connsiteY13" fmla="*/ 255465 h 459301"/>
                <a:gd name="connsiteX14" fmla="*/ 426871 w 459369"/>
                <a:gd name="connsiteY14" fmla="*/ 236061 h 459301"/>
                <a:gd name="connsiteX15" fmla="*/ 459370 w 459369"/>
                <a:gd name="connsiteY15" fmla="*/ 130201 h 459301"/>
                <a:gd name="connsiteX16" fmla="*/ 377095 w 459369"/>
                <a:gd name="connsiteY16" fmla="*/ 130201 h 459301"/>
                <a:gd name="connsiteX17" fmla="*/ 377095 w 459369"/>
                <a:gd name="connsiteY17" fmla="*/ 157626 h 459301"/>
                <a:gd name="connsiteX18" fmla="*/ 459370 w 459369"/>
                <a:gd name="connsiteY18" fmla="*/ 157626 h 459301"/>
                <a:gd name="connsiteX19" fmla="*/ 459370 w 459369"/>
                <a:gd name="connsiteY19" fmla="*/ 130201 h 459301"/>
                <a:gd name="connsiteX20" fmla="*/ 426871 w 459369"/>
                <a:gd name="connsiteY20" fmla="*/ 51765 h 459301"/>
                <a:gd name="connsiteX21" fmla="*/ 407468 w 459369"/>
                <a:gd name="connsiteY21" fmla="*/ 32362 h 459301"/>
                <a:gd name="connsiteX22" fmla="*/ 349258 w 459369"/>
                <a:gd name="connsiteY22" fmla="*/ 90571 h 459301"/>
                <a:gd name="connsiteX23" fmla="*/ 368661 w 459369"/>
                <a:gd name="connsiteY23" fmla="*/ 109975 h 459301"/>
                <a:gd name="connsiteX24" fmla="*/ 426871 w 459369"/>
                <a:gd name="connsiteY24" fmla="*/ 51765 h 459301"/>
                <a:gd name="connsiteX25" fmla="*/ 212544 w 459369"/>
                <a:gd name="connsiteY25" fmla="*/ 459301 h 459301"/>
                <a:gd name="connsiteX26" fmla="*/ 315388 w 459369"/>
                <a:gd name="connsiteY26" fmla="*/ 143913 h 459301"/>
                <a:gd name="connsiteX27" fmla="*/ 0 w 459369"/>
                <a:gd name="connsiteY27" fmla="*/ 246757 h 459301"/>
                <a:gd name="connsiteX28" fmla="*/ 150838 w 459369"/>
                <a:gd name="connsiteY28" fmla="*/ 308463 h 459301"/>
                <a:gd name="connsiteX29" fmla="*/ 212544 w 459369"/>
                <a:gd name="connsiteY29" fmla="*/ 459301 h 459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9369" h="459301">
                  <a:moveTo>
                    <a:pt x="329101" y="82275"/>
                  </a:moveTo>
                  <a:lnTo>
                    <a:pt x="301676" y="82275"/>
                  </a:lnTo>
                  <a:lnTo>
                    <a:pt x="301676" y="0"/>
                  </a:lnTo>
                  <a:lnTo>
                    <a:pt x="329101" y="0"/>
                  </a:lnTo>
                  <a:lnTo>
                    <a:pt x="329101" y="82275"/>
                  </a:lnTo>
                  <a:close/>
                  <a:moveTo>
                    <a:pt x="281450" y="90640"/>
                  </a:moveTo>
                  <a:lnTo>
                    <a:pt x="223240" y="32430"/>
                  </a:lnTo>
                  <a:lnTo>
                    <a:pt x="203837" y="51833"/>
                  </a:lnTo>
                  <a:lnTo>
                    <a:pt x="262047" y="110043"/>
                  </a:lnTo>
                  <a:lnTo>
                    <a:pt x="281450" y="90640"/>
                  </a:lnTo>
                  <a:close/>
                  <a:moveTo>
                    <a:pt x="426871" y="236061"/>
                  </a:moveTo>
                  <a:lnTo>
                    <a:pt x="368661" y="177852"/>
                  </a:lnTo>
                  <a:lnTo>
                    <a:pt x="349258" y="197255"/>
                  </a:lnTo>
                  <a:lnTo>
                    <a:pt x="407468" y="255465"/>
                  </a:lnTo>
                  <a:lnTo>
                    <a:pt x="426871" y="236061"/>
                  </a:lnTo>
                  <a:close/>
                  <a:moveTo>
                    <a:pt x="459370" y="130201"/>
                  </a:moveTo>
                  <a:lnTo>
                    <a:pt x="377095" y="130201"/>
                  </a:lnTo>
                  <a:lnTo>
                    <a:pt x="377095" y="157626"/>
                  </a:lnTo>
                  <a:lnTo>
                    <a:pt x="459370" y="157626"/>
                  </a:lnTo>
                  <a:lnTo>
                    <a:pt x="459370" y="130201"/>
                  </a:lnTo>
                  <a:close/>
                  <a:moveTo>
                    <a:pt x="426871" y="51765"/>
                  </a:moveTo>
                  <a:lnTo>
                    <a:pt x="407468" y="32362"/>
                  </a:lnTo>
                  <a:lnTo>
                    <a:pt x="349258" y="90571"/>
                  </a:lnTo>
                  <a:lnTo>
                    <a:pt x="368661" y="109975"/>
                  </a:lnTo>
                  <a:lnTo>
                    <a:pt x="426871" y="51765"/>
                  </a:lnTo>
                  <a:close/>
                  <a:moveTo>
                    <a:pt x="212544" y="459301"/>
                  </a:moveTo>
                  <a:lnTo>
                    <a:pt x="315388" y="143913"/>
                  </a:lnTo>
                  <a:lnTo>
                    <a:pt x="0" y="246757"/>
                  </a:lnTo>
                  <a:lnTo>
                    <a:pt x="150838" y="308463"/>
                  </a:lnTo>
                  <a:lnTo>
                    <a:pt x="212544" y="459301"/>
                  </a:lnTo>
                  <a:close/>
                </a:path>
              </a:pathLst>
            </a:custGeom>
            <a:solidFill>
              <a:srgbClr val="000028"/>
            </a:solidFill>
            <a:ln w="679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9999"/>
                </a:buClr>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pic>
        <p:nvPicPr>
          <p:cNvPr id="21" name="Grafik 20" descr="Ein Bild, das Licht, Farbigkeit, Reihe enthält.&#10;&#10;Automatisch generierte Beschreibung">
            <a:extLst>
              <a:ext uri="{FF2B5EF4-FFF2-40B4-BE49-F238E27FC236}">
                <a16:creationId xmlns:a16="http://schemas.microsoft.com/office/drawing/2014/main" id="{CFA05F2A-AB74-78F5-685F-D1734AD6FE5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11161" y="1415516"/>
            <a:ext cx="3598862" cy="2037688"/>
          </a:xfrm>
          <a:prstGeom prst="rect">
            <a:avLst/>
          </a:prstGeom>
        </p:spPr>
      </p:pic>
      <p:sp>
        <p:nvSpPr>
          <p:cNvPr id="22" name="Rechteck 21">
            <a:extLst>
              <a:ext uri="{FF2B5EF4-FFF2-40B4-BE49-F238E27FC236}">
                <a16:creationId xmlns:a16="http://schemas.microsoft.com/office/drawing/2014/main" id="{235C0BE9-BE05-9272-B5AC-ED06B6FC1269}"/>
              </a:ext>
            </a:extLst>
          </p:cNvPr>
          <p:cNvSpPr>
            <a:spLocks/>
          </p:cNvSpPr>
          <p:nvPr/>
        </p:nvSpPr>
        <p:spPr bwMode="gray">
          <a:xfrm>
            <a:off x="411162" y="3502025"/>
            <a:ext cx="3598862" cy="2305050"/>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44000" rIns="216000" bIns="144000" rtlCol="0" anchor="t" anchorCtr="0"/>
          <a:lstStyle/>
          <a:p>
            <a:pPr marL="0" lvl="2" indent="0">
              <a:spcAft>
                <a:spcPts val="600"/>
              </a:spcAft>
              <a:buClr>
                <a:prstClr val="white"/>
              </a:buClr>
              <a:buNone/>
              <a:defRPr/>
            </a:pPr>
            <a:r>
              <a:rPr lang="en-US" sz="1200" dirty="0">
                <a:cs typeface="Arial" charset="0"/>
              </a:rPr>
              <a:t>DCS Modernization Services provide holistic and tailored support for the modernization </a:t>
            </a:r>
            <a:br>
              <a:rPr lang="en-US" sz="1200" dirty="0">
                <a:cs typeface="Arial" charset="0"/>
              </a:rPr>
            </a:br>
            <a:r>
              <a:rPr lang="en-US" sz="1200" dirty="0">
                <a:cs typeface="Arial" charset="0"/>
              </a:rPr>
              <a:t>of DCS systems and the preparation for upgrading to SIMATIC PCS neo.</a:t>
            </a:r>
            <a:endParaRPr kumimoji="0" lang="en-US" sz="1200" b="0" i="0" u="none" strike="noStrike" kern="0" cap="none" spc="0" normalizeH="0" baseline="0" noProof="0" dirty="0">
              <a:ln>
                <a:noFill/>
              </a:ln>
              <a:solidFill>
                <a:prstClr val="white"/>
              </a:solidFill>
              <a:effectLst/>
              <a:uLnTx/>
              <a:uFillTx/>
              <a:latin typeface="Arial"/>
              <a:ea typeface="+mn-ea"/>
              <a:cs typeface="Arial" charset="0"/>
            </a:endParaRPr>
          </a:p>
          <a:p>
            <a:pPr marL="0" marR="0" lvl="2" indent="0" defTabSz="914400" eaLnBrk="1" fontAlgn="auto" latinLnBrk="0" hangingPunct="1">
              <a:lnSpc>
                <a:spcPct val="100000"/>
              </a:lnSpc>
              <a:spcBef>
                <a:spcPts val="0"/>
              </a:spcBef>
              <a:spcAft>
                <a:spcPts val="600"/>
              </a:spcAft>
              <a:buClr>
                <a:prstClr val="white"/>
              </a:buClr>
              <a:buSzTx/>
              <a:buNone/>
              <a:tabLst/>
              <a:defRPr/>
            </a:pPr>
            <a:r>
              <a:rPr kumimoji="0" lang="en-US" sz="1200" b="0" i="0" u="none" strike="noStrike" kern="0" cap="none" spc="0" normalizeH="0" baseline="0" noProof="0" dirty="0">
                <a:ln>
                  <a:noFill/>
                </a:ln>
                <a:solidFill>
                  <a:prstClr val="white"/>
                </a:solidFill>
                <a:effectLst/>
                <a:uLnTx/>
                <a:uFillTx/>
                <a:latin typeface="Arial"/>
                <a:ea typeface="+mn-ea"/>
                <a:cs typeface="Arial" charset="0"/>
              </a:rPr>
              <a:t>The service module „Process Historian Modernization“ provides an automated, standardized procedure for this with transfer of the historical process data. </a:t>
            </a:r>
          </a:p>
        </p:txBody>
      </p:sp>
      <p:sp>
        <p:nvSpPr>
          <p:cNvPr id="24" name="Rechteck 23">
            <a:extLst>
              <a:ext uri="{FF2B5EF4-FFF2-40B4-BE49-F238E27FC236}">
                <a16:creationId xmlns:a16="http://schemas.microsoft.com/office/drawing/2014/main" id="{091A12F5-F914-C218-BD3A-084247F17A32}"/>
              </a:ext>
            </a:extLst>
          </p:cNvPr>
          <p:cNvSpPr>
            <a:spLocks/>
          </p:cNvSpPr>
          <p:nvPr/>
        </p:nvSpPr>
        <p:spPr bwMode="gray">
          <a:xfrm>
            <a:off x="4301403" y="1415516"/>
            <a:ext cx="4109172" cy="391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rtlCol="0" anchor="t" anchorCtr="0">
            <a:spAutoFit/>
          </a:bodyPr>
          <a:lstStyle/>
          <a:p>
            <a:pPr marL="0" marR="0" lvl="0" indent="0" defTabSz="914400" eaLnBrk="1" fontAlgn="auto" latinLnBrk="0" hangingPunct="1">
              <a:lnSpc>
                <a:spcPct val="100000"/>
              </a:lnSpc>
              <a:spcBef>
                <a:spcPct val="0"/>
              </a:spcBef>
              <a:spcAft>
                <a:spcPts val="0"/>
              </a:spcAft>
              <a:buClr>
                <a:srgbClr val="009999"/>
              </a:buClr>
              <a:buSzTx/>
              <a:buFontTx/>
              <a:buNone/>
              <a:tabLst/>
              <a:defRPr/>
            </a:pPr>
            <a:r>
              <a:rPr kumimoji="0" lang="en-US" sz="1600" b="1" i="0" u="none" strike="noStrike" kern="0" cap="none" spc="0" normalizeH="0" baseline="0" noProof="0">
                <a:ln>
                  <a:noFill/>
                </a:ln>
                <a:solidFill>
                  <a:prstClr val="white"/>
                </a:solidFill>
                <a:effectLst/>
                <a:uLnTx/>
                <a:uFillTx/>
                <a:latin typeface="Arial"/>
                <a:ea typeface="+mn-ea"/>
                <a:cs typeface="+mn-cs"/>
              </a:rPr>
              <a:t>Solution and Service</a:t>
            </a:r>
          </a:p>
        </p:txBody>
      </p:sp>
      <p:sp>
        <p:nvSpPr>
          <p:cNvPr id="310" name="Rectangle 117">
            <a:extLst>
              <a:ext uri="{FF2B5EF4-FFF2-40B4-BE49-F238E27FC236}">
                <a16:creationId xmlns:a16="http://schemas.microsoft.com/office/drawing/2014/main" id="{428189F3-BA32-339B-8AF2-E9D8CA277A98}"/>
              </a:ext>
            </a:extLst>
          </p:cNvPr>
          <p:cNvSpPr>
            <a:spLocks/>
          </p:cNvSpPr>
          <p:nvPr/>
        </p:nvSpPr>
        <p:spPr bwMode="gray">
          <a:xfrm>
            <a:off x="9885866" y="2213121"/>
            <a:ext cx="1901322" cy="369332"/>
          </a:xfrm>
          <a:prstGeom prst="rect">
            <a:avLst/>
          </a:prstGeom>
          <a:noFill/>
          <a:ln>
            <a:noFill/>
          </a:ln>
          <a:effectLst/>
        </p:spPr>
        <p:txBody>
          <a:bodyPr wrap="square" lIns="0" tIns="0" rIns="216000" bIns="0" numCol="1" spcCol="72000" rtlCol="0" anchor="ctr">
            <a:spAutoFit/>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1200" b="0" i="0" u="none" strike="noStrike" kern="1400" cap="none" spc="0" normalizeH="0" baseline="0" noProof="0">
                <a:ln>
                  <a:noFill/>
                </a:ln>
                <a:solidFill>
                  <a:prstClr val="white"/>
                </a:solidFill>
                <a:effectLst/>
                <a:uLnTx/>
                <a:uFillTx/>
                <a:latin typeface="Arial"/>
              </a:rPr>
              <a:t>Preservation of Historical Process Data</a:t>
            </a:r>
          </a:p>
        </p:txBody>
      </p:sp>
      <p:sp>
        <p:nvSpPr>
          <p:cNvPr id="333" name="Rectangle 117">
            <a:extLst>
              <a:ext uri="{FF2B5EF4-FFF2-40B4-BE49-F238E27FC236}">
                <a16:creationId xmlns:a16="http://schemas.microsoft.com/office/drawing/2014/main" id="{2C008A0F-63DA-1448-F5D6-0C2359D49AF0}"/>
              </a:ext>
            </a:extLst>
          </p:cNvPr>
          <p:cNvSpPr>
            <a:spLocks/>
          </p:cNvSpPr>
          <p:nvPr/>
        </p:nvSpPr>
        <p:spPr bwMode="gray">
          <a:xfrm>
            <a:off x="9885866" y="3425032"/>
            <a:ext cx="1901322" cy="738664"/>
          </a:xfrm>
          <a:prstGeom prst="rect">
            <a:avLst/>
          </a:prstGeom>
          <a:noFill/>
          <a:ln>
            <a:noFill/>
          </a:ln>
          <a:effectLst/>
        </p:spPr>
        <p:txBody>
          <a:bodyPr wrap="square" lIns="0" tIns="0" rIns="216000" bIns="0" numCol="1" spcCol="72000" rtlCol="0" anchor="ctr">
            <a:spAutoFit/>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1200" b="0" i="0" u="none" strike="noStrike" kern="1400" cap="none" spc="0" normalizeH="0" baseline="0" noProof="0">
                <a:ln>
                  <a:noFill/>
                </a:ln>
                <a:solidFill>
                  <a:prstClr val="white"/>
                </a:solidFill>
                <a:effectLst/>
                <a:uLnTx/>
                <a:uFillTx/>
                <a:latin typeface="Arial"/>
              </a:rPr>
              <a:t>High quality through automated workflows and standardized hardware (SIDSI PH)</a:t>
            </a:r>
          </a:p>
        </p:txBody>
      </p:sp>
      <p:sp>
        <p:nvSpPr>
          <p:cNvPr id="334" name="Rectangle 117">
            <a:extLst>
              <a:ext uri="{FF2B5EF4-FFF2-40B4-BE49-F238E27FC236}">
                <a16:creationId xmlns:a16="http://schemas.microsoft.com/office/drawing/2014/main" id="{26D46AB8-4EB1-48C4-A87D-28C2E2DC19B9}"/>
              </a:ext>
            </a:extLst>
          </p:cNvPr>
          <p:cNvSpPr>
            <a:spLocks/>
          </p:cNvSpPr>
          <p:nvPr/>
        </p:nvSpPr>
        <p:spPr bwMode="gray">
          <a:xfrm>
            <a:off x="9885866" y="5006276"/>
            <a:ext cx="1901322" cy="369332"/>
          </a:xfrm>
          <a:prstGeom prst="rect">
            <a:avLst/>
          </a:prstGeom>
          <a:noFill/>
          <a:ln>
            <a:noFill/>
          </a:ln>
          <a:effectLst/>
        </p:spPr>
        <p:txBody>
          <a:bodyPr wrap="square" lIns="0" tIns="0" rIns="216000" bIns="0" numCol="1" spcCol="72000" rtlCol="0" anchor="ctr">
            <a:spAutoFit/>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1200" b="0" i="0" u="none" strike="noStrike" kern="1400" cap="none" spc="0" normalizeH="0" baseline="0" noProof="0">
                <a:ln>
                  <a:noFill/>
                </a:ln>
                <a:solidFill>
                  <a:prstClr val="white"/>
                </a:solidFill>
                <a:effectLst/>
                <a:uLnTx/>
                <a:uFillTx/>
                <a:latin typeface="Arial"/>
              </a:rPr>
              <a:t>Reduction of time and costs for upgrades</a:t>
            </a:r>
          </a:p>
        </p:txBody>
      </p:sp>
      <p:sp>
        <p:nvSpPr>
          <p:cNvPr id="311" name="Freihandform: Form 310">
            <a:extLst>
              <a:ext uri="{FF2B5EF4-FFF2-40B4-BE49-F238E27FC236}">
                <a16:creationId xmlns:a16="http://schemas.microsoft.com/office/drawing/2014/main" id="{80C46AA0-3D56-BAA0-1137-AD89ABA2C205}"/>
              </a:ext>
            </a:extLst>
          </p:cNvPr>
          <p:cNvSpPr>
            <a:spLocks/>
          </p:cNvSpPr>
          <p:nvPr/>
        </p:nvSpPr>
        <p:spPr bwMode="gray">
          <a:xfrm>
            <a:off x="8917417" y="2019787"/>
            <a:ext cx="756000" cy="756000"/>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sp>
        <p:nvSpPr>
          <p:cNvPr id="312" name="Freihandform: Form 311">
            <a:extLst>
              <a:ext uri="{FF2B5EF4-FFF2-40B4-BE49-F238E27FC236}">
                <a16:creationId xmlns:a16="http://schemas.microsoft.com/office/drawing/2014/main" id="{D26D4752-F185-43CD-D855-DB075B9AAB4F}"/>
              </a:ext>
            </a:extLst>
          </p:cNvPr>
          <p:cNvSpPr>
            <a:spLocks/>
          </p:cNvSpPr>
          <p:nvPr/>
        </p:nvSpPr>
        <p:spPr bwMode="gray">
          <a:xfrm>
            <a:off x="8944790" y="3416364"/>
            <a:ext cx="756000" cy="756000"/>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sp>
        <p:nvSpPr>
          <p:cNvPr id="313" name="Freihandform: Form 312">
            <a:extLst>
              <a:ext uri="{FF2B5EF4-FFF2-40B4-BE49-F238E27FC236}">
                <a16:creationId xmlns:a16="http://schemas.microsoft.com/office/drawing/2014/main" id="{F46E1195-9531-6FDE-E431-36FB501A8B37}"/>
              </a:ext>
            </a:extLst>
          </p:cNvPr>
          <p:cNvSpPr>
            <a:spLocks/>
          </p:cNvSpPr>
          <p:nvPr/>
        </p:nvSpPr>
        <p:spPr bwMode="gray">
          <a:xfrm>
            <a:off x="8944790" y="4812942"/>
            <a:ext cx="756000" cy="756000"/>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sp>
        <p:nvSpPr>
          <p:cNvPr id="9" name="Rechteck 8">
            <a:extLst>
              <a:ext uri="{FF2B5EF4-FFF2-40B4-BE49-F238E27FC236}">
                <a16:creationId xmlns:a16="http://schemas.microsoft.com/office/drawing/2014/main" id="{E45E8A90-1B10-B829-5B3E-C6AA99F2BAC0}"/>
              </a:ext>
            </a:extLst>
          </p:cNvPr>
          <p:cNvSpPr>
            <a:spLocks/>
          </p:cNvSpPr>
          <p:nvPr/>
        </p:nvSpPr>
        <p:spPr bwMode="gray">
          <a:xfrm>
            <a:off x="395859" y="1406058"/>
            <a:ext cx="3614164" cy="2047146"/>
          </a:xfrm>
          <a:prstGeom prst="rect">
            <a:avLst/>
          </a:prstGeom>
          <a:blipFill>
            <a:blip r:embed="rId9"/>
            <a:stretch>
              <a:fillRect l="-30" t="-20693" r="-854" b="-114433"/>
            </a:stretch>
          </a:blipFill>
          <a:ln>
            <a:noFill/>
          </a:ln>
          <a:effectLst/>
        </p:spPr>
        <p:txBody>
          <a:bodyPr wrap="square" lIns="108000" tIns="54000" rIns="108000" bIns="54000" numCol="1" spcCol="72000" rtlCol="0" anchor="ctr">
            <a:noAutofit/>
          </a:bodyPr>
          <a:lstStyle/>
          <a:p>
            <a:pPr marL="0" lvl="2"/>
            <a:endParaRPr lang="de-DE"/>
          </a:p>
        </p:txBody>
      </p:sp>
      <p:sp>
        <p:nvSpPr>
          <p:cNvPr id="14" name="Freihandform: Form 13">
            <a:extLst>
              <a:ext uri="{FF2B5EF4-FFF2-40B4-BE49-F238E27FC236}">
                <a16:creationId xmlns:a16="http://schemas.microsoft.com/office/drawing/2014/main" id="{0C9936B2-373B-4347-65BA-91CF1B7B8AC3}"/>
              </a:ext>
            </a:extLst>
          </p:cNvPr>
          <p:cNvSpPr/>
          <p:nvPr/>
        </p:nvSpPr>
        <p:spPr>
          <a:xfrm>
            <a:off x="9093695" y="2237719"/>
            <a:ext cx="429246" cy="308520"/>
          </a:xfrm>
          <a:custGeom>
            <a:avLst/>
            <a:gdLst>
              <a:gd name="connsiteX0" fmla="*/ 110400 w 307200"/>
              <a:gd name="connsiteY0" fmla="*/ 110400 h 220800"/>
              <a:gd name="connsiteX1" fmla="*/ 86400 w 307200"/>
              <a:gd name="connsiteY1" fmla="*/ 134400 h 220800"/>
              <a:gd name="connsiteX2" fmla="*/ 62400 w 307200"/>
              <a:gd name="connsiteY2" fmla="*/ 110400 h 220800"/>
              <a:gd name="connsiteX3" fmla="*/ 86400 w 307200"/>
              <a:gd name="connsiteY3" fmla="*/ 86400 h 220800"/>
              <a:gd name="connsiteX4" fmla="*/ 110400 w 307200"/>
              <a:gd name="connsiteY4" fmla="*/ 110400 h 220800"/>
              <a:gd name="connsiteX5" fmla="*/ 307200 w 307200"/>
              <a:gd name="connsiteY5" fmla="*/ 0 h 220800"/>
              <a:gd name="connsiteX6" fmla="*/ 307200 w 307200"/>
              <a:gd name="connsiteY6" fmla="*/ 220800 h 220800"/>
              <a:gd name="connsiteX7" fmla="*/ 0 w 307200"/>
              <a:gd name="connsiteY7" fmla="*/ 220800 h 220800"/>
              <a:gd name="connsiteX8" fmla="*/ 0 w 307200"/>
              <a:gd name="connsiteY8" fmla="*/ 0 h 220800"/>
              <a:gd name="connsiteX9" fmla="*/ 128845 w 307200"/>
              <a:gd name="connsiteY9" fmla="*/ 102523 h 220800"/>
              <a:gd name="connsiteX10" fmla="*/ 143483 w 307200"/>
              <a:gd name="connsiteY10" fmla="*/ 94071 h 220800"/>
              <a:gd name="connsiteX11" fmla="*/ 129083 w 307200"/>
              <a:gd name="connsiteY11" fmla="*/ 69129 h 220800"/>
              <a:gd name="connsiteX12" fmla="*/ 114428 w 307200"/>
              <a:gd name="connsiteY12" fmla="*/ 77590 h 220800"/>
              <a:gd name="connsiteX13" fmla="*/ 100800 w 307200"/>
              <a:gd name="connsiteY13" fmla="*/ 69720 h 220800"/>
              <a:gd name="connsiteX14" fmla="*/ 100800 w 307200"/>
              <a:gd name="connsiteY14" fmla="*/ 52800 h 220800"/>
              <a:gd name="connsiteX15" fmla="*/ 72000 w 307200"/>
              <a:gd name="connsiteY15" fmla="*/ 52800 h 220800"/>
              <a:gd name="connsiteX16" fmla="*/ 72000 w 307200"/>
              <a:gd name="connsiteY16" fmla="*/ 69720 h 220800"/>
              <a:gd name="connsiteX17" fmla="*/ 58372 w 307200"/>
              <a:gd name="connsiteY17" fmla="*/ 77590 h 220800"/>
              <a:gd name="connsiteX18" fmla="*/ 43717 w 307200"/>
              <a:gd name="connsiteY18" fmla="*/ 69129 h 220800"/>
              <a:gd name="connsiteX19" fmla="*/ 29317 w 307200"/>
              <a:gd name="connsiteY19" fmla="*/ 94071 h 220800"/>
              <a:gd name="connsiteX20" fmla="*/ 43955 w 307200"/>
              <a:gd name="connsiteY20" fmla="*/ 102523 h 220800"/>
              <a:gd name="connsiteX21" fmla="*/ 43955 w 307200"/>
              <a:gd name="connsiteY21" fmla="*/ 118277 h 220800"/>
              <a:gd name="connsiteX22" fmla="*/ 29317 w 307200"/>
              <a:gd name="connsiteY22" fmla="*/ 126729 h 220800"/>
              <a:gd name="connsiteX23" fmla="*/ 43717 w 307200"/>
              <a:gd name="connsiteY23" fmla="*/ 151671 h 220800"/>
              <a:gd name="connsiteX24" fmla="*/ 58372 w 307200"/>
              <a:gd name="connsiteY24" fmla="*/ 143210 h 220800"/>
              <a:gd name="connsiteX25" fmla="*/ 72000 w 307200"/>
              <a:gd name="connsiteY25" fmla="*/ 151080 h 220800"/>
              <a:gd name="connsiteX26" fmla="*/ 72000 w 307200"/>
              <a:gd name="connsiteY26" fmla="*/ 168000 h 220800"/>
              <a:gd name="connsiteX27" fmla="*/ 100800 w 307200"/>
              <a:gd name="connsiteY27" fmla="*/ 168000 h 220800"/>
              <a:gd name="connsiteX28" fmla="*/ 100800 w 307200"/>
              <a:gd name="connsiteY28" fmla="*/ 151080 h 220800"/>
              <a:gd name="connsiteX29" fmla="*/ 114428 w 307200"/>
              <a:gd name="connsiteY29" fmla="*/ 143210 h 220800"/>
              <a:gd name="connsiteX30" fmla="*/ 129083 w 307200"/>
              <a:gd name="connsiteY30" fmla="*/ 151671 h 220800"/>
              <a:gd name="connsiteX31" fmla="*/ 143483 w 307200"/>
              <a:gd name="connsiteY31" fmla="*/ 126729 h 220800"/>
              <a:gd name="connsiteX32" fmla="*/ 128845 w 307200"/>
              <a:gd name="connsiteY32" fmla="*/ 118277 h 220800"/>
              <a:gd name="connsiteX33" fmla="*/ 128845 w 307200"/>
              <a:gd name="connsiteY33" fmla="*/ 102523 h 220800"/>
              <a:gd name="connsiteX34" fmla="*/ 192000 w 307200"/>
              <a:gd name="connsiteY34" fmla="*/ 168000 h 220800"/>
              <a:gd name="connsiteX35" fmla="*/ 182400 w 307200"/>
              <a:gd name="connsiteY35" fmla="*/ 158400 h 220800"/>
              <a:gd name="connsiteX36" fmla="*/ 172800 w 307200"/>
              <a:gd name="connsiteY36" fmla="*/ 168000 h 220800"/>
              <a:gd name="connsiteX37" fmla="*/ 182400 w 307200"/>
              <a:gd name="connsiteY37" fmla="*/ 177600 h 220800"/>
              <a:gd name="connsiteX38" fmla="*/ 192000 w 307200"/>
              <a:gd name="connsiteY38" fmla="*/ 168000 h 220800"/>
              <a:gd name="connsiteX39" fmla="*/ 192000 w 307200"/>
              <a:gd name="connsiteY39" fmla="*/ 129600 h 220800"/>
              <a:gd name="connsiteX40" fmla="*/ 182400 w 307200"/>
              <a:gd name="connsiteY40" fmla="*/ 120000 h 220800"/>
              <a:gd name="connsiteX41" fmla="*/ 172800 w 307200"/>
              <a:gd name="connsiteY41" fmla="*/ 129600 h 220800"/>
              <a:gd name="connsiteX42" fmla="*/ 182400 w 307200"/>
              <a:gd name="connsiteY42" fmla="*/ 139200 h 220800"/>
              <a:gd name="connsiteX43" fmla="*/ 192000 w 307200"/>
              <a:gd name="connsiteY43" fmla="*/ 129600 h 220800"/>
              <a:gd name="connsiteX44" fmla="*/ 192000 w 307200"/>
              <a:gd name="connsiteY44" fmla="*/ 91200 h 220800"/>
              <a:gd name="connsiteX45" fmla="*/ 182400 w 307200"/>
              <a:gd name="connsiteY45" fmla="*/ 81600 h 220800"/>
              <a:gd name="connsiteX46" fmla="*/ 172800 w 307200"/>
              <a:gd name="connsiteY46" fmla="*/ 91200 h 220800"/>
              <a:gd name="connsiteX47" fmla="*/ 182400 w 307200"/>
              <a:gd name="connsiteY47" fmla="*/ 100800 h 220800"/>
              <a:gd name="connsiteX48" fmla="*/ 192000 w 307200"/>
              <a:gd name="connsiteY48" fmla="*/ 91200 h 220800"/>
              <a:gd name="connsiteX49" fmla="*/ 192000 w 307200"/>
              <a:gd name="connsiteY49" fmla="*/ 52800 h 220800"/>
              <a:gd name="connsiteX50" fmla="*/ 182400 w 307200"/>
              <a:gd name="connsiteY50" fmla="*/ 43200 h 220800"/>
              <a:gd name="connsiteX51" fmla="*/ 172800 w 307200"/>
              <a:gd name="connsiteY51" fmla="*/ 52800 h 220800"/>
              <a:gd name="connsiteX52" fmla="*/ 182400 w 307200"/>
              <a:gd name="connsiteY52" fmla="*/ 62400 h 220800"/>
              <a:gd name="connsiteX53" fmla="*/ 192000 w 307200"/>
              <a:gd name="connsiteY53" fmla="*/ 52800 h 220800"/>
              <a:gd name="connsiteX54" fmla="*/ 278400 w 307200"/>
              <a:gd name="connsiteY54" fmla="*/ 158400 h 220800"/>
              <a:gd name="connsiteX55" fmla="*/ 211200 w 307200"/>
              <a:gd name="connsiteY55" fmla="*/ 158400 h 220800"/>
              <a:gd name="connsiteX56" fmla="*/ 211200 w 307200"/>
              <a:gd name="connsiteY56" fmla="*/ 177600 h 220800"/>
              <a:gd name="connsiteX57" fmla="*/ 278400 w 307200"/>
              <a:gd name="connsiteY57" fmla="*/ 177600 h 220800"/>
              <a:gd name="connsiteX58" fmla="*/ 278400 w 307200"/>
              <a:gd name="connsiteY58" fmla="*/ 120000 h 220800"/>
              <a:gd name="connsiteX59" fmla="*/ 211200 w 307200"/>
              <a:gd name="connsiteY59" fmla="*/ 120000 h 220800"/>
              <a:gd name="connsiteX60" fmla="*/ 211200 w 307200"/>
              <a:gd name="connsiteY60" fmla="*/ 139200 h 220800"/>
              <a:gd name="connsiteX61" fmla="*/ 278400 w 307200"/>
              <a:gd name="connsiteY61" fmla="*/ 139200 h 220800"/>
              <a:gd name="connsiteX62" fmla="*/ 278400 w 307200"/>
              <a:gd name="connsiteY62" fmla="*/ 81600 h 220800"/>
              <a:gd name="connsiteX63" fmla="*/ 211200 w 307200"/>
              <a:gd name="connsiteY63" fmla="*/ 81600 h 220800"/>
              <a:gd name="connsiteX64" fmla="*/ 211200 w 307200"/>
              <a:gd name="connsiteY64" fmla="*/ 100800 h 220800"/>
              <a:gd name="connsiteX65" fmla="*/ 278400 w 307200"/>
              <a:gd name="connsiteY65" fmla="*/ 100800 h 220800"/>
              <a:gd name="connsiteX66" fmla="*/ 278400 w 307200"/>
              <a:gd name="connsiteY66" fmla="*/ 43200 h 220800"/>
              <a:gd name="connsiteX67" fmla="*/ 211200 w 307200"/>
              <a:gd name="connsiteY67" fmla="*/ 43200 h 220800"/>
              <a:gd name="connsiteX68" fmla="*/ 211200 w 307200"/>
              <a:gd name="connsiteY68" fmla="*/ 62400 h 220800"/>
              <a:gd name="connsiteX69" fmla="*/ 278400 w 307200"/>
              <a:gd name="connsiteY69" fmla="*/ 62400 h 2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07200" h="220800">
                <a:moveTo>
                  <a:pt x="110400" y="110400"/>
                </a:moveTo>
                <a:cubicBezTo>
                  <a:pt x="110400" y="123655"/>
                  <a:pt x="99655" y="134400"/>
                  <a:pt x="86400" y="134400"/>
                </a:cubicBezTo>
                <a:cubicBezTo>
                  <a:pt x="73145" y="134400"/>
                  <a:pt x="62400" y="123655"/>
                  <a:pt x="62400" y="110400"/>
                </a:cubicBezTo>
                <a:cubicBezTo>
                  <a:pt x="62400" y="97145"/>
                  <a:pt x="73145" y="86400"/>
                  <a:pt x="86400" y="86400"/>
                </a:cubicBezTo>
                <a:cubicBezTo>
                  <a:pt x="99648" y="86415"/>
                  <a:pt x="110385" y="97152"/>
                  <a:pt x="110400" y="110400"/>
                </a:cubicBezTo>
                <a:close/>
                <a:moveTo>
                  <a:pt x="307200" y="0"/>
                </a:moveTo>
                <a:lnTo>
                  <a:pt x="307200" y="220800"/>
                </a:lnTo>
                <a:lnTo>
                  <a:pt x="0" y="220800"/>
                </a:lnTo>
                <a:lnTo>
                  <a:pt x="0" y="0"/>
                </a:lnTo>
                <a:close/>
                <a:moveTo>
                  <a:pt x="128845" y="102523"/>
                </a:moveTo>
                <a:lnTo>
                  <a:pt x="143483" y="94071"/>
                </a:lnTo>
                <a:lnTo>
                  <a:pt x="129083" y="69129"/>
                </a:lnTo>
                <a:lnTo>
                  <a:pt x="114428" y="77590"/>
                </a:lnTo>
                <a:cubicBezTo>
                  <a:pt x="110406" y="74154"/>
                  <a:pt x="105786" y="71486"/>
                  <a:pt x="100800" y="69720"/>
                </a:cubicBezTo>
                <a:lnTo>
                  <a:pt x="100800" y="52800"/>
                </a:lnTo>
                <a:lnTo>
                  <a:pt x="72000" y="52800"/>
                </a:lnTo>
                <a:lnTo>
                  <a:pt x="72000" y="69720"/>
                </a:lnTo>
                <a:cubicBezTo>
                  <a:pt x="67014" y="71486"/>
                  <a:pt x="62394" y="74154"/>
                  <a:pt x="58372" y="77590"/>
                </a:cubicBezTo>
                <a:lnTo>
                  <a:pt x="43717" y="69129"/>
                </a:lnTo>
                <a:lnTo>
                  <a:pt x="29317" y="94071"/>
                </a:lnTo>
                <a:lnTo>
                  <a:pt x="43955" y="102523"/>
                </a:lnTo>
                <a:cubicBezTo>
                  <a:pt x="42948" y="107726"/>
                  <a:pt x="42948" y="113074"/>
                  <a:pt x="43955" y="118277"/>
                </a:cubicBezTo>
                <a:lnTo>
                  <a:pt x="29317" y="126729"/>
                </a:lnTo>
                <a:lnTo>
                  <a:pt x="43717" y="151671"/>
                </a:lnTo>
                <a:lnTo>
                  <a:pt x="58372" y="143210"/>
                </a:lnTo>
                <a:cubicBezTo>
                  <a:pt x="62394" y="146646"/>
                  <a:pt x="67014" y="149314"/>
                  <a:pt x="72000" y="151080"/>
                </a:cubicBezTo>
                <a:lnTo>
                  <a:pt x="72000" y="168000"/>
                </a:lnTo>
                <a:lnTo>
                  <a:pt x="100800" y="168000"/>
                </a:lnTo>
                <a:lnTo>
                  <a:pt x="100800" y="151080"/>
                </a:lnTo>
                <a:cubicBezTo>
                  <a:pt x="105786" y="149314"/>
                  <a:pt x="110406" y="146646"/>
                  <a:pt x="114428" y="143210"/>
                </a:cubicBezTo>
                <a:lnTo>
                  <a:pt x="129083" y="151671"/>
                </a:lnTo>
                <a:lnTo>
                  <a:pt x="143483" y="126729"/>
                </a:lnTo>
                <a:lnTo>
                  <a:pt x="128845" y="118277"/>
                </a:lnTo>
                <a:cubicBezTo>
                  <a:pt x="129852" y="113074"/>
                  <a:pt x="129852" y="107726"/>
                  <a:pt x="128845" y="102523"/>
                </a:cubicBezTo>
                <a:close/>
                <a:moveTo>
                  <a:pt x="192000" y="168000"/>
                </a:moveTo>
                <a:cubicBezTo>
                  <a:pt x="192000" y="162698"/>
                  <a:pt x="187702" y="158400"/>
                  <a:pt x="182400" y="158400"/>
                </a:cubicBezTo>
                <a:cubicBezTo>
                  <a:pt x="177098" y="158400"/>
                  <a:pt x="172800" y="162698"/>
                  <a:pt x="172800" y="168000"/>
                </a:cubicBezTo>
                <a:cubicBezTo>
                  <a:pt x="172800" y="173302"/>
                  <a:pt x="177098" y="177600"/>
                  <a:pt x="182400" y="177600"/>
                </a:cubicBezTo>
                <a:cubicBezTo>
                  <a:pt x="187702" y="177600"/>
                  <a:pt x="192000" y="173302"/>
                  <a:pt x="192000" y="168000"/>
                </a:cubicBezTo>
                <a:close/>
                <a:moveTo>
                  <a:pt x="192000" y="129600"/>
                </a:moveTo>
                <a:cubicBezTo>
                  <a:pt x="192000" y="124298"/>
                  <a:pt x="187702" y="120000"/>
                  <a:pt x="182400" y="120000"/>
                </a:cubicBezTo>
                <a:cubicBezTo>
                  <a:pt x="177098" y="120000"/>
                  <a:pt x="172800" y="124298"/>
                  <a:pt x="172800" y="129600"/>
                </a:cubicBezTo>
                <a:cubicBezTo>
                  <a:pt x="172800" y="134902"/>
                  <a:pt x="177098" y="139200"/>
                  <a:pt x="182400" y="139200"/>
                </a:cubicBezTo>
                <a:cubicBezTo>
                  <a:pt x="187702" y="139200"/>
                  <a:pt x="192000" y="134902"/>
                  <a:pt x="192000" y="129600"/>
                </a:cubicBezTo>
                <a:close/>
                <a:moveTo>
                  <a:pt x="192000" y="91200"/>
                </a:moveTo>
                <a:cubicBezTo>
                  <a:pt x="192000" y="85898"/>
                  <a:pt x="187702" y="81600"/>
                  <a:pt x="182400" y="81600"/>
                </a:cubicBezTo>
                <a:cubicBezTo>
                  <a:pt x="177098" y="81600"/>
                  <a:pt x="172800" y="85898"/>
                  <a:pt x="172800" y="91200"/>
                </a:cubicBezTo>
                <a:cubicBezTo>
                  <a:pt x="172800" y="96502"/>
                  <a:pt x="177098" y="100800"/>
                  <a:pt x="182400" y="100800"/>
                </a:cubicBezTo>
                <a:cubicBezTo>
                  <a:pt x="187702" y="100800"/>
                  <a:pt x="192000" y="96502"/>
                  <a:pt x="192000" y="91200"/>
                </a:cubicBezTo>
                <a:close/>
                <a:moveTo>
                  <a:pt x="192000" y="52800"/>
                </a:moveTo>
                <a:cubicBezTo>
                  <a:pt x="192000" y="47498"/>
                  <a:pt x="187702" y="43200"/>
                  <a:pt x="182400" y="43200"/>
                </a:cubicBezTo>
                <a:cubicBezTo>
                  <a:pt x="177098" y="43200"/>
                  <a:pt x="172800" y="47498"/>
                  <a:pt x="172800" y="52800"/>
                </a:cubicBezTo>
                <a:cubicBezTo>
                  <a:pt x="172800" y="58102"/>
                  <a:pt x="177098" y="62400"/>
                  <a:pt x="182400" y="62400"/>
                </a:cubicBezTo>
                <a:cubicBezTo>
                  <a:pt x="187702" y="62400"/>
                  <a:pt x="192000" y="58102"/>
                  <a:pt x="192000" y="52800"/>
                </a:cubicBezTo>
                <a:close/>
                <a:moveTo>
                  <a:pt x="278400" y="158400"/>
                </a:moveTo>
                <a:lnTo>
                  <a:pt x="211200" y="158400"/>
                </a:lnTo>
                <a:lnTo>
                  <a:pt x="211200" y="177600"/>
                </a:lnTo>
                <a:lnTo>
                  <a:pt x="278400" y="177600"/>
                </a:lnTo>
                <a:close/>
                <a:moveTo>
                  <a:pt x="278400" y="120000"/>
                </a:moveTo>
                <a:lnTo>
                  <a:pt x="211200" y="120000"/>
                </a:lnTo>
                <a:lnTo>
                  <a:pt x="211200" y="139200"/>
                </a:lnTo>
                <a:lnTo>
                  <a:pt x="278400" y="139200"/>
                </a:lnTo>
                <a:close/>
                <a:moveTo>
                  <a:pt x="278400" y="81600"/>
                </a:moveTo>
                <a:lnTo>
                  <a:pt x="211200" y="81600"/>
                </a:lnTo>
                <a:lnTo>
                  <a:pt x="211200" y="100800"/>
                </a:lnTo>
                <a:lnTo>
                  <a:pt x="278400" y="100800"/>
                </a:lnTo>
                <a:close/>
                <a:moveTo>
                  <a:pt x="278400" y="43200"/>
                </a:moveTo>
                <a:lnTo>
                  <a:pt x="211200" y="43200"/>
                </a:lnTo>
                <a:lnTo>
                  <a:pt x="211200" y="62400"/>
                </a:lnTo>
                <a:lnTo>
                  <a:pt x="278400" y="62400"/>
                </a:lnTo>
                <a:close/>
              </a:path>
            </a:pathLst>
          </a:custGeom>
          <a:solidFill>
            <a:srgbClr val="000028"/>
          </a:solidFill>
          <a:ln w="4763"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374C659E-324B-D438-FE7F-5F8A4849C49E}"/>
              </a:ext>
            </a:extLst>
          </p:cNvPr>
          <p:cNvSpPr/>
          <p:nvPr/>
        </p:nvSpPr>
        <p:spPr>
          <a:xfrm>
            <a:off x="9093695" y="3583115"/>
            <a:ext cx="429246" cy="375591"/>
          </a:xfrm>
          <a:custGeom>
            <a:avLst/>
            <a:gdLst>
              <a:gd name="connsiteX0" fmla="*/ 0 w 307200"/>
              <a:gd name="connsiteY0" fmla="*/ 268800 h 268800"/>
              <a:gd name="connsiteX1" fmla="*/ 307200 w 307200"/>
              <a:gd name="connsiteY1" fmla="*/ 268800 h 268800"/>
              <a:gd name="connsiteX2" fmla="*/ 307200 w 307200"/>
              <a:gd name="connsiteY2" fmla="*/ 76800 h 268800"/>
              <a:gd name="connsiteX3" fmla="*/ 0 w 307200"/>
              <a:gd name="connsiteY3" fmla="*/ 76800 h 268800"/>
              <a:gd name="connsiteX4" fmla="*/ 288000 w 307200"/>
              <a:gd name="connsiteY4" fmla="*/ 240000 h 268800"/>
              <a:gd name="connsiteX5" fmla="*/ 148800 w 307200"/>
              <a:gd name="connsiteY5" fmla="*/ 240000 h 268800"/>
              <a:gd name="connsiteX6" fmla="*/ 148800 w 307200"/>
              <a:gd name="connsiteY6" fmla="*/ 220800 h 268800"/>
              <a:gd name="connsiteX7" fmla="*/ 288000 w 307200"/>
              <a:gd name="connsiteY7" fmla="*/ 220800 h 268800"/>
              <a:gd name="connsiteX8" fmla="*/ 235200 w 307200"/>
              <a:gd name="connsiteY8" fmla="*/ 201600 h 268800"/>
              <a:gd name="connsiteX9" fmla="*/ 105600 w 307200"/>
              <a:gd name="connsiteY9" fmla="*/ 201600 h 268800"/>
              <a:gd name="connsiteX10" fmla="*/ 105600 w 307200"/>
              <a:gd name="connsiteY10" fmla="*/ 182400 h 268800"/>
              <a:gd name="connsiteX11" fmla="*/ 235200 w 307200"/>
              <a:gd name="connsiteY11" fmla="*/ 182400 h 268800"/>
              <a:gd name="connsiteX12" fmla="*/ 148800 w 307200"/>
              <a:gd name="connsiteY12" fmla="*/ 163200 h 268800"/>
              <a:gd name="connsiteX13" fmla="*/ 72000 w 307200"/>
              <a:gd name="connsiteY13" fmla="*/ 163200 h 268800"/>
              <a:gd name="connsiteX14" fmla="*/ 72000 w 307200"/>
              <a:gd name="connsiteY14" fmla="*/ 144000 h 268800"/>
              <a:gd name="connsiteX15" fmla="*/ 148800 w 307200"/>
              <a:gd name="connsiteY15" fmla="*/ 144000 h 268800"/>
              <a:gd name="connsiteX16" fmla="*/ 19200 w 307200"/>
              <a:gd name="connsiteY16" fmla="*/ 105600 h 268800"/>
              <a:gd name="connsiteX17" fmla="*/ 81600 w 307200"/>
              <a:gd name="connsiteY17" fmla="*/ 105600 h 268800"/>
              <a:gd name="connsiteX18" fmla="*/ 81600 w 307200"/>
              <a:gd name="connsiteY18" fmla="*/ 124800 h 268800"/>
              <a:gd name="connsiteX19" fmla="*/ 19200 w 307200"/>
              <a:gd name="connsiteY19" fmla="*/ 124800 h 268800"/>
              <a:gd name="connsiteX20" fmla="*/ 307200 w 307200"/>
              <a:gd name="connsiteY20" fmla="*/ 28800 h 268800"/>
              <a:gd name="connsiteX21" fmla="*/ 307200 w 307200"/>
              <a:gd name="connsiteY21" fmla="*/ 57600 h 268800"/>
              <a:gd name="connsiteX22" fmla="*/ 0 w 307200"/>
              <a:gd name="connsiteY22" fmla="*/ 57600 h 268800"/>
              <a:gd name="connsiteX23" fmla="*/ 0 w 307200"/>
              <a:gd name="connsiteY23" fmla="*/ 28800 h 268800"/>
              <a:gd name="connsiteX24" fmla="*/ 38400 w 307200"/>
              <a:gd name="connsiteY24" fmla="*/ 28800 h 268800"/>
              <a:gd name="connsiteX25" fmla="*/ 38400 w 307200"/>
              <a:gd name="connsiteY25" fmla="*/ 0 h 268800"/>
              <a:gd name="connsiteX26" fmla="*/ 57600 w 307200"/>
              <a:gd name="connsiteY26" fmla="*/ 0 h 268800"/>
              <a:gd name="connsiteX27" fmla="*/ 57600 w 307200"/>
              <a:gd name="connsiteY27" fmla="*/ 28800 h 268800"/>
              <a:gd name="connsiteX28" fmla="*/ 249600 w 307200"/>
              <a:gd name="connsiteY28" fmla="*/ 28800 h 268800"/>
              <a:gd name="connsiteX29" fmla="*/ 249600 w 307200"/>
              <a:gd name="connsiteY29" fmla="*/ 0 h 268800"/>
              <a:gd name="connsiteX30" fmla="*/ 268800 w 307200"/>
              <a:gd name="connsiteY30" fmla="*/ 0 h 268800"/>
              <a:gd name="connsiteX31" fmla="*/ 268800 w 307200"/>
              <a:gd name="connsiteY31" fmla="*/ 28800 h 26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07200" h="268800">
                <a:moveTo>
                  <a:pt x="0" y="268800"/>
                </a:moveTo>
                <a:lnTo>
                  <a:pt x="307200" y="268800"/>
                </a:lnTo>
                <a:lnTo>
                  <a:pt x="307200" y="76800"/>
                </a:lnTo>
                <a:lnTo>
                  <a:pt x="0" y="76800"/>
                </a:lnTo>
                <a:close/>
                <a:moveTo>
                  <a:pt x="288000" y="240000"/>
                </a:moveTo>
                <a:lnTo>
                  <a:pt x="148800" y="240000"/>
                </a:lnTo>
                <a:lnTo>
                  <a:pt x="148800" y="220800"/>
                </a:lnTo>
                <a:lnTo>
                  <a:pt x="288000" y="220800"/>
                </a:lnTo>
                <a:close/>
                <a:moveTo>
                  <a:pt x="235200" y="201600"/>
                </a:moveTo>
                <a:lnTo>
                  <a:pt x="105600" y="201600"/>
                </a:lnTo>
                <a:lnTo>
                  <a:pt x="105600" y="182400"/>
                </a:lnTo>
                <a:lnTo>
                  <a:pt x="235200" y="182400"/>
                </a:lnTo>
                <a:close/>
                <a:moveTo>
                  <a:pt x="148800" y="163200"/>
                </a:moveTo>
                <a:lnTo>
                  <a:pt x="72000" y="163200"/>
                </a:lnTo>
                <a:lnTo>
                  <a:pt x="72000" y="144000"/>
                </a:lnTo>
                <a:lnTo>
                  <a:pt x="148800" y="144000"/>
                </a:lnTo>
                <a:close/>
                <a:moveTo>
                  <a:pt x="19200" y="105600"/>
                </a:moveTo>
                <a:lnTo>
                  <a:pt x="81600" y="105600"/>
                </a:lnTo>
                <a:lnTo>
                  <a:pt x="81600" y="124800"/>
                </a:lnTo>
                <a:lnTo>
                  <a:pt x="19200" y="124800"/>
                </a:lnTo>
                <a:close/>
                <a:moveTo>
                  <a:pt x="307200" y="28800"/>
                </a:moveTo>
                <a:lnTo>
                  <a:pt x="307200" y="57600"/>
                </a:lnTo>
                <a:lnTo>
                  <a:pt x="0" y="57600"/>
                </a:lnTo>
                <a:lnTo>
                  <a:pt x="0" y="28800"/>
                </a:lnTo>
                <a:lnTo>
                  <a:pt x="38400" y="28800"/>
                </a:lnTo>
                <a:lnTo>
                  <a:pt x="38400" y="0"/>
                </a:lnTo>
                <a:lnTo>
                  <a:pt x="57600" y="0"/>
                </a:lnTo>
                <a:lnTo>
                  <a:pt x="57600" y="28800"/>
                </a:lnTo>
                <a:lnTo>
                  <a:pt x="249600" y="28800"/>
                </a:lnTo>
                <a:lnTo>
                  <a:pt x="249600" y="0"/>
                </a:lnTo>
                <a:lnTo>
                  <a:pt x="268800" y="0"/>
                </a:lnTo>
                <a:lnTo>
                  <a:pt x="268800" y="28800"/>
                </a:lnTo>
                <a:close/>
              </a:path>
            </a:pathLst>
          </a:custGeom>
          <a:solidFill>
            <a:srgbClr val="000028"/>
          </a:solidFill>
          <a:ln w="4763" cap="flat">
            <a:noFill/>
            <a:prstDash val="solid"/>
            <a:miter/>
          </a:ln>
        </p:spPr>
        <p:txBody>
          <a:bodyPr rtlCol="0" anchor="ctr"/>
          <a:lstStyle/>
          <a:p>
            <a:endParaRPr lang="de-DE"/>
          </a:p>
        </p:txBody>
      </p:sp>
      <p:sp>
        <p:nvSpPr>
          <p:cNvPr id="18" name="Freihandform: Form 17">
            <a:extLst>
              <a:ext uri="{FF2B5EF4-FFF2-40B4-BE49-F238E27FC236}">
                <a16:creationId xmlns:a16="http://schemas.microsoft.com/office/drawing/2014/main" id="{3BD52973-9ECE-8A69-1ACC-27F0CD60D11A}"/>
              </a:ext>
            </a:extLst>
          </p:cNvPr>
          <p:cNvSpPr/>
          <p:nvPr/>
        </p:nvSpPr>
        <p:spPr>
          <a:xfrm>
            <a:off x="9129089" y="5019141"/>
            <a:ext cx="393852" cy="355434"/>
          </a:xfrm>
          <a:custGeom>
            <a:avLst/>
            <a:gdLst>
              <a:gd name="connsiteX0" fmla="*/ 153853 w 393852"/>
              <a:gd name="connsiteY0" fmla="*/ 67435 h 355434"/>
              <a:gd name="connsiteX1" fmla="*/ 187453 w 393852"/>
              <a:gd name="connsiteY1" fmla="*/ 67435 h 355434"/>
              <a:gd name="connsiteX2" fmla="*/ 187453 w 393852"/>
              <a:gd name="connsiteY2" fmla="*/ 197035 h 355434"/>
              <a:gd name="connsiteX3" fmla="*/ 91453 w 393852"/>
              <a:gd name="connsiteY3" fmla="*/ 197035 h 355434"/>
              <a:gd name="connsiteX4" fmla="*/ 91453 w 393852"/>
              <a:gd name="connsiteY4" fmla="*/ 163435 h 355434"/>
              <a:gd name="connsiteX5" fmla="*/ 153853 w 393852"/>
              <a:gd name="connsiteY5" fmla="*/ 163435 h 355434"/>
              <a:gd name="connsiteX6" fmla="*/ 168253 w 393852"/>
              <a:gd name="connsiteY6" fmla="*/ 302635 h 355434"/>
              <a:gd name="connsiteX7" fmla="*/ 33845 w 393852"/>
              <a:gd name="connsiteY7" fmla="*/ 168242 h 355434"/>
              <a:gd name="connsiteX8" fmla="*/ 168238 w 393852"/>
              <a:gd name="connsiteY8" fmla="*/ 33835 h 355434"/>
              <a:gd name="connsiteX9" fmla="*/ 301874 w 393852"/>
              <a:gd name="connsiteY9" fmla="*/ 153854 h 355434"/>
              <a:gd name="connsiteX10" fmla="*/ 302653 w 393852"/>
              <a:gd name="connsiteY10" fmla="*/ 153835 h 355434"/>
              <a:gd name="connsiteX11" fmla="*/ 335989 w 393852"/>
              <a:gd name="connsiteY11" fmla="*/ 158989 h 355434"/>
              <a:gd name="connsiteX12" fmla="*/ 158989 w 393852"/>
              <a:gd name="connsiteY12" fmla="*/ 253 h 355434"/>
              <a:gd name="connsiteX13" fmla="*/ 253 w 393852"/>
              <a:gd name="connsiteY13" fmla="*/ 177251 h 355434"/>
              <a:gd name="connsiteX14" fmla="*/ 177250 w 393852"/>
              <a:gd name="connsiteY14" fmla="*/ 335985 h 355434"/>
              <a:gd name="connsiteX15" fmla="*/ 213943 w 393852"/>
              <a:gd name="connsiteY15" fmla="*/ 329870 h 355434"/>
              <a:gd name="connsiteX16" fmla="*/ 197987 w 393852"/>
              <a:gd name="connsiteY16" fmla="*/ 299280 h 355434"/>
              <a:gd name="connsiteX17" fmla="*/ 168253 w 393852"/>
              <a:gd name="connsiteY17" fmla="*/ 302635 h 355434"/>
              <a:gd name="connsiteX18" fmla="*/ 288977 w 393852"/>
              <a:gd name="connsiteY18" fmla="*/ 244676 h 355434"/>
              <a:gd name="connsiteX19" fmla="*/ 298694 w 393852"/>
              <a:gd name="connsiteY19" fmla="*/ 253798 h 355434"/>
              <a:gd name="connsiteX20" fmla="*/ 298694 w 393852"/>
              <a:gd name="connsiteY20" fmla="*/ 236159 h 355434"/>
              <a:gd name="connsiteX21" fmla="*/ 288977 w 393852"/>
              <a:gd name="connsiteY21" fmla="*/ 244676 h 355434"/>
              <a:gd name="connsiteX22" fmla="*/ 305889 w 393852"/>
              <a:gd name="connsiteY22" fmla="*/ 273111 h 355434"/>
              <a:gd name="connsiteX23" fmla="*/ 305889 w 393852"/>
              <a:gd name="connsiteY23" fmla="*/ 292305 h 355434"/>
              <a:gd name="connsiteX24" fmla="*/ 316813 w 393852"/>
              <a:gd name="connsiteY24" fmla="*/ 282711 h 355434"/>
              <a:gd name="connsiteX25" fmla="*/ 305889 w 393852"/>
              <a:gd name="connsiteY25" fmla="*/ 273111 h 355434"/>
              <a:gd name="connsiteX26" fmla="*/ 393853 w 393852"/>
              <a:gd name="connsiteY26" fmla="*/ 264235 h 355434"/>
              <a:gd name="connsiteX27" fmla="*/ 302653 w 393852"/>
              <a:gd name="connsiteY27" fmla="*/ 355435 h 355434"/>
              <a:gd name="connsiteX28" fmla="*/ 211453 w 393852"/>
              <a:gd name="connsiteY28" fmla="*/ 264235 h 355434"/>
              <a:gd name="connsiteX29" fmla="*/ 302653 w 393852"/>
              <a:gd name="connsiteY29" fmla="*/ 173035 h 355434"/>
              <a:gd name="connsiteX30" fmla="*/ 393853 w 393852"/>
              <a:gd name="connsiteY30" fmla="*/ 264235 h 355434"/>
              <a:gd name="connsiteX31" fmla="*/ 335648 w 393852"/>
              <a:gd name="connsiteY31" fmla="*/ 281389 h 355434"/>
              <a:gd name="connsiteX32" fmla="*/ 325448 w 393852"/>
              <a:gd name="connsiteY32" fmla="*/ 262193 h 355434"/>
              <a:gd name="connsiteX33" fmla="*/ 306850 w 393852"/>
              <a:gd name="connsiteY33" fmla="*/ 255837 h 355434"/>
              <a:gd name="connsiteX34" fmla="*/ 306850 w 393852"/>
              <a:gd name="connsiteY34" fmla="*/ 235920 h 355434"/>
              <a:gd name="connsiteX35" fmla="*/ 327248 w 393852"/>
              <a:gd name="connsiteY35" fmla="*/ 240598 h 355434"/>
              <a:gd name="connsiteX36" fmla="*/ 330723 w 393852"/>
              <a:gd name="connsiteY36" fmla="*/ 225603 h 355434"/>
              <a:gd name="connsiteX37" fmla="*/ 306850 w 393852"/>
              <a:gd name="connsiteY37" fmla="*/ 221286 h 355434"/>
              <a:gd name="connsiteX38" fmla="*/ 306850 w 393852"/>
              <a:gd name="connsiteY38" fmla="*/ 210968 h 355434"/>
              <a:gd name="connsiteX39" fmla="*/ 298694 w 393852"/>
              <a:gd name="connsiteY39" fmla="*/ 210968 h 355434"/>
              <a:gd name="connsiteX40" fmla="*/ 298694 w 393852"/>
              <a:gd name="connsiteY40" fmla="*/ 221286 h 355434"/>
              <a:gd name="connsiteX41" fmla="*/ 283816 w 393852"/>
              <a:gd name="connsiteY41" fmla="*/ 224042 h 355434"/>
              <a:gd name="connsiteX42" fmla="*/ 270143 w 393852"/>
              <a:gd name="connsiteY42" fmla="*/ 245876 h 355434"/>
              <a:gd name="connsiteX43" fmla="*/ 281777 w 393852"/>
              <a:gd name="connsiteY43" fmla="*/ 265072 h 355434"/>
              <a:gd name="connsiteX44" fmla="*/ 297733 w 393852"/>
              <a:gd name="connsiteY44" fmla="*/ 270950 h 355434"/>
              <a:gd name="connsiteX45" fmla="*/ 297733 w 393852"/>
              <a:gd name="connsiteY45" fmla="*/ 292545 h 355434"/>
              <a:gd name="connsiteX46" fmla="*/ 272543 w 393852"/>
              <a:gd name="connsiteY46" fmla="*/ 286189 h 355434"/>
              <a:gd name="connsiteX47" fmla="*/ 269660 w 393852"/>
              <a:gd name="connsiteY47" fmla="*/ 301785 h 355434"/>
              <a:gd name="connsiteX48" fmla="*/ 297734 w 393852"/>
              <a:gd name="connsiteY48" fmla="*/ 307060 h 355434"/>
              <a:gd name="connsiteX49" fmla="*/ 297734 w 393852"/>
              <a:gd name="connsiteY49" fmla="*/ 317500 h 355434"/>
              <a:gd name="connsiteX50" fmla="*/ 305890 w 393852"/>
              <a:gd name="connsiteY50" fmla="*/ 317500 h 355434"/>
              <a:gd name="connsiteX51" fmla="*/ 305890 w 393852"/>
              <a:gd name="connsiteY51" fmla="*/ 306820 h 355434"/>
              <a:gd name="connsiteX52" fmla="*/ 335648 w 393852"/>
              <a:gd name="connsiteY52" fmla="*/ 281389 h 355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93852" h="355434">
                <a:moveTo>
                  <a:pt x="153853" y="67435"/>
                </a:moveTo>
                <a:lnTo>
                  <a:pt x="187453" y="67435"/>
                </a:lnTo>
                <a:lnTo>
                  <a:pt x="187453" y="197035"/>
                </a:lnTo>
                <a:lnTo>
                  <a:pt x="91453" y="197035"/>
                </a:lnTo>
                <a:lnTo>
                  <a:pt x="91453" y="163435"/>
                </a:lnTo>
                <a:lnTo>
                  <a:pt x="153853" y="163435"/>
                </a:lnTo>
                <a:close/>
                <a:moveTo>
                  <a:pt x="168253" y="302635"/>
                </a:moveTo>
                <a:cubicBezTo>
                  <a:pt x="94025" y="302640"/>
                  <a:pt x="33849" y="242469"/>
                  <a:pt x="33845" y="168242"/>
                </a:cubicBezTo>
                <a:cubicBezTo>
                  <a:pt x="33841" y="94015"/>
                  <a:pt x="94011" y="33839"/>
                  <a:pt x="168238" y="33835"/>
                </a:cubicBezTo>
                <a:cubicBezTo>
                  <a:pt x="236901" y="33831"/>
                  <a:pt x="294526" y="85585"/>
                  <a:pt x="301874" y="153854"/>
                </a:cubicBezTo>
                <a:cubicBezTo>
                  <a:pt x="302134" y="153854"/>
                  <a:pt x="302392" y="153835"/>
                  <a:pt x="302653" y="153835"/>
                </a:cubicBezTo>
                <a:cubicBezTo>
                  <a:pt x="313961" y="153829"/>
                  <a:pt x="325208" y="155567"/>
                  <a:pt x="335989" y="158989"/>
                </a:cubicBezTo>
                <a:cubicBezTo>
                  <a:pt x="330944" y="66279"/>
                  <a:pt x="251699" y="-4790"/>
                  <a:pt x="158989" y="253"/>
                </a:cubicBezTo>
                <a:cubicBezTo>
                  <a:pt x="66278" y="5295"/>
                  <a:pt x="-4790" y="84540"/>
                  <a:pt x="253" y="177251"/>
                </a:cubicBezTo>
                <a:cubicBezTo>
                  <a:pt x="5295" y="269961"/>
                  <a:pt x="84540" y="341030"/>
                  <a:pt x="177250" y="335985"/>
                </a:cubicBezTo>
                <a:cubicBezTo>
                  <a:pt x="189670" y="335313"/>
                  <a:pt x="201976" y="333259"/>
                  <a:pt x="213943" y="329870"/>
                </a:cubicBezTo>
                <a:cubicBezTo>
                  <a:pt x="207051" y="320572"/>
                  <a:pt x="201667" y="310248"/>
                  <a:pt x="197987" y="299280"/>
                </a:cubicBezTo>
                <a:cubicBezTo>
                  <a:pt x="188232" y="301502"/>
                  <a:pt x="178258" y="302625"/>
                  <a:pt x="168253" y="302635"/>
                </a:cubicBezTo>
                <a:close/>
                <a:moveTo>
                  <a:pt x="288977" y="244676"/>
                </a:moveTo>
                <a:cubicBezTo>
                  <a:pt x="288977" y="249598"/>
                  <a:pt x="291377" y="251754"/>
                  <a:pt x="298694" y="253798"/>
                </a:cubicBezTo>
                <a:lnTo>
                  <a:pt x="298694" y="236159"/>
                </a:lnTo>
                <a:cubicBezTo>
                  <a:pt x="292333" y="236759"/>
                  <a:pt x="288977" y="239637"/>
                  <a:pt x="288977" y="244676"/>
                </a:cubicBezTo>
                <a:close/>
                <a:moveTo>
                  <a:pt x="305889" y="273111"/>
                </a:moveTo>
                <a:lnTo>
                  <a:pt x="305889" y="292305"/>
                </a:lnTo>
                <a:cubicBezTo>
                  <a:pt x="313453" y="291705"/>
                  <a:pt x="316813" y="288830"/>
                  <a:pt x="316813" y="282711"/>
                </a:cubicBezTo>
                <a:cubicBezTo>
                  <a:pt x="316813" y="277428"/>
                  <a:pt x="314528" y="275389"/>
                  <a:pt x="305889" y="273111"/>
                </a:cubicBezTo>
                <a:close/>
                <a:moveTo>
                  <a:pt x="393853" y="264235"/>
                </a:moveTo>
                <a:cubicBezTo>
                  <a:pt x="393853" y="314601"/>
                  <a:pt x="353019" y="355435"/>
                  <a:pt x="302653" y="355435"/>
                </a:cubicBezTo>
                <a:cubicBezTo>
                  <a:pt x="252284" y="355435"/>
                  <a:pt x="211453" y="314601"/>
                  <a:pt x="211453" y="264235"/>
                </a:cubicBezTo>
                <a:cubicBezTo>
                  <a:pt x="211453" y="213867"/>
                  <a:pt x="252284" y="173035"/>
                  <a:pt x="302653" y="173035"/>
                </a:cubicBezTo>
                <a:cubicBezTo>
                  <a:pt x="352995" y="173092"/>
                  <a:pt x="393795" y="213890"/>
                  <a:pt x="393853" y="264235"/>
                </a:cubicBezTo>
                <a:close/>
                <a:moveTo>
                  <a:pt x="335648" y="281389"/>
                </a:moveTo>
                <a:cubicBezTo>
                  <a:pt x="336363" y="273532"/>
                  <a:pt x="332360" y="265997"/>
                  <a:pt x="325448" y="262193"/>
                </a:cubicBezTo>
                <a:cubicBezTo>
                  <a:pt x="319558" y="259253"/>
                  <a:pt x="313304" y="257115"/>
                  <a:pt x="306850" y="255837"/>
                </a:cubicBezTo>
                <a:lnTo>
                  <a:pt x="306850" y="235920"/>
                </a:lnTo>
                <a:cubicBezTo>
                  <a:pt x="313851" y="236396"/>
                  <a:pt x="320734" y="237975"/>
                  <a:pt x="327248" y="240598"/>
                </a:cubicBezTo>
                <a:lnTo>
                  <a:pt x="330723" y="225603"/>
                </a:lnTo>
                <a:cubicBezTo>
                  <a:pt x="322981" y="223157"/>
                  <a:pt x="314960" y="221706"/>
                  <a:pt x="306850" y="221286"/>
                </a:cubicBezTo>
                <a:lnTo>
                  <a:pt x="306850" y="210968"/>
                </a:lnTo>
                <a:lnTo>
                  <a:pt x="298694" y="210968"/>
                </a:lnTo>
                <a:lnTo>
                  <a:pt x="298694" y="221286"/>
                </a:lnTo>
                <a:cubicBezTo>
                  <a:pt x="293611" y="221320"/>
                  <a:pt x="288574" y="222253"/>
                  <a:pt x="283816" y="224042"/>
                </a:cubicBezTo>
                <a:cubicBezTo>
                  <a:pt x="275111" y="227709"/>
                  <a:pt x="269641" y="236443"/>
                  <a:pt x="270143" y="245876"/>
                </a:cubicBezTo>
                <a:cubicBezTo>
                  <a:pt x="269606" y="254083"/>
                  <a:pt x="274253" y="261751"/>
                  <a:pt x="281777" y="265072"/>
                </a:cubicBezTo>
                <a:cubicBezTo>
                  <a:pt x="286905" y="267515"/>
                  <a:pt x="292246" y="269482"/>
                  <a:pt x="297733" y="270950"/>
                </a:cubicBezTo>
                <a:lnTo>
                  <a:pt x="297733" y="292545"/>
                </a:lnTo>
                <a:cubicBezTo>
                  <a:pt x="288918" y="292723"/>
                  <a:pt x="280218" y="290529"/>
                  <a:pt x="272543" y="286189"/>
                </a:cubicBezTo>
                <a:lnTo>
                  <a:pt x="269660" y="301785"/>
                </a:lnTo>
                <a:cubicBezTo>
                  <a:pt x="278508" y="305611"/>
                  <a:pt x="288100" y="307416"/>
                  <a:pt x="297734" y="307060"/>
                </a:cubicBezTo>
                <a:lnTo>
                  <a:pt x="297734" y="317500"/>
                </a:lnTo>
                <a:lnTo>
                  <a:pt x="305890" y="317500"/>
                </a:lnTo>
                <a:lnTo>
                  <a:pt x="305890" y="306820"/>
                </a:lnTo>
                <a:cubicBezTo>
                  <a:pt x="326168" y="305145"/>
                  <a:pt x="335648" y="296985"/>
                  <a:pt x="335648" y="281389"/>
                </a:cubicBezTo>
                <a:close/>
              </a:path>
            </a:pathLst>
          </a:custGeom>
          <a:solidFill>
            <a:srgbClr val="000028"/>
          </a:solidFill>
          <a:ln w="4763" cap="flat">
            <a:noFill/>
            <a:prstDash val="solid"/>
            <a:miter/>
          </a:ln>
        </p:spPr>
        <p:txBody>
          <a:bodyPr rtlCol="0" anchor="ctr"/>
          <a:lstStyle/>
          <a:p>
            <a:endParaRPr lang="de-DE"/>
          </a:p>
        </p:txBody>
      </p:sp>
      <p:sp>
        <p:nvSpPr>
          <p:cNvPr id="2" name="TextBox 38">
            <a:extLst>
              <a:ext uri="{FF2B5EF4-FFF2-40B4-BE49-F238E27FC236}">
                <a16:creationId xmlns:a16="http://schemas.microsoft.com/office/drawing/2014/main" id="{630A7FAD-824B-E465-D846-C4B136B8AC23}"/>
              </a:ext>
            </a:extLst>
          </p:cNvPr>
          <p:cNvSpPr txBox="1">
            <a:spLocks/>
          </p:cNvSpPr>
          <p:nvPr/>
        </p:nvSpPr>
        <p:spPr>
          <a:xfrm>
            <a:off x="410400" y="5900429"/>
            <a:ext cx="4064000" cy="140488"/>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a:lstStyle>
          <a:p>
            <a:r>
              <a:rPr lang="de-DE" sz="800" b="1" dirty="0"/>
              <a:t>1</a:t>
            </a:r>
            <a:r>
              <a:rPr lang="de-DE" sz="900" dirty="0"/>
              <a:t> S</a:t>
            </a:r>
            <a:r>
              <a:rPr lang="de-DE" sz="900" b="1" dirty="0"/>
              <a:t>I</a:t>
            </a:r>
            <a:r>
              <a:rPr lang="de-DE" sz="900" dirty="0"/>
              <a:t>MATIC DCS/SCADA Infrastructure</a:t>
            </a:r>
            <a:endParaRPr lang="de-DE" sz="900" dirty="0">
              <a:cs typeface="Arial"/>
            </a:endParaRPr>
          </a:p>
        </p:txBody>
      </p:sp>
      <p:pic>
        <p:nvPicPr>
          <p:cNvPr id="6" name="Grafik 5" descr="Ein Bild, das Text, Screenshot, Schrift, Grafiken enthält.&#10;&#10;Beschreibung automatisch generiert.">
            <a:extLst>
              <a:ext uri="{FF2B5EF4-FFF2-40B4-BE49-F238E27FC236}">
                <a16:creationId xmlns:a16="http://schemas.microsoft.com/office/drawing/2014/main" id="{126AC8CE-A24C-2EAF-CF09-CEF9059E45BF}"/>
              </a:ext>
            </a:extLst>
          </p:cNvPr>
          <p:cNvPicPr>
            <a:picLocks noChangeAspect="1"/>
          </p:cNvPicPr>
          <p:nvPr/>
        </p:nvPicPr>
        <p:blipFill>
          <a:blip r:embed="rId10"/>
          <a:stretch>
            <a:fillRect/>
          </a:stretch>
        </p:blipFill>
        <p:spPr>
          <a:xfrm>
            <a:off x="4194642" y="4159417"/>
            <a:ext cx="4322693" cy="1158093"/>
          </a:xfrm>
          <a:prstGeom prst="rect">
            <a:avLst/>
          </a:prstGeom>
        </p:spPr>
      </p:pic>
      <p:sp>
        <p:nvSpPr>
          <p:cNvPr id="4" name="Foliennummernplatzhalter 3">
            <a:extLst>
              <a:ext uri="{FF2B5EF4-FFF2-40B4-BE49-F238E27FC236}">
                <a16:creationId xmlns:a16="http://schemas.microsoft.com/office/drawing/2014/main" id="{293702F8-CB1A-0B4D-0F22-C845C6C97C9B}"/>
              </a:ext>
            </a:extLst>
          </p:cNvPr>
          <p:cNvSpPr>
            <a:spLocks noGrp="1"/>
          </p:cNvSpPr>
          <p:nvPr>
            <p:ph type="sldNum" sz="quarter" idx="11"/>
          </p:nvPr>
        </p:nvSpPr>
        <p:spPr/>
        <p:txBody>
          <a:bodyPr/>
          <a:lstStyle/>
          <a:p>
            <a:r>
              <a:rPr lang="en-US"/>
              <a:t>Page </a:t>
            </a:r>
            <a:fld id="{15EBE321-CBB1-4E91-BD14-37C8D44326FB}" type="slidenum">
              <a:rPr lang="en-US" smtClean="0"/>
              <a:pPr/>
              <a:t>2</a:t>
            </a:fld>
            <a:endParaRPr lang="en-US"/>
          </a:p>
        </p:txBody>
      </p:sp>
    </p:spTree>
    <p:extLst>
      <p:ext uri="{BB962C8B-B14F-4D97-AF65-F5344CB8AC3E}">
        <p14:creationId xmlns:p14="http://schemas.microsoft.com/office/powerpoint/2010/main" val="1961503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87C869A6-E73C-461F-85C5-39143BE97FE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5" progId="TCLayout.ActiveDocument.1">
                  <p:embed/>
                </p:oleObj>
              </mc:Choice>
              <mc:Fallback>
                <p:oleObj name="think-cell Slide" r:id="rId3" imgW="344" imgH="345" progId="TCLayout.ActiveDocument.1">
                  <p:embed/>
                  <p:pic>
                    <p:nvPicPr>
                      <p:cNvPr id="6" name="Objekt 5" hidden="1">
                        <a:extLst>
                          <a:ext uri="{FF2B5EF4-FFF2-40B4-BE49-F238E27FC236}">
                            <a16:creationId xmlns:a16="http://schemas.microsoft.com/office/drawing/2014/main" id="{87C869A6-E73C-461F-85C5-39143BE97FE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extBox 51">
            <a:extLst>
              <a:ext uri="{FF2B5EF4-FFF2-40B4-BE49-F238E27FC236}">
                <a16:creationId xmlns:a16="http://schemas.microsoft.com/office/drawing/2014/main" id="{85E5C832-043A-6779-3C8A-8DCE230ABEBB}"/>
              </a:ext>
            </a:extLst>
          </p:cNvPr>
          <p:cNvSpPr txBox="1">
            <a:spLocks/>
          </p:cNvSpPr>
          <p:nvPr/>
        </p:nvSpPr>
        <p:spPr bwMode="gray">
          <a:xfrm>
            <a:off x="414124" y="3017333"/>
            <a:ext cx="2553012" cy="2552400"/>
          </a:xfrm>
          <a:prstGeom prst="rect">
            <a:avLst/>
          </a:prstGeom>
          <a:solidFill>
            <a:srgbClr val="333353"/>
          </a:solidFill>
        </p:spPr>
        <p:txBody>
          <a:bodyPr vert="horz" lIns="216000" tIns="144000" rIns="216000" bIns="144000" rtlCol="0" anchor="t">
            <a:noAutofit/>
          </a:bodyPr>
          <a:lst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pPr>
            <a:r>
              <a:rPr lang="en-US" sz="1200" b="1"/>
              <a:t>How can we achieve less risk </a:t>
            </a:r>
            <a:r>
              <a:rPr lang="en-US" sz="1200"/>
              <a:t>in selecting the right Process Historian hardware?</a:t>
            </a:r>
          </a:p>
        </p:txBody>
      </p:sp>
      <p:sp>
        <p:nvSpPr>
          <p:cNvPr id="39" name="TextBox 51">
            <a:extLst>
              <a:ext uri="{FF2B5EF4-FFF2-40B4-BE49-F238E27FC236}">
                <a16:creationId xmlns:a16="http://schemas.microsoft.com/office/drawing/2014/main" id="{2817150C-03EA-F182-3FC1-B66C7D548FE5}"/>
              </a:ext>
            </a:extLst>
          </p:cNvPr>
          <p:cNvSpPr txBox="1">
            <a:spLocks/>
          </p:cNvSpPr>
          <p:nvPr/>
        </p:nvSpPr>
        <p:spPr bwMode="gray">
          <a:xfrm>
            <a:off x="3039136" y="3017333"/>
            <a:ext cx="2553012" cy="2552400"/>
          </a:xfrm>
          <a:prstGeom prst="rect">
            <a:avLst/>
          </a:prstGeom>
          <a:solidFill>
            <a:srgbClr val="333353"/>
          </a:solidFill>
        </p:spPr>
        <p:txBody>
          <a:bodyPr vert="horz" lIns="216000" tIns="144000" rIns="216000" bIns="144000" rtlCol="0" anchor="t">
            <a:noAutofit/>
          </a:bodyPr>
          <a:lst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pPr>
            <a:r>
              <a:rPr lang="en-US" sz="1200" b="1"/>
              <a:t>How can performant access to historical process data</a:t>
            </a:r>
            <a:r>
              <a:rPr lang="en-US" sz="1200"/>
              <a:t> be ensured across a modernization?</a:t>
            </a:r>
          </a:p>
        </p:txBody>
      </p:sp>
      <p:sp>
        <p:nvSpPr>
          <p:cNvPr id="43" name="TextBox 51">
            <a:extLst>
              <a:ext uri="{FF2B5EF4-FFF2-40B4-BE49-F238E27FC236}">
                <a16:creationId xmlns:a16="http://schemas.microsoft.com/office/drawing/2014/main" id="{0B688582-AD49-8AE9-6814-2F011A1812FC}"/>
              </a:ext>
            </a:extLst>
          </p:cNvPr>
          <p:cNvSpPr txBox="1">
            <a:spLocks/>
          </p:cNvSpPr>
          <p:nvPr/>
        </p:nvSpPr>
        <p:spPr bwMode="gray">
          <a:xfrm>
            <a:off x="5664148" y="3017333"/>
            <a:ext cx="2553012" cy="2552400"/>
          </a:xfrm>
          <a:prstGeom prst="rect">
            <a:avLst/>
          </a:prstGeom>
          <a:solidFill>
            <a:srgbClr val="333353"/>
          </a:solidFill>
        </p:spPr>
        <p:txBody>
          <a:bodyPr vert="horz" wrap="square" lIns="216000" tIns="144000" rIns="216000" bIns="144000" rtlCol="0" anchor="t">
            <a:noAutofit/>
          </a:bodyPr>
          <a:lst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pPr>
            <a:r>
              <a:rPr lang="en-US" sz="1200"/>
              <a:t>How can the operation of </a:t>
            </a:r>
            <a:r>
              <a:rPr lang="en-US" sz="1200" b="1"/>
              <a:t>Process Historian be ensured in a new hardware environment?</a:t>
            </a:r>
          </a:p>
        </p:txBody>
      </p:sp>
      <p:sp>
        <p:nvSpPr>
          <p:cNvPr id="44" name="TextBox 51">
            <a:extLst>
              <a:ext uri="{FF2B5EF4-FFF2-40B4-BE49-F238E27FC236}">
                <a16:creationId xmlns:a16="http://schemas.microsoft.com/office/drawing/2014/main" id="{FCB9B966-F957-A955-A9EC-E564FE2CCE49}"/>
              </a:ext>
            </a:extLst>
          </p:cNvPr>
          <p:cNvSpPr txBox="1">
            <a:spLocks/>
          </p:cNvSpPr>
          <p:nvPr/>
        </p:nvSpPr>
        <p:spPr bwMode="gray">
          <a:xfrm>
            <a:off x="8289159" y="3017333"/>
            <a:ext cx="2553012" cy="2552400"/>
          </a:xfrm>
          <a:prstGeom prst="rect">
            <a:avLst/>
          </a:prstGeom>
          <a:solidFill>
            <a:srgbClr val="333353"/>
          </a:solidFill>
        </p:spPr>
        <p:txBody>
          <a:bodyPr vert="horz" lIns="216000" tIns="144000" rIns="216000" bIns="144000" rtlCol="0" anchor="t">
            <a:noAutofit/>
          </a:bodyPr>
          <a:lst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200" b="1"/>
              <a:t>How can we achieve less risk </a:t>
            </a:r>
            <a:r>
              <a:rPr lang="en-US" sz="1200"/>
              <a:t>in selecting the right Information Server Update?</a:t>
            </a:r>
          </a:p>
          <a:p>
            <a:pPr fontAlgn="auto">
              <a:lnSpc>
                <a:spcPct val="100000"/>
              </a:lnSpc>
            </a:pPr>
            <a:endParaRPr lang="en-US" sz="1200"/>
          </a:p>
        </p:txBody>
      </p:sp>
      <p:sp>
        <p:nvSpPr>
          <p:cNvPr id="4" name="Rechteck 3">
            <a:extLst>
              <a:ext uri="{FF2B5EF4-FFF2-40B4-BE49-F238E27FC236}">
                <a16:creationId xmlns:a16="http://schemas.microsoft.com/office/drawing/2014/main" id="{3E9AC3E8-B5C7-715B-A153-A00F165DAF02}"/>
              </a:ext>
            </a:extLst>
          </p:cNvPr>
          <p:cNvSpPr>
            <a:spLocks/>
          </p:cNvSpPr>
          <p:nvPr/>
        </p:nvSpPr>
        <p:spPr>
          <a:xfrm>
            <a:off x="2251213" y="4853810"/>
            <a:ext cx="553998" cy="553998"/>
          </a:xfrm>
          <a:prstGeom prst="rect">
            <a:avLst/>
          </a:prstGeom>
          <a:solidFill>
            <a:srgbClr val="00C1B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31" name="Textfeld 30">
            <a:extLst>
              <a:ext uri="{FF2B5EF4-FFF2-40B4-BE49-F238E27FC236}">
                <a16:creationId xmlns:a16="http://schemas.microsoft.com/office/drawing/2014/main" id="{EF872729-EBEE-0DE9-B7FF-36E7DEA13F52}"/>
              </a:ext>
            </a:extLst>
          </p:cNvPr>
          <p:cNvSpPr txBox="1">
            <a:spLocks/>
          </p:cNvSpPr>
          <p:nvPr/>
        </p:nvSpPr>
        <p:spPr bwMode="gray">
          <a:xfrm>
            <a:off x="410400" y="1415516"/>
            <a:ext cx="6857797" cy="1107996"/>
          </a:xfrm>
          <a:prstGeom prst="rect">
            <a:avLst/>
          </a:prstGeom>
          <a:noFill/>
        </p:spPr>
        <p:txBody>
          <a:bodyPr wrap="square" lIns="0" tIns="0" rIns="0" bIns="0">
            <a:spAutoFit/>
          </a:bodyPr>
          <a:lstStyle/>
          <a:p>
            <a:pPr>
              <a:spcBef>
                <a:spcPct val="0"/>
              </a:spcBef>
              <a:defRPr/>
            </a:pPr>
            <a:r>
              <a:rPr lang="en-US" sz="4000" dirty="0">
                <a:gradFill>
                  <a:gsLst>
                    <a:gs pos="0">
                      <a:srgbClr val="00FFB9"/>
                    </a:gs>
                    <a:gs pos="100000">
                      <a:srgbClr val="00E6DC"/>
                    </a:gs>
                  </a:gsLst>
                  <a:lin ang="0" scaled="0"/>
                </a:gradFill>
                <a:latin typeface="+mn-lt"/>
                <a:ea typeface="+mj-ea"/>
                <a:cs typeface="+mj-cs"/>
              </a:rPr>
              <a:t>Challenge</a:t>
            </a:r>
            <a:br>
              <a:rPr kumimoji="0" lang="en-US" sz="4800" b="1" i="0" u="none" strike="noStrike" kern="1200" cap="none" spc="0" normalizeH="0" baseline="0" noProof="0" dirty="0">
                <a:ln>
                  <a:noFill/>
                </a:ln>
                <a:gradFill>
                  <a:gsLst>
                    <a:gs pos="0">
                      <a:srgbClr val="00D7A0"/>
                    </a:gs>
                    <a:gs pos="100000">
                      <a:srgbClr val="00BEDC"/>
                    </a:gs>
                  </a:gsLst>
                  <a:lin ang="0" scaled="1"/>
                </a:gradFill>
                <a:effectLst/>
                <a:uLnTx/>
                <a:uFillTx/>
                <a:latin typeface="+mn-lt"/>
                <a:ea typeface="+mn-ea"/>
                <a:cs typeface="+mn-cs"/>
              </a:rPr>
            </a:br>
            <a:r>
              <a:rPr lang="en-US" sz="1600" dirty="0">
                <a:solidFill>
                  <a:schemeClr val="tx1"/>
                </a:solidFill>
              </a:rPr>
              <a:t>How can access to historical process data be ensured across modernization?</a:t>
            </a:r>
            <a:endParaRPr lang="en-US" dirty="0">
              <a:solidFill>
                <a:schemeClr val="tx1"/>
              </a:solidFill>
              <a:latin typeface="+mn-lt"/>
              <a:ea typeface="+mn-ea"/>
            </a:endParaRPr>
          </a:p>
        </p:txBody>
      </p:sp>
      <p:sp>
        <p:nvSpPr>
          <p:cNvPr id="27" name="Fußzeilenplatzhalter 2">
            <a:extLst>
              <a:ext uri="{FF2B5EF4-FFF2-40B4-BE49-F238E27FC236}">
                <a16:creationId xmlns:a16="http://schemas.microsoft.com/office/drawing/2014/main" id="{E24FCB47-BDAE-4BE6-A871-6D9CD1F7A6BD}"/>
              </a:ext>
            </a:extLst>
          </p:cNvPr>
          <p:cNvSpPr>
            <a:spLocks noGrp="1"/>
          </p:cNvSpPr>
          <p:nvPr>
            <p:ph type="ftr" sz="quarter" idx="10"/>
          </p:nvPr>
        </p:nvSpPr>
        <p:spPr bwMode="gray"/>
        <p:txBody>
          <a:bodyPr/>
          <a:lstStyle/>
          <a:p>
            <a:pPr>
              <a:lnSpc>
                <a:spcPct val="100000"/>
              </a:lnSpc>
            </a:pPr>
            <a:r>
              <a:rPr lang="en-US" noProof="0"/>
              <a:t>Unrestricted | © Siemens 2026 | Digital Enterprise Services | September 2026</a:t>
            </a:r>
          </a:p>
        </p:txBody>
      </p:sp>
      <p:sp>
        <p:nvSpPr>
          <p:cNvPr id="36" name="Rechteck 35">
            <a:extLst>
              <a:ext uri="{FF2B5EF4-FFF2-40B4-BE49-F238E27FC236}">
                <a16:creationId xmlns:a16="http://schemas.microsoft.com/office/drawing/2014/main" id="{454239A9-53ED-B7ED-F1CE-908915FED328}"/>
              </a:ext>
            </a:extLst>
          </p:cNvPr>
          <p:cNvSpPr>
            <a:spLocks/>
          </p:cNvSpPr>
          <p:nvPr/>
        </p:nvSpPr>
        <p:spPr>
          <a:xfrm>
            <a:off x="4876225" y="4853810"/>
            <a:ext cx="553998" cy="553998"/>
          </a:xfrm>
          <a:prstGeom prst="rect">
            <a:avLst/>
          </a:prstGeom>
          <a:solidFill>
            <a:srgbClr val="00C1B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b="1"/>
          </a:p>
        </p:txBody>
      </p:sp>
      <p:sp>
        <p:nvSpPr>
          <p:cNvPr id="41" name="Rechteck 40">
            <a:extLst>
              <a:ext uri="{FF2B5EF4-FFF2-40B4-BE49-F238E27FC236}">
                <a16:creationId xmlns:a16="http://schemas.microsoft.com/office/drawing/2014/main" id="{C1F48589-29AA-9A61-53C5-7448A77CB684}"/>
              </a:ext>
            </a:extLst>
          </p:cNvPr>
          <p:cNvSpPr>
            <a:spLocks/>
          </p:cNvSpPr>
          <p:nvPr/>
        </p:nvSpPr>
        <p:spPr>
          <a:xfrm>
            <a:off x="7501237" y="4853810"/>
            <a:ext cx="553998" cy="553998"/>
          </a:xfrm>
          <a:prstGeom prst="rect">
            <a:avLst/>
          </a:prstGeom>
          <a:solidFill>
            <a:srgbClr val="00C1B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10" name="Freihandform: Form 9">
            <a:extLst>
              <a:ext uri="{FF2B5EF4-FFF2-40B4-BE49-F238E27FC236}">
                <a16:creationId xmlns:a16="http://schemas.microsoft.com/office/drawing/2014/main" id="{90CE9AF0-41E7-0ECC-B859-CEB8D7816139}"/>
              </a:ext>
            </a:extLst>
          </p:cNvPr>
          <p:cNvSpPr>
            <a:spLocks noChangeAspect="1"/>
          </p:cNvSpPr>
          <p:nvPr/>
        </p:nvSpPr>
        <p:spPr bwMode="gray">
          <a:xfrm>
            <a:off x="2396654" y="4955831"/>
            <a:ext cx="272406" cy="335270"/>
          </a:xfrm>
          <a:custGeom>
            <a:avLst/>
            <a:gdLst>
              <a:gd name="connsiteX0" fmla="*/ 178263 w 356525"/>
              <a:gd name="connsiteY0" fmla="*/ 0 h 438801"/>
              <a:gd name="connsiteX1" fmla="*/ 0 w 356525"/>
              <a:gd name="connsiteY1" fmla="*/ 82275 h 438801"/>
              <a:gd name="connsiteX2" fmla="*/ 0 w 356525"/>
              <a:gd name="connsiteY2" fmla="*/ 219401 h 438801"/>
              <a:gd name="connsiteX3" fmla="*/ 178263 w 356525"/>
              <a:gd name="connsiteY3" fmla="*/ 438801 h 438801"/>
              <a:gd name="connsiteX4" fmla="*/ 356526 w 356525"/>
              <a:gd name="connsiteY4" fmla="*/ 219401 h 438801"/>
              <a:gd name="connsiteX5" fmla="*/ 356526 w 356525"/>
              <a:gd name="connsiteY5" fmla="*/ 82275 h 438801"/>
              <a:gd name="connsiteX6" fmla="*/ 178263 w 356525"/>
              <a:gd name="connsiteY6" fmla="*/ 0 h 438801"/>
              <a:gd name="connsiteX7" fmla="*/ 169556 w 356525"/>
              <a:gd name="connsiteY7" fmla="*/ 303870 h 438801"/>
              <a:gd name="connsiteX8" fmla="*/ 82275 w 356525"/>
              <a:gd name="connsiteY8" fmla="*/ 217824 h 438801"/>
              <a:gd name="connsiteX9" fmla="*/ 109769 w 356525"/>
              <a:gd name="connsiteY9" fmla="*/ 191496 h 438801"/>
              <a:gd name="connsiteX10" fmla="*/ 164276 w 356525"/>
              <a:gd name="connsiteY10" fmla="*/ 245249 h 438801"/>
              <a:gd name="connsiteX11" fmla="*/ 242506 w 356525"/>
              <a:gd name="connsiteY11" fmla="*/ 135000 h 438801"/>
              <a:gd name="connsiteX12" fmla="*/ 274251 w 356525"/>
              <a:gd name="connsiteY12" fmla="*/ 156323 h 438801"/>
              <a:gd name="connsiteX13" fmla="*/ 169556 w 356525"/>
              <a:gd name="connsiteY13" fmla="*/ 303938 h 43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6525" h="438801">
                <a:moveTo>
                  <a:pt x="178263" y="0"/>
                </a:moveTo>
                <a:lnTo>
                  <a:pt x="0" y="82275"/>
                </a:lnTo>
                <a:lnTo>
                  <a:pt x="0" y="219401"/>
                </a:lnTo>
                <a:cubicBezTo>
                  <a:pt x="0" y="330198"/>
                  <a:pt x="75967" y="413570"/>
                  <a:pt x="178263" y="438801"/>
                </a:cubicBezTo>
                <a:cubicBezTo>
                  <a:pt x="280558" y="413570"/>
                  <a:pt x="356526" y="330198"/>
                  <a:pt x="356526" y="219401"/>
                </a:cubicBezTo>
                <a:lnTo>
                  <a:pt x="356526" y="82275"/>
                </a:lnTo>
                <a:lnTo>
                  <a:pt x="178263" y="0"/>
                </a:lnTo>
                <a:close/>
                <a:moveTo>
                  <a:pt x="169556" y="303870"/>
                </a:moveTo>
                <a:lnTo>
                  <a:pt x="82275" y="217824"/>
                </a:lnTo>
                <a:lnTo>
                  <a:pt x="109769" y="191496"/>
                </a:lnTo>
                <a:lnTo>
                  <a:pt x="164276" y="245249"/>
                </a:lnTo>
                <a:lnTo>
                  <a:pt x="242506" y="135000"/>
                </a:lnTo>
                <a:lnTo>
                  <a:pt x="274251" y="156323"/>
                </a:lnTo>
                <a:lnTo>
                  <a:pt x="169556" y="303938"/>
                </a:lnTo>
                <a:close/>
              </a:path>
            </a:pathLst>
          </a:custGeom>
          <a:solidFill>
            <a:srgbClr val="000028"/>
          </a:solidFill>
          <a:ln w="6794" cap="flat">
            <a:noFill/>
            <a:prstDash val="solid"/>
            <a:miter/>
          </a:ln>
        </p:spPr>
        <p:txBody>
          <a:bodyPr rtlCol="0" anchor="ctr"/>
          <a:lstStyle/>
          <a:p>
            <a:endParaRPr lang="en-US" sz="1799">
              <a:solidFill>
                <a:srgbClr val="000000"/>
              </a:solidFill>
              <a:latin typeface="Arial"/>
            </a:endParaRPr>
          </a:p>
        </p:txBody>
      </p:sp>
      <p:sp>
        <p:nvSpPr>
          <p:cNvPr id="11" name="Freihandform: Form 10">
            <a:extLst>
              <a:ext uri="{FF2B5EF4-FFF2-40B4-BE49-F238E27FC236}">
                <a16:creationId xmlns:a16="http://schemas.microsoft.com/office/drawing/2014/main" id="{70A938CF-C547-155C-522F-0A12E451E5A8}"/>
              </a:ext>
            </a:extLst>
          </p:cNvPr>
          <p:cNvSpPr/>
          <p:nvPr/>
        </p:nvSpPr>
        <p:spPr>
          <a:xfrm>
            <a:off x="4999624" y="5030102"/>
            <a:ext cx="307200" cy="220800"/>
          </a:xfrm>
          <a:custGeom>
            <a:avLst/>
            <a:gdLst>
              <a:gd name="connsiteX0" fmla="*/ 110400 w 307200"/>
              <a:gd name="connsiteY0" fmla="*/ 110400 h 220800"/>
              <a:gd name="connsiteX1" fmla="*/ 86400 w 307200"/>
              <a:gd name="connsiteY1" fmla="*/ 134400 h 220800"/>
              <a:gd name="connsiteX2" fmla="*/ 62400 w 307200"/>
              <a:gd name="connsiteY2" fmla="*/ 110400 h 220800"/>
              <a:gd name="connsiteX3" fmla="*/ 86400 w 307200"/>
              <a:gd name="connsiteY3" fmla="*/ 86400 h 220800"/>
              <a:gd name="connsiteX4" fmla="*/ 110400 w 307200"/>
              <a:gd name="connsiteY4" fmla="*/ 110400 h 220800"/>
              <a:gd name="connsiteX5" fmla="*/ 307200 w 307200"/>
              <a:gd name="connsiteY5" fmla="*/ 0 h 220800"/>
              <a:gd name="connsiteX6" fmla="*/ 307200 w 307200"/>
              <a:gd name="connsiteY6" fmla="*/ 220800 h 220800"/>
              <a:gd name="connsiteX7" fmla="*/ 0 w 307200"/>
              <a:gd name="connsiteY7" fmla="*/ 220800 h 220800"/>
              <a:gd name="connsiteX8" fmla="*/ 0 w 307200"/>
              <a:gd name="connsiteY8" fmla="*/ 0 h 220800"/>
              <a:gd name="connsiteX9" fmla="*/ 128845 w 307200"/>
              <a:gd name="connsiteY9" fmla="*/ 102523 h 220800"/>
              <a:gd name="connsiteX10" fmla="*/ 143483 w 307200"/>
              <a:gd name="connsiteY10" fmla="*/ 94071 h 220800"/>
              <a:gd name="connsiteX11" fmla="*/ 129083 w 307200"/>
              <a:gd name="connsiteY11" fmla="*/ 69129 h 220800"/>
              <a:gd name="connsiteX12" fmla="*/ 114428 w 307200"/>
              <a:gd name="connsiteY12" fmla="*/ 77590 h 220800"/>
              <a:gd name="connsiteX13" fmla="*/ 100800 w 307200"/>
              <a:gd name="connsiteY13" fmla="*/ 69720 h 220800"/>
              <a:gd name="connsiteX14" fmla="*/ 100800 w 307200"/>
              <a:gd name="connsiteY14" fmla="*/ 52800 h 220800"/>
              <a:gd name="connsiteX15" fmla="*/ 72000 w 307200"/>
              <a:gd name="connsiteY15" fmla="*/ 52800 h 220800"/>
              <a:gd name="connsiteX16" fmla="*/ 72000 w 307200"/>
              <a:gd name="connsiteY16" fmla="*/ 69720 h 220800"/>
              <a:gd name="connsiteX17" fmla="*/ 58372 w 307200"/>
              <a:gd name="connsiteY17" fmla="*/ 77590 h 220800"/>
              <a:gd name="connsiteX18" fmla="*/ 43717 w 307200"/>
              <a:gd name="connsiteY18" fmla="*/ 69129 h 220800"/>
              <a:gd name="connsiteX19" fmla="*/ 29317 w 307200"/>
              <a:gd name="connsiteY19" fmla="*/ 94071 h 220800"/>
              <a:gd name="connsiteX20" fmla="*/ 43955 w 307200"/>
              <a:gd name="connsiteY20" fmla="*/ 102523 h 220800"/>
              <a:gd name="connsiteX21" fmla="*/ 43955 w 307200"/>
              <a:gd name="connsiteY21" fmla="*/ 118277 h 220800"/>
              <a:gd name="connsiteX22" fmla="*/ 29317 w 307200"/>
              <a:gd name="connsiteY22" fmla="*/ 126729 h 220800"/>
              <a:gd name="connsiteX23" fmla="*/ 43717 w 307200"/>
              <a:gd name="connsiteY23" fmla="*/ 151671 h 220800"/>
              <a:gd name="connsiteX24" fmla="*/ 58372 w 307200"/>
              <a:gd name="connsiteY24" fmla="*/ 143210 h 220800"/>
              <a:gd name="connsiteX25" fmla="*/ 72000 w 307200"/>
              <a:gd name="connsiteY25" fmla="*/ 151080 h 220800"/>
              <a:gd name="connsiteX26" fmla="*/ 72000 w 307200"/>
              <a:gd name="connsiteY26" fmla="*/ 168000 h 220800"/>
              <a:gd name="connsiteX27" fmla="*/ 100800 w 307200"/>
              <a:gd name="connsiteY27" fmla="*/ 168000 h 220800"/>
              <a:gd name="connsiteX28" fmla="*/ 100800 w 307200"/>
              <a:gd name="connsiteY28" fmla="*/ 151080 h 220800"/>
              <a:gd name="connsiteX29" fmla="*/ 114428 w 307200"/>
              <a:gd name="connsiteY29" fmla="*/ 143210 h 220800"/>
              <a:gd name="connsiteX30" fmla="*/ 129083 w 307200"/>
              <a:gd name="connsiteY30" fmla="*/ 151671 h 220800"/>
              <a:gd name="connsiteX31" fmla="*/ 143483 w 307200"/>
              <a:gd name="connsiteY31" fmla="*/ 126729 h 220800"/>
              <a:gd name="connsiteX32" fmla="*/ 128845 w 307200"/>
              <a:gd name="connsiteY32" fmla="*/ 118277 h 220800"/>
              <a:gd name="connsiteX33" fmla="*/ 128845 w 307200"/>
              <a:gd name="connsiteY33" fmla="*/ 102523 h 220800"/>
              <a:gd name="connsiteX34" fmla="*/ 192000 w 307200"/>
              <a:gd name="connsiteY34" fmla="*/ 168000 h 220800"/>
              <a:gd name="connsiteX35" fmla="*/ 182400 w 307200"/>
              <a:gd name="connsiteY35" fmla="*/ 158400 h 220800"/>
              <a:gd name="connsiteX36" fmla="*/ 172800 w 307200"/>
              <a:gd name="connsiteY36" fmla="*/ 168000 h 220800"/>
              <a:gd name="connsiteX37" fmla="*/ 182400 w 307200"/>
              <a:gd name="connsiteY37" fmla="*/ 177600 h 220800"/>
              <a:gd name="connsiteX38" fmla="*/ 192000 w 307200"/>
              <a:gd name="connsiteY38" fmla="*/ 168000 h 220800"/>
              <a:gd name="connsiteX39" fmla="*/ 192000 w 307200"/>
              <a:gd name="connsiteY39" fmla="*/ 129600 h 220800"/>
              <a:gd name="connsiteX40" fmla="*/ 182400 w 307200"/>
              <a:gd name="connsiteY40" fmla="*/ 120000 h 220800"/>
              <a:gd name="connsiteX41" fmla="*/ 172800 w 307200"/>
              <a:gd name="connsiteY41" fmla="*/ 129600 h 220800"/>
              <a:gd name="connsiteX42" fmla="*/ 182400 w 307200"/>
              <a:gd name="connsiteY42" fmla="*/ 139200 h 220800"/>
              <a:gd name="connsiteX43" fmla="*/ 192000 w 307200"/>
              <a:gd name="connsiteY43" fmla="*/ 129600 h 220800"/>
              <a:gd name="connsiteX44" fmla="*/ 192000 w 307200"/>
              <a:gd name="connsiteY44" fmla="*/ 91200 h 220800"/>
              <a:gd name="connsiteX45" fmla="*/ 182400 w 307200"/>
              <a:gd name="connsiteY45" fmla="*/ 81600 h 220800"/>
              <a:gd name="connsiteX46" fmla="*/ 172800 w 307200"/>
              <a:gd name="connsiteY46" fmla="*/ 91200 h 220800"/>
              <a:gd name="connsiteX47" fmla="*/ 182400 w 307200"/>
              <a:gd name="connsiteY47" fmla="*/ 100800 h 220800"/>
              <a:gd name="connsiteX48" fmla="*/ 192000 w 307200"/>
              <a:gd name="connsiteY48" fmla="*/ 91200 h 220800"/>
              <a:gd name="connsiteX49" fmla="*/ 192000 w 307200"/>
              <a:gd name="connsiteY49" fmla="*/ 52800 h 220800"/>
              <a:gd name="connsiteX50" fmla="*/ 182400 w 307200"/>
              <a:gd name="connsiteY50" fmla="*/ 43200 h 220800"/>
              <a:gd name="connsiteX51" fmla="*/ 172800 w 307200"/>
              <a:gd name="connsiteY51" fmla="*/ 52800 h 220800"/>
              <a:gd name="connsiteX52" fmla="*/ 182400 w 307200"/>
              <a:gd name="connsiteY52" fmla="*/ 62400 h 220800"/>
              <a:gd name="connsiteX53" fmla="*/ 192000 w 307200"/>
              <a:gd name="connsiteY53" fmla="*/ 52800 h 220800"/>
              <a:gd name="connsiteX54" fmla="*/ 278400 w 307200"/>
              <a:gd name="connsiteY54" fmla="*/ 158400 h 220800"/>
              <a:gd name="connsiteX55" fmla="*/ 211200 w 307200"/>
              <a:gd name="connsiteY55" fmla="*/ 158400 h 220800"/>
              <a:gd name="connsiteX56" fmla="*/ 211200 w 307200"/>
              <a:gd name="connsiteY56" fmla="*/ 177600 h 220800"/>
              <a:gd name="connsiteX57" fmla="*/ 278400 w 307200"/>
              <a:gd name="connsiteY57" fmla="*/ 177600 h 220800"/>
              <a:gd name="connsiteX58" fmla="*/ 278400 w 307200"/>
              <a:gd name="connsiteY58" fmla="*/ 120000 h 220800"/>
              <a:gd name="connsiteX59" fmla="*/ 211200 w 307200"/>
              <a:gd name="connsiteY59" fmla="*/ 120000 h 220800"/>
              <a:gd name="connsiteX60" fmla="*/ 211200 w 307200"/>
              <a:gd name="connsiteY60" fmla="*/ 139200 h 220800"/>
              <a:gd name="connsiteX61" fmla="*/ 278400 w 307200"/>
              <a:gd name="connsiteY61" fmla="*/ 139200 h 220800"/>
              <a:gd name="connsiteX62" fmla="*/ 278400 w 307200"/>
              <a:gd name="connsiteY62" fmla="*/ 81600 h 220800"/>
              <a:gd name="connsiteX63" fmla="*/ 211200 w 307200"/>
              <a:gd name="connsiteY63" fmla="*/ 81600 h 220800"/>
              <a:gd name="connsiteX64" fmla="*/ 211200 w 307200"/>
              <a:gd name="connsiteY64" fmla="*/ 100800 h 220800"/>
              <a:gd name="connsiteX65" fmla="*/ 278400 w 307200"/>
              <a:gd name="connsiteY65" fmla="*/ 100800 h 220800"/>
              <a:gd name="connsiteX66" fmla="*/ 278400 w 307200"/>
              <a:gd name="connsiteY66" fmla="*/ 43200 h 220800"/>
              <a:gd name="connsiteX67" fmla="*/ 211200 w 307200"/>
              <a:gd name="connsiteY67" fmla="*/ 43200 h 220800"/>
              <a:gd name="connsiteX68" fmla="*/ 211200 w 307200"/>
              <a:gd name="connsiteY68" fmla="*/ 62400 h 220800"/>
              <a:gd name="connsiteX69" fmla="*/ 278400 w 307200"/>
              <a:gd name="connsiteY69" fmla="*/ 62400 h 2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07200" h="220800">
                <a:moveTo>
                  <a:pt x="110400" y="110400"/>
                </a:moveTo>
                <a:cubicBezTo>
                  <a:pt x="110400" y="123655"/>
                  <a:pt x="99655" y="134400"/>
                  <a:pt x="86400" y="134400"/>
                </a:cubicBezTo>
                <a:cubicBezTo>
                  <a:pt x="73145" y="134400"/>
                  <a:pt x="62400" y="123655"/>
                  <a:pt x="62400" y="110400"/>
                </a:cubicBezTo>
                <a:cubicBezTo>
                  <a:pt x="62400" y="97145"/>
                  <a:pt x="73145" y="86400"/>
                  <a:pt x="86400" y="86400"/>
                </a:cubicBezTo>
                <a:cubicBezTo>
                  <a:pt x="99648" y="86415"/>
                  <a:pt x="110385" y="97152"/>
                  <a:pt x="110400" y="110400"/>
                </a:cubicBezTo>
                <a:close/>
                <a:moveTo>
                  <a:pt x="307200" y="0"/>
                </a:moveTo>
                <a:lnTo>
                  <a:pt x="307200" y="220800"/>
                </a:lnTo>
                <a:lnTo>
                  <a:pt x="0" y="220800"/>
                </a:lnTo>
                <a:lnTo>
                  <a:pt x="0" y="0"/>
                </a:lnTo>
                <a:close/>
                <a:moveTo>
                  <a:pt x="128845" y="102523"/>
                </a:moveTo>
                <a:lnTo>
                  <a:pt x="143483" y="94071"/>
                </a:lnTo>
                <a:lnTo>
                  <a:pt x="129083" y="69129"/>
                </a:lnTo>
                <a:lnTo>
                  <a:pt x="114428" y="77590"/>
                </a:lnTo>
                <a:cubicBezTo>
                  <a:pt x="110406" y="74154"/>
                  <a:pt x="105786" y="71486"/>
                  <a:pt x="100800" y="69720"/>
                </a:cubicBezTo>
                <a:lnTo>
                  <a:pt x="100800" y="52800"/>
                </a:lnTo>
                <a:lnTo>
                  <a:pt x="72000" y="52800"/>
                </a:lnTo>
                <a:lnTo>
                  <a:pt x="72000" y="69720"/>
                </a:lnTo>
                <a:cubicBezTo>
                  <a:pt x="67014" y="71486"/>
                  <a:pt x="62394" y="74154"/>
                  <a:pt x="58372" y="77590"/>
                </a:cubicBezTo>
                <a:lnTo>
                  <a:pt x="43717" y="69129"/>
                </a:lnTo>
                <a:lnTo>
                  <a:pt x="29317" y="94071"/>
                </a:lnTo>
                <a:lnTo>
                  <a:pt x="43955" y="102523"/>
                </a:lnTo>
                <a:cubicBezTo>
                  <a:pt x="42948" y="107726"/>
                  <a:pt x="42948" y="113074"/>
                  <a:pt x="43955" y="118277"/>
                </a:cubicBezTo>
                <a:lnTo>
                  <a:pt x="29317" y="126729"/>
                </a:lnTo>
                <a:lnTo>
                  <a:pt x="43717" y="151671"/>
                </a:lnTo>
                <a:lnTo>
                  <a:pt x="58372" y="143210"/>
                </a:lnTo>
                <a:cubicBezTo>
                  <a:pt x="62394" y="146646"/>
                  <a:pt x="67014" y="149314"/>
                  <a:pt x="72000" y="151080"/>
                </a:cubicBezTo>
                <a:lnTo>
                  <a:pt x="72000" y="168000"/>
                </a:lnTo>
                <a:lnTo>
                  <a:pt x="100800" y="168000"/>
                </a:lnTo>
                <a:lnTo>
                  <a:pt x="100800" y="151080"/>
                </a:lnTo>
                <a:cubicBezTo>
                  <a:pt x="105786" y="149314"/>
                  <a:pt x="110406" y="146646"/>
                  <a:pt x="114428" y="143210"/>
                </a:cubicBezTo>
                <a:lnTo>
                  <a:pt x="129083" y="151671"/>
                </a:lnTo>
                <a:lnTo>
                  <a:pt x="143483" y="126729"/>
                </a:lnTo>
                <a:lnTo>
                  <a:pt x="128845" y="118277"/>
                </a:lnTo>
                <a:cubicBezTo>
                  <a:pt x="129852" y="113074"/>
                  <a:pt x="129852" y="107726"/>
                  <a:pt x="128845" y="102523"/>
                </a:cubicBezTo>
                <a:close/>
                <a:moveTo>
                  <a:pt x="192000" y="168000"/>
                </a:moveTo>
                <a:cubicBezTo>
                  <a:pt x="192000" y="162698"/>
                  <a:pt x="187702" y="158400"/>
                  <a:pt x="182400" y="158400"/>
                </a:cubicBezTo>
                <a:cubicBezTo>
                  <a:pt x="177098" y="158400"/>
                  <a:pt x="172800" y="162698"/>
                  <a:pt x="172800" y="168000"/>
                </a:cubicBezTo>
                <a:cubicBezTo>
                  <a:pt x="172800" y="173302"/>
                  <a:pt x="177098" y="177600"/>
                  <a:pt x="182400" y="177600"/>
                </a:cubicBezTo>
                <a:cubicBezTo>
                  <a:pt x="187702" y="177600"/>
                  <a:pt x="192000" y="173302"/>
                  <a:pt x="192000" y="168000"/>
                </a:cubicBezTo>
                <a:close/>
                <a:moveTo>
                  <a:pt x="192000" y="129600"/>
                </a:moveTo>
                <a:cubicBezTo>
                  <a:pt x="192000" y="124298"/>
                  <a:pt x="187702" y="120000"/>
                  <a:pt x="182400" y="120000"/>
                </a:cubicBezTo>
                <a:cubicBezTo>
                  <a:pt x="177098" y="120000"/>
                  <a:pt x="172800" y="124298"/>
                  <a:pt x="172800" y="129600"/>
                </a:cubicBezTo>
                <a:cubicBezTo>
                  <a:pt x="172800" y="134902"/>
                  <a:pt x="177098" y="139200"/>
                  <a:pt x="182400" y="139200"/>
                </a:cubicBezTo>
                <a:cubicBezTo>
                  <a:pt x="187702" y="139200"/>
                  <a:pt x="192000" y="134902"/>
                  <a:pt x="192000" y="129600"/>
                </a:cubicBezTo>
                <a:close/>
                <a:moveTo>
                  <a:pt x="192000" y="91200"/>
                </a:moveTo>
                <a:cubicBezTo>
                  <a:pt x="192000" y="85898"/>
                  <a:pt x="187702" y="81600"/>
                  <a:pt x="182400" y="81600"/>
                </a:cubicBezTo>
                <a:cubicBezTo>
                  <a:pt x="177098" y="81600"/>
                  <a:pt x="172800" y="85898"/>
                  <a:pt x="172800" y="91200"/>
                </a:cubicBezTo>
                <a:cubicBezTo>
                  <a:pt x="172800" y="96502"/>
                  <a:pt x="177098" y="100800"/>
                  <a:pt x="182400" y="100800"/>
                </a:cubicBezTo>
                <a:cubicBezTo>
                  <a:pt x="187702" y="100800"/>
                  <a:pt x="192000" y="96502"/>
                  <a:pt x="192000" y="91200"/>
                </a:cubicBezTo>
                <a:close/>
                <a:moveTo>
                  <a:pt x="192000" y="52800"/>
                </a:moveTo>
                <a:cubicBezTo>
                  <a:pt x="192000" y="47498"/>
                  <a:pt x="187702" y="43200"/>
                  <a:pt x="182400" y="43200"/>
                </a:cubicBezTo>
                <a:cubicBezTo>
                  <a:pt x="177098" y="43200"/>
                  <a:pt x="172800" y="47498"/>
                  <a:pt x="172800" y="52800"/>
                </a:cubicBezTo>
                <a:cubicBezTo>
                  <a:pt x="172800" y="58102"/>
                  <a:pt x="177098" y="62400"/>
                  <a:pt x="182400" y="62400"/>
                </a:cubicBezTo>
                <a:cubicBezTo>
                  <a:pt x="187702" y="62400"/>
                  <a:pt x="192000" y="58102"/>
                  <a:pt x="192000" y="52800"/>
                </a:cubicBezTo>
                <a:close/>
                <a:moveTo>
                  <a:pt x="278400" y="158400"/>
                </a:moveTo>
                <a:lnTo>
                  <a:pt x="211200" y="158400"/>
                </a:lnTo>
                <a:lnTo>
                  <a:pt x="211200" y="177600"/>
                </a:lnTo>
                <a:lnTo>
                  <a:pt x="278400" y="177600"/>
                </a:lnTo>
                <a:close/>
                <a:moveTo>
                  <a:pt x="278400" y="120000"/>
                </a:moveTo>
                <a:lnTo>
                  <a:pt x="211200" y="120000"/>
                </a:lnTo>
                <a:lnTo>
                  <a:pt x="211200" y="139200"/>
                </a:lnTo>
                <a:lnTo>
                  <a:pt x="278400" y="139200"/>
                </a:lnTo>
                <a:close/>
                <a:moveTo>
                  <a:pt x="278400" y="81600"/>
                </a:moveTo>
                <a:lnTo>
                  <a:pt x="211200" y="81600"/>
                </a:lnTo>
                <a:lnTo>
                  <a:pt x="211200" y="100800"/>
                </a:lnTo>
                <a:lnTo>
                  <a:pt x="278400" y="100800"/>
                </a:lnTo>
                <a:close/>
                <a:moveTo>
                  <a:pt x="278400" y="43200"/>
                </a:moveTo>
                <a:lnTo>
                  <a:pt x="211200" y="43200"/>
                </a:lnTo>
                <a:lnTo>
                  <a:pt x="211200" y="62400"/>
                </a:lnTo>
                <a:lnTo>
                  <a:pt x="278400" y="62400"/>
                </a:lnTo>
                <a:close/>
              </a:path>
            </a:pathLst>
          </a:custGeom>
          <a:solidFill>
            <a:srgbClr val="000028"/>
          </a:solidFill>
          <a:ln w="4763"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6C462ADB-2FBA-F571-E173-F1DAA225173A}"/>
              </a:ext>
            </a:extLst>
          </p:cNvPr>
          <p:cNvSpPr/>
          <p:nvPr/>
        </p:nvSpPr>
        <p:spPr>
          <a:xfrm>
            <a:off x="7577553" y="4962865"/>
            <a:ext cx="401366" cy="355274"/>
          </a:xfrm>
          <a:custGeom>
            <a:avLst/>
            <a:gdLst>
              <a:gd name="connsiteX0" fmla="*/ 250479 w 401366"/>
              <a:gd name="connsiteY0" fmla="*/ 129488 h 355274"/>
              <a:gd name="connsiteX1" fmla="*/ 233381 w 401366"/>
              <a:gd name="connsiteY1" fmla="*/ 139359 h 355274"/>
              <a:gd name="connsiteX2" fmla="*/ 217484 w 401366"/>
              <a:gd name="connsiteY2" fmla="*/ 130179 h 355274"/>
              <a:gd name="connsiteX3" fmla="*/ 217484 w 401366"/>
              <a:gd name="connsiteY3" fmla="*/ 110438 h 355274"/>
              <a:gd name="connsiteX4" fmla="*/ 183884 w 401366"/>
              <a:gd name="connsiteY4" fmla="*/ 110438 h 355274"/>
              <a:gd name="connsiteX5" fmla="*/ 183884 w 401366"/>
              <a:gd name="connsiteY5" fmla="*/ 130179 h 355274"/>
              <a:gd name="connsiteX6" fmla="*/ 167986 w 401366"/>
              <a:gd name="connsiteY6" fmla="*/ 139359 h 355274"/>
              <a:gd name="connsiteX7" fmla="*/ 150888 w 401366"/>
              <a:gd name="connsiteY7" fmla="*/ 129488 h 355274"/>
              <a:gd name="connsiteX8" fmla="*/ 134088 w 401366"/>
              <a:gd name="connsiteY8" fmla="*/ 158587 h 355274"/>
              <a:gd name="connsiteX9" fmla="*/ 151164 w 401366"/>
              <a:gd name="connsiteY9" fmla="*/ 168446 h 355274"/>
              <a:gd name="connsiteX10" fmla="*/ 150284 w 401366"/>
              <a:gd name="connsiteY10" fmla="*/ 177638 h 355274"/>
              <a:gd name="connsiteX11" fmla="*/ 151164 w 401366"/>
              <a:gd name="connsiteY11" fmla="*/ 186829 h 355274"/>
              <a:gd name="connsiteX12" fmla="*/ 134088 w 401366"/>
              <a:gd name="connsiteY12" fmla="*/ 196688 h 355274"/>
              <a:gd name="connsiteX13" fmla="*/ 150888 w 401366"/>
              <a:gd name="connsiteY13" fmla="*/ 225787 h 355274"/>
              <a:gd name="connsiteX14" fmla="*/ 167986 w 401366"/>
              <a:gd name="connsiteY14" fmla="*/ 215916 h 355274"/>
              <a:gd name="connsiteX15" fmla="*/ 183884 w 401366"/>
              <a:gd name="connsiteY15" fmla="*/ 225097 h 355274"/>
              <a:gd name="connsiteX16" fmla="*/ 183884 w 401366"/>
              <a:gd name="connsiteY16" fmla="*/ 244838 h 355274"/>
              <a:gd name="connsiteX17" fmla="*/ 217484 w 401366"/>
              <a:gd name="connsiteY17" fmla="*/ 244838 h 355274"/>
              <a:gd name="connsiteX18" fmla="*/ 217484 w 401366"/>
              <a:gd name="connsiteY18" fmla="*/ 225097 h 355274"/>
              <a:gd name="connsiteX19" fmla="*/ 233381 w 401366"/>
              <a:gd name="connsiteY19" fmla="*/ 215916 h 355274"/>
              <a:gd name="connsiteX20" fmla="*/ 250479 w 401366"/>
              <a:gd name="connsiteY20" fmla="*/ 225787 h 355274"/>
              <a:gd name="connsiteX21" fmla="*/ 267279 w 401366"/>
              <a:gd name="connsiteY21" fmla="*/ 196688 h 355274"/>
              <a:gd name="connsiteX22" fmla="*/ 250203 w 401366"/>
              <a:gd name="connsiteY22" fmla="*/ 186829 h 355274"/>
              <a:gd name="connsiteX23" fmla="*/ 251084 w 401366"/>
              <a:gd name="connsiteY23" fmla="*/ 177638 h 355274"/>
              <a:gd name="connsiteX24" fmla="*/ 250203 w 401366"/>
              <a:gd name="connsiteY24" fmla="*/ 168446 h 355274"/>
              <a:gd name="connsiteX25" fmla="*/ 267279 w 401366"/>
              <a:gd name="connsiteY25" fmla="*/ 158587 h 355274"/>
              <a:gd name="connsiteX26" fmla="*/ 250479 w 401366"/>
              <a:gd name="connsiteY26" fmla="*/ 129488 h 355274"/>
              <a:gd name="connsiteX27" fmla="*/ 200684 w 401366"/>
              <a:gd name="connsiteY27" fmla="*/ 206438 h 355274"/>
              <a:gd name="connsiteX28" fmla="*/ 171884 w 401366"/>
              <a:gd name="connsiteY28" fmla="*/ 177638 h 355274"/>
              <a:gd name="connsiteX29" fmla="*/ 200684 w 401366"/>
              <a:gd name="connsiteY29" fmla="*/ 148838 h 355274"/>
              <a:gd name="connsiteX30" fmla="*/ 229484 w 401366"/>
              <a:gd name="connsiteY30" fmla="*/ 177638 h 355274"/>
              <a:gd name="connsiteX31" fmla="*/ 200684 w 401366"/>
              <a:gd name="connsiteY31" fmla="*/ 206438 h 355274"/>
              <a:gd name="connsiteX32" fmla="*/ 238778 w 401366"/>
              <a:gd name="connsiteY32" fmla="*/ 316506 h 355274"/>
              <a:gd name="connsiteX33" fmla="*/ 247667 w 401366"/>
              <a:gd name="connsiteY33" fmla="*/ 348911 h 355274"/>
              <a:gd name="connsiteX34" fmla="*/ 238638 w 401366"/>
              <a:gd name="connsiteY34" fmla="*/ 351134 h 355274"/>
              <a:gd name="connsiteX35" fmla="*/ 27187 w 401366"/>
              <a:gd name="connsiteY35" fmla="*/ 215592 h 355274"/>
              <a:gd name="connsiteX36" fmla="*/ 44055 w 401366"/>
              <a:gd name="connsiteY36" fmla="*/ 94226 h 355274"/>
              <a:gd name="connsiteX37" fmla="*/ 5173 w 401366"/>
              <a:gd name="connsiteY37" fmla="*/ 100765 h 355274"/>
              <a:gd name="connsiteX38" fmla="*/ 0 w 401366"/>
              <a:gd name="connsiteY38" fmla="*/ 69996 h 355274"/>
              <a:gd name="connsiteX39" fmla="*/ 89807 w 401366"/>
              <a:gd name="connsiteY39" fmla="*/ 54893 h 355274"/>
              <a:gd name="connsiteX40" fmla="*/ 118420 w 401366"/>
              <a:gd name="connsiteY40" fmla="*/ 141375 h 355274"/>
              <a:gd name="connsiteX41" fmla="*/ 88797 w 401366"/>
              <a:gd name="connsiteY41" fmla="*/ 151176 h 355274"/>
              <a:gd name="connsiteX42" fmla="*/ 74618 w 401366"/>
              <a:gd name="connsiteY42" fmla="*/ 108318 h 355274"/>
              <a:gd name="connsiteX43" fmla="*/ 60011 w 401366"/>
              <a:gd name="connsiteY43" fmla="*/ 208412 h 355274"/>
              <a:gd name="connsiteX44" fmla="*/ 231458 w 401366"/>
              <a:gd name="connsiteY44" fmla="*/ 318311 h 355274"/>
              <a:gd name="connsiteX45" fmla="*/ 238778 w 401366"/>
              <a:gd name="connsiteY45" fmla="*/ 316506 h 355274"/>
              <a:gd name="connsiteX46" fmla="*/ 401367 w 401366"/>
              <a:gd name="connsiteY46" fmla="*/ 285279 h 355274"/>
              <a:gd name="connsiteX47" fmla="*/ 311561 w 401366"/>
              <a:gd name="connsiteY47" fmla="*/ 300383 h 355274"/>
              <a:gd name="connsiteX48" fmla="*/ 282948 w 401366"/>
              <a:gd name="connsiteY48" fmla="*/ 213899 h 355274"/>
              <a:gd name="connsiteX49" fmla="*/ 312571 w 401366"/>
              <a:gd name="connsiteY49" fmla="*/ 204099 h 355274"/>
              <a:gd name="connsiteX50" fmla="*/ 326775 w 401366"/>
              <a:gd name="connsiteY50" fmla="*/ 247037 h 355274"/>
              <a:gd name="connsiteX51" fmla="*/ 341357 w 401366"/>
              <a:gd name="connsiteY51" fmla="*/ 146863 h 355274"/>
              <a:gd name="connsiteX52" fmla="*/ 169909 w 401366"/>
              <a:gd name="connsiteY52" fmla="*/ 36964 h 355274"/>
              <a:gd name="connsiteX53" fmla="*/ 162589 w 401366"/>
              <a:gd name="connsiteY53" fmla="*/ 38769 h 355274"/>
              <a:gd name="connsiteX54" fmla="*/ 153701 w 401366"/>
              <a:gd name="connsiteY54" fmla="*/ 6364 h 355274"/>
              <a:gd name="connsiteX55" fmla="*/ 162729 w 401366"/>
              <a:gd name="connsiteY55" fmla="*/ 4141 h 355274"/>
              <a:gd name="connsiteX56" fmla="*/ 374180 w 401366"/>
              <a:gd name="connsiteY56" fmla="*/ 139683 h 355274"/>
              <a:gd name="connsiteX57" fmla="*/ 357360 w 401366"/>
              <a:gd name="connsiteY57" fmla="*/ 261041 h 355274"/>
              <a:gd name="connsiteX58" fmla="*/ 396193 w 401366"/>
              <a:gd name="connsiteY58" fmla="*/ 254510 h 355274"/>
              <a:gd name="connsiteX59" fmla="*/ 401367 w 401366"/>
              <a:gd name="connsiteY59" fmla="*/ 285279 h 35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01366" h="355274">
                <a:moveTo>
                  <a:pt x="250479" y="129488"/>
                </a:moveTo>
                <a:lnTo>
                  <a:pt x="233381" y="139359"/>
                </a:lnTo>
                <a:cubicBezTo>
                  <a:pt x="228736" y="135385"/>
                  <a:pt x="223357" y="132265"/>
                  <a:pt x="217484" y="130179"/>
                </a:cubicBezTo>
                <a:lnTo>
                  <a:pt x="217484" y="110438"/>
                </a:lnTo>
                <a:lnTo>
                  <a:pt x="183884" y="110438"/>
                </a:lnTo>
                <a:lnTo>
                  <a:pt x="183884" y="130179"/>
                </a:lnTo>
                <a:cubicBezTo>
                  <a:pt x="178010" y="132265"/>
                  <a:pt x="172632" y="135385"/>
                  <a:pt x="167986" y="139359"/>
                </a:cubicBezTo>
                <a:lnTo>
                  <a:pt x="150888" y="129488"/>
                </a:lnTo>
                <a:lnTo>
                  <a:pt x="134088" y="158587"/>
                </a:lnTo>
                <a:lnTo>
                  <a:pt x="151164" y="168446"/>
                </a:lnTo>
                <a:cubicBezTo>
                  <a:pt x="150612" y="171431"/>
                  <a:pt x="150284" y="174496"/>
                  <a:pt x="150284" y="177638"/>
                </a:cubicBezTo>
                <a:cubicBezTo>
                  <a:pt x="150284" y="180780"/>
                  <a:pt x="150612" y="183844"/>
                  <a:pt x="151164" y="186829"/>
                </a:cubicBezTo>
                <a:lnTo>
                  <a:pt x="134088" y="196688"/>
                </a:lnTo>
                <a:lnTo>
                  <a:pt x="150888" y="225787"/>
                </a:lnTo>
                <a:lnTo>
                  <a:pt x="167986" y="215916"/>
                </a:lnTo>
                <a:cubicBezTo>
                  <a:pt x="172632" y="219891"/>
                  <a:pt x="178010" y="223011"/>
                  <a:pt x="183884" y="225097"/>
                </a:cubicBezTo>
                <a:lnTo>
                  <a:pt x="183884" y="244838"/>
                </a:lnTo>
                <a:lnTo>
                  <a:pt x="217484" y="244838"/>
                </a:lnTo>
                <a:lnTo>
                  <a:pt x="217484" y="225097"/>
                </a:lnTo>
                <a:cubicBezTo>
                  <a:pt x="223357" y="223011"/>
                  <a:pt x="228736" y="219891"/>
                  <a:pt x="233381" y="215916"/>
                </a:cubicBezTo>
                <a:lnTo>
                  <a:pt x="250479" y="225787"/>
                </a:lnTo>
                <a:lnTo>
                  <a:pt x="267279" y="196688"/>
                </a:lnTo>
                <a:lnTo>
                  <a:pt x="250203" y="186829"/>
                </a:lnTo>
                <a:cubicBezTo>
                  <a:pt x="250758" y="183844"/>
                  <a:pt x="251084" y="180780"/>
                  <a:pt x="251084" y="177638"/>
                </a:cubicBezTo>
                <a:cubicBezTo>
                  <a:pt x="251084" y="174496"/>
                  <a:pt x="250758" y="171431"/>
                  <a:pt x="250203" y="168446"/>
                </a:cubicBezTo>
                <a:lnTo>
                  <a:pt x="267279" y="158587"/>
                </a:lnTo>
                <a:lnTo>
                  <a:pt x="250479" y="129488"/>
                </a:lnTo>
                <a:close/>
                <a:moveTo>
                  <a:pt x="200684" y="206438"/>
                </a:moveTo>
                <a:cubicBezTo>
                  <a:pt x="184804" y="206438"/>
                  <a:pt x="171884" y="193518"/>
                  <a:pt x="171884" y="177638"/>
                </a:cubicBezTo>
                <a:cubicBezTo>
                  <a:pt x="171884" y="161757"/>
                  <a:pt x="184804" y="148838"/>
                  <a:pt x="200684" y="148838"/>
                </a:cubicBezTo>
                <a:cubicBezTo>
                  <a:pt x="216563" y="148838"/>
                  <a:pt x="229484" y="161757"/>
                  <a:pt x="229484" y="177638"/>
                </a:cubicBezTo>
                <a:cubicBezTo>
                  <a:pt x="229484" y="193518"/>
                  <a:pt x="216563" y="206438"/>
                  <a:pt x="200684" y="206438"/>
                </a:cubicBezTo>
                <a:close/>
                <a:moveTo>
                  <a:pt x="238778" y="316506"/>
                </a:moveTo>
                <a:lnTo>
                  <a:pt x="247667" y="348911"/>
                </a:lnTo>
                <a:cubicBezTo>
                  <a:pt x="244693" y="349722"/>
                  <a:pt x="241685" y="350466"/>
                  <a:pt x="238638" y="351134"/>
                </a:cubicBezTo>
                <a:cubicBezTo>
                  <a:pt x="142819" y="372095"/>
                  <a:pt x="48149" y="311414"/>
                  <a:pt x="27187" y="215592"/>
                </a:cubicBezTo>
                <a:cubicBezTo>
                  <a:pt x="17806" y="172712"/>
                  <a:pt x="24885" y="130131"/>
                  <a:pt x="44055" y="94226"/>
                </a:cubicBezTo>
                <a:lnTo>
                  <a:pt x="5173" y="100765"/>
                </a:lnTo>
                <a:lnTo>
                  <a:pt x="0" y="69996"/>
                </a:lnTo>
                <a:lnTo>
                  <a:pt x="89807" y="54893"/>
                </a:lnTo>
                <a:lnTo>
                  <a:pt x="118420" y="141375"/>
                </a:lnTo>
                <a:lnTo>
                  <a:pt x="88797" y="151176"/>
                </a:lnTo>
                <a:lnTo>
                  <a:pt x="74618" y="108318"/>
                </a:lnTo>
                <a:cubicBezTo>
                  <a:pt x="58375" y="137801"/>
                  <a:pt x="52268" y="173022"/>
                  <a:pt x="60011" y="208412"/>
                </a:cubicBezTo>
                <a:cubicBezTo>
                  <a:pt x="76980" y="285979"/>
                  <a:pt x="153890" y="335279"/>
                  <a:pt x="231458" y="318311"/>
                </a:cubicBezTo>
                <a:cubicBezTo>
                  <a:pt x="233928" y="317769"/>
                  <a:pt x="236367" y="317164"/>
                  <a:pt x="238778" y="316506"/>
                </a:cubicBezTo>
                <a:close/>
                <a:moveTo>
                  <a:pt x="401367" y="285279"/>
                </a:moveTo>
                <a:lnTo>
                  <a:pt x="311561" y="300383"/>
                </a:lnTo>
                <a:lnTo>
                  <a:pt x="282948" y="213899"/>
                </a:lnTo>
                <a:lnTo>
                  <a:pt x="312571" y="204099"/>
                </a:lnTo>
                <a:lnTo>
                  <a:pt x="326775" y="247037"/>
                </a:lnTo>
                <a:cubicBezTo>
                  <a:pt x="343037" y="217542"/>
                  <a:pt x="349104" y="182272"/>
                  <a:pt x="341357" y="146863"/>
                </a:cubicBezTo>
                <a:cubicBezTo>
                  <a:pt x="324389" y="69296"/>
                  <a:pt x="247477" y="19995"/>
                  <a:pt x="169909" y="36964"/>
                </a:cubicBezTo>
                <a:cubicBezTo>
                  <a:pt x="167440" y="37504"/>
                  <a:pt x="165001" y="38109"/>
                  <a:pt x="162589" y="38769"/>
                </a:cubicBezTo>
                <a:lnTo>
                  <a:pt x="153701" y="6364"/>
                </a:lnTo>
                <a:cubicBezTo>
                  <a:pt x="156674" y="5551"/>
                  <a:pt x="159683" y="4807"/>
                  <a:pt x="162729" y="4141"/>
                </a:cubicBezTo>
                <a:cubicBezTo>
                  <a:pt x="258549" y="-16821"/>
                  <a:pt x="353218" y="43863"/>
                  <a:pt x="374180" y="139683"/>
                </a:cubicBezTo>
                <a:cubicBezTo>
                  <a:pt x="383559" y="182552"/>
                  <a:pt x="376517" y="225142"/>
                  <a:pt x="357360" y="261041"/>
                </a:cubicBezTo>
                <a:lnTo>
                  <a:pt x="396193" y="254510"/>
                </a:lnTo>
                <a:lnTo>
                  <a:pt x="401367" y="285279"/>
                </a:lnTo>
                <a:close/>
              </a:path>
            </a:pathLst>
          </a:custGeom>
          <a:solidFill>
            <a:srgbClr val="000028"/>
          </a:solidFill>
          <a:ln w="4763" cap="flat">
            <a:noFill/>
            <a:prstDash val="solid"/>
            <a:miter/>
          </a:ln>
        </p:spPr>
        <p:txBody>
          <a:bodyPr rtlCol="0" anchor="ctr"/>
          <a:lstStyle/>
          <a:p>
            <a:endParaRPr lang="de-DE"/>
          </a:p>
        </p:txBody>
      </p:sp>
      <p:sp>
        <p:nvSpPr>
          <p:cNvPr id="5" name="Rechteck 4">
            <a:extLst>
              <a:ext uri="{FF2B5EF4-FFF2-40B4-BE49-F238E27FC236}">
                <a16:creationId xmlns:a16="http://schemas.microsoft.com/office/drawing/2014/main" id="{9AE80433-FEE8-962E-9677-5EAFCBE2D7C5}"/>
              </a:ext>
            </a:extLst>
          </p:cNvPr>
          <p:cNvSpPr>
            <a:spLocks/>
          </p:cNvSpPr>
          <p:nvPr/>
        </p:nvSpPr>
        <p:spPr>
          <a:xfrm>
            <a:off x="10129719" y="4813611"/>
            <a:ext cx="553998" cy="553998"/>
          </a:xfrm>
          <a:prstGeom prst="rect">
            <a:avLst/>
          </a:prstGeom>
          <a:solidFill>
            <a:srgbClr val="00C1B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en-US"/>
          </a:p>
        </p:txBody>
      </p:sp>
      <p:sp>
        <p:nvSpPr>
          <p:cNvPr id="7" name="Freihandform: Form 6">
            <a:extLst>
              <a:ext uri="{FF2B5EF4-FFF2-40B4-BE49-F238E27FC236}">
                <a16:creationId xmlns:a16="http://schemas.microsoft.com/office/drawing/2014/main" id="{D2ACAD34-4517-5020-C885-AE066A9C9796}"/>
              </a:ext>
            </a:extLst>
          </p:cNvPr>
          <p:cNvSpPr>
            <a:spLocks noChangeAspect="1"/>
          </p:cNvSpPr>
          <p:nvPr/>
        </p:nvSpPr>
        <p:spPr bwMode="gray">
          <a:xfrm>
            <a:off x="10275160" y="4915632"/>
            <a:ext cx="272406" cy="335270"/>
          </a:xfrm>
          <a:custGeom>
            <a:avLst/>
            <a:gdLst>
              <a:gd name="connsiteX0" fmla="*/ 178263 w 356525"/>
              <a:gd name="connsiteY0" fmla="*/ 0 h 438801"/>
              <a:gd name="connsiteX1" fmla="*/ 0 w 356525"/>
              <a:gd name="connsiteY1" fmla="*/ 82275 h 438801"/>
              <a:gd name="connsiteX2" fmla="*/ 0 w 356525"/>
              <a:gd name="connsiteY2" fmla="*/ 219401 h 438801"/>
              <a:gd name="connsiteX3" fmla="*/ 178263 w 356525"/>
              <a:gd name="connsiteY3" fmla="*/ 438801 h 438801"/>
              <a:gd name="connsiteX4" fmla="*/ 356526 w 356525"/>
              <a:gd name="connsiteY4" fmla="*/ 219401 h 438801"/>
              <a:gd name="connsiteX5" fmla="*/ 356526 w 356525"/>
              <a:gd name="connsiteY5" fmla="*/ 82275 h 438801"/>
              <a:gd name="connsiteX6" fmla="*/ 178263 w 356525"/>
              <a:gd name="connsiteY6" fmla="*/ 0 h 438801"/>
              <a:gd name="connsiteX7" fmla="*/ 169556 w 356525"/>
              <a:gd name="connsiteY7" fmla="*/ 303870 h 438801"/>
              <a:gd name="connsiteX8" fmla="*/ 82275 w 356525"/>
              <a:gd name="connsiteY8" fmla="*/ 217824 h 438801"/>
              <a:gd name="connsiteX9" fmla="*/ 109769 w 356525"/>
              <a:gd name="connsiteY9" fmla="*/ 191496 h 438801"/>
              <a:gd name="connsiteX10" fmla="*/ 164276 w 356525"/>
              <a:gd name="connsiteY10" fmla="*/ 245249 h 438801"/>
              <a:gd name="connsiteX11" fmla="*/ 242506 w 356525"/>
              <a:gd name="connsiteY11" fmla="*/ 135000 h 438801"/>
              <a:gd name="connsiteX12" fmla="*/ 274251 w 356525"/>
              <a:gd name="connsiteY12" fmla="*/ 156323 h 438801"/>
              <a:gd name="connsiteX13" fmla="*/ 169556 w 356525"/>
              <a:gd name="connsiteY13" fmla="*/ 303938 h 43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6525" h="438801">
                <a:moveTo>
                  <a:pt x="178263" y="0"/>
                </a:moveTo>
                <a:lnTo>
                  <a:pt x="0" y="82275"/>
                </a:lnTo>
                <a:lnTo>
                  <a:pt x="0" y="219401"/>
                </a:lnTo>
                <a:cubicBezTo>
                  <a:pt x="0" y="330198"/>
                  <a:pt x="75967" y="413570"/>
                  <a:pt x="178263" y="438801"/>
                </a:cubicBezTo>
                <a:cubicBezTo>
                  <a:pt x="280558" y="413570"/>
                  <a:pt x="356526" y="330198"/>
                  <a:pt x="356526" y="219401"/>
                </a:cubicBezTo>
                <a:lnTo>
                  <a:pt x="356526" y="82275"/>
                </a:lnTo>
                <a:lnTo>
                  <a:pt x="178263" y="0"/>
                </a:lnTo>
                <a:close/>
                <a:moveTo>
                  <a:pt x="169556" y="303870"/>
                </a:moveTo>
                <a:lnTo>
                  <a:pt x="82275" y="217824"/>
                </a:lnTo>
                <a:lnTo>
                  <a:pt x="109769" y="191496"/>
                </a:lnTo>
                <a:lnTo>
                  <a:pt x="164276" y="245249"/>
                </a:lnTo>
                <a:lnTo>
                  <a:pt x="242506" y="135000"/>
                </a:lnTo>
                <a:lnTo>
                  <a:pt x="274251" y="156323"/>
                </a:lnTo>
                <a:lnTo>
                  <a:pt x="169556" y="303938"/>
                </a:lnTo>
                <a:close/>
              </a:path>
            </a:pathLst>
          </a:custGeom>
          <a:solidFill>
            <a:srgbClr val="000028"/>
          </a:solidFill>
          <a:ln w="6794" cap="flat">
            <a:noFill/>
            <a:prstDash val="solid"/>
            <a:miter/>
          </a:ln>
        </p:spPr>
        <p:txBody>
          <a:bodyPr rtlCol="0" anchor="ctr"/>
          <a:lstStyle/>
          <a:p>
            <a:endParaRPr lang="en-US" sz="1799">
              <a:solidFill>
                <a:srgbClr val="000000"/>
              </a:solidFill>
              <a:latin typeface="Arial"/>
            </a:endParaRPr>
          </a:p>
        </p:txBody>
      </p:sp>
      <p:sp>
        <p:nvSpPr>
          <p:cNvPr id="2" name="Foliennummernplatzhalter 1">
            <a:extLst>
              <a:ext uri="{FF2B5EF4-FFF2-40B4-BE49-F238E27FC236}">
                <a16:creationId xmlns:a16="http://schemas.microsoft.com/office/drawing/2014/main" id="{3600C899-FB73-4F50-C129-AD34F1054F14}"/>
              </a:ext>
            </a:extLst>
          </p:cNvPr>
          <p:cNvSpPr>
            <a:spLocks noGrp="1"/>
          </p:cNvSpPr>
          <p:nvPr>
            <p:ph type="sldNum" sz="quarter" idx="11"/>
          </p:nvPr>
        </p:nvSpPr>
        <p:spPr/>
        <p:txBody>
          <a:bodyPr/>
          <a:lstStyle/>
          <a:p>
            <a:r>
              <a:rPr lang="en-US"/>
              <a:t>Page </a:t>
            </a:r>
            <a:fld id="{15EBE321-CBB1-4E91-BD14-37C8D44326FB}" type="slidenum">
              <a:rPr lang="en-US" smtClean="0"/>
              <a:pPr/>
              <a:t>3</a:t>
            </a:fld>
            <a:endParaRPr lang="en-US"/>
          </a:p>
        </p:txBody>
      </p:sp>
    </p:spTree>
    <p:extLst>
      <p:ext uri="{BB962C8B-B14F-4D97-AF65-F5344CB8AC3E}">
        <p14:creationId xmlns:p14="http://schemas.microsoft.com/office/powerpoint/2010/main" val="109137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B0ECD181-C66D-31FA-CE27-1810F6A4EB43}"/>
              </a:ext>
            </a:extLst>
          </p:cNvPr>
          <p:cNvSpPr>
            <a:spLocks/>
          </p:cNvSpPr>
          <p:nvPr/>
        </p:nvSpPr>
        <p:spPr bwMode="gray">
          <a:xfrm>
            <a:off x="395859" y="1406057"/>
            <a:ext cx="3614164" cy="4401019"/>
          </a:xfrm>
          <a:prstGeom prst="rect">
            <a:avLst/>
          </a:prstGeom>
          <a:blipFill>
            <a:blip r:embed="rId4"/>
            <a:stretch>
              <a:fillRect l="195" t="-9092" r="-1079" b="-278"/>
            </a:stretch>
          </a:blipFill>
          <a:ln>
            <a:noFill/>
          </a:ln>
          <a:effectLst/>
        </p:spPr>
        <p:txBody>
          <a:bodyPr wrap="square" lIns="108000" tIns="54000" rIns="108000" bIns="54000" numCol="1" spcCol="72000" rtlCol="0" anchor="ctr">
            <a:noAutofit/>
          </a:bodyPr>
          <a:lstStyle/>
          <a:p>
            <a:pPr marL="0" lvl="2"/>
            <a:endParaRPr lang="de-DE"/>
          </a:p>
        </p:txBody>
      </p:sp>
      <p:graphicFrame>
        <p:nvGraphicFramePr>
          <p:cNvPr id="7" name="Objekt 6" hidden="1">
            <a:extLst>
              <a:ext uri="{FF2B5EF4-FFF2-40B4-BE49-F238E27FC236}">
                <a16:creationId xmlns:a16="http://schemas.microsoft.com/office/drawing/2014/main" id="{8D82E4D2-0657-431C-A395-4BC7540996D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4" imgH="345" progId="TCLayout.ActiveDocument.1">
                  <p:embed/>
                </p:oleObj>
              </mc:Choice>
              <mc:Fallback>
                <p:oleObj name="think-cell Slide" r:id="rId5" imgW="344" imgH="345" progId="TCLayout.ActiveDocument.1">
                  <p:embed/>
                  <p:pic>
                    <p:nvPicPr>
                      <p:cNvPr id="7" name="Objekt 6" hidden="1">
                        <a:extLst>
                          <a:ext uri="{FF2B5EF4-FFF2-40B4-BE49-F238E27FC236}">
                            <a16:creationId xmlns:a16="http://schemas.microsoft.com/office/drawing/2014/main" id="{8D82E4D2-0657-431C-A395-4BC7540996D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DEC4C41C-90C8-4F2A-8762-B89C7ACFB96D}"/>
              </a:ext>
            </a:extLst>
          </p:cNvPr>
          <p:cNvSpPr>
            <a:spLocks noGrp="1"/>
          </p:cNvSpPr>
          <p:nvPr>
            <p:ph type="title"/>
          </p:nvPr>
        </p:nvSpPr>
        <p:spPr bwMode="gray"/>
        <p:txBody>
          <a:bodyPr vert="horz"/>
          <a:lstStyle/>
          <a:p>
            <a:r>
              <a:rPr lang="en-US"/>
              <a:t>Permanent availability of historical process data</a:t>
            </a:r>
            <a:br>
              <a:rPr lang="en-US"/>
            </a:br>
            <a:r>
              <a:rPr lang="en-US" b="0"/>
              <a:t>with PH Modernization Services</a:t>
            </a:r>
            <a:endParaRPr lang="en-US"/>
          </a:p>
        </p:txBody>
      </p:sp>
      <p:sp>
        <p:nvSpPr>
          <p:cNvPr id="3" name="Fußzeilenplatzhalter 2">
            <a:extLst>
              <a:ext uri="{FF2B5EF4-FFF2-40B4-BE49-F238E27FC236}">
                <a16:creationId xmlns:a16="http://schemas.microsoft.com/office/drawing/2014/main" id="{8F6B4EA3-E88E-4213-B7A2-449C1CC466EA}"/>
              </a:ext>
            </a:extLst>
          </p:cNvPr>
          <p:cNvSpPr>
            <a:spLocks noGrp="1"/>
          </p:cNvSpPr>
          <p:nvPr>
            <p:ph type="ftr" sz="quarter" idx="10"/>
          </p:nvPr>
        </p:nvSpPr>
        <p:spPr bwMode="gray"/>
        <p:txBody>
          <a:bodyPr/>
          <a:lstStyle/>
          <a:p>
            <a:pPr>
              <a:lnSpc>
                <a:spcPct val="100000"/>
              </a:lnSpc>
            </a:pPr>
            <a:r>
              <a:rPr lang="en-US" noProof="0"/>
              <a:t>Unrestricted | © Siemens 2026 | Digital Enterprise Services | September 2026</a:t>
            </a:r>
          </a:p>
        </p:txBody>
      </p:sp>
      <p:sp>
        <p:nvSpPr>
          <p:cNvPr id="5" name="Titel 1">
            <a:extLst>
              <a:ext uri="{FF2B5EF4-FFF2-40B4-BE49-F238E27FC236}">
                <a16:creationId xmlns:a16="http://schemas.microsoft.com/office/drawing/2014/main" id="{9DEF2FDC-092B-4A6C-B16B-55A89C4F8334}"/>
              </a:ext>
            </a:extLst>
          </p:cNvPr>
          <p:cNvSpPr txBox="1">
            <a:spLocks/>
          </p:cNvSpPr>
          <p:nvPr/>
        </p:nvSpPr>
        <p:spPr bwMode="gray">
          <a:xfrm>
            <a:off x="410303" y="383550"/>
            <a:ext cx="9863997" cy="576000"/>
          </a:xfrm>
          <a:prstGeom prst="rect">
            <a:avLst/>
          </a:prstGeom>
        </p:spPr>
        <p:txBody>
          <a:bodyPr vert="horz" lIns="0" tIns="0" rIns="324000" bIns="14400" rtlCol="0" anchor="t" anchorCtr="0">
            <a:noAutofit/>
          </a:bodyPr>
          <a:lstStyle>
            <a:lvl1pPr algn="l" defTabSz="914400" rtl="0" eaLnBrk="1" latinLnBrk="0" hangingPunct="1">
              <a:lnSpc>
                <a:spcPct val="90000"/>
              </a:lnSpc>
              <a:spcBef>
                <a:spcPct val="0"/>
              </a:spcBef>
              <a:buNone/>
              <a:defRPr sz="2000" b="1" kern="1200">
                <a:solidFill>
                  <a:schemeClr val="accent1"/>
                </a:solidFill>
                <a:latin typeface="+mj-lt"/>
                <a:ea typeface="+mj-ea"/>
                <a:cs typeface="+mj-cs"/>
              </a:defRPr>
            </a:lvl1pPr>
          </a:lstStyle>
          <a:p>
            <a:endParaRPr lang="en-US"/>
          </a:p>
        </p:txBody>
      </p:sp>
      <p:sp>
        <p:nvSpPr>
          <p:cNvPr id="16" name="Inhaltsplatzhalter 2">
            <a:extLst>
              <a:ext uri="{FF2B5EF4-FFF2-40B4-BE49-F238E27FC236}">
                <a16:creationId xmlns:a16="http://schemas.microsoft.com/office/drawing/2014/main" id="{239092B7-4020-D36E-C68D-C84D73B6FC5C}"/>
              </a:ext>
            </a:extLst>
          </p:cNvPr>
          <p:cNvSpPr txBox="1">
            <a:spLocks/>
          </p:cNvSpPr>
          <p:nvPr/>
        </p:nvSpPr>
        <p:spPr bwMode="gray">
          <a:xfrm>
            <a:off x="4297790" y="2019749"/>
            <a:ext cx="7489397" cy="1077218"/>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80000" lvl="2" indent="-180000">
              <a:lnSpc>
                <a:spcPct val="100000"/>
              </a:lnSpc>
              <a:spcBef>
                <a:spcPts val="0"/>
              </a:spcBef>
              <a:spcAft>
                <a:spcPts val="600"/>
              </a:spcAft>
              <a:buClr>
                <a:prstClr val="white"/>
              </a:buClr>
              <a:defRPr/>
            </a:pPr>
            <a:r>
              <a:rPr lang="en-US" sz="1200" dirty="0">
                <a:solidFill>
                  <a:prstClr val="white"/>
                </a:solidFill>
                <a:latin typeface="Arial"/>
                <a:cs typeface="Arial" charset="0"/>
              </a:rPr>
              <a:t>PH Modernization Services offer standardized and system-tested service all around the modernization of SIMATIC Process Historian (SIDSI</a:t>
            </a:r>
            <a:r>
              <a:rPr lang="en-US" sz="1200" baseline="30000" dirty="0">
                <a:solidFill>
                  <a:prstClr val="white"/>
                </a:solidFill>
                <a:latin typeface="Arial"/>
                <a:cs typeface="Arial" charset="0"/>
              </a:rPr>
              <a:t>1</a:t>
            </a:r>
            <a:r>
              <a:rPr lang="en-US" sz="1200" dirty="0">
                <a:solidFill>
                  <a:prstClr val="white"/>
                </a:solidFill>
                <a:latin typeface="Arial"/>
                <a:cs typeface="Arial" charset="0"/>
              </a:rPr>
              <a:t> PH).​</a:t>
            </a:r>
          </a:p>
          <a:p>
            <a:pPr marL="180000" lvl="2" indent="-180000">
              <a:lnSpc>
                <a:spcPct val="100000"/>
              </a:lnSpc>
              <a:spcBef>
                <a:spcPts val="0"/>
              </a:spcBef>
              <a:spcAft>
                <a:spcPts val="600"/>
              </a:spcAft>
              <a:buClr>
                <a:prstClr val="white"/>
              </a:buClr>
              <a:defRPr/>
            </a:pPr>
            <a:r>
              <a:rPr lang="en-US" sz="1200" dirty="0">
                <a:solidFill>
                  <a:prstClr val="white"/>
                </a:solidFill>
                <a:latin typeface="Arial"/>
                <a:cs typeface="Arial" charset="0"/>
              </a:rPr>
              <a:t>The historic process data is saved and integrated into the new PH system environment by upgrading the PH database. </a:t>
            </a:r>
          </a:p>
          <a:p>
            <a:pPr marL="180000" lvl="2" indent="-180000">
              <a:lnSpc>
                <a:spcPct val="100000"/>
              </a:lnSpc>
              <a:spcBef>
                <a:spcPts val="0"/>
              </a:spcBef>
              <a:spcAft>
                <a:spcPts val="600"/>
              </a:spcAft>
              <a:buClr>
                <a:prstClr val="white"/>
              </a:buClr>
              <a:defRPr/>
            </a:pPr>
            <a:r>
              <a:rPr lang="en-US" sz="1200" dirty="0">
                <a:solidFill>
                  <a:prstClr val="white"/>
                </a:solidFill>
                <a:latin typeface="Arial"/>
                <a:cs typeface="Arial" charset="0"/>
              </a:rPr>
              <a:t>Data porting distributes the old archive data to the new hardware environment.</a:t>
            </a:r>
          </a:p>
        </p:txBody>
      </p:sp>
      <p:sp>
        <p:nvSpPr>
          <p:cNvPr id="17" name="Rechteck 23">
            <a:extLst>
              <a:ext uri="{FF2B5EF4-FFF2-40B4-BE49-F238E27FC236}">
                <a16:creationId xmlns:a16="http://schemas.microsoft.com/office/drawing/2014/main" id="{B3A4D5AD-FB38-CBFF-3B83-744CE20496E7}"/>
              </a:ext>
            </a:extLst>
          </p:cNvPr>
          <p:cNvSpPr>
            <a:spLocks/>
          </p:cNvSpPr>
          <p:nvPr/>
        </p:nvSpPr>
        <p:spPr bwMode="gray">
          <a:xfrm>
            <a:off x="4301402" y="1415516"/>
            <a:ext cx="7489397" cy="391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44000" rIns="0" bIns="0" rtlCol="0" anchor="t" anchorCtr="0">
            <a:spAutoFit/>
          </a:bodyPr>
          <a:lstStyle/>
          <a:p>
            <a:pPr marL="0" marR="0" lvl="0" indent="0" defTabSz="914400" eaLnBrk="1" fontAlgn="auto" latinLnBrk="0" hangingPunct="1">
              <a:lnSpc>
                <a:spcPct val="100000"/>
              </a:lnSpc>
              <a:spcBef>
                <a:spcPct val="0"/>
              </a:spcBef>
              <a:spcAft>
                <a:spcPts val="0"/>
              </a:spcAft>
              <a:buClr>
                <a:srgbClr val="009999"/>
              </a:buClr>
              <a:buSzTx/>
              <a:buFontTx/>
              <a:buNone/>
              <a:tabLst/>
              <a:defRPr/>
            </a:pPr>
            <a:r>
              <a:rPr kumimoji="0" lang="en-US" sz="1600" b="1" i="0" u="none" strike="noStrike" kern="0" cap="none" spc="0" normalizeH="0" baseline="0" noProof="0">
                <a:ln>
                  <a:noFill/>
                </a:ln>
                <a:solidFill>
                  <a:prstClr val="white"/>
                </a:solidFill>
                <a:effectLst/>
                <a:uLnTx/>
                <a:uFillTx/>
                <a:latin typeface="Arial"/>
                <a:ea typeface="+mn-ea"/>
                <a:cs typeface="+mn-cs"/>
              </a:rPr>
              <a:t>Solution and Service</a:t>
            </a:r>
          </a:p>
        </p:txBody>
      </p:sp>
      <p:sp>
        <p:nvSpPr>
          <p:cNvPr id="4" name="TextBox 38">
            <a:extLst>
              <a:ext uri="{FF2B5EF4-FFF2-40B4-BE49-F238E27FC236}">
                <a16:creationId xmlns:a16="http://schemas.microsoft.com/office/drawing/2014/main" id="{FDB534EE-A236-55E8-6521-6F2D3255E2EC}"/>
              </a:ext>
            </a:extLst>
          </p:cNvPr>
          <p:cNvSpPr txBox="1">
            <a:spLocks/>
          </p:cNvSpPr>
          <p:nvPr/>
        </p:nvSpPr>
        <p:spPr>
          <a:xfrm>
            <a:off x="410400" y="5900429"/>
            <a:ext cx="4064000" cy="140488"/>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a:lstStyle>
          <a:p>
            <a:r>
              <a:rPr lang="de-DE" sz="800" b="1"/>
              <a:t>1</a:t>
            </a:r>
            <a:r>
              <a:rPr lang="de-DE" sz="900"/>
              <a:t> S</a:t>
            </a:r>
            <a:r>
              <a:rPr lang="de-DE" sz="900" b="1"/>
              <a:t>I</a:t>
            </a:r>
            <a:r>
              <a:rPr lang="de-DE" sz="900"/>
              <a:t>MATIC DCS/SCADA Infrastructure</a:t>
            </a:r>
            <a:endParaRPr lang="de-DE" sz="900">
              <a:cs typeface="Arial"/>
            </a:endParaRPr>
          </a:p>
        </p:txBody>
      </p:sp>
      <p:pic>
        <p:nvPicPr>
          <p:cNvPr id="13" name="Grafik 12" descr="Ein Bild, das Text, Screenshot, Schrift, Grafiken enthält.&#10;&#10;Beschreibung automatisch generiert.">
            <a:extLst>
              <a:ext uri="{FF2B5EF4-FFF2-40B4-BE49-F238E27FC236}">
                <a16:creationId xmlns:a16="http://schemas.microsoft.com/office/drawing/2014/main" id="{75872424-E39F-D322-6312-B12609642B84}"/>
              </a:ext>
            </a:extLst>
          </p:cNvPr>
          <p:cNvPicPr>
            <a:picLocks noChangeAspect="1"/>
          </p:cNvPicPr>
          <p:nvPr/>
        </p:nvPicPr>
        <p:blipFill>
          <a:blip r:embed="rId7"/>
          <a:stretch>
            <a:fillRect/>
          </a:stretch>
        </p:blipFill>
        <p:spPr>
          <a:xfrm>
            <a:off x="4474400" y="3771900"/>
            <a:ext cx="5662478" cy="1517035"/>
          </a:xfrm>
          <a:prstGeom prst="rect">
            <a:avLst/>
          </a:prstGeom>
        </p:spPr>
      </p:pic>
      <p:sp>
        <p:nvSpPr>
          <p:cNvPr id="8" name="Foliennummernplatzhalter 7">
            <a:extLst>
              <a:ext uri="{FF2B5EF4-FFF2-40B4-BE49-F238E27FC236}">
                <a16:creationId xmlns:a16="http://schemas.microsoft.com/office/drawing/2014/main" id="{29E736E3-C99D-35CF-2AA9-04BE39E60F76}"/>
              </a:ext>
            </a:extLst>
          </p:cNvPr>
          <p:cNvSpPr>
            <a:spLocks noGrp="1"/>
          </p:cNvSpPr>
          <p:nvPr>
            <p:ph type="sldNum" sz="quarter" idx="11"/>
          </p:nvPr>
        </p:nvSpPr>
        <p:spPr/>
        <p:txBody>
          <a:bodyPr/>
          <a:lstStyle/>
          <a:p>
            <a:r>
              <a:rPr lang="en-US"/>
              <a:t>Page </a:t>
            </a:r>
            <a:fld id="{15EBE321-CBB1-4E91-BD14-37C8D44326FB}" type="slidenum">
              <a:rPr lang="en-US" smtClean="0"/>
              <a:pPr/>
              <a:t>4</a:t>
            </a:fld>
            <a:endParaRPr lang="en-US"/>
          </a:p>
        </p:txBody>
      </p:sp>
    </p:spTree>
    <p:extLst>
      <p:ext uri="{BB962C8B-B14F-4D97-AF65-F5344CB8AC3E}">
        <p14:creationId xmlns:p14="http://schemas.microsoft.com/office/powerpoint/2010/main" val="3145518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D82E4D2-0657-431C-A395-4BC7540996D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7" name="Objekt 6" hidden="1">
                        <a:extLst>
                          <a:ext uri="{FF2B5EF4-FFF2-40B4-BE49-F238E27FC236}">
                            <a16:creationId xmlns:a16="http://schemas.microsoft.com/office/drawing/2014/main" id="{8D82E4D2-0657-431C-A395-4BC7540996D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8F6B4EA3-E88E-4213-B7A2-449C1CC466EA}"/>
              </a:ext>
            </a:extLst>
          </p:cNvPr>
          <p:cNvSpPr>
            <a:spLocks noGrp="1"/>
          </p:cNvSpPr>
          <p:nvPr>
            <p:ph type="ftr" sz="quarter" idx="10"/>
          </p:nvPr>
        </p:nvSpPr>
        <p:spPr bwMode="gray"/>
        <p:txBody>
          <a:bodyPr/>
          <a:lstStyle/>
          <a:p>
            <a:pPr>
              <a:lnSpc>
                <a:spcPct val="100000"/>
              </a:lnSpc>
            </a:pPr>
            <a:r>
              <a:rPr lang="en-US" noProof="0"/>
              <a:t>Unrestricted | © Siemens 2026 | Digital Enterprise Services | September 2026</a:t>
            </a:r>
          </a:p>
        </p:txBody>
      </p:sp>
      <p:sp>
        <p:nvSpPr>
          <p:cNvPr id="5" name="Titel 1">
            <a:extLst>
              <a:ext uri="{FF2B5EF4-FFF2-40B4-BE49-F238E27FC236}">
                <a16:creationId xmlns:a16="http://schemas.microsoft.com/office/drawing/2014/main" id="{9DEF2FDC-092B-4A6C-B16B-55A89C4F8334}"/>
              </a:ext>
            </a:extLst>
          </p:cNvPr>
          <p:cNvSpPr txBox="1">
            <a:spLocks/>
          </p:cNvSpPr>
          <p:nvPr/>
        </p:nvSpPr>
        <p:spPr bwMode="gray">
          <a:xfrm>
            <a:off x="410303" y="383550"/>
            <a:ext cx="9863997" cy="576000"/>
          </a:xfrm>
          <a:prstGeom prst="rect">
            <a:avLst/>
          </a:prstGeom>
        </p:spPr>
        <p:txBody>
          <a:bodyPr vert="horz" lIns="0" tIns="0" rIns="324000" bIns="14400" rtlCol="0" anchor="t" anchorCtr="0">
            <a:noAutofit/>
          </a:bodyPr>
          <a:lstStyle>
            <a:lvl1pPr algn="l" defTabSz="914400" rtl="0" eaLnBrk="1" latinLnBrk="0" hangingPunct="1">
              <a:lnSpc>
                <a:spcPct val="90000"/>
              </a:lnSpc>
              <a:spcBef>
                <a:spcPct val="0"/>
              </a:spcBef>
              <a:buNone/>
              <a:defRPr sz="2000" b="1" kern="1200">
                <a:solidFill>
                  <a:schemeClr val="accent1"/>
                </a:solidFill>
                <a:latin typeface="+mj-lt"/>
                <a:ea typeface="+mj-ea"/>
                <a:cs typeface="+mj-cs"/>
              </a:defRPr>
            </a:lvl1pPr>
          </a:lstStyle>
          <a:p>
            <a:endParaRPr lang="en-US"/>
          </a:p>
        </p:txBody>
      </p:sp>
      <p:sp>
        <p:nvSpPr>
          <p:cNvPr id="181" name="Titel 1">
            <a:extLst>
              <a:ext uri="{FF2B5EF4-FFF2-40B4-BE49-F238E27FC236}">
                <a16:creationId xmlns:a16="http://schemas.microsoft.com/office/drawing/2014/main" id="{6CAB4F9F-5B0B-FC3F-8957-CE29621BBE09}"/>
              </a:ext>
            </a:extLst>
          </p:cNvPr>
          <p:cNvSpPr>
            <a:spLocks noGrp="1"/>
          </p:cNvSpPr>
          <p:nvPr>
            <p:ph type="title"/>
          </p:nvPr>
        </p:nvSpPr>
        <p:spPr bwMode="gray">
          <a:xfrm>
            <a:off x="410400" y="478800"/>
            <a:ext cx="9863997" cy="576000"/>
          </a:xfrm>
        </p:spPr>
        <p:txBody>
          <a:bodyPr vert="horz"/>
          <a:lstStyle/>
          <a:p>
            <a:r>
              <a:rPr lang="de-DE" dirty="0" err="1"/>
              <a:t>Process</a:t>
            </a:r>
            <a:r>
              <a:rPr lang="de-DE" dirty="0"/>
              <a:t> </a:t>
            </a:r>
            <a:r>
              <a:rPr lang="de-DE" dirty="0" err="1"/>
              <a:t>Historian</a:t>
            </a:r>
            <a:r>
              <a:rPr lang="de-DE" dirty="0"/>
              <a:t> </a:t>
            </a:r>
            <a:r>
              <a:rPr lang="de-DE" dirty="0" err="1"/>
              <a:t>Modernization</a:t>
            </a:r>
            <a:br>
              <a:rPr lang="en-US" dirty="0">
                <a:latin typeface="Arial" charset="0"/>
                <a:cs typeface="Arial" charset="0"/>
              </a:rPr>
            </a:br>
            <a:r>
              <a:rPr lang="en-US" b="0" dirty="0">
                <a:latin typeface="Arial"/>
                <a:cs typeface="Arial"/>
              </a:rPr>
              <a:t>Positioning within the Modernization Portfolio</a:t>
            </a:r>
            <a:br>
              <a:rPr lang="de-DE" dirty="0">
                <a:latin typeface="Arial" charset="0"/>
                <a:cs typeface="Arial" charset="0"/>
              </a:rPr>
            </a:br>
            <a:br>
              <a:rPr lang="de-DE" b="0" dirty="0">
                <a:latin typeface="Arial" charset="0"/>
                <a:cs typeface="Arial" charset="0"/>
              </a:rPr>
            </a:br>
            <a:br>
              <a:rPr lang="de-DE" b="0" dirty="0">
                <a:latin typeface="Arial" charset="0"/>
                <a:cs typeface="Arial" charset="0"/>
              </a:rPr>
            </a:br>
            <a:br>
              <a:rPr lang="de-DE" b="0" dirty="0">
                <a:latin typeface="Arial" charset="0"/>
                <a:cs typeface="Arial" charset="0"/>
              </a:rPr>
            </a:br>
            <a:br>
              <a:rPr lang="de-DE" b="0" dirty="0">
                <a:latin typeface="Arial" charset="0"/>
                <a:cs typeface="Arial" charset="0"/>
              </a:rPr>
            </a:br>
            <a:br>
              <a:rPr lang="de-DE" b="0" dirty="0">
                <a:latin typeface="Arial" charset="0"/>
                <a:cs typeface="Arial" charset="0"/>
              </a:rPr>
            </a:br>
            <a:endParaRPr lang="en-US" b="0" dirty="0"/>
          </a:p>
        </p:txBody>
      </p:sp>
      <p:grpSp>
        <p:nvGrpSpPr>
          <p:cNvPr id="508" name="Gruppieren 507">
            <a:extLst>
              <a:ext uri="{FF2B5EF4-FFF2-40B4-BE49-F238E27FC236}">
                <a16:creationId xmlns:a16="http://schemas.microsoft.com/office/drawing/2014/main" id="{9302CDF1-CCE8-2547-87F1-6378AA570219}"/>
              </a:ext>
            </a:extLst>
          </p:cNvPr>
          <p:cNvGrpSpPr/>
          <p:nvPr/>
        </p:nvGrpSpPr>
        <p:grpSpPr>
          <a:xfrm>
            <a:off x="419447" y="1419217"/>
            <a:ext cx="11367951" cy="4386622"/>
            <a:chOff x="419447" y="1419217"/>
            <a:chExt cx="11367951" cy="4386622"/>
          </a:xfrm>
        </p:grpSpPr>
        <p:pic>
          <p:nvPicPr>
            <p:cNvPr id="182" name="Picture 64">
              <a:extLst>
                <a:ext uri="{FF2B5EF4-FFF2-40B4-BE49-F238E27FC236}">
                  <a16:creationId xmlns:a16="http://schemas.microsoft.com/office/drawing/2014/main" id="{A1273904-9382-5676-2E11-34A444BD11A3}"/>
                </a:ext>
              </a:extLst>
            </p:cNvPr>
            <p:cNvPicPr>
              <a:picLocks noChangeAspect="1"/>
            </p:cNvPicPr>
            <p:nvPr/>
          </p:nvPicPr>
          <p:blipFill>
            <a:blip r:embed="rId6"/>
            <a:srcRect/>
            <a:stretch/>
          </p:blipFill>
          <p:spPr>
            <a:xfrm>
              <a:off x="10547581" y="4770397"/>
              <a:ext cx="946163" cy="946163"/>
            </a:xfrm>
            <a:prstGeom prst="rect">
              <a:avLst/>
            </a:prstGeom>
          </p:spPr>
        </p:pic>
        <p:sp>
          <p:nvSpPr>
            <p:cNvPr id="183" name="Freihandform: Form 182">
              <a:extLst>
                <a:ext uri="{FF2B5EF4-FFF2-40B4-BE49-F238E27FC236}">
                  <a16:creationId xmlns:a16="http://schemas.microsoft.com/office/drawing/2014/main" id="{DD4E8C95-42C1-318F-28D3-A8BA1915CF3F}"/>
                </a:ext>
              </a:extLst>
            </p:cNvPr>
            <p:cNvSpPr>
              <a:spLocks/>
            </p:cNvSpPr>
            <p:nvPr/>
          </p:nvSpPr>
          <p:spPr bwMode="gray">
            <a:xfrm>
              <a:off x="794908" y="2020375"/>
              <a:ext cx="1107330" cy="830498"/>
            </a:xfrm>
            <a:custGeom>
              <a:avLst/>
              <a:gdLst>
                <a:gd name="connsiteX0" fmla="*/ 315388 w 548501"/>
                <a:gd name="connsiteY0" fmla="*/ 308532 h 411376"/>
                <a:gd name="connsiteX1" fmla="*/ 315388 w 548501"/>
                <a:gd name="connsiteY1" fmla="*/ 377095 h 411376"/>
                <a:gd name="connsiteX2" fmla="*/ 377095 w 548501"/>
                <a:gd name="connsiteY2" fmla="*/ 377095 h 411376"/>
                <a:gd name="connsiteX3" fmla="*/ 377095 w 548501"/>
                <a:gd name="connsiteY3" fmla="*/ 411376 h 411376"/>
                <a:gd name="connsiteX4" fmla="*/ 171407 w 548501"/>
                <a:gd name="connsiteY4" fmla="*/ 411376 h 411376"/>
                <a:gd name="connsiteX5" fmla="*/ 171407 w 548501"/>
                <a:gd name="connsiteY5" fmla="*/ 377095 h 411376"/>
                <a:gd name="connsiteX6" fmla="*/ 233113 w 548501"/>
                <a:gd name="connsiteY6" fmla="*/ 377095 h 411376"/>
                <a:gd name="connsiteX7" fmla="*/ 233113 w 548501"/>
                <a:gd name="connsiteY7" fmla="*/ 308532 h 411376"/>
                <a:gd name="connsiteX8" fmla="*/ 0 w 548501"/>
                <a:gd name="connsiteY8" fmla="*/ 308532 h 411376"/>
                <a:gd name="connsiteX9" fmla="*/ 0 w 548501"/>
                <a:gd name="connsiteY9" fmla="*/ 0 h 411376"/>
                <a:gd name="connsiteX10" fmla="*/ 548501 w 548501"/>
                <a:gd name="connsiteY10" fmla="*/ 0 h 411376"/>
                <a:gd name="connsiteX11" fmla="*/ 548501 w 548501"/>
                <a:gd name="connsiteY11" fmla="*/ 308532 h 411376"/>
                <a:gd name="connsiteX12" fmla="*/ 315388 w 548501"/>
                <a:gd name="connsiteY12" fmla="*/ 308532 h 411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501" h="411376">
                  <a:moveTo>
                    <a:pt x="315388" y="308532"/>
                  </a:moveTo>
                  <a:lnTo>
                    <a:pt x="315388" y="377095"/>
                  </a:lnTo>
                  <a:lnTo>
                    <a:pt x="377095" y="377095"/>
                  </a:lnTo>
                  <a:lnTo>
                    <a:pt x="377095" y="411376"/>
                  </a:lnTo>
                  <a:lnTo>
                    <a:pt x="171407" y="411376"/>
                  </a:lnTo>
                  <a:lnTo>
                    <a:pt x="171407" y="377095"/>
                  </a:lnTo>
                  <a:lnTo>
                    <a:pt x="233113" y="377095"/>
                  </a:lnTo>
                  <a:lnTo>
                    <a:pt x="233113" y="308532"/>
                  </a:lnTo>
                  <a:lnTo>
                    <a:pt x="0" y="308532"/>
                  </a:lnTo>
                  <a:lnTo>
                    <a:pt x="0" y="0"/>
                  </a:lnTo>
                  <a:lnTo>
                    <a:pt x="548501" y="0"/>
                  </a:lnTo>
                  <a:lnTo>
                    <a:pt x="548501" y="308532"/>
                  </a:lnTo>
                  <a:lnTo>
                    <a:pt x="315388" y="308532"/>
                  </a:lnTo>
                  <a:close/>
                </a:path>
              </a:pathLst>
            </a:custGeom>
            <a:solidFill>
              <a:srgbClr val="009999"/>
            </a:solidFill>
            <a:ln w="6794" cap="flat">
              <a:noFill/>
              <a:prstDash val="solid"/>
              <a:miter/>
            </a:ln>
          </p:spPr>
          <p:txBody>
            <a:bodyPr rtlCol="0" anchor="ctr"/>
            <a:lstStyle/>
            <a:p>
              <a:pPr>
                <a:buClr>
                  <a:srgbClr val="009999"/>
                </a:buClr>
              </a:pPr>
              <a:endParaRPr lang="en-US" sz="1799" kern="0">
                <a:solidFill>
                  <a:sysClr val="windowText" lastClr="000000"/>
                </a:solidFill>
              </a:endParaRPr>
            </a:p>
          </p:txBody>
        </p:sp>
        <p:cxnSp>
          <p:nvCxnSpPr>
            <p:cNvPr id="184" name="Gerade Verbindung 23">
              <a:extLst>
                <a:ext uri="{FF2B5EF4-FFF2-40B4-BE49-F238E27FC236}">
                  <a16:creationId xmlns:a16="http://schemas.microsoft.com/office/drawing/2014/main" id="{649C6E49-6294-05A4-8039-0BFEB081DE04}"/>
                </a:ext>
              </a:extLst>
            </p:cNvPr>
            <p:cNvCxnSpPr>
              <a:cxnSpLocks/>
            </p:cNvCxnSpPr>
            <p:nvPr/>
          </p:nvCxnSpPr>
          <p:spPr bwMode="auto">
            <a:xfrm>
              <a:off x="2570030" y="1428292"/>
              <a:ext cx="0" cy="4377547"/>
            </a:xfrm>
            <a:prstGeom prst="line">
              <a:avLst/>
            </a:prstGeom>
            <a:solidFill>
              <a:schemeClr val="tx2"/>
            </a:solidFill>
            <a:ln w="12700"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5" name="Gerade Verbindung 26">
              <a:extLst>
                <a:ext uri="{FF2B5EF4-FFF2-40B4-BE49-F238E27FC236}">
                  <a16:creationId xmlns:a16="http://schemas.microsoft.com/office/drawing/2014/main" id="{E92CC428-8EB7-39AB-D00C-2756C144C154}"/>
                </a:ext>
              </a:extLst>
            </p:cNvPr>
            <p:cNvCxnSpPr>
              <a:cxnSpLocks/>
            </p:cNvCxnSpPr>
            <p:nvPr/>
          </p:nvCxnSpPr>
          <p:spPr bwMode="auto">
            <a:xfrm>
              <a:off x="7729955" y="1428292"/>
              <a:ext cx="0" cy="4377547"/>
            </a:xfrm>
            <a:prstGeom prst="line">
              <a:avLst/>
            </a:prstGeom>
            <a:solidFill>
              <a:schemeClr val="tx2"/>
            </a:solidFill>
            <a:ln w="12700"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86" name="TextBox 7">
              <a:extLst>
                <a:ext uri="{FF2B5EF4-FFF2-40B4-BE49-F238E27FC236}">
                  <a16:creationId xmlns:a16="http://schemas.microsoft.com/office/drawing/2014/main" id="{6DC1DC5A-F39E-BEBB-6CBC-5968C9702BB8}"/>
                </a:ext>
              </a:extLst>
            </p:cNvPr>
            <p:cNvSpPr txBox="1">
              <a:spLocks/>
            </p:cNvSpPr>
            <p:nvPr/>
          </p:nvSpPr>
          <p:spPr bwMode="auto">
            <a:xfrm>
              <a:off x="419447" y="1419217"/>
              <a:ext cx="1720977" cy="218472"/>
            </a:xfrm>
            <a:prstGeom prst="rect">
              <a:avLst/>
            </a:prstGeom>
            <a:noFill/>
            <a:ln w="9525" algn="ctr">
              <a:noFill/>
              <a:miter lim="800000"/>
              <a:headEnd/>
              <a:tailEnd/>
            </a:ln>
            <a:effectLst/>
          </p:spPr>
          <p:txBody>
            <a:bodyPr wrap="square" lIns="0" tIns="0" rIns="0" bIns="0" rtlCol="0" anchor="b">
              <a:noAutofit/>
            </a:bodyPr>
            <a:lstStyle/>
            <a:p>
              <a:pPr>
                <a:buClr>
                  <a:srgbClr val="009999"/>
                </a:buClr>
              </a:pPr>
              <a:r>
                <a:rPr lang="en-US" sz="1399" b="1" kern="0">
                  <a:solidFill>
                    <a:schemeClr val="tx1"/>
                  </a:solidFill>
                  <a:latin typeface="Arial"/>
                </a:rPr>
                <a:t>Legacy System</a:t>
              </a:r>
            </a:p>
          </p:txBody>
        </p:sp>
        <p:pic>
          <p:nvPicPr>
            <p:cNvPr id="187" name="Grafik 186">
              <a:extLst>
                <a:ext uri="{FF2B5EF4-FFF2-40B4-BE49-F238E27FC236}">
                  <a16:creationId xmlns:a16="http://schemas.microsoft.com/office/drawing/2014/main" id="{DD9158CC-69DC-EE1A-0C0A-6E9CC0A1E02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51218" y="4209891"/>
              <a:ext cx="1317728" cy="1317728"/>
            </a:xfrm>
            <a:prstGeom prst="rect">
              <a:avLst/>
            </a:prstGeom>
          </p:spPr>
        </p:pic>
        <p:grpSp>
          <p:nvGrpSpPr>
            <p:cNvPr id="188" name="Gruppieren 187">
              <a:extLst>
                <a:ext uri="{FF2B5EF4-FFF2-40B4-BE49-F238E27FC236}">
                  <a16:creationId xmlns:a16="http://schemas.microsoft.com/office/drawing/2014/main" id="{1DC4B9AA-225C-3AFF-E8F9-CCE0246E56F1}"/>
                </a:ext>
              </a:extLst>
            </p:cNvPr>
            <p:cNvGrpSpPr/>
            <p:nvPr/>
          </p:nvGrpSpPr>
          <p:grpSpPr>
            <a:xfrm>
              <a:off x="1089025" y="2072548"/>
              <a:ext cx="498642" cy="498647"/>
              <a:chOff x="1119354" y="2184956"/>
              <a:chExt cx="376468" cy="376472"/>
            </a:xfrm>
          </p:grpSpPr>
          <p:sp>
            <p:nvSpPr>
              <p:cNvPr id="189" name="Rechteck 188">
                <a:extLst>
                  <a:ext uri="{FF2B5EF4-FFF2-40B4-BE49-F238E27FC236}">
                    <a16:creationId xmlns:a16="http://schemas.microsoft.com/office/drawing/2014/main" id="{81CA344C-2BD3-6C63-B920-094400F7A97E}"/>
                  </a:ext>
                </a:extLst>
              </p:cNvPr>
              <p:cNvSpPr>
                <a:spLocks/>
              </p:cNvSpPr>
              <p:nvPr/>
            </p:nvSpPr>
            <p:spPr>
              <a:xfrm>
                <a:off x="1233675" y="2292922"/>
                <a:ext cx="144264" cy="68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lstStyle/>
              <a:p>
                <a:pPr algn="ctr">
                  <a:buClr>
                    <a:srgbClr val="009999"/>
                  </a:buClr>
                </a:pPr>
                <a:r>
                  <a:rPr lang="en-US" sz="500" b="1" kern="0">
                    <a:solidFill>
                      <a:prstClr val="white"/>
                    </a:solidFill>
                    <a:latin typeface="Arial"/>
                  </a:rPr>
                  <a:t>XY</a:t>
                </a:r>
              </a:p>
            </p:txBody>
          </p:sp>
          <p:pic>
            <p:nvPicPr>
              <p:cNvPr id="190" name="Grafik 189">
                <a:extLst>
                  <a:ext uri="{FF2B5EF4-FFF2-40B4-BE49-F238E27FC236}">
                    <a16:creationId xmlns:a16="http://schemas.microsoft.com/office/drawing/2014/main" id="{EEF148D3-0CD2-589E-1150-1639D84C7350}"/>
                  </a:ext>
                </a:extLst>
              </p:cNvPr>
              <p:cNvPicPr>
                <a:picLocks noChangeAspect="1"/>
              </p:cNvPicPr>
              <p:nvPr/>
            </p:nvPicPr>
            <p:blipFill>
              <a:blip r:embed="rId8" cstate="print">
                <a:biLevel thresh="50000"/>
                <a:extLst>
                  <a:ext uri="{28A0092B-C50C-407E-A947-70E740481C1C}">
                    <a14:useLocalDpi xmlns:a14="http://schemas.microsoft.com/office/drawing/2010/main"/>
                  </a:ext>
                </a:extLst>
              </a:blip>
              <a:srcRect/>
              <a:stretch>
                <a:fillRect/>
              </a:stretch>
            </p:blipFill>
            <p:spPr>
              <a:xfrm>
                <a:off x="1119354" y="2184956"/>
                <a:ext cx="376468" cy="376472"/>
              </a:xfrm>
              <a:custGeom>
                <a:avLst/>
                <a:gdLst>
                  <a:gd name="connsiteX0" fmla="*/ 489746 w 1539129"/>
                  <a:gd name="connsiteY0" fmla="*/ 285327 h 1539129"/>
                  <a:gd name="connsiteX1" fmla="*/ 489746 w 1539129"/>
                  <a:gd name="connsiteY1" fmla="*/ 817952 h 1539129"/>
                  <a:gd name="connsiteX2" fmla="*/ 1073946 w 1539129"/>
                  <a:gd name="connsiteY2" fmla="*/ 817952 h 1539129"/>
                  <a:gd name="connsiteX3" fmla="*/ 1073946 w 1539129"/>
                  <a:gd name="connsiteY3" fmla="*/ 285327 h 1539129"/>
                  <a:gd name="connsiteX4" fmla="*/ 0 w 1539129"/>
                  <a:gd name="connsiteY4" fmla="*/ 0 h 1539129"/>
                  <a:gd name="connsiteX5" fmla="*/ 1539129 w 1539129"/>
                  <a:gd name="connsiteY5" fmla="*/ 0 h 1539129"/>
                  <a:gd name="connsiteX6" fmla="*/ 1539129 w 1539129"/>
                  <a:gd name="connsiteY6" fmla="*/ 1539129 h 1539129"/>
                  <a:gd name="connsiteX7" fmla="*/ 0 w 1539129"/>
                  <a:gd name="connsiteY7" fmla="*/ 1539129 h 15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39129" h="1539129">
                    <a:moveTo>
                      <a:pt x="489746" y="285327"/>
                    </a:moveTo>
                    <a:lnTo>
                      <a:pt x="489746" y="817952"/>
                    </a:lnTo>
                    <a:lnTo>
                      <a:pt x="1073946" y="817952"/>
                    </a:lnTo>
                    <a:lnTo>
                      <a:pt x="1073946" y="285327"/>
                    </a:lnTo>
                    <a:close/>
                    <a:moveTo>
                      <a:pt x="0" y="0"/>
                    </a:moveTo>
                    <a:lnTo>
                      <a:pt x="1539129" y="0"/>
                    </a:lnTo>
                    <a:lnTo>
                      <a:pt x="1539129" y="1539129"/>
                    </a:lnTo>
                    <a:lnTo>
                      <a:pt x="0" y="1539129"/>
                    </a:lnTo>
                    <a:close/>
                  </a:path>
                </a:pathLst>
              </a:custGeom>
            </p:spPr>
          </p:pic>
        </p:grpSp>
        <p:sp>
          <p:nvSpPr>
            <p:cNvPr id="191" name="TextBox 7">
              <a:extLst>
                <a:ext uri="{FF2B5EF4-FFF2-40B4-BE49-F238E27FC236}">
                  <a16:creationId xmlns:a16="http://schemas.microsoft.com/office/drawing/2014/main" id="{A01D782B-0CB9-01D9-C2D6-16E76B47B6CC}"/>
                </a:ext>
              </a:extLst>
            </p:cNvPr>
            <p:cNvSpPr txBox="1">
              <a:spLocks/>
            </p:cNvSpPr>
            <p:nvPr/>
          </p:nvSpPr>
          <p:spPr bwMode="auto">
            <a:xfrm>
              <a:off x="2991335" y="1419217"/>
              <a:ext cx="4567647" cy="218472"/>
            </a:xfrm>
            <a:prstGeom prst="rect">
              <a:avLst/>
            </a:prstGeom>
            <a:noFill/>
            <a:ln w="9525" algn="ctr">
              <a:noFill/>
              <a:miter lim="800000"/>
              <a:headEnd/>
              <a:tailEnd/>
            </a:ln>
            <a:effectLst/>
          </p:spPr>
          <p:txBody>
            <a:bodyPr wrap="square" lIns="0" tIns="0" rIns="0" bIns="0" rtlCol="0" anchor="b">
              <a:noAutofit/>
            </a:bodyPr>
            <a:lstStyle/>
            <a:p>
              <a:pPr>
                <a:buClr>
                  <a:srgbClr val="009999"/>
                </a:buClr>
              </a:pPr>
              <a:r>
                <a:rPr lang="en-US" sz="1399" b="1" kern="0" dirty="0">
                  <a:solidFill>
                    <a:schemeClr val="tx1"/>
                  </a:solidFill>
                  <a:latin typeface="Arial"/>
                </a:rPr>
                <a:t>Standardized Modernization Portfolio Elements</a:t>
              </a:r>
            </a:p>
          </p:txBody>
        </p:sp>
        <p:sp>
          <p:nvSpPr>
            <p:cNvPr id="192" name="TextBox 7">
              <a:extLst>
                <a:ext uri="{FF2B5EF4-FFF2-40B4-BE49-F238E27FC236}">
                  <a16:creationId xmlns:a16="http://schemas.microsoft.com/office/drawing/2014/main" id="{F799E661-C215-05BC-DE23-78C00CDF18C6}"/>
                </a:ext>
              </a:extLst>
            </p:cNvPr>
            <p:cNvSpPr txBox="1">
              <a:spLocks/>
            </p:cNvSpPr>
            <p:nvPr/>
          </p:nvSpPr>
          <p:spPr bwMode="auto">
            <a:xfrm>
              <a:off x="10253927" y="1419217"/>
              <a:ext cx="1533471" cy="218472"/>
            </a:xfrm>
            <a:prstGeom prst="rect">
              <a:avLst/>
            </a:prstGeom>
            <a:noFill/>
            <a:ln w="9525" algn="ctr">
              <a:noFill/>
              <a:miter lim="800000"/>
              <a:headEnd/>
              <a:tailEnd/>
            </a:ln>
            <a:effectLst/>
          </p:spPr>
          <p:txBody>
            <a:bodyPr wrap="square" lIns="0" tIns="0" rIns="0" bIns="0" rtlCol="0" anchor="b">
              <a:noAutofit/>
            </a:bodyPr>
            <a:lstStyle/>
            <a:p>
              <a:pPr>
                <a:buClr>
                  <a:srgbClr val="009999"/>
                </a:buClr>
              </a:pPr>
              <a:r>
                <a:rPr lang="en-US" sz="1399" b="1" kern="0">
                  <a:solidFill>
                    <a:schemeClr val="tx1"/>
                  </a:solidFill>
                  <a:latin typeface="Arial"/>
                </a:rPr>
                <a:t>Service Contracts</a:t>
              </a:r>
            </a:p>
          </p:txBody>
        </p:sp>
        <p:pic>
          <p:nvPicPr>
            <p:cNvPr id="193" name="Picture 62">
              <a:extLst>
                <a:ext uri="{FF2B5EF4-FFF2-40B4-BE49-F238E27FC236}">
                  <a16:creationId xmlns:a16="http://schemas.microsoft.com/office/drawing/2014/main" id="{3DE243F4-CDEC-4844-EEBA-7ED99AC6497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547582" y="3430997"/>
              <a:ext cx="946164" cy="946163"/>
            </a:xfrm>
            <a:prstGeom prst="rect">
              <a:avLst/>
            </a:prstGeom>
          </p:spPr>
        </p:pic>
        <p:pic>
          <p:nvPicPr>
            <p:cNvPr id="194" name="Picture 60">
              <a:extLst>
                <a:ext uri="{FF2B5EF4-FFF2-40B4-BE49-F238E27FC236}">
                  <a16:creationId xmlns:a16="http://schemas.microsoft.com/office/drawing/2014/main" id="{891D2545-3792-A8DB-8A15-B8BD3F4E824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0547582" y="2091598"/>
              <a:ext cx="946164" cy="946162"/>
            </a:xfrm>
            <a:prstGeom prst="rect">
              <a:avLst/>
            </a:prstGeom>
          </p:spPr>
        </p:pic>
        <p:cxnSp>
          <p:nvCxnSpPr>
            <p:cNvPr id="195" name="Gerade Verbindung 26">
              <a:extLst>
                <a:ext uri="{FF2B5EF4-FFF2-40B4-BE49-F238E27FC236}">
                  <a16:creationId xmlns:a16="http://schemas.microsoft.com/office/drawing/2014/main" id="{D3CD8FB9-52A7-B136-344F-2ABDC0EC5A7F}"/>
                </a:ext>
              </a:extLst>
            </p:cNvPr>
            <p:cNvCxnSpPr>
              <a:cxnSpLocks/>
            </p:cNvCxnSpPr>
            <p:nvPr/>
          </p:nvCxnSpPr>
          <p:spPr bwMode="auto">
            <a:xfrm>
              <a:off x="10089581" y="1428292"/>
              <a:ext cx="0" cy="4377547"/>
            </a:xfrm>
            <a:prstGeom prst="line">
              <a:avLst/>
            </a:prstGeom>
            <a:solidFill>
              <a:schemeClr val="tx2"/>
            </a:solidFill>
            <a:ln w="12700"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96" name="Rechteck 195">
              <a:extLst>
                <a:ext uri="{FF2B5EF4-FFF2-40B4-BE49-F238E27FC236}">
                  <a16:creationId xmlns:a16="http://schemas.microsoft.com/office/drawing/2014/main" id="{15D12E90-52D0-8D25-348C-99393CDCF729}"/>
                </a:ext>
              </a:extLst>
            </p:cNvPr>
            <p:cNvSpPr>
              <a:spLocks/>
            </p:cNvSpPr>
            <p:nvPr/>
          </p:nvSpPr>
          <p:spPr>
            <a:xfrm>
              <a:off x="7953576" y="1419218"/>
              <a:ext cx="1912385" cy="43866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7944" tIns="71963" rIns="107944" bIns="71963" anchor="t"/>
            <a:lstStyle/>
            <a:p>
              <a:pPr>
                <a:buClr>
                  <a:srgbClr val="009999"/>
                </a:buClr>
              </a:pPr>
              <a:r>
                <a:rPr lang="en-US" sz="1399" b="1" kern="0">
                  <a:solidFill>
                    <a:prstClr val="white"/>
                  </a:solidFill>
                  <a:latin typeface="Arial"/>
                </a:rPr>
                <a:t>State-of-</a:t>
              </a:r>
              <a:br>
                <a:rPr lang="en-US" sz="1399" b="1" kern="0">
                  <a:solidFill>
                    <a:prstClr val="white"/>
                  </a:solidFill>
                  <a:latin typeface="Arial"/>
                </a:rPr>
              </a:br>
              <a:r>
                <a:rPr lang="en-US" sz="1399" b="1" kern="0">
                  <a:solidFill>
                    <a:prstClr val="white"/>
                  </a:solidFill>
                  <a:latin typeface="Arial"/>
                </a:rPr>
                <a:t>the-Art System</a:t>
              </a:r>
            </a:p>
          </p:txBody>
        </p:sp>
        <p:pic>
          <p:nvPicPr>
            <p:cNvPr id="197" name="Grafik 196">
              <a:extLst>
                <a:ext uri="{FF2B5EF4-FFF2-40B4-BE49-F238E27FC236}">
                  <a16:creationId xmlns:a16="http://schemas.microsoft.com/office/drawing/2014/main" id="{D0E4A3E0-DD3F-8D3D-D0E1-0328FC80A6E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272794" y="4066000"/>
              <a:ext cx="1317728" cy="1317728"/>
            </a:xfrm>
            <a:prstGeom prst="rect">
              <a:avLst/>
            </a:prstGeom>
          </p:spPr>
        </p:pic>
        <p:pic>
          <p:nvPicPr>
            <p:cNvPr id="198" name="Grafik 197">
              <a:extLst>
                <a:ext uri="{FF2B5EF4-FFF2-40B4-BE49-F238E27FC236}">
                  <a16:creationId xmlns:a16="http://schemas.microsoft.com/office/drawing/2014/main" id="{F624DE7C-108B-902F-3B3D-E473C0DD6C59}"/>
                </a:ext>
              </a:extLst>
            </p:cNvPr>
            <p:cNvPicPr>
              <a:picLocks noChangeAspect="1"/>
            </p:cNvPicPr>
            <p:nvPr/>
          </p:nvPicPr>
          <p:blipFill rotWithShape="1">
            <a:blip r:embed="rId12" cstate="print">
              <a:clrChange>
                <a:clrFrom>
                  <a:srgbClr val="42AAAB"/>
                </a:clrFrom>
                <a:clrTo>
                  <a:srgbClr val="42AAAB">
                    <a:alpha val="0"/>
                  </a:srgbClr>
                </a:clrTo>
              </a:clrChange>
              <a:extLst>
                <a:ext uri="{28A0092B-C50C-407E-A947-70E740481C1C}">
                  <a14:useLocalDpi xmlns:a14="http://schemas.microsoft.com/office/drawing/2010/main"/>
                </a:ext>
              </a:extLst>
            </a:blip>
            <a:srcRect l="11767" t="8144" r="5273"/>
            <a:stretch/>
          </p:blipFill>
          <p:spPr>
            <a:xfrm>
              <a:off x="8001637" y="2660070"/>
              <a:ext cx="1830435" cy="1136877"/>
            </a:xfrm>
            <a:prstGeom prst="rect">
              <a:avLst/>
            </a:prstGeom>
          </p:spPr>
        </p:pic>
        <p:sp>
          <p:nvSpPr>
            <p:cNvPr id="201" name="Freihandform: Form 200">
              <a:extLst>
                <a:ext uri="{FF2B5EF4-FFF2-40B4-BE49-F238E27FC236}">
                  <a16:creationId xmlns:a16="http://schemas.microsoft.com/office/drawing/2014/main" id="{0320541A-314D-2E84-1C96-41305C27CA34}"/>
                </a:ext>
              </a:extLst>
            </p:cNvPr>
            <p:cNvSpPr>
              <a:spLocks/>
            </p:cNvSpPr>
            <p:nvPr/>
          </p:nvSpPr>
          <p:spPr bwMode="gray">
            <a:xfrm rot="5400000">
              <a:off x="1193761" y="3326819"/>
              <a:ext cx="232643" cy="407126"/>
            </a:xfrm>
            <a:custGeom>
              <a:avLst/>
              <a:gdLst>
                <a:gd name="connsiteX0" fmla="*/ 41412 w 164550"/>
                <a:gd name="connsiteY0" fmla="*/ 0 h 287963"/>
                <a:gd name="connsiteX1" fmla="*/ 0 w 164550"/>
                <a:gd name="connsiteY1" fmla="*/ 35927 h 287963"/>
                <a:gd name="connsiteX2" fmla="*/ 92354 w 164550"/>
                <a:gd name="connsiteY2" fmla="*/ 143982 h 287963"/>
                <a:gd name="connsiteX3" fmla="*/ 0 w 164550"/>
                <a:gd name="connsiteY3" fmla="*/ 252036 h 287963"/>
                <a:gd name="connsiteX4" fmla="*/ 41412 w 164550"/>
                <a:gd name="connsiteY4" fmla="*/ 287963 h 287963"/>
                <a:gd name="connsiteX5" fmla="*/ 164550 w 164550"/>
                <a:gd name="connsiteY5" fmla="*/ 143982 h 287963"/>
                <a:gd name="connsiteX6" fmla="*/ 41412 w 164550"/>
                <a:gd name="connsiteY6" fmla="*/ 0 h 28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50" h="287963">
                  <a:moveTo>
                    <a:pt x="41412" y="0"/>
                  </a:moveTo>
                  <a:lnTo>
                    <a:pt x="0" y="35927"/>
                  </a:lnTo>
                  <a:lnTo>
                    <a:pt x="92354" y="143982"/>
                  </a:lnTo>
                  <a:lnTo>
                    <a:pt x="0" y="252036"/>
                  </a:lnTo>
                  <a:lnTo>
                    <a:pt x="41412" y="287963"/>
                  </a:lnTo>
                  <a:lnTo>
                    <a:pt x="164550" y="143982"/>
                  </a:lnTo>
                  <a:lnTo>
                    <a:pt x="41412" y="0"/>
                  </a:lnTo>
                  <a:close/>
                </a:path>
              </a:pathLst>
            </a:custGeom>
            <a:solidFill>
              <a:schemeClr val="tx1"/>
            </a:solidFill>
            <a:ln w="6794" cap="flat">
              <a:noFill/>
              <a:prstDash val="solid"/>
              <a:miter/>
            </a:ln>
          </p:spPr>
          <p:txBody>
            <a:bodyPr rtlCol="0" anchor="ctr"/>
            <a:lstStyle/>
            <a:p>
              <a:pPr>
                <a:buClr>
                  <a:srgbClr val="009999"/>
                </a:buClr>
              </a:pPr>
              <a:endParaRPr lang="en-US" sz="1799" kern="0">
                <a:solidFill>
                  <a:sysClr val="windowText" lastClr="000000"/>
                </a:solidFill>
                <a:latin typeface="Arial"/>
              </a:endParaRPr>
            </a:p>
          </p:txBody>
        </p:sp>
        <p:sp>
          <p:nvSpPr>
            <p:cNvPr id="202" name="Rechteck 201">
              <a:extLst>
                <a:ext uri="{FF2B5EF4-FFF2-40B4-BE49-F238E27FC236}">
                  <a16:creationId xmlns:a16="http://schemas.microsoft.com/office/drawing/2014/main" id="{14EFA85C-3F3D-1AAF-4C0B-D38EE524359F}"/>
                </a:ext>
              </a:extLst>
            </p:cNvPr>
            <p:cNvSpPr>
              <a:spLocks/>
            </p:cNvSpPr>
            <p:nvPr/>
          </p:nvSpPr>
          <p:spPr>
            <a:xfrm>
              <a:off x="2517385" y="4665193"/>
              <a:ext cx="105293" cy="407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7944" tIns="71963" rIns="107944" bIns="71963" rtlCol="0" anchor="t" anchorCtr="0"/>
            <a:lstStyle/>
            <a:p>
              <a:pPr>
                <a:buClr>
                  <a:srgbClr val="009999"/>
                </a:buClr>
              </a:pPr>
              <a:endParaRPr lang="en-US" sz="1799" kern="0">
                <a:solidFill>
                  <a:prstClr val="white"/>
                </a:solidFill>
                <a:latin typeface="Arial"/>
              </a:endParaRPr>
            </a:p>
          </p:txBody>
        </p:sp>
        <p:sp>
          <p:nvSpPr>
            <p:cNvPr id="203" name="Freihandform: Form 202">
              <a:extLst>
                <a:ext uri="{FF2B5EF4-FFF2-40B4-BE49-F238E27FC236}">
                  <a16:creationId xmlns:a16="http://schemas.microsoft.com/office/drawing/2014/main" id="{1F318749-3B45-4F4A-5742-47708407E031}"/>
                </a:ext>
              </a:extLst>
            </p:cNvPr>
            <p:cNvSpPr>
              <a:spLocks/>
            </p:cNvSpPr>
            <p:nvPr/>
          </p:nvSpPr>
          <p:spPr bwMode="gray">
            <a:xfrm>
              <a:off x="2453709" y="4665193"/>
              <a:ext cx="232643" cy="407126"/>
            </a:xfrm>
            <a:custGeom>
              <a:avLst/>
              <a:gdLst>
                <a:gd name="connsiteX0" fmla="*/ 41412 w 164550"/>
                <a:gd name="connsiteY0" fmla="*/ 0 h 287963"/>
                <a:gd name="connsiteX1" fmla="*/ 0 w 164550"/>
                <a:gd name="connsiteY1" fmla="*/ 35927 h 287963"/>
                <a:gd name="connsiteX2" fmla="*/ 92354 w 164550"/>
                <a:gd name="connsiteY2" fmla="*/ 143982 h 287963"/>
                <a:gd name="connsiteX3" fmla="*/ 0 w 164550"/>
                <a:gd name="connsiteY3" fmla="*/ 252036 h 287963"/>
                <a:gd name="connsiteX4" fmla="*/ 41412 w 164550"/>
                <a:gd name="connsiteY4" fmla="*/ 287963 h 287963"/>
                <a:gd name="connsiteX5" fmla="*/ 164550 w 164550"/>
                <a:gd name="connsiteY5" fmla="*/ 143982 h 287963"/>
                <a:gd name="connsiteX6" fmla="*/ 41412 w 164550"/>
                <a:gd name="connsiteY6" fmla="*/ 0 h 28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50" h="287963">
                  <a:moveTo>
                    <a:pt x="41412" y="0"/>
                  </a:moveTo>
                  <a:lnTo>
                    <a:pt x="0" y="35927"/>
                  </a:lnTo>
                  <a:lnTo>
                    <a:pt x="92354" y="143982"/>
                  </a:lnTo>
                  <a:lnTo>
                    <a:pt x="0" y="252036"/>
                  </a:lnTo>
                  <a:lnTo>
                    <a:pt x="41412" y="287963"/>
                  </a:lnTo>
                  <a:lnTo>
                    <a:pt x="164550" y="143982"/>
                  </a:lnTo>
                  <a:lnTo>
                    <a:pt x="41412" y="0"/>
                  </a:lnTo>
                  <a:close/>
                </a:path>
              </a:pathLst>
            </a:custGeom>
            <a:solidFill>
              <a:schemeClr val="tx1"/>
            </a:solidFill>
            <a:ln w="6794" cap="flat">
              <a:noFill/>
              <a:prstDash val="solid"/>
              <a:miter/>
            </a:ln>
          </p:spPr>
          <p:txBody>
            <a:bodyPr rtlCol="0" anchor="ctr"/>
            <a:lstStyle/>
            <a:p>
              <a:pPr>
                <a:buClr>
                  <a:srgbClr val="009999"/>
                </a:buClr>
              </a:pPr>
              <a:endParaRPr lang="en-US" sz="1799" kern="0">
                <a:solidFill>
                  <a:sysClr val="windowText" lastClr="000000"/>
                </a:solidFill>
                <a:latin typeface="Arial"/>
              </a:endParaRPr>
            </a:p>
          </p:txBody>
        </p:sp>
        <p:grpSp>
          <p:nvGrpSpPr>
            <p:cNvPr id="204" name="Gruppieren 203">
              <a:extLst>
                <a:ext uri="{FF2B5EF4-FFF2-40B4-BE49-F238E27FC236}">
                  <a16:creationId xmlns:a16="http://schemas.microsoft.com/office/drawing/2014/main" id="{D33F6805-F061-EE6F-A532-8244674205B9}"/>
                </a:ext>
              </a:extLst>
            </p:cNvPr>
            <p:cNvGrpSpPr>
              <a:grpSpLocks/>
            </p:cNvGrpSpPr>
            <p:nvPr/>
          </p:nvGrpSpPr>
          <p:grpSpPr>
            <a:xfrm>
              <a:off x="7613633" y="3413500"/>
              <a:ext cx="232643" cy="407126"/>
              <a:chOff x="7318279" y="4665837"/>
              <a:chExt cx="232764" cy="407338"/>
            </a:xfrm>
          </p:grpSpPr>
          <p:sp>
            <p:nvSpPr>
              <p:cNvPr id="205" name="Rechteck 204">
                <a:extLst>
                  <a:ext uri="{FF2B5EF4-FFF2-40B4-BE49-F238E27FC236}">
                    <a16:creationId xmlns:a16="http://schemas.microsoft.com/office/drawing/2014/main" id="{8CB377CE-ABEE-7076-1676-82A28F902D20}"/>
                  </a:ext>
                </a:extLst>
              </p:cNvPr>
              <p:cNvSpPr>
                <a:spLocks/>
              </p:cNvSpPr>
              <p:nvPr/>
            </p:nvSpPr>
            <p:spPr>
              <a:xfrm>
                <a:off x="7381988" y="4665837"/>
                <a:ext cx="105348" cy="407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7944" tIns="71963" rIns="107944" bIns="71963" rtlCol="0" anchor="t" anchorCtr="0"/>
              <a:lstStyle/>
              <a:p>
                <a:pPr>
                  <a:buClr>
                    <a:srgbClr val="009999"/>
                  </a:buClr>
                </a:pPr>
                <a:endParaRPr lang="en-US" sz="1799" kern="0">
                  <a:solidFill>
                    <a:prstClr val="white"/>
                  </a:solidFill>
                  <a:latin typeface="Arial"/>
                </a:endParaRPr>
              </a:p>
            </p:txBody>
          </p:sp>
          <p:sp>
            <p:nvSpPr>
              <p:cNvPr id="206" name="Freihandform: Form 205">
                <a:extLst>
                  <a:ext uri="{FF2B5EF4-FFF2-40B4-BE49-F238E27FC236}">
                    <a16:creationId xmlns:a16="http://schemas.microsoft.com/office/drawing/2014/main" id="{30063105-B25E-50C3-C170-FB87F4979FA8}"/>
                  </a:ext>
                </a:extLst>
              </p:cNvPr>
              <p:cNvSpPr>
                <a:spLocks/>
              </p:cNvSpPr>
              <p:nvPr/>
            </p:nvSpPr>
            <p:spPr bwMode="gray">
              <a:xfrm>
                <a:off x="7318279" y="4665837"/>
                <a:ext cx="232764" cy="407338"/>
              </a:xfrm>
              <a:custGeom>
                <a:avLst/>
                <a:gdLst>
                  <a:gd name="connsiteX0" fmla="*/ 41412 w 164550"/>
                  <a:gd name="connsiteY0" fmla="*/ 0 h 287963"/>
                  <a:gd name="connsiteX1" fmla="*/ 0 w 164550"/>
                  <a:gd name="connsiteY1" fmla="*/ 35927 h 287963"/>
                  <a:gd name="connsiteX2" fmla="*/ 92354 w 164550"/>
                  <a:gd name="connsiteY2" fmla="*/ 143982 h 287963"/>
                  <a:gd name="connsiteX3" fmla="*/ 0 w 164550"/>
                  <a:gd name="connsiteY3" fmla="*/ 252036 h 287963"/>
                  <a:gd name="connsiteX4" fmla="*/ 41412 w 164550"/>
                  <a:gd name="connsiteY4" fmla="*/ 287963 h 287963"/>
                  <a:gd name="connsiteX5" fmla="*/ 164550 w 164550"/>
                  <a:gd name="connsiteY5" fmla="*/ 143982 h 287963"/>
                  <a:gd name="connsiteX6" fmla="*/ 41412 w 164550"/>
                  <a:gd name="connsiteY6" fmla="*/ 0 h 28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50" h="287963">
                    <a:moveTo>
                      <a:pt x="41412" y="0"/>
                    </a:moveTo>
                    <a:lnTo>
                      <a:pt x="0" y="35927"/>
                    </a:lnTo>
                    <a:lnTo>
                      <a:pt x="92354" y="143982"/>
                    </a:lnTo>
                    <a:lnTo>
                      <a:pt x="0" y="252036"/>
                    </a:lnTo>
                    <a:lnTo>
                      <a:pt x="41412" y="287963"/>
                    </a:lnTo>
                    <a:lnTo>
                      <a:pt x="164550" y="143982"/>
                    </a:lnTo>
                    <a:lnTo>
                      <a:pt x="41412" y="0"/>
                    </a:lnTo>
                    <a:close/>
                  </a:path>
                </a:pathLst>
              </a:custGeom>
              <a:solidFill>
                <a:schemeClr val="tx1"/>
              </a:solidFill>
              <a:ln w="6794" cap="flat">
                <a:noFill/>
                <a:prstDash val="solid"/>
                <a:miter/>
              </a:ln>
            </p:spPr>
            <p:txBody>
              <a:bodyPr rtlCol="0" anchor="ctr"/>
              <a:lstStyle/>
              <a:p>
                <a:pPr>
                  <a:buClr>
                    <a:srgbClr val="009999"/>
                  </a:buClr>
                </a:pPr>
                <a:endParaRPr lang="en-US" sz="1799" kern="0">
                  <a:solidFill>
                    <a:sysClr val="windowText" lastClr="000000"/>
                  </a:solidFill>
                  <a:latin typeface="Arial"/>
                </a:endParaRPr>
              </a:p>
            </p:txBody>
          </p:sp>
        </p:grpSp>
        <p:grpSp>
          <p:nvGrpSpPr>
            <p:cNvPr id="207" name="Gruppieren 206">
              <a:extLst>
                <a:ext uri="{FF2B5EF4-FFF2-40B4-BE49-F238E27FC236}">
                  <a16:creationId xmlns:a16="http://schemas.microsoft.com/office/drawing/2014/main" id="{DAC7E261-2D2B-8610-99E7-E182B3E386B9}"/>
                </a:ext>
              </a:extLst>
            </p:cNvPr>
            <p:cNvGrpSpPr>
              <a:grpSpLocks/>
            </p:cNvGrpSpPr>
            <p:nvPr/>
          </p:nvGrpSpPr>
          <p:grpSpPr>
            <a:xfrm flipH="1">
              <a:off x="9973260" y="3413500"/>
              <a:ext cx="232643" cy="407126"/>
              <a:chOff x="7318279" y="4665837"/>
              <a:chExt cx="232764" cy="407338"/>
            </a:xfrm>
          </p:grpSpPr>
          <p:sp>
            <p:nvSpPr>
              <p:cNvPr id="208" name="Rechteck 207">
                <a:extLst>
                  <a:ext uri="{FF2B5EF4-FFF2-40B4-BE49-F238E27FC236}">
                    <a16:creationId xmlns:a16="http://schemas.microsoft.com/office/drawing/2014/main" id="{C1A5E112-EA71-0CAB-805A-ACEBF55EC975}"/>
                  </a:ext>
                </a:extLst>
              </p:cNvPr>
              <p:cNvSpPr>
                <a:spLocks/>
              </p:cNvSpPr>
              <p:nvPr/>
            </p:nvSpPr>
            <p:spPr>
              <a:xfrm>
                <a:off x="7381988" y="4665837"/>
                <a:ext cx="105348" cy="407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7944" tIns="71963" rIns="107944" bIns="71963" rtlCol="0" anchor="t" anchorCtr="0"/>
              <a:lstStyle/>
              <a:p>
                <a:pPr>
                  <a:buClr>
                    <a:srgbClr val="009999"/>
                  </a:buClr>
                </a:pPr>
                <a:endParaRPr lang="en-US" sz="1799" kern="0">
                  <a:solidFill>
                    <a:prstClr val="white"/>
                  </a:solidFill>
                  <a:latin typeface="Arial"/>
                </a:endParaRPr>
              </a:p>
            </p:txBody>
          </p:sp>
          <p:sp>
            <p:nvSpPr>
              <p:cNvPr id="209" name="Freihandform: Form 208">
                <a:extLst>
                  <a:ext uri="{FF2B5EF4-FFF2-40B4-BE49-F238E27FC236}">
                    <a16:creationId xmlns:a16="http://schemas.microsoft.com/office/drawing/2014/main" id="{3A2DAC43-C9C4-A4DC-F3E9-527D253D7068}"/>
                  </a:ext>
                </a:extLst>
              </p:cNvPr>
              <p:cNvSpPr>
                <a:spLocks/>
              </p:cNvSpPr>
              <p:nvPr/>
            </p:nvSpPr>
            <p:spPr bwMode="gray">
              <a:xfrm>
                <a:off x="7318279" y="4665837"/>
                <a:ext cx="232764" cy="407338"/>
              </a:xfrm>
              <a:custGeom>
                <a:avLst/>
                <a:gdLst>
                  <a:gd name="connsiteX0" fmla="*/ 41412 w 164550"/>
                  <a:gd name="connsiteY0" fmla="*/ 0 h 287963"/>
                  <a:gd name="connsiteX1" fmla="*/ 0 w 164550"/>
                  <a:gd name="connsiteY1" fmla="*/ 35927 h 287963"/>
                  <a:gd name="connsiteX2" fmla="*/ 92354 w 164550"/>
                  <a:gd name="connsiteY2" fmla="*/ 143982 h 287963"/>
                  <a:gd name="connsiteX3" fmla="*/ 0 w 164550"/>
                  <a:gd name="connsiteY3" fmla="*/ 252036 h 287963"/>
                  <a:gd name="connsiteX4" fmla="*/ 41412 w 164550"/>
                  <a:gd name="connsiteY4" fmla="*/ 287963 h 287963"/>
                  <a:gd name="connsiteX5" fmla="*/ 164550 w 164550"/>
                  <a:gd name="connsiteY5" fmla="*/ 143982 h 287963"/>
                  <a:gd name="connsiteX6" fmla="*/ 41412 w 164550"/>
                  <a:gd name="connsiteY6" fmla="*/ 0 h 28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50" h="287963">
                    <a:moveTo>
                      <a:pt x="41412" y="0"/>
                    </a:moveTo>
                    <a:lnTo>
                      <a:pt x="0" y="35927"/>
                    </a:lnTo>
                    <a:lnTo>
                      <a:pt x="92354" y="143982"/>
                    </a:lnTo>
                    <a:lnTo>
                      <a:pt x="0" y="252036"/>
                    </a:lnTo>
                    <a:lnTo>
                      <a:pt x="41412" y="287963"/>
                    </a:lnTo>
                    <a:lnTo>
                      <a:pt x="164550" y="143982"/>
                    </a:lnTo>
                    <a:lnTo>
                      <a:pt x="41412" y="0"/>
                    </a:lnTo>
                    <a:close/>
                  </a:path>
                </a:pathLst>
              </a:custGeom>
              <a:solidFill>
                <a:schemeClr val="tx1"/>
              </a:solidFill>
              <a:ln w="6794" cap="flat">
                <a:noFill/>
                <a:prstDash val="solid"/>
                <a:miter/>
              </a:ln>
            </p:spPr>
            <p:txBody>
              <a:bodyPr rtlCol="0" anchor="ctr"/>
              <a:lstStyle/>
              <a:p>
                <a:pPr>
                  <a:buClr>
                    <a:srgbClr val="009999"/>
                  </a:buClr>
                </a:pPr>
                <a:endParaRPr lang="en-US" sz="1799" kern="0">
                  <a:solidFill>
                    <a:sysClr val="windowText" lastClr="000000"/>
                  </a:solidFill>
                  <a:latin typeface="Arial"/>
                </a:endParaRPr>
              </a:p>
            </p:txBody>
          </p:sp>
        </p:grpSp>
        <p:sp>
          <p:nvSpPr>
            <p:cNvPr id="210" name="TextBox 47">
              <a:extLst>
                <a:ext uri="{FF2B5EF4-FFF2-40B4-BE49-F238E27FC236}">
                  <a16:creationId xmlns:a16="http://schemas.microsoft.com/office/drawing/2014/main" id="{33D74BB4-27CF-FA41-9B66-AA518620D5A1}"/>
                </a:ext>
              </a:extLst>
            </p:cNvPr>
            <p:cNvSpPr txBox="1">
              <a:spLocks/>
            </p:cNvSpPr>
            <p:nvPr/>
          </p:nvSpPr>
          <p:spPr bwMode="auto">
            <a:xfrm>
              <a:off x="2999825" y="5024273"/>
              <a:ext cx="4528185" cy="187424"/>
            </a:xfrm>
            <a:prstGeom prst="rect">
              <a:avLst/>
            </a:prstGeom>
            <a:noFill/>
            <a:ln w="9525" algn="ctr">
              <a:noFill/>
              <a:miter lim="800000"/>
              <a:headEnd/>
              <a:tailEnd/>
            </a:ln>
            <a:effectLst/>
          </p:spPr>
          <p:txBody>
            <a:bodyPr wrap="none" lIns="0" tIns="0" rIns="0" bIns="0" rtlCol="0" anchor="ctr">
              <a:noAutofit/>
            </a:bodyPr>
            <a:lstStyle/>
            <a:p>
              <a:pPr>
                <a:lnSpc>
                  <a:spcPct val="110000"/>
                </a:lnSpc>
              </a:pPr>
              <a:r>
                <a:rPr lang="de-DE" sz="1200" b="1">
                  <a:solidFill>
                    <a:schemeClr val="tx1"/>
                  </a:solidFill>
                </a:rPr>
                <a:t>Additional Package</a:t>
              </a:r>
            </a:p>
          </p:txBody>
        </p:sp>
        <p:sp>
          <p:nvSpPr>
            <p:cNvPr id="211" name="TextBox 7">
              <a:extLst>
                <a:ext uri="{FF2B5EF4-FFF2-40B4-BE49-F238E27FC236}">
                  <a16:creationId xmlns:a16="http://schemas.microsoft.com/office/drawing/2014/main" id="{6F0BFB63-D2A5-62B8-371A-D8DB6F666B5E}"/>
                </a:ext>
              </a:extLst>
            </p:cNvPr>
            <p:cNvSpPr txBox="1">
              <a:spLocks/>
            </p:cNvSpPr>
            <p:nvPr/>
          </p:nvSpPr>
          <p:spPr bwMode="auto">
            <a:xfrm>
              <a:off x="2999825" y="3825294"/>
              <a:ext cx="4528185" cy="187424"/>
            </a:xfrm>
            <a:prstGeom prst="rect">
              <a:avLst/>
            </a:prstGeom>
            <a:noFill/>
            <a:ln w="9525" algn="ctr">
              <a:noFill/>
              <a:miter lim="800000"/>
              <a:headEnd/>
              <a:tailEnd/>
            </a:ln>
            <a:effectLst/>
          </p:spPr>
          <p:txBody>
            <a:bodyPr wrap="none" lIns="0" tIns="0" rIns="0" bIns="0" rtlCol="0" anchor="ctr">
              <a:noAutofit/>
            </a:bodyPr>
            <a:lstStyle/>
            <a:p>
              <a:pPr>
                <a:lnSpc>
                  <a:spcPct val="110000"/>
                </a:lnSpc>
              </a:pPr>
              <a:r>
                <a:rPr lang="de-DE" sz="1200" b="1">
                  <a:solidFill>
                    <a:schemeClr val="tx1"/>
                  </a:solidFill>
                </a:rPr>
                <a:t>System Upgrade </a:t>
              </a:r>
              <a:r>
                <a:rPr lang="de-DE" sz="900" b="1">
                  <a:solidFill>
                    <a:schemeClr val="tx1"/>
                  </a:solidFill>
                </a:rPr>
                <a:t>(z.B. SIMATIC PCS 7 Version X </a:t>
              </a:r>
              <a:r>
                <a:rPr lang="de-DE" sz="900" b="1">
                  <a:solidFill>
                    <a:schemeClr val="tx1"/>
                  </a:solidFill>
                  <a:sym typeface="Wingdings" panose="05000000000000000000" pitchFamily="2" charset="2"/>
                </a:rPr>
                <a:t></a:t>
              </a:r>
              <a:r>
                <a:rPr lang="de-DE" sz="900" b="1">
                  <a:solidFill>
                    <a:schemeClr val="tx1"/>
                  </a:solidFill>
                </a:rPr>
                <a:t> SIMATIC PCS 7 Version Y)</a:t>
              </a:r>
              <a:endParaRPr lang="de-DE" sz="1200" b="1">
                <a:solidFill>
                  <a:schemeClr val="tx1"/>
                </a:solidFill>
              </a:endParaRPr>
            </a:p>
          </p:txBody>
        </p:sp>
        <p:pic>
          <p:nvPicPr>
            <p:cNvPr id="504" name="Grafik 503">
              <a:extLst>
                <a:ext uri="{FF2B5EF4-FFF2-40B4-BE49-F238E27FC236}">
                  <a16:creationId xmlns:a16="http://schemas.microsoft.com/office/drawing/2014/main" id="{B0A993F3-4F95-AB63-1A3F-B169B5AE69BC}"/>
                </a:ext>
              </a:extLst>
            </p:cNvPr>
            <p:cNvPicPr>
              <a:picLocks noChangeAspect="1"/>
            </p:cNvPicPr>
            <p:nvPr/>
          </p:nvPicPr>
          <p:blipFill>
            <a:blip r:embed="rId13"/>
            <a:srcRect/>
            <a:stretch/>
          </p:blipFill>
          <p:spPr>
            <a:xfrm>
              <a:off x="4693806" y="2015392"/>
              <a:ext cx="1698923" cy="1698923"/>
            </a:xfrm>
            <a:prstGeom prst="rect">
              <a:avLst/>
            </a:prstGeom>
          </p:spPr>
        </p:pic>
        <p:pic>
          <p:nvPicPr>
            <p:cNvPr id="505" name="Grafik 504">
              <a:extLst>
                <a:ext uri="{FF2B5EF4-FFF2-40B4-BE49-F238E27FC236}">
                  <a16:creationId xmlns:a16="http://schemas.microsoft.com/office/drawing/2014/main" id="{9FE07865-0E47-B771-DE97-FC23FDCB2B31}"/>
                </a:ext>
              </a:extLst>
            </p:cNvPr>
            <p:cNvPicPr>
              <a:picLocks noChangeAspect="1"/>
            </p:cNvPicPr>
            <p:nvPr/>
          </p:nvPicPr>
          <p:blipFill>
            <a:blip r:embed="rId14"/>
            <a:srcRect/>
            <a:stretch/>
          </p:blipFill>
          <p:spPr>
            <a:xfrm>
              <a:off x="3010312" y="2429708"/>
              <a:ext cx="778973" cy="778973"/>
            </a:xfrm>
            <a:prstGeom prst="rect">
              <a:avLst/>
            </a:prstGeom>
          </p:spPr>
        </p:pic>
        <p:sp>
          <p:nvSpPr>
            <p:cNvPr id="506" name="TextBox 7">
              <a:extLst>
                <a:ext uri="{FF2B5EF4-FFF2-40B4-BE49-F238E27FC236}">
                  <a16:creationId xmlns:a16="http://schemas.microsoft.com/office/drawing/2014/main" id="{38FB8588-21E8-16A8-36FD-D09251459F22}"/>
                </a:ext>
              </a:extLst>
            </p:cNvPr>
            <p:cNvSpPr txBox="1">
              <a:spLocks/>
            </p:cNvSpPr>
            <p:nvPr/>
          </p:nvSpPr>
          <p:spPr bwMode="auto">
            <a:xfrm>
              <a:off x="2999825" y="1827681"/>
              <a:ext cx="4528185" cy="187424"/>
            </a:xfrm>
            <a:prstGeom prst="rect">
              <a:avLst/>
            </a:prstGeom>
            <a:noFill/>
            <a:ln w="9525" algn="ctr">
              <a:noFill/>
              <a:miter lim="800000"/>
              <a:headEnd/>
              <a:tailEnd/>
            </a:ln>
            <a:effectLst/>
          </p:spPr>
          <p:txBody>
            <a:bodyPr wrap="none" lIns="0" tIns="0" rIns="0" bIns="0" rtlCol="0" anchor="ctr">
              <a:noAutofit/>
            </a:bodyPr>
            <a:lstStyle/>
            <a:p>
              <a:pPr>
                <a:lnSpc>
                  <a:spcPct val="110000"/>
                </a:lnSpc>
              </a:pPr>
              <a:r>
                <a:rPr lang="en-US" sz="1200" b="1" dirty="0">
                  <a:solidFill>
                    <a:schemeClr val="tx1"/>
                  </a:solidFill>
                  <a:latin typeface="+mj-lt"/>
                </a:rPr>
                <a:t>Application Upgrade</a:t>
              </a:r>
            </a:p>
          </p:txBody>
        </p:sp>
        <p:sp>
          <p:nvSpPr>
            <p:cNvPr id="507" name="Pfeil: Chevron 506">
              <a:extLst>
                <a:ext uri="{FF2B5EF4-FFF2-40B4-BE49-F238E27FC236}">
                  <a16:creationId xmlns:a16="http://schemas.microsoft.com/office/drawing/2014/main" id="{EEFC87D9-6131-7F52-096D-B3E127908A8B}"/>
                </a:ext>
              </a:extLst>
            </p:cNvPr>
            <p:cNvSpPr>
              <a:spLocks/>
            </p:cNvSpPr>
            <p:nvPr/>
          </p:nvSpPr>
          <p:spPr>
            <a:xfrm>
              <a:off x="4167650" y="2709190"/>
              <a:ext cx="147791" cy="220008"/>
            </a:xfrm>
            <a:prstGeom prst="chevron">
              <a:avLst/>
            </a:prstGeom>
            <a:solidFill>
              <a:srgbClr val="E5E5E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nchorCtr="0"/>
            <a:lstStyle/>
            <a:p>
              <a:pPr algn="l"/>
              <a:endParaRPr lang="de-DE">
                <a:solidFill>
                  <a:schemeClr val="tx1"/>
                </a:solidFill>
              </a:endParaRPr>
            </a:p>
          </p:txBody>
        </p:sp>
      </p:grpSp>
      <p:sp>
        <p:nvSpPr>
          <p:cNvPr id="2" name="Ellipse 1">
            <a:extLst>
              <a:ext uri="{FF2B5EF4-FFF2-40B4-BE49-F238E27FC236}">
                <a16:creationId xmlns:a16="http://schemas.microsoft.com/office/drawing/2014/main" id="{731BA772-D6B7-7F59-4E06-446EC230EA89}"/>
              </a:ext>
            </a:extLst>
          </p:cNvPr>
          <p:cNvSpPr>
            <a:spLocks/>
          </p:cNvSpPr>
          <p:nvPr/>
        </p:nvSpPr>
        <p:spPr>
          <a:xfrm>
            <a:off x="9112884" y="2321871"/>
            <a:ext cx="568096" cy="569619"/>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7944" tIns="71963" rIns="107944" bIns="71963" rtlCol="0" anchor="t" anchorCtr="0"/>
          <a:lstStyle/>
          <a:p>
            <a:pPr>
              <a:buClr>
                <a:srgbClr val="009999"/>
              </a:buClr>
            </a:pPr>
            <a:endParaRPr lang="en-US" sz="1799" kern="0">
              <a:solidFill>
                <a:prstClr val="white"/>
              </a:solidFill>
              <a:latin typeface="Arial"/>
            </a:endParaRPr>
          </a:p>
        </p:txBody>
      </p:sp>
      <p:pic>
        <p:nvPicPr>
          <p:cNvPr id="4" name="Grafik 3">
            <a:extLst>
              <a:ext uri="{FF2B5EF4-FFF2-40B4-BE49-F238E27FC236}">
                <a16:creationId xmlns:a16="http://schemas.microsoft.com/office/drawing/2014/main" id="{A3FA5460-C708-76A9-ED37-215269D3FE9C}"/>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9258444" y="2442473"/>
            <a:ext cx="276976" cy="323138"/>
          </a:xfrm>
          <a:prstGeom prst="rect">
            <a:avLst/>
          </a:prstGeom>
        </p:spPr>
      </p:pic>
      <p:pic>
        <p:nvPicPr>
          <p:cNvPr id="6" name="Grafik 5" descr="Ein Bild, das Text, Schrift, Screenshot, Grafiken enthält.&#10;&#10;Automatisch generierte Beschreibung">
            <a:extLst>
              <a:ext uri="{FF2B5EF4-FFF2-40B4-BE49-F238E27FC236}">
                <a16:creationId xmlns:a16="http://schemas.microsoft.com/office/drawing/2014/main" id="{813C9143-31DA-8891-15BC-D115C31EB606}"/>
              </a:ext>
            </a:extLst>
          </p:cNvPr>
          <p:cNvPicPr>
            <a:picLocks noChangeAspect="1"/>
          </p:cNvPicPr>
          <p:nvPr/>
        </p:nvPicPr>
        <p:blipFill>
          <a:blip r:embed="rId16"/>
          <a:stretch>
            <a:fillRect/>
          </a:stretch>
        </p:blipFill>
        <p:spPr>
          <a:xfrm>
            <a:off x="10547581" y="3445925"/>
            <a:ext cx="946162" cy="946162"/>
          </a:xfrm>
          <a:prstGeom prst="rect">
            <a:avLst/>
          </a:prstGeom>
        </p:spPr>
      </p:pic>
      <p:pic>
        <p:nvPicPr>
          <p:cNvPr id="8" name="Grafik 7">
            <a:extLst>
              <a:ext uri="{FF2B5EF4-FFF2-40B4-BE49-F238E27FC236}">
                <a16:creationId xmlns:a16="http://schemas.microsoft.com/office/drawing/2014/main" id="{4878F1B0-0F0C-E86E-719B-DA49FFFDF968}"/>
              </a:ext>
            </a:extLst>
          </p:cNvPr>
          <p:cNvPicPr>
            <a:picLocks noChangeAspect="1"/>
          </p:cNvPicPr>
          <p:nvPr/>
        </p:nvPicPr>
        <p:blipFill>
          <a:blip r:embed="rId17"/>
          <a:stretch>
            <a:fillRect/>
          </a:stretch>
        </p:blipFill>
        <p:spPr>
          <a:xfrm>
            <a:off x="3010312" y="4116694"/>
            <a:ext cx="778973" cy="778973"/>
          </a:xfrm>
          <a:prstGeom prst="rect">
            <a:avLst/>
          </a:prstGeom>
        </p:spPr>
      </p:pic>
      <p:pic>
        <p:nvPicPr>
          <p:cNvPr id="9" name="Grafik 8">
            <a:extLst>
              <a:ext uri="{FF2B5EF4-FFF2-40B4-BE49-F238E27FC236}">
                <a16:creationId xmlns:a16="http://schemas.microsoft.com/office/drawing/2014/main" id="{347334CE-3A02-5FCD-8619-C669F8A51171}"/>
              </a:ext>
            </a:extLst>
          </p:cNvPr>
          <p:cNvPicPr>
            <a:picLocks noChangeAspect="1"/>
          </p:cNvPicPr>
          <p:nvPr/>
        </p:nvPicPr>
        <p:blipFill>
          <a:blip r:embed="rId18"/>
          <a:stretch>
            <a:fillRect/>
          </a:stretch>
        </p:blipFill>
        <p:spPr>
          <a:xfrm>
            <a:off x="4693806" y="4116694"/>
            <a:ext cx="778973" cy="778973"/>
          </a:xfrm>
          <a:prstGeom prst="rect">
            <a:avLst/>
          </a:prstGeom>
        </p:spPr>
      </p:pic>
      <p:pic>
        <p:nvPicPr>
          <p:cNvPr id="11" name="Grafik 10">
            <a:extLst>
              <a:ext uri="{FF2B5EF4-FFF2-40B4-BE49-F238E27FC236}">
                <a16:creationId xmlns:a16="http://schemas.microsoft.com/office/drawing/2014/main" id="{6F185648-64F0-7369-0991-9F84BDD0BC21}"/>
              </a:ext>
            </a:extLst>
          </p:cNvPr>
          <p:cNvPicPr>
            <a:picLocks noChangeAspect="1"/>
          </p:cNvPicPr>
          <p:nvPr/>
        </p:nvPicPr>
        <p:blipFill>
          <a:blip r:embed="rId19"/>
          <a:stretch>
            <a:fillRect/>
          </a:stretch>
        </p:blipFill>
        <p:spPr>
          <a:xfrm>
            <a:off x="3852059" y="4116694"/>
            <a:ext cx="778973" cy="778973"/>
          </a:xfrm>
          <a:prstGeom prst="rect">
            <a:avLst/>
          </a:prstGeom>
        </p:spPr>
      </p:pic>
      <p:pic>
        <p:nvPicPr>
          <p:cNvPr id="12" name="Grafik 11">
            <a:extLst>
              <a:ext uri="{FF2B5EF4-FFF2-40B4-BE49-F238E27FC236}">
                <a16:creationId xmlns:a16="http://schemas.microsoft.com/office/drawing/2014/main" id="{026C0DF6-48F5-24B6-16B4-E39F0AFCB578}"/>
              </a:ext>
            </a:extLst>
          </p:cNvPr>
          <p:cNvPicPr>
            <a:picLocks noChangeAspect="1"/>
          </p:cNvPicPr>
          <p:nvPr/>
        </p:nvPicPr>
        <p:blipFill>
          <a:blip r:embed="rId20"/>
          <a:srcRect/>
          <a:stretch/>
        </p:blipFill>
        <p:spPr>
          <a:xfrm>
            <a:off x="5535553" y="4116694"/>
            <a:ext cx="778973" cy="778973"/>
          </a:xfrm>
          <a:prstGeom prst="rect">
            <a:avLst/>
          </a:prstGeom>
        </p:spPr>
      </p:pic>
      <p:pic>
        <p:nvPicPr>
          <p:cNvPr id="13" name="Grafik 12">
            <a:extLst>
              <a:ext uri="{FF2B5EF4-FFF2-40B4-BE49-F238E27FC236}">
                <a16:creationId xmlns:a16="http://schemas.microsoft.com/office/drawing/2014/main" id="{F5D807D7-3569-E90A-0148-0D334B4CC44E}"/>
              </a:ext>
            </a:extLst>
          </p:cNvPr>
          <p:cNvPicPr>
            <a:picLocks noChangeAspect="1"/>
          </p:cNvPicPr>
          <p:nvPr/>
        </p:nvPicPr>
        <p:blipFill>
          <a:blip r:embed="rId21"/>
          <a:srcRect/>
          <a:stretch/>
        </p:blipFill>
        <p:spPr>
          <a:xfrm>
            <a:off x="3010312" y="5305932"/>
            <a:ext cx="778973" cy="778973"/>
          </a:xfrm>
          <a:prstGeom prst="rect">
            <a:avLst/>
          </a:prstGeom>
        </p:spPr>
      </p:pic>
      <p:pic>
        <p:nvPicPr>
          <p:cNvPr id="14" name="Grafik 13">
            <a:extLst>
              <a:ext uri="{FF2B5EF4-FFF2-40B4-BE49-F238E27FC236}">
                <a16:creationId xmlns:a16="http://schemas.microsoft.com/office/drawing/2014/main" id="{618A0CF9-8FDC-28F7-3087-FDA30F7A7C5E}"/>
              </a:ext>
            </a:extLst>
          </p:cNvPr>
          <p:cNvPicPr>
            <a:picLocks noChangeAspect="1"/>
          </p:cNvPicPr>
          <p:nvPr/>
        </p:nvPicPr>
        <p:blipFill>
          <a:blip r:embed="rId22"/>
          <a:srcRect/>
          <a:stretch/>
        </p:blipFill>
        <p:spPr>
          <a:xfrm>
            <a:off x="3852059" y="5305932"/>
            <a:ext cx="778973" cy="778973"/>
          </a:xfrm>
          <a:prstGeom prst="rect">
            <a:avLst/>
          </a:prstGeom>
        </p:spPr>
      </p:pic>
      <p:pic>
        <p:nvPicPr>
          <p:cNvPr id="15" name="Grafik 14">
            <a:extLst>
              <a:ext uri="{FF2B5EF4-FFF2-40B4-BE49-F238E27FC236}">
                <a16:creationId xmlns:a16="http://schemas.microsoft.com/office/drawing/2014/main" id="{597967A9-C6F9-59A8-8A88-EDFFA96857EC}"/>
              </a:ext>
            </a:extLst>
          </p:cNvPr>
          <p:cNvPicPr>
            <a:picLocks noChangeAspect="1"/>
          </p:cNvPicPr>
          <p:nvPr/>
        </p:nvPicPr>
        <p:blipFill>
          <a:blip r:embed="rId23"/>
          <a:srcRect/>
          <a:stretch/>
        </p:blipFill>
        <p:spPr>
          <a:xfrm>
            <a:off x="5543327" y="5305932"/>
            <a:ext cx="778973" cy="778973"/>
          </a:xfrm>
          <a:prstGeom prst="rect">
            <a:avLst/>
          </a:prstGeom>
        </p:spPr>
      </p:pic>
      <p:pic>
        <p:nvPicPr>
          <p:cNvPr id="16" name="Grafik 15">
            <a:extLst>
              <a:ext uri="{FF2B5EF4-FFF2-40B4-BE49-F238E27FC236}">
                <a16:creationId xmlns:a16="http://schemas.microsoft.com/office/drawing/2014/main" id="{9903C962-373B-D29C-0C1D-94A21285F03F}"/>
              </a:ext>
            </a:extLst>
          </p:cNvPr>
          <p:cNvPicPr>
            <a:picLocks noChangeAspect="1"/>
          </p:cNvPicPr>
          <p:nvPr/>
        </p:nvPicPr>
        <p:blipFill>
          <a:blip r:embed="rId24"/>
          <a:srcRect/>
          <a:stretch/>
        </p:blipFill>
        <p:spPr>
          <a:xfrm>
            <a:off x="4691024" y="5305932"/>
            <a:ext cx="778973" cy="778973"/>
          </a:xfrm>
          <a:prstGeom prst="rect">
            <a:avLst/>
          </a:prstGeom>
        </p:spPr>
      </p:pic>
      <p:sp>
        <p:nvSpPr>
          <p:cNvPr id="10" name="Foliennummernplatzhalter 9">
            <a:extLst>
              <a:ext uri="{FF2B5EF4-FFF2-40B4-BE49-F238E27FC236}">
                <a16:creationId xmlns:a16="http://schemas.microsoft.com/office/drawing/2014/main" id="{E3B14B3C-ACC6-C137-37CD-8306570F52DA}"/>
              </a:ext>
            </a:extLst>
          </p:cNvPr>
          <p:cNvSpPr>
            <a:spLocks noGrp="1"/>
          </p:cNvSpPr>
          <p:nvPr>
            <p:ph type="sldNum" sz="quarter" idx="11"/>
          </p:nvPr>
        </p:nvSpPr>
        <p:spPr/>
        <p:txBody>
          <a:bodyPr/>
          <a:lstStyle/>
          <a:p>
            <a:r>
              <a:rPr lang="en-US"/>
              <a:t>Page </a:t>
            </a:r>
            <a:fld id="{15EBE321-CBB1-4E91-BD14-37C8D44326FB}" type="slidenum">
              <a:rPr lang="en-US" smtClean="0"/>
              <a:pPr/>
              <a:t>5</a:t>
            </a:fld>
            <a:endParaRPr lang="en-US"/>
          </a:p>
        </p:txBody>
      </p:sp>
    </p:spTree>
    <p:extLst>
      <p:ext uri="{BB962C8B-B14F-4D97-AF65-F5344CB8AC3E}">
        <p14:creationId xmlns:p14="http://schemas.microsoft.com/office/powerpoint/2010/main" val="1924566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A03973F9-445B-4AAC-A8B7-2F6ECA2CC5E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6" name="Objekt 5" hidden="1">
                        <a:extLst>
                          <a:ext uri="{FF2B5EF4-FFF2-40B4-BE49-F238E27FC236}">
                            <a16:creationId xmlns:a16="http://schemas.microsoft.com/office/drawing/2014/main" id="{A03973F9-445B-4AAC-A8B7-2F6ECA2CC5E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677AF456-865B-4B98-91AD-98AE1C37209D}"/>
              </a:ext>
            </a:extLst>
          </p:cNvPr>
          <p:cNvSpPr>
            <a:spLocks noGrp="1"/>
          </p:cNvSpPr>
          <p:nvPr>
            <p:ph type="title"/>
          </p:nvPr>
        </p:nvSpPr>
        <p:spPr bwMode="gray"/>
        <p:txBody>
          <a:bodyPr vert="horz"/>
          <a:lstStyle/>
          <a:p>
            <a:r>
              <a:rPr lang="de-DE" err="1">
                <a:latin typeface="Arial" charset="0"/>
                <a:cs typeface="Arial" charset="0"/>
              </a:rPr>
              <a:t>Process</a:t>
            </a:r>
            <a:r>
              <a:rPr lang="de-DE">
                <a:latin typeface="Arial" charset="0"/>
                <a:cs typeface="Arial" charset="0"/>
              </a:rPr>
              <a:t> </a:t>
            </a:r>
            <a:r>
              <a:rPr lang="de-DE" err="1">
                <a:latin typeface="Arial" charset="0"/>
                <a:cs typeface="Arial" charset="0"/>
              </a:rPr>
              <a:t>Historian</a:t>
            </a:r>
            <a:r>
              <a:rPr lang="de-DE">
                <a:latin typeface="Arial" charset="0"/>
                <a:cs typeface="Arial" charset="0"/>
              </a:rPr>
              <a:t> </a:t>
            </a:r>
            <a:r>
              <a:rPr lang="de-DE" err="1">
                <a:latin typeface="Arial" charset="0"/>
                <a:cs typeface="Arial" charset="0"/>
              </a:rPr>
              <a:t>Modernization</a:t>
            </a:r>
            <a:br>
              <a:rPr lang="en-US">
                <a:latin typeface="Arial" charset="0"/>
                <a:cs typeface="Arial" charset="0"/>
              </a:rPr>
            </a:br>
            <a:r>
              <a:rPr lang="de-DE" b="0">
                <a:latin typeface="Arial" charset="0"/>
                <a:cs typeface="Arial" charset="0"/>
              </a:rPr>
              <a:t>Basic </a:t>
            </a:r>
            <a:r>
              <a:rPr lang="de-DE" b="0" err="1">
                <a:latin typeface="Arial" charset="0"/>
                <a:cs typeface="Arial" charset="0"/>
              </a:rPr>
              <a:t>packages</a:t>
            </a:r>
            <a:br>
              <a:rPr lang="de-DE" b="0">
                <a:latin typeface="Arial" charset="0"/>
                <a:cs typeface="Arial" charset="0"/>
              </a:rPr>
            </a:br>
            <a:br>
              <a:rPr lang="de-DE" b="0">
                <a:latin typeface="Arial" charset="0"/>
                <a:cs typeface="Arial" charset="0"/>
              </a:rPr>
            </a:br>
            <a:br>
              <a:rPr lang="de-DE" b="0">
                <a:latin typeface="Arial" charset="0"/>
                <a:cs typeface="Arial" charset="0"/>
              </a:rPr>
            </a:br>
            <a:endParaRPr lang="en-US" b="0"/>
          </a:p>
        </p:txBody>
      </p:sp>
      <p:sp>
        <p:nvSpPr>
          <p:cNvPr id="3" name="Fußzeilenplatzhalter 2">
            <a:extLst>
              <a:ext uri="{FF2B5EF4-FFF2-40B4-BE49-F238E27FC236}">
                <a16:creationId xmlns:a16="http://schemas.microsoft.com/office/drawing/2014/main" id="{D57A2EF5-2D20-4787-BFE6-9E148EC065FA}"/>
              </a:ext>
            </a:extLst>
          </p:cNvPr>
          <p:cNvSpPr>
            <a:spLocks noGrp="1"/>
          </p:cNvSpPr>
          <p:nvPr>
            <p:ph type="ftr" sz="quarter" idx="10"/>
          </p:nvPr>
        </p:nvSpPr>
        <p:spPr bwMode="gray"/>
        <p:txBody>
          <a:bodyPr/>
          <a:lstStyle/>
          <a:p>
            <a:pPr>
              <a:lnSpc>
                <a:spcPct val="100000"/>
              </a:lnSpc>
            </a:pPr>
            <a:r>
              <a:rPr lang="en-US" noProof="0" dirty="0"/>
              <a:t>Unrestricted | © Siemens 2026 | Digital Enterprise Services | September 2026</a:t>
            </a:r>
          </a:p>
        </p:txBody>
      </p:sp>
      <p:sp>
        <p:nvSpPr>
          <p:cNvPr id="57" name="TextBox 10">
            <a:extLst>
              <a:ext uri="{FF2B5EF4-FFF2-40B4-BE49-F238E27FC236}">
                <a16:creationId xmlns:a16="http://schemas.microsoft.com/office/drawing/2014/main" id="{C9FDE346-9DAA-1DEF-75DF-9CA466F63758}"/>
              </a:ext>
            </a:extLst>
          </p:cNvPr>
          <p:cNvSpPr txBox="1">
            <a:spLocks/>
          </p:cNvSpPr>
          <p:nvPr/>
        </p:nvSpPr>
        <p:spPr bwMode="gray">
          <a:xfrm>
            <a:off x="410400" y="1221091"/>
            <a:ext cx="11064415" cy="954107"/>
          </a:xfrm>
          <a:prstGeom prst="rect">
            <a:avLst/>
          </a:prstGeom>
          <a:ln>
            <a:noFill/>
          </a:ln>
        </p:spPr>
        <p:txBody>
          <a:bodyPr vert="horz" wrap="square" lIns="0" tIns="0" rIns="0" bIns="0" rtlCol="0" anchor="t">
            <a:spAutoFit/>
          </a:bodyPr>
          <a:lstStyle>
            <a:defPPr>
              <a:defRPr lang="en-US"/>
            </a:defPPr>
            <a:lvl1pPr indent="0">
              <a:lnSpc>
                <a:spcPct val="90000"/>
              </a:lnSpc>
              <a:spcBef>
                <a:spcPct val="0"/>
              </a:spcBef>
              <a:spcAft>
                <a:spcPts val="0"/>
              </a:spcAft>
              <a:buFont typeface="Arial" panose="020B0604020202020204" pitchFamily="34" charset="0"/>
              <a:buNone/>
              <a:defRPr sz="2000" spc="-20">
                <a:solidFill>
                  <a:schemeClr val="accent2"/>
                </a:solidFill>
                <a:latin typeface="Arial"/>
              </a:defRPr>
            </a:lvl1pPr>
            <a:lvl2pPr marL="180000" indent="-180000">
              <a:lnSpc>
                <a:spcPct val="110000"/>
              </a:lnSpc>
              <a:spcBef>
                <a:spcPts val="0"/>
              </a:spcBef>
              <a:spcAft>
                <a:spcPts val="300"/>
              </a:spcAft>
              <a:buClr>
                <a:schemeClr val="accent1"/>
              </a:buClr>
              <a:buFont typeface="Arial" panose="020B0604020202020204" pitchFamily="34" charset="0"/>
              <a:buChar char="•"/>
            </a:lvl2pPr>
            <a:lvl3pPr marL="360000" indent="-180000">
              <a:lnSpc>
                <a:spcPct val="110000"/>
              </a:lnSpc>
              <a:spcBef>
                <a:spcPts val="0"/>
              </a:spcBef>
              <a:spcAft>
                <a:spcPts val="300"/>
              </a:spcAft>
              <a:buClr>
                <a:schemeClr val="accent1"/>
              </a:buClr>
              <a:buFont typeface="Arial" panose="020B0604020202020204" pitchFamily="34" charset="0"/>
              <a:buChar char="•"/>
            </a:lvl3pPr>
            <a:lvl4pPr marL="540000" indent="-180000">
              <a:lnSpc>
                <a:spcPct val="110000"/>
              </a:lnSpc>
              <a:spcBef>
                <a:spcPts val="0"/>
              </a:spcBef>
              <a:spcAft>
                <a:spcPts val="300"/>
              </a:spcAft>
              <a:buClr>
                <a:schemeClr val="accent1"/>
              </a:buClr>
              <a:buFont typeface="Arial" panose="020B0604020202020204" pitchFamily="34" charset="0"/>
              <a:buChar char="•"/>
            </a:lvl4pPr>
            <a:lvl5pPr marL="720000" indent="-180000">
              <a:lnSpc>
                <a:spcPct val="110000"/>
              </a:lnSpc>
              <a:spcBef>
                <a:spcPts val="0"/>
              </a:spcBef>
              <a:spcAft>
                <a:spcPts val="300"/>
              </a:spcAft>
              <a:buClr>
                <a:schemeClr val="accent1"/>
              </a:buClr>
              <a:buFont typeface="Arial" panose="020B0604020202020204" pitchFamily="34" charset="0"/>
              <a:buChar char="•"/>
            </a:lvl5pPr>
            <a:lvl6pPr marL="900000" indent="-180000">
              <a:lnSpc>
                <a:spcPct val="110000"/>
              </a:lnSpc>
              <a:spcBef>
                <a:spcPts val="0"/>
              </a:spcBef>
              <a:spcAft>
                <a:spcPts val="300"/>
              </a:spcAft>
              <a:buClr>
                <a:schemeClr val="accent1"/>
              </a:buClr>
              <a:buFont typeface="Arial" panose="020B0604020202020204" pitchFamily="34" charset="0"/>
              <a:buChar char="•"/>
            </a:lvl6pPr>
            <a:lvl7pPr marL="1080000" indent="-180000">
              <a:lnSpc>
                <a:spcPct val="110000"/>
              </a:lnSpc>
              <a:spcBef>
                <a:spcPts val="0"/>
              </a:spcBef>
              <a:spcAft>
                <a:spcPts val="300"/>
              </a:spcAft>
              <a:buClr>
                <a:schemeClr val="accent1"/>
              </a:buClr>
              <a:buFont typeface="Arial" panose="020B0604020202020204" pitchFamily="34" charset="0"/>
              <a:buChar char="•"/>
            </a:lvl7pPr>
            <a:lvl8pPr marL="1260000" indent="-180000">
              <a:lnSpc>
                <a:spcPct val="110000"/>
              </a:lnSpc>
              <a:spcBef>
                <a:spcPts val="0"/>
              </a:spcBef>
              <a:spcAft>
                <a:spcPts val="300"/>
              </a:spcAft>
              <a:buClr>
                <a:schemeClr val="accent1"/>
              </a:buClr>
              <a:buFont typeface="Arial" panose="020B0604020202020204" pitchFamily="34" charset="0"/>
              <a:buChar char="•"/>
            </a:lvl8pPr>
            <a:lvl9pPr marL="1440000" indent="-180000">
              <a:lnSpc>
                <a:spcPct val="110000"/>
              </a:lnSpc>
              <a:spcBef>
                <a:spcPts val="0"/>
              </a:spcBef>
              <a:spcAft>
                <a:spcPts val="300"/>
              </a:spcAft>
              <a:buClr>
                <a:schemeClr val="accent1"/>
              </a:buClr>
              <a:buFont typeface="Arial" panose="020B0604020202020204" pitchFamily="34" charset="0"/>
              <a:buChar char="•"/>
            </a:lvl9pPr>
          </a:lstStyle>
          <a:p>
            <a:pPr marL="285750" indent="-285750">
              <a:lnSpc>
                <a:spcPct val="100000"/>
              </a:lnSpc>
              <a:buClr>
                <a:schemeClr val="tx1"/>
              </a:buClr>
              <a:buFont typeface="Arial" panose="020B0604020202020204" pitchFamily="34" charset="0"/>
              <a:buChar char="•"/>
            </a:pPr>
            <a:r>
              <a:rPr lang="en-US" sz="1400" dirty="0">
                <a:solidFill>
                  <a:schemeClr val="tx1"/>
                </a:solidFill>
              </a:rPr>
              <a:t>In order to access the enormous amounts of data for plant optimization, you need a powerful archiving and reporting system.                                                          This is what the Process Historian offers.</a:t>
            </a:r>
          </a:p>
          <a:p>
            <a:pPr marL="285750" indent="-285750">
              <a:lnSpc>
                <a:spcPct val="100000"/>
              </a:lnSpc>
              <a:buClr>
                <a:schemeClr val="tx1"/>
              </a:buClr>
              <a:buFont typeface="Arial" panose="020B0604020202020204" pitchFamily="34" charset="0"/>
              <a:buChar char="•"/>
            </a:pPr>
            <a:r>
              <a:rPr lang="en-US" sz="1400" dirty="0">
                <a:solidFill>
                  <a:schemeClr val="tx1"/>
                </a:solidFill>
              </a:rPr>
              <a:t>It is important for the customer to ensure access to its historical process data after a modernization. This is ensured with this service. </a:t>
            </a:r>
          </a:p>
          <a:p>
            <a:pPr>
              <a:lnSpc>
                <a:spcPct val="100000"/>
              </a:lnSpc>
              <a:buClr>
                <a:schemeClr val="tx1"/>
              </a:buClr>
            </a:pPr>
            <a:endParaRPr lang="de-DE" dirty="0">
              <a:solidFill>
                <a:srgbClr val="00C1B6"/>
              </a:solidFill>
            </a:endParaRPr>
          </a:p>
        </p:txBody>
      </p:sp>
      <p:sp>
        <p:nvSpPr>
          <p:cNvPr id="39" name="Rectangle 19">
            <a:extLst>
              <a:ext uri="{FF2B5EF4-FFF2-40B4-BE49-F238E27FC236}">
                <a16:creationId xmlns:a16="http://schemas.microsoft.com/office/drawing/2014/main" id="{F0F414DE-ACA5-833C-E657-D344D6116DB7}"/>
              </a:ext>
            </a:extLst>
          </p:cNvPr>
          <p:cNvSpPr>
            <a:spLocks/>
          </p:cNvSpPr>
          <p:nvPr/>
        </p:nvSpPr>
        <p:spPr bwMode="gray">
          <a:xfrm>
            <a:off x="3535908" y="2122414"/>
            <a:ext cx="2302946" cy="276999"/>
          </a:xfrm>
          <a:prstGeom prst="rect">
            <a:avLst/>
          </a:prstGeom>
          <a:noFill/>
          <a:ln>
            <a:noFill/>
          </a:ln>
          <a:effectLst/>
        </p:spPr>
        <p:txBody>
          <a:bodyPr wrap="square" lIns="0" tIns="0" rIns="0" bIns="0" numCol="1" spcCol="72000" rtlCol="0" anchor="t">
            <a:spAutoFit/>
          </a:bodyPr>
          <a:lstStyle/>
          <a:p>
            <a:pPr>
              <a:lnSpc>
                <a:spcPct val="90000"/>
              </a:lnSpc>
              <a:spcBef>
                <a:spcPct val="0"/>
              </a:spcBef>
              <a:buClr>
                <a:srgbClr val="009999"/>
              </a:buClr>
            </a:pPr>
            <a:r>
              <a:rPr lang="de-DE" sz="2000" b="1" dirty="0">
                <a:solidFill>
                  <a:srgbClr val="00C1B6"/>
                </a:solidFill>
                <a:latin typeface="Arial"/>
                <a:ea typeface="+mn-ea"/>
                <a:cs typeface="+mn-cs"/>
              </a:rPr>
              <a:t>Order </a:t>
            </a:r>
            <a:r>
              <a:rPr lang="en-US" sz="2000" b="1" dirty="0">
                <a:solidFill>
                  <a:srgbClr val="00C1B6"/>
                </a:solidFill>
                <a:latin typeface="Arial"/>
                <a:ea typeface="+mn-ea"/>
                <a:cs typeface="+mn-cs"/>
              </a:rPr>
              <a:t>options</a:t>
            </a:r>
          </a:p>
        </p:txBody>
      </p:sp>
      <p:sp>
        <p:nvSpPr>
          <p:cNvPr id="40" name="Rechteck 39">
            <a:extLst>
              <a:ext uri="{FF2B5EF4-FFF2-40B4-BE49-F238E27FC236}">
                <a16:creationId xmlns:a16="http://schemas.microsoft.com/office/drawing/2014/main" id="{ADE427DC-ECAF-68BD-258E-AD6BE504DE16}"/>
              </a:ext>
            </a:extLst>
          </p:cNvPr>
          <p:cNvSpPr>
            <a:spLocks/>
          </p:cNvSpPr>
          <p:nvPr/>
        </p:nvSpPr>
        <p:spPr>
          <a:xfrm>
            <a:off x="450503" y="2473254"/>
            <a:ext cx="11194420" cy="3315274"/>
          </a:xfrm>
          <a:prstGeom prst="rect">
            <a:avLst/>
          </a:prstGeom>
          <a:solidFill>
            <a:srgbClr val="333353"/>
          </a:solidFill>
          <a:ln w="12700" cap="flat" cmpd="sng" algn="ctr">
            <a:noFill/>
            <a:prstDash val="solid"/>
            <a:miter lim="800000"/>
          </a:ln>
          <a:effectLst/>
        </p:spPr>
        <p:txBody>
          <a:bodyPr lIns="180000" tIns="180000" rIns="180000" bIns="180000" rtlCol="0" anchor="t" anchorCtr="0"/>
          <a:lstStyle/>
          <a:p>
            <a:pPr marL="0" marR="0" lvl="0" indent="0" defTabSz="914400" eaLnBrk="1" fontAlgn="auto" latinLnBrk="0" hangingPunct="1">
              <a:lnSpc>
                <a:spcPct val="90000"/>
              </a:lnSpc>
              <a:spcBef>
                <a:spcPct val="0"/>
              </a:spcBef>
              <a:spcAft>
                <a:spcPts val="1200"/>
              </a:spcAft>
              <a:buClr>
                <a:srgbClr val="009999"/>
              </a:buClr>
              <a:buSzTx/>
              <a:buFontTx/>
              <a:buNone/>
              <a:tabLst/>
              <a:defRPr/>
            </a:pPr>
            <a:endParaRPr kumimoji="0" lang="de-DE" sz="2400" b="1" i="0" u="none" strike="noStrike" kern="0" cap="none" spc="0" normalizeH="0" baseline="0" noProof="0" dirty="0">
              <a:ln>
                <a:noFill/>
              </a:ln>
              <a:gradFill>
                <a:gsLst>
                  <a:gs pos="0">
                    <a:srgbClr val="00D7A0"/>
                  </a:gs>
                  <a:gs pos="100000">
                    <a:srgbClr val="00BEDC"/>
                  </a:gs>
                </a:gsLst>
                <a:lin ang="0" scaled="1"/>
              </a:gradFill>
              <a:effectLst/>
              <a:uLnTx/>
              <a:uFillTx/>
              <a:latin typeface="Arial"/>
              <a:ea typeface="+mn-ea"/>
              <a:cs typeface="+mn-cs"/>
            </a:endParaRPr>
          </a:p>
        </p:txBody>
      </p:sp>
      <p:sp>
        <p:nvSpPr>
          <p:cNvPr id="41" name="TextBox 6">
            <a:extLst>
              <a:ext uri="{FF2B5EF4-FFF2-40B4-BE49-F238E27FC236}">
                <a16:creationId xmlns:a16="http://schemas.microsoft.com/office/drawing/2014/main" id="{92B02613-1348-C993-CC95-84939D6D5DA2}"/>
              </a:ext>
            </a:extLst>
          </p:cNvPr>
          <p:cNvSpPr txBox="1">
            <a:spLocks/>
          </p:cNvSpPr>
          <p:nvPr/>
        </p:nvSpPr>
        <p:spPr bwMode="black">
          <a:xfrm>
            <a:off x="507073" y="2607218"/>
            <a:ext cx="3014229" cy="193899"/>
          </a:xfrm>
          <a:prstGeom prst="rect">
            <a:avLst/>
          </a:prstGeom>
          <a:noFill/>
          <a:ln w="12700" cap="flat" cmpd="sng" algn="ctr">
            <a:noFill/>
            <a:prstDash val="solid"/>
            <a:miter lim="800000"/>
          </a:ln>
          <a:effectLst/>
        </p:spPr>
        <p:txBody>
          <a:bodyPr wrap="square" lIns="0" tIns="0" rIns="0" bIns="0" rtlCol="0" anchor="ctr"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
                <a:srgbClr val="009999"/>
              </a:buClr>
              <a:buSzTx/>
              <a:buFontTx/>
              <a:buNone/>
              <a:tabLst/>
              <a:defRPr/>
            </a:pPr>
            <a:r>
              <a:rPr kumimoji="0" lang="de-DE" sz="1400" b="1" i="0" u="none" strike="noStrike" kern="1200" cap="none" spc="0" normalizeH="0" baseline="0" noProof="0" dirty="0">
                <a:ln>
                  <a:noFill/>
                </a:ln>
                <a:solidFill>
                  <a:schemeClr val="tx1"/>
                </a:solidFill>
                <a:effectLst/>
                <a:uLnTx/>
                <a:uFillTx/>
                <a:latin typeface="Arial"/>
                <a:ea typeface="+mn-ea"/>
                <a:cs typeface="Arial" pitchFamily="34" charset="0"/>
                <a:sym typeface="0"/>
              </a:rPr>
              <a:t>PH </a:t>
            </a:r>
            <a:r>
              <a:rPr kumimoji="0" lang="de-DE" sz="1400" b="1" i="0" u="none" strike="noStrike" kern="1200" cap="none" spc="0" normalizeH="0" baseline="0" noProof="0" dirty="0" err="1">
                <a:ln>
                  <a:noFill/>
                </a:ln>
                <a:solidFill>
                  <a:schemeClr val="tx1"/>
                </a:solidFill>
                <a:effectLst/>
                <a:uLnTx/>
                <a:uFillTx/>
                <a:latin typeface="Arial"/>
                <a:ea typeface="+mn-ea"/>
                <a:cs typeface="Arial" pitchFamily="34" charset="0"/>
                <a:sym typeface="0"/>
              </a:rPr>
              <a:t>Modernization</a:t>
            </a:r>
            <a:endParaRPr kumimoji="0" lang="de-DE" sz="1400" b="0" i="0" u="none" strike="noStrike" kern="1200" cap="none" spc="0" normalizeH="0" baseline="0" noProof="0" dirty="0">
              <a:ln>
                <a:noFill/>
              </a:ln>
              <a:solidFill>
                <a:schemeClr val="tx1"/>
              </a:solidFill>
              <a:effectLst/>
              <a:uLnTx/>
              <a:uFillTx/>
              <a:latin typeface="Arial"/>
              <a:ea typeface="+mn-ea"/>
              <a:cs typeface="Arial" pitchFamily="34" charset="0"/>
              <a:sym typeface="0"/>
            </a:endParaRPr>
          </a:p>
        </p:txBody>
      </p:sp>
      <p:sp>
        <p:nvSpPr>
          <p:cNvPr id="42" name="TextBox 6">
            <a:extLst>
              <a:ext uri="{FF2B5EF4-FFF2-40B4-BE49-F238E27FC236}">
                <a16:creationId xmlns:a16="http://schemas.microsoft.com/office/drawing/2014/main" id="{F985857C-5B69-53AD-17E1-F6D7EC886E86}"/>
              </a:ext>
            </a:extLst>
          </p:cNvPr>
          <p:cNvSpPr txBox="1">
            <a:spLocks/>
          </p:cNvSpPr>
          <p:nvPr/>
        </p:nvSpPr>
        <p:spPr bwMode="black">
          <a:xfrm>
            <a:off x="5192023" y="2950296"/>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9999"/>
              </a:buClr>
              <a:buSzTx/>
              <a:buFontTx/>
              <a:buNone/>
              <a:tabLst/>
              <a:defRPr/>
            </a:pPr>
            <a:r>
              <a:rPr kumimoji="0" lang="de-DE" sz="1100" b="0" i="0" u="none" strike="noStrike" kern="1200" cap="none" spc="0" normalizeH="0" baseline="0" noProof="0">
                <a:ln>
                  <a:noFill/>
                </a:ln>
                <a:solidFill>
                  <a:prstClr val="white"/>
                </a:solidFill>
                <a:effectLst/>
                <a:uLnTx/>
                <a:uFillTx/>
                <a:latin typeface="Arial"/>
                <a:ea typeface="+mn-ea"/>
                <a:cs typeface="+mn-cs"/>
              </a:rPr>
              <a:t>IS Data Service</a:t>
            </a:r>
          </a:p>
          <a:p>
            <a:pPr marL="0" marR="0" lvl="0" indent="0" algn="ctr" defTabSz="914400" rtl="0" eaLnBrk="1" fontAlgn="auto" latinLnBrk="0" hangingPunct="1">
              <a:lnSpc>
                <a:spcPct val="100000"/>
              </a:lnSpc>
              <a:spcBef>
                <a:spcPts val="0"/>
              </a:spcBef>
              <a:spcAft>
                <a:spcPts val="0"/>
              </a:spcAft>
              <a:buClr>
                <a:srgbClr val="009999"/>
              </a:buClr>
              <a:buSzTx/>
              <a:buFontTx/>
              <a:buNone/>
              <a:tabLst/>
              <a:defRPr/>
            </a:pPr>
            <a:r>
              <a:rPr kumimoji="0" lang="de-DE" sz="1100" b="0" i="0" u="none" strike="noStrike" kern="1200" cap="none" spc="0" normalizeH="0" baseline="0" noProof="0">
                <a:ln>
                  <a:noFill/>
                </a:ln>
                <a:solidFill>
                  <a:prstClr val="white"/>
                </a:solidFill>
                <a:effectLst/>
                <a:uLnTx/>
                <a:uFillTx/>
                <a:latin typeface="Arial"/>
                <a:ea typeface="+mn-ea"/>
                <a:cs typeface="+mn-cs"/>
              </a:rPr>
              <a:t>2020</a:t>
            </a:r>
          </a:p>
        </p:txBody>
      </p:sp>
      <p:sp>
        <p:nvSpPr>
          <p:cNvPr id="43" name="Rectangle 19">
            <a:extLst>
              <a:ext uri="{FF2B5EF4-FFF2-40B4-BE49-F238E27FC236}">
                <a16:creationId xmlns:a16="http://schemas.microsoft.com/office/drawing/2014/main" id="{37E0B88A-EAB0-14D0-6D07-4CD36B660A08}"/>
              </a:ext>
            </a:extLst>
          </p:cNvPr>
          <p:cNvSpPr>
            <a:spLocks/>
          </p:cNvSpPr>
          <p:nvPr/>
        </p:nvSpPr>
        <p:spPr bwMode="gray">
          <a:xfrm>
            <a:off x="498987" y="2127195"/>
            <a:ext cx="2302946" cy="276999"/>
          </a:xfrm>
          <a:prstGeom prst="rect">
            <a:avLst/>
          </a:prstGeom>
          <a:noFill/>
          <a:ln>
            <a:noFill/>
          </a:ln>
          <a:effectLst/>
        </p:spPr>
        <p:txBody>
          <a:bodyPr wrap="square" lIns="0" tIns="0" rIns="0" bIns="0" numCol="1" spcCol="72000" rtlCol="0" anchor="t">
            <a:spAutoFit/>
          </a:bodyPr>
          <a:lstStyle/>
          <a:p>
            <a:pPr>
              <a:lnSpc>
                <a:spcPct val="90000"/>
              </a:lnSpc>
              <a:spcBef>
                <a:spcPct val="0"/>
              </a:spcBef>
              <a:buClr>
                <a:srgbClr val="009999"/>
              </a:buClr>
            </a:pPr>
            <a:r>
              <a:rPr lang="de-DE" sz="2000" b="1" dirty="0">
                <a:solidFill>
                  <a:srgbClr val="00C1B6"/>
                </a:solidFill>
                <a:latin typeface="Arial"/>
                <a:ea typeface="+mn-ea"/>
                <a:cs typeface="+mn-cs"/>
              </a:rPr>
              <a:t>Basic </a:t>
            </a:r>
            <a:r>
              <a:rPr lang="en-US" sz="2000" b="1" dirty="0">
                <a:solidFill>
                  <a:srgbClr val="00C1B6"/>
                </a:solidFill>
                <a:latin typeface="Arial"/>
                <a:ea typeface="+mn-ea"/>
                <a:cs typeface="+mn-cs"/>
              </a:rPr>
              <a:t>packages</a:t>
            </a:r>
          </a:p>
        </p:txBody>
      </p:sp>
      <p:sp>
        <p:nvSpPr>
          <p:cNvPr id="44" name="TextBox 6">
            <a:extLst>
              <a:ext uri="{FF2B5EF4-FFF2-40B4-BE49-F238E27FC236}">
                <a16:creationId xmlns:a16="http://schemas.microsoft.com/office/drawing/2014/main" id="{1C88E522-503D-161E-F07E-DBAFE3B5AEC8}"/>
              </a:ext>
            </a:extLst>
          </p:cNvPr>
          <p:cNvSpPr txBox="1">
            <a:spLocks/>
          </p:cNvSpPr>
          <p:nvPr/>
        </p:nvSpPr>
        <p:spPr bwMode="black">
          <a:xfrm>
            <a:off x="3133019" y="3974008"/>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algn="ctr">
              <a:defRPr sz="11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
                <a:srgbClr val="009999"/>
              </a:buClr>
              <a:buSzTx/>
              <a:buFontTx/>
              <a:buNone/>
              <a:tabLst/>
              <a:defRPr/>
            </a:pPr>
            <a:r>
              <a:rPr kumimoji="0" lang="de-DE" sz="1100" b="0" i="0" u="none" strike="noStrike" kern="0" cap="none" spc="0" normalizeH="0" baseline="0" noProof="0" dirty="0">
                <a:ln>
                  <a:noFill/>
                </a:ln>
                <a:solidFill>
                  <a:prstClr val="white"/>
                </a:solidFill>
                <a:effectLst/>
                <a:uLnTx/>
                <a:uFillTx/>
                <a:latin typeface="Arial"/>
                <a:ea typeface="+mn-ea"/>
                <a:cs typeface="+mn-cs"/>
              </a:rPr>
              <a:t>SIDSI PH 2020 Ready </a:t>
            </a:r>
          </a:p>
        </p:txBody>
      </p:sp>
      <p:sp>
        <p:nvSpPr>
          <p:cNvPr id="45" name="TextBox 6">
            <a:extLst>
              <a:ext uri="{FF2B5EF4-FFF2-40B4-BE49-F238E27FC236}">
                <a16:creationId xmlns:a16="http://schemas.microsoft.com/office/drawing/2014/main" id="{F4F4FD81-83D6-0CCC-05B0-9AFEC55224F5}"/>
              </a:ext>
            </a:extLst>
          </p:cNvPr>
          <p:cNvSpPr txBox="1">
            <a:spLocks/>
          </p:cNvSpPr>
          <p:nvPr/>
        </p:nvSpPr>
        <p:spPr bwMode="black">
          <a:xfrm>
            <a:off x="487495" y="2828270"/>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a:defRPr sz="11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
                <a:srgbClr val="009999"/>
              </a:buClr>
              <a:buSzTx/>
              <a:buFontTx/>
              <a:buNone/>
              <a:tabLst/>
              <a:defRPr/>
            </a:pPr>
            <a:r>
              <a:rPr kumimoji="0" lang="de-DE" sz="1100" b="0" i="0" u="none" strike="noStrike" kern="0" cap="none" spc="0" normalizeH="0" baseline="0" noProof="0">
                <a:ln>
                  <a:noFill/>
                </a:ln>
                <a:solidFill>
                  <a:prstClr val="white"/>
                </a:solidFill>
                <a:effectLst/>
                <a:uLnTx/>
                <a:uFillTx/>
                <a:latin typeface="Arial"/>
                <a:ea typeface="+mn-ea"/>
                <a:cs typeface="+mn-cs"/>
              </a:rPr>
              <a:t>PH Data Service 2014 </a:t>
            </a:r>
          </a:p>
        </p:txBody>
      </p:sp>
      <p:sp>
        <p:nvSpPr>
          <p:cNvPr id="46" name="TextBox 6">
            <a:extLst>
              <a:ext uri="{FF2B5EF4-FFF2-40B4-BE49-F238E27FC236}">
                <a16:creationId xmlns:a16="http://schemas.microsoft.com/office/drawing/2014/main" id="{2BBA24F1-95D1-28E7-B4CC-9438666F0B68}"/>
              </a:ext>
            </a:extLst>
          </p:cNvPr>
          <p:cNvSpPr txBox="1">
            <a:spLocks/>
          </p:cNvSpPr>
          <p:nvPr/>
        </p:nvSpPr>
        <p:spPr bwMode="black">
          <a:xfrm>
            <a:off x="487495" y="3400983"/>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a:defRPr sz="11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
                <a:srgbClr val="009999"/>
              </a:buClr>
              <a:buSzTx/>
              <a:buFontTx/>
              <a:buNone/>
              <a:tabLst/>
              <a:defRPr/>
            </a:pPr>
            <a:r>
              <a:rPr kumimoji="0" lang="de-DE" sz="1100" b="0" i="0" u="none" strike="noStrike" kern="0" cap="none" spc="0" normalizeH="0" baseline="0" noProof="0">
                <a:ln>
                  <a:noFill/>
                </a:ln>
                <a:solidFill>
                  <a:prstClr val="white"/>
                </a:solidFill>
                <a:effectLst/>
                <a:uLnTx/>
                <a:uFillTx/>
                <a:latin typeface="Arial"/>
                <a:ea typeface="+mn-ea"/>
                <a:cs typeface="+mn-cs"/>
              </a:rPr>
              <a:t>PH Data Service 2020 </a:t>
            </a:r>
          </a:p>
        </p:txBody>
      </p:sp>
      <p:sp>
        <p:nvSpPr>
          <p:cNvPr id="47" name="TextBox 6">
            <a:extLst>
              <a:ext uri="{FF2B5EF4-FFF2-40B4-BE49-F238E27FC236}">
                <a16:creationId xmlns:a16="http://schemas.microsoft.com/office/drawing/2014/main" id="{BD0EAB8B-B461-2904-4BFE-0BB1DC21649D}"/>
              </a:ext>
            </a:extLst>
          </p:cNvPr>
          <p:cNvSpPr txBox="1">
            <a:spLocks/>
          </p:cNvSpPr>
          <p:nvPr/>
        </p:nvSpPr>
        <p:spPr bwMode="black">
          <a:xfrm>
            <a:off x="479410" y="3976439"/>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a:defRPr sz="11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
                <a:srgbClr val="009999"/>
              </a:buClr>
              <a:buSzTx/>
              <a:buFontTx/>
              <a:buNone/>
              <a:tabLst/>
              <a:defRPr/>
            </a:pPr>
            <a:r>
              <a:rPr kumimoji="0" lang="de-DE" sz="1100" b="0" i="0" u="none" strike="noStrike" kern="0" cap="none" spc="0" normalizeH="0" baseline="0" noProof="0">
                <a:ln>
                  <a:noFill/>
                </a:ln>
                <a:solidFill>
                  <a:prstClr val="white"/>
                </a:solidFill>
                <a:effectLst/>
                <a:uLnTx/>
                <a:uFillTx/>
                <a:latin typeface="Arial"/>
                <a:ea typeface="+mn-ea"/>
                <a:cs typeface="+mn-cs"/>
              </a:rPr>
              <a:t>PH Data Service 2020 </a:t>
            </a:r>
            <a:r>
              <a:rPr kumimoji="0" lang="en-US" sz="1100" b="0" i="0" u="none" strike="noStrike" kern="0" cap="none" spc="0" normalizeH="0" baseline="0" noProof="0">
                <a:ln>
                  <a:noFill/>
                </a:ln>
                <a:solidFill>
                  <a:prstClr val="white"/>
                </a:solidFill>
                <a:effectLst/>
                <a:uLnTx/>
                <a:uFillTx/>
                <a:latin typeface="Arial"/>
                <a:ea typeface="+mn-ea"/>
                <a:cs typeface="+mn-cs"/>
              </a:rPr>
              <a:t>Complete</a:t>
            </a:r>
            <a:r>
              <a:rPr kumimoji="0" lang="de-DE" sz="1100" b="0" i="0" u="none" strike="noStrike" kern="0" cap="none" spc="0" normalizeH="0" baseline="0" noProof="0">
                <a:ln>
                  <a:noFill/>
                </a:ln>
                <a:solidFill>
                  <a:prstClr val="white"/>
                </a:solidFill>
                <a:effectLst/>
                <a:uLnTx/>
                <a:uFillTx/>
                <a:latin typeface="Arial"/>
                <a:ea typeface="+mn-ea"/>
                <a:cs typeface="+mn-cs"/>
              </a:rPr>
              <a:t> </a:t>
            </a:r>
          </a:p>
        </p:txBody>
      </p:sp>
      <p:sp>
        <p:nvSpPr>
          <p:cNvPr id="48" name="TextBox 6">
            <a:extLst>
              <a:ext uri="{FF2B5EF4-FFF2-40B4-BE49-F238E27FC236}">
                <a16:creationId xmlns:a16="http://schemas.microsoft.com/office/drawing/2014/main" id="{6FBC873E-D2BC-1551-72DC-15C0CF0594B0}"/>
              </a:ext>
            </a:extLst>
          </p:cNvPr>
          <p:cNvSpPr txBox="1">
            <a:spLocks/>
          </p:cNvSpPr>
          <p:nvPr/>
        </p:nvSpPr>
        <p:spPr bwMode="black">
          <a:xfrm>
            <a:off x="3063223" y="3569716"/>
            <a:ext cx="1721062" cy="387798"/>
          </a:xfrm>
          <a:prstGeom prst="rect">
            <a:avLst/>
          </a:prstGeom>
          <a:noFill/>
          <a:ln w="12700" cap="flat" cmpd="sng" algn="ctr">
            <a:noFill/>
            <a:prstDash val="solid"/>
            <a:miter lim="800000"/>
          </a:ln>
          <a:effectLst/>
        </p:spPr>
        <p:txBody>
          <a:bodyPr wrap="square" lIns="0" tIns="0" rIns="0" bIns="0" rtlCol="0" anchor="ctr"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
                <a:srgbClr val="009999"/>
              </a:buClr>
              <a:buSzTx/>
              <a:buFontTx/>
              <a:buNone/>
              <a:tabLst/>
              <a:defRPr/>
            </a:pPr>
            <a:r>
              <a:rPr kumimoji="0" lang="de-DE" sz="1400" b="1" i="0" u="none" strike="noStrike" kern="1200" cap="none" spc="0" normalizeH="0" baseline="0" noProof="0" dirty="0">
                <a:ln>
                  <a:noFill/>
                </a:ln>
                <a:solidFill>
                  <a:schemeClr val="tx1"/>
                </a:solidFill>
                <a:effectLst/>
                <a:uLnTx/>
                <a:uFillTx/>
                <a:latin typeface="Arial"/>
                <a:ea typeface="+mn-ea"/>
                <a:cs typeface="Arial" pitchFamily="34" charset="0"/>
                <a:sym typeface="0"/>
              </a:rPr>
              <a:t>SIDSI PH </a:t>
            </a:r>
            <a:br>
              <a:rPr kumimoji="0" lang="de-DE" sz="1400" b="1" i="0" u="none" strike="noStrike" kern="1200" cap="none" spc="0" normalizeH="0" baseline="0" noProof="0" dirty="0">
                <a:ln>
                  <a:noFill/>
                </a:ln>
                <a:solidFill>
                  <a:schemeClr val="tx1"/>
                </a:solidFill>
                <a:effectLst/>
                <a:uLnTx/>
                <a:uFillTx/>
                <a:latin typeface="Arial"/>
                <a:ea typeface="+mn-ea"/>
                <a:cs typeface="Arial" pitchFamily="34" charset="0"/>
                <a:sym typeface="0"/>
              </a:rPr>
            </a:br>
            <a:r>
              <a:rPr kumimoji="0" lang="de-DE" sz="1400" b="1" i="0" u="none" strike="noStrike" kern="1200" cap="none" spc="0" normalizeH="0" baseline="0" noProof="0" dirty="0">
                <a:ln>
                  <a:noFill/>
                </a:ln>
                <a:solidFill>
                  <a:schemeClr val="tx1"/>
                </a:solidFill>
                <a:effectLst/>
                <a:uLnTx/>
                <a:uFillTx/>
                <a:latin typeface="Arial"/>
                <a:ea typeface="+mn-ea"/>
                <a:cs typeface="Arial" pitchFamily="34" charset="0"/>
                <a:sym typeface="0"/>
              </a:rPr>
              <a:t>Hardware Update</a:t>
            </a:r>
            <a:endParaRPr kumimoji="0" lang="de-DE" sz="1400" b="0" i="0" u="none" strike="noStrike" kern="1200" cap="none" spc="0" normalizeH="0" baseline="0" noProof="0" dirty="0">
              <a:ln>
                <a:noFill/>
              </a:ln>
              <a:solidFill>
                <a:schemeClr val="tx1"/>
              </a:solidFill>
              <a:effectLst/>
              <a:uLnTx/>
              <a:uFillTx/>
              <a:latin typeface="Arial"/>
              <a:ea typeface="+mn-ea"/>
              <a:cs typeface="Arial" pitchFamily="34" charset="0"/>
              <a:sym typeface="0"/>
            </a:endParaRPr>
          </a:p>
        </p:txBody>
      </p:sp>
      <p:sp>
        <p:nvSpPr>
          <p:cNvPr id="49" name="TextBox 6">
            <a:extLst>
              <a:ext uri="{FF2B5EF4-FFF2-40B4-BE49-F238E27FC236}">
                <a16:creationId xmlns:a16="http://schemas.microsoft.com/office/drawing/2014/main" id="{2A7C5B25-DBC2-60A4-42C7-19F1810C6DFA}"/>
              </a:ext>
            </a:extLst>
          </p:cNvPr>
          <p:cNvSpPr txBox="1">
            <a:spLocks/>
          </p:cNvSpPr>
          <p:nvPr/>
        </p:nvSpPr>
        <p:spPr bwMode="black">
          <a:xfrm>
            <a:off x="5036968" y="2607217"/>
            <a:ext cx="1938213" cy="193899"/>
          </a:xfrm>
          <a:prstGeom prst="rect">
            <a:avLst/>
          </a:prstGeom>
          <a:noFill/>
          <a:ln w="12700" cap="flat" cmpd="sng" algn="ctr">
            <a:noFill/>
            <a:prstDash val="solid"/>
            <a:miter lim="800000"/>
          </a:ln>
          <a:effectLst/>
        </p:spPr>
        <p:txBody>
          <a:bodyPr wrap="square" lIns="0" tIns="0" rIns="0" bIns="0" rtlCol="0" anchor="ctr"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
                <a:srgbClr val="009999"/>
              </a:buClr>
              <a:buSzTx/>
              <a:buFontTx/>
              <a:buNone/>
              <a:tabLst/>
              <a:defRPr/>
            </a:pPr>
            <a:r>
              <a:rPr lang="de-DE" sz="1400" b="1" dirty="0">
                <a:solidFill>
                  <a:schemeClr val="tx1"/>
                </a:solidFill>
                <a:latin typeface="Arial"/>
                <a:cs typeface="Arial" pitchFamily="34" charset="0"/>
                <a:sym typeface="0"/>
              </a:rPr>
              <a:t>Information</a:t>
            </a:r>
            <a:r>
              <a:rPr kumimoji="0" lang="de-DE" sz="1400" b="1" i="0" u="none" strike="noStrike" kern="1200" cap="none" spc="0" normalizeH="0" baseline="0" noProof="0" dirty="0">
                <a:ln>
                  <a:noFill/>
                </a:ln>
                <a:solidFill>
                  <a:srgbClr val="000000"/>
                </a:solidFill>
                <a:effectLst/>
                <a:uLnTx/>
                <a:uFillTx/>
                <a:latin typeface="Arial"/>
                <a:ea typeface="+mn-ea"/>
                <a:cs typeface="Arial" pitchFamily="34" charset="0"/>
                <a:sym typeface="0"/>
              </a:rPr>
              <a:t> </a:t>
            </a:r>
            <a:r>
              <a:rPr lang="de-DE" sz="1400" b="1" dirty="0">
                <a:solidFill>
                  <a:schemeClr val="tx1"/>
                </a:solidFill>
                <a:latin typeface="Arial"/>
                <a:cs typeface="Arial" pitchFamily="34" charset="0"/>
                <a:sym typeface="0"/>
              </a:rPr>
              <a:t>Server</a:t>
            </a:r>
          </a:p>
        </p:txBody>
      </p:sp>
      <p:sp>
        <p:nvSpPr>
          <p:cNvPr id="50" name="TextBox 6">
            <a:extLst>
              <a:ext uri="{FF2B5EF4-FFF2-40B4-BE49-F238E27FC236}">
                <a16:creationId xmlns:a16="http://schemas.microsoft.com/office/drawing/2014/main" id="{31112169-3410-6D30-4FD7-13BF23FEFFBB}"/>
              </a:ext>
            </a:extLst>
          </p:cNvPr>
          <p:cNvSpPr txBox="1">
            <a:spLocks/>
          </p:cNvSpPr>
          <p:nvPr/>
        </p:nvSpPr>
        <p:spPr bwMode="black">
          <a:xfrm>
            <a:off x="9667595" y="5026079"/>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a:defRPr sz="11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
                <a:srgbClr val="009999"/>
              </a:buClr>
              <a:buSzTx/>
              <a:buFontTx/>
              <a:buNone/>
              <a:tabLst/>
              <a:defRPr/>
            </a:pPr>
            <a:r>
              <a:rPr kumimoji="0" lang="en-US" sz="1100" b="1" i="0" u="none" strike="noStrike" kern="0" cap="none" spc="0" normalizeH="0" baseline="0" noProof="0">
                <a:ln>
                  <a:noFill/>
                </a:ln>
                <a:solidFill>
                  <a:prstClr val="white"/>
                </a:solidFill>
                <a:effectLst/>
                <a:uLnTx/>
                <a:uFillTx/>
                <a:latin typeface="Arial"/>
                <a:ea typeface="+mn-ea"/>
                <a:cs typeface="+mn-cs"/>
              </a:rPr>
              <a:t>Commissioning</a:t>
            </a:r>
            <a:r>
              <a:rPr kumimoji="0" lang="de-DE" sz="1100" b="0" i="0" u="none" strike="noStrike" kern="0" cap="none" spc="0" normalizeH="0" baseline="0" noProof="0">
                <a:ln>
                  <a:noFill/>
                </a:ln>
                <a:solidFill>
                  <a:prstClr val="white"/>
                </a:solidFill>
                <a:effectLst/>
                <a:uLnTx/>
                <a:uFillTx/>
                <a:latin typeface="Arial"/>
                <a:ea typeface="+mn-ea"/>
                <a:cs typeface="+mn-cs"/>
              </a:rPr>
              <a:t> </a:t>
            </a:r>
          </a:p>
          <a:p>
            <a:pPr marL="0" marR="0" lvl="0" indent="0" algn="ctr" defTabSz="914400" eaLnBrk="1" fontAlgn="auto" latinLnBrk="0" hangingPunct="1">
              <a:lnSpc>
                <a:spcPct val="100000"/>
              </a:lnSpc>
              <a:spcBef>
                <a:spcPts val="0"/>
              </a:spcBef>
              <a:spcAft>
                <a:spcPts val="0"/>
              </a:spcAft>
              <a:buClr>
                <a:srgbClr val="009999"/>
              </a:buClr>
              <a:buSzTx/>
              <a:buFontTx/>
              <a:buNone/>
              <a:tabLst/>
              <a:defRPr/>
            </a:pPr>
            <a:r>
              <a:rPr kumimoji="0" lang="en-US" sz="1100" b="0" i="0" u="none" strike="noStrike" kern="0" cap="none" spc="0" normalizeH="0" baseline="0" noProof="0">
                <a:ln>
                  <a:noFill/>
                </a:ln>
                <a:solidFill>
                  <a:prstClr val="white"/>
                </a:solidFill>
                <a:effectLst/>
                <a:uLnTx/>
                <a:uFillTx/>
                <a:latin typeface="Arial"/>
                <a:ea typeface="+mn-ea"/>
                <a:cs typeface="+mn-cs"/>
              </a:rPr>
              <a:t>on site</a:t>
            </a:r>
          </a:p>
        </p:txBody>
      </p:sp>
      <p:sp>
        <p:nvSpPr>
          <p:cNvPr id="51" name="TextBox 6">
            <a:extLst>
              <a:ext uri="{FF2B5EF4-FFF2-40B4-BE49-F238E27FC236}">
                <a16:creationId xmlns:a16="http://schemas.microsoft.com/office/drawing/2014/main" id="{1B4227EF-995F-42E5-6FEE-A3D0934D5595}"/>
              </a:ext>
            </a:extLst>
          </p:cNvPr>
          <p:cNvSpPr txBox="1">
            <a:spLocks/>
          </p:cNvSpPr>
          <p:nvPr/>
        </p:nvSpPr>
        <p:spPr bwMode="black">
          <a:xfrm>
            <a:off x="7423158" y="2950723"/>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a:defRPr sz="11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
                <a:srgbClr val="009999"/>
              </a:buClr>
              <a:buSzTx/>
              <a:buFontTx/>
              <a:buNone/>
              <a:tabLst/>
              <a:defRPr/>
            </a:pPr>
            <a:r>
              <a:rPr kumimoji="0" lang="en-US" sz="1100" b="0" i="0" u="none" strike="noStrike" kern="0" cap="none" spc="0" normalizeH="0" baseline="0" noProof="0">
                <a:ln>
                  <a:noFill/>
                </a:ln>
                <a:solidFill>
                  <a:prstClr val="white"/>
                </a:solidFill>
                <a:effectLst/>
                <a:uLnTx/>
                <a:uFillTx/>
                <a:latin typeface="Arial"/>
                <a:ea typeface="+mn-ea"/>
                <a:cs typeface="+mn-cs"/>
              </a:rPr>
              <a:t>Redundancy</a:t>
            </a:r>
            <a:r>
              <a:rPr kumimoji="0" lang="de-DE" sz="1100" b="0" i="0" u="none" strike="noStrike" kern="0" cap="none" spc="0" normalizeH="0" baseline="0" noProof="0">
                <a:ln>
                  <a:noFill/>
                </a:ln>
                <a:solidFill>
                  <a:prstClr val="white"/>
                </a:solidFill>
                <a:effectLst/>
                <a:uLnTx/>
                <a:uFillTx/>
                <a:latin typeface="Arial"/>
                <a:ea typeface="+mn-ea"/>
                <a:cs typeface="+mn-cs"/>
              </a:rPr>
              <a:t> Package PH</a:t>
            </a:r>
          </a:p>
        </p:txBody>
      </p:sp>
      <p:sp>
        <p:nvSpPr>
          <p:cNvPr id="52" name="TextBox 6">
            <a:extLst>
              <a:ext uri="{FF2B5EF4-FFF2-40B4-BE49-F238E27FC236}">
                <a16:creationId xmlns:a16="http://schemas.microsoft.com/office/drawing/2014/main" id="{F1B5D0D2-60CA-E674-F5ED-4886D1E6DABB}"/>
              </a:ext>
            </a:extLst>
          </p:cNvPr>
          <p:cNvSpPr txBox="1">
            <a:spLocks/>
          </p:cNvSpPr>
          <p:nvPr/>
        </p:nvSpPr>
        <p:spPr bwMode="black">
          <a:xfrm>
            <a:off x="7429809" y="3543919"/>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a:defRPr sz="11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
                <a:srgbClr val="009999"/>
              </a:buClr>
              <a:buSzTx/>
              <a:buFontTx/>
              <a:buNone/>
              <a:tabLst/>
              <a:defRPr/>
            </a:pPr>
            <a:r>
              <a:rPr kumimoji="0" lang="de-DE" sz="1100" b="0" i="0" u="none" strike="noStrike" kern="0" cap="none" spc="0" normalizeH="0" baseline="0" noProof="0">
                <a:ln>
                  <a:noFill/>
                </a:ln>
                <a:solidFill>
                  <a:prstClr val="white"/>
                </a:solidFill>
                <a:effectLst/>
                <a:uLnTx/>
                <a:uFillTx/>
                <a:latin typeface="Arial"/>
                <a:ea typeface="+mn-ea"/>
                <a:cs typeface="+mn-cs"/>
              </a:rPr>
              <a:t>PH-Services </a:t>
            </a:r>
            <a:r>
              <a:rPr kumimoji="0" lang="en-US" sz="1100" b="0" i="0" u="none" strike="noStrike" kern="0" cap="none" spc="0" normalizeH="0" baseline="0" noProof="0">
                <a:ln>
                  <a:noFill/>
                </a:ln>
                <a:solidFill>
                  <a:prstClr val="white"/>
                </a:solidFill>
                <a:effectLst/>
                <a:uLnTx/>
                <a:uFillTx/>
                <a:latin typeface="Arial"/>
                <a:ea typeface="+mn-ea"/>
                <a:cs typeface="+mn-cs"/>
              </a:rPr>
              <a:t>for</a:t>
            </a:r>
            <a:r>
              <a:rPr kumimoji="0" lang="de-DE" sz="1100" b="0" i="0" u="none" strike="noStrike" kern="0" cap="none" spc="0" normalizeH="0" baseline="0" noProof="0">
                <a:ln>
                  <a:noFill/>
                </a:ln>
                <a:solidFill>
                  <a:prstClr val="white"/>
                </a:solidFill>
                <a:effectLst/>
                <a:uLnTx/>
                <a:uFillTx/>
                <a:latin typeface="Arial"/>
                <a:ea typeface="+mn-ea"/>
                <a:cs typeface="+mn-cs"/>
              </a:rPr>
              <a:t> </a:t>
            </a:r>
          </a:p>
          <a:p>
            <a:pPr marL="0" marR="0" lvl="0" indent="0" algn="ctr" defTabSz="914400" eaLnBrk="1" fontAlgn="auto" latinLnBrk="0" hangingPunct="1">
              <a:lnSpc>
                <a:spcPct val="100000"/>
              </a:lnSpc>
              <a:spcBef>
                <a:spcPts val="0"/>
              </a:spcBef>
              <a:spcAft>
                <a:spcPts val="0"/>
              </a:spcAft>
              <a:buClr>
                <a:srgbClr val="009999"/>
              </a:buClr>
              <a:buSzTx/>
              <a:buFontTx/>
              <a:buNone/>
              <a:tabLst/>
              <a:defRPr/>
            </a:pPr>
            <a:r>
              <a:rPr kumimoji="0" lang="de-DE" sz="1100" b="0" i="0" u="none" strike="noStrike" kern="0" cap="none" spc="0" normalizeH="0" baseline="0" noProof="0">
                <a:ln>
                  <a:noFill/>
                </a:ln>
                <a:solidFill>
                  <a:prstClr val="white"/>
                </a:solidFill>
                <a:effectLst/>
                <a:uLnTx/>
                <a:uFillTx/>
                <a:latin typeface="Arial"/>
                <a:ea typeface="+mn-ea"/>
                <a:cs typeface="+mn-cs"/>
              </a:rPr>
              <a:t>3rd-Party HW</a:t>
            </a:r>
          </a:p>
        </p:txBody>
      </p:sp>
      <p:sp>
        <p:nvSpPr>
          <p:cNvPr id="53" name="TextBox 6">
            <a:extLst>
              <a:ext uri="{FF2B5EF4-FFF2-40B4-BE49-F238E27FC236}">
                <a16:creationId xmlns:a16="http://schemas.microsoft.com/office/drawing/2014/main" id="{CD27DF2C-07F6-711C-977D-01954AA4B138}"/>
              </a:ext>
            </a:extLst>
          </p:cNvPr>
          <p:cNvSpPr txBox="1">
            <a:spLocks/>
          </p:cNvSpPr>
          <p:nvPr/>
        </p:nvSpPr>
        <p:spPr bwMode="black">
          <a:xfrm>
            <a:off x="3095182" y="2945610"/>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a:defRPr sz="11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
                <a:srgbClr val="009999"/>
              </a:buClr>
              <a:buSzTx/>
              <a:buFontTx/>
              <a:buNone/>
              <a:tabLst/>
              <a:defRPr/>
            </a:pPr>
            <a:r>
              <a:rPr kumimoji="0" lang="de-DE" sz="1100" b="0" i="0" u="none" strike="noStrike" kern="0" cap="none" spc="0" normalizeH="0" baseline="0" noProof="0">
                <a:ln>
                  <a:noFill/>
                </a:ln>
                <a:solidFill>
                  <a:prstClr val="white"/>
                </a:solidFill>
                <a:effectLst/>
                <a:uLnTx/>
                <a:uFillTx/>
                <a:latin typeface="Arial"/>
                <a:ea typeface="+mn-ea"/>
                <a:cs typeface="+mn-cs"/>
              </a:rPr>
              <a:t>New SIDSI PH Hardware</a:t>
            </a:r>
          </a:p>
        </p:txBody>
      </p:sp>
      <p:sp>
        <p:nvSpPr>
          <p:cNvPr id="54" name="TextBox 6">
            <a:extLst>
              <a:ext uri="{FF2B5EF4-FFF2-40B4-BE49-F238E27FC236}">
                <a16:creationId xmlns:a16="http://schemas.microsoft.com/office/drawing/2014/main" id="{89A56E3A-77FB-0E80-9D22-FA4A70B8C3E2}"/>
              </a:ext>
            </a:extLst>
          </p:cNvPr>
          <p:cNvSpPr txBox="1">
            <a:spLocks/>
          </p:cNvSpPr>
          <p:nvPr/>
        </p:nvSpPr>
        <p:spPr bwMode="black">
          <a:xfrm>
            <a:off x="3684023" y="2618961"/>
            <a:ext cx="517992" cy="193899"/>
          </a:xfrm>
          <a:prstGeom prst="rect">
            <a:avLst/>
          </a:prstGeom>
          <a:noFill/>
          <a:ln w="12700" cap="flat" cmpd="sng" algn="ctr">
            <a:noFill/>
            <a:prstDash val="solid"/>
            <a:miter lim="800000"/>
          </a:ln>
          <a:effectLst/>
        </p:spPr>
        <p:txBody>
          <a:bodyPr wrap="square" lIns="0" tIns="0" rIns="0" bIns="0" rtlCol="0" anchor="ctr"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90000"/>
              </a:lnSpc>
              <a:spcBef>
                <a:spcPct val="0"/>
              </a:spcBef>
              <a:buClr>
                <a:srgbClr val="009999"/>
              </a:buClr>
              <a:defRPr/>
            </a:pPr>
            <a:r>
              <a:rPr lang="de-DE" sz="1400" b="1" dirty="0">
                <a:solidFill>
                  <a:schemeClr val="tx1"/>
                </a:solidFill>
                <a:latin typeface="Arial"/>
                <a:cs typeface="Arial" pitchFamily="34" charset="0"/>
                <a:sym typeface="0"/>
              </a:rPr>
              <a:t>SIDSI</a:t>
            </a:r>
          </a:p>
        </p:txBody>
      </p:sp>
      <p:sp>
        <p:nvSpPr>
          <p:cNvPr id="55" name="TextBox 6">
            <a:extLst>
              <a:ext uri="{FF2B5EF4-FFF2-40B4-BE49-F238E27FC236}">
                <a16:creationId xmlns:a16="http://schemas.microsoft.com/office/drawing/2014/main" id="{E5196489-28C5-77A7-0C26-3B2B09EF8167}"/>
              </a:ext>
            </a:extLst>
          </p:cNvPr>
          <p:cNvSpPr txBox="1">
            <a:spLocks/>
          </p:cNvSpPr>
          <p:nvPr/>
        </p:nvSpPr>
        <p:spPr bwMode="black">
          <a:xfrm>
            <a:off x="9531015" y="4680588"/>
            <a:ext cx="1938213" cy="193899"/>
          </a:xfrm>
          <a:prstGeom prst="rect">
            <a:avLst/>
          </a:prstGeom>
          <a:noFill/>
          <a:ln w="12700" cap="flat" cmpd="sng" algn="ctr">
            <a:noFill/>
            <a:prstDash val="solid"/>
            <a:miter lim="800000"/>
          </a:ln>
          <a:effectLst/>
        </p:spPr>
        <p:txBody>
          <a:bodyPr wrap="square" lIns="0" tIns="0" rIns="0" bIns="0" rtlCol="0" anchor="ctr"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
                <a:srgbClr val="009999"/>
              </a:buClr>
              <a:buSzTx/>
              <a:buFontTx/>
              <a:buNone/>
              <a:tabLst/>
              <a:defRPr/>
            </a:pPr>
            <a:r>
              <a:rPr kumimoji="0" lang="en-US" sz="1400" b="1" i="0" u="none" strike="noStrike" kern="1200" cap="none" spc="0" normalizeH="0" baseline="0" noProof="0" dirty="0">
                <a:ln>
                  <a:noFill/>
                </a:ln>
                <a:solidFill>
                  <a:schemeClr val="tx1"/>
                </a:solidFill>
                <a:effectLst/>
                <a:uLnTx/>
                <a:uFillTx/>
                <a:latin typeface="Arial"/>
                <a:ea typeface="+mn-ea"/>
                <a:cs typeface="Arial" pitchFamily="34" charset="0"/>
                <a:sym typeface="0"/>
              </a:rPr>
              <a:t>Commissioning</a:t>
            </a:r>
            <a:endParaRPr kumimoji="0" lang="en-US" sz="1400" b="0" i="0" u="none" strike="noStrike" kern="1200" cap="none" spc="0" normalizeH="0" baseline="0" noProof="0" dirty="0">
              <a:ln>
                <a:noFill/>
              </a:ln>
              <a:solidFill>
                <a:schemeClr val="tx1"/>
              </a:solidFill>
              <a:effectLst/>
              <a:uLnTx/>
              <a:uFillTx/>
              <a:latin typeface="Arial"/>
              <a:ea typeface="+mn-ea"/>
              <a:cs typeface="Arial" pitchFamily="34" charset="0"/>
              <a:sym typeface="0"/>
            </a:endParaRPr>
          </a:p>
        </p:txBody>
      </p:sp>
      <p:sp>
        <p:nvSpPr>
          <p:cNvPr id="56" name="TextBox 6">
            <a:extLst>
              <a:ext uri="{FF2B5EF4-FFF2-40B4-BE49-F238E27FC236}">
                <a16:creationId xmlns:a16="http://schemas.microsoft.com/office/drawing/2014/main" id="{CFB93001-082B-253B-D872-AD7FFD3C8579}"/>
              </a:ext>
            </a:extLst>
          </p:cNvPr>
          <p:cNvSpPr txBox="1">
            <a:spLocks/>
          </p:cNvSpPr>
          <p:nvPr/>
        </p:nvSpPr>
        <p:spPr bwMode="black">
          <a:xfrm>
            <a:off x="7315531" y="2607217"/>
            <a:ext cx="1938213" cy="193899"/>
          </a:xfrm>
          <a:prstGeom prst="rect">
            <a:avLst/>
          </a:prstGeom>
          <a:noFill/>
          <a:ln w="12700" cap="flat" cmpd="sng" algn="ctr">
            <a:noFill/>
            <a:prstDash val="solid"/>
            <a:miter lim="800000"/>
          </a:ln>
          <a:effectLst/>
        </p:spPr>
        <p:txBody>
          <a:bodyPr wrap="square" lIns="0" tIns="0" rIns="0" bIns="0" rtlCol="0" anchor="ctr"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
                <a:srgbClr val="009999"/>
              </a:buClr>
              <a:buSzTx/>
              <a:buFontTx/>
              <a:buNone/>
              <a:tabLst/>
              <a:defRPr/>
            </a:pPr>
            <a:r>
              <a:rPr kumimoji="0" lang="de-DE" sz="1400" b="1" i="0" u="none" strike="noStrike" kern="1200" cap="none" spc="0" normalizeH="0" baseline="0" noProof="0" dirty="0">
                <a:ln>
                  <a:noFill/>
                </a:ln>
                <a:solidFill>
                  <a:schemeClr val="tx1"/>
                </a:solidFill>
                <a:effectLst/>
                <a:uLnTx/>
                <a:uFillTx/>
                <a:latin typeface="Arial"/>
                <a:ea typeface="+mn-ea"/>
                <a:cs typeface="Arial" pitchFamily="34" charset="0"/>
                <a:sym typeface="0"/>
              </a:rPr>
              <a:t>Other </a:t>
            </a:r>
            <a:r>
              <a:rPr kumimoji="0" lang="en-US" sz="1400" b="1" i="0" u="none" strike="noStrike" kern="1200" cap="none" spc="0" normalizeH="0" baseline="0" noProof="0" dirty="0">
                <a:ln>
                  <a:noFill/>
                </a:ln>
                <a:solidFill>
                  <a:schemeClr val="tx1"/>
                </a:solidFill>
                <a:effectLst/>
                <a:uLnTx/>
                <a:uFillTx/>
                <a:latin typeface="Arial"/>
                <a:ea typeface="+mn-ea"/>
                <a:cs typeface="Arial" pitchFamily="34" charset="0"/>
                <a:sym typeface="0"/>
              </a:rPr>
              <a:t>options</a:t>
            </a:r>
            <a:endParaRPr kumimoji="0" lang="en-US" sz="1400" b="0" i="0" u="none" strike="noStrike" kern="1200" cap="none" spc="0" normalizeH="0" baseline="0" noProof="0" dirty="0">
              <a:ln>
                <a:noFill/>
              </a:ln>
              <a:solidFill>
                <a:schemeClr val="tx1"/>
              </a:solidFill>
              <a:effectLst/>
              <a:uLnTx/>
              <a:uFillTx/>
              <a:latin typeface="Arial"/>
              <a:ea typeface="+mn-ea"/>
              <a:cs typeface="Arial" pitchFamily="34" charset="0"/>
              <a:sym typeface="0"/>
            </a:endParaRPr>
          </a:p>
        </p:txBody>
      </p:sp>
      <p:cxnSp>
        <p:nvCxnSpPr>
          <p:cNvPr id="58" name="Gerader Verbinder 57">
            <a:extLst>
              <a:ext uri="{FF2B5EF4-FFF2-40B4-BE49-F238E27FC236}">
                <a16:creationId xmlns:a16="http://schemas.microsoft.com/office/drawing/2014/main" id="{723DABFA-7F3E-F02C-C52D-293E6A6FA3FE}"/>
              </a:ext>
            </a:extLst>
          </p:cNvPr>
          <p:cNvCxnSpPr>
            <a:cxnSpLocks/>
          </p:cNvCxnSpPr>
          <p:nvPr/>
        </p:nvCxnSpPr>
        <p:spPr>
          <a:xfrm>
            <a:off x="2752031" y="2667575"/>
            <a:ext cx="3712" cy="2984008"/>
          </a:xfrm>
          <a:prstGeom prst="line">
            <a:avLst/>
          </a:prstGeom>
          <a:solidFill>
            <a:srgbClr val="000028"/>
          </a:solidFill>
          <a:ln w="9525" cap="flat" cmpd="sng" algn="ctr">
            <a:solidFill>
              <a:srgbClr val="9999A9"/>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3" name="Gruppieren 12">
            <a:extLst>
              <a:ext uri="{FF2B5EF4-FFF2-40B4-BE49-F238E27FC236}">
                <a16:creationId xmlns:a16="http://schemas.microsoft.com/office/drawing/2014/main" id="{64460D64-30C3-053F-5AA5-704F51D8B9E8}"/>
              </a:ext>
            </a:extLst>
          </p:cNvPr>
          <p:cNvGrpSpPr/>
          <p:nvPr/>
        </p:nvGrpSpPr>
        <p:grpSpPr>
          <a:xfrm>
            <a:off x="2566845" y="3922269"/>
            <a:ext cx="372164" cy="353588"/>
            <a:chOff x="2946937" y="5825644"/>
            <a:chExt cx="372164" cy="353588"/>
          </a:xfrm>
        </p:grpSpPr>
        <p:sp>
          <p:nvSpPr>
            <p:cNvPr id="12" name="Rechteck 11">
              <a:extLst>
                <a:ext uri="{FF2B5EF4-FFF2-40B4-BE49-F238E27FC236}">
                  <a16:creationId xmlns:a16="http://schemas.microsoft.com/office/drawing/2014/main" id="{30121065-C07A-8C66-5504-484CD72FA46B}"/>
                </a:ext>
              </a:extLst>
            </p:cNvPr>
            <p:cNvSpPr/>
            <p:nvPr/>
          </p:nvSpPr>
          <p:spPr bwMode="gray">
            <a:xfrm>
              <a:off x="2946937" y="5825644"/>
              <a:ext cx="372164" cy="353588"/>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lIns="107944" tIns="71963" rIns="431775" bIns="71963" rtlCol="0" anchor="ctr" anchorCtr="0"/>
            <a:lstStyle/>
            <a:p>
              <a:pPr algn="r"/>
              <a:endParaRPr lang="de-DE" sz="2399" baseline="30000" dirty="0">
                <a:solidFill>
                  <a:prstClr val="white"/>
                </a:solidFill>
                <a:latin typeface="Arial"/>
              </a:endParaRPr>
            </a:p>
          </p:txBody>
        </p:sp>
        <p:sp>
          <p:nvSpPr>
            <p:cNvPr id="60" name="Pfeil: Chevron 59">
              <a:extLst>
                <a:ext uri="{FF2B5EF4-FFF2-40B4-BE49-F238E27FC236}">
                  <a16:creationId xmlns:a16="http://schemas.microsoft.com/office/drawing/2014/main" id="{CCF319D6-5BD0-0B02-3CB8-BCB60632712C}"/>
                </a:ext>
              </a:extLst>
            </p:cNvPr>
            <p:cNvSpPr>
              <a:spLocks/>
            </p:cNvSpPr>
            <p:nvPr/>
          </p:nvSpPr>
          <p:spPr>
            <a:xfrm>
              <a:off x="3063223" y="5829518"/>
              <a:ext cx="188886" cy="343309"/>
            </a:xfrm>
            <a:prstGeom prst="chevron">
              <a:avLst/>
            </a:prstGeom>
            <a:solidFill>
              <a:schemeClr val="tx1"/>
            </a:solidFill>
            <a:ln w="12700" cap="flat" cmpd="sng" algn="ctr">
              <a:noFill/>
              <a:prstDash val="solid"/>
              <a:miter lim="800000"/>
            </a:ln>
            <a:effectLst/>
          </p:spPr>
          <p:txBody>
            <a:bodyPr lIns="108000" tIns="72000" rIns="108000" bIns="72000" rtlCol="0" anchor="t" anchorCtr="0"/>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endParaRPr kumimoji="0" lang="de-DE" sz="1800" b="0" i="0" u="none" strike="noStrike" kern="0" cap="none" spc="0" normalizeH="0" baseline="0" noProof="0" dirty="0">
                <a:ln>
                  <a:noFill/>
                </a:ln>
                <a:solidFill>
                  <a:srgbClr val="000000"/>
                </a:solidFill>
                <a:effectLst/>
                <a:uLnTx/>
                <a:uFillTx/>
                <a:latin typeface="Arial"/>
                <a:ea typeface="+mn-ea"/>
                <a:cs typeface="+mn-cs"/>
              </a:endParaRPr>
            </a:p>
          </p:txBody>
        </p:sp>
      </p:grpSp>
      <p:sp>
        <p:nvSpPr>
          <p:cNvPr id="61" name="TextBox 6">
            <a:extLst>
              <a:ext uri="{FF2B5EF4-FFF2-40B4-BE49-F238E27FC236}">
                <a16:creationId xmlns:a16="http://schemas.microsoft.com/office/drawing/2014/main" id="{61781A2B-4835-151C-4B51-CABF98AEE67D}"/>
              </a:ext>
            </a:extLst>
          </p:cNvPr>
          <p:cNvSpPr txBox="1">
            <a:spLocks/>
          </p:cNvSpPr>
          <p:nvPr/>
        </p:nvSpPr>
        <p:spPr bwMode="black">
          <a:xfrm>
            <a:off x="479410" y="4559556"/>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marL="0" marR="0" lvl="0" indent="0" algn="ctr" defTabSz="914400" eaLnBrk="1" fontAlgn="auto" latinLnBrk="0" hangingPunct="1">
              <a:lnSpc>
                <a:spcPct val="100000"/>
              </a:lnSpc>
              <a:spcAft>
                <a:spcPts val="0"/>
              </a:spcAft>
              <a:buClr>
                <a:srgbClr val="009999"/>
              </a:buClr>
              <a:buSzTx/>
              <a:buFontTx/>
              <a:buNone/>
              <a:tabLst/>
              <a:defRPr kumimoji="0" sz="1100" b="0" i="0" u="none" strike="noStrike" kern="0" cap="none" spc="0" normalizeH="0" baseline="0">
                <a:ln>
                  <a:noFill/>
                </a:ln>
                <a:solidFill>
                  <a:prstClr val="white"/>
                </a:solidFill>
                <a:effectLst/>
                <a:uLnTx/>
                <a:uFillTx/>
                <a:latin typeface="Arial"/>
                <a:ea typeface="+mn-ea"/>
                <a:cs typeface="+mn-cs"/>
              </a:defRPr>
            </a:lvl1pPr>
            <a:lvl2pPr marL="457200" algn="l" defTabSz="914400" rtl="0" eaLnBrk="1" latinLnBrk="0" hangingPunct="1">
              <a:defRPr kern="1200">
                <a:solidFill>
                  <a:schemeClr val="lt1"/>
                </a:solidFill>
                <a:latin typeface="+mn-lt"/>
                <a:ea typeface="+mn-ea"/>
                <a:cs typeface="+mn-cs"/>
              </a:defRPr>
            </a:lvl2pPr>
            <a:lvl3pPr marL="914400" algn="l" defTabSz="914400" rtl="0" eaLnBrk="1" latinLnBrk="0" hangingPunct="1">
              <a:defRPr kern="1200">
                <a:solidFill>
                  <a:schemeClr val="lt1"/>
                </a:solidFill>
                <a:latin typeface="+mn-lt"/>
                <a:ea typeface="+mn-ea"/>
                <a:cs typeface="+mn-cs"/>
              </a:defRPr>
            </a:lvl3pPr>
            <a:lvl4pPr marL="1371600" algn="l" defTabSz="914400" rtl="0" eaLnBrk="1" latinLnBrk="0" hangingPunct="1">
              <a:defRPr kern="1200">
                <a:solidFill>
                  <a:schemeClr val="lt1"/>
                </a:solidFill>
                <a:latin typeface="+mn-lt"/>
                <a:ea typeface="+mn-ea"/>
                <a:cs typeface="+mn-cs"/>
              </a:defRPr>
            </a:lvl4pPr>
            <a:lvl5pPr marL="1828800" algn="l" defTabSz="914400" rtl="0" eaLnBrk="1" latinLnBrk="0" hangingPunct="1">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de-DE"/>
              <a:t>PH Data Service 2024 </a:t>
            </a:r>
          </a:p>
        </p:txBody>
      </p:sp>
      <p:sp>
        <p:nvSpPr>
          <p:cNvPr id="62" name="TextBox 6">
            <a:extLst>
              <a:ext uri="{FF2B5EF4-FFF2-40B4-BE49-F238E27FC236}">
                <a16:creationId xmlns:a16="http://schemas.microsoft.com/office/drawing/2014/main" id="{426ED74C-7B4A-41EB-FCC2-3440A7A3E5FC}"/>
              </a:ext>
            </a:extLst>
          </p:cNvPr>
          <p:cNvSpPr txBox="1">
            <a:spLocks/>
          </p:cNvSpPr>
          <p:nvPr/>
        </p:nvSpPr>
        <p:spPr bwMode="black">
          <a:xfrm>
            <a:off x="479410" y="5147583"/>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marL="0" marR="0" lvl="0" indent="0" algn="ctr" defTabSz="914400" eaLnBrk="1" fontAlgn="auto" latinLnBrk="0" hangingPunct="1">
              <a:lnSpc>
                <a:spcPct val="100000"/>
              </a:lnSpc>
              <a:spcAft>
                <a:spcPts val="0"/>
              </a:spcAft>
              <a:buClr>
                <a:srgbClr val="009999"/>
              </a:buClr>
              <a:buSzTx/>
              <a:buFontTx/>
              <a:buNone/>
              <a:tabLst/>
              <a:defRPr kumimoji="0" sz="1100" b="0" i="0" u="none" strike="noStrike" kern="0" cap="none" spc="0" normalizeH="0" baseline="0">
                <a:ln>
                  <a:noFill/>
                </a:ln>
                <a:solidFill>
                  <a:prstClr val="white"/>
                </a:solidFill>
                <a:effectLst/>
                <a:uLnTx/>
                <a:uFillTx/>
                <a:latin typeface="Arial"/>
                <a:ea typeface="+mn-ea"/>
                <a:cs typeface="+mn-cs"/>
              </a:defRPr>
            </a:lvl1pPr>
            <a:lvl2pPr marL="457200" algn="l" defTabSz="914400" rtl="0" eaLnBrk="1" latinLnBrk="0" hangingPunct="1">
              <a:defRPr kern="1200">
                <a:solidFill>
                  <a:schemeClr val="lt1"/>
                </a:solidFill>
                <a:latin typeface="+mn-lt"/>
                <a:ea typeface="+mn-ea"/>
                <a:cs typeface="+mn-cs"/>
              </a:defRPr>
            </a:lvl2pPr>
            <a:lvl3pPr marL="914400" algn="l" defTabSz="914400" rtl="0" eaLnBrk="1" latinLnBrk="0" hangingPunct="1">
              <a:defRPr kern="1200">
                <a:solidFill>
                  <a:schemeClr val="lt1"/>
                </a:solidFill>
                <a:latin typeface="+mn-lt"/>
                <a:ea typeface="+mn-ea"/>
                <a:cs typeface="+mn-cs"/>
              </a:defRPr>
            </a:lvl3pPr>
            <a:lvl4pPr marL="1371600" algn="l" defTabSz="914400" rtl="0" eaLnBrk="1" latinLnBrk="0" hangingPunct="1">
              <a:defRPr kern="1200">
                <a:solidFill>
                  <a:schemeClr val="lt1"/>
                </a:solidFill>
                <a:latin typeface="+mn-lt"/>
                <a:ea typeface="+mn-ea"/>
                <a:cs typeface="+mn-cs"/>
              </a:defRPr>
            </a:lvl4pPr>
            <a:lvl5pPr marL="1828800" algn="l" defTabSz="914400" rtl="0" eaLnBrk="1" latinLnBrk="0" hangingPunct="1">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de-DE"/>
              <a:t>PH Data Service 2024 </a:t>
            </a:r>
            <a:r>
              <a:rPr lang="en-US"/>
              <a:t>Complete</a:t>
            </a:r>
            <a:r>
              <a:rPr lang="de-DE"/>
              <a:t> </a:t>
            </a:r>
          </a:p>
        </p:txBody>
      </p:sp>
      <p:sp>
        <p:nvSpPr>
          <p:cNvPr id="63" name="TextBox 6">
            <a:extLst>
              <a:ext uri="{FF2B5EF4-FFF2-40B4-BE49-F238E27FC236}">
                <a16:creationId xmlns:a16="http://schemas.microsoft.com/office/drawing/2014/main" id="{ED00A98C-CC13-9247-35E4-09C3AF48D698}"/>
              </a:ext>
            </a:extLst>
          </p:cNvPr>
          <p:cNvSpPr txBox="1">
            <a:spLocks/>
          </p:cNvSpPr>
          <p:nvPr/>
        </p:nvSpPr>
        <p:spPr bwMode="black">
          <a:xfrm>
            <a:off x="5192023" y="3529601"/>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marL="0" marR="0" lvl="0" indent="0" algn="ctr" defTabSz="914400" eaLnBrk="1" fontAlgn="auto" latinLnBrk="0" hangingPunct="1">
              <a:lnSpc>
                <a:spcPct val="100000"/>
              </a:lnSpc>
              <a:spcAft>
                <a:spcPts val="0"/>
              </a:spcAft>
              <a:buClr>
                <a:srgbClr val="009999"/>
              </a:buClr>
              <a:buSzTx/>
              <a:buFontTx/>
              <a:buNone/>
              <a:tabLst/>
              <a:defRPr kumimoji="0" sz="1100" b="0" i="0" u="none" strike="noStrike" kern="0" cap="none" spc="0" normalizeH="0" baseline="0">
                <a:ln>
                  <a:noFill/>
                </a:ln>
                <a:solidFill>
                  <a:prstClr val="white"/>
                </a:solidFill>
                <a:effectLst/>
                <a:uLnTx/>
                <a:uFillTx/>
                <a:latin typeface="Arial"/>
                <a:ea typeface="+mn-ea"/>
                <a:cs typeface="+mn-cs"/>
              </a:defRPr>
            </a:lvl1pPr>
            <a:lvl2pPr marL="457200" algn="l" defTabSz="914400" rtl="0" eaLnBrk="1" latinLnBrk="0" hangingPunct="1">
              <a:defRPr kern="1200">
                <a:solidFill>
                  <a:schemeClr val="lt1"/>
                </a:solidFill>
                <a:latin typeface="+mn-lt"/>
                <a:ea typeface="+mn-ea"/>
                <a:cs typeface="+mn-cs"/>
              </a:defRPr>
            </a:lvl2pPr>
            <a:lvl3pPr marL="914400" algn="l" defTabSz="914400" rtl="0" eaLnBrk="1" latinLnBrk="0" hangingPunct="1">
              <a:defRPr kern="1200">
                <a:solidFill>
                  <a:schemeClr val="lt1"/>
                </a:solidFill>
                <a:latin typeface="+mn-lt"/>
                <a:ea typeface="+mn-ea"/>
                <a:cs typeface="+mn-cs"/>
              </a:defRPr>
            </a:lvl3pPr>
            <a:lvl4pPr marL="1371600" algn="l" defTabSz="914400" rtl="0" eaLnBrk="1" latinLnBrk="0" hangingPunct="1">
              <a:defRPr kern="1200">
                <a:solidFill>
                  <a:schemeClr val="lt1"/>
                </a:solidFill>
                <a:latin typeface="+mn-lt"/>
                <a:ea typeface="+mn-ea"/>
                <a:cs typeface="+mn-cs"/>
              </a:defRPr>
            </a:lvl4pPr>
            <a:lvl5pPr marL="1828800" algn="l" defTabSz="914400" rtl="0" eaLnBrk="1" latinLnBrk="0" hangingPunct="1">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de-DE"/>
              <a:t>IS Data Service</a:t>
            </a:r>
          </a:p>
          <a:p>
            <a:r>
              <a:rPr lang="de-DE"/>
              <a:t>2024</a:t>
            </a:r>
          </a:p>
        </p:txBody>
      </p:sp>
      <p:sp>
        <p:nvSpPr>
          <p:cNvPr id="96" name="TextBox 6">
            <a:extLst>
              <a:ext uri="{FF2B5EF4-FFF2-40B4-BE49-F238E27FC236}">
                <a16:creationId xmlns:a16="http://schemas.microsoft.com/office/drawing/2014/main" id="{6C46EAE2-65BE-D21A-B69F-D86D40132C10}"/>
              </a:ext>
            </a:extLst>
          </p:cNvPr>
          <p:cNvSpPr txBox="1">
            <a:spLocks/>
          </p:cNvSpPr>
          <p:nvPr/>
        </p:nvSpPr>
        <p:spPr bwMode="black">
          <a:xfrm>
            <a:off x="3136501" y="4559556"/>
            <a:ext cx="1620000" cy="504000"/>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marL="0" marR="0" lvl="0" indent="0" algn="ctr" defTabSz="914400" eaLnBrk="1" fontAlgn="auto" latinLnBrk="0" hangingPunct="1">
              <a:lnSpc>
                <a:spcPct val="100000"/>
              </a:lnSpc>
              <a:spcAft>
                <a:spcPts val="0"/>
              </a:spcAft>
              <a:buClr>
                <a:srgbClr val="009999"/>
              </a:buClr>
              <a:buSzTx/>
              <a:buFontTx/>
              <a:buNone/>
              <a:tabLst/>
              <a:defRPr kumimoji="0" sz="1100" b="0" i="0" u="none" strike="noStrike" kern="0" cap="none" spc="0" normalizeH="0" baseline="0">
                <a:ln>
                  <a:noFill/>
                </a:ln>
                <a:solidFill>
                  <a:prstClr val="white"/>
                </a:solidFill>
                <a:effectLst/>
                <a:uLnTx/>
                <a:uFillTx/>
                <a:latin typeface="Arial"/>
                <a:ea typeface="+mn-ea"/>
                <a:cs typeface="+mn-cs"/>
              </a:defRPr>
            </a:lvl1pPr>
            <a:lvl2pPr marL="457200" algn="l" defTabSz="914400" rtl="0" eaLnBrk="1" latinLnBrk="0" hangingPunct="1">
              <a:defRPr kern="1200">
                <a:solidFill>
                  <a:schemeClr val="lt1"/>
                </a:solidFill>
                <a:latin typeface="+mn-lt"/>
                <a:ea typeface="+mn-ea"/>
                <a:cs typeface="+mn-cs"/>
              </a:defRPr>
            </a:lvl2pPr>
            <a:lvl3pPr marL="914400" algn="l" defTabSz="914400" rtl="0" eaLnBrk="1" latinLnBrk="0" hangingPunct="1">
              <a:defRPr kern="1200">
                <a:solidFill>
                  <a:schemeClr val="lt1"/>
                </a:solidFill>
                <a:latin typeface="+mn-lt"/>
                <a:ea typeface="+mn-ea"/>
                <a:cs typeface="+mn-cs"/>
              </a:defRPr>
            </a:lvl3pPr>
            <a:lvl4pPr marL="1371600" algn="l" defTabSz="914400" rtl="0" eaLnBrk="1" latinLnBrk="0" hangingPunct="1">
              <a:defRPr kern="1200">
                <a:solidFill>
                  <a:schemeClr val="lt1"/>
                </a:solidFill>
                <a:latin typeface="+mn-lt"/>
                <a:ea typeface="+mn-ea"/>
                <a:cs typeface="+mn-cs"/>
              </a:defRPr>
            </a:lvl4pPr>
            <a:lvl5pPr marL="1828800" algn="l" defTabSz="914400" rtl="0" eaLnBrk="1" latinLnBrk="0" hangingPunct="1">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de-DE"/>
              <a:t>SIDSI PH 2024 Ready</a:t>
            </a:r>
          </a:p>
        </p:txBody>
      </p:sp>
      <p:sp>
        <p:nvSpPr>
          <p:cNvPr id="4" name="TextBox 6">
            <a:extLst>
              <a:ext uri="{FF2B5EF4-FFF2-40B4-BE49-F238E27FC236}">
                <a16:creationId xmlns:a16="http://schemas.microsoft.com/office/drawing/2014/main" id="{4CEE35AD-3EB1-247D-D268-B92212494A91}"/>
              </a:ext>
            </a:extLst>
          </p:cNvPr>
          <p:cNvSpPr txBox="1">
            <a:spLocks/>
          </p:cNvSpPr>
          <p:nvPr/>
        </p:nvSpPr>
        <p:spPr bwMode="black">
          <a:xfrm>
            <a:off x="3133019" y="5152961"/>
            <a:ext cx="1620000" cy="503999"/>
          </a:xfrm>
          <a:prstGeom prst="rect">
            <a:avLst/>
          </a:prstGeom>
          <a:solidFill>
            <a:srgbClr val="000028"/>
          </a:solidFill>
          <a:ln w="12700" cap="flat" cmpd="sng" algn="ctr">
            <a:noFill/>
            <a:prstDash val="solid"/>
            <a:miter lim="800000"/>
          </a:ln>
          <a:effectLst/>
        </p:spPr>
        <p:txBody>
          <a:bodyPr lIns="180000" tIns="72000" rIns="72000" bIns="72000" rtlCol="0" anchor="ctr" anchorCtr="0">
            <a:noAutofit/>
          </a:bodyPr>
          <a:lstStyle>
            <a:defPPr>
              <a:defRPr lang="en-US"/>
            </a:defPPr>
            <a:lvl1pPr marL="0" marR="0" lvl="0" indent="0" algn="ctr" defTabSz="914400" eaLnBrk="1" fontAlgn="auto" latinLnBrk="0" hangingPunct="1">
              <a:lnSpc>
                <a:spcPct val="100000"/>
              </a:lnSpc>
              <a:spcAft>
                <a:spcPts val="0"/>
              </a:spcAft>
              <a:buClr>
                <a:srgbClr val="009999"/>
              </a:buClr>
              <a:buSzTx/>
              <a:buFontTx/>
              <a:buNone/>
              <a:tabLst/>
              <a:defRPr kumimoji="0" sz="1100" b="0" i="0" u="none" strike="noStrike" kern="0" cap="none" spc="0" normalizeH="0" baseline="0">
                <a:ln>
                  <a:noFill/>
                </a:ln>
                <a:solidFill>
                  <a:prstClr val="white"/>
                </a:solidFill>
                <a:effectLst/>
                <a:uLnTx/>
                <a:uFillTx/>
                <a:latin typeface="Arial"/>
                <a:ea typeface="+mn-ea"/>
                <a:cs typeface="+mn-cs"/>
              </a:defRPr>
            </a:lvl1pPr>
            <a:lvl2pPr marL="457200" algn="l" defTabSz="914400" rtl="0" eaLnBrk="1" latinLnBrk="0" hangingPunct="1">
              <a:defRPr kern="1200">
                <a:solidFill>
                  <a:schemeClr val="lt1"/>
                </a:solidFill>
                <a:latin typeface="+mn-lt"/>
                <a:ea typeface="+mn-ea"/>
                <a:cs typeface="+mn-cs"/>
              </a:defRPr>
            </a:lvl2pPr>
            <a:lvl3pPr marL="914400" algn="l" defTabSz="914400" rtl="0" eaLnBrk="1" latinLnBrk="0" hangingPunct="1">
              <a:defRPr kern="1200">
                <a:solidFill>
                  <a:schemeClr val="lt1"/>
                </a:solidFill>
                <a:latin typeface="+mn-lt"/>
                <a:ea typeface="+mn-ea"/>
                <a:cs typeface="+mn-cs"/>
              </a:defRPr>
            </a:lvl3pPr>
            <a:lvl4pPr marL="1371600" algn="l" defTabSz="914400" rtl="0" eaLnBrk="1" latinLnBrk="0" hangingPunct="1">
              <a:defRPr kern="1200">
                <a:solidFill>
                  <a:schemeClr val="lt1"/>
                </a:solidFill>
                <a:latin typeface="+mn-lt"/>
                <a:ea typeface="+mn-ea"/>
                <a:cs typeface="+mn-cs"/>
              </a:defRPr>
            </a:lvl4pPr>
            <a:lvl5pPr marL="1828800" algn="l" defTabSz="914400" rtl="0" eaLnBrk="1" latinLnBrk="0" hangingPunct="1">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de-DE"/>
              <a:t>SIDSI PH 2024 Ready w/o </a:t>
            </a:r>
            <a:r>
              <a:rPr lang="de-DE" err="1"/>
              <a:t>Win</a:t>
            </a:r>
            <a:r>
              <a:rPr lang="de-DE"/>
              <a:t> License</a:t>
            </a:r>
          </a:p>
        </p:txBody>
      </p:sp>
      <p:sp>
        <p:nvSpPr>
          <p:cNvPr id="5" name="Foliennummernplatzhalter 4">
            <a:extLst>
              <a:ext uri="{FF2B5EF4-FFF2-40B4-BE49-F238E27FC236}">
                <a16:creationId xmlns:a16="http://schemas.microsoft.com/office/drawing/2014/main" id="{EEA5383D-E322-FB63-2E71-19908BF093E3}"/>
              </a:ext>
            </a:extLst>
          </p:cNvPr>
          <p:cNvSpPr>
            <a:spLocks noGrp="1"/>
          </p:cNvSpPr>
          <p:nvPr>
            <p:ph type="sldNum" sz="quarter" idx="11"/>
          </p:nvPr>
        </p:nvSpPr>
        <p:spPr/>
        <p:txBody>
          <a:bodyPr/>
          <a:lstStyle/>
          <a:p>
            <a:r>
              <a:rPr lang="en-US"/>
              <a:t>Page </a:t>
            </a:r>
            <a:fld id="{15EBE321-CBB1-4E91-BD14-37C8D44326FB}" type="slidenum">
              <a:rPr lang="en-US" smtClean="0"/>
              <a:pPr/>
              <a:t>6</a:t>
            </a:fld>
            <a:endParaRPr lang="en-US"/>
          </a:p>
        </p:txBody>
      </p:sp>
    </p:spTree>
    <p:extLst>
      <p:ext uri="{BB962C8B-B14F-4D97-AF65-F5344CB8AC3E}">
        <p14:creationId xmlns:p14="http://schemas.microsoft.com/office/powerpoint/2010/main" val="3955755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hteck 53">
            <a:extLst>
              <a:ext uri="{FF2B5EF4-FFF2-40B4-BE49-F238E27FC236}">
                <a16:creationId xmlns:a16="http://schemas.microsoft.com/office/drawing/2014/main" id="{A7E2D0FC-091D-9EC4-7012-16971A4A39F5}"/>
              </a:ext>
            </a:extLst>
          </p:cNvPr>
          <p:cNvSpPr>
            <a:spLocks/>
          </p:cNvSpPr>
          <p:nvPr/>
        </p:nvSpPr>
        <p:spPr bwMode="gray">
          <a:xfrm>
            <a:off x="414338" y="1414463"/>
            <a:ext cx="3313390" cy="4392612"/>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pPr>
              <a:lnSpc>
                <a:spcPct val="100000"/>
              </a:lnSpc>
              <a:spcAft>
                <a:spcPts val="300"/>
              </a:spcAft>
              <a:buClr>
                <a:schemeClr val="accent1"/>
              </a:buClr>
              <a:tabLst>
                <a:tab pos="3856038" algn="r"/>
              </a:tabLst>
            </a:pPr>
            <a:r>
              <a:rPr lang="de-DE" sz="2800">
                <a:latin typeface="+mj-lt"/>
              </a:rPr>
              <a:t>Legend</a:t>
            </a:r>
          </a:p>
        </p:txBody>
      </p:sp>
      <p:graphicFrame>
        <p:nvGraphicFramePr>
          <p:cNvPr id="6" name="Objekt 5" hidden="1">
            <a:extLst>
              <a:ext uri="{FF2B5EF4-FFF2-40B4-BE49-F238E27FC236}">
                <a16:creationId xmlns:a16="http://schemas.microsoft.com/office/drawing/2014/main" id="{A03973F9-445B-4AAC-A8B7-2F6ECA2CC5E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6" name="Objekt 5" hidden="1">
                        <a:extLst>
                          <a:ext uri="{FF2B5EF4-FFF2-40B4-BE49-F238E27FC236}">
                            <a16:creationId xmlns:a16="http://schemas.microsoft.com/office/drawing/2014/main" id="{A03973F9-445B-4AAC-A8B7-2F6ECA2CC5E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677AF456-865B-4B98-91AD-98AE1C37209D}"/>
              </a:ext>
            </a:extLst>
          </p:cNvPr>
          <p:cNvSpPr>
            <a:spLocks noGrp="1"/>
          </p:cNvSpPr>
          <p:nvPr>
            <p:ph type="title"/>
          </p:nvPr>
        </p:nvSpPr>
        <p:spPr bwMode="gray"/>
        <p:txBody>
          <a:bodyPr vert="horz"/>
          <a:lstStyle/>
          <a:p>
            <a:r>
              <a:rPr lang="de-DE" err="1">
                <a:latin typeface="Arial" charset="0"/>
                <a:cs typeface="Arial" charset="0"/>
              </a:rPr>
              <a:t>Process</a:t>
            </a:r>
            <a:r>
              <a:rPr lang="de-DE">
                <a:latin typeface="Arial" charset="0"/>
                <a:cs typeface="Arial" charset="0"/>
              </a:rPr>
              <a:t> </a:t>
            </a:r>
            <a:r>
              <a:rPr lang="de-DE" err="1">
                <a:latin typeface="Arial" charset="0"/>
                <a:cs typeface="Arial" charset="0"/>
              </a:rPr>
              <a:t>Historian</a:t>
            </a:r>
            <a:r>
              <a:rPr lang="de-DE">
                <a:latin typeface="Arial" charset="0"/>
                <a:cs typeface="Arial" charset="0"/>
              </a:rPr>
              <a:t> </a:t>
            </a:r>
            <a:r>
              <a:rPr lang="de-DE" err="1">
                <a:latin typeface="Arial" charset="0"/>
                <a:cs typeface="Arial" charset="0"/>
              </a:rPr>
              <a:t>Modernization</a:t>
            </a:r>
            <a:br>
              <a:rPr lang="en-US">
                <a:latin typeface="Arial" charset="0"/>
                <a:cs typeface="Arial" charset="0"/>
              </a:rPr>
            </a:br>
            <a:r>
              <a:rPr lang="en-US" b="0">
                <a:latin typeface="Arial" charset="0"/>
                <a:cs typeface="Arial" charset="0"/>
              </a:rPr>
              <a:t>Basic packages</a:t>
            </a:r>
            <a:br>
              <a:rPr lang="de-DE" b="0">
                <a:latin typeface="Arial" charset="0"/>
                <a:cs typeface="Arial" charset="0"/>
              </a:rPr>
            </a:br>
            <a:br>
              <a:rPr lang="de-DE" b="0">
                <a:latin typeface="Arial" charset="0"/>
                <a:cs typeface="Arial" charset="0"/>
              </a:rPr>
            </a:br>
            <a:endParaRPr lang="en-US" b="0"/>
          </a:p>
        </p:txBody>
      </p:sp>
      <p:sp>
        <p:nvSpPr>
          <p:cNvPr id="3" name="Fußzeilenplatzhalter 2">
            <a:extLst>
              <a:ext uri="{FF2B5EF4-FFF2-40B4-BE49-F238E27FC236}">
                <a16:creationId xmlns:a16="http://schemas.microsoft.com/office/drawing/2014/main" id="{D57A2EF5-2D20-4787-BFE6-9E148EC065FA}"/>
              </a:ext>
            </a:extLst>
          </p:cNvPr>
          <p:cNvSpPr>
            <a:spLocks noGrp="1"/>
          </p:cNvSpPr>
          <p:nvPr>
            <p:ph type="ftr" sz="quarter" idx="10"/>
          </p:nvPr>
        </p:nvSpPr>
        <p:spPr bwMode="gray"/>
        <p:txBody>
          <a:bodyPr/>
          <a:lstStyle/>
          <a:p>
            <a:pPr>
              <a:lnSpc>
                <a:spcPct val="100000"/>
              </a:lnSpc>
            </a:pPr>
            <a:r>
              <a:rPr lang="en-US" noProof="0" dirty="0"/>
              <a:t>Unrestricted | © Siemens 2026 | Digital Enterprise Services | September 2026</a:t>
            </a:r>
          </a:p>
        </p:txBody>
      </p:sp>
      <p:sp>
        <p:nvSpPr>
          <p:cNvPr id="66" name="Freihandform: Form 65">
            <a:extLst>
              <a:ext uri="{FF2B5EF4-FFF2-40B4-BE49-F238E27FC236}">
                <a16:creationId xmlns:a16="http://schemas.microsoft.com/office/drawing/2014/main" id="{F5299841-80B3-051D-421F-0A0A1D3969FC}"/>
              </a:ext>
            </a:extLst>
          </p:cNvPr>
          <p:cNvSpPr/>
          <p:nvPr/>
        </p:nvSpPr>
        <p:spPr>
          <a:xfrm>
            <a:off x="2505215" y="4553650"/>
            <a:ext cx="954494" cy="954457"/>
          </a:xfrm>
          <a:custGeom>
            <a:avLst/>
            <a:gdLst>
              <a:gd name="connsiteX0" fmla="*/ 496813 w 684443"/>
              <a:gd name="connsiteY0" fmla="*/ 452791 h 684417"/>
              <a:gd name="connsiteX1" fmla="*/ 680955 w 684443"/>
              <a:gd name="connsiteY1" fmla="*/ 616464 h 684417"/>
              <a:gd name="connsiteX2" fmla="*/ 616436 w 684443"/>
              <a:gd name="connsiteY2" fmla="*/ 680984 h 684417"/>
              <a:gd name="connsiteX3" fmla="*/ 452763 w 684443"/>
              <a:gd name="connsiteY3" fmla="*/ 496841 h 684417"/>
              <a:gd name="connsiteX4" fmla="*/ 476639 w 684443"/>
              <a:gd name="connsiteY4" fmla="*/ 476640 h 684417"/>
              <a:gd name="connsiteX5" fmla="*/ 496813 w 684443"/>
              <a:gd name="connsiteY5" fmla="*/ 452791 h 684417"/>
              <a:gd name="connsiteX6" fmla="*/ 342218 w 684443"/>
              <a:gd name="connsiteY6" fmla="*/ 235745 h 684417"/>
              <a:gd name="connsiteX7" fmla="*/ 266931 w 684443"/>
              <a:gd name="connsiteY7" fmla="*/ 266932 h 684417"/>
              <a:gd name="connsiteX8" fmla="*/ 266931 w 684443"/>
              <a:gd name="connsiteY8" fmla="*/ 417486 h 684417"/>
              <a:gd name="connsiteX9" fmla="*/ 417485 w 684443"/>
              <a:gd name="connsiteY9" fmla="*/ 417486 h 684417"/>
              <a:gd name="connsiteX10" fmla="*/ 417485 w 684443"/>
              <a:gd name="connsiteY10" fmla="*/ 266932 h 684417"/>
              <a:gd name="connsiteX11" fmla="*/ 342218 w 684443"/>
              <a:gd name="connsiteY11" fmla="*/ 235745 h 684417"/>
              <a:gd name="connsiteX12" fmla="*/ 342198 w 684443"/>
              <a:gd name="connsiteY12" fmla="*/ 182514 h 684417"/>
              <a:gd name="connsiteX13" fmla="*/ 455124 w 684443"/>
              <a:gd name="connsiteY13" fmla="*/ 229293 h 684417"/>
              <a:gd name="connsiteX14" fmla="*/ 455124 w 684443"/>
              <a:gd name="connsiteY14" fmla="*/ 455125 h 684417"/>
              <a:gd name="connsiteX15" fmla="*/ 229292 w 684443"/>
              <a:gd name="connsiteY15" fmla="*/ 455125 h 684417"/>
              <a:gd name="connsiteX16" fmla="*/ 229292 w 684443"/>
              <a:gd name="connsiteY16" fmla="*/ 229293 h 684417"/>
              <a:gd name="connsiteX17" fmla="*/ 342198 w 684443"/>
              <a:gd name="connsiteY17" fmla="*/ 182514 h 684417"/>
              <a:gd name="connsiteX18" fmla="*/ 326997 w 684443"/>
              <a:gd name="connsiteY18" fmla="*/ 0 h 684417"/>
              <a:gd name="connsiteX19" fmla="*/ 357419 w 684443"/>
              <a:gd name="connsiteY19" fmla="*/ 0 h 684417"/>
              <a:gd name="connsiteX20" fmla="*/ 357419 w 684443"/>
              <a:gd name="connsiteY20" fmla="*/ 46009 h 684417"/>
              <a:gd name="connsiteX21" fmla="*/ 638435 w 684443"/>
              <a:gd name="connsiteY21" fmla="*/ 326971 h 684417"/>
              <a:gd name="connsiteX22" fmla="*/ 684443 w 684443"/>
              <a:gd name="connsiteY22" fmla="*/ 326971 h 684417"/>
              <a:gd name="connsiteX23" fmla="*/ 684443 w 684443"/>
              <a:gd name="connsiteY23" fmla="*/ 357393 h 684417"/>
              <a:gd name="connsiteX24" fmla="*/ 638381 w 684443"/>
              <a:gd name="connsiteY24" fmla="*/ 357393 h 684417"/>
              <a:gd name="connsiteX25" fmla="*/ 594224 w 684443"/>
              <a:gd name="connsiteY25" fmla="*/ 498611 h 684417"/>
              <a:gd name="connsiteX26" fmla="*/ 571098 w 684443"/>
              <a:gd name="connsiteY26" fmla="*/ 478062 h 684417"/>
              <a:gd name="connsiteX27" fmla="*/ 607932 w 684443"/>
              <a:gd name="connsiteY27" fmla="*/ 357419 h 684417"/>
              <a:gd name="connsiteX28" fmla="*/ 562755 w 684443"/>
              <a:gd name="connsiteY28" fmla="*/ 357419 h 684417"/>
              <a:gd name="connsiteX29" fmla="*/ 562755 w 684443"/>
              <a:gd name="connsiteY29" fmla="*/ 326997 h 684417"/>
              <a:gd name="connsiteX30" fmla="*/ 607932 w 684443"/>
              <a:gd name="connsiteY30" fmla="*/ 326997 h 684417"/>
              <a:gd name="connsiteX31" fmla="*/ 357446 w 684443"/>
              <a:gd name="connsiteY31" fmla="*/ 76511 h 684417"/>
              <a:gd name="connsiteX32" fmla="*/ 357446 w 684443"/>
              <a:gd name="connsiteY32" fmla="*/ 121715 h 684417"/>
              <a:gd name="connsiteX33" fmla="*/ 327024 w 684443"/>
              <a:gd name="connsiteY33" fmla="*/ 121715 h 684417"/>
              <a:gd name="connsiteX34" fmla="*/ 327024 w 684443"/>
              <a:gd name="connsiteY34" fmla="*/ 76538 h 684417"/>
              <a:gd name="connsiteX35" fmla="*/ 76538 w 684443"/>
              <a:gd name="connsiteY35" fmla="*/ 327024 h 684417"/>
              <a:gd name="connsiteX36" fmla="*/ 121715 w 684443"/>
              <a:gd name="connsiteY36" fmla="*/ 327024 h 684417"/>
              <a:gd name="connsiteX37" fmla="*/ 121715 w 684443"/>
              <a:gd name="connsiteY37" fmla="*/ 357446 h 684417"/>
              <a:gd name="connsiteX38" fmla="*/ 76538 w 684443"/>
              <a:gd name="connsiteY38" fmla="*/ 357446 h 684417"/>
              <a:gd name="connsiteX39" fmla="*/ 327024 w 684443"/>
              <a:gd name="connsiteY39" fmla="*/ 607932 h 684417"/>
              <a:gd name="connsiteX40" fmla="*/ 327024 w 684443"/>
              <a:gd name="connsiteY40" fmla="*/ 562755 h 684417"/>
              <a:gd name="connsiteX41" fmla="*/ 357446 w 684443"/>
              <a:gd name="connsiteY41" fmla="*/ 562755 h 684417"/>
              <a:gd name="connsiteX42" fmla="*/ 357446 w 684443"/>
              <a:gd name="connsiteY42" fmla="*/ 607906 h 684417"/>
              <a:gd name="connsiteX43" fmla="*/ 478088 w 684443"/>
              <a:gd name="connsiteY43" fmla="*/ 571072 h 684417"/>
              <a:gd name="connsiteX44" fmla="*/ 498638 w 684443"/>
              <a:gd name="connsiteY44" fmla="*/ 594197 h 684417"/>
              <a:gd name="connsiteX45" fmla="*/ 357419 w 684443"/>
              <a:gd name="connsiteY45" fmla="*/ 638355 h 684417"/>
              <a:gd name="connsiteX46" fmla="*/ 357419 w 684443"/>
              <a:gd name="connsiteY46" fmla="*/ 684417 h 684417"/>
              <a:gd name="connsiteX47" fmla="*/ 326997 w 684443"/>
              <a:gd name="connsiteY47" fmla="*/ 684417 h 684417"/>
              <a:gd name="connsiteX48" fmla="*/ 326997 w 684443"/>
              <a:gd name="connsiteY48" fmla="*/ 638408 h 684417"/>
              <a:gd name="connsiteX49" fmla="*/ 46008 w 684443"/>
              <a:gd name="connsiteY49" fmla="*/ 357419 h 684417"/>
              <a:gd name="connsiteX50" fmla="*/ 0 w 684443"/>
              <a:gd name="connsiteY50" fmla="*/ 357419 h 684417"/>
              <a:gd name="connsiteX51" fmla="*/ 0 w 684443"/>
              <a:gd name="connsiteY51" fmla="*/ 326997 h 684417"/>
              <a:gd name="connsiteX52" fmla="*/ 46008 w 684443"/>
              <a:gd name="connsiteY52" fmla="*/ 326997 h 684417"/>
              <a:gd name="connsiteX53" fmla="*/ 326997 w 684443"/>
              <a:gd name="connsiteY53" fmla="*/ 46009 h 68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84443" h="684417">
                <a:moveTo>
                  <a:pt x="496813" y="452791"/>
                </a:moveTo>
                <a:lnTo>
                  <a:pt x="680955" y="616464"/>
                </a:lnTo>
                <a:lnTo>
                  <a:pt x="616436" y="680984"/>
                </a:lnTo>
                <a:lnTo>
                  <a:pt x="452763" y="496841"/>
                </a:lnTo>
                <a:cubicBezTo>
                  <a:pt x="461133" y="490859"/>
                  <a:pt x="469127" y="484152"/>
                  <a:pt x="476639" y="476640"/>
                </a:cubicBezTo>
                <a:cubicBezTo>
                  <a:pt x="484151" y="469129"/>
                  <a:pt x="490858" y="461134"/>
                  <a:pt x="496813" y="452791"/>
                </a:cubicBezTo>
                <a:close/>
                <a:moveTo>
                  <a:pt x="342218" y="235745"/>
                </a:moveTo>
                <a:cubicBezTo>
                  <a:pt x="314972" y="235745"/>
                  <a:pt x="287722" y="246141"/>
                  <a:pt x="266931" y="266932"/>
                </a:cubicBezTo>
                <a:cubicBezTo>
                  <a:pt x="225348" y="308487"/>
                  <a:pt x="225348" y="375904"/>
                  <a:pt x="266931" y="417486"/>
                </a:cubicBezTo>
                <a:cubicBezTo>
                  <a:pt x="308486" y="459068"/>
                  <a:pt x="375903" y="459042"/>
                  <a:pt x="417485" y="417486"/>
                </a:cubicBezTo>
                <a:cubicBezTo>
                  <a:pt x="459067" y="375931"/>
                  <a:pt x="459040" y="308514"/>
                  <a:pt x="417485" y="266932"/>
                </a:cubicBezTo>
                <a:cubicBezTo>
                  <a:pt x="396707" y="246141"/>
                  <a:pt x="369464" y="235745"/>
                  <a:pt x="342218" y="235745"/>
                </a:cubicBezTo>
                <a:close/>
                <a:moveTo>
                  <a:pt x="342198" y="182514"/>
                </a:moveTo>
                <a:cubicBezTo>
                  <a:pt x="383066" y="182514"/>
                  <a:pt x="423937" y="198107"/>
                  <a:pt x="455124" y="229293"/>
                </a:cubicBezTo>
                <a:cubicBezTo>
                  <a:pt x="517497" y="291640"/>
                  <a:pt x="517470" y="392751"/>
                  <a:pt x="455124" y="455125"/>
                </a:cubicBezTo>
                <a:cubicBezTo>
                  <a:pt x="392777" y="517498"/>
                  <a:pt x="291665" y="517498"/>
                  <a:pt x="229292" y="455125"/>
                </a:cubicBezTo>
                <a:cubicBezTo>
                  <a:pt x="166919" y="392778"/>
                  <a:pt x="166945" y="291666"/>
                  <a:pt x="229292" y="229293"/>
                </a:cubicBezTo>
                <a:cubicBezTo>
                  <a:pt x="260465" y="198107"/>
                  <a:pt x="301330" y="182514"/>
                  <a:pt x="342198" y="182514"/>
                </a:cubicBezTo>
                <a:close/>
                <a:moveTo>
                  <a:pt x="326997" y="0"/>
                </a:moveTo>
                <a:lnTo>
                  <a:pt x="357419" y="0"/>
                </a:lnTo>
                <a:lnTo>
                  <a:pt x="357419" y="46009"/>
                </a:lnTo>
                <a:cubicBezTo>
                  <a:pt x="509101" y="53681"/>
                  <a:pt x="630735" y="175316"/>
                  <a:pt x="638435" y="326971"/>
                </a:cubicBezTo>
                <a:lnTo>
                  <a:pt x="684443" y="326971"/>
                </a:lnTo>
                <a:lnTo>
                  <a:pt x="684443" y="357393"/>
                </a:lnTo>
                <a:lnTo>
                  <a:pt x="638381" y="357393"/>
                </a:lnTo>
                <a:cubicBezTo>
                  <a:pt x="635752" y="409062"/>
                  <a:pt x="619951" y="457244"/>
                  <a:pt x="594224" y="498611"/>
                </a:cubicBezTo>
                <a:lnTo>
                  <a:pt x="571098" y="478062"/>
                </a:lnTo>
                <a:cubicBezTo>
                  <a:pt x="592318" y="442381"/>
                  <a:pt x="605437" y="401336"/>
                  <a:pt x="607932" y="357419"/>
                </a:cubicBezTo>
                <a:lnTo>
                  <a:pt x="562755" y="357419"/>
                </a:lnTo>
                <a:lnTo>
                  <a:pt x="562755" y="326997"/>
                </a:lnTo>
                <a:lnTo>
                  <a:pt x="607932" y="326997"/>
                </a:lnTo>
                <a:cubicBezTo>
                  <a:pt x="600340" y="192110"/>
                  <a:pt x="492334" y="84103"/>
                  <a:pt x="357446" y="76511"/>
                </a:cubicBezTo>
                <a:lnTo>
                  <a:pt x="357446" y="121715"/>
                </a:lnTo>
                <a:lnTo>
                  <a:pt x="327024" y="121715"/>
                </a:lnTo>
                <a:lnTo>
                  <a:pt x="327024" y="76538"/>
                </a:lnTo>
                <a:cubicBezTo>
                  <a:pt x="192136" y="84130"/>
                  <a:pt x="84130" y="192137"/>
                  <a:pt x="76538" y="327024"/>
                </a:cubicBezTo>
                <a:lnTo>
                  <a:pt x="121715" y="327024"/>
                </a:lnTo>
                <a:lnTo>
                  <a:pt x="121715" y="357446"/>
                </a:lnTo>
                <a:lnTo>
                  <a:pt x="76538" y="357446"/>
                </a:lnTo>
                <a:cubicBezTo>
                  <a:pt x="84130" y="492334"/>
                  <a:pt x="192136" y="600340"/>
                  <a:pt x="327024" y="607932"/>
                </a:cubicBezTo>
                <a:lnTo>
                  <a:pt x="327024" y="562755"/>
                </a:lnTo>
                <a:lnTo>
                  <a:pt x="357446" y="562755"/>
                </a:lnTo>
                <a:lnTo>
                  <a:pt x="357446" y="607906"/>
                </a:lnTo>
                <a:cubicBezTo>
                  <a:pt x="401362" y="605411"/>
                  <a:pt x="442408" y="592292"/>
                  <a:pt x="478088" y="571072"/>
                </a:cubicBezTo>
                <a:lnTo>
                  <a:pt x="498638" y="594197"/>
                </a:lnTo>
                <a:cubicBezTo>
                  <a:pt x="457243" y="619951"/>
                  <a:pt x="409089" y="635752"/>
                  <a:pt x="357419" y="638355"/>
                </a:cubicBezTo>
                <a:lnTo>
                  <a:pt x="357419" y="684417"/>
                </a:lnTo>
                <a:lnTo>
                  <a:pt x="326997" y="684417"/>
                </a:lnTo>
                <a:lnTo>
                  <a:pt x="326997" y="638408"/>
                </a:lnTo>
                <a:cubicBezTo>
                  <a:pt x="175316" y="630736"/>
                  <a:pt x="53681" y="509101"/>
                  <a:pt x="46008" y="357419"/>
                </a:cubicBezTo>
                <a:lnTo>
                  <a:pt x="0" y="357419"/>
                </a:lnTo>
                <a:lnTo>
                  <a:pt x="0" y="326997"/>
                </a:lnTo>
                <a:lnTo>
                  <a:pt x="46008" y="326997"/>
                </a:lnTo>
                <a:cubicBezTo>
                  <a:pt x="53681" y="175316"/>
                  <a:pt x="175316" y="53681"/>
                  <a:pt x="326997" y="46009"/>
                </a:cubicBezTo>
                <a:close/>
              </a:path>
            </a:pathLst>
          </a:custGeom>
          <a:solidFill>
            <a:srgbClr val="000028"/>
          </a:solidFill>
          <a:ln w="2681" cap="flat">
            <a:noFill/>
            <a:prstDash val="solid"/>
            <a:miter/>
          </a:ln>
        </p:spPr>
        <p:txBody>
          <a:bodyPr rtlCol="0" anchor="ctr"/>
          <a:lstStyle/>
          <a:p>
            <a:endParaRPr lang="de-DE"/>
          </a:p>
        </p:txBody>
      </p:sp>
      <p:sp>
        <p:nvSpPr>
          <p:cNvPr id="57" name="TextBox 6">
            <a:extLst>
              <a:ext uri="{FF2B5EF4-FFF2-40B4-BE49-F238E27FC236}">
                <a16:creationId xmlns:a16="http://schemas.microsoft.com/office/drawing/2014/main" id="{A357C4D2-D4A6-71AD-3BD8-A4DF8BA099A7}"/>
              </a:ext>
            </a:extLst>
          </p:cNvPr>
          <p:cNvSpPr txBox="1">
            <a:spLocks/>
          </p:cNvSpPr>
          <p:nvPr/>
        </p:nvSpPr>
        <p:spPr bwMode="black">
          <a:xfrm>
            <a:off x="3977759" y="1395213"/>
            <a:ext cx="3598863"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a:defRPr sz="14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chemeClr val="tx1"/>
                </a:solidFill>
                <a:effectLst/>
                <a:uLnTx/>
                <a:uFillTx/>
                <a:latin typeface="Arial"/>
                <a:ea typeface="+mn-ea"/>
                <a:cs typeface="+mn-cs"/>
              </a:rPr>
              <a:t>PH Data Service 2014 </a:t>
            </a:r>
          </a:p>
        </p:txBody>
      </p:sp>
      <p:sp>
        <p:nvSpPr>
          <p:cNvPr id="65" name="Inhaltsplatzhalter 2">
            <a:extLst>
              <a:ext uri="{FF2B5EF4-FFF2-40B4-BE49-F238E27FC236}">
                <a16:creationId xmlns:a16="http://schemas.microsoft.com/office/drawing/2014/main" id="{6E7DE079-B63E-F3D8-2C7B-64C23E8ACCE4}"/>
              </a:ext>
            </a:extLst>
          </p:cNvPr>
          <p:cNvSpPr txBox="1">
            <a:spLocks/>
          </p:cNvSpPr>
          <p:nvPr/>
        </p:nvSpPr>
        <p:spPr bwMode="gray">
          <a:xfrm>
            <a:off x="3977759" y="2004207"/>
            <a:ext cx="3598863" cy="169277"/>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marR="0" lvl="0" indent="-171450" algn="l" defTabSz="914400" rtl="0" eaLnBrk="1" fontAlgn="base" latinLnBrk="0" hangingPunct="1">
              <a:lnSpc>
                <a:spcPct val="100000"/>
              </a:lnSpc>
              <a:spcBef>
                <a:spcPct val="0"/>
              </a:spcBef>
              <a:spcAft>
                <a:spcPts val="600"/>
              </a:spcAft>
              <a:buClr>
                <a:schemeClr val="tx1"/>
              </a:buClr>
              <a:buSzTx/>
              <a:buFont typeface="Arial" panose="020B0604020202020204" pitchFamily="34" charset="0"/>
              <a:buChar char="•"/>
              <a:tabLst>
                <a:tab pos="3856038" algn="r"/>
              </a:tabLst>
              <a:defRPr/>
            </a:pPr>
            <a:r>
              <a:rPr kumimoji="0" lang="en-US" sz="1100" b="0" i="0" u="none" strike="noStrike" kern="1200" cap="none" spc="0" normalizeH="0" baseline="0" noProof="0">
                <a:ln>
                  <a:noFill/>
                </a:ln>
                <a:effectLst/>
                <a:uLnTx/>
                <a:uFillTx/>
                <a:latin typeface="Arial"/>
                <a:ea typeface="+mn-ea"/>
                <a:cs typeface="Arial" pitchFamily="34" charset="0"/>
              </a:rPr>
              <a:t>PH data is upgraded to PH 2014 SP3 UPD 6</a:t>
            </a:r>
            <a:endParaRPr kumimoji="0" lang="de-DE" sz="1100" b="0" i="0" u="none" strike="noStrike" kern="1200" cap="none" spc="0" normalizeH="0" baseline="0" noProof="0">
              <a:ln>
                <a:noFill/>
              </a:ln>
              <a:effectLst/>
              <a:uLnTx/>
              <a:uFillTx/>
              <a:latin typeface="Arial"/>
              <a:ea typeface="+mn-ea"/>
              <a:cs typeface="Arial" pitchFamily="34" charset="0"/>
            </a:endParaRPr>
          </a:p>
        </p:txBody>
      </p:sp>
      <p:sp>
        <p:nvSpPr>
          <p:cNvPr id="69" name="TextBox 6">
            <a:extLst>
              <a:ext uri="{FF2B5EF4-FFF2-40B4-BE49-F238E27FC236}">
                <a16:creationId xmlns:a16="http://schemas.microsoft.com/office/drawing/2014/main" id="{30A51D8A-E199-84F0-2CD7-30733CA65A48}"/>
              </a:ext>
            </a:extLst>
          </p:cNvPr>
          <p:cNvSpPr txBox="1">
            <a:spLocks/>
          </p:cNvSpPr>
          <p:nvPr/>
        </p:nvSpPr>
        <p:spPr bwMode="black">
          <a:xfrm>
            <a:off x="3977759" y="3740870"/>
            <a:ext cx="3598863"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a:defRPr sz="14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chemeClr val="tx1"/>
                </a:solidFill>
                <a:effectLst/>
                <a:uLnTx/>
                <a:uFillTx/>
                <a:latin typeface="Arial"/>
                <a:ea typeface="+mn-ea"/>
                <a:cs typeface="+mn-cs"/>
              </a:rPr>
              <a:t>PH Data Service 2020 </a:t>
            </a:r>
            <a:r>
              <a:rPr kumimoji="0" lang="en-US" sz="1400" b="0" i="0" u="none" strike="noStrike" kern="1200" cap="none" spc="0" normalizeH="0" baseline="0">
                <a:ln>
                  <a:noFill/>
                </a:ln>
                <a:solidFill>
                  <a:schemeClr val="tx1"/>
                </a:solidFill>
                <a:effectLst/>
                <a:uLnTx/>
                <a:uFillTx/>
                <a:latin typeface="Arial"/>
                <a:ea typeface="+mn-ea"/>
                <a:cs typeface="+mn-cs"/>
              </a:rPr>
              <a:t>Complete</a:t>
            </a:r>
            <a:r>
              <a:rPr kumimoji="0" lang="de-DE" sz="1400" b="0" i="0" u="none" strike="noStrike" kern="1200" cap="none" spc="0" normalizeH="0" baseline="0" noProof="0">
                <a:ln>
                  <a:noFill/>
                </a:ln>
                <a:solidFill>
                  <a:schemeClr val="tx1"/>
                </a:solidFill>
                <a:effectLst/>
                <a:uLnTx/>
                <a:uFillTx/>
                <a:latin typeface="Arial"/>
                <a:ea typeface="+mn-ea"/>
                <a:cs typeface="+mn-cs"/>
              </a:rPr>
              <a:t> </a:t>
            </a:r>
          </a:p>
        </p:txBody>
      </p:sp>
      <p:sp>
        <p:nvSpPr>
          <p:cNvPr id="70" name="Inhaltsplatzhalter 2">
            <a:extLst>
              <a:ext uri="{FF2B5EF4-FFF2-40B4-BE49-F238E27FC236}">
                <a16:creationId xmlns:a16="http://schemas.microsoft.com/office/drawing/2014/main" id="{720B7E0D-1A32-733F-C244-8AC8C3986316}"/>
              </a:ext>
            </a:extLst>
          </p:cNvPr>
          <p:cNvSpPr txBox="1">
            <a:spLocks/>
          </p:cNvSpPr>
          <p:nvPr/>
        </p:nvSpPr>
        <p:spPr bwMode="gray">
          <a:xfrm>
            <a:off x="3977759" y="4349864"/>
            <a:ext cx="3598863" cy="507831"/>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marR="0" lvl="0" indent="-171450" algn="l" defTabSz="914400" rtl="0" eaLnBrk="1" fontAlgn="base" latinLnBrk="0" hangingPunct="1">
              <a:lnSpc>
                <a:spcPct val="100000"/>
              </a:lnSpc>
              <a:spcBef>
                <a:spcPct val="0"/>
              </a:spcBef>
              <a:spcAft>
                <a:spcPts val="600"/>
              </a:spcAft>
              <a:buClr>
                <a:schemeClr val="tx1"/>
              </a:buClr>
              <a:buSzTx/>
              <a:buFont typeface="Arial" panose="020B0604020202020204" pitchFamily="34" charset="0"/>
              <a:buChar char="•"/>
              <a:tabLst>
                <a:tab pos="3856038" algn="r"/>
              </a:tabLst>
              <a:defRPr/>
            </a:pPr>
            <a:r>
              <a:rPr kumimoji="0" lang="en-US" sz="1100" b="0" i="0" u="none" strike="noStrike" kern="1200" cap="none" spc="0" normalizeH="0" baseline="0" noProof="0">
                <a:ln>
                  <a:noFill/>
                </a:ln>
                <a:effectLst/>
                <a:uLnTx/>
                <a:uFillTx/>
                <a:latin typeface="Arial"/>
                <a:ea typeface="+mn-ea"/>
                <a:cs typeface="Arial" pitchFamily="34" charset="0"/>
              </a:rPr>
              <a:t>PH data will be upgraded to the current version of PH 2020 (combination of PH Data Service 2014 &amp; PH Data Service 2020)</a:t>
            </a:r>
            <a:endParaRPr kumimoji="0" lang="de-DE" sz="1000" b="0" i="0" u="none" strike="noStrike" kern="1200" cap="none" spc="0" normalizeH="0" baseline="0" noProof="0">
              <a:ln>
                <a:noFill/>
              </a:ln>
              <a:effectLst/>
              <a:uLnTx/>
              <a:uFillTx/>
              <a:latin typeface="Arial"/>
              <a:ea typeface="+mn-ea"/>
              <a:cs typeface="Arial" pitchFamily="34" charset="0"/>
            </a:endParaRPr>
          </a:p>
        </p:txBody>
      </p:sp>
      <p:sp>
        <p:nvSpPr>
          <p:cNvPr id="71" name="TextBox 6">
            <a:extLst>
              <a:ext uri="{FF2B5EF4-FFF2-40B4-BE49-F238E27FC236}">
                <a16:creationId xmlns:a16="http://schemas.microsoft.com/office/drawing/2014/main" id="{4520CB24-A73E-1A57-419B-8A71E7FE8D92}"/>
              </a:ext>
            </a:extLst>
          </p:cNvPr>
          <p:cNvSpPr txBox="1">
            <a:spLocks/>
          </p:cNvSpPr>
          <p:nvPr/>
        </p:nvSpPr>
        <p:spPr bwMode="black">
          <a:xfrm>
            <a:off x="3977759" y="2494481"/>
            <a:ext cx="3598863"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a:defRPr sz="14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chemeClr val="tx1"/>
                </a:solidFill>
                <a:effectLst/>
                <a:uLnTx/>
                <a:uFillTx/>
                <a:latin typeface="Arial"/>
                <a:ea typeface="+mn-ea"/>
                <a:cs typeface="+mn-cs"/>
              </a:rPr>
              <a:t>PH Data Service 2020 </a:t>
            </a:r>
          </a:p>
        </p:txBody>
      </p:sp>
      <p:sp>
        <p:nvSpPr>
          <p:cNvPr id="72" name="Inhaltsplatzhalter 2">
            <a:extLst>
              <a:ext uri="{FF2B5EF4-FFF2-40B4-BE49-F238E27FC236}">
                <a16:creationId xmlns:a16="http://schemas.microsoft.com/office/drawing/2014/main" id="{E047D3BA-0CA8-58EB-6E23-AE2440E8ED36}"/>
              </a:ext>
            </a:extLst>
          </p:cNvPr>
          <p:cNvSpPr txBox="1">
            <a:spLocks/>
          </p:cNvSpPr>
          <p:nvPr/>
        </p:nvSpPr>
        <p:spPr bwMode="gray">
          <a:xfrm>
            <a:off x="3977759" y="3103475"/>
            <a:ext cx="3598863" cy="338554"/>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marR="0" lvl="0" indent="-171450" algn="l" defTabSz="914400" rtl="0" eaLnBrk="1" fontAlgn="base" latinLnBrk="0" hangingPunct="1">
              <a:lnSpc>
                <a:spcPct val="100000"/>
              </a:lnSpc>
              <a:spcBef>
                <a:spcPct val="0"/>
              </a:spcBef>
              <a:spcAft>
                <a:spcPts val="600"/>
              </a:spcAft>
              <a:buClr>
                <a:schemeClr val="tx1"/>
              </a:buClr>
              <a:buSzTx/>
              <a:buFont typeface="Arial" panose="020B0604020202020204" pitchFamily="34" charset="0"/>
              <a:buChar char="•"/>
              <a:tabLst>
                <a:tab pos="3856038" algn="r"/>
              </a:tabLst>
              <a:defRPr/>
            </a:pPr>
            <a:r>
              <a:rPr kumimoji="0" lang="en-US" sz="1100" b="0" i="0" u="none" strike="noStrike" kern="1200" cap="none" spc="0" normalizeH="0" baseline="0" noProof="0">
                <a:ln>
                  <a:noFill/>
                </a:ln>
                <a:effectLst/>
                <a:uLnTx/>
                <a:uFillTx/>
                <a:latin typeface="Arial"/>
                <a:ea typeface="+mn-ea"/>
                <a:cs typeface="Arial" pitchFamily="34" charset="0"/>
              </a:rPr>
              <a:t>PH data is upgraded from PH 2014 SP3 UPD 6 to the current version of PH 2020</a:t>
            </a:r>
            <a:endParaRPr kumimoji="0" lang="de-DE" sz="1100" b="0" i="0" u="none" strike="noStrike" kern="1200" cap="none" spc="0" normalizeH="0" baseline="0" noProof="0">
              <a:ln>
                <a:noFill/>
              </a:ln>
              <a:effectLst/>
              <a:uLnTx/>
              <a:uFillTx/>
              <a:latin typeface="Arial"/>
              <a:ea typeface="+mn-ea"/>
              <a:cs typeface="Arial" pitchFamily="34" charset="0"/>
            </a:endParaRPr>
          </a:p>
        </p:txBody>
      </p:sp>
      <p:sp>
        <p:nvSpPr>
          <p:cNvPr id="73" name="TextBox 6">
            <a:extLst>
              <a:ext uri="{FF2B5EF4-FFF2-40B4-BE49-F238E27FC236}">
                <a16:creationId xmlns:a16="http://schemas.microsoft.com/office/drawing/2014/main" id="{8ED7EFB9-FE4F-6FAF-8179-C1E47DDBD1E7}"/>
              </a:ext>
            </a:extLst>
          </p:cNvPr>
          <p:cNvSpPr txBox="1">
            <a:spLocks/>
          </p:cNvSpPr>
          <p:nvPr/>
        </p:nvSpPr>
        <p:spPr bwMode="black">
          <a:xfrm>
            <a:off x="7826653" y="1395213"/>
            <a:ext cx="3598863"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marL="0" marR="0" lvl="0" indent="0" algn="l" defTabSz="914400" rtl="0" eaLnBrk="1" fontAlgn="auto" latinLnBrk="0" hangingPunct="1">
              <a:lnSpc>
                <a:spcPct val="100000"/>
              </a:lnSpc>
              <a:spcAft>
                <a:spcPts val="0"/>
              </a:spcAft>
              <a:buClrTx/>
              <a:buSzTx/>
              <a:buFontTx/>
              <a:buNone/>
              <a:tabLst/>
              <a:defRPr kumimoji="0" sz="1400" b="0" i="0" u="none" strike="noStrike" kern="1200" cap="none" spc="0" normalizeH="0" baseline="0">
                <a:ln>
                  <a:noFill/>
                </a:ln>
                <a:solidFill>
                  <a:schemeClr val="tx1"/>
                </a:solidFill>
                <a:effectLst/>
                <a:uLnTx/>
                <a:uFillTx/>
                <a:latin typeface="Arial"/>
              </a:defRPr>
            </a:lvl1pPr>
            <a:lvl2pPr marL="457200" algn="l" defTabSz="914400" rtl="0" eaLnBrk="1" latinLnBrk="0" hangingPunct="1">
              <a:defRPr kern="1200">
                <a:solidFill>
                  <a:schemeClr val="lt1"/>
                </a:solidFill>
              </a:defRPr>
            </a:lvl2pPr>
            <a:lvl3pPr marL="914400" algn="l" defTabSz="914400" rtl="0" eaLnBrk="1" latinLnBrk="0" hangingPunct="1">
              <a:defRPr kern="1200">
                <a:solidFill>
                  <a:schemeClr val="lt1"/>
                </a:solidFill>
              </a:defRPr>
            </a:lvl3pPr>
            <a:lvl4pPr marL="1371600" algn="l" defTabSz="914400" rtl="0" eaLnBrk="1" latinLnBrk="0" hangingPunct="1">
              <a:defRPr kern="1200">
                <a:solidFill>
                  <a:schemeClr val="lt1"/>
                </a:solidFill>
              </a:defRPr>
            </a:lvl4pPr>
            <a:lvl5pPr marL="1828800" algn="l" defTabSz="914400" rtl="0" eaLnBrk="1" latinLnBrk="0" hangingPunct="1">
              <a:defRPr kern="1200">
                <a:solidFill>
                  <a:schemeClr val="lt1"/>
                </a:solidFill>
              </a:defRPr>
            </a:lvl5pPr>
            <a:lvl6pPr marL="2286000" algn="l" defTabSz="914400" rtl="0" eaLnBrk="1" latinLnBrk="0" hangingPunct="1">
              <a:defRPr kern="1200">
                <a:solidFill>
                  <a:schemeClr val="lt1"/>
                </a:solidFill>
              </a:defRPr>
            </a:lvl6pPr>
            <a:lvl7pPr marL="2743200" algn="l" defTabSz="914400" rtl="0" eaLnBrk="1" latinLnBrk="0" hangingPunct="1">
              <a:defRPr kern="1200">
                <a:solidFill>
                  <a:schemeClr val="lt1"/>
                </a:solidFill>
              </a:defRPr>
            </a:lvl7pPr>
            <a:lvl8pPr marL="3200400" algn="l" defTabSz="914400" rtl="0" eaLnBrk="1" latinLnBrk="0" hangingPunct="1">
              <a:defRPr kern="1200">
                <a:solidFill>
                  <a:schemeClr val="lt1"/>
                </a:solidFill>
              </a:defRPr>
            </a:lvl8pPr>
            <a:lvl9pPr marL="3657600" algn="l" defTabSz="914400" rtl="0" eaLnBrk="1" latinLnBrk="0" hangingPunct="1">
              <a:defRPr kern="1200">
                <a:solidFill>
                  <a:schemeClr val="lt1"/>
                </a:solidFill>
              </a:defRPr>
            </a:lvl9pPr>
          </a:lstStyle>
          <a:p>
            <a:r>
              <a:rPr lang="de-DE"/>
              <a:t>PH Data Service 2024 </a:t>
            </a:r>
            <a:r>
              <a:rPr lang="en-US"/>
              <a:t>Complete</a:t>
            </a:r>
            <a:r>
              <a:rPr lang="de-DE"/>
              <a:t> </a:t>
            </a:r>
          </a:p>
        </p:txBody>
      </p:sp>
      <p:sp>
        <p:nvSpPr>
          <p:cNvPr id="74" name="Inhaltsplatzhalter 2">
            <a:extLst>
              <a:ext uri="{FF2B5EF4-FFF2-40B4-BE49-F238E27FC236}">
                <a16:creationId xmlns:a16="http://schemas.microsoft.com/office/drawing/2014/main" id="{C5461B34-B957-5861-2983-2B72C6D92F4A}"/>
              </a:ext>
            </a:extLst>
          </p:cNvPr>
          <p:cNvSpPr txBox="1">
            <a:spLocks/>
          </p:cNvSpPr>
          <p:nvPr/>
        </p:nvSpPr>
        <p:spPr bwMode="gray">
          <a:xfrm>
            <a:off x="7826652" y="2004207"/>
            <a:ext cx="3716733" cy="507831"/>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350838" lvl="1" indent="-171450">
              <a:lnSpc>
                <a:spcPct val="100000"/>
              </a:lnSpc>
              <a:spcAft>
                <a:spcPts val="600"/>
              </a:spcAft>
              <a:buClr>
                <a:schemeClr val="tx1"/>
              </a:buClr>
              <a:buFont typeface="Arial" panose="020B0604020202020204" pitchFamily="34" charset="0"/>
              <a:buChar char="•"/>
              <a:tabLst>
                <a:tab pos="3856038" algn="r"/>
              </a:tabLst>
              <a:defRPr/>
            </a:pPr>
            <a:r>
              <a:rPr kumimoji="0" lang="en-US" sz="1100" b="0" i="0" u="none" strike="noStrike" kern="1200" cap="none" spc="0" normalizeH="0" baseline="0" noProof="0" dirty="0">
                <a:ln>
                  <a:noFill/>
                </a:ln>
                <a:effectLst/>
                <a:uLnTx/>
                <a:uFillTx/>
                <a:latin typeface="Arial"/>
                <a:ea typeface="+mn-ea"/>
                <a:cs typeface="Arial" pitchFamily="34" charset="0"/>
              </a:rPr>
              <a:t>PH data will be upgraded to the latest version of      PH 2024 (combination of PH Data Service 2014 or  PH Data Service 2020 &amp;  PH Data Service 2024)</a:t>
            </a:r>
            <a:endParaRPr kumimoji="0" lang="de-DE" sz="1000" b="0" i="0" u="none" strike="noStrike" kern="1200" cap="none" spc="0" normalizeH="0" baseline="0" noProof="0" dirty="0">
              <a:ln>
                <a:noFill/>
              </a:ln>
              <a:effectLst/>
              <a:uLnTx/>
              <a:uFillTx/>
              <a:latin typeface="Arial"/>
              <a:ea typeface="+mn-ea"/>
              <a:cs typeface="Arial" pitchFamily="34" charset="0"/>
            </a:endParaRPr>
          </a:p>
        </p:txBody>
      </p:sp>
      <p:sp>
        <p:nvSpPr>
          <p:cNvPr id="75" name="TextBox 6">
            <a:extLst>
              <a:ext uri="{FF2B5EF4-FFF2-40B4-BE49-F238E27FC236}">
                <a16:creationId xmlns:a16="http://schemas.microsoft.com/office/drawing/2014/main" id="{502F9C5C-7EAE-70EB-D8DB-BF1236297FB0}"/>
              </a:ext>
            </a:extLst>
          </p:cNvPr>
          <p:cNvSpPr txBox="1">
            <a:spLocks/>
          </p:cNvSpPr>
          <p:nvPr/>
        </p:nvSpPr>
        <p:spPr bwMode="black">
          <a:xfrm>
            <a:off x="3977759" y="4956846"/>
            <a:ext cx="3598863"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marL="0" marR="0" lvl="0" indent="0" algn="l" defTabSz="914400" rtl="0" eaLnBrk="1" fontAlgn="auto" latinLnBrk="0" hangingPunct="1">
              <a:lnSpc>
                <a:spcPct val="100000"/>
              </a:lnSpc>
              <a:spcAft>
                <a:spcPts val="0"/>
              </a:spcAft>
              <a:buClrTx/>
              <a:buSzTx/>
              <a:buFontTx/>
              <a:buNone/>
              <a:tabLst/>
              <a:defRPr kumimoji="0" sz="1400" b="0" i="0" u="none" strike="noStrike" kern="1200" cap="none" spc="0" normalizeH="0" baseline="0">
                <a:ln>
                  <a:noFill/>
                </a:ln>
                <a:solidFill>
                  <a:schemeClr val="tx1"/>
                </a:solidFill>
                <a:effectLst/>
                <a:uLnTx/>
                <a:uFillTx/>
                <a:latin typeface="Arial"/>
              </a:defRPr>
            </a:lvl1pPr>
            <a:lvl2pPr marL="457200" algn="l" defTabSz="914400" rtl="0" eaLnBrk="1" latinLnBrk="0" hangingPunct="1">
              <a:defRPr kern="1200">
                <a:solidFill>
                  <a:schemeClr val="lt1"/>
                </a:solidFill>
              </a:defRPr>
            </a:lvl2pPr>
            <a:lvl3pPr marL="914400" algn="l" defTabSz="914400" rtl="0" eaLnBrk="1" latinLnBrk="0" hangingPunct="1">
              <a:defRPr kern="1200">
                <a:solidFill>
                  <a:schemeClr val="lt1"/>
                </a:solidFill>
              </a:defRPr>
            </a:lvl3pPr>
            <a:lvl4pPr marL="1371600" algn="l" defTabSz="914400" rtl="0" eaLnBrk="1" latinLnBrk="0" hangingPunct="1">
              <a:defRPr kern="1200">
                <a:solidFill>
                  <a:schemeClr val="lt1"/>
                </a:solidFill>
              </a:defRPr>
            </a:lvl4pPr>
            <a:lvl5pPr marL="1828800" algn="l" defTabSz="914400" rtl="0" eaLnBrk="1" latinLnBrk="0" hangingPunct="1">
              <a:defRPr kern="1200">
                <a:solidFill>
                  <a:schemeClr val="lt1"/>
                </a:solidFill>
              </a:defRPr>
            </a:lvl5pPr>
            <a:lvl6pPr marL="2286000" algn="l" defTabSz="914400" rtl="0" eaLnBrk="1" latinLnBrk="0" hangingPunct="1">
              <a:defRPr kern="1200">
                <a:solidFill>
                  <a:schemeClr val="lt1"/>
                </a:solidFill>
              </a:defRPr>
            </a:lvl6pPr>
            <a:lvl7pPr marL="2743200" algn="l" defTabSz="914400" rtl="0" eaLnBrk="1" latinLnBrk="0" hangingPunct="1">
              <a:defRPr kern="1200">
                <a:solidFill>
                  <a:schemeClr val="lt1"/>
                </a:solidFill>
              </a:defRPr>
            </a:lvl7pPr>
            <a:lvl8pPr marL="3200400" algn="l" defTabSz="914400" rtl="0" eaLnBrk="1" latinLnBrk="0" hangingPunct="1">
              <a:defRPr kern="1200">
                <a:solidFill>
                  <a:schemeClr val="lt1"/>
                </a:solidFill>
              </a:defRPr>
            </a:lvl8pPr>
            <a:lvl9pPr marL="3657600" algn="l" defTabSz="914400" rtl="0" eaLnBrk="1" latinLnBrk="0" hangingPunct="1">
              <a:defRPr kern="1200">
                <a:solidFill>
                  <a:schemeClr val="lt1"/>
                </a:solidFill>
              </a:defRPr>
            </a:lvl9pPr>
          </a:lstStyle>
          <a:p>
            <a:r>
              <a:rPr lang="de-DE"/>
              <a:t>PH Data Service 2024 </a:t>
            </a:r>
          </a:p>
        </p:txBody>
      </p:sp>
      <p:sp>
        <p:nvSpPr>
          <p:cNvPr id="76" name="Inhaltsplatzhalter 2">
            <a:extLst>
              <a:ext uri="{FF2B5EF4-FFF2-40B4-BE49-F238E27FC236}">
                <a16:creationId xmlns:a16="http://schemas.microsoft.com/office/drawing/2014/main" id="{907E3E88-D3BD-D889-DE66-DDEB92680785}"/>
              </a:ext>
            </a:extLst>
          </p:cNvPr>
          <p:cNvSpPr txBox="1">
            <a:spLocks/>
          </p:cNvSpPr>
          <p:nvPr/>
        </p:nvSpPr>
        <p:spPr bwMode="gray">
          <a:xfrm>
            <a:off x="3977759" y="5565840"/>
            <a:ext cx="3598863" cy="338554"/>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marR="0" lvl="0" indent="-171450" algn="l" defTabSz="914400" rtl="0" eaLnBrk="1" fontAlgn="base" latinLnBrk="0" hangingPunct="1">
              <a:lnSpc>
                <a:spcPct val="100000"/>
              </a:lnSpc>
              <a:spcBef>
                <a:spcPct val="0"/>
              </a:spcBef>
              <a:spcAft>
                <a:spcPts val="600"/>
              </a:spcAft>
              <a:buClr>
                <a:schemeClr val="tx1"/>
              </a:buClr>
              <a:buSzTx/>
              <a:buFont typeface="Arial" panose="020B0604020202020204" pitchFamily="34" charset="0"/>
              <a:buChar char="•"/>
              <a:tabLst>
                <a:tab pos="3856038" algn="r"/>
              </a:tabLst>
              <a:defRPr/>
            </a:pPr>
            <a:r>
              <a:rPr kumimoji="0" lang="en-US" sz="1100" b="0" i="0" u="none" strike="noStrike" kern="1200" cap="none" spc="0" normalizeH="0" baseline="0" noProof="0">
                <a:ln>
                  <a:noFill/>
                </a:ln>
                <a:effectLst/>
                <a:uLnTx/>
                <a:uFillTx/>
                <a:latin typeface="Arial"/>
                <a:ea typeface="+mn-ea"/>
                <a:cs typeface="Arial" pitchFamily="34" charset="0"/>
              </a:rPr>
              <a:t>PH data is upgraded from PH2014 SP3 UPD 6 to the current version of PH 2024</a:t>
            </a:r>
            <a:endParaRPr kumimoji="0" lang="de-DE" sz="1100" b="0" i="0" u="none" strike="noStrike" kern="1200" cap="none" spc="0" normalizeH="0" baseline="0" noProof="0">
              <a:ln>
                <a:noFill/>
              </a:ln>
              <a:effectLst/>
              <a:uLnTx/>
              <a:uFillTx/>
              <a:latin typeface="Arial"/>
              <a:ea typeface="+mn-ea"/>
              <a:cs typeface="Arial" pitchFamily="34" charset="0"/>
            </a:endParaRPr>
          </a:p>
        </p:txBody>
      </p:sp>
      <p:sp>
        <p:nvSpPr>
          <p:cNvPr id="77" name="TextBox 6">
            <a:extLst>
              <a:ext uri="{FF2B5EF4-FFF2-40B4-BE49-F238E27FC236}">
                <a16:creationId xmlns:a16="http://schemas.microsoft.com/office/drawing/2014/main" id="{EB0D8267-130A-3F28-C014-39DE1ADF2072}"/>
              </a:ext>
            </a:extLst>
          </p:cNvPr>
          <p:cNvSpPr txBox="1">
            <a:spLocks/>
          </p:cNvSpPr>
          <p:nvPr/>
        </p:nvSpPr>
        <p:spPr bwMode="black">
          <a:xfrm>
            <a:off x="7826652" y="2516756"/>
            <a:ext cx="3598862" cy="50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a:defRPr sz="14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chemeClr val="tx1"/>
                </a:solidFill>
                <a:effectLst/>
                <a:uLnTx/>
                <a:uFillTx/>
                <a:latin typeface="Arial"/>
                <a:ea typeface="+mn-ea"/>
                <a:cs typeface="+mn-cs"/>
              </a:rPr>
              <a:t>New SIDSI PH Hardware</a:t>
            </a:r>
          </a:p>
        </p:txBody>
      </p:sp>
      <p:sp>
        <p:nvSpPr>
          <p:cNvPr id="78" name="Inhaltsplatzhalter 2">
            <a:extLst>
              <a:ext uri="{FF2B5EF4-FFF2-40B4-BE49-F238E27FC236}">
                <a16:creationId xmlns:a16="http://schemas.microsoft.com/office/drawing/2014/main" id="{A217A184-168A-FB08-125E-00A4D43FF686}"/>
              </a:ext>
            </a:extLst>
          </p:cNvPr>
          <p:cNvSpPr txBox="1">
            <a:spLocks/>
          </p:cNvSpPr>
          <p:nvPr/>
        </p:nvSpPr>
        <p:spPr bwMode="gray">
          <a:xfrm>
            <a:off x="7826652" y="3103475"/>
            <a:ext cx="3598863" cy="169277"/>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marR="0" lvl="0" indent="-171450" algn="l" defTabSz="914400" rtl="0" eaLnBrk="1" fontAlgn="base" latinLnBrk="0" hangingPunct="1">
              <a:lnSpc>
                <a:spcPct val="100000"/>
              </a:lnSpc>
              <a:spcBef>
                <a:spcPct val="0"/>
              </a:spcBef>
              <a:spcAft>
                <a:spcPts val="600"/>
              </a:spcAft>
              <a:buClr>
                <a:schemeClr val="tx1"/>
              </a:buClr>
              <a:buSzTx/>
              <a:buFont typeface="Arial" panose="020B0604020202020204" pitchFamily="34" charset="0"/>
              <a:buChar char="•"/>
              <a:tabLst>
                <a:tab pos="3856038" algn="r"/>
              </a:tabLst>
              <a:defRPr/>
            </a:pPr>
            <a:r>
              <a:rPr kumimoji="0" lang="en-US" sz="1100" b="0" i="0" u="none" strike="noStrike" kern="1200" cap="none" spc="0" normalizeH="0" baseline="0" noProof="0" dirty="0">
                <a:ln>
                  <a:noFill/>
                </a:ln>
                <a:effectLst/>
                <a:uLnTx/>
                <a:uFillTx/>
                <a:latin typeface="Arial"/>
                <a:ea typeface="+mn-ea"/>
                <a:cs typeface="Arial" pitchFamily="34" charset="0"/>
              </a:rPr>
              <a:t>New SIDSI PH is offered together with our service</a:t>
            </a:r>
            <a:endParaRPr kumimoji="0" lang="de-DE" sz="1100" b="0" i="0" u="none" strike="noStrike" kern="1200" cap="none" spc="0" normalizeH="0" baseline="0" noProof="0" dirty="0">
              <a:ln>
                <a:noFill/>
              </a:ln>
              <a:effectLst/>
              <a:uLnTx/>
              <a:uFillTx/>
              <a:latin typeface="Arial"/>
              <a:ea typeface="+mn-ea"/>
              <a:cs typeface="Arial" pitchFamily="34" charset="0"/>
            </a:endParaRPr>
          </a:p>
        </p:txBody>
      </p:sp>
      <p:sp>
        <p:nvSpPr>
          <p:cNvPr id="79" name="Inhaltsplatzhalter 2">
            <a:extLst>
              <a:ext uri="{FF2B5EF4-FFF2-40B4-BE49-F238E27FC236}">
                <a16:creationId xmlns:a16="http://schemas.microsoft.com/office/drawing/2014/main" id="{73568E0D-CA64-600C-392B-352D81CA6DC6}"/>
              </a:ext>
            </a:extLst>
          </p:cNvPr>
          <p:cNvSpPr txBox="1">
            <a:spLocks/>
          </p:cNvSpPr>
          <p:nvPr/>
        </p:nvSpPr>
        <p:spPr bwMode="gray">
          <a:xfrm>
            <a:off x="7826651" y="3991516"/>
            <a:ext cx="3598863" cy="646331"/>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lvl="0" indent="-171450">
              <a:lnSpc>
                <a:spcPct val="100000"/>
              </a:lnSpc>
              <a:spcAft>
                <a:spcPts val="600"/>
              </a:spcAft>
              <a:buClr>
                <a:schemeClr val="tx1"/>
              </a:buClr>
              <a:buFont typeface="Arial" panose="020B0604020202020204" pitchFamily="34" charset="0"/>
              <a:buChar char="•"/>
              <a:tabLst>
                <a:tab pos="3856038" algn="r"/>
              </a:tabLst>
              <a:defRPr/>
            </a:pPr>
            <a:r>
              <a:rPr kumimoji="0" lang="en-US" sz="1100" b="0" i="0" u="none" strike="noStrike" kern="1200" cap="none" spc="0" normalizeH="0" baseline="0" noProof="0">
                <a:ln>
                  <a:noFill/>
                </a:ln>
                <a:effectLst/>
                <a:uLnTx/>
                <a:uFillTx/>
                <a:latin typeface="Arial"/>
                <a:ea typeface="+mn-ea"/>
                <a:cs typeface="Arial" pitchFamily="34" charset="0"/>
              </a:rPr>
              <a:t>The existing customer SIDSI PH hardware and service agreement will be updated for the PH 2020 </a:t>
            </a:r>
            <a:r>
              <a:rPr lang="en-US" sz="1000" kern="1200">
                <a:latin typeface="Arial"/>
              </a:rPr>
              <a:t>and Windows Server 2019 the Windows License </a:t>
            </a:r>
            <a:r>
              <a:rPr lang="en-US" sz="1000" b="1" kern="1200">
                <a:latin typeface="Arial"/>
              </a:rPr>
              <a:t>isn’t</a:t>
            </a:r>
            <a:r>
              <a:rPr lang="en-US" sz="1000" kern="1200">
                <a:latin typeface="Arial"/>
              </a:rPr>
              <a:t> already available in the Service Agreement</a:t>
            </a:r>
            <a:endParaRPr kumimoji="0" lang="de-DE" sz="1000" b="0" i="0" u="none" strike="noStrike" kern="1200" cap="none" spc="0" normalizeH="0" baseline="0" noProof="0">
              <a:ln>
                <a:noFill/>
              </a:ln>
              <a:effectLst/>
              <a:uLnTx/>
              <a:uFillTx/>
              <a:latin typeface="Arial"/>
              <a:ea typeface="+mn-ea"/>
              <a:cs typeface="Arial" pitchFamily="34" charset="0"/>
            </a:endParaRPr>
          </a:p>
        </p:txBody>
      </p:sp>
      <p:sp>
        <p:nvSpPr>
          <p:cNvPr id="80" name="TextBox 6">
            <a:extLst>
              <a:ext uri="{FF2B5EF4-FFF2-40B4-BE49-F238E27FC236}">
                <a16:creationId xmlns:a16="http://schemas.microsoft.com/office/drawing/2014/main" id="{25C91E45-5E19-BB83-7973-02E18C8ACCA6}"/>
              </a:ext>
            </a:extLst>
          </p:cNvPr>
          <p:cNvSpPr txBox="1">
            <a:spLocks/>
          </p:cNvSpPr>
          <p:nvPr/>
        </p:nvSpPr>
        <p:spPr bwMode="black">
          <a:xfrm>
            <a:off x="7826651" y="3385270"/>
            <a:ext cx="3598863"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a:defRPr sz="14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l" rtl="0">
              <a:buClrTx/>
              <a:defRPr/>
            </a:pPr>
            <a:r>
              <a:rPr kumimoji="0" lang="de-DE" sz="1400" b="0" i="0" u="none" strike="noStrike" kern="1200" cap="none" spc="0" normalizeH="0" baseline="0" noProof="0">
                <a:ln>
                  <a:noFill/>
                </a:ln>
                <a:solidFill>
                  <a:schemeClr val="tx1"/>
                </a:solidFill>
                <a:effectLst/>
                <a:uLnTx/>
                <a:uFillTx/>
                <a:latin typeface="Arial"/>
                <a:ea typeface="+mn-ea"/>
                <a:cs typeface="+mn-cs"/>
              </a:rPr>
              <a:t>SIDSI PH 2020 Ready </a:t>
            </a:r>
            <a:r>
              <a:rPr lang="de-DE" kern="1200">
                <a:solidFill>
                  <a:schemeClr val="tx1"/>
                </a:solidFill>
                <a:latin typeface="Arial"/>
              </a:rPr>
              <a:t>incl. Windows License </a:t>
            </a:r>
          </a:p>
        </p:txBody>
      </p:sp>
      <p:sp>
        <p:nvSpPr>
          <p:cNvPr id="81" name="Inhaltsplatzhalter 2">
            <a:extLst>
              <a:ext uri="{FF2B5EF4-FFF2-40B4-BE49-F238E27FC236}">
                <a16:creationId xmlns:a16="http://schemas.microsoft.com/office/drawing/2014/main" id="{8955CD26-C913-FDCE-673D-DD78BB3AA5A1}"/>
              </a:ext>
            </a:extLst>
          </p:cNvPr>
          <p:cNvSpPr txBox="1">
            <a:spLocks/>
          </p:cNvSpPr>
          <p:nvPr/>
        </p:nvSpPr>
        <p:spPr bwMode="gray">
          <a:xfrm>
            <a:off x="7826651" y="5355773"/>
            <a:ext cx="3598863" cy="646331"/>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lvl="0" indent="-171450">
              <a:lnSpc>
                <a:spcPct val="100000"/>
              </a:lnSpc>
              <a:spcAft>
                <a:spcPts val="600"/>
              </a:spcAft>
              <a:buClr>
                <a:schemeClr val="tx1"/>
              </a:buClr>
              <a:buFont typeface="Arial" panose="020B0604020202020204" pitchFamily="34" charset="0"/>
              <a:buChar char="•"/>
              <a:tabLst>
                <a:tab pos="3856038" algn="r"/>
              </a:tabLst>
              <a:defRPr/>
            </a:pPr>
            <a:r>
              <a:rPr kumimoji="0" lang="en-US" sz="1100" b="0" i="0" u="none" strike="noStrike" kern="1200" cap="none" spc="0" normalizeH="0" baseline="0" noProof="0" dirty="0">
                <a:ln>
                  <a:noFill/>
                </a:ln>
                <a:effectLst/>
                <a:uLnTx/>
                <a:uFillTx/>
                <a:latin typeface="Arial"/>
                <a:ea typeface="+mn-ea"/>
                <a:cs typeface="Arial" pitchFamily="34" charset="0"/>
              </a:rPr>
              <a:t>The existing customer SIDSI PH hardware and service agreement will be updated for the PH 2024 </a:t>
            </a:r>
            <a:r>
              <a:rPr lang="en-US" sz="1000" kern="1200" dirty="0">
                <a:latin typeface="Arial"/>
              </a:rPr>
              <a:t>and Windows Server 2022 the Windows License </a:t>
            </a:r>
            <a:r>
              <a:rPr lang="en-US" sz="1000" b="1" kern="1200" dirty="0">
                <a:latin typeface="Arial"/>
              </a:rPr>
              <a:t>isn’t</a:t>
            </a:r>
            <a:r>
              <a:rPr lang="en-US" sz="1000" kern="1200" dirty="0">
                <a:latin typeface="Arial"/>
              </a:rPr>
              <a:t> already available in the Service Agreement</a:t>
            </a:r>
            <a:endParaRPr kumimoji="0" lang="de-DE" sz="1000" b="0" i="0" u="none" strike="noStrike" kern="1200" cap="none" spc="0" normalizeH="0" baseline="0" noProof="0" dirty="0">
              <a:ln>
                <a:noFill/>
              </a:ln>
              <a:effectLst/>
              <a:uLnTx/>
              <a:uFillTx/>
              <a:latin typeface="Arial"/>
              <a:ea typeface="+mn-ea"/>
              <a:cs typeface="Arial" pitchFamily="34" charset="0"/>
            </a:endParaRPr>
          </a:p>
        </p:txBody>
      </p:sp>
      <p:sp>
        <p:nvSpPr>
          <p:cNvPr id="82" name="TextBox 6">
            <a:extLst>
              <a:ext uri="{FF2B5EF4-FFF2-40B4-BE49-F238E27FC236}">
                <a16:creationId xmlns:a16="http://schemas.microsoft.com/office/drawing/2014/main" id="{6A9B15A9-D886-E19E-D5C5-6C5FC4B80A17}"/>
              </a:ext>
            </a:extLst>
          </p:cNvPr>
          <p:cNvSpPr txBox="1">
            <a:spLocks/>
          </p:cNvSpPr>
          <p:nvPr/>
        </p:nvSpPr>
        <p:spPr bwMode="black">
          <a:xfrm>
            <a:off x="7826651" y="4749527"/>
            <a:ext cx="3598863"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marL="0" marR="0" lvl="0" indent="0" algn="l" defTabSz="914400" rtl="0" eaLnBrk="1" fontAlgn="auto" latinLnBrk="0" hangingPunct="1">
              <a:lnSpc>
                <a:spcPct val="100000"/>
              </a:lnSpc>
              <a:spcAft>
                <a:spcPts val="0"/>
              </a:spcAft>
              <a:buClrTx/>
              <a:buSzTx/>
              <a:buFontTx/>
              <a:buNone/>
              <a:tabLst/>
              <a:defRPr kumimoji="0" sz="1400" b="0" i="0" u="none" strike="noStrike" kern="1200" cap="none" spc="0" normalizeH="0" baseline="0">
                <a:ln>
                  <a:noFill/>
                </a:ln>
                <a:solidFill>
                  <a:schemeClr val="tx1"/>
                </a:solidFill>
                <a:effectLst/>
                <a:uLnTx/>
                <a:uFillTx/>
                <a:latin typeface="Arial"/>
              </a:defRPr>
            </a:lvl1pPr>
            <a:lvl2pPr marL="457200" algn="l" defTabSz="914400" rtl="0" eaLnBrk="1" latinLnBrk="0" hangingPunct="1">
              <a:defRPr kern="1200">
                <a:solidFill>
                  <a:schemeClr val="lt1"/>
                </a:solidFill>
              </a:defRPr>
            </a:lvl2pPr>
            <a:lvl3pPr marL="914400" algn="l" defTabSz="914400" rtl="0" eaLnBrk="1" latinLnBrk="0" hangingPunct="1">
              <a:defRPr kern="1200">
                <a:solidFill>
                  <a:schemeClr val="lt1"/>
                </a:solidFill>
              </a:defRPr>
            </a:lvl3pPr>
            <a:lvl4pPr marL="1371600" algn="l" defTabSz="914400" rtl="0" eaLnBrk="1" latinLnBrk="0" hangingPunct="1">
              <a:defRPr kern="1200">
                <a:solidFill>
                  <a:schemeClr val="lt1"/>
                </a:solidFill>
              </a:defRPr>
            </a:lvl4pPr>
            <a:lvl5pPr marL="1828800" algn="l" defTabSz="914400" rtl="0" eaLnBrk="1" latinLnBrk="0" hangingPunct="1">
              <a:defRPr kern="1200">
                <a:solidFill>
                  <a:schemeClr val="lt1"/>
                </a:solidFill>
              </a:defRPr>
            </a:lvl5pPr>
            <a:lvl6pPr marL="2286000" algn="l" defTabSz="914400" rtl="0" eaLnBrk="1" latinLnBrk="0" hangingPunct="1">
              <a:defRPr kern="1200">
                <a:solidFill>
                  <a:schemeClr val="lt1"/>
                </a:solidFill>
              </a:defRPr>
            </a:lvl6pPr>
            <a:lvl7pPr marL="2743200" algn="l" defTabSz="914400" rtl="0" eaLnBrk="1" latinLnBrk="0" hangingPunct="1">
              <a:defRPr kern="1200">
                <a:solidFill>
                  <a:schemeClr val="lt1"/>
                </a:solidFill>
              </a:defRPr>
            </a:lvl7pPr>
            <a:lvl8pPr marL="3200400" algn="l" defTabSz="914400" rtl="0" eaLnBrk="1" latinLnBrk="0" hangingPunct="1">
              <a:defRPr kern="1200">
                <a:solidFill>
                  <a:schemeClr val="lt1"/>
                </a:solidFill>
              </a:defRPr>
            </a:lvl8pPr>
            <a:lvl9pPr marL="3657600" algn="l" defTabSz="914400" rtl="0" eaLnBrk="1" latinLnBrk="0" hangingPunct="1">
              <a:defRPr kern="1200">
                <a:solidFill>
                  <a:schemeClr val="lt1"/>
                </a:solidFill>
              </a:defRPr>
            </a:lvl9pPr>
          </a:lstStyle>
          <a:p>
            <a:r>
              <a:rPr lang="de-DE"/>
              <a:t>SIDSI PH 2024 Ready incl. Windows License </a:t>
            </a:r>
          </a:p>
        </p:txBody>
      </p:sp>
      <p:sp>
        <p:nvSpPr>
          <p:cNvPr id="4" name="Foliennummernplatzhalter 3">
            <a:extLst>
              <a:ext uri="{FF2B5EF4-FFF2-40B4-BE49-F238E27FC236}">
                <a16:creationId xmlns:a16="http://schemas.microsoft.com/office/drawing/2014/main" id="{C315884E-C231-992E-65BD-F306C96ABE2F}"/>
              </a:ext>
            </a:extLst>
          </p:cNvPr>
          <p:cNvSpPr>
            <a:spLocks noGrp="1"/>
          </p:cNvSpPr>
          <p:nvPr>
            <p:ph type="sldNum" sz="quarter" idx="11"/>
          </p:nvPr>
        </p:nvSpPr>
        <p:spPr/>
        <p:txBody>
          <a:bodyPr/>
          <a:lstStyle/>
          <a:p>
            <a:r>
              <a:rPr lang="en-US"/>
              <a:t>Page </a:t>
            </a:r>
            <a:fld id="{15EBE321-CBB1-4E91-BD14-37C8D44326FB}" type="slidenum">
              <a:rPr lang="en-US" smtClean="0"/>
              <a:pPr/>
              <a:t>7</a:t>
            </a:fld>
            <a:endParaRPr lang="en-US"/>
          </a:p>
        </p:txBody>
      </p:sp>
    </p:spTree>
    <p:extLst>
      <p:ext uri="{BB962C8B-B14F-4D97-AF65-F5344CB8AC3E}">
        <p14:creationId xmlns:p14="http://schemas.microsoft.com/office/powerpoint/2010/main" val="2291956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hteck 53">
            <a:extLst>
              <a:ext uri="{FF2B5EF4-FFF2-40B4-BE49-F238E27FC236}">
                <a16:creationId xmlns:a16="http://schemas.microsoft.com/office/drawing/2014/main" id="{A7E2D0FC-091D-9EC4-7012-16971A4A39F5}"/>
              </a:ext>
            </a:extLst>
          </p:cNvPr>
          <p:cNvSpPr>
            <a:spLocks/>
          </p:cNvSpPr>
          <p:nvPr/>
        </p:nvSpPr>
        <p:spPr bwMode="gray">
          <a:xfrm>
            <a:off x="414338" y="1414463"/>
            <a:ext cx="3313390" cy="4392612"/>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pPr>
              <a:lnSpc>
                <a:spcPct val="100000"/>
              </a:lnSpc>
              <a:spcAft>
                <a:spcPts val="300"/>
              </a:spcAft>
              <a:buClr>
                <a:schemeClr val="accent1"/>
              </a:buClr>
              <a:tabLst>
                <a:tab pos="3856038" algn="r"/>
              </a:tabLst>
            </a:pPr>
            <a:r>
              <a:rPr lang="de-DE" sz="2800">
                <a:latin typeface="+mj-lt"/>
              </a:rPr>
              <a:t>Legend</a:t>
            </a:r>
          </a:p>
        </p:txBody>
      </p:sp>
      <p:graphicFrame>
        <p:nvGraphicFramePr>
          <p:cNvPr id="6" name="Objekt 5" hidden="1">
            <a:extLst>
              <a:ext uri="{FF2B5EF4-FFF2-40B4-BE49-F238E27FC236}">
                <a16:creationId xmlns:a16="http://schemas.microsoft.com/office/drawing/2014/main" id="{A03973F9-445B-4AAC-A8B7-2F6ECA2CC5E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6" name="Objekt 5" hidden="1">
                        <a:extLst>
                          <a:ext uri="{FF2B5EF4-FFF2-40B4-BE49-F238E27FC236}">
                            <a16:creationId xmlns:a16="http://schemas.microsoft.com/office/drawing/2014/main" id="{A03973F9-445B-4AAC-A8B7-2F6ECA2CC5E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677AF456-865B-4B98-91AD-98AE1C37209D}"/>
              </a:ext>
            </a:extLst>
          </p:cNvPr>
          <p:cNvSpPr>
            <a:spLocks noGrp="1"/>
          </p:cNvSpPr>
          <p:nvPr>
            <p:ph type="title"/>
          </p:nvPr>
        </p:nvSpPr>
        <p:spPr bwMode="gray"/>
        <p:txBody>
          <a:bodyPr vert="horz"/>
          <a:lstStyle/>
          <a:p>
            <a:r>
              <a:rPr lang="de-DE" err="1">
                <a:latin typeface="Arial" charset="0"/>
                <a:cs typeface="Arial" charset="0"/>
              </a:rPr>
              <a:t>Process</a:t>
            </a:r>
            <a:r>
              <a:rPr lang="de-DE">
                <a:latin typeface="Arial" charset="0"/>
                <a:cs typeface="Arial" charset="0"/>
              </a:rPr>
              <a:t> </a:t>
            </a:r>
            <a:r>
              <a:rPr lang="de-DE" err="1">
                <a:latin typeface="Arial" charset="0"/>
                <a:cs typeface="Arial" charset="0"/>
              </a:rPr>
              <a:t>Historian</a:t>
            </a:r>
            <a:r>
              <a:rPr lang="de-DE">
                <a:latin typeface="Arial" charset="0"/>
                <a:cs typeface="Arial" charset="0"/>
              </a:rPr>
              <a:t> </a:t>
            </a:r>
            <a:r>
              <a:rPr lang="de-DE" err="1">
                <a:latin typeface="Arial" charset="0"/>
                <a:cs typeface="Arial" charset="0"/>
              </a:rPr>
              <a:t>Modernization</a:t>
            </a:r>
            <a:br>
              <a:rPr lang="en-US">
                <a:latin typeface="Arial" charset="0"/>
                <a:cs typeface="Arial" charset="0"/>
              </a:rPr>
            </a:br>
            <a:r>
              <a:rPr lang="de-DE" b="0">
                <a:latin typeface="Arial" charset="0"/>
                <a:cs typeface="Arial" charset="0"/>
              </a:rPr>
              <a:t>Basic </a:t>
            </a:r>
            <a:r>
              <a:rPr lang="de-DE" b="0" err="1">
                <a:latin typeface="Arial" charset="0"/>
                <a:cs typeface="Arial" charset="0"/>
              </a:rPr>
              <a:t>packages</a:t>
            </a:r>
            <a:endParaRPr lang="en-US" b="0"/>
          </a:p>
        </p:txBody>
      </p:sp>
      <p:sp>
        <p:nvSpPr>
          <p:cNvPr id="3" name="Fußzeilenplatzhalter 2">
            <a:extLst>
              <a:ext uri="{FF2B5EF4-FFF2-40B4-BE49-F238E27FC236}">
                <a16:creationId xmlns:a16="http://schemas.microsoft.com/office/drawing/2014/main" id="{D57A2EF5-2D20-4787-BFE6-9E148EC065FA}"/>
              </a:ext>
            </a:extLst>
          </p:cNvPr>
          <p:cNvSpPr>
            <a:spLocks noGrp="1"/>
          </p:cNvSpPr>
          <p:nvPr>
            <p:ph type="ftr" sz="quarter" idx="10"/>
          </p:nvPr>
        </p:nvSpPr>
        <p:spPr bwMode="gray"/>
        <p:txBody>
          <a:bodyPr/>
          <a:lstStyle/>
          <a:p>
            <a:pPr>
              <a:lnSpc>
                <a:spcPct val="100000"/>
              </a:lnSpc>
            </a:pPr>
            <a:r>
              <a:rPr lang="en-US" noProof="0"/>
              <a:t>Unrestricted | © Siemens 2026 | Digital Enterprise Services | September 2026</a:t>
            </a:r>
          </a:p>
        </p:txBody>
      </p:sp>
      <p:sp>
        <p:nvSpPr>
          <p:cNvPr id="66" name="Freihandform: Form 65">
            <a:extLst>
              <a:ext uri="{FF2B5EF4-FFF2-40B4-BE49-F238E27FC236}">
                <a16:creationId xmlns:a16="http://schemas.microsoft.com/office/drawing/2014/main" id="{F5299841-80B3-051D-421F-0A0A1D3969FC}"/>
              </a:ext>
            </a:extLst>
          </p:cNvPr>
          <p:cNvSpPr/>
          <p:nvPr/>
        </p:nvSpPr>
        <p:spPr>
          <a:xfrm>
            <a:off x="2505215" y="4553650"/>
            <a:ext cx="954494" cy="954457"/>
          </a:xfrm>
          <a:custGeom>
            <a:avLst/>
            <a:gdLst>
              <a:gd name="connsiteX0" fmla="*/ 496813 w 684443"/>
              <a:gd name="connsiteY0" fmla="*/ 452791 h 684417"/>
              <a:gd name="connsiteX1" fmla="*/ 680955 w 684443"/>
              <a:gd name="connsiteY1" fmla="*/ 616464 h 684417"/>
              <a:gd name="connsiteX2" fmla="*/ 616436 w 684443"/>
              <a:gd name="connsiteY2" fmla="*/ 680984 h 684417"/>
              <a:gd name="connsiteX3" fmla="*/ 452763 w 684443"/>
              <a:gd name="connsiteY3" fmla="*/ 496841 h 684417"/>
              <a:gd name="connsiteX4" fmla="*/ 476639 w 684443"/>
              <a:gd name="connsiteY4" fmla="*/ 476640 h 684417"/>
              <a:gd name="connsiteX5" fmla="*/ 496813 w 684443"/>
              <a:gd name="connsiteY5" fmla="*/ 452791 h 684417"/>
              <a:gd name="connsiteX6" fmla="*/ 342218 w 684443"/>
              <a:gd name="connsiteY6" fmla="*/ 235745 h 684417"/>
              <a:gd name="connsiteX7" fmla="*/ 266931 w 684443"/>
              <a:gd name="connsiteY7" fmla="*/ 266932 h 684417"/>
              <a:gd name="connsiteX8" fmla="*/ 266931 w 684443"/>
              <a:gd name="connsiteY8" fmla="*/ 417486 h 684417"/>
              <a:gd name="connsiteX9" fmla="*/ 417485 w 684443"/>
              <a:gd name="connsiteY9" fmla="*/ 417486 h 684417"/>
              <a:gd name="connsiteX10" fmla="*/ 417485 w 684443"/>
              <a:gd name="connsiteY10" fmla="*/ 266932 h 684417"/>
              <a:gd name="connsiteX11" fmla="*/ 342218 w 684443"/>
              <a:gd name="connsiteY11" fmla="*/ 235745 h 684417"/>
              <a:gd name="connsiteX12" fmla="*/ 342198 w 684443"/>
              <a:gd name="connsiteY12" fmla="*/ 182514 h 684417"/>
              <a:gd name="connsiteX13" fmla="*/ 455124 w 684443"/>
              <a:gd name="connsiteY13" fmla="*/ 229293 h 684417"/>
              <a:gd name="connsiteX14" fmla="*/ 455124 w 684443"/>
              <a:gd name="connsiteY14" fmla="*/ 455125 h 684417"/>
              <a:gd name="connsiteX15" fmla="*/ 229292 w 684443"/>
              <a:gd name="connsiteY15" fmla="*/ 455125 h 684417"/>
              <a:gd name="connsiteX16" fmla="*/ 229292 w 684443"/>
              <a:gd name="connsiteY16" fmla="*/ 229293 h 684417"/>
              <a:gd name="connsiteX17" fmla="*/ 342198 w 684443"/>
              <a:gd name="connsiteY17" fmla="*/ 182514 h 684417"/>
              <a:gd name="connsiteX18" fmla="*/ 326997 w 684443"/>
              <a:gd name="connsiteY18" fmla="*/ 0 h 684417"/>
              <a:gd name="connsiteX19" fmla="*/ 357419 w 684443"/>
              <a:gd name="connsiteY19" fmla="*/ 0 h 684417"/>
              <a:gd name="connsiteX20" fmla="*/ 357419 w 684443"/>
              <a:gd name="connsiteY20" fmla="*/ 46009 h 684417"/>
              <a:gd name="connsiteX21" fmla="*/ 638435 w 684443"/>
              <a:gd name="connsiteY21" fmla="*/ 326971 h 684417"/>
              <a:gd name="connsiteX22" fmla="*/ 684443 w 684443"/>
              <a:gd name="connsiteY22" fmla="*/ 326971 h 684417"/>
              <a:gd name="connsiteX23" fmla="*/ 684443 w 684443"/>
              <a:gd name="connsiteY23" fmla="*/ 357393 h 684417"/>
              <a:gd name="connsiteX24" fmla="*/ 638381 w 684443"/>
              <a:gd name="connsiteY24" fmla="*/ 357393 h 684417"/>
              <a:gd name="connsiteX25" fmla="*/ 594224 w 684443"/>
              <a:gd name="connsiteY25" fmla="*/ 498611 h 684417"/>
              <a:gd name="connsiteX26" fmla="*/ 571098 w 684443"/>
              <a:gd name="connsiteY26" fmla="*/ 478062 h 684417"/>
              <a:gd name="connsiteX27" fmla="*/ 607932 w 684443"/>
              <a:gd name="connsiteY27" fmla="*/ 357419 h 684417"/>
              <a:gd name="connsiteX28" fmla="*/ 562755 w 684443"/>
              <a:gd name="connsiteY28" fmla="*/ 357419 h 684417"/>
              <a:gd name="connsiteX29" fmla="*/ 562755 w 684443"/>
              <a:gd name="connsiteY29" fmla="*/ 326997 h 684417"/>
              <a:gd name="connsiteX30" fmla="*/ 607932 w 684443"/>
              <a:gd name="connsiteY30" fmla="*/ 326997 h 684417"/>
              <a:gd name="connsiteX31" fmla="*/ 357446 w 684443"/>
              <a:gd name="connsiteY31" fmla="*/ 76511 h 684417"/>
              <a:gd name="connsiteX32" fmla="*/ 357446 w 684443"/>
              <a:gd name="connsiteY32" fmla="*/ 121715 h 684417"/>
              <a:gd name="connsiteX33" fmla="*/ 327024 w 684443"/>
              <a:gd name="connsiteY33" fmla="*/ 121715 h 684417"/>
              <a:gd name="connsiteX34" fmla="*/ 327024 w 684443"/>
              <a:gd name="connsiteY34" fmla="*/ 76538 h 684417"/>
              <a:gd name="connsiteX35" fmla="*/ 76538 w 684443"/>
              <a:gd name="connsiteY35" fmla="*/ 327024 h 684417"/>
              <a:gd name="connsiteX36" fmla="*/ 121715 w 684443"/>
              <a:gd name="connsiteY36" fmla="*/ 327024 h 684417"/>
              <a:gd name="connsiteX37" fmla="*/ 121715 w 684443"/>
              <a:gd name="connsiteY37" fmla="*/ 357446 h 684417"/>
              <a:gd name="connsiteX38" fmla="*/ 76538 w 684443"/>
              <a:gd name="connsiteY38" fmla="*/ 357446 h 684417"/>
              <a:gd name="connsiteX39" fmla="*/ 327024 w 684443"/>
              <a:gd name="connsiteY39" fmla="*/ 607932 h 684417"/>
              <a:gd name="connsiteX40" fmla="*/ 327024 w 684443"/>
              <a:gd name="connsiteY40" fmla="*/ 562755 h 684417"/>
              <a:gd name="connsiteX41" fmla="*/ 357446 w 684443"/>
              <a:gd name="connsiteY41" fmla="*/ 562755 h 684417"/>
              <a:gd name="connsiteX42" fmla="*/ 357446 w 684443"/>
              <a:gd name="connsiteY42" fmla="*/ 607906 h 684417"/>
              <a:gd name="connsiteX43" fmla="*/ 478088 w 684443"/>
              <a:gd name="connsiteY43" fmla="*/ 571072 h 684417"/>
              <a:gd name="connsiteX44" fmla="*/ 498638 w 684443"/>
              <a:gd name="connsiteY44" fmla="*/ 594197 h 684417"/>
              <a:gd name="connsiteX45" fmla="*/ 357419 w 684443"/>
              <a:gd name="connsiteY45" fmla="*/ 638355 h 684417"/>
              <a:gd name="connsiteX46" fmla="*/ 357419 w 684443"/>
              <a:gd name="connsiteY46" fmla="*/ 684417 h 684417"/>
              <a:gd name="connsiteX47" fmla="*/ 326997 w 684443"/>
              <a:gd name="connsiteY47" fmla="*/ 684417 h 684417"/>
              <a:gd name="connsiteX48" fmla="*/ 326997 w 684443"/>
              <a:gd name="connsiteY48" fmla="*/ 638408 h 684417"/>
              <a:gd name="connsiteX49" fmla="*/ 46008 w 684443"/>
              <a:gd name="connsiteY49" fmla="*/ 357419 h 684417"/>
              <a:gd name="connsiteX50" fmla="*/ 0 w 684443"/>
              <a:gd name="connsiteY50" fmla="*/ 357419 h 684417"/>
              <a:gd name="connsiteX51" fmla="*/ 0 w 684443"/>
              <a:gd name="connsiteY51" fmla="*/ 326997 h 684417"/>
              <a:gd name="connsiteX52" fmla="*/ 46008 w 684443"/>
              <a:gd name="connsiteY52" fmla="*/ 326997 h 684417"/>
              <a:gd name="connsiteX53" fmla="*/ 326997 w 684443"/>
              <a:gd name="connsiteY53" fmla="*/ 46009 h 68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84443" h="684417">
                <a:moveTo>
                  <a:pt x="496813" y="452791"/>
                </a:moveTo>
                <a:lnTo>
                  <a:pt x="680955" y="616464"/>
                </a:lnTo>
                <a:lnTo>
                  <a:pt x="616436" y="680984"/>
                </a:lnTo>
                <a:lnTo>
                  <a:pt x="452763" y="496841"/>
                </a:lnTo>
                <a:cubicBezTo>
                  <a:pt x="461133" y="490859"/>
                  <a:pt x="469127" y="484152"/>
                  <a:pt x="476639" y="476640"/>
                </a:cubicBezTo>
                <a:cubicBezTo>
                  <a:pt x="484151" y="469129"/>
                  <a:pt x="490858" y="461134"/>
                  <a:pt x="496813" y="452791"/>
                </a:cubicBezTo>
                <a:close/>
                <a:moveTo>
                  <a:pt x="342218" y="235745"/>
                </a:moveTo>
                <a:cubicBezTo>
                  <a:pt x="314972" y="235745"/>
                  <a:pt x="287722" y="246141"/>
                  <a:pt x="266931" y="266932"/>
                </a:cubicBezTo>
                <a:cubicBezTo>
                  <a:pt x="225348" y="308487"/>
                  <a:pt x="225348" y="375904"/>
                  <a:pt x="266931" y="417486"/>
                </a:cubicBezTo>
                <a:cubicBezTo>
                  <a:pt x="308486" y="459068"/>
                  <a:pt x="375903" y="459042"/>
                  <a:pt x="417485" y="417486"/>
                </a:cubicBezTo>
                <a:cubicBezTo>
                  <a:pt x="459067" y="375931"/>
                  <a:pt x="459040" y="308514"/>
                  <a:pt x="417485" y="266932"/>
                </a:cubicBezTo>
                <a:cubicBezTo>
                  <a:pt x="396707" y="246141"/>
                  <a:pt x="369464" y="235745"/>
                  <a:pt x="342218" y="235745"/>
                </a:cubicBezTo>
                <a:close/>
                <a:moveTo>
                  <a:pt x="342198" y="182514"/>
                </a:moveTo>
                <a:cubicBezTo>
                  <a:pt x="383066" y="182514"/>
                  <a:pt x="423937" y="198107"/>
                  <a:pt x="455124" y="229293"/>
                </a:cubicBezTo>
                <a:cubicBezTo>
                  <a:pt x="517497" y="291640"/>
                  <a:pt x="517470" y="392751"/>
                  <a:pt x="455124" y="455125"/>
                </a:cubicBezTo>
                <a:cubicBezTo>
                  <a:pt x="392777" y="517498"/>
                  <a:pt x="291665" y="517498"/>
                  <a:pt x="229292" y="455125"/>
                </a:cubicBezTo>
                <a:cubicBezTo>
                  <a:pt x="166919" y="392778"/>
                  <a:pt x="166945" y="291666"/>
                  <a:pt x="229292" y="229293"/>
                </a:cubicBezTo>
                <a:cubicBezTo>
                  <a:pt x="260465" y="198107"/>
                  <a:pt x="301330" y="182514"/>
                  <a:pt x="342198" y="182514"/>
                </a:cubicBezTo>
                <a:close/>
                <a:moveTo>
                  <a:pt x="326997" y="0"/>
                </a:moveTo>
                <a:lnTo>
                  <a:pt x="357419" y="0"/>
                </a:lnTo>
                <a:lnTo>
                  <a:pt x="357419" y="46009"/>
                </a:lnTo>
                <a:cubicBezTo>
                  <a:pt x="509101" y="53681"/>
                  <a:pt x="630735" y="175316"/>
                  <a:pt x="638435" y="326971"/>
                </a:cubicBezTo>
                <a:lnTo>
                  <a:pt x="684443" y="326971"/>
                </a:lnTo>
                <a:lnTo>
                  <a:pt x="684443" y="357393"/>
                </a:lnTo>
                <a:lnTo>
                  <a:pt x="638381" y="357393"/>
                </a:lnTo>
                <a:cubicBezTo>
                  <a:pt x="635752" y="409062"/>
                  <a:pt x="619951" y="457244"/>
                  <a:pt x="594224" y="498611"/>
                </a:cubicBezTo>
                <a:lnTo>
                  <a:pt x="571098" y="478062"/>
                </a:lnTo>
                <a:cubicBezTo>
                  <a:pt x="592318" y="442381"/>
                  <a:pt x="605437" y="401336"/>
                  <a:pt x="607932" y="357419"/>
                </a:cubicBezTo>
                <a:lnTo>
                  <a:pt x="562755" y="357419"/>
                </a:lnTo>
                <a:lnTo>
                  <a:pt x="562755" y="326997"/>
                </a:lnTo>
                <a:lnTo>
                  <a:pt x="607932" y="326997"/>
                </a:lnTo>
                <a:cubicBezTo>
                  <a:pt x="600340" y="192110"/>
                  <a:pt x="492334" y="84103"/>
                  <a:pt x="357446" y="76511"/>
                </a:cubicBezTo>
                <a:lnTo>
                  <a:pt x="357446" y="121715"/>
                </a:lnTo>
                <a:lnTo>
                  <a:pt x="327024" y="121715"/>
                </a:lnTo>
                <a:lnTo>
                  <a:pt x="327024" y="76538"/>
                </a:lnTo>
                <a:cubicBezTo>
                  <a:pt x="192136" y="84130"/>
                  <a:pt x="84130" y="192137"/>
                  <a:pt x="76538" y="327024"/>
                </a:cubicBezTo>
                <a:lnTo>
                  <a:pt x="121715" y="327024"/>
                </a:lnTo>
                <a:lnTo>
                  <a:pt x="121715" y="357446"/>
                </a:lnTo>
                <a:lnTo>
                  <a:pt x="76538" y="357446"/>
                </a:lnTo>
                <a:cubicBezTo>
                  <a:pt x="84130" y="492334"/>
                  <a:pt x="192136" y="600340"/>
                  <a:pt x="327024" y="607932"/>
                </a:cubicBezTo>
                <a:lnTo>
                  <a:pt x="327024" y="562755"/>
                </a:lnTo>
                <a:lnTo>
                  <a:pt x="357446" y="562755"/>
                </a:lnTo>
                <a:lnTo>
                  <a:pt x="357446" y="607906"/>
                </a:lnTo>
                <a:cubicBezTo>
                  <a:pt x="401362" y="605411"/>
                  <a:pt x="442408" y="592292"/>
                  <a:pt x="478088" y="571072"/>
                </a:cubicBezTo>
                <a:lnTo>
                  <a:pt x="498638" y="594197"/>
                </a:lnTo>
                <a:cubicBezTo>
                  <a:pt x="457243" y="619951"/>
                  <a:pt x="409089" y="635752"/>
                  <a:pt x="357419" y="638355"/>
                </a:cubicBezTo>
                <a:lnTo>
                  <a:pt x="357419" y="684417"/>
                </a:lnTo>
                <a:lnTo>
                  <a:pt x="326997" y="684417"/>
                </a:lnTo>
                <a:lnTo>
                  <a:pt x="326997" y="638408"/>
                </a:lnTo>
                <a:cubicBezTo>
                  <a:pt x="175316" y="630736"/>
                  <a:pt x="53681" y="509101"/>
                  <a:pt x="46008" y="357419"/>
                </a:cubicBezTo>
                <a:lnTo>
                  <a:pt x="0" y="357419"/>
                </a:lnTo>
                <a:lnTo>
                  <a:pt x="0" y="326997"/>
                </a:lnTo>
                <a:lnTo>
                  <a:pt x="46008" y="326997"/>
                </a:lnTo>
                <a:cubicBezTo>
                  <a:pt x="53681" y="175316"/>
                  <a:pt x="175316" y="53681"/>
                  <a:pt x="326997" y="46009"/>
                </a:cubicBezTo>
                <a:close/>
              </a:path>
            </a:pathLst>
          </a:custGeom>
          <a:solidFill>
            <a:srgbClr val="000028"/>
          </a:solidFill>
          <a:ln w="2681" cap="flat">
            <a:noFill/>
            <a:prstDash val="solid"/>
            <a:miter/>
          </a:ln>
        </p:spPr>
        <p:txBody>
          <a:bodyPr rtlCol="0" anchor="ctr"/>
          <a:lstStyle/>
          <a:p>
            <a:endParaRPr lang="de-DE"/>
          </a:p>
        </p:txBody>
      </p:sp>
      <p:sp>
        <p:nvSpPr>
          <p:cNvPr id="55" name="TextBox 6">
            <a:extLst>
              <a:ext uri="{FF2B5EF4-FFF2-40B4-BE49-F238E27FC236}">
                <a16:creationId xmlns:a16="http://schemas.microsoft.com/office/drawing/2014/main" id="{43CE6E91-6BA6-1BB2-D19E-B51C80300A0F}"/>
              </a:ext>
            </a:extLst>
          </p:cNvPr>
          <p:cNvSpPr txBox="1">
            <a:spLocks/>
          </p:cNvSpPr>
          <p:nvPr/>
        </p:nvSpPr>
        <p:spPr bwMode="black">
          <a:xfrm>
            <a:off x="3977759" y="1414463"/>
            <a:ext cx="3598863"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a:defRPr sz="14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chemeClr val="tx1"/>
                </a:solidFill>
                <a:effectLst/>
                <a:uLnTx/>
                <a:uFillTx/>
                <a:latin typeface="Arial"/>
                <a:ea typeface="+mn-ea"/>
                <a:cs typeface="+mn-cs"/>
              </a:rPr>
              <a:t>IS Data Service 2020 </a:t>
            </a:r>
          </a:p>
        </p:txBody>
      </p:sp>
      <p:sp>
        <p:nvSpPr>
          <p:cNvPr id="56" name="Inhaltsplatzhalter 2">
            <a:extLst>
              <a:ext uri="{FF2B5EF4-FFF2-40B4-BE49-F238E27FC236}">
                <a16:creationId xmlns:a16="http://schemas.microsoft.com/office/drawing/2014/main" id="{EDCDEDD2-552A-A3CF-9AF6-46B96F427F7B}"/>
              </a:ext>
            </a:extLst>
          </p:cNvPr>
          <p:cNvSpPr txBox="1">
            <a:spLocks/>
          </p:cNvSpPr>
          <p:nvPr/>
        </p:nvSpPr>
        <p:spPr bwMode="gray">
          <a:xfrm>
            <a:off x="3977759" y="2023457"/>
            <a:ext cx="3676390" cy="338554"/>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marR="0" lvl="0" indent="-171450" algn="l" defTabSz="914400" rtl="0" eaLnBrk="1" fontAlgn="base" latinLnBrk="0" hangingPunct="1">
              <a:lnSpc>
                <a:spcPct val="100000"/>
              </a:lnSpc>
              <a:spcBef>
                <a:spcPct val="0"/>
              </a:spcBef>
              <a:spcAft>
                <a:spcPts val="600"/>
              </a:spcAft>
              <a:buClr>
                <a:schemeClr val="tx1"/>
              </a:buClr>
              <a:buSzTx/>
              <a:buFont typeface="Arial" panose="020B0604020202020204" pitchFamily="34" charset="0"/>
              <a:buChar char="•"/>
              <a:tabLst>
                <a:tab pos="3856038" algn="r"/>
              </a:tabLst>
              <a:defRPr/>
            </a:pPr>
            <a:r>
              <a:rPr kumimoji="0" lang="en-US" sz="1100" b="0" i="0" u="none" strike="noStrike" kern="1200" cap="none" spc="0" normalizeH="0" baseline="0" noProof="0">
                <a:ln>
                  <a:noFill/>
                </a:ln>
                <a:effectLst/>
                <a:uLnTx/>
                <a:uFillTx/>
                <a:latin typeface="Arial"/>
                <a:ea typeface="+mn-ea"/>
                <a:cs typeface="Arial" pitchFamily="34" charset="0"/>
              </a:rPr>
              <a:t>IS data is upgraded from IS 2014 SP3 UPD 6 or newer to the current version of IS 2020</a:t>
            </a:r>
            <a:endParaRPr kumimoji="0" lang="de-DE" sz="1100" b="0" i="0" u="none" strike="noStrike" kern="1200" cap="none" spc="0" normalizeH="0" baseline="0" noProof="0">
              <a:ln>
                <a:noFill/>
              </a:ln>
              <a:effectLst/>
              <a:uLnTx/>
              <a:uFillTx/>
              <a:latin typeface="Arial"/>
              <a:ea typeface="+mn-ea"/>
              <a:cs typeface="Arial" pitchFamily="34" charset="0"/>
            </a:endParaRPr>
          </a:p>
        </p:txBody>
      </p:sp>
      <p:sp>
        <p:nvSpPr>
          <p:cNvPr id="59" name="TextBox 6">
            <a:extLst>
              <a:ext uri="{FF2B5EF4-FFF2-40B4-BE49-F238E27FC236}">
                <a16:creationId xmlns:a16="http://schemas.microsoft.com/office/drawing/2014/main" id="{2DF1964C-5C31-B581-7C5A-FB730424A6B2}"/>
              </a:ext>
            </a:extLst>
          </p:cNvPr>
          <p:cNvSpPr txBox="1">
            <a:spLocks/>
          </p:cNvSpPr>
          <p:nvPr/>
        </p:nvSpPr>
        <p:spPr bwMode="black">
          <a:xfrm>
            <a:off x="3977759" y="2829806"/>
            <a:ext cx="3598863"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marL="0" marR="0" lvl="0" indent="0" algn="l" defTabSz="914400" rtl="0" eaLnBrk="1" fontAlgn="auto" latinLnBrk="0" hangingPunct="1">
              <a:lnSpc>
                <a:spcPct val="100000"/>
              </a:lnSpc>
              <a:spcAft>
                <a:spcPts val="0"/>
              </a:spcAft>
              <a:buClrTx/>
              <a:buSzTx/>
              <a:buFontTx/>
              <a:buNone/>
              <a:tabLst/>
              <a:defRPr kumimoji="0" sz="1400" b="0" i="0" u="none" strike="noStrike" kern="1200" cap="none" spc="0" normalizeH="0" baseline="0">
                <a:ln>
                  <a:noFill/>
                </a:ln>
                <a:solidFill>
                  <a:schemeClr val="tx1"/>
                </a:solidFill>
                <a:effectLst/>
                <a:uLnTx/>
                <a:uFillTx/>
                <a:latin typeface="Arial"/>
              </a:defRPr>
            </a:lvl1pPr>
            <a:lvl2pPr marL="457200" algn="l" defTabSz="914400" rtl="0" eaLnBrk="1" latinLnBrk="0" hangingPunct="1">
              <a:defRPr kern="1200">
                <a:solidFill>
                  <a:schemeClr val="lt1"/>
                </a:solidFill>
              </a:defRPr>
            </a:lvl2pPr>
            <a:lvl3pPr marL="914400" algn="l" defTabSz="914400" rtl="0" eaLnBrk="1" latinLnBrk="0" hangingPunct="1">
              <a:defRPr kern="1200">
                <a:solidFill>
                  <a:schemeClr val="lt1"/>
                </a:solidFill>
              </a:defRPr>
            </a:lvl3pPr>
            <a:lvl4pPr marL="1371600" algn="l" defTabSz="914400" rtl="0" eaLnBrk="1" latinLnBrk="0" hangingPunct="1">
              <a:defRPr kern="1200">
                <a:solidFill>
                  <a:schemeClr val="lt1"/>
                </a:solidFill>
              </a:defRPr>
            </a:lvl4pPr>
            <a:lvl5pPr marL="1828800" algn="l" defTabSz="914400" rtl="0" eaLnBrk="1" latinLnBrk="0" hangingPunct="1">
              <a:defRPr kern="1200">
                <a:solidFill>
                  <a:schemeClr val="lt1"/>
                </a:solidFill>
              </a:defRPr>
            </a:lvl5pPr>
            <a:lvl6pPr marL="2286000" algn="l" defTabSz="914400" rtl="0" eaLnBrk="1" latinLnBrk="0" hangingPunct="1">
              <a:defRPr kern="1200">
                <a:solidFill>
                  <a:schemeClr val="lt1"/>
                </a:solidFill>
              </a:defRPr>
            </a:lvl6pPr>
            <a:lvl7pPr marL="2743200" algn="l" defTabSz="914400" rtl="0" eaLnBrk="1" latinLnBrk="0" hangingPunct="1">
              <a:defRPr kern="1200">
                <a:solidFill>
                  <a:schemeClr val="lt1"/>
                </a:solidFill>
              </a:defRPr>
            </a:lvl7pPr>
            <a:lvl8pPr marL="3200400" algn="l" defTabSz="914400" rtl="0" eaLnBrk="1" latinLnBrk="0" hangingPunct="1">
              <a:defRPr kern="1200">
                <a:solidFill>
                  <a:schemeClr val="lt1"/>
                </a:solidFill>
              </a:defRPr>
            </a:lvl8pPr>
            <a:lvl9pPr marL="3657600" algn="l" defTabSz="914400" rtl="0" eaLnBrk="1" latinLnBrk="0" hangingPunct="1">
              <a:defRPr kern="1200">
                <a:solidFill>
                  <a:schemeClr val="lt1"/>
                </a:solidFill>
              </a:defRPr>
            </a:lvl9pPr>
          </a:lstStyle>
          <a:p>
            <a:r>
              <a:rPr lang="de-DE"/>
              <a:t>IS Data Service 2024 </a:t>
            </a:r>
          </a:p>
        </p:txBody>
      </p:sp>
      <p:sp>
        <p:nvSpPr>
          <p:cNvPr id="60" name="Inhaltsplatzhalter 2">
            <a:extLst>
              <a:ext uri="{FF2B5EF4-FFF2-40B4-BE49-F238E27FC236}">
                <a16:creationId xmlns:a16="http://schemas.microsoft.com/office/drawing/2014/main" id="{BEE4BEE3-D833-FD98-7BA8-DE91D8A84499}"/>
              </a:ext>
            </a:extLst>
          </p:cNvPr>
          <p:cNvSpPr txBox="1">
            <a:spLocks/>
          </p:cNvSpPr>
          <p:nvPr/>
        </p:nvSpPr>
        <p:spPr bwMode="gray">
          <a:xfrm>
            <a:off x="3977759" y="3438800"/>
            <a:ext cx="3598863" cy="338554"/>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marR="0" lvl="0" indent="-171450" algn="l" defTabSz="914400" rtl="0" eaLnBrk="1" fontAlgn="base" latinLnBrk="0" hangingPunct="1">
              <a:lnSpc>
                <a:spcPct val="100000"/>
              </a:lnSpc>
              <a:spcBef>
                <a:spcPct val="0"/>
              </a:spcBef>
              <a:spcAft>
                <a:spcPts val="600"/>
              </a:spcAft>
              <a:buClr>
                <a:schemeClr val="tx1"/>
              </a:buClr>
              <a:buSzTx/>
              <a:buFont typeface="Arial" panose="020B0604020202020204" pitchFamily="34" charset="0"/>
              <a:buChar char="•"/>
              <a:tabLst>
                <a:tab pos="3856038" algn="r"/>
              </a:tabLst>
              <a:defRPr/>
            </a:pPr>
            <a:r>
              <a:rPr kumimoji="0" lang="en-US" sz="1100" b="0" i="0" u="none" strike="noStrike" kern="1200" cap="none" spc="0" normalizeH="0" baseline="0" noProof="0">
                <a:ln>
                  <a:noFill/>
                </a:ln>
                <a:effectLst/>
                <a:uLnTx/>
                <a:uFillTx/>
                <a:latin typeface="Arial"/>
                <a:ea typeface="+mn-ea"/>
                <a:cs typeface="Arial" pitchFamily="34" charset="0"/>
              </a:rPr>
              <a:t>IS data is upgraded from IS 2020 or newer to the current version of IS 2024</a:t>
            </a:r>
            <a:endParaRPr kumimoji="0" lang="de-DE" sz="1100" b="0" i="0" u="none" strike="noStrike" kern="1200" cap="none" spc="0" normalizeH="0" baseline="0" noProof="0">
              <a:ln>
                <a:noFill/>
              </a:ln>
              <a:effectLst/>
              <a:uLnTx/>
              <a:uFillTx/>
              <a:latin typeface="Arial"/>
              <a:ea typeface="+mn-ea"/>
              <a:cs typeface="Arial" pitchFamily="34" charset="0"/>
            </a:endParaRPr>
          </a:p>
        </p:txBody>
      </p:sp>
      <p:sp>
        <p:nvSpPr>
          <p:cNvPr id="63" name="TextBox 6">
            <a:extLst>
              <a:ext uri="{FF2B5EF4-FFF2-40B4-BE49-F238E27FC236}">
                <a16:creationId xmlns:a16="http://schemas.microsoft.com/office/drawing/2014/main" id="{64A0D7D1-07A4-D34D-DAA9-5821226CD398}"/>
              </a:ext>
            </a:extLst>
          </p:cNvPr>
          <p:cNvSpPr txBox="1">
            <a:spLocks/>
          </p:cNvSpPr>
          <p:nvPr/>
        </p:nvSpPr>
        <p:spPr bwMode="black">
          <a:xfrm>
            <a:off x="3977759" y="4050101"/>
            <a:ext cx="3598863" cy="5740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a:defRPr sz="14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chemeClr val="tx1"/>
                </a:solidFill>
                <a:effectLst/>
                <a:uLnTx/>
                <a:uFillTx/>
                <a:latin typeface="Arial"/>
                <a:ea typeface="+mn-ea"/>
                <a:cs typeface="+mn-cs"/>
              </a:rPr>
              <a:t>Redundancy</a:t>
            </a:r>
            <a:r>
              <a:rPr kumimoji="0" lang="de-DE" sz="1400" b="0" i="0" u="none" strike="noStrike" kern="1200" cap="none" spc="0" normalizeH="0" baseline="0" noProof="0">
                <a:ln>
                  <a:noFill/>
                </a:ln>
                <a:solidFill>
                  <a:schemeClr val="tx1"/>
                </a:solidFill>
                <a:effectLst/>
                <a:uLnTx/>
                <a:uFillTx/>
                <a:latin typeface="Arial"/>
                <a:ea typeface="+mn-ea"/>
                <a:cs typeface="+mn-cs"/>
              </a:rPr>
              <a:t> Package PH</a:t>
            </a:r>
          </a:p>
        </p:txBody>
      </p:sp>
      <p:sp>
        <p:nvSpPr>
          <p:cNvPr id="64" name="Inhaltsplatzhalter 2">
            <a:extLst>
              <a:ext uri="{FF2B5EF4-FFF2-40B4-BE49-F238E27FC236}">
                <a16:creationId xmlns:a16="http://schemas.microsoft.com/office/drawing/2014/main" id="{16E487AF-A078-785F-EDBA-AE9ADF85AD95}"/>
              </a:ext>
            </a:extLst>
          </p:cNvPr>
          <p:cNvSpPr txBox="1">
            <a:spLocks/>
          </p:cNvSpPr>
          <p:nvPr/>
        </p:nvSpPr>
        <p:spPr bwMode="gray">
          <a:xfrm>
            <a:off x="3977759" y="4659094"/>
            <a:ext cx="3676390" cy="169277"/>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marR="0" lvl="0" indent="-171450" algn="l" defTabSz="914400" rtl="0" eaLnBrk="1" fontAlgn="base" latinLnBrk="0" hangingPunct="1">
              <a:lnSpc>
                <a:spcPct val="100000"/>
              </a:lnSpc>
              <a:spcBef>
                <a:spcPct val="0"/>
              </a:spcBef>
              <a:spcAft>
                <a:spcPts val="600"/>
              </a:spcAft>
              <a:buClr>
                <a:schemeClr val="tx1"/>
              </a:buClr>
              <a:buSzTx/>
              <a:buFont typeface="Arial" panose="020B0604020202020204" pitchFamily="34" charset="0"/>
              <a:buChar char="•"/>
              <a:tabLst>
                <a:tab pos="3856038" algn="r"/>
              </a:tabLst>
              <a:defRPr/>
            </a:pPr>
            <a:r>
              <a:rPr kumimoji="0" lang="en-US" sz="1100" b="0" i="0" u="none" strike="noStrike" kern="1200" cap="none" spc="0" normalizeH="0" baseline="0" noProof="0">
                <a:ln>
                  <a:noFill/>
                </a:ln>
                <a:effectLst/>
                <a:uLnTx/>
                <a:uFillTx/>
                <a:latin typeface="Arial"/>
                <a:ea typeface="+mn-ea"/>
                <a:cs typeface="Arial" pitchFamily="34" charset="0"/>
              </a:rPr>
              <a:t>Service for setting up a redundant process historian</a:t>
            </a:r>
            <a:endParaRPr kumimoji="0" lang="de-DE" sz="1100" b="0" i="0" u="none" strike="noStrike" kern="1200" cap="none" spc="0" normalizeH="0" baseline="0" noProof="0">
              <a:ln>
                <a:noFill/>
              </a:ln>
              <a:effectLst/>
              <a:uLnTx/>
              <a:uFillTx/>
              <a:latin typeface="Arial"/>
              <a:ea typeface="+mn-ea"/>
              <a:cs typeface="Arial" pitchFamily="34" charset="0"/>
            </a:endParaRPr>
          </a:p>
        </p:txBody>
      </p:sp>
      <p:sp>
        <p:nvSpPr>
          <p:cNvPr id="70" name="TextBox 6">
            <a:extLst>
              <a:ext uri="{FF2B5EF4-FFF2-40B4-BE49-F238E27FC236}">
                <a16:creationId xmlns:a16="http://schemas.microsoft.com/office/drawing/2014/main" id="{B75009E0-50F3-A3CC-437E-E72F8F73614E}"/>
              </a:ext>
            </a:extLst>
          </p:cNvPr>
          <p:cNvSpPr txBox="1">
            <a:spLocks/>
          </p:cNvSpPr>
          <p:nvPr/>
        </p:nvSpPr>
        <p:spPr bwMode="black">
          <a:xfrm>
            <a:off x="7967820" y="2836090"/>
            <a:ext cx="3600450"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a:defRPr sz="14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chemeClr val="tx1"/>
                </a:solidFill>
                <a:effectLst/>
                <a:uLnTx/>
                <a:uFillTx/>
                <a:latin typeface="Arial"/>
                <a:ea typeface="+mn-ea"/>
                <a:cs typeface="+mn-cs"/>
              </a:rPr>
              <a:t>PH-Services </a:t>
            </a:r>
            <a:r>
              <a:rPr kumimoji="0" lang="en-US" sz="1400" b="0" i="0" u="none" strike="noStrike" kern="1200" cap="none" spc="0" normalizeH="0" baseline="0">
                <a:ln>
                  <a:noFill/>
                </a:ln>
                <a:solidFill>
                  <a:schemeClr val="tx1"/>
                </a:solidFill>
                <a:effectLst/>
                <a:uLnTx/>
                <a:uFillTx/>
                <a:latin typeface="Arial"/>
                <a:ea typeface="+mn-ea"/>
                <a:cs typeface="+mn-cs"/>
              </a:rPr>
              <a:t>for</a:t>
            </a:r>
            <a:r>
              <a:rPr kumimoji="0" lang="de-DE" sz="1400" b="0" i="0" u="none" strike="noStrike" kern="1200" cap="none" spc="0" normalizeH="0" baseline="0" noProof="0">
                <a:ln>
                  <a:noFill/>
                </a:ln>
                <a:solidFill>
                  <a:schemeClr val="tx1"/>
                </a:solidFill>
                <a:effectLst/>
                <a:uLnTx/>
                <a:uFillTx/>
                <a:latin typeface="Arial"/>
                <a:ea typeface="+mn-ea"/>
                <a:cs typeface="+mn-cs"/>
              </a:rPr>
              <a:t> 3rd-Party HW</a:t>
            </a:r>
          </a:p>
        </p:txBody>
      </p:sp>
      <p:sp>
        <p:nvSpPr>
          <p:cNvPr id="71" name="Inhaltsplatzhalter 2">
            <a:extLst>
              <a:ext uri="{FF2B5EF4-FFF2-40B4-BE49-F238E27FC236}">
                <a16:creationId xmlns:a16="http://schemas.microsoft.com/office/drawing/2014/main" id="{34AA4867-5368-FFF5-699F-87942BE44F34}"/>
              </a:ext>
            </a:extLst>
          </p:cNvPr>
          <p:cNvSpPr txBox="1">
            <a:spLocks/>
          </p:cNvSpPr>
          <p:nvPr/>
        </p:nvSpPr>
        <p:spPr bwMode="gray">
          <a:xfrm>
            <a:off x="7969407" y="3486407"/>
            <a:ext cx="3598863" cy="507831"/>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marR="0" lvl="0" indent="-171450" algn="l" defTabSz="914400" rtl="0" eaLnBrk="1" fontAlgn="base" latinLnBrk="0" hangingPunct="1">
              <a:lnSpc>
                <a:spcPct val="100000"/>
              </a:lnSpc>
              <a:spcBef>
                <a:spcPct val="0"/>
              </a:spcBef>
              <a:spcAft>
                <a:spcPts val="600"/>
              </a:spcAft>
              <a:buClr>
                <a:schemeClr val="tx1"/>
              </a:buClr>
              <a:buSzTx/>
              <a:buFont typeface="Arial" panose="020B0604020202020204" pitchFamily="34" charset="0"/>
              <a:buChar char="•"/>
              <a:tabLst>
                <a:tab pos="3856038" algn="r"/>
              </a:tabLst>
              <a:defRPr/>
            </a:pPr>
            <a:r>
              <a:rPr kumimoji="0" lang="en-US" sz="1100" b="0" i="0" u="none" strike="noStrike" kern="1200" cap="none" spc="0" normalizeH="0" baseline="0" noProof="0">
                <a:ln>
                  <a:noFill/>
                </a:ln>
                <a:effectLst/>
                <a:uLnTx/>
                <a:uFillTx/>
                <a:latin typeface="Arial"/>
                <a:ea typeface="+mn-ea"/>
                <a:cs typeface="Arial" pitchFamily="34" charset="0"/>
              </a:rPr>
              <a:t>If the customer does not use SIDSI PH HW we offer PH Data Service also for 3rd party HW (VMWare, Dell HW etc.)</a:t>
            </a:r>
            <a:endParaRPr kumimoji="0" lang="de-DE" sz="1100" b="0" i="0" u="none" strike="noStrike" kern="1200" cap="none" spc="0" normalizeH="0" baseline="0" noProof="0">
              <a:ln>
                <a:noFill/>
              </a:ln>
              <a:effectLst/>
              <a:uLnTx/>
              <a:uFillTx/>
              <a:latin typeface="Arial"/>
              <a:ea typeface="+mn-ea"/>
              <a:cs typeface="Arial" pitchFamily="34" charset="0"/>
            </a:endParaRPr>
          </a:p>
        </p:txBody>
      </p:sp>
      <p:sp>
        <p:nvSpPr>
          <p:cNvPr id="72" name="TextBox 6">
            <a:extLst>
              <a:ext uri="{FF2B5EF4-FFF2-40B4-BE49-F238E27FC236}">
                <a16:creationId xmlns:a16="http://schemas.microsoft.com/office/drawing/2014/main" id="{6DEED68C-9308-676B-5970-8A435C0A942B}"/>
              </a:ext>
            </a:extLst>
          </p:cNvPr>
          <p:cNvSpPr txBox="1">
            <a:spLocks/>
          </p:cNvSpPr>
          <p:nvPr/>
        </p:nvSpPr>
        <p:spPr bwMode="black">
          <a:xfrm>
            <a:off x="7967820" y="4057472"/>
            <a:ext cx="3589337"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a:defRPr sz="1400">
                <a:solidFill>
                  <a:schemeClr val="bg1"/>
                </a:solidFill>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latin typeface="Arial"/>
              </a:rPr>
              <a:t>Commissioning with data transfer on site</a:t>
            </a:r>
            <a:endParaRPr kumimoji="0" lang="en-US" sz="1400" b="0" i="0" u="none" strike="noStrike" kern="1200" cap="none" spc="0" normalizeH="0" baseline="0">
              <a:ln>
                <a:noFill/>
              </a:ln>
              <a:solidFill>
                <a:schemeClr val="tx1"/>
              </a:solidFill>
              <a:effectLst/>
              <a:uLnTx/>
              <a:uFillTx/>
              <a:latin typeface="Arial"/>
              <a:ea typeface="+mn-ea"/>
              <a:cs typeface="+mn-cs"/>
            </a:endParaRPr>
          </a:p>
        </p:txBody>
      </p:sp>
      <p:sp>
        <p:nvSpPr>
          <p:cNvPr id="73" name="Inhaltsplatzhalter 2">
            <a:extLst>
              <a:ext uri="{FF2B5EF4-FFF2-40B4-BE49-F238E27FC236}">
                <a16:creationId xmlns:a16="http://schemas.microsoft.com/office/drawing/2014/main" id="{2D9903E6-0759-F1DE-D2DC-B243E86FE954}"/>
              </a:ext>
            </a:extLst>
          </p:cNvPr>
          <p:cNvSpPr txBox="1">
            <a:spLocks/>
          </p:cNvSpPr>
          <p:nvPr/>
        </p:nvSpPr>
        <p:spPr bwMode="gray">
          <a:xfrm>
            <a:off x="7978932" y="4664644"/>
            <a:ext cx="3589338" cy="338554"/>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26000" marR="0" lvl="0" indent="-126000" algn="l" defTabSz="914400" rtl="0" eaLnBrk="1" fontAlgn="base" latinLnBrk="0" hangingPunct="1">
              <a:lnSpc>
                <a:spcPct val="100000"/>
              </a:lnSpc>
              <a:spcBef>
                <a:spcPct val="0"/>
              </a:spcBef>
              <a:spcAft>
                <a:spcPts val="600"/>
              </a:spcAft>
              <a:buClr>
                <a:schemeClr val="tx1"/>
              </a:buClr>
              <a:buSzTx/>
              <a:buFont typeface="Arial" panose="020B0604020202020204" pitchFamily="34" charset="0"/>
              <a:buChar char="•"/>
              <a:tabLst>
                <a:tab pos="3856038" algn="r"/>
              </a:tabLst>
              <a:defRPr/>
            </a:pPr>
            <a:r>
              <a:rPr kumimoji="0" lang="en-US" sz="1100" b="0" i="0" u="none" strike="noStrike" kern="1200" cap="none" spc="0" normalizeH="0" baseline="0" noProof="0">
                <a:ln>
                  <a:noFill/>
                </a:ln>
                <a:effectLst/>
                <a:uLnTx/>
                <a:uFillTx/>
                <a:latin typeface="Arial"/>
                <a:ea typeface="+mn-ea"/>
                <a:cs typeface="Arial" pitchFamily="34" charset="0"/>
              </a:rPr>
              <a:t>Corresponding PH or IS Data Service, which is performed at the customer's site.</a:t>
            </a:r>
            <a:endParaRPr kumimoji="0" lang="de-DE" sz="1100" b="0" i="0" u="none" strike="noStrike" kern="1200" cap="none" spc="0" normalizeH="0" baseline="0" noProof="0">
              <a:ln>
                <a:noFill/>
              </a:ln>
              <a:effectLst/>
              <a:uLnTx/>
              <a:uFillTx/>
              <a:latin typeface="Arial"/>
              <a:ea typeface="+mn-ea"/>
              <a:cs typeface="Arial" pitchFamily="34" charset="0"/>
            </a:endParaRPr>
          </a:p>
        </p:txBody>
      </p:sp>
      <p:sp>
        <p:nvSpPr>
          <p:cNvPr id="4" name="Inhaltsplatzhalter 2">
            <a:extLst>
              <a:ext uri="{FF2B5EF4-FFF2-40B4-BE49-F238E27FC236}">
                <a16:creationId xmlns:a16="http://schemas.microsoft.com/office/drawing/2014/main" id="{BC5FB52C-BADA-DF1B-04B6-7C3FAE9745D6}"/>
              </a:ext>
            </a:extLst>
          </p:cNvPr>
          <p:cNvSpPr txBox="1">
            <a:spLocks/>
          </p:cNvSpPr>
          <p:nvPr/>
        </p:nvSpPr>
        <p:spPr bwMode="gray">
          <a:xfrm>
            <a:off x="7958294" y="2043305"/>
            <a:ext cx="3598863" cy="507831"/>
          </a:xfrm>
          <a:prstGeom prst="rect">
            <a:avLst/>
          </a:prstGeom>
        </p:spPr>
        <p:txBody>
          <a:bodyPr wrap="square" lIns="0" tIns="0" rIns="0" bIns="0">
            <a:spAutoFit/>
          </a:bodyPr>
          <a:lstStyle>
            <a:lvl1pPr marL="0" indent="0" algn="l" rtl="0" fontAlgn="base">
              <a:lnSpc>
                <a:spcPct val="110000"/>
              </a:lnSpc>
              <a:spcBef>
                <a:spcPct val="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baseline="0">
                <a:solidFill>
                  <a:schemeClr val="tx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marL="171450" marR="0" lvl="0" indent="-171450" algn="l" defTabSz="914400" rtl="0" eaLnBrk="1" fontAlgn="base" latinLnBrk="0" hangingPunct="1">
              <a:lnSpc>
                <a:spcPct val="100000"/>
              </a:lnSpc>
              <a:spcBef>
                <a:spcPct val="0"/>
              </a:spcBef>
              <a:spcAft>
                <a:spcPts val="600"/>
              </a:spcAft>
              <a:buClr>
                <a:schemeClr val="tx1"/>
              </a:buClr>
              <a:buSzTx/>
              <a:buFont typeface="Arial" panose="020B0604020202020204" pitchFamily="34" charset="0"/>
              <a:buChar char="•"/>
              <a:tabLst>
                <a:tab pos="3856038" algn="r"/>
              </a:tabLst>
              <a:defRPr/>
            </a:pPr>
            <a:r>
              <a:rPr kumimoji="0" lang="en-US" sz="1100" b="0" i="0" u="none" strike="noStrike" kern="1200" cap="none" spc="0" normalizeH="0" baseline="0" noProof="0">
                <a:ln>
                  <a:noFill/>
                </a:ln>
                <a:effectLst/>
                <a:uLnTx/>
                <a:uFillTx/>
                <a:latin typeface="Arial"/>
                <a:ea typeface="+mn-ea"/>
                <a:cs typeface="Arial" pitchFamily="34" charset="0"/>
              </a:rPr>
              <a:t>The existing customer SIDSI PH will be Updated for the PH 2024 and Windows Server 2022, the Windows License </a:t>
            </a:r>
            <a:r>
              <a:rPr kumimoji="0" lang="en-US" sz="1100" b="1" i="0" u="none" strike="noStrike" kern="1200" cap="none" spc="0" normalizeH="0" baseline="0" noProof="0">
                <a:ln>
                  <a:noFill/>
                </a:ln>
                <a:effectLst/>
                <a:uLnTx/>
                <a:uFillTx/>
                <a:latin typeface="Arial"/>
                <a:ea typeface="+mn-ea"/>
                <a:cs typeface="Arial" pitchFamily="34" charset="0"/>
              </a:rPr>
              <a:t>is</a:t>
            </a:r>
            <a:r>
              <a:rPr kumimoji="0" lang="en-US" sz="1100" b="0" i="0" u="none" strike="noStrike" kern="1200" cap="none" spc="0" normalizeH="0" baseline="0" noProof="0">
                <a:ln>
                  <a:noFill/>
                </a:ln>
                <a:effectLst/>
                <a:uLnTx/>
                <a:uFillTx/>
                <a:latin typeface="Arial"/>
                <a:ea typeface="+mn-ea"/>
                <a:cs typeface="Arial" pitchFamily="34" charset="0"/>
              </a:rPr>
              <a:t> already available in the Service Agreement</a:t>
            </a:r>
            <a:endParaRPr kumimoji="0" lang="de-DE" sz="1000" b="0" i="0" u="none" strike="noStrike" kern="1200" cap="none" spc="0" normalizeH="0" baseline="0" noProof="0">
              <a:ln>
                <a:noFill/>
              </a:ln>
              <a:effectLst/>
              <a:uLnTx/>
              <a:uFillTx/>
              <a:latin typeface="Arial"/>
              <a:ea typeface="+mn-ea"/>
              <a:cs typeface="Arial" pitchFamily="34" charset="0"/>
            </a:endParaRPr>
          </a:p>
        </p:txBody>
      </p:sp>
      <p:sp>
        <p:nvSpPr>
          <p:cNvPr id="7" name="TextBox 6">
            <a:extLst>
              <a:ext uri="{FF2B5EF4-FFF2-40B4-BE49-F238E27FC236}">
                <a16:creationId xmlns:a16="http://schemas.microsoft.com/office/drawing/2014/main" id="{C49764C4-6687-B803-2C50-4B576401AA90}"/>
              </a:ext>
            </a:extLst>
          </p:cNvPr>
          <p:cNvSpPr txBox="1">
            <a:spLocks/>
          </p:cNvSpPr>
          <p:nvPr/>
        </p:nvSpPr>
        <p:spPr bwMode="black">
          <a:xfrm>
            <a:off x="7958294" y="1437059"/>
            <a:ext cx="3598863" cy="5762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noAutofit/>
          </a:bodyPr>
          <a:lstStyle>
            <a:defPPr>
              <a:defRPr lang="en-US"/>
            </a:defPPr>
            <a:lvl1pPr marL="0" marR="0" lvl="0" indent="0" algn="l" defTabSz="914400" rtl="0" eaLnBrk="1" fontAlgn="auto" latinLnBrk="0" hangingPunct="1">
              <a:lnSpc>
                <a:spcPct val="100000"/>
              </a:lnSpc>
              <a:spcAft>
                <a:spcPts val="0"/>
              </a:spcAft>
              <a:buClrTx/>
              <a:buSzTx/>
              <a:buFontTx/>
              <a:buNone/>
              <a:tabLst/>
              <a:defRPr kumimoji="0" sz="1400" b="0" i="0" u="none" strike="noStrike" kern="1200" cap="none" spc="0" normalizeH="0" baseline="0">
                <a:ln>
                  <a:noFill/>
                </a:ln>
                <a:solidFill>
                  <a:schemeClr val="tx1"/>
                </a:solidFill>
                <a:effectLst/>
                <a:uLnTx/>
                <a:uFillTx/>
                <a:latin typeface="Arial"/>
              </a:defRPr>
            </a:lvl1pPr>
            <a:lvl2pPr marL="457200" algn="l" defTabSz="914400" rtl="0" eaLnBrk="1" latinLnBrk="0" hangingPunct="1">
              <a:defRPr kern="1200">
                <a:solidFill>
                  <a:schemeClr val="lt1"/>
                </a:solidFill>
              </a:defRPr>
            </a:lvl2pPr>
            <a:lvl3pPr marL="914400" algn="l" defTabSz="914400" rtl="0" eaLnBrk="1" latinLnBrk="0" hangingPunct="1">
              <a:defRPr kern="1200">
                <a:solidFill>
                  <a:schemeClr val="lt1"/>
                </a:solidFill>
              </a:defRPr>
            </a:lvl3pPr>
            <a:lvl4pPr marL="1371600" algn="l" defTabSz="914400" rtl="0" eaLnBrk="1" latinLnBrk="0" hangingPunct="1">
              <a:defRPr kern="1200">
                <a:solidFill>
                  <a:schemeClr val="lt1"/>
                </a:solidFill>
              </a:defRPr>
            </a:lvl4pPr>
            <a:lvl5pPr marL="1828800" algn="l" defTabSz="914400" rtl="0" eaLnBrk="1" latinLnBrk="0" hangingPunct="1">
              <a:defRPr kern="1200">
                <a:solidFill>
                  <a:schemeClr val="lt1"/>
                </a:solidFill>
              </a:defRPr>
            </a:lvl5pPr>
            <a:lvl6pPr marL="2286000" algn="l" defTabSz="914400" rtl="0" eaLnBrk="1" latinLnBrk="0" hangingPunct="1">
              <a:defRPr kern="1200">
                <a:solidFill>
                  <a:schemeClr val="lt1"/>
                </a:solidFill>
              </a:defRPr>
            </a:lvl6pPr>
            <a:lvl7pPr marL="2743200" algn="l" defTabSz="914400" rtl="0" eaLnBrk="1" latinLnBrk="0" hangingPunct="1">
              <a:defRPr kern="1200">
                <a:solidFill>
                  <a:schemeClr val="lt1"/>
                </a:solidFill>
              </a:defRPr>
            </a:lvl7pPr>
            <a:lvl8pPr marL="3200400" algn="l" defTabSz="914400" rtl="0" eaLnBrk="1" latinLnBrk="0" hangingPunct="1">
              <a:defRPr kern="1200">
                <a:solidFill>
                  <a:schemeClr val="lt1"/>
                </a:solidFill>
              </a:defRPr>
            </a:lvl8pPr>
            <a:lvl9pPr marL="3657600" algn="l" defTabSz="914400" rtl="0" eaLnBrk="1" latinLnBrk="0" hangingPunct="1">
              <a:defRPr kern="1200">
                <a:solidFill>
                  <a:schemeClr val="lt1"/>
                </a:solidFill>
              </a:defRPr>
            </a:lvl9pPr>
          </a:lstStyle>
          <a:p>
            <a:r>
              <a:rPr lang="de-DE"/>
              <a:t>SIDSI PH 2024 Ready w/o Windows License  </a:t>
            </a:r>
          </a:p>
        </p:txBody>
      </p:sp>
      <p:sp>
        <p:nvSpPr>
          <p:cNvPr id="5" name="Foliennummernplatzhalter 4">
            <a:extLst>
              <a:ext uri="{FF2B5EF4-FFF2-40B4-BE49-F238E27FC236}">
                <a16:creationId xmlns:a16="http://schemas.microsoft.com/office/drawing/2014/main" id="{5D868B73-248F-72EA-9281-B556CD82178A}"/>
              </a:ext>
            </a:extLst>
          </p:cNvPr>
          <p:cNvSpPr>
            <a:spLocks noGrp="1"/>
          </p:cNvSpPr>
          <p:nvPr>
            <p:ph type="sldNum" sz="quarter" idx="11"/>
          </p:nvPr>
        </p:nvSpPr>
        <p:spPr/>
        <p:txBody>
          <a:bodyPr/>
          <a:lstStyle/>
          <a:p>
            <a:r>
              <a:rPr lang="en-US"/>
              <a:t>Page </a:t>
            </a:r>
            <a:fld id="{15EBE321-CBB1-4E91-BD14-37C8D44326FB}" type="slidenum">
              <a:rPr lang="en-US" smtClean="0"/>
              <a:pPr/>
              <a:t>8</a:t>
            </a:fld>
            <a:endParaRPr lang="en-US"/>
          </a:p>
        </p:txBody>
      </p:sp>
    </p:spTree>
    <p:extLst>
      <p:ext uri="{BB962C8B-B14F-4D97-AF65-F5344CB8AC3E}">
        <p14:creationId xmlns:p14="http://schemas.microsoft.com/office/powerpoint/2010/main" val="2275652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ihandform: Form 312">
            <a:extLst>
              <a:ext uri="{FF2B5EF4-FFF2-40B4-BE49-F238E27FC236}">
                <a16:creationId xmlns:a16="http://schemas.microsoft.com/office/drawing/2014/main" id="{58C179A2-B4D3-1382-4A1A-9D46E1944037}"/>
              </a:ext>
            </a:extLst>
          </p:cNvPr>
          <p:cNvSpPr>
            <a:spLocks/>
          </p:cNvSpPr>
          <p:nvPr/>
        </p:nvSpPr>
        <p:spPr bwMode="gray">
          <a:xfrm>
            <a:off x="8181975" y="3435704"/>
            <a:ext cx="553998" cy="553998"/>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graphicFrame>
        <p:nvGraphicFramePr>
          <p:cNvPr id="28" name="Objekt 27" hidden="1">
            <a:extLst>
              <a:ext uri="{FF2B5EF4-FFF2-40B4-BE49-F238E27FC236}">
                <a16:creationId xmlns:a16="http://schemas.microsoft.com/office/drawing/2014/main" id="{62D09EC3-189F-60B1-382C-1B70E7D2463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5" progId="TCLayout.ActiveDocument.1">
                  <p:embed/>
                </p:oleObj>
              </mc:Choice>
              <mc:Fallback>
                <p:oleObj name="think-cell Slide" r:id="rId3" imgW="344" imgH="345" progId="TCLayout.ActiveDocument.1">
                  <p:embed/>
                  <p:pic>
                    <p:nvPicPr>
                      <p:cNvPr id="28" name="Objekt 27" hidden="1">
                        <a:extLst>
                          <a:ext uri="{FF2B5EF4-FFF2-40B4-BE49-F238E27FC236}">
                            <a16:creationId xmlns:a16="http://schemas.microsoft.com/office/drawing/2014/main" id="{62D09EC3-189F-60B1-382C-1B70E7D246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6DDE3B9E-D202-89A3-C590-C47ACF7A450D}"/>
              </a:ext>
            </a:extLst>
          </p:cNvPr>
          <p:cNvSpPr>
            <a:spLocks noGrp="1"/>
          </p:cNvSpPr>
          <p:nvPr>
            <p:ph type="ftr" sz="quarter" idx="10"/>
          </p:nvPr>
        </p:nvSpPr>
        <p:spPr/>
        <p:txBody>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900" b="0" i="0" u="none" strike="noStrike" kern="0" cap="none" spc="0" normalizeH="0" baseline="0" noProof="0">
                <a:ln>
                  <a:noFill/>
                </a:ln>
                <a:solidFill>
                  <a:prstClr val="white"/>
                </a:solidFill>
                <a:effectLst/>
                <a:uLnTx/>
                <a:uFillTx/>
                <a:latin typeface="Arial"/>
              </a:rPr>
              <a:t>Unrestricted | © Siemens 2026 | Digital Enterprise Services | September 2026</a:t>
            </a:r>
          </a:p>
        </p:txBody>
      </p:sp>
      <p:sp>
        <p:nvSpPr>
          <p:cNvPr id="40" name="Textfeld 39">
            <a:extLst>
              <a:ext uri="{FF2B5EF4-FFF2-40B4-BE49-F238E27FC236}">
                <a16:creationId xmlns:a16="http://schemas.microsoft.com/office/drawing/2014/main" id="{5D9235FD-D6B1-4C98-9B35-EF45B5EE65BB}"/>
              </a:ext>
            </a:extLst>
          </p:cNvPr>
          <p:cNvSpPr txBox="1">
            <a:spLocks/>
          </p:cNvSpPr>
          <p:nvPr/>
        </p:nvSpPr>
        <p:spPr>
          <a:xfrm>
            <a:off x="414123" y="4152132"/>
            <a:ext cx="3595901" cy="3077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2000" b="1" kern="1200" cap="none" spc="0" normalizeH="0" noProof="0">
                <a:ln>
                  <a:noFill/>
                </a:ln>
                <a:solidFill>
                  <a:schemeClr val="tx1"/>
                </a:solidFill>
                <a:effectLst/>
                <a:uLnTx/>
                <a:uFillTx/>
                <a:latin typeface="Arial" panose="020B0604020202020204" pitchFamily="34" charset="0"/>
                <a:ea typeface="+mn-ea"/>
                <a:cs typeface="+mn-cs"/>
              </a:rPr>
              <a:t>Modularity </a:t>
            </a:r>
          </a:p>
        </p:txBody>
      </p:sp>
      <p:sp>
        <p:nvSpPr>
          <p:cNvPr id="42" name="Rechteck 41">
            <a:extLst>
              <a:ext uri="{FF2B5EF4-FFF2-40B4-BE49-F238E27FC236}">
                <a16:creationId xmlns:a16="http://schemas.microsoft.com/office/drawing/2014/main" id="{C4DACEE6-FFA8-4A7B-9222-C0BC8549364C}"/>
              </a:ext>
            </a:extLst>
          </p:cNvPr>
          <p:cNvSpPr>
            <a:spLocks/>
          </p:cNvSpPr>
          <p:nvPr/>
        </p:nvSpPr>
        <p:spPr>
          <a:xfrm>
            <a:off x="414123" y="4559069"/>
            <a:ext cx="3595901" cy="36933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0" cap="none" spc="0" normalizeH="0" baseline="0" noProof="0">
                <a:ln>
                  <a:noFill/>
                </a:ln>
                <a:solidFill>
                  <a:schemeClr val="tx1"/>
                </a:solidFill>
                <a:effectLst/>
                <a:uLnTx/>
                <a:uFillTx/>
                <a:latin typeface="Arial"/>
                <a:ea typeface="+mn-ea"/>
                <a:cs typeface="+mn-cs"/>
              </a:rPr>
              <a:t>Modular service by Siemens experts for the modernization of your SIMATIC Process Historian.</a:t>
            </a:r>
          </a:p>
        </p:txBody>
      </p:sp>
      <p:sp>
        <p:nvSpPr>
          <p:cNvPr id="14" name="Freihandform: Form 310">
            <a:extLst>
              <a:ext uri="{FF2B5EF4-FFF2-40B4-BE49-F238E27FC236}">
                <a16:creationId xmlns:a16="http://schemas.microsoft.com/office/drawing/2014/main" id="{7FBF1415-E498-347D-8CA7-7FD51BEEF301}"/>
              </a:ext>
            </a:extLst>
          </p:cNvPr>
          <p:cNvSpPr>
            <a:spLocks/>
          </p:cNvSpPr>
          <p:nvPr/>
        </p:nvSpPr>
        <p:spPr bwMode="gray">
          <a:xfrm>
            <a:off x="414124" y="3435704"/>
            <a:ext cx="553998" cy="553998"/>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sp>
        <p:nvSpPr>
          <p:cNvPr id="17" name="Freihandform: Form 311">
            <a:extLst>
              <a:ext uri="{FF2B5EF4-FFF2-40B4-BE49-F238E27FC236}">
                <a16:creationId xmlns:a16="http://schemas.microsoft.com/office/drawing/2014/main" id="{A3C2F78E-8E9D-1F43-ADE3-9B468D105479}"/>
              </a:ext>
            </a:extLst>
          </p:cNvPr>
          <p:cNvSpPr>
            <a:spLocks/>
          </p:cNvSpPr>
          <p:nvPr/>
        </p:nvSpPr>
        <p:spPr bwMode="gray">
          <a:xfrm>
            <a:off x="4298049" y="3435704"/>
            <a:ext cx="553998" cy="553998"/>
          </a:xfrm>
          <a:custGeom>
            <a:avLst/>
            <a:gdLst>
              <a:gd name="connsiteX0" fmla="*/ 0 w 1028440"/>
              <a:gd name="connsiteY0" fmla="*/ 0 h 1028440"/>
              <a:gd name="connsiteX1" fmla="*/ 1028440 w 1028440"/>
              <a:gd name="connsiteY1" fmla="*/ 0 h 1028440"/>
              <a:gd name="connsiteX2" fmla="*/ 1028440 w 1028440"/>
              <a:gd name="connsiteY2" fmla="*/ 1028440 h 1028440"/>
              <a:gd name="connsiteX3" fmla="*/ 0 w 1028440"/>
              <a:gd name="connsiteY3" fmla="*/ 1028440 h 1028440"/>
            </a:gdLst>
            <a:ahLst/>
            <a:cxnLst>
              <a:cxn ang="0">
                <a:pos x="connsiteX0" y="connsiteY0"/>
              </a:cxn>
              <a:cxn ang="0">
                <a:pos x="connsiteX1" y="connsiteY1"/>
              </a:cxn>
              <a:cxn ang="0">
                <a:pos x="connsiteX2" y="connsiteY2"/>
              </a:cxn>
              <a:cxn ang="0">
                <a:pos x="connsiteX3" y="connsiteY3"/>
              </a:cxn>
            </a:cxnLst>
            <a:rect l="l" t="t" r="r" b="b"/>
            <a:pathLst>
              <a:path w="1028440" h="1028440">
                <a:moveTo>
                  <a:pt x="0" y="0"/>
                </a:moveTo>
                <a:lnTo>
                  <a:pt x="1028440" y="0"/>
                </a:lnTo>
                <a:lnTo>
                  <a:pt x="1028440" y="1028440"/>
                </a:lnTo>
                <a:lnTo>
                  <a:pt x="0" y="1028440"/>
                </a:lnTo>
                <a:close/>
              </a:path>
            </a:pathLst>
          </a:custGeom>
          <a:solidFill>
            <a:srgbClr val="00C1B6"/>
          </a:solidFill>
          <a:ln w="6794" cap="flat">
            <a:noFill/>
            <a:prstDash val="solid"/>
            <a:miter/>
          </a:ln>
        </p:spPr>
        <p:txBody>
          <a:bodyPr rtlCol="0" anchor="ctr"/>
          <a:lstStyle/>
          <a:p>
            <a:endParaRPr lang="en-US"/>
          </a:p>
        </p:txBody>
      </p:sp>
      <p:sp>
        <p:nvSpPr>
          <p:cNvPr id="22" name="Textfeld 30">
            <a:extLst>
              <a:ext uri="{FF2B5EF4-FFF2-40B4-BE49-F238E27FC236}">
                <a16:creationId xmlns:a16="http://schemas.microsoft.com/office/drawing/2014/main" id="{770E07C9-280D-AB90-C75A-067D5A127BC9}"/>
              </a:ext>
            </a:extLst>
          </p:cNvPr>
          <p:cNvSpPr txBox="1">
            <a:spLocks/>
          </p:cNvSpPr>
          <p:nvPr/>
        </p:nvSpPr>
        <p:spPr bwMode="gray">
          <a:xfrm>
            <a:off x="410400" y="1415516"/>
            <a:ext cx="11376788" cy="1231106"/>
          </a:xfrm>
          <a:prstGeom prst="rect">
            <a:avLst/>
          </a:prstGeom>
          <a:noFill/>
        </p:spPr>
        <p:txBody>
          <a:bodyPr wrap="square" lIns="0" tIns="0" rIns="0" bIns="0">
            <a:spAutoFit/>
          </a:bodyPr>
          <a:lstStyle/>
          <a:p>
            <a:pPr>
              <a:spcBef>
                <a:spcPct val="0"/>
              </a:spcBef>
              <a:defRPr/>
            </a:pPr>
            <a:r>
              <a:rPr lang="en-US" sz="4000">
                <a:gradFill>
                  <a:gsLst>
                    <a:gs pos="0">
                      <a:srgbClr val="00FFB9"/>
                    </a:gs>
                    <a:gs pos="100000">
                      <a:srgbClr val="00E6DC"/>
                    </a:gs>
                  </a:gsLst>
                  <a:lin ang="0" scaled="0"/>
                </a:gradFill>
                <a:latin typeface="+mn-lt"/>
                <a:ea typeface="+mj-ea"/>
                <a:cs typeface="+mj-cs"/>
              </a:rPr>
              <a:t>Why should you choose </a:t>
            </a:r>
            <a:br>
              <a:rPr lang="en-US" sz="4000">
                <a:gradFill>
                  <a:gsLst>
                    <a:gs pos="0">
                      <a:srgbClr val="00FFB9"/>
                    </a:gs>
                    <a:gs pos="100000">
                      <a:srgbClr val="00E6DC"/>
                    </a:gs>
                  </a:gsLst>
                  <a:lin ang="0" scaled="0"/>
                </a:gradFill>
                <a:latin typeface="+mn-lt"/>
                <a:ea typeface="+mj-ea"/>
                <a:cs typeface="+mj-cs"/>
              </a:rPr>
            </a:br>
            <a:r>
              <a:rPr lang="en-US" sz="4000">
                <a:gradFill>
                  <a:gsLst>
                    <a:gs pos="0">
                      <a:srgbClr val="00FFB9"/>
                    </a:gs>
                    <a:gs pos="100000">
                      <a:srgbClr val="00E6DC"/>
                    </a:gs>
                  </a:gsLst>
                  <a:lin ang="0" scaled="0"/>
                </a:gradFill>
                <a:latin typeface="+mn-lt"/>
                <a:ea typeface="+mj-ea"/>
                <a:cs typeface="+mj-cs"/>
              </a:rPr>
              <a:t>PH Modernization Services?</a:t>
            </a:r>
          </a:p>
        </p:txBody>
      </p:sp>
      <p:sp>
        <p:nvSpPr>
          <p:cNvPr id="31" name="Textfeld 39">
            <a:extLst>
              <a:ext uri="{FF2B5EF4-FFF2-40B4-BE49-F238E27FC236}">
                <a16:creationId xmlns:a16="http://schemas.microsoft.com/office/drawing/2014/main" id="{CDC28753-91F2-A6BC-2FA9-16EFF5AEF656}"/>
              </a:ext>
            </a:extLst>
          </p:cNvPr>
          <p:cNvSpPr txBox="1">
            <a:spLocks/>
          </p:cNvSpPr>
          <p:nvPr/>
        </p:nvSpPr>
        <p:spPr>
          <a:xfrm>
            <a:off x="4298049" y="4152132"/>
            <a:ext cx="3595901" cy="3077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2000" b="1" kern="1200">
                <a:solidFill>
                  <a:schemeClr val="tx1"/>
                </a:solidFill>
                <a:latin typeface="Arial" panose="020B0604020202020204" pitchFamily="34" charset="0"/>
                <a:ea typeface="+mn-ea"/>
                <a:cs typeface="+mn-cs"/>
              </a:rPr>
              <a:t>High quality</a:t>
            </a:r>
          </a:p>
        </p:txBody>
      </p:sp>
      <p:sp>
        <p:nvSpPr>
          <p:cNvPr id="32" name="Rechteck 41">
            <a:extLst>
              <a:ext uri="{FF2B5EF4-FFF2-40B4-BE49-F238E27FC236}">
                <a16:creationId xmlns:a16="http://schemas.microsoft.com/office/drawing/2014/main" id="{3DADBC39-3133-EE41-2BBE-983D1A25F28B}"/>
              </a:ext>
            </a:extLst>
          </p:cNvPr>
          <p:cNvSpPr>
            <a:spLocks/>
          </p:cNvSpPr>
          <p:nvPr/>
        </p:nvSpPr>
        <p:spPr>
          <a:xfrm>
            <a:off x="4298049" y="4559069"/>
            <a:ext cx="3595901" cy="73866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0" cap="none" spc="0" normalizeH="0" baseline="0" noProof="0">
                <a:ln>
                  <a:noFill/>
                </a:ln>
                <a:solidFill>
                  <a:schemeClr val="tx1"/>
                </a:solidFill>
                <a:effectLst/>
                <a:uLnTx/>
                <a:uFillTx/>
                <a:latin typeface="Arial"/>
                <a:ea typeface="+mn-ea"/>
                <a:cs typeface="+mn-cs"/>
              </a:rPr>
              <a:t>Through automated workflows and standardized hardware (SIDSI PH), ensuring the preservation of Historical Process Data.</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200" b="0" i="0" u="none" strike="noStrike" kern="0" cap="none" spc="0" normalizeH="0" baseline="0" noProof="0">
              <a:ln>
                <a:noFill/>
              </a:ln>
              <a:solidFill>
                <a:schemeClr val="tx1"/>
              </a:solidFill>
              <a:effectLst/>
              <a:uLnTx/>
              <a:uFillTx/>
              <a:latin typeface="Arial"/>
              <a:ea typeface="+mn-ea"/>
              <a:cs typeface="+mn-cs"/>
            </a:endParaRPr>
          </a:p>
        </p:txBody>
      </p:sp>
      <p:sp>
        <p:nvSpPr>
          <p:cNvPr id="33" name="Textfeld 39">
            <a:extLst>
              <a:ext uri="{FF2B5EF4-FFF2-40B4-BE49-F238E27FC236}">
                <a16:creationId xmlns:a16="http://schemas.microsoft.com/office/drawing/2014/main" id="{8959AAD3-A2DF-77B9-0549-3A63018298DD}"/>
              </a:ext>
            </a:extLst>
          </p:cNvPr>
          <p:cNvSpPr txBox="1">
            <a:spLocks/>
          </p:cNvSpPr>
          <p:nvPr/>
        </p:nvSpPr>
        <p:spPr>
          <a:xfrm>
            <a:off x="8181975" y="4152132"/>
            <a:ext cx="3595901" cy="3077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2000" b="1" kern="1200">
                <a:solidFill>
                  <a:schemeClr val="tx1"/>
                </a:solidFill>
                <a:latin typeface="Arial" panose="020B0604020202020204" pitchFamily="34" charset="0"/>
                <a:ea typeface="+mn-ea"/>
                <a:cs typeface="+mn-cs"/>
              </a:rPr>
              <a:t>Efficient Upgrades</a:t>
            </a:r>
          </a:p>
        </p:txBody>
      </p:sp>
      <p:sp>
        <p:nvSpPr>
          <p:cNvPr id="34" name="Rechteck 41">
            <a:extLst>
              <a:ext uri="{FF2B5EF4-FFF2-40B4-BE49-F238E27FC236}">
                <a16:creationId xmlns:a16="http://schemas.microsoft.com/office/drawing/2014/main" id="{B31A2C33-7F15-3C15-15B0-2A550DB65C05}"/>
              </a:ext>
            </a:extLst>
          </p:cNvPr>
          <p:cNvSpPr>
            <a:spLocks/>
          </p:cNvSpPr>
          <p:nvPr/>
        </p:nvSpPr>
        <p:spPr>
          <a:xfrm>
            <a:off x="8181975" y="4559069"/>
            <a:ext cx="3595901" cy="36933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0" cap="none" spc="0" normalizeH="0" baseline="0" noProof="0">
                <a:ln>
                  <a:noFill/>
                </a:ln>
                <a:solidFill>
                  <a:schemeClr val="tx1"/>
                </a:solidFill>
                <a:effectLst/>
                <a:uLnTx/>
                <a:uFillTx/>
                <a:latin typeface="Arial"/>
                <a:ea typeface="+mn-ea"/>
                <a:cs typeface="+mn-cs"/>
              </a:rPr>
              <a:t>Reduction of time and costs for upgrades.</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200" b="0" i="0" u="none" strike="noStrike" kern="0" cap="none" spc="0" normalizeH="0" baseline="0" noProof="0">
              <a:ln>
                <a:noFill/>
              </a:ln>
              <a:solidFill>
                <a:schemeClr val="tx1"/>
              </a:solidFill>
              <a:effectLst/>
              <a:uLnTx/>
              <a:uFillTx/>
              <a:latin typeface="Arial"/>
              <a:ea typeface="+mn-ea"/>
              <a:cs typeface="+mn-cs"/>
            </a:endParaRPr>
          </a:p>
        </p:txBody>
      </p:sp>
      <p:sp>
        <p:nvSpPr>
          <p:cNvPr id="5" name="Freihandform: Form 4">
            <a:extLst>
              <a:ext uri="{FF2B5EF4-FFF2-40B4-BE49-F238E27FC236}">
                <a16:creationId xmlns:a16="http://schemas.microsoft.com/office/drawing/2014/main" id="{0AF9B083-C92B-2443-B621-AB48851162E4}"/>
              </a:ext>
            </a:extLst>
          </p:cNvPr>
          <p:cNvSpPr>
            <a:spLocks/>
          </p:cNvSpPr>
          <p:nvPr/>
        </p:nvSpPr>
        <p:spPr bwMode="gray">
          <a:xfrm>
            <a:off x="4440480" y="3606796"/>
            <a:ext cx="269136" cy="211814"/>
          </a:xfrm>
          <a:custGeom>
            <a:avLst/>
            <a:gdLst>
              <a:gd name="connsiteX0" fmla="*/ 258070 w 418163"/>
              <a:gd name="connsiteY0" fmla="*/ 0 h 329100"/>
              <a:gd name="connsiteX1" fmla="*/ 297699 w 418163"/>
              <a:gd name="connsiteY1" fmla="*/ 89131 h 329100"/>
              <a:gd name="connsiteX2" fmla="*/ 120465 w 418163"/>
              <a:gd name="connsiteY2" fmla="*/ 89131 h 329100"/>
              <a:gd name="connsiteX3" fmla="*/ 160094 w 418163"/>
              <a:gd name="connsiteY3" fmla="*/ 0 h 329100"/>
              <a:gd name="connsiteX4" fmla="*/ 258070 w 418163"/>
              <a:gd name="connsiteY4" fmla="*/ 0 h 329100"/>
              <a:gd name="connsiteX5" fmla="*/ 0 w 418163"/>
              <a:gd name="connsiteY5" fmla="*/ 116557 h 329100"/>
              <a:gd name="connsiteX6" fmla="*/ 159408 w 418163"/>
              <a:gd name="connsiteY6" fmla="*/ 329101 h 329100"/>
              <a:gd name="connsiteX7" fmla="*/ 170378 w 418163"/>
              <a:gd name="connsiteY7" fmla="*/ 329101 h 329100"/>
              <a:gd name="connsiteX8" fmla="*/ 89954 w 418163"/>
              <a:gd name="connsiteY8" fmla="*/ 116557 h 329100"/>
              <a:gd name="connsiteX9" fmla="*/ 0 w 418163"/>
              <a:gd name="connsiteY9" fmla="*/ 116557 h 329100"/>
              <a:gd name="connsiteX10" fmla="*/ 199655 w 418163"/>
              <a:gd name="connsiteY10" fmla="*/ 329101 h 329100"/>
              <a:gd name="connsiteX11" fmla="*/ 218509 w 418163"/>
              <a:gd name="connsiteY11" fmla="*/ 329101 h 329100"/>
              <a:gd name="connsiteX12" fmla="*/ 298933 w 418163"/>
              <a:gd name="connsiteY12" fmla="*/ 116557 h 329100"/>
              <a:gd name="connsiteX13" fmla="*/ 119230 w 418163"/>
              <a:gd name="connsiteY13" fmla="*/ 116557 h 329100"/>
              <a:gd name="connsiteX14" fmla="*/ 199655 w 418163"/>
              <a:gd name="connsiteY14" fmla="*/ 329101 h 329100"/>
              <a:gd name="connsiteX15" fmla="*/ 327661 w 418163"/>
              <a:gd name="connsiteY15" fmla="*/ 89131 h 329100"/>
              <a:gd name="connsiteX16" fmla="*/ 414736 w 418163"/>
              <a:gd name="connsiteY16" fmla="*/ 89131 h 329100"/>
              <a:gd name="connsiteX17" fmla="*/ 325604 w 418163"/>
              <a:gd name="connsiteY17" fmla="*/ 0 h 329100"/>
              <a:gd name="connsiteX18" fmla="*/ 288032 w 418163"/>
              <a:gd name="connsiteY18" fmla="*/ 0 h 329100"/>
              <a:gd name="connsiteX19" fmla="*/ 327661 w 418163"/>
              <a:gd name="connsiteY19" fmla="*/ 89131 h 329100"/>
              <a:gd name="connsiteX20" fmla="*/ 328210 w 418163"/>
              <a:gd name="connsiteY20" fmla="*/ 116557 h 329100"/>
              <a:gd name="connsiteX21" fmla="*/ 247785 w 418163"/>
              <a:gd name="connsiteY21" fmla="*/ 329101 h 329100"/>
              <a:gd name="connsiteX22" fmla="*/ 258755 w 418163"/>
              <a:gd name="connsiteY22" fmla="*/ 329101 h 329100"/>
              <a:gd name="connsiteX23" fmla="*/ 418164 w 418163"/>
              <a:gd name="connsiteY23" fmla="*/ 116557 h 329100"/>
              <a:gd name="connsiteX24" fmla="*/ 328210 w 418163"/>
              <a:gd name="connsiteY24" fmla="*/ 116557 h 329100"/>
              <a:gd name="connsiteX25" fmla="*/ 90434 w 418163"/>
              <a:gd name="connsiteY25" fmla="*/ 89131 h 329100"/>
              <a:gd name="connsiteX26" fmla="*/ 130063 w 418163"/>
              <a:gd name="connsiteY26" fmla="*/ 0 h 329100"/>
              <a:gd name="connsiteX27" fmla="*/ 92491 w 418163"/>
              <a:gd name="connsiteY27" fmla="*/ 0 h 329100"/>
              <a:gd name="connsiteX28" fmla="*/ 3360 w 418163"/>
              <a:gd name="connsiteY28" fmla="*/ 89131 h 329100"/>
              <a:gd name="connsiteX29" fmla="*/ 90434 w 418163"/>
              <a:gd name="connsiteY29" fmla="*/ 89131 h 32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8163" h="329100">
                <a:moveTo>
                  <a:pt x="258070" y="0"/>
                </a:moveTo>
                <a:lnTo>
                  <a:pt x="297699" y="89131"/>
                </a:lnTo>
                <a:lnTo>
                  <a:pt x="120465" y="89131"/>
                </a:lnTo>
                <a:lnTo>
                  <a:pt x="160094" y="0"/>
                </a:lnTo>
                <a:lnTo>
                  <a:pt x="258070" y="0"/>
                </a:lnTo>
                <a:close/>
                <a:moveTo>
                  <a:pt x="0" y="116557"/>
                </a:moveTo>
                <a:lnTo>
                  <a:pt x="159408" y="329101"/>
                </a:lnTo>
                <a:lnTo>
                  <a:pt x="170378" y="329101"/>
                </a:lnTo>
                <a:lnTo>
                  <a:pt x="89954" y="116557"/>
                </a:lnTo>
                <a:lnTo>
                  <a:pt x="0" y="116557"/>
                </a:lnTo>
                <a:close/>
                <a:moveTo>
                  <a:pt x="199655" y="329101"/>
                </a:moveTo>
                <a:lnTo>
                  <a:pt x="218509" y="329101"/>
                </a:lnTo>
                <a:lnTo>
                  <a:pt x="298933" y="116557"/>
                </a:lnTo>
                <a:lnTo>
                  <a:pt x="119230" y="116557"/>
                </a:lnTo>
                <a:lnTo>
                  <a:pt x="199655" y="329101"/>
                </a:lnTo>
                <a:close/>
                <a:moveTo>
                  <a:pt x="327661" y="89131"/>
                </a:moveTo>
                <a:lnTo>
                  <a:pt x="414736" y="89131"/>
                </a:lnTo>
                <a:lnTo>
                  <a:pt x="325604" y="0"/>
                </a:lnTo>
                <a:lnTo>
                  <a:pt x="288032" y="0"/>
                </a:lnTo>
                <a:lnTo>
                  <a:pt x="327661" y="89131"/>
                </a:lnTo>
                <a:close/>
                <a:moveTo>
                  <a:pt x="328210" y="116557"/>
                </a:moveTo>
                <a:lnTo>
                  <a:pt x="247785" y="329101"/>
                </a:lnTo>
                <a:lnTo>
                  <a:pt x="258755" y="329101"/>
                </a:lnTo>
                <a:lnTo>
                  <a:pt x="418164" y="116557"/>
                </a:lnTo>
                <a:lnTo>
                  <a:pt x="328210" y="116557"/>
                </a:lnTo>
                <a:close/>
                <a:moveTo>
                  <a:pt x="90434" y="89131"/>
                </a:moveTo>
                <a:lnTo>
                  <a:pt x="130063" y="0"/>
                </a:lnTo>
                <a:lnTo>
                  <a:pt x="92491" y="0"/>
                </a:lnTo>
                <a:lnTo>
                  <a:pt x="3360" y="89131"/>
                </a:lnTo>
                <a:lnTo>
                  <a:pt x="90434" y="89131"/>
                </a:lnTo>
                <a:close/>
              </a:path>
            </a:pathLst>
          </a:custGeom>
          <a:solidFill>
            <a:schemeClr val="bg2"/>
          </a:solidFill>
          <a:ln w="6794" cap="flat">
            <a:noFill/>
            <a:prstDash val="solid"/>
            <a:miter/>
          </a:ln>
        </p:spPr>
        <p:txBody>
          <a:bodyPr rtlCol="0" anchor="ctr"/>
          <a:lstStyle/>
          <a:p>
            <a:endParaRPr lang="en-US"/>
          </a:p>
        </p:txBody>
      </p:sp>
      <p:sp>
        <p:nvSpPr>
          <p:cNvPr id="6" name="Freihandform: Form 5">
            <a:extLst>
              <a:ext uri="{FF2B5EF4-FFF2-40B4-BE49-F238E27FC236}">
                <a16:creationId xmlns:a16="http://schemas.microsoft.com/office/drawing/2014/main" id="{6BD70F89-905C-41A7-83EF-54911A28501B}"/>
              </a:ext>
            </a:extLst>
          </p:cNvPr>
          <p:cNvSpPr>
            <a:spLocks/>
          </p:cNvSpPr>
          <p:nvPr/>
        </p:nvSpPr>
        <p:spPr bwMode="gray">
          <a:xfrm>
            <a:off x="8273843" y="3545622"/>
            <a:ext cx="370262" cy="334162"/>
          </a:xfrm>
          <a:custGeom>
            <a:avLst/>
            <a:gdLst>
              <a:gd name="connsiteX0" fmla="*/ 219761 w 562574"/>
              <a:gd name="connsiteY0" fmla="*/ 96348 h 507724"/>
              <a:gd name="connsiteX1" fmla="*/ 267755 w 562574"/>
              <a:gd name="connsiteY1" fmla="*/ 96348 h 507724"/>
              <a:gd name="connsiteX2" fmla="*/ 267755 w 562574"/>
              <a:gd name="connsiteY2" fmla="*/ 281467 h 507724"/>
              <a:gd name="connsiteX3" fmla="*/ 130629 w 562574"/>
              <a:gd name="connsiteY3" fmla="*/ 281467 h 507724"/>
              <a:gd name="connsiteX4" fmla="*/ 130629 w 562574"/>
              <a:gd name="connsiteY4" fmla="*/ 233473 h 507724"/>
              <a:gd name="connsiteX5" fmla="*/ 219761 w 562574"/>
              <a:gd name="connsiteY5" fmla="*/ 233473 h 507724"/>
              <a:gd name="connsiteX6" fmla="*/ 219761 w 562574"/>
              <a:gd name="connsiteY6" fmla="*/ 96348 h 507724"/>
              <a:gd name="connsiteX7" fmla="*/ 240330 w 562574"/>
              <a:gd name="connsiteY7" fmla="*/ 432305 h 507724"/>
              <a:gd name="connsiteX8" fmla="*/ 48354 w 562574"/>
              <a:gd name="connsiteY8" fmla="*/ 240330 h 507724"/>
              <a:gd name="connsiteX9" fmla="*/ 240330 w 562574"/>
              <a:gd name="connsiteY9" fmla="*/ 48354 h 507724"/>
              <a:gd name="connsiteX10" fmla="*/ 431208 w 562574"/>
              <a:gd name="connsiteY10" fmla="*/ 219761 h 507724"/>
              <a:gd name="connsiteX11" fmla="*/ 432305 w 562574"/>
              <a:gd name="connsiteY11" fmla="*/ 219761 h 507724"/>
              <a:gd name="connsiteX12" fmla="*/ 479888 w 562574"/>
              <a:gd name="connsiteY12" fmla="*/ 227097 h 507724"/>
              <a:gd name="connsiteX13" fmla="*/ 227097 w 562574"/>
              <a:gd name="connsiteY13" fmla="*/ 360 h 507724"/>
              <a:gd name="connsiteX14" fmla="*/ 360 w 562574"/>
              <a:gd name="connsiteY14" fmla="*/ 253151 h 507724"/>
              <a:gd name="connsiteX15" fmla="*/ 253151 w 562574"/>
              <a:gd name="connsiteY15" fmla="*/ 479888 h 507724"/>
              <a:gd name="connsiteX16" fmla="*/ 305533 w 562574"/>
              <a:gd name="connsiteY16" fmla="*/ 471180 h 507724"/>
              <a:gd name="connsiteX17" fmla="*/ 282770 w 562574"/>
              <a:gd name="connsiteY17" fmla="*/ 427506 h 507724"/>
              <a:gd name="connsiteX18" fmla="*/ 240330 w 562574"/>
              <a:gd name="connsiteY18" fmla="*/ 432305 h 507724"/>
              <a:gd name="connsiteX19" fmla="*/ 412765 w 562574"/>
              <a:gd name="connsiteY19" fmla="*/ 349550 h 507724"/>
              <a:gd name="connsiteX20" fmla="*/ 426614 w 562574"/>
              <a:gd name="connsiteY20" fmla="*/ 362577 h 507724"/>
              <a:gd name="connsiteX21" fmla="*/ 426614 w 562574"/>
              <a:gd name="connsiteY21" fmla="*/ 337414 h 507724"/>
              <a:gd name="connsiteX22" fmla="*/ 412765 w 562574"/>
              <a:gd name="connsiteY22" fmla="*/ 349550 h 507724"/>
              <a:gd name="connsiteX23" fmla="*/ 436899 w 562574"/>
              <a:gd name="connsiteY23" fmla="*/ 390139 h 507724"/>
              <a:gd name="connsiteX24" fmla="*/ 436899 w 562574"/>
              <a:gd name="connsiteY24" fmla="*/ 417564 h 507724"/>
              <a:gd name="connsiteX25" fmla="*/ 452531 w 562574"/>
              <a:gd name="connsiteY25" fmla="*/ 403852 h 507724"/>
              <a:gd name="connsiteX26" fmla="*/ 436899 w 562574"/>
              <a:gd name="connsiteY26" fmla="*/ 390139 h 507724"/>
              <a:gd name="connsiteX27" fmla="*/ 562574 w 562574"/>
              <a:gd name="connsiteY27" fmla="*/ 377455 h 507724"/>
              <a:gd name="connsiteX28" fmla="*/ 432305 w 562574"/>
              <a:gd name="connsiteY28" fmla="*/ 507724 h 507724"/>
              <a:gd name="connsiteX29" fmla="*/ 302036 w 562574"/>
              <a:gd name="connsiteY29" fmla="*/ 377455 h 507724"/>
              <a:gd name="connsiteX30" fmla="*/ 432305 w 562574"/>
              <a:gd name="connsiteY30" fmla="*/ 247186 h 507724"/>
              <a:gd name="connsiteX31" fmla="*/ 432305 w 562574"/>
              <a:gd name="connsiteY31" fmla="*/ 247186 h 507724"/>
              <a:gd name="connsiteX32" fmla="*/ 562574 w 562574"/>
              <a:gd name="connsiteY32" fmla="*/ 377455 h 507724"/>
              <a:gd name="connsiteX33" fmla="*/ 479408 w 562574"/>
              <a:gd name="connsiteY33" fmla="*/ 401932 h 507724"/>
              <a:gd name="connsiteX34" fmla="*/ 464872 w 562574"/>
              <a:gd name="connsiteY34" fmla="*/ 374507 h 507724"/>
              <a:gd name="connsiteX35" fmla="*/ 438339 w 562574"/>
              <a:gd name="connsiteY35" fmla="*/ 365457 h 507724"/>
              <a:gd name="connsiteX36" fmla="*/ 438339 w 562574"/>
              <a:gd name="connsiteY36" fmla="*/ 337003 h 507724"/>
              <a:gd name="connsiteX37" fmla="*/ 467478 w 562574"/>
              <a:gd name="connsiteY37" fmla="*/ 343654 h 507724"/>
              <a:gd name="connsiteX38" fmla="*/ 472414 w 562574"/>
              <a:gd name="connsiteY38" fmla="*/ 322262 h 507724"/>
              <a:gd name="connsiteX39" fmla="*/ 438339 w 562574"/>
              <a:gd name="connsiteY39" fmla="*/ 316091 h 507724"/>
              <a:gd name="connsiteX40" fmla="*/ 438339 w 562574"/>
              <a:gd name="connsiteY40" fmla="*/ 301350 h 507724"/>
              <a:gd name="connsiteX41" fmla="*/ 426683 w 562574"/>
              <a:gd name="connsiteY41" fmla="*/ 301350 h 507724"/>
              <a:gd name="connsiteX42" fmla="*/ 426683 w 562574"/>
              <a:gd name="connsiteY42" fmla="*/ 316091 h 507724"/>
              <a:gd name="connsiteX43" fmla="*/ 405429 w 562574"/>
              <a:gd name="connsiteY43" fmla="*/ 320000 h 507724"/>
              <a:gd name="connsiteX44" fmla="*/ 385888 w 562574"/>
              <a:gd name="connsiteY44" fmla="*/ 351196 h 507724"/>
              <a:gd name="connsiteX45" fmla="*/ 402480 w 562574"/>
              <a:gd name="connsiteY45" fmla="*/ 378621 h 507724"/>
              <a:gd name="connsiteX46" fmla="*/ 425243 w 562574"/>
              <a:gd name="connsiteY46" fmla="*/ 386985 h 507724"/>
              <a:gd name="connsiteX47" fmla="*/ 425243 w 562574"/>
              <a:gd name="connsiteY47" fmla="*/ 417838 h 507724"/>
              <a:gd name="connsiteX48" fmla="*/ 389248 w 562574"/>
              <a:gd name="connsiteY48" fmla="*/ 408788 h 507724"/>
              <a:gd name="connsiteX49" fmla="*/ 385134 w 562574"/>
              <a:gd name="connsiteY49" fmla="*/ 431071 h 507724"/>
              <a:gd name="connsiteX50" fmla="*/ 425243 w 562574"/>
              <a:gd name="connsiteY50" fmla="*/ 438613 h 507724"/>
              <a:gd name="connsiteX51" fmla="*/ 425243 w 562574"/>
              <a:gd name="connsiteY51" fmla="*/ 453491 h 507724"/>
              <a:gd name="connsiteX52" fmla="*/ 436899 w 562574"/>
              <a:gd name="connsiteY52" fmla="*/ 453491 h 507724"/>
              <a:gd name="connsiteX53" fmla="*/ 436899 w 562574"/>
              <a:gd name="connsiteY53" fmla="*/ 438270 h 507724"/>
              <a:gd name="connsiteX54" fmla="*/ 479408 w 562574"/>
              <a:gd name="connsiteY54" fmla="*/ 401932 h 50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574" h="507724">
                <a:moveTo>
                  <a:pt x="219761" y="96348"/>
                </a:moveTo>
                <a:lnTo>
                  <a:pt x="267755" y="96348"/>
                </a:lnTo>
                <a:lnTo>
                  <a:pt x="267755" y="281467"/>
                </a:lnTo>
                <a:lnTo>
                  <a:pt x="130629" y="281467"/>
                </a:lnTo>
                <a:lnTo>
                  <a:pt x="130629" y="233473"/>
                </a:lnTo>
                <a:lnTo>
                  <a:pt x="219761" y="233473"/>
                </a:lnTo>
                <a:lnTo>
                  <a:pt x="219761" y="96348"/>
                </a:lnTo>
                <a:close/>
                <a:moveTo>
                  <a:pt x="240330" y="432305"/>
                </a:moveTo>
                <a:cubicBezTo>
                  <a:pt x="134332" y="432305"/>
                  <a:pt x="48354" y="346396"/>
                  <a:pt x="48354" y="240330"/>
                </a:cubicBezTo>
                <a:cubicBezTo>
                  <a:pt x="48354" y="134332"/>
                  <a:pt x="134263" y="48354"/>
                  <a:pt x="240330" y="48354"/>
                </a:cubicBezTo>
                <a:cubicBezTo>
                  <a:pt x="338374" y="48354"/>
                  <a:pt x="420718" y="122265"/>
                  <a:pt x="431208" y="219761"/>
                </a:cubicBezTo>
                <a:cubicBezTo>
                  <a:pt x="431551" y="219761"/>
                  <a:pt x="431962" y="219761"/>
                  <a:pt x="432305" y="219761"/>
                </a:cubicBezTo>
                <a:cubicBezTo>
                  <a:pt x="448486" y="219761"/>
                  <a:pt x="464530" y="222229"/>
                  <a:pt x="479888" y="227097"/>
                </a:cubicBezTo>
                <a:cubicBezTo>
                  <a:pt x="472689" y="94703"/>
                  <a:pt x="359492" y="-6839"/>
                  <a:pt x="227097" y="360"/>
                </a:cubicBezTo>
                <a:cubicBezTo>
                  <a:pt x="94703" y="7559"/>
                  <a:pt x="-6839" y="120756"/>
                  <a:pt x="360" y="253151"/>
                </a:cubicBezTo>
                <a:cubicBezTo>
                  <a:pt x="7559" y="385545"/>
                  <a:pt x="120756" y="487087"/>
                  <a:pt x="253151" y="479888"/>
                </a:cubicBezTo>
                <a:cubicBezTo>
                  <a:pt x="270909" y="478928"/>
                  <a:pt x="288461" y="475980"/>
                  <a:pt x="305533" y="471180"/>
                </a:cubicBezTo>
                <a:cubicBezTo>
                  <a:pt x="295660" y="457879"/>
                  <a:pt x="287981" y="443138"/>
                  <a:pt x="282770" y="427506"/>
                </a:cubicBezTo>
                <a:cubicBezTo>
                  <a:pt x="268852" y="430660"/>
                  <a:pt x="254591" y="432305"/>
                  <a:pt x="240330" y="432305"/>
                </a:cubicBezTo>
                <a:close/>
                <a:moveTo>
                  <a:pt x="412765" y="349550"/>
                </a:moveTo>
                <a:cubicBezTo>
                  <a:pt x="412765" y="356612"/>
                  <a:pt x="416193" y="359629"/>
                  <a:pt x="426614" y="362577"/>
                </a:cubicBezTo>
                <a:lnTo>
                  <a:pt x="426614" y="337414"/>
                </a:lnTo>
                <a:cubicBezTo>
                  <a:pt x="417496" y="338237"/>
                  <a:pt x="412765" y="342351"/>
                  <a:pt x="412765" y="349550"/>
                </a:cubicBezTo>
                <a:close/>
                <a:moveTo>
                  <a:pt x="436899" y="390139"/>
                </a:moveTo>
                <a:lnTo>
                  <a:pt x="436899" y="417564"/>
                </a:lnTo>
                <a:cubicBezTo>
                  <a:pt x="447732" y="416741"/>
                  <a:pt x="452531" y="412628"/>
                  <a:pt x="452531" y="403852"/>
                </a:cubicBezTo>
                <a:cubicBezTo>
                  <a:pt x="452531" y="396310"/>
                  <a:pt x="449240" y="393362"/>
                  <a:pt x="436899" y="390139"/>
                </a:cubicBezTo>
                <a:close/>
                <a:moveTo>
                  <a:pt x="562574" y="377455"/>
                </a:moveTo>
                <a:cubicBezTo>
                  <a:pt x="562574" y="449377"/>
                  <a:pt x="504227" y="507724"/>
                  <a:pt x="432305" y="507724"/>
                </a:cubicBezTo>
                <a:cubicBezTo>
                  <a:pt x="360383" y="507724"/>
                  <a:pt x="302036" y="449377"/>
                  <a:pt x="302036" y="377455"/>
                </a:cubicBezTo>
                <a:cubicBezTo>
                  <a:pt x="302036" y="305533"/>
                  <a:pt x="360383" y="247186"/>
                  <a:pt x="432305" y="247186"/>
                </a:cubicBezTo>
                <a:lnTo>
                  <a:pt x="432305" y="247186"/>
                </a:lnTo>
                <a:cubicBezTo>
                  <a:pt x="504227" y="247255"/>
                  <a:pt x="562506" y="305533"/>
                  <a:pt x="562574" y="377455"/>
                </a:cubicBezTo>
                <a:close/>
                <a:moveTo>
                  <a:pt x="479408" y="401932"/>
                </a:moveTo>
                <a:cubicBezTo>
                  <a:pt x="480436" y="390688"/>
                  <a:pt x="474677" y="379923"/>
                  <a:pt x="464872" y="374507"/>
                </a:cubicBezTo>
                <a:cubicBezTo>
                  <a:pt x="456439" y="370324"/>
                  <a:pt x="447526" y="367239"/>
                  <a:pt x="438339" y="365457"/>
                </a:cubicBezTo>
                <a:lnTo>
                  <a:pt x="438339" y="337003"/>
                </a:lnTo>
                <a:cubicBezTo>
                  <a:pt x="448349" y="337689"/>
                  <a:pt x="458153" y="339951"/>
                  <a:pt x="467478" y="343654"/>
                </a:cubicBezTo>
                <a:lnTo>
                  <a:pt x="472414" y="322262"/>
                </a:lnTo>
                <a:cubicBezTo>
                  <a:pt x="461376" y="318765"/>
                  <a:pt x="449926" y="316708"/>
                  <a:pt x="438339" y="316091"/>
                </a:cubicBezTo>
                <a:lnTo>
                  <a:pt x="438339" y="301350"/>
                </a:lnTo>
                <a:lnTo>
                  <a:pt x="426683" y="301350"/>
                </a:lnTo>
                <a:lnTo>
                  <a:pt x="426683" y="316091"/>
                </a:lnTo>
                <a:cubicBezTo>
                  <a:pt x="419415" y="316091"/>
                  <a:pt x="412216" y="317463"/>
                  <a:pt x="405429" y="320000"/>
                </a:cubicBezTo>
                <a:cubicBezTo>
                  <a:pt x="393019" y="325210"/>
                  <a:pt x="385203" y="337689"/>
                  <a:pt x="385888" y="351196"/>
                </a:cubicBezTo>
                <a:cubicBezTo>
                  <a:pt x="385134" y="362920"/>
                  <a:pt x="391785" y="373890"/>
                  <a:pt x="402480" y="378621"/>
                </a:cubicBezTo>
                <a:cubicBezTo>
                  <a:pt x="409817" y="382117"/>
                  <a:pt x="417427" y="384928"/>
                  <a:pt x="425243" y="386985"/>
                </a:cubicBezTo>
                <a:lnTo>
                  <a:pt x="425243" y="417838"/>
                </a:lnTo>
                <a:cubicBezTo>
                  <a:pt x="412628" y="418113"/>
                  <a:pt x="400218" y="414959"/>
                  <a:pt x="389248" y="408788"/>
                </a:cubicBezTo>
                <a:lnTo>
                  <a:pt x="385134" y="431071"/>
                </a:lnTo>
                <a:cubicBezTo>
                  <a:pt x="397750" y="436556"/>
                  <a:pt x="411462" y="439093"/>
                  <a:pt x="425243" y="438613"/>
                </a:cubicBezTo>
                <a:lnTo>
                  <a:pt x="425243" y="453491"/>
                </a:lnTo>
                <a:lnTo>
                  <a:pt x="436899" y="453491"/>
                </a:lnTo>
                <a:lnTo>
                  <a:pt x="436899" y="438270"/>
                </a:lnTo>
                <a:cubicBezTo>
                  <a:pt x="465832" y="435870"/>
                  <a:pt x="479408" y="424215"/>
                  <a:pt x="479408" y="401932"/>
                </a:cubicBezTo>
                <a:close/>
              </a:path>
            </a:pathLst>
          </a:custGeom>
          <a:solidFill>
            <a:schemeClr val="bg2"/>
          </a:solidFill>
          <a:ln w="6794" cap="flat">
            <a:noFill/>
            <a:prstDash val="solid"/>
            <a:miter/>
          </a:ln>
        </p:spPr>
        <p:txBody>
          <a:bodyPr rtlCol="0" anchor="ctr"/>
          <a:lstStyle/>
          <a:p>
            <a:endParaRPr lang="en-US"/>
          </a:p>
        </p:txBody>
      </p:sp>
      <p:sp>
        <p:nvSpPr>
          <p:cNvPr id="7" name="Freihandform: Form 6">
            <a:extLst>
              <a:ext uri="{FF2B5EF4-FFF2-40B4-BE49-F238E27FC236}">
                <a16:creationId xmlns:a16="http://schemas.microsoft.com/office/drawing/2014/main" id="{3890D3C0-ED89-84F6-CB54-C338F6D73BA0}"/>
              </a:ext>
            </a:extLst>
          </p:cNvPr>
          <p:cNvSpPr/>
          <p:nvPr/>
        </p:nvSpPr>
        <p:spPr bwMode="gray">
          <a:xfrm>
            <a:off x="532255" y="3573700"/>
            <a:ext cx="317736" cy="278006"/>
          </a:xfrm>
          <a:custGeom>
            <a:avLst/>
            <a:gdLst>
              <a:gd name="connsiteX0" fmla="*/ 493651 w 493673"/>
              <a:gd name="connsiteY0" fmla="*/ 236541 h 431944"/>
              <a:gd name="connsiteX1" fmla="*/ 473082 w 493673"/>
              <a:gd name="connsiteY1" fmla="*/ 294819 h 431944"/>
              <a:gd name="connsiteX2" fmla="*/ 418232 w 493673"/>
              <a:gd name="connsiteY2" fmla="*/ 294819 h 431944"/>
              <a:gd name="connsiteX3" fmla="*/ 418232 w 493673"/>
              <a:gd name="connsiteY3" fmla="*/ 360365 h 431944"/>
              <a:gd name="connsiteX4" fmla="*/ 358651 w 493673"/>
              <a:gd name="connsiteY4" fmla="*/ 419946 h 431944"/>
              <a:gd name="connsiteX5" fmla="*/ 335957 w 493673"/>
              <a:gd name="connsiteY5" fmla="*/ 431945 h 431944"/>
              <a:gd name="connsiteX6" fmla="*/ 281107 w 493673"/>
              <a:gd name="connsiteY6" fmla="*/ 431945 h 431944"/>
              <a:gd name="connsiteX7" fmla="*/ 253682 w 493673"/>
              <a:gd name="connsiteY7" fmla="*/ 404520 h 431944"/>
              <a:gd name="connsiteX8" fmla="*/ 281107 w 493673"/>
              <a:gd name="connsiteY8" fmla="*/ 377095 h 431944"/>
              <a:gd name="connsiteX9" fmla="*/ 335957 w 493673"/>
              <a:gd name="connsiteY9" fmla="*/ 377095 h 431944"/>
              <a:gd name="connsiteX10" fmla="*/ 355017 w 493673"/>
              <a:gd name="connsiteY10" fmla="*/ 384842 h 431944"/>
              <a:gd name="connsiteX11" fmla="*/ 390807 w 493673"/>
              <a:gd name="connsiteY11" fmla="*/ 349053 h 431944"/>
              <a:gd name="connsiteX12" fmla="*/ 390807 w 493673"/>
              <a:gd name="connsiteY12" fmla="*/ 116557 h 431944"/>
              <a:gd name="connsiteX13" fmla="*/ 301676 w 493673"/>
              <a:gd name="connsiteY13" fmla="*/ 27425 h 431944"/>
              <a:gd name="connsiteX14" fmla="*/ 191975 w 493673"/>
              <a:gd name="connsiteY14" fmla="*/ 27425 h 431944"/>
              <a:gd name="connsiteX15" fmla="*/ 102844 w 493673"/>
              <a:gd name="connsiteY15" fmla="*/ 116557 h 431944"/>
              <a:gd name="connsiteX16" fmla="*/ 102844 w 493673"/>
              <a:gd name="connsiteY16" fmla="*/ 294819 h 431944"/>
              <a:gd name="connsiteX17" fmla="*/ 20569 w 493673"/>
              <a:gd name="connsiteY17" fmla="*/ 294819 h 431944"/>
              <a:gd name="connsiteX18" fmla="*/ 20569 w 493673"/>
              <a:gd name="connsiteY18" fmla="*/ 178263 h 431944"/>
              <a:gd name="connsiteX19" fmla="*/ 75419 w 493673"/>
              <a:gd name="connsiteY19" fmla="*/ 178263 h 431944"/>
              <a:gd name="connsiteX20" fmla="*/ 75419 w 493673"/>
              <a:gd name="connsiteY20" fmla="*/ 116557 h 431944"/>
              <a:gd name="connsiteX21" fmla="*/ 191975 w 493673"/>
              <a:gd name="connsiteY21" fmla="*/ 0 h 431944"/>
              <a:gd name="connsiteX22" fmla="*/ 301676 w 493673"/>
              <a:gd name="connsiteY22" fmla="*/ 0 h 431944"/>
              <a:gd name="connsiteX23" fmla="*/ 418232 w 493673"/>
              <a:gd name="connsiteY23" fmla="*/ 116557 h 431944"/>
              <a:gd name="connsiteX24" fmla="*/ 418232 w 493673"/>
              <a:gd name="connsiteY24" fmla="*/ 178263 h 431944"/>
              <a:gd name="connsiteX25" fmla="*/ 473082 w 493673"/>
              <a:gd name="connsiteY25" fmla="*/ 178263 h 431944"/>
              <a:gd name="connsiteX26" fmla="*/ 493651 w 493673"/>
              <a:gd name="connsiteY26" fmla="*/ 236541 h 43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3673" h="431944">
                <a:moveTo>
                  <a:pt x="493651" y="236541"/>
                </a:moveTo>
                <a:cubicBezTo>
                  <a:pt x="494131" y="257796"/>
                  <a:pt x="486795" y="278570"/>
                  <a:pt x="473082" y="294819"/>
                </a:cubicBezTo>
                <a:lnTo>
                  <a:pt x="418232" y="294819"/>
                </a:lnTo>
                <a:lnTo>
                  <a:pt x="418232" y="360365"/>
                </a:lnTo>
                <a:lnTo>
                  <a:pt x="358651" y="419946"/>
                </a:lnTo>
                <a:cubicBezTo>
                  <a:pt x="358651" y="419946"/>
                  <a:pt x="347476" y="431945"/>
                  <a:pt x="335957" y="431945"/>
                </a:cubicBezTo>
                <a:lnTo>
                  <a:pt x="281107" y="431945"/>
                </a:lnTo>
                <a:cubicBezTo>
                  <a:pt x="265955" y="431945"/>
                  <a:pt x="253682" y="419672"/>
                  <a:pt x="253682" y="404520"/>
                </a:cubicBezTo>
                <a:cubicBezTo>
                  <a:pt x="253682" y="389367"/>
                  <a:pt x="265955" y="377095"/>
                  <a:pt x="281107" y="377095"/>
                </a:cubicBezTo>
                <a:lnTo>
                  <a:pt x="335957" y="377095"/>
                </a:lnTo>
                <a:cubicBezTo>
                  <a:pt x="343088" y="377095"/>
                  <a:pt x="349875" y="379906"/>
                  <a:pt x="355017" y="384842"/>
                </a:cubicBezTo>
                <a:lnTo>
                  <a:pt x="390807" y="349053"/>
                </a:lnTo>
                <a:lnTo>
                  <a:pt x="390807" y="116557"/>
                </a:lnTo>
                <a:cubicBezTo>
                  <a:pt x="390807" y="67329"/>
                  <a:pt x="350904" y="27494"/>
                  <a:pt x="301676" y="27425"/>
                </a:cubicBezTo>
                <a:lnTo>
                  <a:pt x="191975" y="27425"/>
                </a:lnTo>
                <a:cubicBezTo>
                  <a:pt x="142747" y="27425"/>
                  <a:pt x="102913" y="67329"/>
                  <a:pt x="102844" y="116557"/>
                </a:cubicBezTo>
                <a:lnTo>
                  <a:pt x="102844" y="294819"/>
                </a:lnTo>
                <a:lnTo>
                  <a:pt x="20569" y="294819"/>
                </a:lnTo>
                <a:cubicBezTo>
                  <a:pt x="-6856" y="260812"/>
                  <a:pt x="-6856" y="212270"/>
                  <a:pt x="20569" y="178263"/>
                </a:cubicBezTo>
                <a:lnTo>
                  <a:pt x="75419" y="178263"/>
                </a:lnTo>
                <a:lnTo>
                  <a:pt x="75419" y="116557"/>
                </a:lnTo>
                <a:cubicBezTo>
                  <a:pt x="75487" y="52245"/>
                  <a:pt x="127664" y="69"/>
                  <a:pt x="191975" y="0"/>
                </a:cubicBezTo>
                <a:lnTo>
                  <a:pt x="301676" y="0"/>
                </a:lnTo>
                <a:cubicBezTo>
                  <a:pt x="365988" y="69"/>
                  <a:pt x="418164" y="52245"/>
                  <a:pt x="418232" y="116557"/>
                </a:cubicBezTo>
                <a:lnTo>
                  <a:pt x="418232" y="178263"/>
                </a:lnTo>
                <a:lnTo>
                  <a:pt x="473082" y="178263"/>
                </a:lnTo>
                <a:cubicBezTo>
                  <a:pt x="486795" y="194512"/>
                  <a:pt x="494131" y="215287"/>
                  <a:pt x="493651" y="236541"/>
                </a:cubicBezTo>
                <a:close/>
              </a:path>
            </a:pathLst>
          </a:custGeom>
          <a:solidFill>
            <a:schemeClr val="bg2"/>
          </a:solidFill>
          <a:ln w="6794" cap="flat">
            <a:noFill/>
            <a:prstDash val="solid"/>
            <a:miter/>
          </a:ln>
        </p:spPr>
        <p:txBody>
          <a:bodyPr rtlCol="0" anchor="ctr"/>
          <a:lstStyle/>
          <a:p>
            <a:endParaRPr lang="en-GB"/>
          </a:p>
        </p:txBody>
      </p:sp>
      <p:sp>
        <p:nvSpPr>
          <p:cNvPr id="2" name="Foliennummernplatzhalter 1">
            <a:extLst>
              <a:ext uri="{FF2B5EF4-FFF2-40B4-BE49-F238E27FC236}">
                <a16:creationId xmlns:a16="http://schemas.microsoft.com/office/drawing/2014/main" id="{C941EA38-D64C-5546-E6C8-C3BFA3B089F4}"/>
              </a:ext>
            </a:extLst>
          </p:cNvPr>
          <p:cNvSpPr>
            <a:spLocks noGrp="1"/>
          </p:cNvSpPr>
          <p:nvPr>
            <p:ph type="sldNum" sz="quarter" idx="11"/>
          </p:nvPr>
        </p:nvSpPr>
        <p:spPr/>
        <p:txBody>
          <a:bodyPr/>
          <a:lstStyle/>
          <a:p>
            <a:r>
              <a:rPr lang="en-US"/>
              <a:t>Page </a:t>
            </a:r>
            <a:fld id="{15EBE321-CBB1-4E91-BD14-37C8D44326FB}" type="slidenum">
              <a:rPr lang="en-US" smtClean="0"/>
              <a:pPr/>
              <a:t>9</a:t>
            </a:fld>
            <a:endParaRPr lang="en-US"/>
          </a:p>
        </p:txBody>
      </p:sp>
    </p:spTree>
    <p:extLst>
      <p:ext uri="{BB962C8B-B14F-4D97-AF65-F5344CB8AC3E}">
        <p14:creationId xmlns:p14="http://schemas.microsoft.com/office/powerpoint/2010/main" val="553696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EC1ED-C73A-B089-BD05-D5C573DB4E39}"/>
            </a:ext>
          </a:extLst>
        </p:cNvPr>
        <p:cNvGrpSpPr/>
        <p:nvPr/>
      </p:nvGrpSpPr>
      <p:grpSpPr>
        <a:xfrm>
          <a:off x="0" y="0"/>
          <a:ext cx="0" cy="0"/>
          <a:chOff x="0" y="0"/>
          <a:chExt cx="0" cy="0"/>
        </a:xfrm>
      </p:grpSpPr>
      <p:pic>
        <p:nvPicPr>
          <p:cNvPr id="5" name="Grafik 324">
            <a:extLst>
              <a:ext uri="{FF2B5EF4-FFF2-40B4-BE49-F238E27FC236}">
                <a16:creationId xmlns:a16="http://schemas.microsoft.com/office/drawing/2014/main" id="{5A3389C6-81F8-2021-2F01-85A814B3727E}"/>
              </a:ext>
            </a:extLst>
          </p:cNvPr>
          <p:cNvPicPr preferRelativeResize="0">
            <a:picLocks/>
          </p:cNvPicPr>
          <p:nvPr/>
        </p:nvPicPr>
        <p:blipFill>
          <a:blip r:embed="rId3"/>
          <a:srcRect l="9850" t="30425" r="21271" b="575"/>
          <a:stretch>
            <a:fillRect/>
          </a:stretch>
        </p:blipFill>
        <p:spPr>
          <a:xfrm>
            <a:off x="7063831" y="1414463"/>
            <a:ext cx="4723356" cy="4751222"/>
          </a:xfrm>
          <a:prstGeom prst="rect">
            <a:avLst/>
          </a:prstGeom>
        </p:spPr>
      </p:pic>
      <p:sp>
        <p:nvSpPr>
          <p:cNvPr id="8" name="Titel 7">
            <a:extLst>
              <a:ext uri="{FF2B5EF4-FFF2-40B4-BE49-F238E27FC236}">
                <a16:creationId xmlns:a16="http://schemas.microsoft.com/office/drawing/2014/main" id="{95FA795C-8D30-7568-8C10-2EEE51CDE45A}"/>
              </a:ext>
            </a:extLst>
          </p:cNvPr>
          <p:cNvSpPr>
            <a:spLocks noGrp="1"/>
          </p:cNvSpPr>
          <p:nvPr>
            <p:ph type="title"/>
          </p:nvPr>
        </p:nvSpPr>
        <p:spPr/>
        <p:txBody>
          <a:bodyPr/>
          <a:lstStyle/>
          <a:p>
            <a:r>
              <a:rPr lang="en-US" dirty="0"/>
              <a:t>Highlight from DI CS PA regarding</a:t>
            </a:r>
            <a:br>
              <a:rPr lang="en-US" dirty="0"/>
            </a:br>
            <a:r>
              <a:rPr lang="en-US" b="0" dirty="0"/>
              <a:t>DCS Modernization Services</a:t>
            </a:r>
            <a:endParaRPr lang="en-US" sz="2000" b="1" dirty="0"/>
          </a:p>
        </p:txBody>
      </p:sp>
      <p:sp>
        <p:nvSpPr>
          <p:cNvPr id="3" name="Fußzeilenplatzhalter 2">
            <a:extLst>
              <a:ext uri="{FF2B5EF4-FFF2-40B4-BE49-F238E27FC236}">
                <a16:creationId xmlns:a16="http://schemas.microsoft.com/office/drawing/2014/main" id="{8171A5C5-5783-466E-36E0-B0433262BC8D}"/>
              </a:ext>
            </a:extLst>
          </p:cNvPr>
          <p:cNvSpPr>
            <a:spLocks noGrp="1"/>
          </p:cNvSpPr>
          <p:nvPr>
            <p:ph type="ftr" sz="quarter" idx="10"/>
          </p:nvPr>
        </p:nvSpPr>
        <p:spPr/>
        <p:txBody>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900" b="0" i="0" u="none" strike="noStrike" kern="0" cap="none" spc="0" normalizeH="0" baseline="0" noProof="0">
                <a:ln>
                  <a:noFill/>
                </a:ln>
                <a:solidFill>
                  <a:prstClr val="white"/>
                </a:solidFill>
                <a:effectLst/>
                <a:uLnTx/>
                <a:uFillTx/>
                <a:latin typeface="Arial"/>
              </a:rPr>
              <a:t>Unrestricted | © Siemens 2026 | Digital Enterprise Services | September 2026</a:t>
            </a:r>
          </a:p>
        </p:txBody>
      </p:sp>
      <p:sp>
        <p:nvSpPr>
          <p:cNvPr id="7" name="Rechteck 1">
            <a:extLst>
              <a:ext uri="{FF2B5EF4-FFF2-40B4-BE49-F238E27FC236}">
                <a16:creationId xmlns:a16="http://schemas.microsoft.com/office/drawing/2014/main" id="{BE5EEE74-5FB8-E498-9797-1FF5EE570FB1}"/>
              </a:ext>
            </a:extLst>
          </p:cNvPr>
          <p:cNvSpPr>
            <a:spLocks/>
          </p:cNvSpPr>
          <p:nvPr/>
        </p:nvSpPr>
        <p:spPr bwMode="gray">
          <a:xfrm>
            <a:off x="411160" y="1414463"/>
            <a:ext cx="5898386" cy="1127125"/>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44000" rIns="216000" bIns="144000" rtlCol="0" anchor="t" anchorCtr="0">
            <a:noAutofit/>
          </a:bodyPr>
          <a:lstStyle/>
          <a:p>
            <a:pPr marL="0" marR="0" lvl="0" indent="0" defTabSz="914400" eaLnBrk="1" fontAlgn="auto" latinLnBrk="0" hangingPunct="1">
              <a:lnSpc>
                <a:spcPct val="100000"/>
              </a:lnSpc>
              <a:spcBef>
                <a:spcPts val="0"/>
              </a:spcBef>
              <a:spcAft>
                <a:spcPts val="600"/>
              </a:spcAft>
              <a:buClrTx/>
              <a:buSzTx/>
              <a:buFontTx/>
              <a:buNone/>
              <a:tabLst/>
              <a:defRPr/>
            </a:pPr>
            <a:r>
              <a:rPr lang="en-US" sz="2000" b="1" dirty="0">
                <a:solidFill>
                  <a:srgbClr val="00C1B6"/>
                </a:solidFill>
                <a:latin typeface="Arial"/>
              </a:rPr>
              <a:t>Chemical Manufacturer</a:t>
            </a:r>
          </a:p>
          <a:p>
            <a:pPr marL="0" marR="0" lvl="0" indent="0" defTabSz="914400" eaLnBrk="1" fontAlgn="auto" latinLnBrk="0" hangingPunct="1">
              <a:lnSpc>
                <a:spcPct val="100000"/>
              </a:lnSpc>
              <a:spcBef>
                <a:spcPts val="0"/>
              </a:spcBef>
              <a:spcAft>
                <a:spcPts val="600"/>
              </a:spcAft>
              <a:buClrTx/>
              <a:buSzTx/>
              <a:buFontTx/>
              <a:buNone/>
              <a:tabLst/>
              <a:defRPr/>
            </a:pPr>
            <a:r>
              <a:rPr lang="en-US" sz="1200" dirty="0">
                <a:solidFill>
                  <a:prstClr val="white"/>
                </a:solidFill>
                <a:latin typeface="Arial"/>
              </a:rPr>
              <a:t>The company o</a:t>
            </a:r>
            <a:r>
              <a:rPr kumimoji="0" lang="en-US" sz="1200" b="0" i="0" u="none" strike="noStrike" kern="0" cap="none" spc="0" normalizeH="0" baseline="0" noProof="0" dirty="0" err="1">
                <a:ln>
                  <a:noFill/>
                </a:ln>
                <a:solidFill>
                  <a:prstClr val="white"/>
                </a:solidFill>
                <a:effectLst/>
                <a:uLnTx/>
                <a:uFillTx/>
                <a:latin typeface="Arial"/>
                <a:ea typeface="+mn-ea"/>
                <a:cs typeface="+mn-cs"/>
              </a:rPr>
              <a:t>pened</a:t>
            </a:r>
            <a:r>
              <a:rPr kumimoji="0" lang="en-US" sz="1200" b="0" i="0" u="none" strike="noStrike" kern="0" cap="none" spc="0" normalizeH="0" baseline="0" noProof="0" dirty="0">
                <a:ln>
                  <a:noFill/>
                </a:ln>
                <a:solidFill>
                  <a:prstClr val="white"/>
                </a:solidFill>
                <a:effectLst/>
                <a:uLnTx/>
                <a:uFillTx/>
                <a:latin typeface="Arial"/>
                <a:ea typeface="+mn-ea"/>
                <a:cs typeface="+mn-cs"/>
              </a:rPr>
              <a:t> in 2008 and expanded in 2015, this site manufactures high performance lubricant additives and synthetic base fluids for use in automotive and lubricants industry.</a:t>
            </a:r>
          </a:p>
        </p:txBody>
      </p:sp>
      <p:graphicFrame>
        <p:nvGraphicFramePr>
          <p:cNvPr id="9" name="Table 11">
            <a:extLst>
              <a:ext uri="{FF2B5EF4-FFF2-40B4-BE49-F238E27FC236}">
                <a16:creationId xmlns:a16="http://schemas.microsoft.com/office/drawing/2014/main" id="{B9394B4D-CA1E-B828-D27B-38771588B066}"/>
              </a:ext>
            </a:extLst>
          </p:cNvPr>
          <p:cNvGraphicFramePr>
            <a:graphicFrameLocks noGrp="1"/>
          </p:cNvGraphicFramePr>
          <p:nvPr>
            <p:extLst>
              <p:ext uri="{D42A27DB-BD31-4B8C-83A1-F6EECF244321}">
                <p14:modId xmlns:p14="http://schemas.microsoft.com/office/powerpoint/2010/main" val="1723549865"/>
              </p:ext>
            </p:extLst>
          </p:nvPr>
        </p:nvGraphicFramePr>
        <p:xfrm>
          <a:off x="416689" y="2619754"/>
          <a:ext cx="5898386" cy="3480000"/>
        </p:xfrm>
        <a:graphic>
          <a:graphicData uri="http://schemas.openxmlformats.org/drawingml/2006/table">
            <a:tbl>
              <a:tblPr firstRow="1" bandRow="1">
                <a:tableStyleId>{5C22544A-7EE6-4342-B048-85BDC9FD1C3A}</a:tableStyleId>
              </a:tblPr>
              <a:tblGrid>
                <a:gridCol w="919336">
                  <a:extLst>
                    <a:ext uri="{9D8B030D-6E8A-4147-A177-3AD203B41FA5}">
                      <a16:colId xmlns:a16="http://schemas.microsoft.com/office/drawing/2014/main" val="20000"/>
                    </a:ext>
                  </a:extLst>
                </a:gridCol>
                <a:gridCol w="4979050">
                  <a:extLst>
                    <a:ext uri="{9D8B030D-6E8A-4147-A177-3AD203B41FA5}">
                      <a16:colId xmlns:a16="http://schemas.microsoft.com/office/drawing/2014/main" val="20001"/>
                    </a:ext>
                  </a:extLst>
                </a:gridCol>
              </a:tblGrid>
              <a:tr h="742571">
                <a:tc>
                  <a:txBody>
                    <a:bodyPr/>
                    <a:lstStyle/>
                    <a:p>
                      <a:pPr marL="0" indent="0" algn="l" defTabSz="914400" rtl="0" eaLnBrk="1" latinLnBrk="0" hangingPunct="1">
                        <a:lnSpc>
                          <a:spcPct val="100000"/>
                        </a:lnSpc>
                        <a:spcBef>
                          <a:spcPts val="0"/>
                        </a:spcBef>
                        <a:buClr>
                          <a:schemeClr val="accent1"/>
                        </a:buClr>
                        <a:buFontTx/>
                        <a:buNone/>
                      </a:pPr>
                      <a:r>
                        <a:rPr lang="en-US" sz="1000" b="0" kern="1200" noProof="0" dirty="0">
                          <a:solidFill>
                            <a:srgbClr val="00C1B6"/>
                          </a:solidFill>
                          <a:latin typeface="+mn-lt"/>
                          <a:ea typeface="+mn-ea"/>
                          <a:cs typeface="+mn-cs"/>
                        </a:rPr>
                        <a:t>Customer objectives</a:t>
                      </a:r>
                    </a:p>
                  </a:txBody>
                  <a:tcPr marL="0" marR="0" marT="72000" marB="72000">
                    <a:lnL w="12700" cmpd="sng">
                      <a:noFill/>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9705" indent="-179705" rtl="0">
                        <a:lnSpc>
                          <a:spcPct val="100000"/>
                        </a:lnSpc>
                        <a:spcBef>
                          <a:spcPts val="0"/>
                        </a:spcBef>
                        <a:buClr>
                          <a:schemeClr val="tx1"/>
                        </a:buClr>
                        <a:buFont typeface="Arial" panose="020B0604020202020204" pitchFamily="34" charset="0"/>
                        <a:buChar char="•"/>
                      </a:pPr>
                      <a:r>
                        <a:rPr lang="en-US" sz="1000" b="0" noProof="0" dirty="0">
                          <a:solidFill>
                            <a:schemeClr val="tx1"/>
                          </a:solidFill>
                        </a:rPr>
                        <a:t>Customer targets to reduce maintenance cost on the equipment</a:t>
                      </a:r>
                    </a:p>
                    <a:p>
                      <a:pPr marL="636905" lvl="1" indent="-179705" rtl="0">
                        <a:lnSpc>
                          <a:spcPct val="100000"/>
                        </a:lnSpc>
                        <a:spcBef>
                          <a:spcPts val="0"/>
                        </a:spcBef>
                        <a:buClr>
                          <a:schemeClr val="tx1"/>
                        </a:buClr>
                        <a:buFont typeface="Arial" panose="020B0604020202020204" pitchFamily="34" charset="0"/>
                        <a:buChar char="•"/>
                      </a:pPr>
                      <a:r>
                        <a:rPr lang="en-US" sz="1000" b="0" noProof="0" dirty="0">
                          <a:solidFill>
                            <a:schemeClr val="tx1"/>
                          </a:solidFill>
                        </a:rPr>
                        <a:t>Current SIMATIC PCS 7 hardware are aging, software is obsoleting in 2023   </a:t>
                      </a:r>
                    </a:p>
                    <a:p>
                      <a:pPr marL="179705" indent="-179705" rtl="0">
                        <a:lnSpc>
                          <a:spcPct val="100000"/>
                        </a:lnSpc>
                        <a:spcBef>
                          <a:spcPts val="0"/>
                        </a:spcBef>
                        <a:buClr>
                          <a:schemeClr val="tx1"/>
                        </a:buClr>
                        <a:buFont typeface="Arial" panose="020B0604020202020204" pitchFamily="34" charset="0"/>
                        <a:buChar char="•"/>
                      </a:pPr>
                      <a:r>
                        <a:rPr lang="en-US" sz="1000" b="0" noProof="0" dirty="0">
                          <a:solidFill>
                            <a:schemeClr val="tx1"/>
                          </a:solidFill>
                        </a:rPr>
                        <a:t>Customer targets to initiate cyber security measurement.</a:t>
                      </a:r>
                    </a:p>
                    <a:p>
                      <a:pPr marL="636905" lvl="1" indent="-179705" rtl="0">
                        <a:lnSpc>
                          <a:spcPct val="100000"/>
                        </a:lnSpc>
                        <a:spcBef>
                          <a:spcPts val="0"/>
                        </a:spcBef>
                        <a:buClr>
                          <a:schemeClr val="tx1"/>
                        </a:buClr>
                        <a:buFont typeface="Arial" panose="020B0604020202020204" pitchFamily="34" charset="0"/>
                        <a:buChar char="•"/>
                      </a:pPr>
                      <a:r>
                        <a:rPr lang="en-US" sz="1000" b="0" noProof="0" dirty="0">
                          <a:solidFill>
                            <a:schemeClr val="tx1"/>
                          </a:solidFill>
                        </a:rPr>
                        <a:t>No cyber security measure in current SIMATIC PCS 7 system</a:t>
                      </a:r>
                    </a:p>
                  </a:txBody>
                  <a:tcPr marL="0" marR="0" marT="72000" marB="72000">
                    <a:lnL w="381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354856">
                <a:tc>
                  <a:txBody>
                    <a:bodyPr/>
                    <a:lstStyle/>
                    <a:p>
                      <a:pPr marL="0" indent="0" algn="l" defTabSz="914400" rtl="0" eaLnBrk="1" latinLnBrk="0" hangingPunct="1">
                        <a:lnSpc>
                          <a:spcPct val="100000"/>
                        </a:lnSpc>
                        <a:spcBef>
                          <a:spcPts val="0"/>
                        </a:spcBef>
                        <a:buClr>
                          <a:schemeClr val="accent1"/>
                        </a:buClr>
                        <a:buFontTx/>
                        <a:buNone/>
                      </a:pPr>
                      <a:r>
                        <a:rPr lang="en-US" sz="1000" b="0" kern="1200" noProof="0" dirty="0">
                          <a:solidFill>
                            <a:srgbClr val="00C1B6"/>
                          </a:solidFill>
                          <a:latin typeface="+mn-lt"/>
                          <a:ea typeface="+mn-ea"/>
                          <a:cs typeface="+mn-cs"/>
                        </a:rPr>
                        <a:t>Solution </a:t>
                      </a:r>
                    </a:p>
                    <a:p>
                      <a:pPr marL="0" indent="0" algn="l" defTabSz="914400" rtl="0" eaLnBrk="1" latinLnBrk="0" hangingPunct="1">
                        <a:lnSpc>
                          <a:spcPct val="100000"/>
                        </a:lnSpc>
                        <a:spcBef>
                          <a:spcPts val="0"/>
                        </a:spcBef>
                        <a:buClr>
                          <a:schemeClr val="accent1"/>
                        </a:buClr>
                        <a:buFontTx/>
                        <a:buNone/>
                      </a:pPr>
                      <a:r>
                        <a:rPr lang="en-US" sz="1000" b="0" kern="1200" noProof="0" dirty="0">
                          <a:solidFill>
                            <a:srgbClr val="00C1B6"/>
                          </a:solidFill>
                          <a:latin typeface="+mn-lt"/>
                          <a:ea typeface="+mn-ea"/>
                          <a:cs typeface="+mn-cs"/>
                        </a:rPr>
                        <a:t>and </a:t>
                      </a:r>
                    </a:p>
                    <a:p>
                      <a:pPr marL="0" indent="0" algn="l" defTabSz="914400" rtl="0" eaLnBrk="1" latinLnBrk="0" hangingPunct="1">
                        <a:lnSpc>
                          <a:spcPct val="100000"/>
                        </a:lnSpc>
                        <a:spcBef>
                          <a:spcPts val="0"/>
                        </a:spcBef>
                        <a:buClr>
                          <a:schemeClr val="accent1"/>
                        </a:buClr>
                        <a:buFontTx/>
                        <a:buNone/>
                      </a:pPr>
                      <a:r>
                        <a:rPr lang="en-US" sz="1000" b="0" kern="1200" noProof="0" dirty="0">
                          <a:solidFill>
                            <a:srgbClr val="00C1B6"/>
                          </a:solidFill>
                          <a:latin typeface="+mn-lt"/>
                          <a:ea typeface="+mn-ea"/>
                          <a:cs typeface="+mn-cs"/>
                        </a:rPr>
                        <a:t>Service</a:t>
                      </a:r>
                    </a:p>
                  </a:txBody>
                  <a:tcPr marL="0" marR="0" marT="72000" marB="72000">
                    <a:lnL w="12700" cmpd="sng">
                      <a:noFill/>
                    </a:lnL>
                    <a:lnR w="38100" cap="flat" cmpd="sng" algn="ctr">
                      <a:noFill/>
                      <a:prstDash val="solid"/>
                      <a:round/>
                      <a:headEnd type="none" w="med" len="med"/>
                      <a:tailEnd type="none" w="med" len="med"/>
                    </a:lnR>
                    <a:lnT w="12700" cap="flat" cmpd="sng" algn="ctr">
                      <a:solidFill>
                        <a:srgbClr val="333353"/>
                      </a:solid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9705" indent="-179705"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Siemens DI CS and DI CS RC-SG team to initiate modernization analysis and offer the Upgrade Factory solution: </a:t>
                      </a:r>
                    </a:p>
                    <a:p>
                      <a:pPr marL="179705" indent="-179705"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AS/OS Analysis from DCS Library Services was done to have details on the project </a:t>
                      </a:r>
                    </a:p>
                    <a:p>
                      <a:pPr marL="179705" indent="-179705"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SIMATIC PCS 7 status audit to be conducted before the actual upgrade work</a:t>
                      </a:r>
                    </a:p>
                    <a:p>
                      <a:pPr marL="179705" indent="-179705"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All new SIMATIC Virtualization as a Services (</a:t>
                      </a:r>
                      <a:r>
                        <a:rPr lang="en-US" sz="1000" b="0" i="0" u="none" strike="noStrike" kern="1200" baseline="0" noProof="0" dirty="0" err="1">
                          <a:solidFill>
                            <a:schemeClr val="tx1"/>
                          </a:solidFill>
                          <a:latin typeface="+mn-lt"/>
                          <a:ea typeface="+mn-ea"/>
                          <a:cs typeface="+mn-cs"/>
                        </a:rPr>
                        <a:t>SIVaaS</a:t>
                      </a:r>
                      <a:r>
                        <a:rPr lang="en-US" sz="1000" b="0" i="0" u="none" strike="noStrike" kern="1200" baseline="0" noProof="0" dirty="0">
                          <a:solidFill>
                            <a:schemeClr val="tx1"/>
                          </a:solidFill>
                          <a:latin typeface="+mn-lt"/>
                          <a:ea typeface="+mn-ea"/>
                          <a:cs typeface="+mn-cs"/>
                        </a:rPr>
                        <a:t>) system</a:t>
                      </a:r>
                    </a:p>
                    <a:p>
                      <a:pPr marL="179705" indent="-179705"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All new SIMATIC DCS/SCADA Infrastructure backup &amp; restore server and all new Process Historian (PH) using preconfigured SIMATIC DCS / SCADA Infrastructure (SIDSI)</a:t>
                      </a:r>
                    </a:p>
                    <a:p>
                      <a:pPr marL="179705" indent="-179705"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DI CS/ DI CS RC-SG technical experts to perform the entire upgrade using </a:t>
                      </a:r>
                      <a:br>
                        <a:rPr lang="en-US" sz="1000" b="0" i="0" u="none" strike="noStrike" kern="1200" baseline="0" noProof="0" dirty="0">
                          <a:solidFill>
                            <a:srgbClr val="FFFFFF"/>
                          </a:solidFill>
                          <a:latin typeface="+mn-lt"/>
                          <a:ea typeface="+mn-ea"/>
                          <a:cs typeface="+mn-cs"/>
                        </a:rPr>
                      </a:br>
                      <a:r>
                        <a:rPr lang="en-US" sz="1000" b="0" i="0" u="none" strike="noStrike" kern="1200" baseline="0" noProof="0" dirty="0">
                          <a:solidFill>
                            <a:schemeClr val="tx1"/>
                          </a:solidFill>
                          <a:latin typeface="+mn-lt"/>
                          <a:ea typeface="+mn-ea"/>
                          <a:cs typeface="+mn-cs"/>
                        </a:rPr>
                        <a:t>DCS Modernization Services from HQ with Factory Acceptance Test on original customer Hardware in Karlsruhe, Germany with handover to SIEMENS Singapore</a:t>
                      </a:r>
                    </a:p>
                  </a:txBody>
                  <a:tcPr marL="0" marR="0" marT="72000" marB="72000">
                    <a:lnL w="38100" cap="flat" cmpd="sng" algn="ctr">
                      <a:noFill/>
                      <a:prstDash val="solid"/>
                      <a:round/>
                      <a:headEnd type="none" w="med" len="med"/>
                      <a:tailEnd type="none" w="med" len="med"/>
                    </a:lnL>
                    <a:lnR w="12700" cmpd="sng">
                      <a:noFill/>
                    </a:lnR>
                    <a:lnT w="12700" cap="flat" cmpd="sng" algn="ctr">
                      <a:solidFill>
                        <a:srgbClr val="333353"/>
                      </a:solidFill>
                      <a:prstDash val="solid"/>
                      <a:round/>
                      <a:headEnd type="none" w="med" len="med"/>
                      <a:tailEnd type="none" w="med" len="med"/>
                    </a:lnT>
                    <a:lnB w="12700" cap="flat" cmpd="sng" algn="ctr">
                      <a:solidFill>
                        <a:srgbClr val="33335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785803">
                <a:tc>
                  <a:txBody>
                    <a:bodyPr/>
                    <a:lstStyle/>
                    <a:p>
                      <a:pPr marL="0" indent="0" algn="l" defTabSz="914400" rtl="0" eaLnBrk="1" latinLnBrk="0" hangingPunct="1">
                        <a:lnSpc>
                          <a:spcPct val="100000"/>
                        </a:lnSpc>
                        <a:spcBef>
                          <a:spcPts val="0"/>
                        </a:spcBef>
                        <a:buClr>
                          <a:schemeClr val="accent1"/>
                        </a:buClr>
                        <a:buFontTx/>
                        <a:buNone/>
                      </a:pPr>
                      <a:r>
                        <a:rPr lang="en-US" sz="1000" b="0" kern="1200" noProof="0" dirty="0">
                          <a:solidFill>
                            <a:srgbClr val="00C1B6"/>
                          </a:solidFill>
                          <a:latin typeface="+mn-lt"/>
                          <a:ea typeface="+mn-ea"/>
                          <a:cs typeface="+mn-cs"/>
                        </a:rPr>
                        <a:t>Customer</a:t>
                      </a:r>
                    </a:p>
                    <a:p>
                      <a:pPr marL="0" indent="0" algn="l" defTabSz="914400" rtl="0" eaLnBrk="1" latinLnBrk="0" hangingPunct="1">
                        <a:lnSpc>
                          <a:spcPct val="100000"/>
                        </a:lnSpc>
                        <a:spcBef>
                          <a:spcPts val="0"/>
                        </a:spcBef>
                        <a:buClr>
                          <a:schemeClr val="accent1"/>
                        </a:buClr>
                        <a:buFontTx/>
                        <a:buNone/>
                      </a:pPr>
                      <a:r>
                        <a:rPr lang="en-US" sz="1000" b="0" kern="1200" noProof="0" dirty="0">
                          <a:solidFill>
                            <a:srgbClr val="00C1B6"/>
                          </a:solidFill>
                          <a:latin typeface="+mn-lt"/>
                          <a:ea typeface="+mn-ea"/>
                          <a:cs typeface="+mn-cs"/>
                        </a:rPr>
                        <a:t>benefits</a:t>
                      </a:r>
                    </a:p>
                  </a:txBody>
                  <a:tcPr marL="0" marR="0" marT="72000" marB="72000">
                    <a:lnL w="12700" cmpd="sng">
                      <a:noFill/>
                    </a:lnL>
                    <a:lnR w="38100" cap="flat" cmpd="sng" algn="ctr">
                      <a:noFill/>
                      <a:prstDash val="solid"/>
                      <a:round/>
                      <a:headEnd type="none" w="med" len="med"/>
                      <a:tailEnd type="none" w="med" len="med"/>
                    </a:lnR>
                    <a:lnT w="12700" cap="flat" cmpd="sng" algn="ctr">
                      <a:solidFill>
                        <a:srgbClr val="33335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9705" indent="-179705"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Reduced maintenance cost saving through the new </a:t>
                      </a:r>
                      <a:r>
                        <a:rPr lang="en-US" sz="1000" b="0" i="0" u="none" strike="noStrike" kern="1200" baseline="0" noProof="0" dirty="0" err="1">
                          <a:solidFill>
                            <a:schemeClr val="tx1"/>
                          </a:solidFill>
                          <a:latin typeface="+mn-lt"/>
                          <a:ea typeface="+mn-ea"/>
                          <a:cs typeface="+mn-cs"/>
                        </a:rPr>
                        <a:t>SIVaaS</a:t>
                      </a:r>
                      <a:r>
                        <a:rPr lang="en-US" sz="1000" b="0" i="0" u="none" strike="noStrike" kern="1200" baseline="0" noProof="0" dirty="0">
                          <a:solidFill>
                            <a:schemeClr val="tx1"/>
                          </a:solidFill>
                          <a:latin typeface="+mn-lt"/>
                          <a:ea typeface="+mn-ea"/>
                          <a:cs typeface="+mn-cs"/>
                        </a:rPr>
                        <a:t> system</a:t>
                      </a:r>
                    </a:p>
                    <a:p>
                      <a:pPr marL="179705" indent="-179705"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Avoid legacy system maintenance cost</a:t>
                      </a:r>
                    </a:p>
                    <a:p>
                      <a:pPr marL="179705" indent="-179705"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Higher level reliability and stability of system</a:t>
                      </a:r>
                    </a:p>
                    <a:p>
                      <a:pPr marL="179705" indent="-179705"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Achieve certain level of cyber security and flexibility to expand after the upgrade</a:t>
                      </a:r>
                    </a:p>
                    <a:p>
                      <a:pPr marL="179705" indent="-179705" rtl="0">
                        <a:lnSpc>
                          <a:spcPct val="100000"/>
                        </a:lnSpc>
                        <a:spcBef>
                          <a:spcPts val="0"/>
                        </a:spcBef>
                        <a:buClr>
                          <a:schemeClr val="tx1"/>
                        </a:buClr>
                        <a:buFont typeface="Arial" panose="020B0604020202020204" pitchFamily="34" charset="0"/>
                        <a:buChar char="•"/>
                      </a:pPr>
                      <a:r>
                        <a:rPr lang="en-US" sz="1000" b="0" i="0" u="none" strike="noStrike" kern="1200" baseline="0" noProof="0" dirty="0">
                          <a:solidFill>
                            <a:schemeClr val="tx1"/>
                          </a:solidFill>
                          <a:latin typeface="+mn-lt"/>
                          <a:ea typeface="+mn-ea"/>
                          <a:cs typeface="+mn-cs"/>
                        </a:rPr>
                        <a:t>Short downtimes due to high quality of the upgrade</a:t>
                      </a:r>
                    </a:p>
                  </a:txBody>
                  <a:tcPr marL="0" marR="0" marT="72000" marB="72000">
                    <a:lnL w="38100" cap="flat" cmpd="sng" algn="ctr">
                      <a:noFill/>
                      <a:prstDash val="solid"/>
                      <a:round/>
                      <a:headEnd type="none" w="med" len="med"/>
                      <a:tailEnd type="none" w="med" len="med"/>
                    </a:lnL>
                    <a:lnR w="12700" cmpd="sng">
                      <a:noFill/>
                    </a:lnR>
                    <a:lnT w="12700" cap="flat" cmpd="sng" algn="ctr">
                      <a:solidFill>
                        <a:srgbClr val="33335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2" name="Foliennummernplatzhalter 1">
            <a:extLst>
              <a:ext uri="{FF2B5EF4-FFF2-40B4-BE49-F238E27FC236}">
                <a16:creationId xmlns:a16="http://schemas.microsoft.com/office/drawing/2014/main" id="{9CA334A2-1C0D-72C0-2DFA-4B559B56AE0A}"/>
              </a:ext>
            </a:extLst>
          </p:cNvPr>
          <p:cNvSpPr>
            <a:spLocks noGrp="1"/>
          </p:cNvSpPr>
          <p:nvPr>
            <p:ph type="sldNum" sz="quarter" idx="11"/>
          </p:nvPr>
        </p:nvSpPr>
        <p:spPr/>
        <p:txBody>
          <a:bodyPr/>
          <a:lstStyle/>
          <a:p>
            <a:r>
              <a:rPr lang="en-US"/>
              <a:t>Page </a:t>
            </a:r>
            <a:fld id="{15EBE321-CBB1-4E91-BD14-37C8D44326FB}" type="slidenum">
              <a:rPr lang="en-US" smtClean="0"/>
              <a:pPr/>
              <a:t>10</a:t>
            </a:fld>
            <a:endParaRPr lang="en-US"/>
          </a:p>
        </p:txBody>
      </p:sp>
    </p:spTree>
    <p:extLst>
      <p:ext uri="{BB962C8B-B14F-4D97-AF65-F5344CB8AC3E}">
        <p14:creationId xmlns:p14="http://schemas.microsoft.com/office/powerpoint/2010/main" val="2783508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3710539F-8E0B-CCB6-8987-A41FFF3F15C1}"/>
              </a:ext>
            </a:extLst>
          </p:cNvPr>
          <p:cNvSpPr>
            <a:spLocks/>
          </p:cNvSpPr>
          <p:nvPr/>
        </p:nvSpPr>
        <p:spPr bwMode="gray">
          <a:xfrm>
            <a:off x="395859" y="479425"/>
            <a:ext cx="3887788" cy="5327651"/>
          </a:xfrm>
          <a:prstGeom prst="rect">
            <a:avLst/>
          </a:prstGeom>
          <a:blipFill>
            <a:blip r:embed="rId3"/>
            <a:stretch>
              <a:fillRect l="183" t="232" r="-3986" b="-232"/>
            </a:stretch>
          </a:blipFill>
          <a:ln>
            <a:noFill/>
          </a:ln>
          <a:effectLst/>
        </p:spPr>
        <p:txBody>
          <a:bodyPr wrap="square" lIns="108000" tIns="54000" rIns="108000" bIns="54000" numCol="1" spcCol="72000" rtlCol="0" anchor="ctr">
            <a:noAutofit/>
          </a:bodyPr>
          <a:lstStyle/>
          <a:p>
            <a:pPr marL="0" lvl="2"/>
            <a:endParaRPr lang="de-DE" dirty="0"/>
          </a:p>
        </p:txBody>
      </p:sp>
      <p:graphicFrame>
        <p:nvGraphicFramePr>
          <p:cNvPr id="7" name="think-cell data - do not delete" hidden="1">
            <a:extLst>
              <a:ext uri="{FF2B5EF4-FFF2-40B4-BE49-F238E27FC236}">
                <a16:creationId xmlns:a16="http://schemas.microsoft.com/office/drawing/2014/main" id="{77FDE10A-2B4F-3080-CE5E-62F06690B9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7" name="think-cell data - do not delete" hidden="1">
                        <a:extLst>
                          <a:ext uri="{FF2B5EF4-FFF2-40B4-BE49-F238E27FC236}">
                            <a16:creationId xmlns:a16="http://schemas.microsoft.com/office/drawing/2014/main" id="{77FDE10A-2B4F-3080-CE5E-62F06690B9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CF0451A9-BA5C-4873-7D03-5B7D8BB4452C}"/>
              </a:ext>
            </a:extLst>
          </p:cNvPr>
          <p:cNvSpPr>
            <a:spLocks noGrp="1"/>
          </p:cNvSpPr>
          <p:nvPr>
            <p:ph type="ftr" sz="quarter" idx="10"/>
          </p:nvPr>
        </p:nvSpPr>
        <p:spPr/>
        <p:txBody>
          <a:bodyPr/>
          <a:lstStyle/>
          <a:p>
            <a:pPr>
              <a:lnSpc>
                <a:spcPct val="100000"/>
              </a:lnSpc>
            </a:pPr>
            <a:r>
              <a:rPr lang="en-US"/>
              <a:t>Unrestricted | © Siemens 2026 | Digital Enterprise Services | September 2026</a:t>
            </a:r>
          </a:p>
        </p:txBody>
      </p:sp>
      <p:sp>
        <p:nvSpPr>
          <p:cNvPr id="6" name="Rechteck 5">
            <a:extLst>
              <a:ext uri="{FF2B5EF4-FFF2-40B4-BE49-F238E27FC236}">
                <a16:creationId xmlns:a16="http://schemas.microsoft.com/office/drawing/2014/main" id="{CCD15C0B-9E05-E223-2195-25B6E96564F7}"/>
              </a:ext>
            </a:extLst>
          </p:cNvPr>
          <p:cNvSpPr>
            <a:spLocks/>
          </p:cNvSpPr>
          <p:nvPr/>
        </p:nvSpPr>
        <p:spPr bwMode="gray">
          <a:xfrm>
            <a:off x="5881688" y="1924957"/>
            <a:ext cx="5905500" cy="12311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spcBef>
                <a:spcPct val="0"/>
              </a:spcBef>
              <a:spcAft>
                <a:spcPts val="1200"/>
              </a:spcAft>
              <a:buFont typeface="Wingdings" charset="0"/>
              <a:buNone/>
            </a:pPr>
            <a:r>
              <a:rPr lang="en-US" sz="4000">
                <a:gradFill>
                  <a:gsLst>
                    <a:gs pos="0">
                      <a:srgbClr val="00FFB9"/>
                    </a:gs>
                    <a:gs pos="100000">
                      <a:srgbClr val="00E6DC"/>
                    </a:gs>
                  </a:gsLst>
                  <a:lin ang="0" scaled="0"/>
                </a:gradFill>
                <a:ea typeface="+mj-ea"/>
                <a:cs typeface="+mj-cs"/>
              </a:rPr>
              <a:t>You want to </a:t>
            </a:r>
            <a:br>
              <a:rPr lang="en-US" sz="4000">
                <a:gradFill>
                  <a:gsLst>
                    <a:gs pos="0">
                      <a:srgbClr val="00FFB9"/>
                    </a:gs>
                    <a:gs pos="100000">
                      <a:srgbClr val="00E6DC"/>
                    </a:gs>
                  </a:gsLst>
                  <a:lin ang="0" scaled="0"/>
                </a:gradFill>
                <a:ea typeface="+mj-ea"/>
                <a:cs typeface="+mj-cs"/>
              </a:rPr>
            </a:br>
            <a:r>
              <a:rPr lang="en-US" sz="4000">
                <a:gradFill>
                  <a:gsLst>
                    <a:gs pos="0">
                      <a:srgbClr val="00FFB9"/>
                    </a:gs>
                    <a:gs pos="100000">
                      <a:srgbClr val="00E6DC"/>
                    </a:gs>
                  </a:gsLst>
                  <a:lin ang="0" scaled="0"/>
                </a:gradFill>
                <a:ea typeface="+mj-ea"/>
                <a:cs typeface="+mj-cs"/>
              </a:rPr>
              <a:t>find out </a:t>
            </a:r>
            <a:r>
              <a:rPr lang="en-US" sz="4000" b="1">
                <a:gradFill>
                  <a:gsLst>
                    <a:gs pos="0">
                      <a:srgbClr val="00FFB9"/>
                    </a:gs>
                    <a:gs pos="100000">
                      <a:srgbClr val="00E6DC"/>
                    </a:gs>
                  </a:gsLst>
                  <a:lin ang="0" scaled="0"/>
                </a:gradFill>
                <a:ea typeface="+mj-ea"/>
                <a:cs typeface="+mj-cs"/>
              </a:rPr>
              <a:t>more</a:t>
            </a:r>
            <a:r>
              <a:rPr lang="en-US" sz="4000">
                <a:gradFill>
                  <a:gsLst>
                    <a:gs pos="0">
                      <a:srgbClr val="00FFB9"/>
                    </a:gs>
                    <a:gs pos="100000">
                      <a:srgbClr val="00E6DC"/>
                    </a:gs>
                  </a:gsLst>
                  <a:lin ang="0" scaled="0"/>
                </a:gradFill>
                <a:ea typeface="+mj-ea"/>
                <a:cs typeface="+mj-cs"/>
              </a:rPr>
              <a:t>?</a:t>
            </a:r>
          </a:p>
        </p:txBody>
      </p:sp>
      <p:grpSp>
        <p:nvGrpSpPr>
          <p:cNvPr id="11" name="Gruppieren 10">
            <a:extLst>
              <a:ext uri="{FF2B5EF4-FFF2-40B4-BE49-F238E27FC236}">
                <a16:creationId xmlns:a16="http://schemas.microsoft.com/office/drawing/2014/main" id="{5ADBF814-6851-4740-416B-EB5B12B519A1}"/>
              </a:ext>
            </a:extLst>
          </p:cNvPr>
          <p:cNvGrpSpPr>
            <a:grpSpLocks/>
          </p:cNvGrpSpPr>
          <p:nvPr/>
        </p:nvGrpSpPr>
        <p:grpSpPr>
          <a:xfrm>
            <a:off x="5881688" y="3733456"/>
            <a:ext cx="5905500" cy="1323439"/>
            <a:chOff x="6325834" y="2877113"/>
            <a:chExt cx="5470526" cy="1684800"/>
          </a:xfrm>
        </p:grpSpPr>
        <p:sp>
          <p:nvSpPr>
            <p:cNvPr id="8" name="Rechteck 7">
              <a:extLst>
                <a:ext uri="{FF2B5EF4-FFF2-40B4-BE49-F238E27FC236}">
                  <a16:creationId xmlns:a16="http://schemas.microsoft.com/office/drawing/2014/main" id="{5AC1F237-D53E-0B4A-C182-EFA4FC67A61C}"/>
                </a:ext>
              </a:extLst>
            </p:cNvPr>
            <p:cNvSpPr>
              <a:spLocks/>
            </p:cNvSpPr>
            <p:nvPr/>
          </p:nvSpPr>
          <p:spPr bwMode="gray">
            <a:xfrm>
              <a:off x="6325834" y="2877113"/>
              <a:ext cx="1683213" cy="1684800"/>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nchorCtr="0">
              <a:noAutofit/>
            </a:bodyPr>
            <a:lstStyle/>
            <a:p>
              <a:pPr>
                <a:spcBef>
                  <a:spcPct val="0"/>
                </a:spcBef>
              </a:pPr>
              <a:r>
                <a:rPr lang="en-US" sz="1200" b="1">
                  <a:solidFill>
                    <a:schemeClr val="tx1"/>
                  </a:solidFill>
                  <a:latin typeface="Arial"/>
                  <a:hlinkClick r:id="rId6"/>
                </a:rPr>
                <a:t>Webpage</a:t>
              </a:r>
              <a:endParaRPr lang="en-US" sz="1200" b="1">
                <a:solidFill>
                  <a:schemeClr val="tx1"/>
                </a:solidFill>
                <a:latin typeface="Arial"/>
              </a:endParaRPr>
            </a:p>
          </p:txBody>
        </p:sp>
        <p:sp>
          <p:nvSpPr>
            <p:cNvPr id="9" name="Rechteck 8">
              <a:extLst>
                <a:ext uri="{FF2B5EF4-FFF2-40B4-BE49-F238E27FC236}">
                  <a16:creationId xmlns:a16="http://schemas.microsoft.com/office/drawing/2014/main" id="{49E24B90-14BE-00A4-965D-4545F04A8433}"/>
                </a:ext>
              </a:extLst>
            </p:cNvPr>
            <p:cNvSpPr>
              <a:spLocks/>
            </p:cNvSpPr>
            <p:nvPr/>
          </p:nvSpPr>
          <p:spPr bwMode="gray">
            <a:xfrm>
              <a:off x="8219490" y="2877113"/>
              <a:ext cx="1683213" cy="1684800"/>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nchorCtr="0">
              <a:noAutofit/>
            </a:bodyPr>
            <a:lstStyle/>
            <a:p>
              <a:pPr>
                <a:spcBef>
                  <a:spcPct val="0"/>
                </a:spcBef>
              </a:pPr>
              <a:r>
                <a:rPr lang="en-US" sz="1200" b="1">
                  <a:solidFill>
                    <a:schemeClr val="tx1"/>
                  </a:solidFill>
                  <a:latin typeface="Arial"/>
                  <a:hlinkClick r:id="rId7"/>
                </a:rPr>
                <a:t>Siemens Contact Database </a:t>
              </a:r>
              <a:endParaRPr lang="en-US" sz="1200" b="1">
                <a:solidFill>
                  <a:schemeClr val="tx1"/>
                </a:solidFill>
                <a:latin typeface="Arial"/>
              </a:endParaRPr>
            </a:p>
          </p:txBody>
        </p:sp>
        <p:sp>
          <p:nvSpPr>
            <p:cNvPr id="10" name="Rechteck 9">
              <a:extLst>
                <a:ext uri="{FF2B5EF4-FFF2-40B4-BE49-F238E27FC236}">
                  <a16:creationId xmlns:a16="http://schemas.microsoft.com/office/drawing/2014/main" id="{08BBEDBC-2C1F-B1DA-2809-420409D27A8A}"/>
                </a:ext>
              </a:extLst>
            </p:cNvPr>
            <p:cNvSpPr>
              <a:spLocks/>
            </p:cNvSpPr>
            <p:nvPr/>
          </p:nvSpPr>
          <p:spPr bwMode="gray">
            <a:xfrm>
              <a:off x="10113147" y="2877113"/>
              <a:ext cx="1683213" cy="1684800"/>
            </a:xfrm>
            <a:prstGeom prst="rect">
              <a:avLst/>
            </a:prstGeom>
            <a:solidFill>
              <a:srgbClr val="3333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nchorCtr="0">
              <a:noAutofit/>
            </a:bodyPr>
            <a:lstStyle/>
            <a:p>
              <a:pPr>
                <a:spcBef>
                  <a:spcPct val="0"/>
                </a:spcBef>
              </a:pPr>
              <a:r>
                <a:rPr lang="en-US" sz="1200" b="1">
                  <a:solidFill>
                    <a:schemeClr val="tx1"/>
                  </a:solidFill>
                  <a:latin typeface="Arial"/>
                </a:rPr>
                <a:t>Flyer: </a:t>
              </a:r>
            </a:p>
            <a:p>
              <a:pPr>
                <a:spcBef>
                  <a:spcPct val="0"/>
                </a:spcBef>
              </a:pPr>
              <a:r>
                <a:rPr lang="en-US" sz="1200" b="1">
                  <a:solidFill>
                    <a:schemeClr val="tx1"/>
                  </a:solidFill>
                  <a:latin typeface="Arial"/>
                  <a:hlinkClick r:id="rId8"/>
                </a:rPr>
                <a:t>Upgrade ET 200M to ET 200SP HA</a:t>
              </a:r>
              <a:endParaRPr lang="en-US" sz="1200" b="1">
                <a:solidFill>
                  <a:schemeClr val="tx1"/>
                </a:solidFill>
                <a:latin typeface="Arial"/>
              </a:endParaRPr>
            </a:p>
          </p:txBody>
        </p:sp>
      </p:grpSp>
      <p:sp>
        <p:nvSpPr>
          <p:cNvPr id="4" name="Foliennummernplatzhalter 3">
            <a:extLst>
              <a:ext uri="{FF2B5EF4-FFF2-40B4-BE49-F238E27FC236}">
                <a16:creationId xmlns:a16="http://schemas.microsoft.com/office/drawing/2014/main" id="{3D200F54-0D9F-41C9-3A26-5CF812809CFD}"/>
              </a:ext>
            </a:extLst>
          </p:cNvPr>
          <p:cNvSpPr>
            <a:spLocks noGrp="1"/>
          </p:cNvSpPr>
          <p:nvPr>
            <p:ph type="sldNum" sz="quarter" idx="11"/>
          </p:nvPr>
        </p:nvSpPr>
        <p:spPr/>
        <p:txBody>
          <a:bodyPr/>
          <a:lstStyle/>
          <a:p>
            <a:r>
              <a:rPr lang="en-US"/>
              <a:t>Page </a:t>
            </a:r>
            <a:fld id="{15EBE321-CBB1-4E91-BD14-37C8D44326FB}" type="slidenum">
              <a:rPr lang="en-US" smtClean="0"/>
              <a:pPr/>
              <a:t>11</a:t>
            </a:fld>
            <a:endParaRPr lang="en-US"/>
          </a:p>
        </p:txBody>
      </p:sp>
    </p:spTree>
    <p:extLst>
      <p:ext uri="{BB962C8B-B14F-4D97-AF65-F5344CB8AC3E}">
        <p14:creationId xmlns:p14="http://schemas.microsoft.com/office/powerpoint/2010/main" val="518486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9CEF81D-3B55-47E5-94B9-C519906E5A08}"/>
              </a:ext>
            </a:extLst>
          </p:cNvPr>
          <p:cNvSpPr>
            <a:spLocks noGrp="1"/>
          </p:cNvSpPr>
          <p:nvPr>
            <p:ph type="title"/>
          </p:nvPr>
        </p:nvSpPr>
        <p:spPr/>
        <p:txBody>
          <a:bodyPr/>
          <a:lstStyle/>
          <a:p>
            <a:r>
              <a:rPr lang="en-US" noProof="0"/>
              <a:t>Disclaimer</a:t>
            </a:r>
          </a:p>
        </p:txBody>
      </p:sp>
      <p:sp>
        <p:nvSpPr>
          <p:cNvPr id="3" name="Content" descr="Copy disclaimer">
            <a:extLst>
              <a:ext uri="{FF2B5EF4-FFF2-40B4-BE49-F238E27FC236}">
                <a16:creationId xmlns:a16="http://schemas.microsoft.com/office/drawing/2014/main" id="{536CB846-BF47-4D54-AA64-A816E2B1BA57}"/>
              </a:ext>
            </a:extLst>
          </p:cNvPr>
          <p:cNvSpPr>
            <a:spLocks noGrp="1"/>
          </p:cNvSpPr>
          <p:nvPr>
            <p:ph idx="1"/>
          </p:nvPr>
        </p:nvSpPr>
        <p:spPr/>
        <p:txBody>
          <a:bodyPr/>
          <a:lstStyle/>
          <a:p>
            <a:r>
              <a:rPr lang="en-US" noProof="0"/>
              <a:t>© Siemens </a:t>
            </a:r>
            <a:fld id="{B197323B-858D-4CC0-90E2-38A4456E0848}" type="datetimeyyyy">
              <a:rPr lang="en-US" noProof="0" smtClean="0"/>
              <a:t>2026</a:t>
            </a:fld>
            <a:endParaRPr lang="en-US" noProof="0"/>
          </a:p>
          <a:p>
            <a:endParaRPr lang="en-US" noProof="0"/>
          </a:p>
          <a:p>
            <a:r>
              <a:rPr lang="en-US" noProof="0"/>
              <a:t>Subject to changes and errors. The information given in this document only contains general descriptions and/or performance features which may not always specifically reflect those described, or which may undergo modification in the course of further development of the products. The requested performance features are binding only when they are expressly agreed upon in the concluded contract.</a:t>
            </a:r>
          </a:p>
          <a:p>
            <a:endParaRPr lang="en-US" noProof="0"/>
          </a:p>
          <a:p>
            <a:r>
              <a:rPr lang="en-US" noProof="0"/>
              <a:t>All product designations may be trademarks or other rights of </a:t>
            </a:r>
            <a:br>
              <a:rPr lang="en-US" noProof="0"/>
            </a:br>
            <a:r>
              <a:rPr lang="en-US" noProof="0"/>
              <a:t>Siemens AG, its affiliated companies or other companies whose use by third parties for their own purposes could violate the rights of the respective owner.</a:t>
            </a:r>
          </a:p>
        </p:txBody>
      </p:sp>
      <p:sp>
        <p:nvSpPr>
          <p:cNvPr id="4" name="Footer" descr="Footer with copyright, author and department information, and date">
            <a:extLst>
              <a:ext uri="{FF2B5EF4-FFF2-40B4-BE49-F238E27FC236}">
                <a16:creationId xmlns:a16="http://schemas.microsoft.com/office/drawing/2014/main" id="{AD6006ED-C279-47ED-B706-5853C56262D3}"/>
              </a:ext>
            </a:extLst>
          </p:cNvPr>
          <p:cNvSpPr>
            <a:spLocks noGrp="1"/>
          </p:cNvSpPr>
          <p:nvPr>
            <p:ph type="ftr" sz="quarter" idx="10"/>
          </p:nvPr>
        </p:nvSpPr>
        <p:spPr/>
        <p:txBody>
          <a:bodyPr/>
          <a:lstStyle/>
          <a:p>
            <a:pPr marL="0" marR="0" lvl="0" indent="0" algn="l" defTabSz="914400" eaLnBrk="1" fontAlgn="auto" latinLnBrk="0" hangingPunct="1">
              <a:lnSpc>
                <a:spcPct val="100000"/>
              </a:lnSpc>
              <a:spcBef>
                <a:spcPts val="0"/>
              </a:spcBef>
              <a:spcAft>
                <a:spcPts val="0"/>
              </a:spcAft>
              <a:buClr>
                <a:srgbClr val="009999"/>
              </a:buClr>
              <a:buSzTx/>
              <a:buFontTx/>
              <a:buNone/>
              <a:tabLst/>
              <a:defRPr/>
            </a:pPr>
            <a:r>
              <a:rPr kumimoji="0" lang="en-US" sz="900" b="0" i="0" u="none" strike="noStrike" kern="0" cap="none" spc="0" normalizeH="0" baseline="0" noProof="0">
                <a:ln>
                  <a:noFill/>
                </a:ln>
                <a:solidFill>
                  <a:srgbClr val="000000"/>
                </a:solidFill>
                <a:effectLst/>
                <a:uLnTx/>
                <a:uFillTx/>
                <a:latin typeface="Arial"/>
              </a:rPr>
              <a:t>Unrestricted | © Siemens 2026 | Digital Enterprise Services | September 2026</a:t>
            </a:r>
          </a:p>
        </p:txBody>
      </p:sp>
      <p:sp>
        <p:nvSpPr>
          <p:cNvPr id="5" name="Foliennummernplatzhalter 4">
            <a:extLst>
              <a:ext uri="{FF2B5EF4-FFF2-40B4-BE49-F238E27FC236}">
                <a16:creationId xmlns:a16="http://schemas.microsoft.com/office/drawing/2014/main" id="{B97711D5-4BE2-244C-E8AE-13AF4FA8D6A9}"/>
              </a:ext>
            </a:extLst>
          </p:cNvPr>
          <p:cNvSpPr>
            <a:spLocks noGrp="1"/>
          </p:cNvSpPr>
          <p:nvPr>
            <p:ph type="sldNum" sz="quarter" idx="11"/>
          </p:nvPr>
        </p:nvSpPr>
        <p:spPr/>
        <p:txBody>
          <a:bodyPr/>
          <a:lstStyle/>
          <a:p>
            <a:r>
              <a:rPr lang="en-US"/>
              <a:t>Page </a:t>
            </a:r>
            <a:fld id="{15EBE321-CBB1-4E91-BD14-37C8D44326FB}" type="slidenum">
              <a:rPr lang="en-US" smtClean="0"/>
              <a:pPr/>
              <a:t>12</a:t>
            </a:fld>
            <a:endParaRPr lang="en-US"/>
          </a:p>
        </p:txBody>
      </p:sp>
    </p:spTree>
    <p:extLst>
      <p:ext uri="{BB962C8B-B14F-4D97-AF65-F5344CB8AC3E}">
        <p14:creationId xmlns:p14="http://schemas.microsoft.com/office/powerpoint/2010/main" val="33418018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E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g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UBAQEBAQEBAQEBAQEBAQIAAAAAAAAAAwAAAAMAAAAA/////wQAPwwAAAAAAAAAAAAAIAD///////////////8AAAD///////////////8DAAAAAgD///////8DAAAAAgD///////////////////////////////////////////////////////////////////////////////////////////////////////////////////////////////////////////////////////////////////////////////////////////////////////////////////////////////////////////////////////////////////////////////////////////////////////////////////////////////////////////////////////////////////////////////////////////////////////////////////////////////////////////////////////////////////////////////////////////////8BACAA////////////////AAAO////////AwAAAAMA////////////////////////////////////////////////////////////////////////////////////////////////////////////////////////////////////////////////////////////////////////////////////////////////////////////////////////////////////////////////////////////////////////////////////////////////////////////////////////////////////////////////////////////////////////////////////////////////////////////////////////////////////////////////////////////////////////////////////////////////////////////////////////AgACAP///////wQAAAACABAAC0aciCnJ2FlGm+PnU3APXMYFAAAAAAADAAAAAAADAAAAAwADAAAAAAD///////8DAAEA////////BAAAAAMAEAAL7OvgNAaHYUaucEz/7O83Aw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EAOQLAAAAAAAAAAAAACAB////////////////AAAA////////////////BAAAAAMA////////BAAAAAMA////////BAAAAAMA////////BAAAAAMA////////BAAAAAMA////////////////////////////////////////////////////////////////////////////////////////////////////////////////////////////////////////////////////////////////////////////////////////////////////////////////////////////////////////////////////////////////////////////////////////////////////////////////////////////////////////////////////////////////////////////////////////////////////////////////////////////////////////////////AQAgAf///////////////wAADv///////wQAAAACAP///////////////////////////////////////////////////////////////////////////////////////////////////////////////////////////////////////////////////////////////////////////////////////////////////////////////////////////////////////////////////////////////////////////////////////////////////////////////////////////////////////////////////////////////////////////////////////////////////////////////////////////////////////////////////////////////////////////////////////////////////////////////////////wIAAwEDAAAAAgD///////8aAAZMaW5rZWRTaGFwZXNEYXRhUHJvcGVydHlfMAUAAAAAAAQAAAADAAQAAAABAAQAAAADAP///////wQAAAADAP///////wMABQEDAAAAAwD///////8lAAZMaW5rZWRTaGFwZVByZXNlbnRhdGlvblNldHRpbmdzRGF0YV8wBQAAAAEABAAAAAAABAAAAAIABAAAAAAABAAAAAIABAAAAAAABAAAAAIABAAA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gC3DgAAAAAAAAAAAAD/////gwCDAAAABV9pZAAQAAAABEaciCnJ2FlGm+PnU3APXMYDRGF0YQAbAAAABExpbmtlZFNoYXBlRGF0YQAFAAAAAAACTmFtZQAZAAAATGlua2VkU2hhcGVzRGF0YVByb3BlcnR5ABBWZXJzaW9uAAAAAAAJTGFzdFdyaXRlAGhvsY2HAQAAAAEA/////50AnQAAAAVfaWQAEAAAAATs6+A0BodhRq5wTP/s7zcDA0RhdGEAKgAAAAhQcmVzZW50YXRpb25TY2FubmVkRm9yTGlua2VkU2hhcGVzAAEAAk5hbWUAJAAAAExpbmtlZFNoYXBlUHJlc2VudGF0aW9uU2V0dGluZ3NEYXRhABBWZXJzaW9uAAAAAAAJTGFzdFdyaXRlAIdvsY2H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B_LENGTH" val="24576"/>
  <p:tag name="EE4P_STYLE_ID" val="deb55b3a-33d8-40d4-a2a5-00d73ccd4da4"/>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iemens 2022">
  <a:themeElements>
    <a:clrScheme name="Siemens AG Theme Color">
      <a:dk1>
        <a:srgbClr val="000000"/>
      </a:dk1>
      <a:lt1>
        <a:sysClr val="window" lastClr="FFFFFF"/>
      </a:lt1>
      <a:dk2>
        <a:srgbClr val="000028"/>
      </a:dk2>
      <a:lt2>
        <a:srgbClr val="F3F3F0"/>
      </a:lt2>
      <a:accent1>
        <a:srgbClr val="009999"/>
      </a:accent1>
      <a:accent2>
        <a:srgbClr val="00D7A0"/>
      </a:accent2>
      <a:accent3>
        <a:srgbClr val="00BEDC"/>
      </a:accent3>
      <a:accent4>
        <a:srgbClr val="0087BE"/>
      </a:accent4>
      <a:accent5>
        <a:srgbClr val="00557C"/>
      </a:accent5>
      <a:accent6>
        <a:srgbClr val="000028"/>
      </a:accent6>
      <a:hlink>
        <a:srgbClr val="00C1B6"/>
      </a:hlink>
      <a:folHlink>
        <a:srgbClr val="00C1B6"/>
      </a:folHlink>
    </a:clrScheme>
    <a:fontScheme name="Siemens AG Them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rgbClr val="333353"/>
        </a:solidFill>
        <a:ln>
          <a:noFill/>
        </a:ln>
      </a:spPr>
      <a:bodyPr lIns="107944" tIns="71963" rIns="431775" bIns="71963" rtlCol="0" anchor="ctr" anchorCtr="0"/>
      <a:lstStyle>
        <a:defPPr algn="r">
          <a:defRPr sz="2399" baseline="30000" dirty="0">
            <a:solidFill>
              <a:prstClr val="white"/>
            </a:solidFill>
            <a:latin typeface="Aria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headEnd w="lg" len="lg"/>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solidFill>
              <a:schemeClr val="tx1"/>
            </a:solidFill>
          </a:defRPr>
        </a:defPPr>
      </a:lstStyle>
    </a:txDef>
  </a:objectDefaults>
  <a:extraClrSchemeLst/>
  <a:custClrLst>
    <a:custClr name="Siemens Petrol | 0 153 153">
      <a:srgbClr val="009999"/>
    </a:custClr>
    <a:custClr name="Light Petrol | 0 193 182">
      <a:srgbClr val="00C1B6"/>
    </a:custClr>
    <a:custClr name="Dark Sand | 170 170 150">
      <a:srgbClr val="AAAA96"/>
    </a:custClr>
    <a:custClr name="Dark Yellow | 247 198 0">
      <a:srgbClr val="F7C600"/>
    </a:custClr>
    <a:custClr name="Dark Green | 0 100 110">
      <a:srgbClr val="00646E"/>
    </a:custClr>
    <a:custClr name="Dark Blue | 0 85 124">
      <a:srgbClr val="00557C"/>
    </a:custClr>
    <a:custClr name="Dark Purple | 85 59 163">
      <a:srgbClr val="553BA3"/>
    </a:custClr>
    <a:custClr name="Deep Blue | 0 0 40">
      <a:srgbClr val="000028"/>
    </a:custClr>
    <a:custClr name="Deep Blue 40% (Gray) | 153 153 169">
      <a:srgbClr val="9999A9"/>
    </a:custClr>
    <a:custClr name="Red | 239 1 55">
      <a:srgbClr val="EF0137"/>
    </a:custClr>
    <a:custClr name="Bold Green">
      <a:srgbClr val="00FFB9"/>
    </a:custClr>
    <a:custClr name="Deep Blue | 0 0 40">
      <a:srgbClr val="000028"/>
    </a:custClr>
    <a:custClr name="Soft Sand | 197 197 184">
      <a:srgbClr val="C5C5B8"/>
    </a:custClr>
    <a:custClr name="Yellow | 255 215 50">
      <a:srgbClr val="FFD732"/>
    </a:custClr>
    <a:custClr name="Green | 0 175 142">
      <a:srgbClr val="00AF8E"/>
    </a:custClr>
    <a:custClr name="Blue | 0 135 190">
      <a:srgbClr val="0087BE"/>
    </a:custClr>
    <a:custClr name="Purple | 128 92 255">
      <a:srgbClr val="805CFF"/>
    </a:custClr>
    <a:custClr name="Deep Blue 80% | 51 51 83">
      <a:srgbClr val="333353"/>
    </a:custClr>
    <a:custClr name="Deep Blue 20% (Soft Gray) | 204 204 212">
      <a:srgbClr val="CCCCD4"/>
    </a:custClr>
    <a:custClr name="Dark Orange | 236 102 2">
      <a:srgbClr val="EC6602"/>
    </a:custClr>
    <a:custClr name="Bold Blue">
      <a:srgbClr val="00E6DC"/>
    </a:custClr>
    <a:custClr name="Light Sand | 243 243 240">
      <a:srgbClr val="F3F3F0"/>
    </a:custClr>
    <a:custClr name="Bright Sand | 223 223 217">
      <a:srgbClr val="DFDFD9"/>
    </a:custClr>
    <a:custClr name="Soft Yellow | 255 226 112">
      <a:srgbClr val="FFE270"/>
    </a:custClr>
    <a:custClr name="Soft Green | 0 215 160">
      <a:srgbClr val="00D7A0"/>
    </a:custClr>
    <a:custClr name="Soft Blue | 0 190 220">
      <a:srgbClr val="00BEDC"/>
    </a:custClr>
    <a:custClr name="Soft Purple | 180 168 255">
      <a:srgbClr val="B4A8FF"/>
    </a:custClr>
    <a:custClr name="Deep Blue 60% (Dark Gray) | 102 102 126">
      <a:srgbClr val="66667E"/>
    </a:custClr>
    <a:custClr name="Deep Blue 10% (Light Gray) | 229 229 233">
      <a:srgbClr val="E5E5E9"/>
    </a:custClr>
    <a:custClr name="Orange | 255 144 0">
      <a:srgbClr val="FF9000"/>
    </a:custClr>
  </a:custClrLst>
  <a:extLst>
    <a:ext uri="{05A4C25C-085E-4340-85A3-A5531E510DB2}">
      <thm15:themeFamily xmlns:thm15="http://schemas.microsoft.com/office/thememl/2012/main" name="sie-ppt-O365-16x9-standard-short-version-eng-v3-4-3.pptx" id="{C34A78C0-B1E2-4FFD-99C6-DBAAAA416F5A}" vid="{52DFC235-76C2-459B-9892-3046C9D7804E}"/>
    </a:ext>
  </a:extLst>
</a:theme>
</file>

<file path=ppt/theme/theme2.xml><?xml version="1.0" encoding="utf-8"?>
<a:theme xmlns:a="http://schemas.openxmlformats.org/drawingml/2006/main" name="Office Theme">
  <a:themeElements>
    <a:clrScheme name="Siemens AG Theme Color">
      <a:dk1>
        <a:srgbClr val="000000"/>
      </a:dk1>
      <a:lt1>
        <a:sysClr val="window" lastClr="FFFFFF"/>
      </a:lt1>
      <a:dk2>
        <a:srgbClr val="000028"/>
      </a:dk2>
      <a:lt2>
        <a:srgbClr val="F3F3F0"/>
      </a:lt2>
      <a:accent1>
        <a:srgbClr val="009999"/>
      </a:accent1>
      <a:accent2>
        <a:srgbClr val="00D7A0"/>
      </a:accent2>
      <a:accent3>
        <a:srgbClr val="00BEDC"/>
      </a:accent3>
      <a:accent4>
        <a:srgbClr val="0087BE"/>
      </a:accent4>
      <a:accent5>
        <a:srgbClr val="00557C"/>
      </a:accent5>
      <a:accent6>
        <a:srgbClr val="000028"/>
      </a:accent6>
      <a:hlink>
        <a:srgbClr val="00FFB9"/>
      </a:hlink>
      <a:folHlink>
        <a:srgbClr val="00E6DC"/>
      </a:folHlink>
    </a:clrScheme>
    <a:fontScheme name="Siemens A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emens Petrol | 0 153 153">
      <a:srgbClr val="009999"/>
    </a:custClr>
    <a:custClr name="Light Petrol | 0 193 182">
      <a:srgbClr val="00C1B6"/>
    </a:custClr>
    <a:custClr name="Dark Sand | 170 170 150">
      <a:srgbClr val="AAAA96"/>
    </a:custClr>
    <a:custClr name="Dark Yellow | 247 198 0">
      <a:srgbClr val="F7C600"/>
    </a:custClr>
    <a:custClr name="Dark Green | 0 100 110">
      <a:srgbClr val="00646E"/>
    </a:custClr>
    <a:custClr name="Dark Blue | 0 85 124">
      <a:srgbClr val="00557C"/>
    </a:custClr>
    <a:custClr name="Dark Purple | 85 59 163">
      <a:srgbClr val="553BA3"/>
    </a:custClr>
    <a:custClr name="Deep Blue | 0 0 40">
      <a:srgbClr val="000028"/>
    </a:custClr>
    <a:custClr name="Deep Blue 40% (Gray) | 153 153 169">
      <a:srgbClr val="9999A9"/>
    </a:custClr>
    <a:custClr name="Red | 239 1 55">
      <a:srgbClr val="EF0137"/>
    </a:custClr>
    <a:custClr name="Bold Green">
      <a:srgbClr val="00FFB9"/>
    </a:custClr>
    <a:custClr name="Deep Blue | 0 0 40">
      <a:srgbClr val="000028"/>
    </a:custClr>
    <a:custClr name="Soft Sand | 197 197 184">
      <a:srgbClr val="C5C5B8"/>
    </a:custClr>
    <a:custClr name="Yellow | 255 215 50">
      <a:srgbClr val="FFD732"/>
    </a:custClr>
    <a:custClr name="Green | 0 175 142">
      <a:srgbClr val="00AF8E"/>
    </a:custClr>
    <a:custClr name="Blue | 0 135 190">
      <a:srgbClr val="0087BE"/>
    </a:custClr>
    <a:custClr name="Purple | 128 92 255">
      <a:srgbClr val="805CFF"/>
    </a:custClr>
    <a:custClr name="Deep Blue 80% | 51 51 83">
      <a:srgbClr val="333353"/>
    </a:custClr>
    <a:custClr name="Deep Blue 20% (Soft Gray) | 204 204 212">
      <a:srgbClr val="CCCCD4"/>
    </a:custClr>
    <a:custClr name="Dark Orange | 236 102 2">
      <a:srgbClr val="EC6602"/>
    </a:custClr>
    <a:custClr name="Bold Blue">
      <a:srgbClr val="00E6DC"/>
    </a:custClr>
    <a:custClr name="Light Sand | 243 243 240">
      <a:srgbClr val="F3F3F0"/>
    </a:custClr>
    <a:custClr name="Bright Sand | 223 223 217">
      <a:srgbClr val="DFDFD9"/>
    </a:custClr>
    <a:custClr name="Soft Yellow | 255 226 112">
      <a:srgbClr val="FFE270"/>
    </a:custClr>
    <a:custClr name="Soft Green | 0 215 160">
      <a:srgbClr val="00D7A0"/>
    </a:custClr>
    <a:custClr name="Soft Blue | 0 190 220">
      <a:srgbClr val="00BEDC"/>
    </a:custClr>
    <a:custClr name="Soft Purple | 180 168 255">
      <a:srgbClr val="B4A8FF"/>
    </a:custClr>
    <a:custClr name="Deep Blue 60% (Dark Gray) | 102 102 126">
      <a:srgbClr val="66667E"/>
    </a:custClr>
    <a:custClr name="Deep Blue 10% (Light Gray) | 229 229 233">
      <a:srgbClr val="E5E5E9"/>
    </a:custClr>
    <a:custClr name="Orange | 255 144 0">
      <a:srgbClr val="FF9000"/>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iemens AG Theme Color">
      <a:dk1>
        <a:srgbClr val="000000"/>
      </a:dk1>
      <a:lt1>
        <a:sysClr val="window" lastClr="FFFFFF"/>
      </a:lt1>
      <a:dk2>
        <a:srgbClr val="000028"/>
      </a:dk2>
      <a:lt2>
        <a:srgbClr val="F3F3F0"/>
      </a:lt2>
      <a:accent1>
        <a:srgbClr val="009999"/>
      </a:accent1>
      <a:accent2>
        <a:srgbClr val="00D7A0"/>
      </a:accent2>
      <a:accent3>
        <a:srgbClr val="00BEDC"/>
      </a:accent3>
      <a:accent4>
        <a:srgbClr val="0087BE"/>
      </a:accent4>
      <a:accent5>
        <a:srgbClr val="00557C"/>
      </a:accent5>
      <a:accent6>
        <a:srgbClr val="000028"/>
      </a:accent6>
      <a:hlink>
        <a:srgbClr val="00FFB9"/>
      </a:hlink>
      <a:folHlink>
        <a:srgbClr val="00E6DC"/>
      </a:folHlink>
    </a:clrScheme>
    <a:fontScheme name="Siemens A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emens Petrol | 0 153 153">
      <a:srgbClr val="009999"/>
    </a:custClr>
    <a:custClr name="Light Petrol | 0 193 182">
      <a:srgbClr val="00C1B6"/>
    </a:custClr>
    <a:custClr name="Dark Sand | 170 170 150">
      <a:srgbClr val="AAAA96"/>
    </a:custClr>
    <a:custClr name="Dark Yellow | 247 198 0">
      <a:srgbClr val="F7C600"/>
    </a:custClr>
    <a:custClr name="Dark Green | 0 100 110">
      <a:srgbClr val="00646E"/>
    </a:custClr>
    <a:custClr name="Dark Blue | 0 85 124">
      <a:srgbClr val="00557C"/>
    </a:custClr>
    <a:custClr name="Dark Purple | 85 59 163">
      <a:srgbClr val="553BA3"/>
    </a:custClr>
    <a:custClr name="Deep Blue | 0 0 40">
      <a:srgbClr val="000028"/>
    </a:custClr>
    <a:custClr name="Deep Blue 40% (Gray) | 153 153 169">
      <a:srgbClr val="9999A9"/>
    </a:custClr>
    <a:custClr name="Red | 239 1 55">
      <a:srgbClr val="EF0137"/>
    </a:custClr>
    <a:custClr name="Bold Green">
      <a:srgbClr val="00FFB9"/>
    </a:custClr>
    <a:custClr name="Deep Blue | 0 0 40">
      <a:srgbClr val="000028"/>
    </a:custClr>
    <a:custClr name="Soft Sand | 197 197 184">
      <a:srgbClr val="C5C5B8"/>
    </a:custClr>
    <a:custClr name="Yellow | 255 215 50">
      <a:srgbClr val="FFD732"/>
    </a:custClr>
    <a:custClr name="Green | 0 175 142">
      <a:srgbClr val="00AF8E"/>
    </a:custClr>
    <a:custClr name="Blue | 0 135 190">
      <a:srgbClr val="0087BE"/>
    </a:custClr>
    <a:custClr name="Purple | 128 92 255">
      <a:srgbClr val="805CFF"/>
    </a:custClr>
    <a:custClr name="Deep Blue 80% | 51 51 83">
      <a:srgbClr val="333353"/>
    </a:custClr>
    <a:custClr name="Deep Blue 20% (Soft Gray) | 204 204 212">
      <a:srgbClr val="CCCCD4"/>
    </a:custClr>
    <a:custClr name="Dark Orange | 236 102 2">
      <a:srgbClr val="EC6602"/>
    </a:custClr>
    <a:custClr name="Bold Blue">
      <a:srgbClr val="00E6DC"/>
    </a:custClr>
    <a:custClr name="Light Sand | 243 243 240">
      <a:srgbClr val="F3F3F0"/>
    </a:custClr>
    <a:custClr name="Bright Sand | 223 223 217">
      <a:srgbClr val="DFDFD9"/>
    </a:custClr>
    <a:custClr name="Soft Yellow | 255 226 112">
      <a:srgbClr val="FFE270"/>
    </a:custClr>
    <a:custClr name="Soft Green | 0 215 160">
      <a:srgbClr val="00D7A0"/>
    </a:custClr>
    <a:custClr name="Soft Blue | 0 190 220">
      <a:srgbClr val="00BEDC"/>
    </a:custClr>
    <a:custClr name="Soft Purple | 180 168 255">
      <a:srgbClr val="B4A8FF"/>
    </a:custClr>
    <a:custClr name="Deep Blue 60% (Dark Gray) | 102 102 126">
      <a:srgbClr val="66667E"/>
    </a:custClr>
    <a:custClr name="Deep Blue 10% (Light Gray) | 229 229 233">
      <a:srgbClr val="E5E5E9"/>
    </a:custClr>
    <a:custClr name="Orange | 255 144 0">
      <a:srgbClr val="FF9000"/>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6810815-8df0-4f10-8da7-34164765fbe3" xsi:nil="true"/>
    <lcf76f155ced4ddcb4097134ff3c332f xmlns="6a4f86b1-2db9-4a62-96a5-c6d74fa22b19">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_Flow_SignoffStatus xmlns="6a4f86b1-2db9-4a62-96a5-c6d74fa22b1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D32DE6C8EEE0041BEFBDE2765F6171E" ma:contentTypeVersion="22" ma:contentTypeDescription="Ein neues Dokument erstellen." ma:contentTypeScope="" ma:versionID="3eedc621c9884ad5830db5e9f354ce2d">
  <xsd:schema xmlns:xsd="http://www.w3.org/2001/XMLSchema" xmlns:xs="http://www.w3.org/2001/XMLSchema" xmlns:p="http://schemas.microsoft.com/office/2006/metadata/properties" xmlns:ns1="http://schemas.microsoft.com/sharepoint/v3" xmlns:ns2="6a4f86b1-2db9-4a62-96a5-c6d74fa22b19" xmlns:ns3="c14f2044-b6ec-4ce4-8b81-2a53e4b36269" xmlns:ns4="56810815-8df0-4f10-8da7-34164765fbe3" targetNamespace="http://schemas.microsoft.com/office/2006/metadata/properties" ma:root="true" ma:fieldsID="58e0d4a7571ed130cc4d40e8b1ce35b8" ns1:_="" ns2:_="" ns3:_="" ns4:_="">
    <xsd:import namespace="http://schemas.microsoft.com/sharepoint/v3"/>
    <xsd:import namespace="6a4f86b1-2db9-4a62-96a5-c6d74fa22b19"/>
    <xsd:import namespace="c14f2044-b6ec-4ce4-8b81-2a53e4b36269"/>
    <xsd:import namespace="56810815-8df0-4f10-8da7-34164765fb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Location" minOccurs="0"/>
                <xsd:element ref="ns3:SharedWithUsers" minOccurs="0"/>
                <xsd:element ref="ns3:SharedWithDetails" minOccurs="0"/>
                <xsd:element ref="ns2:lcf76f155ced4ddcb4097134ff3c332f" minOccurs="0"/>
                <xsd:element ref="ns4:TaxCatchAll"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Eigenschaften der einheitlichen Compliancerichtlinie" ma:hidden="true" ma:internalName="_ip_UnifiedCompliancePolicyProperties">
      <xsd:simpleType>
        <xsd:restriction base="dms:Note"/>
      </xsd:simpleType>
    </xsd:element>
    <xsd:element name="_ip_UnifiedCompliancePolicyUIAction" ma:index="25" nillable="true" ma:displayName="UI-Aktion der einheitlichen Compliancerichtlini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4f86b1-2db9-4a62-96a5-c6d74fa22b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e63edab7-d5f1-4c02-989a-0e8ed7c6c38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_Flow_SignoffStatus" ma:index="29" nillable="true" ma:displayName="Status Unterschrift"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4f2044-b6ec-4ce4-8b81-2a53e4b36269"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6810815-8df0-4f10-8da7-34164765fbe3"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2ba1869-65f3-4975-9e62-2c42a7b65c4f}" ma:internalName="TaxCatchAll" ma:showField="CatchAllData" ma:web="c14f2044-b6ec-4ce4-8b81-2a53e4b3626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96E86A-8058-4513-83B9-B26B191423B2}">
  <ds:schemaRef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56810815-8df0-4f10-8da7-34164765fbe3"/>
    <ds:schemaRef ds:uri="http://purl.org/dc/dcmitype/"/>
    <ds:schemaRef ds:uri="http://purl.org/dc/terms/"/>
    <ds:schemaRef ds:uri="c14f2044-b6ec-4ce4-8b81-2a53e4b36269"/>
    <ds:schemaRef ds:uri="6a4f86b1-2db9-4a62-96a5-c6d74fa22b19"/>
    <ds:schemaRef ds:uri="http://schemas.microsoft.com/sharepoint/v3"/>
    <ds:schemaRef ds:uri="http://www.w3.org/XML/1998/namespace"/>
  </ds:schemaRefs>
</ds:datastoreItem>
</file>

<file path=customXml/itemProps2.xml><?xml version="1.0" encoding="utf-8"?>
<ds:datastoreItem xmlns:ds="http://schemas.openxmlformats.org/officeDocument/2006/customXml" ds:itemID="{14C23FF0-B432-4C52-9260-52A10808AF69}">
  <ds:schemaRefs>
    <ds:schemaRef ds:uri="56810815-8df0-4f10-8da7-34164765fbe3"/>
    <ds:schemaRef ds:uri="6a4f86b1-2db9-4a62-96a5-c6d74fa22b19"/>
    <ds:schemaRef ds:uri="c14f2044-b6ec-4ce4-8b81-2a53e4b362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012BCEB-61B7-45F7-8B77-28124604840F}">
  <ds:schemaRefs>
    <ds:schemaRef ds:uri="http://schemas.microsoft.com/sharepoint/v3/contenttype/forms"/>
  </ds:schemaRefs>
</ds:datastoreItem>
</file>

<file path=docMetadata/LabelInfo.xml><?xml version="1.0" encoding="utf-8"?>
<clbl:labelList xmlns:clbl="http://schemas.microsoft.com/office/2020/mipLabelMetadata">
  <clbl:label id="{6f75f480-7803-4ee9-bb54-84d0635fdbe7}" enabled="1" method="Privileged" siteId="{38ae3bcd-9579-4fd4-adda-b42e1495d55a}" removed="0"/>
</clbl:labelList>
</file>

<file path=docProps/app.xml><?xml version="1.0" encoding="utf-8"?>
<Properties xmlns="http://schemas.openxmlformats.org/officeDocument/2006/extended-properties" xmlns:vt="http://schemas.openxmlformats.org/officeDocument/2006/docPropsVTypes">
  <Template>sie-ppt-O365-16x9-standard-short-version-eng-v3-4-3</Template>
  <TotalTime>0</TotalTime>
  <Words>1487</Words>
  <Application>Microsoft Office PowerPoint</Application>
  <PresentationFormat>Breitbild</PresentationFormat>
  <Paragraphs>168</Paragraphs>
  <Slides>12</Slides>
  <Notes>7</Notes>
  <HiddenSlides>0</HiddenSlides>
  <MMClips>0</MMClips>
  <ScaleCrop>false</ScaleCrop>
  <HeadingPairs>
    <vt:vector size="8" baseType="variant">
      <vt:variant>
        <vt:lpstr>Verwendete Schriftarten</vt:lpstr>
      </vt:variant>
      <vt:variant>
        <vt:i4>2</vt:i4>
      </vt:variant>
      <vt:variant>
        <vt:lpstr>Design</vt:lpstr>
      </vt:variant>
      <vt:variant>
        <vt:i4>1</vt:i4>
      </vt:variant>
      <vt:variant>
        <vt:lpstr>Eingebettete OLE-Server</vt:lpstr>
      </vt:variant>
      <vt:variant>
        <vt:i4>2</vt:i4>
      </vt:variant>
      <vt:variant>
        <vt:lpstr>Folientitel</vt:lpstr>
      </vt:variant>
      <vt:variant>
        <vt:i4>12</vt:i4>
      </vt:variant>
    </vt:vector>
  </HeadingPairs>
  <TitlesOfParts>
    <vt:vector size="17" baseType="lpstr">
      <vt:lpstr>Arial</vt:lpstr>
      <vt:lpstr>Wingdings</vt:lpstr>
      <vt:lpstr>Siemens 2022</vt:lpstr>
      <vt:lpstr>think-cell Folie</vt:lpstr>
      <vt:lpstr>think-cell Slide</vt:lpstr>
      <vt:lpstr>Process Historian Modernization</vt:lpstr>
      <vt:lpstr>Permanent availability of historical process data with PH Modernization Services</vt:lpstr>
      <vt:lpstr>PowerPoint-Präsentation</vt:lpstr>
      <vt:lpstr>Permanent availability of historical process data with PH Modernization Services</vt:lpstr>
      <vt:lpstr>Process Historian Modernization Positioning within the Modernization Portfolio      </vt:lpstr>
      <vt:lpstr>Process Historian Modernization Basic packages   </vt:lpstr>
      <vt:lpstr>Process Historian Modernization Basic packages  </vt:lpstr>
      <vt:lpstr>Process Historian Modernization Basic packages</vt:lpstr>
      <vt:lpstr>PowerPoint-Präsentation</vt:lpstr>
      <vt:lpstr>Highlight from DI CS PA regarding DCS Modernization Services</vt:lpstr>
      <vt:lpstr>PowerPoint-Präsentation</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DCS Modernization Services, PH Modernization, Sales Slides</dc:title>
  <dc:creator>Schweimer, Kerstin (DI CS CM&amp;MK MK)</dc:creator>
  <cp:keywords>Template</cp:keywords>
  <dc:description>Version 3.4.3
December 2022</dc:description>
  <cp:lastModifiedBy>Mohebby, Ahmad Elham (DI CM&amp;MK AUTMK HB&amp;SVC DSVC)</cp:lastModifiedBy>
  <cp:revision>22</cp:revision>
  <dcterms:created xsi:type="dcterms:W3CDTF">2023-04-14T07:23:25Z</dcterms:created>
  <dcterms:modified xsi:type="dcterms:W3CDTF">2026-09-09T10:05:33Z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number">
    <vt:lpwstr>4.0.0</vt:lpwstr>
  </property>
  <property fmtid="{D5CDD505-2E9C-101B-9397-08002B2CF9AE}" pid="3" name="Language">
    <vt:lpwstr>English</vt:lpwstr>
  </property>
  <property fmtid="{D5CDD505-2E9C-101B-9397-08002B2CF9AE}" pid="4" name="MSIP_Label_9d258917-277f-42cd-a3cd-14c4e9ee58bc_Enabled">
    <vt:lpwstr>true</vt:lpwstr>
  </property>
  <property fmtid="{D5CDD505-2E9C-101B-9397-08002B2CF9AE}" pid="5" name="MSIP_Label_9d258917-277f-42cd-a3cd-14c4e9ee58bc_SetDate">
    <vt:lpwstr>2023-07-05T17:11:35Z</vt:lpwstr>
  </property>
  <property fmtid="{D5CDD505-2E9C-101B-9397-08002B2CF9AE}" pid="6" name="MSIP_Label_9d258917-277f-42cd-a3cd-14c4e9ee58bc_Method">
    <vt:lpwstr>Standard</vt:lpwstr>
  </property>
  <property fmtid="{D5CDD505-2E9C-101B-9397-08002B2CF9AE}" pid="7" name="MSIP_Label_9d258917-277f-42cd-a3cd-14c4e9ee58bc_Name">
    <vt:lpwstr>restricted</vt:lpwstr>
  </property>
  <property fmtid="{D5CDD505-2E9C-101B-9397-08002B2CF9AE}" pid="8" name="MSIP_Label_9d258917-277f-42cd-a3cd-14c4e9ee58bc_SiteId">
    <vt:lpwstr>38ae3bcd-9579-4fd4-adda-b42e1495d55a</vt:lpwstr>
  </property>
  <property fmtid="{D5CDD505-2E9C-101B-9397-08002B2CF9AE}" pid="9" name="MSIP_Label_9d258917-277f-42cd-a3cd-14c4e9ee58bc_ActionId">
    <vt:lpwstr>83a8cee2-c1ce-448c-a240-505c9fe38cd0</vt:lpwstr>
  </property>
  <property fmtid="{D5CDD505-2E9C-101B-9397-08002B2CF9AE}" pid="10" name="MSIP_Label_9d258917-277f-42cd-a3cd-14c4e9ee58bc_ContentBits">
    <vt:lpwstr>0</vt:lpwstr>
  </property>
  <property fmtid="{D5CDD505-2E9C-101B-9397-08002B2CF9AE}" pid="11" name="Document_Confidentiality">
    <vt:lpwstr>Restricted</vt:lpwstr>
  </property>
  <property fmtid="{D5CDD505-2E9C-101B-9397-08002B2CF9AE}" pid="12" name="MediaServiceImageTags">
    <vt:lpwstr/>
  </property>
  <property fmtid="{D5CDD505-2E9C-101B-9397-08002B2CF9AE}" pid="13" name="ContentTypeId">
    <vt:lpwstr>0x0101002D32DE6C8EEE0041BEFBDE2765F6171E</vt:lpwstr>
  </property>
</Properties>
</file>