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341" r:id="rId2"/>
    <p:sldId id="343" r:id="rId3"/>
    <p:sldId id="305" r:id="rId4"/>
    <p:sldId id="355" r:id="rId5"/>
    <p:sldId id="327" r:id="rId6"/>
    <p:sldId id="361" r:id="rId7"/>
    <p:sldId id="366" r:id="rId8"/>
    <p:sldId id="367" r:id="rId9"/>
    <p:sldId id="317" r:id="rId10"/>
    <p:sldId id="368" r:id="rId11"/>
    <p:sldId id="369" r:id="rId12"/>
    <p:sldId id="370" r:id="rId13"/>
    <p:sldId id="371" r:id="rId14"/>
    <p:sldId id="372" r:id="rId15"/>
    <p:sldId id="373" r:id="rId16"/>
    <p:sldId id="377" r:id="rId17"/>
    <p:sldId id="374" r:id="rId18"/>
    <p:sldId id="375" r:id="rId19"/>
    <p:sldId id="376" r:id="rId20"/>
    <p:sldId id="378" r:id="rId21"/>
    <p:sldId id="382" r:id="rId22"/>
    <p:sldId id="380" r:id="rId23"/>
    <p:sldId id="381" r:id="rId24"/>
    <p:sldId id="383" r:id="rId25"/>
    <p:sldId id="384" r:id="rId26"/>
    <p:sldId id="385" r:id="rId27"/>
    <p:sldId id="387" r:id="rId28"/>
    <p:sldId id="390" r:id="rId29"/>
    <p:sldId id="391" r:id="rId30"/>
    <p:sldId id="392" r:id="rId31"/>
    <p:sldId id="26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DB952CA2-F37E-4B72-9E03-5C01D6602214}">
          <p14:sldIdLst>
            <p14:sldId id="341"/>
            <p14:sldId id="343"/>
            <p14:sldId id="305"/>
            <p14:sldId id="355"/>
            <p14:sldId id="327"/>
            <p14:sldId id="361"/>
            <p14:sldId id="366"/>
            <p14:sldId id="367"/>
            <p14:sldId id="317"/>
            <p14:sldId id="368"/>
            <p14:sldId id="369"/>
            <p14:sldId id="370"/>
            <p14:sldId id="371"/>
            <p14:sldId id="372"/>
            <p14:sldId id="373"/>
            <p14:sldId id="377"/>
            <p14:sldId id="374"/>
            <p14:sldId id="375"/>
            <p14:sldId id="376"/>
            <p14:sldId id="378"/>
            <p14:sldId id="382"/>
            <p14:sldId id="380"/>
            <p14:sldId id="381"/>
            <p14:sldId id="383"/>
            <p14:sldId id="384"/>
            <p14:sldId id="385"/>
            <p14:sldId id="387"/>
            <p14:sldId id="390"/>
            <p14:sldId id="391"/>
            <p14:sldId id="392"/>
            <p14:sldId id="268"/>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4248EC-D5F7-46D2-847E-683CD626ACC5}" v="1" dt="2021-01-22T10:54:30.469"/>
  </p1510:revLst>
</p1510:revInfo>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chemeClr val="accent6">
                  <a:alpha val="15000"/>
                </a:schemeClr>
              </a:solidFill>
            </a:ln>
          </a:bottom>
          <a:insideH>
            <a:ln w="12700" cmpd="sng">
              <a:solidFill>
                <a:schemeClr val="accent6">
                  <a:alpha val="15000"/>
                </a:schemeClr>
              </a:solidFill>
            </a:ln>
          </a:insideH>
          <a:insideV>
            <a:ln>
              <a:noFill/>
            </a:ln>
          </a:insideV>
        </a:tcBdr>
        <a:fill>
          <a:noFill/>
        </a:fill>
      </a:tcStyle>
    </a:wholeTbl>
    <a:band1H>
      <a:tcStyle>
        <a:tcBdr>
          <a:bottom>
            <a:ln w="12700" cmpd="sng">
              <a:solidFill>
                <a:schemeClr val="accent6">
                  <a:alpha val="15000"/>
                </a:schemeClr>
              </a:solidFill>
            </a:ln>
          </a:bottom>
        </a:tcBdr>
        <a:fill>
          <a:solidFill>
            <a:schemeClr val="accent6">
              <a:alpha val="5000"/>
            </a:schemeClr>
          </a:solidFill>
        </a:fill>
      </a:tcStyle>
    </a:band1H>
    <a:band2H>
      <a:tcStyle>
        <a:tcBdr>
          <a:bottom>
            <a:ln w="12700" cmpd="sng">
              <a:solidFill>
                <a:schemeClr val="accent6">
                  <a:alpha val="15000"/>
                </a:schemeClr>
              </a:solidFill>
            </a:ln>
          </a:bottom>
        </a:tcBdr>
      </a:tcStyle>
    </a:band2H>
    <a:band1V>
      <a:tcStyle>
        <a:tcBdr/>
        <a:fill>
          <a:solidFill>
            <a:schemeClr val="accent6">
              <a:alpha val="5000"/>
            </a:schemeClr>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7461" autoAdjust="0"/>
  </p:normalViewPr>
  <p:slideViewPr>
    <p:cSldViewPr snapToGrid="0" showGuides="1">
      <p:cViewPr varScale="1">
        <p:scale>
          <a:sx n="110" d="100"/>
          <a:sy n="110" d="100"/>
        </p:scale>
        <p:origin x="636" y="102"/>
      </p:cViewPr>
      <p:guideLst>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121" d="100"/>
          <a:sy n="121" d="100"/>
        </p:scale>
        <p:origin x="4188"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athova, Veronika (RC-CZ CM MC)" userId="1e165d4c-0856-46ef-8cd8-0799e95953f0" providerId="ADAL" clId="{914248EC-D5F7-46D2-847E-683CD626ACC5}"/>
    <pc:docChg chg="undo redo custSel addSld delSld modSld sldOrd addSection delSection modSection">
      <pc:chgData name="Barathova, Veronika (RC-CZ CM MC)" userId="1e165d4c-0856-46ef-8cd8-0799e95953f0" providerId="ADAL" clId="{914248EC-D5F7-46D2-847E-683CD626ACC5}" dt="2021-01-22T13:47:46.138" v="3644" actId="18131"/>
      <pc:docMkLst>
        <pc:docMk/>
      </pc:docMkLst>
      <pc:sldChg chg="del">
        <pc:chgData name="Barathova, Veronika (RC-CZ CM MC)" userId="1e165d4c-0856-46ef-8cd8-0799e95953f0" providerId="ADAL" clId="{914248EC-D5F7-46D2-847E-683CD626ACC5}" dt="2021-01-22T13:06:04.416" v="2508" actId="47"/>
        <pc:sldMkLst>
          <pc:docMk/>
          <pc:sldMk cId="4291042792" sldId="266"/>
        </pc:sldMkLst>
      </pc:sldChg>
      <pc:sldChg chg="del">
        <pc:chgData name="Barathova, Veronika (RC-CZ CM MC)" userId="1e165d4c-0856-46ef-8cd8-0799e95953f0" providerId="ADAL" clId="{914248EC-D5F7-46D2-847E-683CD626ACC5}" dt="2021-01-22T13:06:01.393" v="2503" actId="47"/>
        <pc:sldMkLst>
          <pc:docMk/>
          <pc:sldMk cId="1500305047" sldId="267"/>
        </pc:sldMkLst>
      </pc:sldChg>
      <pc:sldChg chg="modSp mod">
        <pc:chgData name="Barathova, Veronika (RC-CZ CM MC)" userId="1e165d4c-0856-46ef-8cd8-0799e95953f0" providerId="ADAL" clId="{914248EC-D5F7-46D2-847E-683CD626ACC5}" dt="2021-01-22T13:42:00.148" v="3620"/>
        <pc:sldMkLst>
          <pc:docMk/>
          <pc:sldMk cId="3044083358" sldId="268"/>
        </pc:sldMkLst>
        <pc:spChg chg="mod">
          <ac:chgData name="Barathova, Veronika (RC-CZ CM MC)" userId="1e165d4c-0856-46ef-8cd8-0799e95953f0" providerId="ADAL" clId="{914248EC-D5F7-46D2-847E-683CD626ACC5}" dt="2021-01-22T13:42:00.148" v="3620"/>
          <ac:spMkLst>
            <pc:docMk/>
            <pc:sldMk cId="3044083358" sldId="268"/>
            <ac:spMk id="2" creationId="{7D86EBFB-CE6A-4758-896A-AAD8E1D08CC8}"/>
          </ac:spMkLst>
        </pc:spChg>
        <pc:spChg chg="mod">
          <ac:chgData name="Barathova, Veronika (RC-CZ CM MC)" userId="1e165d4c-0856-46ef-8cd8-0799e95953f0" providerId="ADAL" clId="{914248EC-D5F7-46D2-847E-683CD626ACC5}" dt="2021-01-22T13:38:59.842" v="3490" actId="20577"/>
          <ac:spMkLst>
            <pc:docMk/>
            <pc:sldMk cId="3044083358" sldId="268"/>
            <ac:spMk id="3" creationId="{A8C0B1B3-7902-4A0F-A274-1F5878B8197A}"/>
          </ac:spMkLst>
        </pc:spChg>
        <pc:spChg chg="mod">
          <ac:chgData name="Barathova, Veronika (RC-CZ CM MC)" userId="1e165d4c-0856-46ef-8cd8-0799e95953f0" providerId="ADAL" clId="{914248EC-D5F7-46D2-847E-683CD626ACC5}" dt="2021-01-22T13:06:34.364" v="2526" actId="20577"/>
          <ac:spMkLst>
            <pc:docMk/>
            <pc:sldMk cId="3044083358" sldId="268"/>
            <ac:spMk id="12" creationId="{EF7BA6B8-2D49-49EE-AA38-401584ACB3E0}"/>
          </ac:spMkLst>
        </pc:spChg>
      </pc:sldChg>
      <pc:sldChg chg="del">
        <pc:chgData name="Barathova, Veronika (RC-CZ CM MC)" userId="1e165d4c-0856-46ef-8cd8-0799e95953f0" providerId="ADAL" clId="{914248EC-D5F7-46D2-847E-683CD626ACC5}" dt="2021-01-22T13:06:07.106" v="2513" actId="47"/>
        <pc:sldMkLst>
          <pc:docMk/>
          <pc:sldMk cId="1968752786" sldId="279"/>
        </pc:sldMkLst>
      </pc:sldChg>
      <pc:sldChg chg="del">
        <pc:chgData name="Barathova, Veronika (RC-CZ CM MC)" userId="1e165d4c-0856-46ef-8cd8-0799e95953f0" providerId="ADAL" clId="{914248EC-D5F7-46D2-847E-683CD626ACC5}" dt="2021-01-22T13:06:02.429" v="2505" actId="47"/>
        <pc:sldMkLst>
          <pc:docMk/>
          <pc:sldMk cId="2588031814" sldId="282"/>
        </pc:sldMkLst>
      </pc:sldChg>
      <pc:sldChg chg="del">
        <pc:chgData name="Barathova, Veronika (RC-CZ CM MC)" userId="1e165d4c-0856-46ef-8cd8-0799e95953f0" providerId="ADAL" clId="{914248EC-D5F7-46D2-847E-683CD626ACC5}" dt="2021-01-22T13:06:03.961" v="2507" actId="47"/>
        <pc:sldMkLst>
          <pc:docMk/>
          <pc:sldMk cId="2787577464" sldId="290"/>
        </pc:sldMkLst>
      </pc:sldChg>
      <pc:sldChg chg="del">
        <pc:chgData name="Barathova, Veronika (RC-CZ CM MC)" userId="1e165d4c-0856-46ef-8cd8-0799e95953f0" providerId="ADAL" clId="{914248EC-D5F7-46D2-847E-683CD626ACC5}" dt="2021-01-22T13:05:59.714" v="2501" actId="47"/>
        <pc:sldMkLst>
          <pc:docMk/>
          <pc:sldMk cId="357168791" sldId="300"/>
        </pc:sldMkLst>
      </pc:sldChg>
      <pc:sldChg chg="modSp mod ord">
        <pc:chgData name="Barathova, Veronika (RC-CZ CM MC)" userId="1e165d4c-0856-46ef-8cd8-0799e95953f0" providerId="ADAL" clId="{914248EC-D5F7-46D2-847E-683CD626ACC5}" dt="2021-01-22T13:40:10.423" v="3592"/>
        <pc:sldMkLst>
          <pc:docMk/>
          <pc:sldMk cId="3336576433" sldId="305"/>
        </pc:sldMkLst>
        <pc:spChg chg="mod">
          <ac:chgData name="Barathova, Veronika (RC-CZ CM MC)" userId="1e165d4c-0856-46ef-8cd8-0799e95953f0" providerId="ADAL" clId="{914248EC-D5F7-46D2-847E-683CD626ACC5}" dt="2021-01-22T13:40:10.423" v="3592"/>
          <ac:spMkLst>
            <pc:docMk/>
            <pc:sldMk cId="3336576433" sldId="305"/>
            <ac:spMk id="2" creationId="{43F6F885-B512-4538-AEB3-0916E3592281}"/>
          </ac:spMkLst>
        </pc:spChg>
        <pc:spChg chg="mod">
          <ac:chgData name="Barathova, Veronika (RC-CZ CM MC)" userId="1e165d4c-0856-46ef-8cd8-0799e95953f0" providerId="ADAL" clId="{914248EC-D5F7-46D2-847E-683CD626ACC5}" dt="2021-01-22T11:21:47.062" v="591" actId="14100"/>
          <ac:spMkLst>
            <pc:docMk/>
            <pc:sldMk cId="3336576433" sldId="305"/>
            <ac:spMk id="6" creationId="{B8D6E0CB-AC31-42F6-A8FF-BB5A2250875C}"/>
          </ac:spMkLst>
        </pc:spChg>
      </pc:sldChg>
      <pc:sldChg chg="del">
        <pc:chgData name="Barathova, Veronika (RC-CZ CM MC)" userId="1e165d4c-0856-46ef-8cd8-0799e95953f0" providerId="ADAL" clId="{914248EC-D5F7-46D2-847E-683CD626ACC5}" dt="2021-01-22T13:06:04.880" v="2509" actId="47"/>
        <pc:sldMkLst>
          <pc:docMk/>
          <pc:sldMk cId="457062347" sldId="307"/>
        </pc:sldMkLst>
      </pc:sldChg>
      <pc:sldChg chg="del">
        <pc:chgData name="Barathova, Veronika (RC-CZ CM MC)" userId="1e165d4c-0856-46ef-8cd8-0799e95953f0" providerId="ADAL" clId="{914248EC-D5F7-46D2-847E-683CD626ACC5}" dt="2021-01-22T13:06:05.373" v="2511" actId="47"/>
        <pc:sldMkLst>
          <pc:docMk/>
          <pc:sldMk cId="3225188410" sldId="308"/>
        </pc:sldMkLst>
      </pc:sldChg>
      <pc:sldChg chg="modSp del mod">
        <pc:chgData name="Barathova, Veronika (RC-CZ CM MC)" userId="1e165d4c-0856-46ef-8cd8-0799e95953f0" providerId="ADAL" clId="{914248EC-D5F7-46D2-847E-683CD626ACC5}" dt="2021-01-22T12:23:27.688" v="1919" actId="47"/>
        <pc:sldMkLst>
          <pc:docMk/>
          <pc:sldMk cId="869499180" sldId="313"/>
        </pc:sldMkLst>
        <pc:spChg chg="mod">
          <ac:chgData name="Barathova, Veronika (RC-CZ CM MC)" userId="1e165d4c-0856-46ef-8cd8-0799e95953f0" providerId="ADAL" clId="{914248EC-D5F7-46D2-847E-683CD626ACC5}" dt="2021-01-22T11:10:06.909" v="269"/>
          <ac:spMkLst>
            <pc:docMk/>
            <pc:sldMk cId="869499180" sldId="313"/>
            <ac:spMk id="2" creationId="{27507DB2-A004-4C7F-BB03-CAB07E07A0D3}"/>
          </ac:spMkLst>
        </pc:spChg>
        <pc:spChg chg="mod">
          <ac:chgData name="Barathova, Veronika (RC-CZ CM MC)" userId="1e165d4c-0856-46ef-8cd8-0799e95953f0" providerId="ADAL" clId="{914248EC-D5F7-46D2-847E-683CD626ACC5}" dt="2021-01-22T11:06:02.920" v="205" actId="20577"/>
          <ac:spMkLst>
            <pc:docMk/>
            <pc:sldMk cId="869499180" sldId="313"/>
            <ac:spMk id="6" creationId="{86944A14-F613-46CA-BBD9-C02856109181}"/>
          </ac:spMkLst>
        </pc:spChg>
      </pc:sldChg>
      <pc:sldChg chg="del">
        <pc:chgData name="Barathova, Veronika (RC-CZ CM MC)" userId="1e165d4c-0856-46ef-8cd8-0799e95953f0" providerId="ADAL" clId="{914248EC-D5F7-46D2-847E-683CD626ACC5}" dt="2021-01-22T13:06:00.556" v="2502" actId="47"/>
        <pc:sldMkLst>
          <pc:docMk/>
          <pc:sldMk cId="1470302521" sldId="315"/>
        </pc:sldMkLst>
      </pc:sldChg>
      <pc:sldChg chg="addSp delSp modSp add del mod">
        <pc:chgData name="Barathova, Veronika (RC-CZ CM MC)" userId="1e165d4c-0856-46ef-8cd8-0799e95953f0" providerId="ADAL" clId="{914248EC-D5F7-46D2-847E-683CD626ACC5}" dt="2021-01-22T13:40:36.718" v="3598"/>
        <pc:sldMkLst>
          <pc:docMk/>
          <pc:sldMk cId="2969443571" sldId="317"/>
        </pc:sldMkLst>
        <pc:spChg chg="del mod">
          <ac:chgData name="Barathova, Veronika (RC-CZ CM MC)" userId="1e165d4c-0856-46ef-8cd8-0799e95953f0" providerId="ADAL" clId="{914248EC-D5F7-46D2-847E-683CD626ACC5}" dt="2021-01-22T12:26:01.759" v="1991" actId="478"/>
          <ac:spMkLst>
            <pc:docMk/>
            <pc:sldMk cId="2969443571" sldId="317"/>
            <ac:spMk id="2" creationId="{27507DB2-A004-4C7F-BB03-CAB07E07A0D3}"/>
          </ac:spMkLst>
        </pc:spChg>
        <pc:spChg chg="mod">
          <ac:chgData name="Barathova, Veronika (RC-CZ CM MC)" userId="1e165d4c-0856-46ef-8cd8-0799e95953f0" providerId="ADAL" clId="{914248EC-D5F7-46D2-847E-683CD626ACC5}" dt="2021-01-22T13:40:36.718" v="3598"/>
          <ac:spMkLst>
            <pc:docMk/>
            <pc:sldMk cId="2969443571" sldId="317"/>
            <ac:spMk id="4" creationId="{219E2082-A671-48FA-BA58-21BFEF63DFFA}"/>
          </ac:spMkLst>
        </pc:spChg>
        <pc:spChg chg="mod">
          <ac:chgData name="Barathova, Veronika (RC-CZ CM MC)" userId="1e165d4c-0856-46ef-8cd8-0799e95953f0" providerId="ADAL" clId="{914248EC-D5F7-46D2-847E-683CD626ACC5}" dt="2021-01-22T12:25:20.469" v="1954" actId="20577"/>
          <ac:spMkLst>
            <pc:docMk/>
            <pc:sldMk cId="2969443571" sldId="317"/>
            <ac:spMk id="5" creationId="{F640B5D6-DA30-4A72-90BF-4686C1ACCA99}"/>
          </ac:spMkLst>
        </pc:spChg>
        <pc:spChg chg="add del mod">
          <ac:chgData name="Barathova, Veronika (RC-CZ CM MC)" userId="1e165d4c-0856-46ef-8cd8-0799e95953f0" providerId="ADAL" clId="{914248EC-D5F7-46D2-847E-683CD626ACC5}" dt="2021-01-22T12:26:04.577" v="1992" actId="478"/>
          <ac:spMkLst>
            <pc:docMk/>
            <pc:sldMk cId="2969443571" sldId="317"/>
            <ac:spMk id="7" creationId="{731357D1-DDA6-49AA-89D0-F040654A3D72}"/>
          </ac:spMkLst>
        </pc:spChg>
      </pc:sldChg>
      <pc:sldChg chg="addSp delSp modSp mod ord">
        <pc:chgData name="Barathova, Veronika (RC-CZ CM MC)" userId="1e165d4c-0856-46ef-8cd8-0799e95953f0" providerId="ADAL" clId="{914248EC-D5F7-46D2-847E-683CD626ACC5}" dt="2021-01-22T13:42:52.942" v="3627" actId="18131"/>
        <pc:sldMkLst>
          <pc:docMk/>
          <pc:sldMk cId="1748855520" sldId="327"/>
        </pc:sldMkLst>
        <pc:spChg chg="mod">
          <ac:chgData name="Barathova, Veronika (RC-CZ CM MC)" userId="1e165d4c-0856-46ef-8cd8-0799e95953f0" providerId="ADAL" clId="{914248EC-D5F7-46D2-847E-683CD626ACC5}" dt="2021-01-22T11:09:27.594" v="263"/>
          <ac:spMkLst>
            <pc:docMk/>
            <pc:sldMk cId="1748855520" sldId="327"/>
            <ac:spMk id="2" creationId="{136962EB-1F92-43E3-92B1-2A77860EF8BB}"/>
          </ac:spMkLst>
        </pc:spChg>
        <pc:spChg chg="mod">
          <ac:chgData name="Barathova, Veronika (RC-CZ CM MC)" userId="1e165d4c-0856-46ef-8cd8-0799e95953f0" providerId="ADAL" clId="{914248EC-D5F7-46D2-847E-683CD626ACC5}" dt="2021-01-22T11:09:10.344" v="260" actId="20577"/>
          <ac:spMkLst>
            <pc:docMk/>
            <pc:sldMk cId="1748855520" sldId="327"/>
            <ac:spMk id="3" creationId="{B9397CCD-C35C-476B-9FB3-61FA21A8A35A}"/>
          </ac:spMkLst>
        </pc:spChg>
        <pc:spChg chg="add del mod">
          <ac:chgData name="Barathova, Veronika (RC-CZ CM MC)" userId="1e165d4c-0856-46ef-8cd8-0799e95953f0" providerId="ADAL" clId="{914248EC-D5F7-46D2-847E-683CD626ACC5}" dt="2021-01-22T13:42:10.176" v="3622" actId="931"/>
          <ac:spMkLst>
            <pc:docMk/>
            <pc:sldMk cId="1748855520" sldId="327"/>
            <ac:spMk id="6" creationId="{BEBAA970-F02F-4249-BE0F-18F4345A0172}"/>
          </ac:spMkLst>
        </pc:spChg>
        <pc:spChg chg="del">
          <ac:chgData name="Barathova, Veronika (RC-CZ CM MC)" userId="1e165d4c-0856-46ef-8cd8-0799e95953f0" providerId="ADAL" clId="{914248EC-D5F7-46D2-847E-683CD626ACC5}" dt="2021-01-22T11:09:31.211" v="264" actId="478"/>
          <ac:spMkLst>
            <pc:docMk/>
            <pc:sldMk cId="1748855520" sldId="327"/>
            <ac:spMk id="9" creationId="{2C822AF3-1D7E-44FF-B880-FDFF4331219C}"/>
          </ac:spMkLst>
        </pc:spChg>
        <pc:spChg chg="mod">
          <ac:chgData name="Barathova, Veronika (RC-CZ CM MC)" userId="1e165d4c-0856-46ef-8cd8-0799e95953f0" providerId="ADAL" clId="{914248EC-D5F7-46D2-847E-683CD626ACC5}" dt="2021-01-22T13:40:20.794" v="3594"/>
          <ac:spMkLst>
            <pc:docMk/>
            <pc:sldMk cId="1748855520" sldId="327"/>
            <ac:spMk id="15" creationId="{7B387324-C284-43AB-AC82-4099E147DD6E}"/>
          </ac:spMkLst>
        </pc:spChg>
        <pc:picChg chg="del">
          <ac:chgData name="Barathova, Veronika (RC-CZ CM MC)" userId="1e165d4c-0856-46ef-8cd8-0799e95953f0" providerId="ADAL" clId="{914248EC-D5F7-46D2-847E-683CD626ACC5}" dt="2021-01-22T13:42:05.955" v="3621" actId="478"/>
          <ac:picMkLst>
            <pc:docMk/>
            <pc:sldMk cId="1748855520" sldId="327"/>
            <ac:picMk id="7" creationId="{A4EB2174-0E33-47A0-A4DB-6F7A8BB62FF0}"/>
          </ac:picMkLst>
        </pc:picChg>
        <pc:picChg chg="add mod modCrop">
          <ac:chgData name="Barathova, Veronika (RC-CZ CM MC)" userId="1e165d4c-0856-46ef-8cd8-0799e95953f0" providerId="ADAL" clId="{914248EC-D5F7-46D2-847E-683CD626ACC5}" dt="2021-01-22T13:42:52.942" v="3627" actId="18131"/>
          <ac:picMkLst>
            <pc:docMk/>
            <pc:sldMk cId="1748855520" sldId="327"/>
            <ac:picMk id="10" creationId="{0330B9A6-9AF3-4E3C-A566-81EB58D8A965}"/>
          </ac:picMkLst>
        </pc:picChg>
      </pc:sldChg>
      <pc:sldChg chg="del">
        <pc:chgData name="Barathova, Veronika (RC-CZ CM MC)" userId="1e165d4c-0856-46ef-8cd8-0799e95953f0" providerId="ADAL" clId="{914248EC-D5F7-46D2-847E-683CD626ACC5}" dt="2021-01-22T11:19:19.100" v="559" actId="47"/>
        <pc:sldMkLst>
          <pc:docMk/>
          <pc:sldMk cId="1824944934" sldId="331"/>
        </pc:sldMkLst>
      </pc:sldChg>
      <pc:sldChg chg="del">
        <pc:chgData name="Barathova, Veronika (RC-CZ CM MC)" userId="1e165d4c-0856-46ef-8cd8-0799e95953f0" providerId="ADAL" clId="{914248EC-D5F7-46D2-847E-683CD626ACC5}" dt="2021-01-22T13:06:01.873" v="2504" actId="47"/>
        <pc:sldMkLst>
          <pc:docMk/>
          <pc:sldMk cId="2496441358" sldId="332"/>
        </pc:sldMkLst>
      </pc:sldChg>
      <pc:sldChg chg="del">
        <pc:chgData name="Barathova, Veronika (RC-CZ CM MC)" userId="1e165d4c-0856-46ef-8cd8-0799e95953f0" providerId="ADAL" clId="{914248EC-D5F7-46D2-847E-683CD626ACC5}" dt="2021-01-22T13:06:03.368" v="2506" actId="47"/>
        <pc:sldMkLst>
          <pc:docMk/>
          <pc:sldMk cId="529998100" sldId="336"/>
        </pc:sldMkLst>
      </pc:sldChg>
      <pc:sldChg chg="del">
        <pc:chgData name="Barathova, Veronika (RC-CZ CM MC)" userId="1e165d4c-0856-46ef-8cd8-0799e95953f0" providerId="ADAL" clId="{914248EC-D5F7-46D2-847E-683CD626ACC5}" dt="2021-01-22T11:19:16.827" v="558" actId="47"/>
        <pc:sldMkLst>
          <pc:docMk/>
          <pc:sldMk cId="3405433239" sldId="339"/>
        </pc:sldMkLst>
      </pc:sldChg>
      <pc:sldChg chg="del">
        <pc:chgData name="Barathova, Veronika (RC-CZ CM MC)" userId="1e165d4c-0856-46ef-8cd8-0799e95953f0" providerId="ADAL" clId="{914248EC-D5F7-46D2-847E-683CD626ACC5}" dt="2021-01-22T11:10:53.533" v="270" actId="47"/>
        <pc:sldMkLst>
          <pc:docMk/>
          <pc:sldMk cId="255591453" sldId="340"/>
        </pc:sldMkLst>
      </pc:sldChg>
      <pc:sldChg chg="addSp delSp modSp mod">
        <pc:chgData name="Barathova, Veronika (RC-CZ CM MC)" userId="1e165d4c-0856-46ef-8cd8-0799e95953f0" providerId="ADAL" clId="{914248EC-D5F7-46D2-847E-683CD626ACC5}" dt="2021-01-22T13:39:36.769" v="3580" actId="20577"/>
        <pc:sldMkLst>
          <pc:docMk/>
          <pc:sldMk cId="669797338" sldId="341"/>
        </pc:sldMkLst>
        <pc:spChg chg="mod">
          <ac:chgData name="Barathova, Veronika (RC-CZ CM MC)" userId="1e165d4c-0856-46ef-8cd8-0799e95953f0" providerId="ADAL" clId="{914248EC-D5F7-46D2-847E-683CD626ACC5}" dt="2021-01-22T13:39:36.769" v="3580" actId="20577"/>
          <ac:spMkLst>
            <pc:docMk/>
            <pc:sldMk cId="669797338" sldId="341"/>
            <ac:spMk id="2" creationId="{8FDA17C2-CC0D-4A70-A1C4-4DAA44F64772}"/>
          </ac:spMkLst>
        </pc:spChg>
        <pc:spChg chg="add del mod">
          <ac:chgData name="Barathova, Veronika (RC-CZ CM MC)" userId="1e165d4c-0856-46ef-8cd8-0799e95953f0" providerId="ADAL" clId="{914248EC-D5F7-46D2-847E-683CD626ACC5}" dt="2021-01-22T11:21:12.847" v="584" actId="478"/>
          <ac:spMkLst>
            <pc:docMk/>
            <pc:sldMk cId="669797338" sldId="341"/>
            <ac:spMk id="4" creationId="{ADC3ACCC-8863-4F6F-989E-8DCFDF6EC68E}"/>
          </ac:spMkLst>
        </pc:spChg>
        <pc:spChg chg="mod">
          <ac:chgData name="Barathova, Veronika (RC-CZ CM MC)" userId="1e165d4c-0856-46ef-8cd8-0799e95953f0" providerId="ADAL" clId="{914248EC-D5F7-46D2-847E-683CD626ACC5}" dt="2021-01-22T11:13:50.183" v="526" actId="1076"/>
          <ac:spMkLst>
            <pc:docMk/>
            <pc:sldMk cId="669797338" sldId="341"/>
            <ac:spMk id="6" creationId="{DA865AB3-8AE0-4AB0-94C2-2E517EC147DE}"/>
          </ac:spMkLst>
        </pc:spChg>
        <pc:spChg chg="del">
          <ac:chgData name="Barathova, Veronika (RC-CZ CM MC)" userId="1e165d4c-0856-46ef-8cd8-0799e95953f0" providerId="ADAL" clId="{914248EC-D5F7-46D2-847E-683CD626ACC5}" dt="2021-01-22T11:21:09.679" v="583" actId="478"/>
          <ac:spMkLst>
            <pc:docMk/>
            <pc:sldMk cId="669797338" sldId="341"/>
            <ac:spMk id="17" creationId="{9F1C4C08-3D5C-4C0E-914A-F70CA07D0654}"/>
          </ac:spMkLst>
        </pc:spChg>
      </pc:sldChg>
      <pc:sldChg chg="addSp delSp modSp del mod">
        <pc:chgData name="Barathova, Veronika (RC-CZ CM MC)" userId="1e165d4c-0856-46ef-8cd8-0799e95953f0" providerId="ADAL" clId="{914248EC-D5F7-46D2-847E-683CD626ACC5}" dt="2021-01-22T11:13:40.465" v="525" actId="47"/>
        <pc:sldMkLst>
          <pc:docMk/>
          <pc:sldMk cId="2159355435" sldId="342"/>
        </pc:sldMkLst>
        <pc:spChg chg="add del mod">
          <ac:chgData name="Barathova, Veronika (RC-CZ CM MC)" userId="1e165d4c-0856-46ef-8cd8-0799e95953f0" providerId="ADAL" clId="{914248EC-D5F7-46D2-847E-683CD626ACC5}" dt="2021-01-22T11:12:25.680" v="392" actId="478"/>
          <ac:spMkLst>
            <pc:docMk/>
            <pc:sldMk cId="2159355435" sldId="342"/>
            <ac:spMk id="4" creationId="{5D3ACBE3-C69D-4CCD-B1DC-FE66D9CDA766}"/>
          </ac:spMkLst>
        </pc:spChg>
        <pc:spChg chg="del mod">
          <ac:chgData name="Barathova, Veronika (RC-CZ CM MC)" userId="1e165d4c-0856-46ef-8cd8-0799e95953f0" providerId="ADAL" clId="{914248EC-D5F7-46D2-847E-683CD626ACC5}" dt="2021-01-22T11:12:22.944" v="390" actId="478"/>
          <ac:spMkLst>
            <pc:docMk/>
            <pc:sldMk cId="2159355435" sldId="342"/>
            <ac:spMk id="6" creationId="{DA865AB3-8AE0-4AB0-94C2-2E517EC147DE}"/>
          </ac:spMkLst>
        </pc:spChg>
        <pc:spChg chg="add mod">
          <ac:chgData name="Barathova, Veronika (RC-CZ CM MC)" userId="1e165d4c-0856-46ef-8cd8-0799e95953f0" providerId="ADAL" clId="{914248EC-D5F7-46D2-847E-683CD626ACC5}" dt="2021-01-22T11:12:35.280" v="394" actId="1076"/>
          <ac:spMkLst>
            <pc:docMk/>
            <pc:sldMk cId="2159355435" sldId="342"/>
            <ac:spMk id="7" creationId="{795AE3F9-A14A-405E-88CA-577F04529435}"/>
          </ac:spMkLst>
        </pc:spChg>
      </pc:sldChg>
      <pc:sldChg chg="addSp delSp modSp mod">
        <pc:chgData name="Barathova, Veronika (RC-CZ CM MC)" userId="1e165d4c-0856-46ef-8cd8-0799e95953f0" providerId="ADAL" clId="{914248EC-D5F7-46D2-847E-683CD626ACC5}" dt="2021-01-22T13:47:46.138" v="3644" actId="18131"/>
        <pc:sldMkLst>
          <pc:docMk/>
          <pc:sldMk cId="41984877" sldId="343"/>
        </pc:sldMkLst>
        <pc:spChg chg="del mod">
          <ac:chgData name="Barathova, Veronika (RC-CZ CM MC)" userId="1e165d4c-0856-46ef-8cd8-0799e95953f0" providerId="ADAL" clId="{914248EC-D5F7-46D2-847E-683CD626ACC5}" dt="2021-01-22T11:22:05.336" v="596" actId="478"/>
          <ac:spMkLst>
            <pc:docMk/>
            <pc:sldMk cId="41984877" sldId="343"/>
            <ac:spMk id="2" creationId="{27507DB2-A004-4C7F-BB03-CAB07E07A0D3}"/>
          </ac:spMkLst>
        </pc:spChg>
        <pc:spChg chg="add del mod">
          <ac:chgData name="Barathova, Veronika (RC-CZ CM MC)" userId="1e165d4c-0856-46ef-8cd8-0799e95953f0" providerId="ADAL" clId="{914248EC-D5F7-46D2-847E-683CD626ACC5}" dt="2021-01-22T13:40:06.577" v="3591"/>
          <ac:spMkLst>
            <pc:docMk/>
            <pc:sldMk cId="41984877" sldId="343"/>
            <ac:spMk id="3" creationId="{38D101C9-5442-4E35-9BFD-3591529F0F77}"/>
          </ac:spMkLst>
        </pc:spChg>
        <pc:spChg chg="add del mod">
          <ac:chgData name="Barathova, Veronika (RC-CZ CM MC)" userId="1e165d4c-0856-46ef-8cd8-0799e95953f0" providerId="ADAL" clId="{914248EC-D5F7-46D2-847E-683CD626ACC5}" dt="2021-01-22T10:54:30.469" v="4" actId="931"/>
          <ac:spMkLst>
            <pc:docMk/>
            <pc:sldMk cId="41984877" sldId="343"/>
            <ac:spMk id="5" creationId="{8B4A765C-5913-4035-862B-DFE0B6017E7F}"/>
          </ac:spMkLst>
        </pc:spChg>
        <pc:spChg chg="mod">
          <ac:chgData name="Barathova, Veronika (RC-CZ CM MC)" userId="1e165d4c-0856-46ef-8cd8-0799e95953f0" providerId="ADAL" clId="{914248EC-D5F7-46D2-847E-683CD626ACC5}" dt="2021-01-22T13:35:27.079" v="3303" actId="1076"/>
          <ac:spMkLst>
            <pc:docMk/>
            <pc:sldMk cId="41984877" sldId="343"/>
            <ac:spMk id="6" creationId="{C7413F94-559E-46DF-A817-2051A7BA92CB}"/>
          </ac:spMkLst>
        </pc:spChg>
        <pc:spChg chg="del mod">
          <ac:chgData name="Barathova, Veronika (RC-CZ CM MC)" userId="1e165d4c-0856-46ef-8cd8-0799e95953f0" providerId="ADAL" clId="{914248EC-D5F7-46D2-847E-683CD626ACC5}" dt="2021-01-22T10:51:44.445" v="1" actId="478"/>
          <ac:spMkLst>
            <pc:docMk/>
            <pc:sldMk cId="41984877" sldId="343"/>
            <ac:spMk id="7" creationId="{05C4E4C3-CB08-4085-B570-558FBC89F3FC}"/>
          </ac:spMkLst>
        </pc:spChg>
        <pc:spChg chg="add del mod">
          <ac:chgData name="Barathova, Veronika (RC-CZ CM MC)" userId="1e165d4c-0856-46ef-8cd8-0799e95953f0" providerId="ADAL" clId="{914248EC-D5F7-46D2-847E-683CD626ACC5}" dt="2021-01-22T13:35:35.487" v="3305" actId="931"/>
          <ac:spMkLst>
            <pc:docMk/>
            <pc:sldMk cId="41984877" sldId="343"/>
            <ac:spMk id="11" creationId="{E42301F0-4F2B-4BD4-8B90-61D46807E34E}"/>
          </ac:spMkLst>
        </pc:spChg>
        <pc:spChg chg="add del mod">
          <ac:chgData name="Barathova, Veronika (RC-CZ CM MC)" userId="1e165d4c-0856-46ef-8cd8-0799e95953f0" providerId="ADAL" clId="{914248EC-D5F7-46D2-847E-683CD626ACC5}" dt="2021-01-22T11:22:07.384" v="597" actId="478"/>
          <ac:spMkLst>
            <pc:docMk/>
            <pc:sldMk cId="41984877" sldId="343"/>
            <ac:spMk id="13" creationId="{5184938B-DCC5-488A-A678-D0C0660E30A8}"/>
          </ac:spMkLst>
        </pc:spChg>
        <pc:spChg chg="add del mod">
          <ac:chgData name="Barathova, Veronika (RC-CZ CM MC)" userId="1e165d4c-0856-46ef-8cd8-0799e95953f0" providerId="ADAL" clId="{914248EC-D5F7-46D2-847E-683CD626ACC5}" dt="2021-01-22T13:39:46.914" v="3583"/>
          <ac:spMkLst>
            <pc:docMk/>
            <pc:sldMk cId="41984877" sldId="343"/>
            <ac:spMk id="19" creationId="{F1FF4A14-7690-4455-8F69-35F67EB97A04}"/>
          </ac:spMkLst>
        </pc:spChg>
        <pc:spChg chg="add del mod">
          <ac:chgData name="Barathova, Veronika (RC-CZ CM MC)" userId="1e165d4c-0856-46ef-8cd8-0799e95953f0" providerId="ADAL" clId="{914248EC-D5F7-46D2-847E-683CD626ACC5}" dt="2021-01-22T13:39:58.305" v="3589"/>
          <ac:spMkLst>
            <pc:docMk/>
            <pc:sldMk cId="41984877" sldId="343"/>
            <ac:spMk id="21" creationId="{454F529D-4DB8-4678-9707-3438602B79C1}"/>
          </ac:spMkLst>
        </pc:spChg>
        <pc:spChg chg="add del mod">
          <ac:chgData name="Barathova, Veronika (RC-CZ CM MC)" userId="1e165d4c-0856-46ef-8cd8-0799e95953f0" providerId="ADAL" clId="{914248EC-D5F7-46D2-847E-683CD626ACC5}" dt="2021-01-22T13:44:01.413" v="3634" actId="931"/>
          <ac:spMkLst>
            <pc:docMk/>
            <pc:sldMk cId="41984877" sldId="343"/>
            <ac:spMk id="23" creationId="{331F9DA3-FEF3-467F-80D8-87CA72A3B15C}"/>
          </ac:spMkLst>
        </pc:spChg>
        <pc:spChg chg="add del mod">
          <ac:chgData name="Barathova, Veronika (RC-CZ CM MC)" userId="1e165d4c-0856-46ef-8cd8-0799e95953f0" providerId="ADAL" clId="{914248EC-D5F7-46D2-847E-683CD626ACC5}" dt="2021-01-22T13:46:12.913" v="3639" actId="931"/>
          <ac:spMkLst>
            <pc:docMk/>
            <pc:sldMk cId="41984877" sldId="343"/>
            <ac:spMk id="29" creationId="{137ADD53-11C2-4CCF-B931-DFE8976F3AB6}"/>
          </ac:spMkLst>
        </pc:spChg>
        <pc:spChg chg="add del mod">
          <ac:chgData name="Barathova, Veronika (RC-CZ CM MC)" userId="1e165d4c-0856-46ef-8cd8-0799e95953f0" providerId="ADAL" clId="{914248EC-D5F7-46D2-847E-683CD626ACC5}" dt="2021-01-22T13:47:31.787" v="3643" actId="931"/>
          <ac:spMkLst>
            <pc:docMk/>
            <pc:sldMk cId="41984877" sldId="343"/>
            <ac:spMk id="33" creationId="{13B65818-D393-4CAA-ADD4-C5EDCC9FA753}"/>
          </ac:spMkLst>
        </pc:spChg>
        <pc:picChg chg="add del mod">
          <ac:chgData name="Barathova, Veronika (RC-CZ CM MC)" userId="1e165d4c-0856-46ef-8cd8-0799e95953f0" providerId="ADAL" clId="{914248EC-D5F7-46D2-847E-683CD626ACC5}" dt="2021-01-22T10:54:37.337" v="7" actId="478"/>
          <ac:picMkLst>
            <pc:docMk/>
            <pc:sldMk cId="41984877" sldId="343"/>
            <ac:picMk id="9" creationId="{F7CBDCC9-E2E1-4EBD-BBA2-EA6303326F9E}"/>
          </ac:picMkLst>
        </pc:picChg>
        <pc:picChg chg="add del mod">
          <ac:chgData name="Barathova, Veronika (RC-CZ CM MC)" userId="1e165d4c-0856-46ef-8cd8-0799e95953f0" providerId="ADAL" clId="{914248EC-D5F7-46D2-847E-683CD626ACC5}" dt="2021-01-22T13:35:17.794" v="3301" actId="931"/>
          <ac:picMkLst>
            <pc:docMk/>
            <pc:sldMk cId="41984877" sldId="343"/>
            <ac:picMk id="15" creationId="{78F1D05F-2789-4707-8665-D6739A185E1B}"/>
          </ac:picMkLst>
        </pc:picChg>
        <pc:picChg chg="add del mod modCrop">
          <ac:chgData name="Barathova, Veronika (RC-CZ CM MC)" userId="1e165d4c-0856-46ef-8cd8-0799e95953f0" providerId="ADAL" clId="{914248EC-D5F7-46D2-847E-683CD626ACC5}" dt="2021-01-22T13:43:39.026" v="3628" actId="478"/>
          <ac:picMkLst>
            <pc:docMk/>
            <pc:sldMk cId="41984877" sldId="343"/>
            <ac:picMk id="17" creationId="{D74A319D-CB78-4740-AE90-588CCD082350}"/>
          </ac:picMkLst>
        </pc:picChg>
        <pc:picChg chg="add del">
          <ac:chgData name="Barathova, Veronika (RC-CZ CM MC)" userId="1e165d4c-0856-46ef-8cd8-0799e95953f0" providerId="ADAL" clId="{914248EC-D5F7-46D2-847E-683CD626ACC5}" dt="2021-01-22T13:39:52.233" v="3585"/>
          <ac:picMkLst>
            <pc:docMk/>
            <pc:sldMk cId="41984877" sldId="343"/>
            <ac:picMk id="18" creationId="{167188AB-927A-4A20-B2D6-3CDFE00C2846}"/>
          </ac:picMkLst>
        </pc:picChg>
        <pc:picChg chg="del mod">
          <ac:chgData name="Barathova, Veronika (RC-CZ CM MC)" userId="1e165d4c-0856-46ef-8cd8-0799e95953f0" providerId="ADAL" clId="{914248EC-D5F7-46D2-847E-683CD626ACC5}" dt="2021-01-22T10:54:17.012" v="3" actId="478"/>
          <ac:picMkLst>
            <pc:docMk/>
            <pc:sldMk cId="41984877" sldId="343"/>
            <ac:picMk id="20" creationId="{9D7E2624-F849-4D58-8A5C-23DF37A36B58}"/>
          </ac:picMkLst>
        </pc:picChg>
        <pc:picChg chg="add del mod">
          <ac:chgData name="Barathova, Veronika (RC-CZ CM MC)" userId="1e165d4c-0856-46ef-8cd8-0799e95953f0" providerId="ADAL" clId="{914248EC-D5F7-46D2-847E-683CD626ACC5}" dt="2021-01-22T13:43:54.115" v="3632" actId="931"/>
          <ac:picMkLst>
            <pc:docMk/>
            <pc:sldMk cId="41984877" sldId="343"/>
            <ac:picMk id="25" creationId="{F49A8947-E5DA-4348-BEEB-25581BDA8E7C}"/>
          </ac:picMkLst>
        </pc:picChg>
        <pc:picChg chg="add del mod modCrop">
          <ac:chgData name="Barathova, Veronika (RC-CZ CM MC)" userId="1e165d4c-0856-46ef-8cd8-0799e95953f0" providerId="ADAL" clId="{914248EC-D5F7-46D2-847E-683CD626ACC5}" dt="2021-01-22T13:46:04.369" v="3637" actId="478"/>
          <ac:picMkLst>
            <pc:docMk/>
            <pc:sldMk cId="41984877" sldId="343"/>
            <ac:picMk id="27" creationId="{2A2F85D5-D321-41A1-8DD8-D15F9BD9937E}"/>
          </ac:picMkLst>
        </pc:picChg>
        <pc:picChg chg="add del mod modCrop">
          <ac:chgData name="Barathova, Veronika (RC-CZ CM MC)" userId="1e165d4c-0856-46ef-8cd8-0799e95953f0" providerId="ADAL" clId="{914248EC-D5F7-46D2-847E-683CD626ACC5}" dt="2021-01-22T13:47:24.935" v="3641" actId="478"/>
          <ac:picMkLst>
            <pc:docMk/>
            <pc:sldMk cId="41984877" sldId="343"/>
            <ac:picMk id="31" creationId="{095C074E-5A9E-42CA-8A57-2AC6B61031EC}"/>
          </ac:picMkLst>
        </pc:picChg>
        <pc:picChg chg="add mod modCrop">
          <ac:chgData name="Barathova, Veronika (RC-CZ CM MC)" userId="1e165d4c-0856-46ef-8cd8-0799e95953f0" providerId="ADAL" clId="{914248EC-D5F7-46D2-847E-683CD626ACC5}" dt="2021-01-22T13:47:46.138" v="3644" actId="18131"/>
          <ac:picMkLst>
            <pc:docMk/>
            <pc:sldMk cId="41984877" sldId="343"/>
            <ac:picMk id="35" creationId="{C592EB1D-D02F-4538-9884-8941F5FBF9CF}"/>
          </ac:picMkLst>
        </pc:picChg>
      </pc:sldChg>
      <pc:sldChg chg="modSp del mod">
        <pc:chgData name="Barathova, Veronika (RC-CZ CM MC)" userId="1e165d4c-0856-46ef-8cd8-0799e95953f0" providerId="ADAL" clId="{914248EC-D5F7-46D2-847E-683CD626ACC5}" dt="2021-01-22T11:02:29.773" v="168" actId="47"/>
        <pc:sldMkLst>
          <pc:docMk/>
          <pc:sldMk cId="1220026651" sldId="344"/>
        </pc:sldMkLst>
        <pc:spChg chg="mod">
          <ac:chgData name="Barathova, Veronika (RC-CZ CM MC)" userId="1e165d4c-0856-46ef-8cd8-0799e95953f0" providerId="ADAL" clId="{914248EC-D5F7-46D2-847E-683CD626ACC5}" dt="2021-01-22T10:58:11.080" v="73" actId="20577"/>
          <ac:spMkLst>
            <pc:docMk/>
            <pc:sldMk cId="1220026651" sldId="344"/>
            <ac:spMk id="3" creationId="{38D101C9-5442-4E35-9BFD-3591529F0F77}"/>
          </ac:spMkLst>
        </pc:spChg>
        <pc:spChg chg="mod">
          <ac:chgData name="Barathova, Veronika (RC-CZ CM MC)" userId="1e165d4c-0856-46ef-8cd8-0799e95953f0" providerId="ADAL" clId="{914248EC-D5F7-46D2-847E-683CD626ACC5}" dt="2021-01-22T10:57:34.021" v="31" actId="20577"/>
          <ac:spMkLst>
            <pc:docMk/>
            <pc:sldMk cId="1220026651" sldId="344"/>
            <ac:spMk id="6" creationId="{C7413F94-559E-46DF-A817-2051A7BA92CB}"/>
          </ac:spMkLst>
        </pc:spChg>
      </pc:sldChg>
      <pc:sldChg chg="del">
        <pc:chgData name="Barathova, Veronika (RC-CZ CM MC)" userId="1e165d4c-0856-46ef-8cd8-0799e95953f0" providerId="ADAL" clId="{914248EC-D5F7-46D2-847E-683CD626ACC5}" dt="2021-01-22T11:02:29.773" v="168" actId="47"/>
        <pc:sldMkLst>
          <pc:docMk/>
          <pc:sldMk cId="3473159494" sldId="345"/>
        </pc:sldMkLst>
      </pc:sldChg>
      <pc:sldChg chg="modSp del mod">
        <pc:chgData name="Barathova, Veronika (RC-CZ CM MC)" userId="1e165d4c-0856-46ef-8cd8-0799e95953f0" providerId="ADAL" clId="{914248EC-D5F7-46D2-847E-683CD626ACC5}" dt="2021-01-22T11:13:54.639" v="528" actId="47"/>
        <pc:sldMkLst>
          <pc:docMk/>
          <pc:sldMk cId="2382029751" sldId="346"/>
        </pc:sldMkLst>
        <pc:spChg chg="mod">
          <ac:chgData name="Barathova, Veronika (RC-CZ CM MC)" userId="1e165d4c-0856-46ef-8cd8-0799e95953f0" providerId="ADAL" clId="{914248EC-D5F7-46D2-847E-683CD626ACC5}" dt="2021-01-22T11:12:59.308" v="469" actId="20577"/>
          <ac:spMkLst>
            <pc:docMk/>
            <pc:sldMk cId="2382029751" sldId="346"/>
            <ac:spMk id="6" creationId="{DA865AB3-8AE0-4AB0-94C2-2E517EC147DE}"/>
          </ac:spMkLst>
        </pc:spChg>
      </pc:sldChg>
      <pc:sldChg chg="del">
        <pc:chgData name="Barathova, Veronika (RC-CZ CM MC)" userId="1e165d4c-0856-46ef-8cd8-0799e95953f0" providerId="ADAL" clId="{914248EC-D5F7-46D2-847E-683CD626ACC5}" dt="2021-01-22T11:02:29.773" v="168" actId="47"/>
        <pc:sldMkLst>
          <pc:docMk/>
          <pc:sldMk cId="1695493226" sldId="347"/>
        </pc:sldMkLst>
      </pc:sldChg>
      <pc:sldChg chg="del">
        <pc:chgData name="Barathova, Veronika (RC-CZ CM MC)" userId="1e165d4c-0856-46ef-8cd8-0799e95953f0" providerId="ADAL" clId="{914248EC-D5F7-46D2-847E-683CD626ACC5}" dt="2021-01-22T11:02:29.773" v="168" actId="47"/>
        <pc:sldMkLst>
          <pc:docMk/>
          <pc:sldMk cId="3942283136" sldId="348"/>
        </pc:sldMkLst>
      </pc:sldChg>
      <pc:sldChg chg="del">
        <pc:chgData name="Barathova, Veronika (RC-CZ CM MC)" userId="1e165d4c-0856-46ef-8cd8-0799e95953f0" providerId="ADAL" clId="{914248EC-D5F7-46D2-847E-683CD626ACC5}" dt="2021-01-22T11:02:29.773" v="168" actId="47"/>
        <pc:sldMkLst>
          <pc:docMk/>
          <pc:sldMk cId="1195743572" sldId="349"/>
        </pc:sldMkLst>
      </pc:sldChg>
      <pc:sldChg chg="del">
        <pc:chgData name="Barathova, Veronika (RC-CZ CM MC)" userId="1e165d4c-0856-46ef-8cd8-0799e95953f0" providerId="ADAL" clId="{914248EC-D5F7-46D2-847E-683CD626ACC5}" dt="2021-01-22T11:02:29.773" v="168" actId="47"/>
        <pc:sldMkLst>
          <pc:docMk/>
          <pc:sldMk cId="3826715043" sldId="350"/>
        </pc:sldMkLst>
      </pc:sldChg>
      <pc:sldChg chg="del">
        <pc:chgData name="Barathova, Veronika (RC-CZ CM MC)" userId="1e165d4c-0856-46ef-8cd8-0799e95953f0" providerId="ADAL" clId="{914248EC-D5F7-46D2-847E-683CD626ACC5}" dt="2021-01-22T11:02:29.773" v="168" actId="47"/>
        <pc:sldMkLst>
          <pc:docMk/>
          <pc:sldMk cId="3748007233" sldId="351"/>
        </pc:sldMkLst>
      </pc:sldChg>
      <pc:sldChg chg="modSp del mod">
        <pc:chgData name="Barathova, Veronika (RC-CZ CM MC)" userId="1e165d4c-0856-46ef-8cd8-0799e95953f0" providerId="ADAL" clId="{914248EC-D5F7-46D2-847E-683CD626ACC5}" dt="2021-01-22T11:13:53.595" v="527" actId="47"/>
        <pc:sldMkLst>
          <pc:docMk/>
          <pc:sldMk cId="1320843383" sldId="352"/>
        </pc:sldMkLst>
        <pc:spChg chg="mod">
          <ac:chgData name="Barathova, Veronika (RC-CZ CM MC)" userId="1e165d4c-0856-46ef-8cd8-0799e95953f0" providerId="ADAL" clId="{914248EC-D5F7-46D2-847E-683CD626ACC5}" dt="2021-01-22T11:12:08.334" v="389" actId="404"/>
          <ac:spMkLst>
            <pc:docMk/>
            <pc:sldMk cId="1320843383" sldId="352"/>
            <ac:spMk id="6" creationId="{DA865AB3-8AE0-4AB0-94C2-2E517EC147DE}"/>
          </ac:spMkLst>
        </pc:spChg>
        <pc:spChg chg="mod">
          <ac:chgData name="Barathova, Veronika (RC-CZ CM MC)" userId="1e165d4c-0856-46ef-8cd8-0799e95953f0" providerId="ADAL" clId="{914248EC-D5F7-46D2-847E-683CD626ACC5}" dt="2021-01-22T11:11:54.269" v="382" actId="20577"/>
          <ac:spMkLst>
            <pc:docMk/>
            <pc:sldMk cId="1320843383" sldId="352"/>
            <ac:spMk id="17" creationId="{9F1C4C08-3D5C-4C0E-914A-F70CA07D0654}"/>
          </ac:spMkLst>
        </pc:spChg>
      </pc:sldChg>
      <pc:sldChg chg="del">
        <pc:chgData name="Barathova, Veronika (RC-CZ CM MC)" userId="1e165d4c-0856-46ef-8cd8-0799e95953f0" providerId="ADAL" clId="{914248EC-D5F7-46D2-847E-683CD626ACC5}" dt="2021-01-22T11:13:05.649" v="470" actId="47"/>
        <pc:sldMkLst>
          <pc:docMk/>
          <pc:sldMk cId="325461382" sldId="353"/>
        </pc:sldMkLst>
      </pc:sldChg>
      <pc:sldChg chg="del">
        <pc:chgData name="Barathova, Veronika (RC-CZ CM MC)" userId="1e165d4c-0856-46ef-8cd8-0799e95953f0" providerId="ADAL" clId="{914248EC-D5F7-46D2-847E-683CD626ACC5}" dt="2021-01-22T11:19:23.763" v="560" actId="47"/>
        <pc:sldMkLst>
          <pc:docMk/>
          <pc:sldMk cId="1859800511" sldId="354"/>
        </pc:sldMkLst>
      </pc:sldChg>
      <pc:sldChg chg="modSp mod ord">
        <pc:chgData name="Barathova, Veronika (RC-CZ CM MC)" userId="1e165d4c-0856-46ef-8cd8-0799e95953f0" providerId="ADAL" clId="{914248EC-D5F7-46D2-847E-683CD626ACC5}" dt="2021-01-22T13:40:15.092" v="3593"/>
        <pc:sldMkLst>
          <pc:docMk/>
          <pc:sldMk cId="405046474" sldId="355"/>
        </pc:sldMkLst>
        <pc:spChg chg="mod">
          <ac:chgData name="Barathova, Veronika (RC-CZ CM MC)" userId="1e165d4c-0856-46ef-8cd8-0799e95953f0" providerId="ADAL" clId="{914248EC-D5F7-46D2-847E-683CD626ACC5}" dt="2021-01-22T13:36:25.801" v="3383" actId="20577"/>
          <ac:spMkLst>
            <pc:docMk/>
            <pc:sldMk cId="405046474" sldId="355"/>
            <ac:spMk id="2" creationId="{813C3CFC-9697-4716-A651-26E69FE6AB0F}"/>
          </ac:spMkLst>
        </pc:spChg>
        <pc:spChg chg="mod">
          <ac:chgData name="Barathova, Veronika (RC-CZ CM MC)" userId="1e165d4c-0856-46ef-8cd8-0799e95953f0" providerId="ADAL" clId="{914248EC-D5F7-46D2-847E-683CD626ACC5}" dt="2021-01-22T13:36:20.895" v="3365" actId="20577"/>
          <ac:spMkLst>
            <pc:docMk/>
            <pc:sldMk cId="405046474" sldId="355"/>
            <ac:spMk id="3" creationId="{F4DAD0C9-C8E6-49A1-8C40-DE4670D2D7FF}"/>
          </ac:spMkLst>
        </pc:spChg>
        <pc:spChg chg="mod">
          <ac:chgData name="Barathova, Veronika (RC-CZ CM MC)" userId="1e165d4c-0856-46ef-8cd8-0799e95953f0" providerId="ADAL" clId="{914248EC-D5F7-46D2-847E-683CD626ACC5}" dt="2021-01-22T13:40:15.092" v="3593"/>
          <ac:spMkLst>
            <pc:docMk/>
            <pc:sldMk cId="405046474" sldId="355"/>
            <ac:spMk id="4" creationId="{659537E0-7DD0-4DA0-A93A-15FBB24A8FF7}"/>
          </ac:spMkLst>
        </pc:spChg>
        <pc:spChg chg="mod">
          <ac:chgData name="Barathova, Veronika (RC-CZ CM MC)" userId="1e165d4c-0856-46ef-8cd8-0799e95953f0" providerId="ADAL" clId="{914248EC-D5F7-46D2-847E-683CD626ACC5}" dt="2021-01-22T11:07:32.059" v="243"/>
          <ac:spMkLst>
            <pc:docMk/>
            <pc:sldMk cId="405046474" sldId="355"/>
            <ac:spMk id="5" creationId="{5138D0EF-5718-489A-8412-2D53BB776D48}"/>
          </ac:spMkLst>
        </pc:spChg>
      </pc:sldChg>
      <pc:sldChg chg="del">
        <pc:chgData name="Barathova, Veronika (RC-CZ CM MC)" userId="1e165d4c-0856-46ef-8cd8-0799e95953f0" providerId="ADAL" clId="{914248EC-D5F7-46D2-847E-683CD626ACC5}" dt="2021-01-22T11:02:29.773" v="168" actId="47"/>
        <pc:sldMkLst>
          <pc:docMk/>
          <pc:sldMk cId="769589789" sldId="356"/>
        </pc:sldMkLst>
      </pc:sldChg>
      <pc:sldChg chg="del">
        <pc:chgData name="Barathova, Veronika (RC-CZ CM MC)" userId="1e165d4c-0856-46ef-8cd8-0799e95953f0" providerId="ADAL" clId="{914248EC-D5F7-46D2-847E-683CD626ACC5}" dt="2021-01-22T11:02:29.773" v="168" actId="47"/>
        <pc:sldMkLst>
          <pc:docMk/>
          <pc:sldMk cId="1455407045" sldId="357"/>
        </pc:sldMkLst>
      </pc:sldChg>
      <pc:sldChg chg="del">
        <pc:chgData name="Barathova, Veronika (RC-CZ CM MC)" userId="1e165d4c-0856-46ef-8cd8-0799e95953f0" providerId="ADAL" clId="{914248EC-D5F7-46D2-847E-683CD626ACC5}" dt="2021-01-22T13:06:08.628" v="2514" actId="47"/>
        <pc:sldMkLst>
          <pc:docMk/>
          <pc:sldMk cId="2435204155" sldId="358"/>
        </pc:sldMkLst>
      </pc:sldChg>
      <pc:sldChg chg="del">
        <pc:chgData name="Barathova, Veronika (RC-CZ CM MC)" userId="1e165d4c-0856-46ef-8cd8-0799e95953f0" providerId="ADAL" clId="{914248EC-D5F7-46D2-847E-683CD626ACC5}" dt="2021-01-22T13:06:05.073" v="2510" actId="47"/>
        <pc:sldMkLst>
          <pc:docMk/>
          <pc:sldMk cId="4225993985" sldId="359"/>
        </pc:sldMkLst>
      </pc:sldChg>
      <pc:sldChg chg="del">
        <pc:chgData name="Barathova, Veronika (RC-CZ CM MC)" userId="1e165d4c-0856-46ef-8cd8-0799e95953f0" providerId="ADAL" clId="{914248EC-D5F7-46D2-847E-683CD626ACC5}" dt="2021-01-22T13:06:06.465" v="2512" actId="47"/>
        <pc:sldMkLst>
          <pc:docMk/>
          <pc:sldMk cId="1248602970" sldId="360"/>
        </pc:sldMkLst>
      </pc:sldChg>
      <pc:sldChg chg="addSp delSp modSp add mod">
        <pc:chgData name="Barathova, Veronika (RC-CZ CM MC)" userId="1e165d4c-0856-46ef-8cd8-0799e95953f0" providerId="ADAL" clId="{914248EC-D5F7-46D2-847E-683CD626ACC5}" dt="2021-01-22T13:40:26.037" v="3595"/>
        <pc:sldMkLst>
          <pc:docMk/>
          <pc:sldMk cId="3819679960" sldId="361"/>
        </pc:sldMkLst>
        <pc:spChg chg="mod">
          <ac:chgData name="Barathova, Veronika (RC-CZ CM MC)" userId="1e165d4c-0856-46ef-8cd8-0799e95953f0" providerId="ADAL" clId="{914248EC-D5F7-46D2-847E-683CD626ACC5}" dt="2021-01-22T13:40:26.037" v="3595"/>
          <ac:spMkLst>
            <pc:docMk/>
            <pc:sldMk cId="3819679960" sldId="361"/>
            <ac:spMk id="2" creationId="{6D50B2FF-A78D-4BE8-90AF-0955B2C183F5}"/>
          </ac:spMkLst>
        </pc:spChg>
        <pc:spChg chg="mod">
          <ac:chgData name="Barathova, Veronika (RC-CZ CM MC)" userId="1e165d4c-0856-46ef-8cd8-0799e95953f0" providerId="ADAL" clId="{914248EC-D5F7-46D2-847E-683CD626ACC5}" dt="2021-01-22T11:27:13.521" v="755" actId="20577"/>
          <ac:spMkLst>
            <pc:docMk/>
            <pc:sldMk cId="3819679960" sldId="361"/>
            <ac:spMk id="3" creationId="{FCC9C521-9C98-425D-8A44-C88867903CC8}"/>
          </ac:spMkLst>
        </pc:spChg>
        <pc:spChg chg="add del mod">
          <ac:chgData name="Barathova, Veronika (RC-CZ CM MC)" userId="1e165d4c-0856-46ef-8cd8-0799e95953f0" providerId="ADAL" clId="{914248EC-D5F7-46D2-847E-683CD626ACC5}" dt="2021-01-22T11:22:56.966" v="601" actId="478"/>
          <ac:spMkLst>
            <pc:docMk/>
            <pc:sldMk cId="3819679960" sldId="361"/>
            <ac:spMk id="7" creationId="{7C7810F7-1946-4792-8BB3-513D9540FAEA}"/>
          </ac:spMkLst>
        </pc:spChg>
        <pc:spChg chg="add del mod">
          <ac:chgData name="Barathova, Veronika (RC-CZ CM MC)" userId="1e165d4c-0856-46ef-8cd8-0799e95953f0" providerId="ADAL" clId="{914248EC-D5F7-46D2-847E-683CD626ACC5}" dt="2021-01-22T11:25:30.111" v="608"/>
          <ac:spMkLst>
            <pc:docMk/>
            <pc:sldMk cId="3819679960" sldId="361"/>
            <ac:spMk id="9" creationId="{65D6356A-DCB0-456F-8739-41C05500727E}"/>
          </ac:spMkLst>
        </pc:spChg>
        <pc:spChg chg="add del">
          <ac:chgData name="Barathova, Veronika (RC-CZ CM MC)" userId="1e165d4c-0856-46ef-8cd8-0799e95953f0" providerId="ADAL" clId="{914248EC-D5F7-46D2-847E-683CD626ACC5}" dt="2021-01-22T11:22:50.312" v="599" actId="478"/>
          <ac:spMkLst>
            <pc:docMk/>
            <pc:sldMk cId="3819679960" sldId="361"/>
            <ac:spMk id="14" creationId="{2EC98783-4589-498A-81D5-41B18B354E29}"/>
          </ac:spMkLst>
        </pc:spChg>
        <pc:spChg chg="del mod">
          <ac:chgData name="Barathova, Veronika (RC-CZ CM MC)" userId="1e165d4c-0856-46ef-8cd8-0799e95953f0" providerId="ADAL" clId="{914248EC-D5F7-46D2-847E-683CD626ACC5}" dt="2021-01-22T11:22:51.988" v="600" actId="478"/>
          <ac:spMkLst>
            <pc:docMk/>
            <pc:sldMk cId="3819679960" sldId="361"/>
            <ac:spMk id="15" creationId="{5DE23D71-51B5-4937-95E6-2843264F8166}"/>
          </ac:spMkLst>
        </pc:spChg>
        <pc:spChg chg="mod">
          <ac:chgData name="Barathova, Veronika (RC-CZ CM MC)" userId="1e165d4c-0856-46ef-8cd8-0799e95953f0" providerId="ADAL" clId="{914248EC-D5F7-46D2-847E-683CD626ACC5}" dt="2021-01-22T11:23:18.855" v="605"/>
          <ac:spMkLst>
            <pc:docMk/>
            <pc:sldMk cId="3819679960" sldId="361"/>
            <ac:spMk id="16" creationId="{1ED75B51-3E36-4967-880A-18F91CB45867}"/>
          </ac:spMkLst>
        </pc:spChg>
        <pc:spChg chg="mod">
          <ac:chgData name="Barathova, Veronika (RC-CZ CM MC)" userId="1e165d4c-0856-46ef-8cd8-0799e95953f0" providerId="ADAL" clId="{914248EC-D5F7-46D2-847E-683CD626ACC5}" dt="2021-01-22T11:23:18.855" v="605"/>
          <ac:spMkLst>
            <pc:docMk/>
            <pc:sldMk cId="3819679960" sldId="361"/>
            <ac:spMk id="17" creationId="{E965F580-FDB4-4608-B7B9-16387C79DAB4}"/>
          </ac:spMkLst>
        </pc:spChg>
        <pc:spChg chg="mod">
          <ac:chgData name="Barathova, Veronika (RC-CZ CM MC)" userId="1e165d4c-0856-46ef-8cd8-0799e95953f0" providerId="ADAL" clId="{914248EC-D5F7-46D2-847E-683CD626ACC5}" dt="2021-01-22T11:23:18.855" v="605"/>
          <ac:spMkLst>
            <pc:docMk/>
            <pc:sldMk cId="3819679960" sldId="361"/>
            <ac:spMk id="18" creationId="{0526F4C1-F270-4C3D-8AA6-D324C44A8EF5}"/>
          </ac:spMkLst>
        </pc:spChg>
        <pc:spChg chg="mod">
          <ac:chgData name="Barathova, Veronika (RC-CZ CM MC)" userId="1e165d4c-0856-46ef-8cd8-0799e95953f0" providerId="ADAL" clId="{914248EC-D5F7-46D2-847E-683CD626ACC5}" dt="2021-01-22T11:23:18.855" v="605"/>
          <ac:spMkLst>
            <pc:docMk/>
            <pc:sldMk cId="3819679960" sldId="361"/>
            <ac:spMk id="19" creationId="{28287911-EF06-4221-AD86-B26637EC1DE9}"/>
          </ac:spMkLst>
        </pc:spChg>
        <pc:spChg chg="mod">
          <ac:chgData name="Barathova, Veronika (RC-CZ CM MC)" userId="1e165d4c-0856-46ef-8cd8-0799e95953f0" providerId="ADAL" clId="{914248EC-D5F7-46D2-847E-683CD626ACC5}" dt="2021-01-22T11:23:18.855" v="605"/>
          <ac:spMkLst>
            <pc:docMk/>
            <pc:sldMk cId="3819679960" sldId="361"/>
            <ac:spMk id="20" creationId="{0D306541-2A3F-4B88-8BF3-513589DF2D80}"/>
          </ac:spMkLst>
        </pc:spChg>
        <pc:spChg chg="mod">
          <ac:chgData name="Barathova, Veronika (RC-CZ CM MC)" userId="1e165d4c-0856-46ef-8cd8-0799e95953f0" providerId="ADAL" clId="{914248EC-D5F7-46D2-847E-683CD626ACC5}" dt="2021-01-22T11:23:18.855" v="605"/>
          <ac:spMkLst>
            <pc:docMk/>
            <pc:sldMk cId="3819679960" sldId="361"/>
            <ac:spMk id="21" creationId="{82CB978F-6748-4AFD-86CA-41FE3C7DEE75}"/>
          </ac:spMkLst>
        </pc:spChg>
        <pc:spChg chg="mod">
          <ac:chgData name="Barathova, Veronika (RC-CZ CM MC)" userId="1e165d4c-0856-46ef-8cd8-0799e95953f0" providerId="ADAL" clId="{914248EC-D5F7-46D2-847E-683CD626ACC5}" dt="2021-01-22T11:23:18.855" v="605"/>
          <ac:spMkLst>
            <pc:docMk/>
            <pc:sldMk cId="3819679960" sldId="361"/>
            <ac:spMk id="22" creationId="{4B2D017C-51F7-4A12-A3EF-D189ECD6F976}"/>
          </ac:spMkLst>
        </pc:spChg>
        <pc:spChg chg="mod">
          <ac:chgData name="Barathova, Veronika (RC-CZ CM MC)" userId="1e165d4c-0856-46ef-8cd8-0799e95953f0" providerId="ADAL" clId="{914248EC-D5F7-46D2-847E-683CD626ACC5}" dt="2021-01-22T11:23:18.855" v="605"/>
          <ac:spMkLst>
            <pc:docMk/>
            <pc:sldMk cId="3819679960" sldId="361"/>
            <ac:spMk id="23" creationId="{98B57EE9-D242-4CE8-9172-32C29ABC093A}"/>
          </ac:spMkLst>
        </pc:spChg>
        <pc:spChg chg="mod">
          <ac:chgData name="Barathova, Veronika (RC-CZ CM MC)" userId="1e165d4c-0856-46ef-8cd8-0799e95953f0" providerId="ADAL" clId="{914248EC-D5F7-46D2-847E-683CD626ACC5}" dt="2021-01-22T11:23:18.855" v="605"/>
          <ac:spMkLst>
            <pc:docMk/>
            <pc:sldMk cId="3819679960" sldId="361"/>
            <ac:spMk id="24" creationId="{8960CD06-15DA-40FE-B986-268959CA966E}"/>
          </ac:spMkLst>
        </pc:spChg>
        <pc:grpChg chg="add del mod">
          <ac:chgData name="Barathova, Veronika (RC-CZ CM MC)" userId="1e165d4c-0856-46ef-8cd8-0799e95953f0" providerId="ADAL" clId="{914248EC-D5F7-46D2-847E-683CD626ACC5}" dt="2021-01-22T11:23:28.689" v="607" actId="478"/>
          <ac:grpSpMkLst>
            <pc:docMk/>
            <pc:sldMk cId="3819679960" sldId="361"/>
            <ac:grpSpMk id="12" creationId="{C67722A9-F456-44D9-BC49-E2BA25433441}"/>
          </ac:grpSpMkLst>
        </pc:grpChg>
        <pc:grpChg chg="mod">
          <ac:chgData name="Barathova, Veronika (RC-CZ CM MC)" userId="1e165d4c-0856-46ef-8cd8-0799e95953f0" providerId="ADAL" clId="{914248EC-D5F7-46D2-847E-683CD626ACC5}" dt="2021-01-22T11:23:18.855" v="605"/>
          <ac:grpSpMkLst>
            <pc:docMk/>
            <pc:sldMk cId="3819679960" sldId="361"/>
            <ac:grpSpMk id="25" creationId="{43278FC7-FCDB-46B4-83C5-F9694A817E36}"/>
          </ac:grpSpMkLst>
        </pc:grpChg>
        <pc:grpChg chg="mod">
          <ac:chgData name="Barathova, Veronika (RC-CZ CM MC)" userId="1e165d4c-0856-46ef-8cd8-0799e95953f0" providerId="ADAL" clId="{914248EC-D5F7-46D2-847E-683CD626ACC5}" dt="2021-01-22T11:23:18.855" v="605"/>
          <ac:grpSpMkLst>
            <pc:docMk/>
            <pc:sldMk cId="3819679960" sldId="361"/>
            <ac:grpSpMk id="32" creationId="{0C2CA762-C6B5-4168-9BCD-6A542B551F40}"/>
          </ac:grpSpMkLst>
        </pc:grpChg>
        <pc:grpChg chg="mod">
          <ac:chgData name="Barathova, Veronika (RC-CZ CM MC)" userId="1e165d4c-0856-46ef-8cd8-0799e95953f0" providerId="ADAL" clId="{914248EC-D5F7-46D2-847E-683CD626ACC5}" dt="2021-01-22T11:23:18.855" v="605"/>
          <ac:grpSpMkLst>
            <pc:docMk/>
            <pc:sldMk cId="3819679960" sldId="361"/>
            <ac:grpSpMk id="33" creationId="{7717AC8E-86C5-4106-8B6E-6167E7453A62}"/>
          </ac:grpSpMkLst>
        </pc:grpChg>
        <pc:grpChg chg="mod">
          <ac:chgData name="Barathova, Veronika (RC-CZ CM MC)" userId="1e165d4c-0856-46ef-8cd8-0799e95953f0" providerId="ADAL" clId="{914248EC-D5F7-46D2-847E-683CD626ACC5}" dt="2021-01-22T11:23:18.855" v="605"/>
          <ac:grpSpMkLst>
            <pc:docMk/>
            <pc:sldMk cId="3819679960" sldId="361"/>
            <ac:grpSpMk id="34" creationId="{7A685631-4A5F-4A5D-9507-B0795211A37F}"/>
          </ac:grpSpMkLst>
        </pc:grpChg>
        <pc:grpChg chg="mod">
          <ac:chgData name="Barathova, Veronika (RC-CZ CM MC)" userId="1e165d4c-0856-46ef-8cd8-0799e95953f0" providerId="ADAL" clId="{914248EC-D5F7-46D2-847E-683CD626ACC5}" dt="2021-01-22T11:23:18.855" v="605"/>
          <ac:grpSpMkLst>
            <pc:docMk/>
            <pc:sldMk cId="3819679960" sldId="361"/>
            <ac:grpSpMk id="35" creationId="{CB0E5EF5-6238-41A7-AFF4-CF3F53981141}"/>
          </ac:grpSpMkLst>
        </pc:grpChg>
        <pc:grpChg chg="mod">
          <ac:chgData name="Barathova, Veronika (RC-CZ CM MC)" userId="1e165d4c-0856-46ef-8cd8-0799e95953f0" providerId="ADAL" clId="{914248EC-D5F7-46D2-847E-683CD626ACC5}" dt="2021-01-22T11:23:18.855" v="605"/>
          <ac:grpSpMkLst>
            <pc:docMk/>
            <pc:sldMk cId="3819679960" sldId="361"/>
            <ac:grpSpMk id="36" creationId="{E0A7EF81-CAE6-41F2-86F4-64F43C3A9B44}"/>
          </ac:grpSpMkLst>
        </pc:grpChg>
        <pc:picChg chg="del mod">
          <ac:chgData name="Barathova, Veronika (RC-CZ CM MC)" userId="1e165d4c-0856-46ef-8cd8-0799e95953f0" providerId="ADAL" clId="{914248EC-D5F7-46D2-847E-683CD626ACC5}" dt="2021-01-22T11:23:16.803" v="604" actId="478"/>
          <ac:picMkLst>
            <pc:docMk/>
            <pc:sldMk cId="3819679960" sldId="361"/>
            <ac:picMk id="6" creationId="{72C808FC-C776-4654-93F3-67A8893B1B12}"/>
          </ac:picMkLst>
        </pc:picChg>
        <pc:picChg chg="add mod modCrop">
          <ac:chgData name="Barathova, Veronika (RC-CZ CM MC)" userId="1e165d4c-0856-46ef-8cd8-0799e95953f0" providerId="ADAL" clId="{914248EC-D5F7-46D2-847E-683CD626ACC5}" dt="2021-01-22T11:26:09.286" v="618" actId="1076"/>
          <ac:picMkLst>
            <pc:docMk/>
            <pc:sldMk cId="3819679960" sldId="361"/>
            <ac:picMk id="11" creationId="{C18749F4-CE85-4D1A-AB65-72EA3B5A2E79}"/>
          </ac:picMkLst>
        </pc:picChg>
        <pc:picChg chg="mod">
          <ac:chgData name="Barathova, Veronika (RC-CZ CM MC)" userId="1e165d4c-0856-46ef-8cd8-0799e95953f0" providerId="ADAL" clId="{914248EC-D5F7-46D2-847E-683CD626ACC5}" dt="2021-01-22T11:23:18.855" v="605"/>
          <ac:picMkLst>
            <pc:docMk/>
            <pc:sldMk cId="3819679960" sldId="361"/>
            <ac:picMk id="13" creationId="{82479579-0CF2-4115-A3B3-FF276B046F7E}"/>
          </ac:picMkLst>
        </pc:picChg>
        <pc:cxnChg chg="mod">
          <ac:chgData name="Barathova, Veronika (RC-CZ CM MC)" userId="1e165d4c-0856-46ef-8cd8-0799e95953f0" providerId="ADAL" clId="{914248EC-D5F7-46D2-847E-683CD626ACC5}" dt="2021-01-22T11:23:18.855" v="605"/>
          <ac:cxnSpMkLst>
            <pc:docMk/>
            <pc:sldMk cId="3819679960" sldId="361"/>
            <ac:cxnSpMk id="26" creationId="{97FC3E13-7AC9-4808-89F0-7DF79AA4C675}"/>
          </ac:cxnSpMkLst>
        </pc:cxnChg>
        <pc:cxnChg chg="mod">
          <ac:chgData name="Barathova, Veronika (RC-CZ CM MC)" userId="1e165d4c-0856-46ef-8cd8-0799e95953f0" providerId="ADAL" clId="{914248EC-D5F7-46D2-847E-683CD626ACC5}" dt="2021-01-22T11:23:18.855" v="605"/>
          <ac:cxnSpMkLst>
            <pc:docMk/>
            <pc:sldMk cId="3819679960" sldId="361"/>
            <ac:cxnSpMk id="27" creationId="{CF1A3005-4AF9-4BB4-8388-6D3C768C4815}"/>
          </ac:cxnSpMkLst>
        </pc:cxnChg>
        <pc:cxnChg chg="mod">
          <ac:chgData name="Barathova, Veronika (RC-CZ CM MC)" userId="1e165d4c-0856-46ef-8cd8-0799e95953f0" providerId="ADAL" clId="{914248EC-D5F7-46D2-847E-683CD626ACC5}" dt="2021-01-22T11:23:18.855" v="605"/>
          <ac:cxnSpMkLst>
            <pc:docMk/>
            <pc:sldMk cId="3819679960" sldId="361"/>
            <ac:cxnSpMk id="28" creationId="{49D4F11D-B788-4F9A-A622-E328DC868606}"/>
          </ac:cxnSpMkLst>
        </pc:cxnChg>
        <pc:cxnChg chg="mod">
          <ac:chgData name="Barathova, Veronika (RC-CZ CM MC)" userId="1e165d4c-0856-46ef-8cd8-0799e95953f0" providerId="ADAL" clId="{914248EC-D5F7-46D2-847E-683CD626ACC5}" dt="2021-01-22T11:23:18.855" v="605"/>
          <ac:cxnSpMkLst>
            <pc:docMk/>
            <pc:sldMk cId="3819679960" sldId="361"/>
            <ac:cxnSpMk id="29" creationId="{A6477C44-C73A-452C-8E07-05F6FF016FFC}"/>
          </ac:cxnSpMkLst>
        </pc:cxnChg>
        <pc:cxnChg chg="mod">
          <ac:chgData name="Barathova, Veronika (RC-CZ CM MC)" userId="1e165d4c-0856-46ef-8cd8-0799e95953f0" providerId="ADAL" clId="{914248EC-D5F7-46D2-847E-683CD626ACC5}" dt="2021-01-22T11:23:18.855" v="605"/>
          <ac:cxnSpMkLst>
            <pc:docMk/>
            <pc:sldMk cId="3819679960" sldId="361"/>
            <ac:cxnSpMk id="30" creationId="{7ABB3750-756C-4325-9D90-6DD1C1A043A0}"/>
          </ac:cxnSpMkLst>
        </pc:cxnChg>
        <pc:cxnChg chg="mod">
          <ac:chgData name="Barathova, Veronika (RC-CZ CM MC)" userId="1e165d4c-0856-46ef-8cd8-0799e95953f0" providerId="ADAL" clId="{914248EC-D5F7-46D2-847E-683CD626ACC5}" dt="2021-01-22T11:23:18.855" v="605"/>
          <ac:cxnSpMkLst>
            <pc:docMk/>
            <pc:sldMk cId="3819679960" sldId="361"/>
            <ac:cxnSpMk id="31" creationId="{DEAC7427-809C-44D0-8C97-637F2B894F58}"/>
          </ac:cxnSpMkLst>
        </pc:cxnChg>
        <pc:cxnChg chg="mod">
          <ac:chgData name="Barathova, Veronika (RC-CZ CM MC)" userId="1e165d4c-0856-46ef-8cd8-0799e95953f0" providerId="ADAL" clId="{914248EC-D5F7-46D2-847E-683CD626ACC5}" dt="2021-01-22T11:23:18.855" v="605"/>
          <ac:cxnSpMkLst>
            <pc:docMk/>
            <pc:sldMk cId="3819679960" sldId="361"/>
            <ac:cxnSpMk id="37" creationId="{A13EE53D-D06E-44D4-8560-D9BCC1D96031}"/>
          </ac:cxnSpMkLst>
        </pc:cxnChg>
        <pc:cxnChg chg="mod">
          <ac:chgData name="Barathova, Veronika (RC-CZ CM MC)" userId="1e165d4c-0856-46ef-8cd8-0799e95953f0" providerId="ADAL" clId="{914248EC-D5F7-46D2-847E-683CD626ACC5}" dt="2021-01-22T11:23:18.855" v="605"/>
          <ac:cxnSpMkLst>
            <pc:docMk/>
            <pc:sldMk cId="3819679960" sldId="361"/>
            <ac:cxnSpMk id="38" creationId="{96C5B32D-7755-42EC-B7CC-C816C6DB7859}"/>
          </ac:cxnSpMkLst>
        </pc:cxnChg>
        <pc:cxnChg chg="mod">
          <ac:chgData name="Barathova, Veronika (RC-CZ CM MC)" userId="1e165d4c-0856-46ef-8cd8-0799e95953f0" providerId="ADAL" clId="{914248EC-D5F7-46D2-847E-683CD626ACC5}" dt="2021-01-22T11:23:18.855" v="605"/>
          <ac:cxnSpMkLst>
            <pc:docMk/>
            <pc:sldMk cId="3819679960" sldId="361"/>
            <ac:cxnSpMk id="39" creationId="{3A1474CE-27B7-4E6B-BAA2-CCFF764FB70D}"/>
          </ac:cxnSpMkLst>
        </pc:cxnChg>
        <pc:cxnChg chg="mod">
          <ac:chgData name="Barathova, Veronika (RC-CZ CM MC)" userId="1e165d4c-0856-46ef-8cd8-0799e95953f0" providerId="ADAL" clId="{914248EC-D5F7-46D2-847E-683CD626ACC5}" dt="2021-01-22T11:23:18.855" v="605"/>
          <ac:cxnSpMkLst>
            <pc:docMk/>
            <pc:sldMk cId="3819679960" sldId="361"/>
            <ac:cxnSpMk id="40" creationId="{F2801381-DDB2-42F1-9ABC-F62FDA004B41}"/>
          </ac:cxnSpMkLst>
        </pc:cxnChg>
        <pc:cxnChg chg="mod">
          <ac:chgData name="Barathova, Veronika (RC-CZ CM MC)" userId="1e165d4c-0856-46ef-8cd8-0799e95953f0" providerId="ADAL" clId="{914248EC-D5F7-46D2-847E-683CD626ACC5}" dt="2021-01-22T11:23:18.855" v="605"/>
          <ac:cxnSpMkLst>
            <pc:docMk/>
            <pc:sldMk cId="3819679960" sldId="361"/>
            <ac:cxnSpMk id="41" creationId="{C3AFB1E3-6289-4B9B-9946-82570C16943A}"/>
          </ac:cxnSpMkLst>
        </pc:cxnChg>
        <pc:cxnChg chg="mod">
          <ac:chgData name="Barathova, Veronika (RC-CZ CM MC)" userId="1e165d4c-0856-46ef-8cd8-0799e95953f0" providerId="ADAL" clId="{914248EC-D5F7-46D2-847E-683CD626ACC5}" dt="2021-01-22T11:23:18.855" v="605"/>
          <ac:cxnSpMkLst>
            <pc:docMk/>
            <pc:sldMk cId="3819679960" sldId="361"/>
            <ac:cxnSpMk id="42" creationId="{861B4D66-595C-410A-B9F3-2EA6398607CE}"/>
          </ac:cxnSpMkLst>
        </pc:cxnChg>
        <pc:cxnChg chg="mod">
          <ac:chgData name="Barathova, Veronika (RC-CZ CM MC)" userId="1e165d4c-0856-46ef-8cd8-0799e95953f0" providerId="ADAL" clId="{914248EC-D5F7-46D2-847E-683CD626ACC5}" dt="2021-01-22T11:23:18.855" v="605"/>
          <ac:cxnSpMkLst>
            <pc:docMk/>
            <pc:sldMk cId="3819679960" sldId="361"/>
            <ac:cxnSpMk id="43" creationId="{8B0FEC76-C7D8-4C4E-A372-7FC2DD1667F8}"/>
          </ac:cxnSpMkLst>
        </pc:cxnChg>
        <pc:cxnChg chg="mod">
          <ac:chgData name="Barathova, Veronika (RC-CZ CM MC)" userId="1e165d4c-0856-46ef-8cd8-0799e95953f0" providerId="ADAL" clId="{914248EC-D5F7-46D2-847E-683CD626ACC5}" dt="2021-01-22T11:23:18.855" v="605"/>
          <ac:cxnSpMkLst>
            <pc:docMk/>
            <pc:sldMk cId="3819679960" sldId="361"/>
            <ac:cxnSpMk id="44" creationId="{FA5E42BA-4A26-4028-90EF-D203FEB295DD}"/>
          </ac:cxnSpMkLst>
        </pc:cxnChg>
        <pc:cxnChg chg="mod">
          <ac:chgData name="Barathova, Veronika (RC-CZ CM MC)" userId="1e165d4c-0856-46ef-8cd8-0799e95953f0" providerId="ADAL" clId="{914248EC-D5F7-46D2-847E-683CD626ACC5}" dt="2021-01-22T11:23:18.855" v="605"/>
          <ac:cxnSpMkLst>
            <pc:docMk/>
            <pc:sldMk cId="3819679960" sldId="361"/>
            <ac:cxnSpMk id="45" creationId="{84C112C2-E018-4333-8184-EC2B586C5280}"/>
          </ac:cxnSpMkLst>
        </pc:cxnChg>
        <pc:cxnChg chg="mod">
          <ac:chgData name="Barathova, Veronika (RC-CZ CM MC)" userId="1e165d4c-0856-46ef-8cd8-0799e95953f0" providerId="ADAL" clId="{914248EC-D5F7-46D2-847E-683CD626ACC5}" dt="2021-01-22T11:23:18.855" v="605"/>
          <ac:cxnSpMkLst>
            <pc:docMk/>
            <pc:sldMk cId="3819679960" sldId="361"/>
            <ac:cxnSpMk id="46" creationId="{CA5DF767-0FE6-4EDC-A899-CBD61DEB6468}"/>
          </ac:cxnSpMkLst>
        </pc:cxnChg>
        <pc:cxnChg chg="mod">
          <ac:chgData name="Barathova, Veronika (RC-CZ CM MC)" userId="1e165d4c-0856-46ef-8cd8-0799e95953f0" providerId="ADAL" clId="{914248EC-D5F7-46D2-847E-683CD626ACC5}" dt="2021-01-22T11:23:18.855" v="605"/>
          <ac:cxnSpMkLst>
            <pc:docMk/>
            <pc:sldMk cId="3819679960" sldId="361"/>
            <ac:cxnSpMk id="47" creationId="{5A1D1326-FB05-4DF8-A715-0A4896A3D6AE}"/>
          </ac:cxnSpMkLst>
        </pc:cxnChg>
        <pc:cxnChg chg="mod">
          <ac:chgData name="Barathova, Veronika (RC-CZ CM MC)" userId="1e165d4c-0856-46ef-8cd8-0799e95953f0" providerId="ADAL" clId="{914248EC-D5F7-46D2-847E-683CD626ACC5}" dt="2021-01-22T11:23:18.855" v="605"/>
          <ac:cxnSpMkLst>
            <pc:docMk/>
            <pc:sldMk cId="3819679960" sldId="361"/>
            <ac:cxnSpMk id="48" creationId="{2BAB1D65-B82E-418C-928D-2EF80A7D7E26}"/>
          </ac:cxnSpMkLst>
        </pc:cxnChg>
      </pc:sldChg>
      <pc:sldChg chg="addSp delSp modSp add del mod">
        <pc:chgData name="Barathova, Veronika (RC-CZ CM MC)" userId="1e165d4c-0856-46ef-8cd8-0799e95953f0" providerId="ADAL" clId="{914248EC-D5F7-46D2-847E-683CD626ACC5}" dt="2021-01-22T11:58:14.645" v="1566" actId="47"/>
        <pc:sldMkLst>
          <pc:docMk/>
          <pc:sldMk cId="3292720418" sldId="362"/>
        </pc:sldMkLst>
        <pc:spChg chg="add del mod">
          <ac:chgData name="Barathova, Veronika (RC-CZ CM MC)" userId="1e165d4c-0856-46ef-8cd8-0799e95953f0" providerId="ADAL" clId="{914248EC-D5F7-46D2-847E-683CD626ACC5}" dt="2021-01-22T11:51:05.038" v="1408"/>
          <ac:spMkLst>
            <pc:docMk/>
            <pc:sldMk cId="3292720418" sldId="362"/>
            <ac:spMk id="6" creationId="{40A5E7FD-B8B7-46A9-8A0D-E028BF14CEAA}"/>
          </ac:spMkLst>
        </pc:spChg>
        <pc:picChg chg="add mod modCrop">
          <ac:chgData name="Barathova, Veronika (RC-CZ CM MC)" userId="1e165d4c-0856-46ef-8cd8-0799e95953f0" providerId="ADAL" clId="{914248EC-D5F7-46D2-847E-683CD626ACC5}" dt="2021-01-22T11:51:17.219" v="1411" actId="1076"/>
          <ac:picMkLst>
            <pc:docMk/>
            <pc:sldMk cId="3292720418" sldId="362"/>
            <ac:picMk id="8" creationId="{DA223428-414C-4818-A662-536161202D62}"/>
          </ac:picMkLst>
        </pc:picChg>
        <pc:picChg chg="del">
          <ac:chgData name="Barathova, Veronika (RC-CZ CM MC)" userId="1e165d4c-0856-46ef-8cd8-0799e95953f0" providerId="ADAL" clId="{914248EC-D5F7-46D2-847E-683CD626ACC5}" dt="2021-01-22T11:51:04.540" v="1407" actId="478"/>
          <ac:picMkLst>
            <pc:docMk/>
            <pc:sldMk cId="3292720418" sldId="362"/>
            <ac:picMk id="11" creationId="{C18749F4-CE85-4D1A-AB65-72EA3B5A2E79}"/>
          </ac:picMkLst>
        </pc:picChg>
      </pc:sldChg>
      <pc:sldChg chg="add del">
        <pc:chgData name="Barathova, Veronika (RC-CZ CM MC)" userId="1e165d4c-0856-46ef-8cd8-0799e95953f0" providerId="ADAL" clId="{914248EC-D5F7-46D2-847E-683CD626ACC5}" dt="2021-01-22T12:06:51.164" v="1644" actId="47"/>
        <pc:sldMkLst>
          <pc:docMk/>
          <pc:sldMk cId="3797015382" sldId="363"/>
        </pc:sldMkLst>
      </pc:sldChg>
      <pc:sldChg chg="add del">
        <pc:chgData name="Barathova, Veronika (RC-CZ CM MC)" userId="1e165d4c-0856-46ef-8cd8-0799e95953f0" providerId="ADAL" clId="{914248EC-D5F7-46D2-847E-683CD626ACC5}" dt="2021-01-22T12:06:51.164" v="1644" actId="47"/>
        <pc:sldMkLst>
          <pc:docMk/>
          <pc:sldMk cId="1135251831" sldId="364"/>
        </pc:sldMkLst>
      </pc:sldChg>
      <pc:sldChg chg="add del">
        <pc:chgData name="Barathova, Veronika (RC-CZ CM MC)" userId="1e165d4c-0856-46ef-8cd8-0799e95953f0" providerId="ADAL" clId="{914248EC-D5F7-46D2-847E-683CD626ACC5}" dt="2021-01-22T12:06:51.164" v="1644" actId="47"/>
        <pc:sldMkLst>
          <pc:docMk/>
          <pc:sldMk cId="298841352" sldId="365"/>
        </pc:sldMkLst>
      </pc:sldChg>
      <pc:sldChg chg="addSp delSp modSp add mod">
        <pc:chgData name="Barathova, Veronika (RC-CZ CM MC)" userId="1e165d4c-0856-46ef-8cd8-0799e95953f0" providerId="ADAL" clId="{914248EC-D5F7-46D2-847E-683CD626ACC5}" dt="2021-01-22T13:40:30.039" v="3596"/>
        <pc:sldMkLst>
          <pc:docMk/>
          <pc:sldMk cId="697800395" sldId="366"/>
        </pc:sldMkLst>
        <pc:spChg chg="mod">
          <ac:chgData name="Barathova, Veronika (RC-CZ CM MC)" userId="1e165d4c-0856-46ef-8cd8-0799e95953f0" providerId="ADAL" clId="{914248EC-D5F7-46D2-847E-683CD626ACC5}" dt="2021-01-22T11:49:06.317" v="1406" actId="20577"/>
          <ac:spMkLst>
            <pc:docMk/>
            <pc:sldMk cId="697800395" sldId="366"/>
            <ac:spMk id="2" creationId="{ED2A6538-2665-470B-AC19-FB1A61DF6AFA}"/>
          </ac:spMkLst>
        </pc:spChg>
        <pc:spChg chg="mod">
          <ac:chgData name="Barathova, Veronika (RC-CZ CM MC)" userId="1e165d4c-0856-46ef-8cd8-0799e95953f0" providerId="ADAL" clId="{914248EC-D5F7-46D2-847E-683CD626ACC5}" dt="2021-01-22T13:36:48.192" v="3430" actId="20577"/>
          <ac:spMkLst>
            <pc:docMk/>
            <pc:sldMk cId="697800395" sldId="366"/>
            <ac:spMk id="3" creationId="{B0FD33D4-9003-4D2C-9514-77CB29C56E02}"/>
          </ac:spMkLst>
        </pc:spChg>
        <pc:spChg chg="mod">
          <ac:chgData name="Barathova, Veronika (RC-CZ CM MC)" userId="1e165d4c-0856-46ef-8cd8-0799e95953f0" providerId="ADAL" clId="{914248EC-D5F7-46D2-847E-683CD626ACC5}" dt="2021-01-22T13:40:30.039" v="3596"/>
          <ac:spMkLst>
            <pc:docMk/>
            <pc:sldMk cId="697800395" sldId="366"/>
            <ac:spMk id="4" creationId="{3F64DA5D-1FEF-45CF-8F11-1E9BC92BD6CA}"/>
          </ac:spMkLst>
        </pc:spChg>
        <pc:spChg chg="mod">
          <ac:chgData name="Barathova, Veronika (RC-CZ CM MC)" userId="1e165d4c-0856-46ef-8cd8-0799e95953f0" providerId="ADAL" clId="{914248EC-D5F7-46D2-847E-683CD626ACC5}" dt="2021-01-22T11:48:48.343" v="1403" actId="404"/>
          <ac:spMkLst>
            <pc:docMk/>
            <pc:sldMk cId="697800395" sldId="366"/>
            <ac:spMk id="6" creationId="{1C480184-B2EC-43ED-A10E-782E68EE1194}"/>
          </ac:spMkLst>
        </pc:spChg>
        <pc:spChg chg="del mod">
          <ac:chgData name="Barathova, Veronika (RC-CZ CM MC)" userId="1e165d4c-0856-46ef-8cd8-0799e95953f0" providerId="ADAL" clId="{914248EC-D5F7-46D2-847E-683CD626ACC5}" dt="2021-01-22T11:28:38.599" v="786" actId="478"/>
          <ac:spMkLst>
            <pc:docMk/>
            <pc:sldMk cId="697800395" sldId="366"/>
            <ac:spMk id="7" creationId="{5D5C8547-4A38-4BBE-8146-2BE4EE409A91}"/>
          </ac:spMkLst>
        </pc:spChg>
        <pc:spChg chg="add del mod">
          <ac:chgData name="Barathova, Veronika (RC-CZ CM MC)" userId="1e165d4c-0856-46ef-8cd8-0799e95953f0" providerId="ADAL" clId="{914248EC-D5F7-46D2-847E-683CD626ACC5}" dt="2021-01-22T11:44:49.530" v="963" actId="478"/>
          <ac:spMkLst>
            <pc:docMk/>
            <pc:sldMk cId="697800395" sldId="366"/>
            <ac:spMk id="11" creationId="{8ABB9380-03D4-47D4-8F3F-EE98E8620313}"/>
          </ac:spMkLst>
        </pc:spChg>
        <pc:spChg chg="add del mod">
          <ac:chgData name="Barathova, Veronika (RC-CZ CM MC)" userId="1e165d4c-0856-46ef-8cd8-0799e95953f0" providerId="ADAL" clId="{914248EC-D5F7-46D2-847E-683CD626ACC5}" dt="2021-01-22T11:28:44.701" v="788" actId="478"/>
          <ac:spMkLst>
            <pc:docMk/>
            <pc:sldMk cId="697800395" sldId="366"/>
            <ac:spMk id="13" creationId="{36845DB2-4C0E-4103-8844-5E8C6B7D06DD}"/>
          </ac:spMkLst>
        </pc:spChg>
        <pc:spChg chg="add del mod">
          <ac:chgData name="Barathova, Veronika (RC-CZ CM MC)" userId="1e165d4c-0856-46ef-8cd8-0799e95953f0" providerId="ADAL" clId="{914248EC-D5F7-46D2-847E-683CD626ACC5}" dt="2021-01-22T11:44:15.406" v="954" actId="478"/>
          <ac:spMkLst>
            <pc:docMk/>
            <pc:sldMk cId="697800395" sldId="366"/>
            <ac:spMk id="14" creationId="{C1621A01-3CB5-4604-B0B9-A96C955ACAD3}"/>
          </ac:spMkLst>
        </pc:spChg>
        <pc:spChg chg="add del mod">
          <ac:chgData name="Barathova, Veronika (RC-CZ CM MC)" userId="1e165d4c-0856-46ef-8cd8-0799e95953f0" providerId="ADAL" clId="{914248EC-D5F7-46D2-847E-683CD626ACC5}" dt="2021-01-22T11:42:36.378" v="828" actId="21"/>
          <ac:spMkLst>
            <pc:docMk/>
            <pc:sldMk cId="697800395" sldId="366"/>
            <ac:spMk id="16" creationId="{BA0AA4A8-2F97-4BFF-8784-24ECA13A8DA8}"/>
          </ac:spMkLst>
        </pc:spChg>
        <pc:spChg chg="add mod">
          <ac:chgData name="Barathova, Veronika (RC-CZ CM MC)" userId="1e165d4c-0856-46ef-8cd8-0799e95953f0" providerId="ADAL" clId="{914248EC-D5F7-46D2-847E-683CD626ACC5}" dt="2021-01-22T11:48:41.815" v="1401" actId="14100"/>
          <ac:spMkLst>
            <pc:docMk/>
            <pc:sldMk cId="697800395" sldId="366"/>
            <ac:spMk id="17" creationId="{2BEF1E5D-90F7-470A-BD0C-27A6CE1A1907}"/>
          </ac:spMkLst>
        </pc:spChg>
        <pc:spChg chg="add mod">
          <ac:chgData name="Barathova, Veronika (RC-CZ CM MC)" userId="1e165d4c-0856-46ef-8cd8-0799e95953f0" providerId="ADAL" clId="{914248EC-D5F7-46D2-847E-683CD626ACC5}" dt="2021-01-22T11:47:53.229" v="1295" actId="20577"/>
          <ac:spMkLst>
            <pc:docMk/>
            <pc:sldMk cId="697800395" sldId="366"/>
            <ac:spMk id="18" creationId="{A3A03D5C-C1D5-4AAD-9DA5-A1ECF30B947F}"/>
          </ac:spMkLst>
        </pc:spChg>
        <pc:spChg chg="add mod">
          <ac:chgData name="Barathova, Veronika (RC-CZ CM MC)" userId="1e165d4c-0856-46ef-8cd8-0799e95953f0" providerId="ADAL" clId="{914248EC-D5F7-46D2-847E-683CD626ACC5}" dt="2021-01-22T11:47:05.378" v="1180" actId="20577"/>
          <ac:spMkLst>
            <pc:docMk/>
            <pc:sldMk cId="697800395" sldId="366"/>
            <ac:spMk id="19" creationId="{51E1BEED-CA4C-4815-8090-9D13CC414436}"/>
          </ac:spMkLst>
        </pc:spChg>
        <pc:cxnChg chg="del mod">
          <ac:chgData name="Barathova, Veronika (RC-CZ CM MC)" userId="1e165d4c-0856-46ef-8cd8-0799e95953f0" providerId="ADAL" clId="{914248EC-D5F7-46D2-847E-683CD626ACC5}" dt="2021-01-22T11:44:57.945" v="967" actId="478"/>
          <ac:cxnSpMkLst>
            <pc:docMk/>
            <pc:sldMk cId="697800395" sldId="366"/>
            <ac:cxnSpMk id="9" creationId="{A3A5048D-1D71-4D17-9AE7-E25B151DB611}"/>
          </ac:cxnSpMkLst>
        </pc:cxnChg>
        <pc:cxnChg chg="add del mod">
          <ac:chgData name="Barathova, Veronika (RC-CZ CM MC)" userId="1e165d4c-0856-46ef-8cd8-0799e95953f0" providerId="ADAL" clId="{914248EC-D5F7-46D2-847E-683CD626ACC5}" dt="2021-01-22T11:44:56.553" v="966" actId="478"/>
          <ac:cxnSpMkLst>
            <pc:docMk/>
            <pc:sldMk cId="697800395" sldId="366"/>
            <ac:cxnSpMk id="15" creationId="{DDFB3E9C-B1EB-48DE-8C0C-16231C87CDC3}"/>
          </ac:cxnSpMkLst>
        </pc:cxnChg>
      </pc:sldChg>
      <pc:sldChg chg="addSp delSp modSp add mod">
        <pc:chgData name="Barathova, Veronika (RC-CZ CM MC)" userId="1e165d4c-0856-46ef-8cd8-0799e95953f0" providerId="ADAL" clId="{914248EC-D5F7-46D2-847E-683CD626ACC5}" dt="2021-01-22T13:40:33.099" v="3597"/>
        <pc:sldMkLst>
          <pc:docMk/>
          <pc:sldMk cId="3794334804" sldId="367"/>
        </pc:sldMkLst>
        <pc:spChg chg="mod">
          <ac:chgData name="Barathova, Veronika (RC-CZ CM MC)" userId="1e165d4c-0856-46ef-8cd8-0799e95953f0" providerId="ADAL" clId="{914248EC-D5F7-46D2-847E-683CD626ACC5}" dt="2021-01-22T13:23:15.410" v="2935" actId="1076"/>
          <ac:spMkLst>
            <pc:docMk/>
            <pc:sldMk cId="3794334804" sldId="367"/>
            <ac:spMk id="2" creationId="{136962EB-1F92-43E3-92B1-2A77860EF8BB}"/>
          </ac:spMkLst>
        </pc:spChg>
        <pc:spChg chg="mod">
          <ac:chgData name="Barathova, Veronika (RC-CZ CM MC)" userId="1e165d4c-0856-46ef-8cd8-0799e95953f0" providerId="ADAL" clId="{914248EC-D5F7-46D2-847E-683CD626ACC5}" dt="2021-01-22T11:52:24.210" v="1423"/>
          <ac:spMkLst>
            <pc:docMk/>
            <pc:sldMk cId="3794334804" sldId="367"/>
            <ac:spMk id="3" creationId="{B9397CCD-C35C-476B-9FB3-61FA21A8A35A}"/>
          </ac:spMkLst>
        </pc:spChg>
        <pc:spChg chg="add del mod">
          <ac:chgData name="Barathova, Veronika (RC-CZ CM MC)" userId="1e165d4c-0856-46ef-8cd8-0799e95953f0" providerId="ADAL" clId="{914248EC-D5F7-46D2-847E-683CD626ACC5}" dt="2021-01-22T11:51:57.210" v="1418"/>
          <ac:spMkLst>
            <pc:docMk/>
            <pc:sldMk cId="3794334804" sldId="367"/>
            <ac:spMk id="6" creationId="{57DCA54F-3FB2-4899-B6EC-25CDE9810D33}"/>
          </ac:spMkLst>
        </pc:spChg>
        <pc:spChg chg="mod">
          <ac:chgData name="Barathova, Veronika (RC-CZ CM MC)" userId="1e165d4c-0856-46ef-8cd8-0799e95953f0" providerId="ADAL" clId="{914248EC-D5F7-46D2-847E-683CD626ACC5}" dt="2021-01-22T13:40:33.099" v="3597"/>
          <ac:spMkLst>
            <pc:docMk/>
            <pc:sldMk cId="3794334804" sldId="367"/>
            <ac:spMk id="15" creationId="{7B387324-C284-43AB-AC82-4099E147DD6E}"/>
          </ac:spMkLst>
        </pc:spChg>
        <pc:picChg chg="del">
          <ac:chgData name="Barathova, Veronika (RC-CZ CM MC)" userId="1e165d4c-0856-46ef-8cd8-0799e95953f0" providerId="ADAL" clId="{914248EC-D5F7-46D2-847E-683CD626ACC5}" dt="2021-01-22T11:51:47.039" v="1413" actId="478"/>
          <ac:picMkLst>
            <pc:docMk/>
            <pc:sldMk cId="3794334804" sldId="367"/>
            <ac:picMk id="7" creationId="{A4EB2174-0E33-47A0-A4DB-6F7A8BB62FF0}"/>
          </ac:picMkLst>
        </pc:picChg>
        <pc:picChg chg="add del mod">
          <ac:chgData name="Barathova, Veronika (RC-CZ CM MC)" userId="1e165d4c-0856-46ef-8cd8-0799e95953f0" providerId="ADAL" clId="{914248EC-D5F7-46D2-847E-683CD626ACC5}" dt="2021-01-22T11:51:56.285" v="1417"/>
          <ac:picMkLst>
            <pc:docMk/>
            <pc:sldMk cId="3794334804" sldId="367"/>
            <ac:picMk id="9" creationId="{3C81A601-EA9A-4118-A167-B4004CCE3367}"/>
          </ac:picMkLst>
        </pc:picChg>
        <pc:picChg chg="add mod modCrop">
          <ac:chgData name="Barathova, Veronika (RC-CZ CM MC)" userId="1e165d4c-0856-46ef-8cd8-0799e95953f0" providerId="ADAL" clId="{914248EC-D5F7-46D2-847E-683CD626ACC5}" dt="2021-01-22T13:23:24.992" v="2937" actId="18131"/>
          <ac:picMkLst>
            <pc:docMk/>
            <pc:sldMk cId="3794334804" sldId="367"/>
            <ac:picMk id="10" creationId="{FCB9D72D-0C81-41F7-80B9-434F4973CFAA}"/>
          </ac:picMkLst>
        </pc:picChg>
      </pc:sldChg>
      <pc:sldChg chg="addSp delSp modSp add mod">
        <pc:chgData name="Barathova, Veronika (RC-CZ CM MC)" userId="1e165d4c-0856-46ef-8cd8-0799e95953f0" providerId="ADAL" clId="{914248EC-D5F7-46D2-847E-683CD626ACC5}" dt="2021-01-22T13:40:39.899" v="3599"/>
        <pc:sldMkLst>
          <pc:docMk/>
          <pc:sldMk cId="2391670453" sldId="368"/>
        </pc:sldMkLst>
        <pc:spChg chg="mod">
          <ac:chgData name="Barathova, Veronika (RC-CZ CM MC)" userId="1e165d4c-0856-46ef-8cd8-0799e95953f0" providerId="ADAL" clId="{914248EC-D5F7-46D2-847E-683CD626ACC5}" dt="2021-01-22T13:24:30.155" v="2961" actId="1076"/>
          <ac:spMkLst>
            <pc:docMk/>
            <pc:sldMk cId="2391670453" sldId="368"/>
            <ac:spMk id="2" creationId="{136962EB-1F92-43E3-92B1-2A77860EF8BB}"/>
          </ac:spMkLst>
        </pc:spChg>
        <pc:spChg chg="mod">
          <ac:chgData name="Barathova, Veronika (RC-CZ CM MC)" userId="1e165d4c-0856-46ef-8cd8-0799e95953f0" providerId="ADAL" clId="{914248EC-D5F7-46D2-847E-683CD626ACC5}" dt="2021-01-22T13:26:19.952" v="2982" actId="20577"/>
          <ac:spMkLst>
            <pc:docMk/>
            <pc:sldMk cId="2391670453" sldId="368"/>
            <ac:spMk id="3" creationId="{B9397CCD-C35C-476B-9FB3-61FA21A8A35A}"/>
          </ac:spMkLst>
        </pc:spChg>
        <pc:spChg chg="add del mod">
          <ac:chgData name="Barathova, Veronika (RC-CZ CM MC)" userId="1e165d4c-0856-46ef-8cd8-0799e95953f0" providerId="ADAL" clId="{914248EC-D5F7-46D2-847E-683CD626ACC5}" dt="2021-01-22T12:02:56.921" v="1569"/>
          <ac:spMkLst>
            <pc:docMk/>
            <pc:sldMk cId="2391670453" sldId="368"/>
            <ac:spMk id="6" creationId="{8B5C3CD7-682D-4DB1-A053-A03802706F7D}"/>
          </ac:spMkLst>
        </pc:spChg>
        <pc:spChg chg="mod">
          <ac:chgData name="Barathova, Veronika (RC-CZ CM MC)" userId="1e165d4c-0856-46ef-8cd8-0799e95953f0" providerId="ADAL" clId="{914248EC-D5F7-46D2-847E-683CD626ACC5}" dt="2021-01-22T13:40:39.899" v="3599"/>
          <ac:spMkLst>
            <pc:docMk/>
            <pc:sldMk cId="2391670453" sldId="368"/>
            <ac:spMk id="15" creationId="{7B387324-C284-43AB-AC82-4099E147DD6E}"/>
          </ac:spMkLst>
        </pc:spChg>
        <pc:picChg chg="add mod modCrop">
          <ac:chgData name="Barathova, Veronika (RC-CZ CM MC)" userId="1e165d4c-0856-46ef-8cd8-0799e95953f0" providerId="ADAL" clId="{914248EC-D5F7-46D2-847E-683CD626ACC5}" dt="2021-01-22T13:22:46.342" v="2933" actId="1076"/>
          <ac:picMkLst>
            <pc:docMk/>
            <pc:sldMk cId="2391670453" sldId="368"/>
            <ac:picMk id="8" creationId="{D523A736-9C48-4210-B425-0DA3A32AAE67}"/>
          </ac:picMkLst>
        </pc:picChg>
        <pc:picChg chg="del">
          <ac:chgData name="Barathova, Veronika (RC-CZ CM MC)" userId="1e165d4c-0856-46ef-8cd8-0799e95953f0" providerId="ADAL" clId="{914248EC-D5F7-46D2-847E-683CD626ACC5}" dt="2021-01-22T12:02:56.597" v="1568" actId="478"/>
          <ac:picMkLst>
            <pc:docMk/>
            <pc:sldMk cId="2391670453" sldId="368"/>
            <ac:picMk id="10" creationId="{FCB9D72D-0C81-41F7-80B9-434F4973CFAA}"/>
          </ac:picMkLst>
        </pc:picChg>
      </pc:sldChg>
      <pc:sldChg chg="addSp delSp modSp add mod">
        <pc:chgData name="Barathova, Veronika (RC-CZ CM MC)" userId="1e165d4c-0856-46ef-8cd8-0799e95953f0" providerId="ADAL" clId="{914248EC-D5F7-46D2-847E-683CD626ACC5}" dt="2021-01-22T13:40:42.789" v="3600"/>
        <pc:sldMkLst>
          <pc:docMk/>
          <pc:sldMk cId="1647223979" sldId="369"/>
        </pc:sldMkLst>
        <pc:spChg chg="mod">
          <ac:chgData name="Barathova, Veronika (RC-CZ CM MC)" userId="1e165d4c-0856-46ef-8cd8-0799e95953f0" providerId="ADAL" clId="{914248EC-D5F7-46D2-847E-683CD626ACC5}" dt="2021-01-22T13:28:44.790" v="3045" actId="20577"/>
          <ac:spMkLst>
            <pc:docMk/>
            <pc:sldMk cId="1647223979" sldId="369"/>
            <ac:spMk id="2" creationId="{136962EB-1F92-43E3-92B1-2A77860EF8BB}"/>
          </ac:spMkLst>
        </pc:spChg>
        <pc:spChg chg="mod">
          <ac:chgData name="Barathova, Veronika (RC-CZ CM MC)" userId="1e165d4c-0856-46ef-8cd8-0799e95953f0" providerId="ADAL" clId="{914248EC-D5F7-46D2-847E-683CD626ACC5}" dt="2021-01-22T13:27:16.788" v="3010" actId="20577"/>
          <ac:spMkLst>
            <pc:docMk/>
            <pc:sldMk cId="1647223979" sldId="369"/>
            <ac:spMk id="3" creationId="{B9397CCD-C35C-476B-9FB3-61FA21A8A35A}"/>
          </ac:spMkLst>
        </pc:spChg>
        <pc:spChg chg="add del mod">
          <ac:chgData name="Barathova, Veronika (RC-CZ CM MC)" userId="1e165d4c-0856-46ef-8cd8-0799e95953f0" providerId="ADAL" clId="{914248EC-D5F7-46D2-847E-683CD626ACC5}" dt="2021-01-22T12:05:24.656" v="1626"/>
          <ac:spMkLst>
            <pc:docMk/>
            <pc:sldMk cId="1647223979" sldId="369"/>
            <ac:spMk id="6" creationId="{AED7A5B2-88F3-42B9-819D-AA212FD3CC38}"/>
          </ac:spMkLst>
        </pc:spChg>
        <pc:spChg chg="mod">
          <ac:chgData name="Barathova, Veronika (RC-CZ CM MC)" userId="1e165d4c-0856-46ef-8cd8-0799e95953f0" providerId="ADAL" clId="{914248EC-D5F7-46D2-847E-683CD626ACC5}" dt="2021-01-22T13:40:42.789" v="3600"/>
          <ac:spMkLst>
            <pc:docMk/>
            <pc:sldMk cId="1647223979" sldId="369"/>
            <ac:spMk id="15" creationId="{7B387324-C284-43AB-AC82-4099E147DD6E}"/>
          </ac:spMkLst>
        </pc:spChg>
        <pc:picChg chg="del">
          <ac:chgData name="Barathova, Veronika (RC-CZ CM MC)" userId="1e165d4c-0856-46ef-8cd8-0799e95953f0" providerId="ADAL" clId="{914248EC-D5F7-46D2-847E-683CD626ACC5}" dt="2021-01-22T12:05:24.324" v="1625" actId="478"/>
          <ac:picMkLst>
            <pc:docMk/>
            <pc:sldMk cId="1647223979" sldId="369"/>
            <ac:picMk id="8" creationId="{D523A736-9C48-4210-B425-0DA3A32AAE67}"/>
          </ac:picMkLst>
        </pc:picChg>
        <pc:picChg chg="add mod modCrop">
          <ac:chgData name="Barathova, Veronika (RC-CZ CM MC)" userId="1e165d4c-0856-46ef-8cd8-0799e95953f0" providerId="ADAL" clId="{914248EC-D5F7-46D2-847E-683CD626ACC5}" dt="2021-01-22T13:25:24.905" v="2968" actId="18131"/>
          <ac:picMkLst>
            <pc:docMk/>
            <pc:sldMk cId="1647223979" sldId="369"/>
            <ac:picMk id="9" creationId="{2E8DF73F-E5C9-46F3-B5A6-56E221C6A2EA}"/>
          </ac:picMkLst>
        </pc:picChg>
      </pc:sldChg>
      <pc:sldChg chg="addSp delSp modSp add mod">
        <pc:chgData name="Barathova, Veronika (RC-CZ CM MC)" userId="1e165d4c-0856-46ef-8cd8-0799e95953f0" providerId="ADAL" clId="{914248EC-D5F7-46D2-847E-683CD626ACC5}" dt="2021-01-22T13:40:45.733" v="3601"/>
        <pc:sldMkLst>
          <pc:docMk/>
          <pc:sldMk cId="3793596881" sldId="370"/>
        </pc:sldMkLst>
        <pc:spChg chg="del mod">
          <ac:chgData name="Barathova, Veronika (RC-CZ CM MC)" userId="1e165d4c-0856-46ef-8cd8-0799e95953f0" providerId="ADAL" clId="{914248EC-D5F7-46D2-847E-683CD626ACC5}" dt="2021-01-22T13:29:07.421" v="3046" actId="478"/>
          <ac:spMkLst>
            <pc:docMk/>
            <pc:sldMk cId="3793596881" sldId="370"/>
            <ac:spMk id="2" creationId="{136962EB-1F92-43E3-92B1-2A77860EF8BB}"/>
          </ac:spMkLst>
        </pc:spChg>
        <pc:spChg chg="mod">
          <ac:chgData name="Barathova, Veronika (RC-CZ CM MC)" userId="1e165d4c-0856-46ef-8cd8-0799e95953f0" providerId="ADAL" clId="{914248EC-D5F7-46D2-847E-683CD626ACC5}" dt="2021-01-22T13:29:51.814" v="3090" actId="20577"/>
          <ac:spMkLst>
            <pc:docMk/>
            <pc:sldMk cId="3793596881" sldId="370"/>
            <ac:spMk id="3" creationId="{B9397CCD-C35C-476B-9FB3-61FA21A8A35A}"/>
          </ac:spMkLst>
        </pc:spChg>
        <pc:spChg chg="add del mod">
          <ac:chgData name="Barathova, Veronika (RC-CZ CM MC)" userId="1e165d4c-0856-46ef-8cd8-0799e95953f0" providerId="ADAL" clId="{914248EC-D5F7-46D2-847E-683CD626ACC5}" dt="2021-01-22T12:06:28.995" v="1638" actId="478"/>
          <ac:spMkLst>
            <pc:docMk/>
            <pc:sldMk cId="3793596881" sldId="370"/>
            <ac:spMk id="6" creationId="{AD4B199A-9E22-4FAD-863E-6A152205F59C}"/>
          </ac:spMkLst>
        </pc:spChg>
        <pc:spChg chg="add del mod">
          <ac:chgData name="Barathova, Veronika (RC-CZ CM MC)" userId="1e165d4c-0856-46ef-8cd8-0799e95953f0" providerId="ADAL" clId="{914248EC-D5F7-46D2-847E-683CD626ACC5}" dt="2021-01-22T13:25:41.164" v="2972" actId="478"/>
          <ac:spMkLst>
            <pc:docMk/>
            <pc:sldMk cId="3793596881" sldId="370"/>
            <ac:spMk id="12" creationId="{C32DEE5C-9317-484C-A30C-E2F14A844FDE}"/>
          </ac:spMkLst>
        </pc:spChg>
        <pc:spChg chg="add del mod">
          <ac:chgData name="Barathova, Veronika (RC-CZ CM MC)" userId="1e165d4c-0856-46ef-8cd8-0799e95953f0" providerId="ADAL" clId="{914248EC-D5F7-46D2-847E-683CD626ACC5}" dt="2021-01-22T13:29:12.276" v="3049" actId="478"/>
          <ac:spMkLst>
            <pc:docMk/>
            <pc:sldMk cId="3793596881" sldId="370"/>
            <ac:spMk id="14" creationId="{0603CE51-38FF-40C0-B737-CE0D3B338DC0}"/>
          </ac:spMkLst>
        </pc:spChg>
        <pc:spChg chg="mod">
          <ac:chgData name="Barathova, Veronika (RC-CZ CM MC)" userId="1e165d4c-0856-46ef-8cd8-0799e95953f0" providerId="ADAL" clId="{914248EC-D5F7-46D2-847E-683CD626ACC5}" dt="2021-01-22T13:40:45.733" v="3601"/>
          <ac:spMkLst>
            <pc:docMk/>
            <pc:sldMk cId="3793596881" sldId="370"/>
            <ac:spMk id="15" creationId="{7B387324-C284-43AB-AC82-4099E147DD6E}"/>
          </ac:spMkLst>
        </pc:spChg>
        <pc:spChg chg="add del mod">
          <ac:chgData name="Barathova, Veronika (RC-CZ CM MC)" userId="1e165d4c-0856-46ef-8cd8-0799e95953f0" providerId="ADAL" clId="{914248EC-D5F7-46D2-847E-683CD626ACC5}" dt="2021-01-22T13:29:10.063" v="3048"/>
          <ac:spMkLst>
            <pc:docMk/>
            <pc:sldMk cId="3793596881" sldId="370"/>
            <ac:spMk id="16" creationId="{8656C4C9-D9D3-47BD-8581-7A3B07607DAB}"/>
          </ac:spMkLst>
        </pc:spChg>
        <pc:spChg chg="add mod">
          <ac:chgData name="Barathova, Veronika (RC-CZ CM MC)" userId="1e165d4c-0856-46ef-8cd8-0799e95953f0" providerId="ADAL" clId="{914248EC-D5F7-46D2-847E-683CD626ACC5}" dt="2021-01-22T13:30:22.776" v="3099"/>
          <ac:spMkLst>
            <pc:docMk/>
            <pc:sldMk cId="3793596881" sldId="370"/>
            <ac:spMk id="17" creationId="{669228AD-FC71-4DB2-A9A8-1427D6F64A4A}"/>
          </ac:spMkLst>
        </pc:spChg>
        <pc:picChg chg="add del">
          <ac:chgData name="Barathova, Veronika (RC-CZ CM MC)" userId="1e165d4c-0856-46ef-8cd8-0799e95953f0" providerId="ADAL" clId="{914248EC-D5F7-46D2-847E-683CD626ACC5}" dt="2021-01-22T12:06:28.181" v="1637"/>
          <ac:picMkLst>
            <pc:docMk/>
            <pc:sldMk cId="3793596881" sldId="370"/>
            <ac:picMk id="7" creationId="{BC413F14-B15A-4121-ADC6-B9C75C728179}"/>
          </ac:picMkLst>
        </pc:picChg>
        <pc:picChg chg="add del">
          <ac:chgData name="Barathova, Veronika (RC-CZ CM MC)" userId="1e165d4c-0856-46ef-8cd8-0799e95953f0" providerId="ADAL" clId="{914248EC-D5F7-46D2-847E-683CD626ACC5}" dt="2021-01-22T13:25:39.113" v="2971" actId="478"/>
          <ac:picMkLst>
            <pc:docMk/>
            <pc:sldMk cId="3793596881" sldId="370"/>
            <ac:picMk id="8" creationId="{D523A736-9C48-4210-B425-0DA3A32AAE67}"/>
          </ac:picMkLst>
        </pc:picChg>
        <pc:picChg chg="add del mod modCrop">
          <ac:chgData name="Barathova, Veronika (RC-CZ CM MC)" userId="1e165d4c-0856-46ef-8cd8-0799e95953f0" providerId="ADAL" clId="{914248EC-D5F7-46D2-847E-683CD626ACC5}" dt="2021-01-22T12:06:25.375" v="1635"/>
          <ac:picMkLst>
            <pc:docMk/>
            <pc:sldMk cId="3793596881" sldId="370"/>
            <ac:picMk id="9" creationId="{91FB1450-0CF1-4EE0-85FF-3F586BDBB2CF}"/>
          </ac:picMkLst>
        </pc:picChg>
        <pc:picChg chg="add mod">
          <ac:chgData name="Barathova, Veronika (RC-CZ CM MC)" userId="1e165d4c-0856-46ef-8cd8-0799e95953f0" providerId="ADAL" clId="{914248EC-D5F7-46D2-847E-683CD626ACC5}" dt="2021-01-22T13:25:36.549" v="2970" actId="1076"/>
          <ac:picMkLst>
            <pc:docMk/>
            <pc:sldMk cId="3793596881" sldId="370"/>
            <ac:picMk id="10" creationId="{26B00689-E4F6-4030-AF19-6AF20F64C409}"/>
          </ac:picMkLst>
        </pc:picChg>
      </pc:sldChg>
      <pc:sldChg chg="addSp delSp modSp add mod">
        <pc:chgData name="Barathova, Veronika (RC-CZ CM MC)" userId="1e165d4c-0856-46ef-8cd8-0799e95953f0" providerId="ADAL" clId="{914248EC-D5F7-46D2-847E-683CD626ACC5}" dt="2021-01-22T13:40:51.819" v="3602"/>
        <pc:sldMkLst>
          <pc:docMk/>
          <pc:sldMk cId="2046173025" sldId="371"/>
        </pc:sldMkLst>
        <pc:spChg chg="del mod">
          <ac:chgData name="Barathova, Veronika (RC-CZ CM MC)" userId="1e165d4c-0856-46ef-8cd8-0799e95953f0" providerId="ADAL" clId="{914248EC-D5F7-46D2-847E-683CD626ACC5}" dt="2021-01-22T13:29:16.045" v="3051" actId="478"/>
          <ac:spMkLst>
            <pc:docMk/>
            <pc:sldMk cId="2046173025" sldId="371"/>
            <ac:spMk id="2" creationId="{136962EB-1F92-43E3-92B1-2A77860EF8BB}"/>
          </ac:spMkLst>
        </pc:spChg>
        <pc:spChg chg="mod">
          <ac:chgData name="Barathova, Veronika (RC-CZ CM MC)" userId="1e165d4c-0856-46ef-8cd8-0799e95953f0" providerId="ADAL" clId="{914248EC-D5F7-46D2-847E-683CD626ACC5}" dt="2021-01-22T13:30:43.693" v="3123" actId="20577"/>
          <ac:spMkLst>
            <pc:docMk/>
            <pc:sldMk cId="2046173025" sldId="371"/>
            <ac:spMk id="3" creationId="{B9397CCD-C35C-476B-9FB3-61FA21A8A35A}"/>
          </ac:spMkLst>
        </pc:spChg>
        <pc:spChg chg="add del mod">
          <ac:chgData name="Barathova, Veronika (RC-CZ CM MC)" userId="1e165d4c-0856-46ef-8cd8-0799e95953f0" providerId="ADAL" clId="{914248EC-D5F7-46D2-847E-683CD626ACC5}" dt="2021-01-22T13:26:04.692" v="2978" actId="478"/>
          <ac:spMkLst>
            <pc:docMk/>
            <pc:sldMk cId="2046173025" sldId="371"/>
            <ac:spMk id="7" creationId="{33B8C894-E20F-4473-8050-BC8129DEDAC9}"/>
          </ac:spMkLst>
        </pc:spChg>
        <pc:spChg chg="add del mod">
          <ac:chgData name="Barathova, Veronika (RC-CZ CM MC)" userId="1e165d4c-0856-46ef-8cd8-0799e95953f0" providerId="ADAL" clId="{914248EC-D5F7-46D2-847E-683CD626ACC5}" dt="2021-01-22T13:29:18.205" v="3052" actId="478"/>
          <ac:spMkLst>
            <pc:docMk/>
            <pc:sldMk cId="2046173025" sldId="371"/>
            <ac:spMk id="13" creationId="{CF8DC2BE-6256-4871-B508-177C028619D1}"/>
          </ac:spMkLst>
        </pc:spChg>
        <pc:spChg chg="mod">
          <ac:chgData name="Barathova, Veronika (RC-CZ CM MC)" userId="1e165d4c-0856-46ef-8cd8-0799e95953f0" providerId="ADAL" clId="{914248EC-D5F7-46D2-847E-683CD626ACC5}" dt="2021-01-22T13:40:51.819" v="3602"/>
          <ac:spMkLst>
            <pc:docMk/>
            <pc:sldMk cId="2046173025" sldId="371"/>
            <ac:spMk id="15" creationId="{7B387324-C284-43AB-AC82-4099E147DD6E}"/>
          </ac:spMkLst>
        </pc:spChg>
        <pc:spChg chg="add mod">
          <ac:chgData name="Barathova, Veronika (RC-CZ CM MC)" userId="1e165d4c-0856-46ef-8cd8-0799e95953f0" providerId="ADAL" clId="{914248EC-D5F7-46D2-847E-683CD626ACC5}" dt="2021-01-22T13:31:23.993" v="3139" actId="20577"/>
          <ac:spMkLst>
            <pc:docMk/>
            <pc:sldMk cId="2046173025" sldId="371"/>
            <ac:spMk id="16" creationId="{94CA808C-76E8-4354-8F29-689834805531}"/>
          </ac:spMkLst>
        </pc:spChg>
        <pc:picChg chg="add del mod">
          <ac:chgData name="Barathova, Veronika (RC-CZ CM MC)" userId="1e165d4c-0856-46ef-8cd8-0799e95953f0" providerId="ADAL" clId="{914248EC-D5F7-46D2-847E-683CD626ACC5}" dt="2021-01-22T12:08:12.637" v="1659" actId="21"/>
          <ac:picMkLst>
            <pc:docMk/>
            <pc:sldMk cId="2046173025" sldId="371"/>
            <ac:picMk id="5" creationId="{C0B193BD-6CCE-4E34-A07D-F2F1F6E8580A}"/>
          </ac:picMkLst>
        </pc:picChg>
        <pc:picChg chg="del mod modCrop">
          <ac:chgData name="Barathova, Veronika (RC-CZ CM MC)" userId="1e165d4c-0856-46ef-8cd8-0799e95953f0" providerId="ADAL" clId="{914248EC-D5F7-46D2-847E-683CD626ACC5}" dt="2021-01-22T13:26:03.151" v="2977" actId="478"/>
          <ac:picMkLst>
            <pc:docMk/>
            <pc:sldMk cId="2046173025" sldId="371"/>
            <ac:picMk id="8" creationId="{D523A736-9C48-4210-B425-0DA3A32AAE67}"/>
          </ac:picMkLst>
        </pc:picChg>
        <pc:picChg chg="add del mod">
          <ac:chgData name="Barathova, Veronika (RC-CZ CM MC)" userId="1e165d4c-0856-46ef-8cd8-0799e95953f0" providerId="ADAL" clId="{914248EC-D5F7-46D2-847E-683CD626ACC5}" dt="2021-01-22T13:26:01.824" v="2976" actId="21"/>
          <ac:picMkLst>
            <pc:docMk/>
            <pc:sldMk cId="2046173025" sldId="371"/>
            <ac:picMk id="9" creationId="{51E0E126-23E9-49A6-9073-2F737D6750B9}"/>
          </ac:picMkLst>
        </pc:picChg>
        <pc:picChg chg="del">
          <ac:chgData name="Barathova, Veronika (RC-CZ CM MC)" userId="1e165d4c-0856-46ef-8cd8-0799e95953f0" providerId="ADAL" clId="{914248EC-D5F7-46D2-847E-683CD626ACC5}" dt="2021-01-22T12:08:13.676" v="1660" actId="478"/>
          <ac:picMkLst>
            <pc:docMk/>
            <pc:sldMk cId="2046173025" sldId="371"/>
            <ac:picMk id="10" creationId="{26B00689-E4F6-4030-AF19-6AF20F64C409}"/>
          </ac:picMkLst>
        </pc:picChg>
        <pc:picChg chg="add mod">
          <ac:chgData name="Barathova, Veronika (RC-CZ CM MC)" userId="1e165d4c-0856-46ef-8cd8-0799e95953f0" providerId="ADAL" clId="{914248EC-D5F7-46D2-847E-683CD626ACC5}" dt="2021-01-22T13:26:08.512" v="2980" actId="1076"/>
          <ac:picMkLst>
            <pc:docMk/>
            <pc:sldMk cId="2046173025" sldId="371"/>
            <ac:picMk id="12" creationId="{E648F873-3DEE-490A-ADEC-76387FC2B8EA}"/>
          </ac:picMkLst>
        </pc:picChg>
        <pc:picChg chg="add del">
          <ac:chgData name="Barathova, Veronika (RC-CZ CM MC)" userId="1e165d4c-0856-46ef-8cd8-0799e95953f0" providerId="ADAL" clId="{914248EC-D5F7-46D2-847E-683CD626ACC5}" dt="2021-01-22T13:30:50.713" v="3127" actId="22"/>
          <ac:picMkLst>
            <pc:docMk/>
            <pc:sldMk cId="2046173025" sldId="371"/>
            <ac:picMk id="17" creationId="{BBC0ED73-5959-4CF8-8B22-E54F2DCB0626}"/>
          </ac:picMkLst>
        </pc:picChg>
      </pc:sldChg>
      <pc:sldChg chg="addSp delSp modSp add mod">
        <pc:chgData name="Barathova, Veronika (RC-CZ CM MC)" userId="1e165d4c-0856-46ef-8cd8-0799e95953f0" providerId="ADAL" clId="{914248EC-D5F7-46D2-847E-683CD626ACC5}" dt="2021-01-22T13:41:01.894" v="3603"/>
        <pc:sldMkLst>
          <pc:docMk/>
          <pc:sldMk cId="638002142" sldId="372"/>
        </pc:sldMkLst>
        <pc:spChg chg="del mod">
          <ac:chgData name="Barathova, Veronika (RC-CZ CM MC)" userId="1e165d4c-0856-46ef-8cd8-0799e95953f0" providerId="ADAL" clId="{914248EC-D5F7-46D2-847E-683CD626ACC5}" dt="2021-01-22T13:29:22.441" v="3054" actId="478"/>
          <ac:spMkLst>
            <pc:docMk/>
            <pc:sldMk cId="638002142" sldId="372"/>
            <ac:spMk id="2" creationId="{136962EB-1F92-43E3-92B1-2A77860EF8BB}"/>
          </ac:spMkLst>
        </pc:spChg>
        <pc:spChg chg="mod">
          <ac:chgData name="Barathova, Veronika (RC-CZ CM MC)" userId="1e165d4c-0856-46ef-8cd8-0799e95953f0" providerId="ADAL" clId="{914248EC-D5F7-46D2-847E-683CD626ACC5}" dt="2021-01-22T13:31:50.207" v="3142"/>
          <ac:spMkLst>
            <pc:docMk/>
            <pc:sldMk cId="638002142" sldId="372"/>
            <ac:spMk id="3" creationId="{B9397CCD-C35C-476B-9FB3-61FA21A8A35A}"/>
          </ac:spMkLst>
        </pc:spChg>
        <pc:spChg chg="add del mod">
          <ac:chgData name="Barathova, Veronika (RC-CZ CM MC)" userId="1e165d4c-0856-46ef-8cd8-0799e95953f0" providerId="ADAL" clId="{914248EC-D5F7-46D2-847E-683CD626ACC5}" dt="2021-01-22T13:26:37.716" v="2988" actId="478"/>
          <ac:spMkLst>
            <pc:docMk/>
            <pc:sldMk cId="638002142" sldId="372"/>
            <ac:spMk id="9" creationId="{AB1C4AA5-D1EF-4EB5-BEB7-FDAE79FAD83A}"/>
          </ac:spMkLst>
        </pc:spChg>
        <pc:spChg chg="add del mod">
          <ac:chgData name="Barathova, Veronika (RC-CZ CM MC)" userId="1e165d4c-0856-46ef-8cd8-0799e95953f0" providerId="ADAL" clId="{914248EC-D5F7-46D2-847E-683CD626ACC5}" dt="2021-01-22T13:29:24.900" v="3055" actId="478"/>
          <ac:spMkLst>
            <pc:docMk/>
            <pc:sldMk cId="638002142" sldId="372"/>
            <ac:spMk id="12" creationId="{489A117E-2783-4559-B9DA-67557E6809B4}"/>
          </ac:spMkLst>
        </pc:spChg>
        <pc:spChg chg="add mod">
          <ac:chgData name="Barathova, Veronika (RC-CZ CM MC)" userId="1e165d4c-0856-46ef-8cd8-0799e95953f0" providerId="ADAL" clId="{914248EC-D5F7-46D2-847E-683CD626ACC5}" dt="2021-01-22T13:32:51.279" v="3162" actId="114"/>
          <ac:spMkLst>
            <pc:docMk/>
            <pc:sldMk cId="638002142" sldId="372"/>
            <ac:spMk id="14" creationId="{CB2F7776-EA6B-47D7-8960-3762892369DB}"/>
          </ac:spMkLst>
        </pc:spChg>
        <pc:spChg chg="mod">
          <ac:chgData name="Barathova, Veronika (RC-CZ CM MC)" userId="1e165d4c-0856-46ef-8cd8-0799e95953f0" providerId="ADAL" clId="{914248EC-D5F7-46D2-847E-683CD626ACC5}" dt="2021-01-22T13:41:01.894" v="3603"/>
          <ac:spMkLst>
            <pc:docMk/>
            <pc:sldMk cId="638002142" sldId="372"/>
            <ac:spMk id="15" creationId="{7B387324-C284-43AB-AC82-4099E147DD6E}"/>
          </ac:spMkLst>
        </pc:spChg>
        <pc:picChg chg="del">
          <ac:chgData name="Barathova, Veronika (RC-CZ CM MC)" userId="1e165d4c-0856-46ef-8cd8-0799e95953f0" providerId="ADAL" clId="{914248EC-D5F7-46D2-847E-683CD626ACC5}" dt="2021-01-22T12:07:48.116" v="1651" actId="478"/>
          <ac:picMkLst>
            <pc:docMk/>
            <pc:sldMk cId="638002142" sldId="372"/>
            <ac:picMk id="5" creationId="{C0B193BD-6CCE-4E34-A07D-F2F1F6E8580A}"/>
          </ac:picMkLst>
        </pc:picChg>
        <pc:picChg chg="add mod">
          <ac:chgData name="Barathova, Veronika (RC-CZ CM MC)" userId="1e165d4c-0856-46ef-8cd8-0799e95953f0" providerId="ADAL" clId="{914248EC-D5F7-46D2-847E-683CD626ACC5}" dt="2021-01-22T13:26:35.641" v="2986" actId="1076"/>
          <ac:picMkLst>
            <pc:docMk/>
            <pc:sldMk cId="638002142" sldId="372"/>
            <ac:picMk id="6" creationId="{3CA9EE72-FEF1-4522-90FD-C7C0ED548D1A}"/>
          </ac:picMkLst>
        </pc:picChg>
        <pc:picChg chg="del">
          <ac:chgData name="Barathova, Veronika (RC-CZ CM MC)" userId="1e165d4c-0856-46ef-8cd8-0799e95953f0" providerId="ADAL" clId="{914248EC-D5F7-46D2-847E-683CD626ACC5}" dt="2021-01-22T13:26:36.864" v="2987" actId="478"/>
          <ac:picMkLst>
            <pc:docMk/>
            <pc:sldMk cId="638002142" sldId="372"/>
            <ac:picMk id="8" creationId="{D523A736-9C48-4210-B425-0DA3A32AAE67}"/>
          </ac:picMkLst>
        </pc:picChg>
        <pc:picChg chg="del">
          <ac:chgData name="Barathova, Veronika (RC-CZ CM MC)" userId="1e165d4c-0856-46ef-8cd8-0799e95953f0" providerId="ADAL" clId="{914248EC-D5F7-46D2-847E-683CD626ACC5}" dt="2021-01-22T12:07:50.308" v="1653" actId="478"/>
          <ac:picMkLst>
            <pc:docMk/>
            <pc:sldMk cId="638002142" sldId="372"/>
            <ac:picMk id="10" creationId="{26B00689-E4F6-4030-AF19-6AF20F64C409}"/>
          </ac:picMkLst>
        </pc:picChg>
      </pc:sldChg>
      <pc:sldChg chg="addSp delSp modSp add mod">
        <pc:chgData name="Barathova, Veronika (RC-CZ CM MC)" userId="1e165d4c-0856-46ef-8cd8-0799e95953f0" providerId="ADAL" clId="{914248EC-D5F7-46D2-847E-683CD626ACC5}" dt="2021-01-22T13:41:06.296" v="3604"/>
        <pc:sldMkLst>
          <pc:docMk/>
          <pc:sldMk cId="1213719247" sldId="373"/>
        </pc:sldMkLst>
        <pc:spChg chg="del mod">
          <ac:chgData name="Barathova, Veronika (RC-CZ CM MC)" userId="1e165d4c-0856-46ef-8cd8-0799e95953f0" providerId="ADAL" clId="{914248EC-D5F7-46D2-847E-683CD626ACC5}" dt="2021-01-22T13:29:29.964" v="3057" actId="478"/>
          <ac:spMkLst>
            <pc:docMk/>
            <pc:sldMk cId="1213719247" sldId="373"/>
            <ac:spMk id="2" creationId="{136962EB-1F92-43E3-92B1-2A77860EF8BB}"/>
          </ac:spMkLst>
        </pc:spChg>
        <pc:spChg chg="mod">
          <ac:chgData name="Barathova, Veronika (RC-CZ CM MC)" userId="1e165d4c-0856-46ef-8cd8-0799e95953f0" providerId="ADAL" clId="{914248EC-D5F7-46D2-847E-683CD626ACC5}" dt="2021-01-22T13:33:11.822" v="3165"/>
          <ac:spMkLst>
            <pc:docMk/>
            <pc:sldMk cId="1213719247" sldId="373"/>
            <ac:spMk id="3" creationId="{B9397CCD-C35C-476B-9FB3-61FA21A8A35A}"/>
          </ac:spMkLst>
        </pc:spChg>
        <pc:spChg chg="add del mod">
          <ac:chgData name="Barathova, Veronika (RC-CZ CM MC)" userId="1e165d4c-0856-46ef-8cd8-0799e95953f0" providerId="ADAL" clId="{914248EC-D5F7-46D2-847E-683CD626ACC5}" dt="2021-01-22T13:26:48.022" v="2992" actId="478"/>
          <ac:spMkLst>
            <pc:docMk/>
            <pc:sldMk cId="1213719247" sldId="373"/>
            <ac:spMk id="9" creationId="{1A8A8C5A-AC78-43DC-9923-7DCCC0F1C7B2}"/>
          </ac:spMkLst>
        </pc:spChg>
        <pc:spChg chg="add del mod">
          <ac:chgData name="Barathova, Veronika (RC-CZ CM MC)" userId="1e165d4c-0856-46ef-8cd8-0799e95953f0" providerId="ADAL" clId="{914248EC-D5F7-46D2-847E-683CD626ACC5}" dt="2021-01-22T13:29:33.552" v="3058" actId="478"/>
          <ac:spMkLst>
            <pc:docMk/>
            <pc:sldMk cId="1213719247" sldId="373"/>
            <ac:spMk id="11" creationId="{AB11E7B4-6E86-4895-B6ED-6AC5CE8648FD}"/>
          </ac:spMkLst>
        </pc:spChg>
        <pc:spChg chg="add mod">
          <ac:chgData name="Barathova, Veronika (RC-CZ CM MC)" userId="1e165d4c-0856-46ef-8cd8-0799e95953f0" providerId="ADAL" clId="{914248EC-D5F7-46D2-847E-683CD626ACC5}" dt="2021-01-22T13:33:49.849" v="3177" actId="20577"/>
          <ac:spMkLst>
            <pc:docMk/>
            <pc:sldMk cId="1213719247" sldId="373"/>
            <ac:spMk id="13" creationId="{41BCCC46-198F-49D5-852D-C03B1E86E8FC}"/>
          </ac:spMkLst>
        </pc:spChg>
        <pc:spChg chg="mod">
          <ac:chgData name="Barathova, Veronika (RC-CZ CM MC)" userId="1e165d4c-0856-46ef-8cd8-0799e95953f0" providerId="ADAL" clId="{914248EC-D5F7-46D2-847E-683CD626ACC5}" dt="2021-01-22T13:41:06.296" v="3604"/>
          <ac:spMkLst>
            <pc:docMk/>
            <pc:sldMk cId="1213719247" sldId="373"/>
            <ac:spMk id="15" creationId="{7B387324-C284-43AB-AC82-4099E147DD6E}"/>
          </ac:spMkLst>
        </pc:spChg>
        <pc:picChg chg="add mod">
          <ac:chgData name="Barathova, Veronika (RC-CZ CM MC)" userId="1e165d4c-0856-46ef-8cd8-0799e95953f0" providerId="ADAL" clId="{914248EC-D5F7-46D2-847E-683CD626ACC5}" dt="2021-01-22T13:26:46.659" v="2990" actId="1076"/>
          <ac:picMkLst>
            <pc:docMk/>
            <pc:sldMk cId="1213719247" sldId="373"/>
            <ac:picMk id="5" creationId="{4F254CFF-7685-444A-A939-BB340D3A649E}"/>
          </ac:picMkLst>
        </pc:picChg>
        <pc:picChg chg="del">
          <ac:chgData name="Barathova, Veronika (RC-CZ CM MC)" userId="1e165d4c-0856-46ef-8cd8-0799e95953f0" providerId="ADAL" clId="{914248EC-D5F7-46D2-847E-683CD626ACC5}" dt="2021-01-22T12:08:40.530" v="1663" actId="478"/>
          <ac:picMkLst>
            <pc:docMk/>
            <pc:sldMk cId="1213719247" sldId="373"/>
            <ac:picMk id="6" creationId="{3CA9EE72-FEF1-4522-90FD-C7C0ED548D1A}"/>
          </ac:picMkLst>
        </pc:picChg>
        <pc:picChg chg="del">
          <ac:chgData name="Barathova, Veronika (RC-CZ CM MC)" userId="1e165d4c-0856-46ef-8cd8-0799e95953f0" providerId="ADAL" clId="{914248EC-D5F7-46D2-847E-683CD626ACC5}" dt="2021-01-22T13:26:47.358" v="2991" actId="478"/>
          <ac:picMkLst>
            <pc:docMk/>
            <pc:sldMk cId="1213719247" sldId="373"/>
            <ac:picMk id="8" creationId="{D523A736-9C48-4210-B425-0DA3A32AAE67}"/>
          </ac:picMkLst>
        </pc:picChg>
      </pc:sldChg>
      <pc:sldChg chg="addSp delSp modSp add mod">
        <pc:chgData name="Barathova, Veronika (RC-CZ CM MC)" userId="1e165d4c-0856-46ef-8cd8-0799e95953f0" providerId="ADAL" clId="{914248EC-D5F7-46D2-847E-683CD626ACC5}" dt="2021-01-22T13:41:13.838" v="3606"/>
        <pc:sldMkLst>
          <pc:docMk/>
          <pc:sldMk cId="2452950408" sldId="374"/>
        </pc:sldMkLst>
        <pc:spChg chg="del">
          <ac:chgData name="Barathova, Veronika (RC-CZ CM MC)" userId="1e165d4c-0856-46ef-8cd8-0799e95953f0" providerId="ADAL" clId="{914248EC-D5F7-46D2-847E-683CD626ACC5}" dt="2021-01-22T12:10:27.083" v="1684" actId="478"/>
          <ac:spMkLst>
            <pc:docMk/>
            <pc:sldMk cId="2452950408" sldId="374"/>
            <ac:spMk id="2" creationId="{136962EB-1F92-43E3-92B1-2A77860EF8BB}"/>
          </ac:spMkLst>
        </pc:spChg>
        <pc:spChg chg="mod">
          <ac:chgData name="Barathova, Veronika (RC-CZ CM MC)" userId="1e165d4c-0856-46ef-8cd8-0799e95953f0" providerId="ADAL" clId="{914248EC-D5F7-46D2-847E-683CD626ACC5}" dt="2021-01-22T12:26:39.266" v="1995"/>
          <ac:spMkLst>
            <pc:docMk/>
            <pc:sldMk cId="2452950408" sldId="374"/>
            <ac:spMk id="3" creationId="{B9397CCD-C35C-476B-9FB3-61FA21A8A35A}"/>
          </ac:spMkLst>
        </pc:spChg>
        <pc:spChg chg="add del mod">
          <ac:chgData name="Barathova, Veronika (RC-CZ CM MC)" userId="1e165d4c-0856-46ef-8cd8-0799e95953f0" providerId="ADAL" clId="{914248EC-D5F7-46D2-847E-683CD626ACC5}" dt="2021-01-22T12:11:04.069" v="1692"/>
          <ac:spMkLst>
            <pc:docMk/>
            <pc:sldMk cId="2452950408" sldId="374"/>
            <ac:spMk id="7" creationId="{239CC6F4-81CC-44CC-A325-B6F44A2F9BC8}"/>
          </ac:spMkLst>
        </pc:spChg>
        <pc:spChg chg="add mod">
          <ac:chgData name="Barathova, Veronika (RC-CZ CM MC)" userId="1e165d4c-0856-46ef-8cd8-0799e95953f0" providerId="ADAL" clId="{914248EC-D5F7-46D2-847E-683CD626ACC5}" dt="2021-01-22T12:12:02.683" v="1710" actId="113"/>
          <ac:spMkLst>
            <pc:docMk/>
            <pc:sldMk cId="2452950408" sldId="374"/>
            <ac:spMk id="10" creationId="{BBED63E5-4453-467F-8DD5-5ED21177DC10}"/>
          </ac:spMkLst>
        </pc:spChg>
        <pc:spChg chg="add del mod">
          <ac:chgData name="Barathova, Veronika (RC-CZ CM MC)" userId="1e165d4c-0856-46ef-8cd8-0799e95953f0" providerId="ADAL" clId="{914248EC-D5F7-46D2-847E-683CD626ACC5}" dt="2021-01-22T12:10:29.475" v="1685" actId="478"/>
          <ac:spMkLst>
            <pc:docMk/>
            <pc:sldMk cId="2452950408" sldId="374"/>
            <ac:spMk id="11" creationId="{64FC32A7-DB53-4ACA-92CF-74D182558C8C}"/>
          </ac:spMkLst>
        </pc:spChg>
        <pc:spChg chg="add mod">
          <ac:chgData name="Barathova, Veronika (RC-CZ CM MC)" userId="1e165d4c-0856-46ef-8cd8-0799e95953f0" providerId="ADAL" clId="{914248EC-D5F7-46D2-847E-683CD626ACC5}" dt="2021-01-22T12:14:19.300" v="1762" actId="15"/>
          <ac:spMkLst>
            <pc:docMk/>
            <pc:sldMk cId="2452950408" sldId="374"/>
            <ac:spMk id="13" creationId="{2F99F4BE-40F9-47B2-8F54-5FA80A6D40ED}"/>
          </ac:spMkLst>
        </pc:spChg>
        <pc:spChg chg="mod">
          <ac:chgData name="Barathova, Veronika (RC-CZ CM MC)" userId="1e165d4c-0856-46ef-8cd8-0799e95953f0" providerId="ADAL" clId="{914248EC-D5F7-46D2-847E-683CD626ACC5}" dt="2021-01-22T13:41:13.838" v="3606"/>
          <ac:spMkLst>
            <pc:docMk/>
            <pc:sldMk cId="2452950408" sldId="374"/>
            <ac:spMk id="15" creationId="{7B387324-C284-43AB-AC82-4099E147DD6E}"/>
          </ac:spMkLst>
        </pc:spChg>
        <pc:spChg chg="mod">
          <ac:chgData name="Barathova, Veronika (RC-CZ CM MC)" userId="1e165d4c-0856-46ef-8cd8-0799e95953f0" providerId="ADAL" clId="{914248EC-D5F7-46D2-847E-683CD626ACC5}" dt="2021-01-22T12:14:46.835" v="1765" actId="14100"/>
          <ac:spMkLst>
            <pc:docMk/>
            <pc:sldMk cId="2452950408" sldId="374"/>
            <ac:spMk id="18" creationId="{6FBF5E96-4617-4FFD-925A-FA46B435ABD6}"/>
          </ac:spMkLst>
        </pc:spChg>
        <pc:spChg chg="mod">
          <ac:chgData name="Barathova, Veronika (RC-CZ CM MC)" userId="1e165d4c-0856-46ef-8cd8-0799e95953f0" providerId="ADAL" clId="{914248EC-D5F7-46D2-847E-683CD626ACC5}" dt="2021-01-22T12:14:46.835" v="1765" actId="14100"/>
          <ac:spMkLst>
            <pc:docMk/>
            <pc:sldMk cId="2452950408" sldId="374"/>
            <ac:spMk id="39" creationId="{09343F8B-5DD4-450A-B9ED-82356AB6E309}"/>
          </ac:spMkLst>
        </pc:spChg>
        <pc:spChg chg="mod">
          <ac:chgData name="Barathova, Veronika (RC-CZ CM MC)" userId="1e165d4c-0856-46ef-8cd8-0799e95953f0" providerId="ADAL" clId="{914248EC-D5F7-46D2-847E-683CD626ACC5}" dt="2021-01-22T12:14:46.835" v="1765" actId="14100"/>
          <ac:spMkLst>
            <pc:docMk/>
            <pc:sldMk cId="2452950408" sldId="374"/>
            <ac:spMk id="40" creationId="{969F0F53-85E3-4AD3-8035-E51B5D6F6410}"/>
          </ac:spMkLst>
        </pc:spChg>
        <pc:spChg chg="mod">
          <ac:chgData name="Barathova, Veronika (RC-CZ CM MC)" userId="1e165d4c-0856-46ef-8cd8-0799e95953f0" providerId="ADAL" clId="{914248EC-D5F7-46D2-847E-683CD626ACC5}" dt="2021-01-22T12:14:46.835" v="1765" actId="14100"/>
          <ac:spMkLst>
            <pc:docMk/>
            <pc:sldMk cId="2452950408" sldId="374"/>
            <ac:spMk id="41" creationId="{EC5BEA6F-75FD-455E-80E4-EC0BAEFCFAF5}"/>
          </ac:spMkLst>
        </pc:spChg>
        <pc:spChg chg="mod">
          <ac:chgData name="Barathova, Veronika (RC-CZ CM MC)" userId="1e165d4c-0856-46ef-8cd8-0799e95953f0" providerId="ADAL" clId="{914248EC-D5F7-46D2-847E-683CD626ACC5}" dt="2021-01-22T12:14:46.835" v="1765" actId="14100"/>
          <ac:spMkLst>
            <pc:docMk/>
            <pc:sldMk cId="2452950408" sldId="374"/>
            <ac:spMk id="43" creationId="{D81EE357-1269-40CD-90B7-B587BAEE3243}"/>
          </ac:spMkLst>
        </pc:spChg>
        <pc:spChg chg="mod">
          <ac:chgData name="Barathova, Veronika (RC-CZ CM MC)" userId="1e165d4c-0856-46ef-8cd8-0799e95953f0" providerId="ADAL" clId="{914248EC-D5F7-46D2-847E-683CD626ACC5}" dt="2021-01-22T12:14:46.835" v="1765" actId="14100"/>
          <ac:spMkLst>
            <pc:docMk/>
            <pc:sldMk cId="2452950408" sldId="374"/>
            <ac:spMk id="51" creationId="{E8A425C9-AF24-498D-99A1-D64823DA2009}"/>
          </ac:spMkLst>
        </pc:spChg>
        <pc:spChg chg="mod">
          <ac:chgData name="Barathova, Veronika (RC-CZ CM MC)" userId="1e165d4c-0856-46ef-8cd8-0799e95953f0" providerId="ADAL" clId="{914248EC-D5F7-46D2-847E-683CD626ACC5}" dt="2021-01-22T12:14:46.835" v="1765" actId="14100"/>
          <ac:spMkLst>
            <pc:docMk/>
            <pc:sldMk cId="2452950408" sldId="374"/>
            <ac:spMk id="52" creationId="{1E1485C3-91C0-4D22-9BE3-E7E150BA76FB}"/>
          </ac:spMkLst>
        </pc:spChg>
        <pc:spChg chg="mod">
          <ac:chgData name="Barathova, Veronika (RC-CZ CM MC)" userId="1e165d4c-0856-46ef-8cd8-0799e95953f0" providerId="ADAL" clId="{914248EC-D5F7-46D2-847E-683CD626ACC5}" dt="2021-01-22T12:14:46.835" v="1765" actId="14100"/>
          <ac:spMkLst>
            <pc:docMk/>
            <pc:sldMk cId="2452950408" sldId="374"/>
            <ac:spMk id="53" creationId="{61B27BDC-9184-4699-978E-366A64481D8B}"/>
          </ac:spMkLst>
        </pc:spChg>
        <pc:spChg chg="mod">
          <ac:chgData name="Barathova, Veronika (RC-CZ CM MC)" userId="1e165d4c-0856-46ef-8cd8-0799e95953f0" providerId="ADAL" clId="{914248EC-D5F7-46D2-847E-683CD626ACC5}" dt="2021-01-22T12:14:46.835" v="1765" actId="14100"/>
          <ac:spMkLst>
            <pc:docMk/>
            <pc:sldMk cId="2452950408" sldId="374"/>
            <ac:spMk id="55" creationId="{BC2AFDC7-8FB8-4974-8C57-ABB50A0C5F02}"/>
          </ac:spMkLst>
        </pc:spChg>
        <pc:spChg chg="mod">
          <ac:chgData name="Barathova, Veronika (RC-CZ CM MC)" userId="1e165d4c-0856-46ef-8cd8-0799e95953f0" providerId="ADAL" clId="{914248EC-D5F7-46D2-847E-683CD626ACC5}" dt="2021-01-22T12:14:46.835" v="1765" actId="14100"/>
          <ac:spMkLst>
            <pc:docMk/>
            <pc:sldMk cId="2452950408" sldId="374"/>
            <ac:spMk id="65" creationId="{A87024D8-5C72-4526-8FE4-8A2EAD5C0B2B}"/>
          </ac:spMkLst>
        </pc:spChg>
        <pc:spChg chg="mod">
          <ac:chgData name="Barathova, Veronika (RC-CZ CM MC)" userId="1e165d4c-0856-46ef-8cd8-0799e95953f0" providerId="ADAL" clId="{914248EC-D5F7-46D2-847E-683CD626ACC5}" dt="2021-01-22T12:14:46.835" v="1765" actId="14100"/>
          <ac:spMkLst>
            <pc:docMk/>
            <pc:sldMk cId="2452950408" sldId="374"/>
            <ac:spMk id="66" creationId="{A82D66C3-67C4-4B62-BA24-4984E5AA17A6}"/>
          </ac:spMkLst>
        </pc:spChg>
        <pc:spChg chg="mod">
          <ac:chgData name="Barathova, Veronika (RC-CZ CM MC)" userId="1e165d4c-0856-46ef-8cd8-0799e95953f0" providerId="ADAL" clId="{914248EC-D5F7-46D2-847E-683CD626ACC5}" dt="2021-01-22T12:14:46.835" v="1765" actId="14100"/>
          <ac:spMkLst>
            <pc:docMk/>
            <pc:sldMk cId="2452950408" sldId="374"/>
            <ac:spMk id="67" creationId="{1358C9D1-337E-4B8F-B08B-BACF71A798D4}"/>
          </ac:spMkLst>
        </pc:spChg>
        <pc:spChg chg="mod">
          <ac:chgData name="Barathova, Veronika (RC-CZ CM MC)" userId="1e165d4c-0856-46ef-8cd8-0799e95953f0" providerId="ADAL" clId="{914248EC-D5F7-46D2-847E-683CD626ACC5}" dt="2021-01-22T12:14:46.835" v="1765" actId="14100"/>
          <ac:spMkLst>
            <pc:docMk/>
            <pc:sldMk cId="2452950408" sldId="374"/>
            <ac:spMk id="69" creationId="{72773425-5792-4FD8-9A68-B4012C5C080B}"/>
          </ac:spMkLst>
        </pc:spChg>
        <pc:spChg chg="mod">
          <ac:chgData name="Barathova, Veronika (RC-CZ CM MC)" userId="1e165d4c-0856-46ef-8cd8-0799e95953f0" providerId="ADAL" clId="{914248EC-D5F7-46D2-847E-683CD626ACC5}" dt="2021-01-22T12:14:46.835" v="1765" actId="14100"/>
          <ac:spMkLst>
            <pc:docMk/>
            <pc:sldMk cId="2452950408" sldId="374"/>
            <ac:spMk id="80" creationId="{007323EE-79B6-4158-9974-554703162482}"/>
          </ac:spMkLst>
        </pc:spChg>
        <pc:spChg chg="mod">
          <ac:chgData name="Barathova, Veronika (RC-CZ CM MC)" userId="1e165d4c-0856-46ef-8cd8-0799e95953f0" providerId="ADAL" clId="{914248EC-D5F7-46D2-847E-683CD626ACC5}" dt="2021-01-22T12:14:46.835" v="1765" actId="14100"/>
          <ac:spMkLst>
            <pc:docMk/>
            <pc:sldMk cId="2452950408" sldId="374"/>
            <ac:spMk id="81" creationId="{398F274A-B7C5-47F8-9ADB-093BBEF533C4}"/>
          </ac:spMkLst>
        </pc:spChg>
        <pc:spChg chg="mod">
          <ac:chgData name="Barathova, Veronika (RC-CZ CM MC)" userId="1e165d4c-0856-46ef-8cd8-0799e95953f0" providerId="ADAL" clId="{914248EC-D5F7-46D2-847E-683CD626ACC5}" dt="2021-01-22T12:14:46.835" v="1765" actId="14100"/>
          <ac:spMkLst>
            <pc:docMk/>
            <pc:sldMk cId="2452950408" sldId="374"/>
            <ac:spMk id="82" creationId="{32582B4B-0523-4341-A47E-6CDA53704199}"/>
          </ac:spMkLst>
        </pc:spChg>
        <pc:spChg chg="mod">
          <ac:chgData name="Barathova, Veronika (RC-CZ CM MC)" userId="1e165d4c-0856-46ef-8cd8-0799e95953f0" providerId="ADAL" clId="{914248EC-D5F7-46D2-847E-683CD626ACC5}" dt="2021-01-22T12:14:46.835" v="1765" actId="14100"/>
          <ac:spMkLst>
            <pc:docMk/>
            <pc:sldMk cId="2452950408" sldId="374"/>
            <ac:spMk id="92" creationId="{6AB01FDD-4C88-4B7B-A8C2-AEFF655E63B4}"/>
          </ac:spMkLst>
        </pc:spChg>
        <pc:spChg chg="mod">
          <ac:chgData name="Barathova, Veronika (RC-CZ CM MC)" userId="1e165d4c-0856-46ef-8cd8-0799e95953f0" providerId="ADAL" clId="{914248EC-D5F7-46D2-847E-683CD626ACC5}" dt="2021-01-22T12:14:46.835" v="1765" actId="14100"/>
          <ac:spMkLst>
            <pc:docMk/>
            <pc:sldMk cId="2452950408" sldId="374"/>
            <ac:spMk id="93" creationId="{69B8EA68-7A02-4291-9217-8214A13FCF37}"/>
          </ac:spMkLst>
        </pc:spChg>
        <pc:spChg chg="mod">
          <ac:chgData name="Barathova, Veronika (RC-CZ CM MC)" userId="1e165d4c-0856-46ef-8cd8-0799e95953f0" providerId="ADAL" clId="{914248EC-D5F7-46D2-847E-683CD626ACC5}" dt="2021-01-22T12:14:46.835" v="1765" actId="14100"/>
          <ac:spMkLst>
            <pc:docMk/>
            <pc:sldMk cId="2452950408" sldId="374"/>
            <ac:spMk id="94" creationId="{05A4FF8A-6037-45C0-88B3-2C085D1E0BFC}"/>
          </ac:spMkLst>
        </pc:spChg>
        <pc:spChg chg="mod">
          <ac:chgData name="Barathova, Veronika (RC-CZ CM MC)" userId="1e165d4c-0856-46ef-8cd8-0799e95953f0" providerId="ADAL" clId="{914248EC-D5F7-46D2-847E-683CD626ACC5}" dt="2021-01-22T12:14:46.835" v="1765" actId="14100"/>
          <ac:spMkLst>
            <pc:docMk/>
            <pc:sldMk cId="2452950408" sldId="374"/>
            <ac:spMk id="98" creationId="{DAF9ADA6-2637-4488-9531-81326398A7CA}"/>
          </ac:spMkLst>
        </pc:spChg>
        <pc:spChg chg="mod">
          <ac:chgData name="Barathova, Veronika (RC-CZ CM MC)" userId="1e165d4c-0856-46ef-8cd8-0799e95953f0" providerId="ADAL" clId="{914248EC-D5F7-46D2-847E-683CD626ACC5}" dt="2021-01-22T12:14:46.835" v="1765" actId="14100"/>
          <ac:spMkLst>
            <pc:docMk/>
            <pc:sldMk cId="2452950408" sldId="374"/>
            <ac:spMk id="101" creationId="{080BE4D5-3A3D-4E12-95A0-46A8E3BF216B}"/>
          </ac:spMkLst>
        </pc:spChg>
        <pc:spChg chg="mod">
          <ac:chgData name="Barathova, Veronika (RC-CZ CM MC)" userId="1e165d4c-0856-46ef-8cd8-0799e95953f0" providerId="ADAL" clId="{914248EC-D5F7-46D2-847E-683CD626ACC5}" dt="2021-01-22T12:14:46.835" v="1765" actId="14100"/>
          <ac:spMkLst>
            <pc:docMk/>
            <pc:sldMk cId="2452950408" sldId="374"/>
            <ac:spMk id="122" creationId="{5A6BFDE5-B6D9-4916-99D9-2B12484B7BFA}"/>
          </ac:spMkLst>
        </pc:spChg>
        <pc:spChg chg="mod">
          <ac:chgData name="Barathova, Veronika (RC-CZ CM MC)" userId="1e165d4c-0856-46ef-8cd8-0799e95953f0" providerId="ADAL" clId="{914248EC-D5F7-46D2-847E-683CD626ACC5}" dt="2021-01-22T12:14:46.835" v="1765" actId="14100"/>
          <ac:spMkLst>
            <pc:docMk/>
            <pc:sldMk cId="2452950408" sldId="374"/>
            <ac:spMk id="123" creationId="{81FBA349-0C20-4413-905F-9CAADD7E89E3}"/>
          </ac:spMkLst>
        </pc:spChg>
        <pc:spChg chg="mod">
          <ac:chgData name="Barathova, Veronika (RC-CZ CM MC)" userId="1e165d4c-0856-46ef-8cd8-0799e95953f0" providerId="ADAL" clId="{914248EC-D5F7-46D2-847E-683CD626ACC5}" dt="2021-01-22T12:14:46.835" v="1765" actId="14100"/>
          <ac:spMkLst>
            <pc:docMk/>
            <pc:sldMk cId="2452950408" sldId="374"/>
            <ac:spMk id="124" creationId="{61F401CF-9C53-4A01-8EAC-DA3A8108AFC5}"/>
          </ac:spMkLst>
        </pc:spChg>
        <pc:spChg chg="mod">
          <ac:chgData name="Barathova, Veronika (RC-CZ CM MC)" userId="1e165d4c-0856-46ef-8cd8-0799e95953f0" providerId="ADAL" clId="{914248EC-D5F7-46D2-847E-683CD626ACC5}" dt="2021-01-22T12:14:46.835" v="1765" actId="14100"/>
          <ac:spMkLst>
            <pc:docMk/>
            <pc:sldMk cId="2452950408" sldId="374"/>
            <ac:spMk id="126" creationId="{9DB0629E-50E9-4290-B8B2-9A303574BF15}"/>
          </ac:spMkLst>
        </pc:spChg>
        <pc:spChg chg="mod">
          <ac:chgData name="Barathova, Veronika (RC-CZ CM MC)" userId="1e165d4c-0856-46ef-8cd8-0799e95953f0" providerId="ADAL" clId="{914248EC-D5F7-46D2-847E-683CD626ACC5}" dt="2021-01-22T12:14:46.835" v="1765" actId="14100"/>
          <ac:spMkLst>
            <pc:docMk/>
            <pc:sldMk cId="2452950408" sldId="374"/>
            <ac:spMk id="127" creationId="{A51E2988-3F22-4BCE-BEA6-C90CDBDB494F}"/>
          </ac:spMkLst>
        </pc:spChg>
        <pc:spChg chg="mod">
          <ac:chgData name="Barathova, Veronika (RC-CZ CM MC)" userId="1e165d4c-0856-46ef-8cd8-0799e95953f0" providerId="ADAL" clId="{914248EC-D5F7-46D2-847E-683CD626ACC5}" dt="2021-01-22T12:14:46.835" v="1765" actId="14100"/>
          <ac:spMkLst>
            <pc:docMk/>
            <pc:sldMk cId="2452950408" sldId="374"/>
            <ac:spMk id="128" creationId="{8F4CA3AB-5DB2-487B-822A-673D3EAABEEB}"/>
          </ac:spMkLst>
        </pc:spChg>
        <pc:spChg chg="mod">
          <ac:chgData name="Barathova, Veronika (RC-CZ CM MC)" userId="1e165d4c-0856-46ef-8cd8-0799e95953f0" providerId="ADAL" clId="{914248EC-D5F7-46D2-847E-683CD626ACC5}" dt="2021-01-22T12:14:46.835" v="1765" actId="14100"/>
          <ac:spMkLst>
            <pc:docMk/>
            <pc:sldMk cId="2452950408" sldId="374"/>
            <ac:spMk id="129" creationId="{5D21A464-70FF-4E88-907C-031C9F8F3A89}"/>
          </ac:spMkLst>
        </pc:spChg>
        <pc:spChg chg="mod">
          <ac:chgData name="Barathova, Veronika (RC-CZ CM MC)" userId="1e165d4c-0856-46ef-8cd8-0799e95953f0" providerId="ADAL" clId="{914248EC-D5F7-46D2-847E-683CD626ACC5}" dt="2021-01-22T12:14:46.835" v="1765" actId="14100"/>
          <ac:spMkLst>
            <pc:docMk/>
            <pc:sldMk cId="2452950408" sldId="374"/>
            <ac:spMk id="130" creationId="{17D4FB2B-7883-4F19-AFCB-C4D75C166FCF}"/>
          </ac:spMkLst>
        </pc:spChg>
        <pc:spChg chg="mod">
          <ac:chgData name="Barathova, Veronika (RC-CZ CM MC)" userId="1e165d4c-0856-46ef-8cd8-0799e95953f0" providerId="ADAL" clId="{914248EC-D5F7-46D2-847E-683CD626ACC5}" dt="2021-01-22T12:14:46.835" v="1765" actId="14100"/>
          <ac:spMkLst>
            <pc:docMk/>
            <pc:sldMk cId="2452950408" sldId="374"/>
            <ac:spMk id="131" creationId="{0349304A-4F02-40ED-8B91-7AE90C2F62CA}"/>
          </ac:spMkLst>
        </pc:spChg>
        <pc:spChg chg="mod">
          <ac:chgData name="Barathova, Veronika (RC-CZ CM MC)" userId="1e165d4c-0856-46ef-8cd8-0799e95953f0" providerId="ADAL" clId="{914248EC-D5F7-46D2-847E-683CD626ACC5}" dt="2021-01-22T12:14:46.835" v="1765" actId="14100"/>
          <ac:spMkLst>
            <pc:docMk/>
            <pc:sldMk cId="2452950408" sldId="374"/>
            <ac:spMk id="134" creationId="{3E792084-BA00-4054-A426-057A714F3BBF}"/>
          </ac:spMkLst>
        </pc:spChg>
        <pc:spChg chg="mod">
          <ac:chgData name="Barathova, Veronika (RC-CZ CM MC)" userId="1e165d4c-0856-46ef-8cd8-0799e95953f0" providerId="ADAL" clId="{914248EC-D5F7-46D2-847E-683CD626ACC5}" dt="2021-01-22T12:14:46.835" v="1765" actId="14100"/>
          <ac:spMkLst>
            <pc:docMk/>
            <pc:sldMk cId="2452950408" sldId="374"/>
            <ac:spMk id="135" creationId="{5F0EFA3C-C985-4A4C-A92B-48C94D22E5F1}"/>
          </ac:spMkLst>
        </pc:spChg>
        <pc:spChg chg="mod">
          <ac:chgData name="Barathova, Veronika (RC-CZ CM MC)" userId="1e165d4c-0856-46ef-8cd8-0799e95953f0" providerId="ADAL" clId="{914248EC-D5F7-46D2-847E-683CD626ACC5}" dt="2021-01-22T12:14:46.835" v="1765" actId="14100"/>
          <ac:spMkLst>
            <pc:docMk/>
            <pc:sldMk cId="2452950408" sldId="374"/>
            <ac:spMk id="136" creationId="{6FE52F13-3A82-4EC1-8C29-4DC07DDD3E03}"/>
          </ac:spMkLst>
        </pc:spChg>
        <pc:spChg chg="mod">
          <ac:chgData name="Barathova, Veronika (RC-CZ CM MC)" userId="1e165d4c-0856-46ef-8cd8-0799e95953f0" providerId="ADAL" clId="{914248EC-D5F7-46D2-847E-683CD626ACC5}" dt="2021-01-22T12:14:46.835" v="1765" actId="14100"/>
          <ac:spMkLst>
            <pc:docMk/>
            <pc:sldMk cId="2452950408" sldId="374"/>
            <ac:spMk id="137" creationId="{9A665666-C9A4-44F8-A267-2515ABE77642}"/>
          </ac:spMkLst>
        </pc:spChg>
        <pc:spChg chg="mod">
          <ac:chgData name="Barathova, Veronika (RC-CZ CM MC)" userId="1e165d4c-0856-46ef-8cd8-0799e95953f0" providerId="ADAL" clId="{914248EC-D5F7-46D2-847E-683CD626ACC5}" dt="2021-01-22T12:14:46.835" v="1765" actId="14100"/>
          <ac:spMkLst>
            <pc:docMk/>
            <pc:sldMk cId="2452950408" sldId="374"/>
            <ac:spMk id="140" creationId="{3E626409-45A0-4A09-BD76-927EE9F8C617}"/>
          </ac:spMkLst>
        </pc:spChg>
        <pc:spChg chg="mod">
          <ac:chgData name="Barathova, Veronika (RC-CZ CM MC)" userId="1e165d4c-0856-46ef-8cd8-0799e95953f0" providerId="ADAL" clId="{914248EC-D5F7-46D2-847E-683CD626ACC5}" dt="2021-01-22T12:14:46.835" v="1765" actId="14100"/>
          <ac:spMkLst>
            <pc:docMk/>
            <pc:sldMk cId="2452950408" sldId="374"/>
            <ac:spMk id="141" creationId="{106487C6-1F4D-47A7-912B-5D7313759E21}"/>
          </ac:spMkLst>
        </pc:spChg>
        <pc:spChg chg="mod">
          <ac:chgData name="Barathova, Veronika (RC-CZ CM MC)" userId="1e165d4c-0856-46ef-8cd8-0799e95953f0" providerId="ADAL" clId="{914248EC-D5F7-46D2-847E-683CD626ACC5}" dt="2021-01-22T12:14:46.835" v="1765" actId="14100"/>
          <ac:spMkLst>
            <pc:docMk/>
            <pc:sldMk cId="2452950408" sldId="374"/>
            <ac:spMk id="142" creationId="{FD23DAED-A123-4C3E-AEDF-281AEB826A67}"/>
          </ac:spMkLst>
        </pc:spChg>
        <pc:spChg chg="mod">
          <ac:chgData name="Barathova, Veronika (RC-CZ CM MC)" userId="1e165d4c-0856-46ef-8cd8-0799e95953f0" providerId="ADAL" clId="{914248EC-D5F7-46D2-847E-683CD626ACC5}" dt="2021-01-22T12:14:46.835" v="1765" actId="14100"/>
          <ac:spMkLst>
            <pc:docMk/>
            <pc:sldMk cId="2452950408" sldId="374"/>
            <ac:spMk id="143" creationId="{0D801216-6C6A-4343-B752-CE87022412ED}"/>
          </ac:spMkLst>
        </pc:spChg>
        <pc:spChg chg="mod">
          <ac:chgData name="Barathova, Veronika (RC-CZ CM MC)" userId="1e165d4c-0856-46ef-8cd8-0799e95953f0" providerId="ADAL" clId="{914248EC-D5F7-46D2-847E-683CD626ACC5}" dt="2021-01-22T12:14:46.835" v="1765" actId="14100"/>
          <ac:spMkLst>
            <pc:docMk/>
            <pc:sldMk cId="2452950408" sldId="374"/>
            <ac:spMk id="146" creationId="{512E1518-FE61-4338-B72E-0E081088A66C}"/>
          </ac:spMkLst>
        </pc:spChg>
        <pc:spChg chg="mod">
          <ac:chgData name="Barathova, Veronika (RC-CZ CM MC)" userId="1e165d4c-0856-46ef-8cd8-0799e95953f0" providerId="ADAL" clId="{914248EC-D5F7-46D2-847E-683CD626ACC5}" dt="2021-01-22T12:14:46.835" v="1765" actId="14100"/>
          <ac:spMkLst>
            <pc:docMk/>
            <pc:sldMk cId="2452950408" sldId="374"/>
            <ac:spMk id="147" creationId="{A143E463-83F4-4F6A-9AD0-8F1987B77172}"/>
          </ac:spMkLst>
        </pc:spChg>
        <pc:spChg chg="mod">
          <ac:chgData name="Barathova, Veronika (RC-CZ CM MC)" userId="1e165d4c-0856-46ef-8cd8-0799e95953f0" providerId="ADAL" clId="{914248EC-D5F7-46D2-847E-683CD626ACC5}" dt="2021-01-22T12:14:46.835" v="1765" actId="14100"/>
          <ac:spMkLst>
            <pc:docMk/>
            <pc:sldMk cId="2452950408" sldId="374"/>
            <ac:spMk id="148" creationId="{21477CE7-D540-41F9-A5D3-771BE31851D7}"/>
          </ac:spMkLst>
        </pc:spChg>
        <pc:spChg chg="mod">
          <ac:chgData name="Barathova, Veronika (RC-CZ CM MC)" userId="1e165d4c-0856-46ef-8cd8-0799e95953f0" providerId="ADAL" clId="{914248EC-D5F7-46D2-847E-683CD626ACC5}" dt="2021-01-22T12:14:46.835" v="1765" actId="14100"/>
          <ac:spMkLst>
            <pc:docMk/>
            <pc:sldMk cId="2452950408" sldId="374"/>
            <ac:spMk id="149" creationId="{9848422C-9378-4459-8A43-4238146FE2A7}"/>
          </ac:spMkLst>
        </pc:spChg>
        <pc:spChg chg="mod">
          <ac:chgData name="Barathova, Veronika (RC-CZ CM MC)" userId="1e165d4c-0856-46ef-8cd8-0799e95953f0" providerId="ADAL" clId="{914248EC-D5F7-46D2-847E-683CD626ACC5}" dt="2021-01-22T12:14:46.835" v="1765" actId="14100"/>
          <ac:spMkLst>
            <pc:docMk/>
            <pc:sldMk cId="2452950408" sldId="374"/>
            <ac:spMk id="152" creationId="{F1AC7B53-359B-4C40-BA28-6D0D99DC8D94}"/>
          </ac:spMkLst>
        </pc:spChg>
        <pc:spChg chg="mod">
          <ac:chgData name="Barathova, Veronika (RC-CZ CM MC)" userId="1e165d4c-0856-46ef-8cd8-0799e95953f0" providerId="ADAL" clId="{914248EC-D5F7-46D2-847E-683CD626ACC5}" dt="2021-01-22T12:14:46.835" v="1765" actId="14100"/>
          <ac:spMkLst>
            <pc:docMk/>
            <pc:sldMk cId="2452950408" sldId="374"/>
            <ac:spMk id="153" creationId="{981107F9-B017-4AD8-8D6B-376A9812A686}"/>
          </ac:spMkLst>
        </pc:spChg>
        <pc:spChg chg="mod">
          <ac:chgData name="Barathova, Veronika (RC-CZ CM MC)" userId="1e165d4c-0856-46ef-8cd8-0799e95953f0" providerId="ADAL" clId="{914248EC-D5F7-46D2-847E-683CD626ACC5}" dt="2021-01-22T12:14:46.835" v="1765" actId="14100"/>
          <ac:spMkLst>
            <pc:docMk/>
            <pc:sldMk cId="2452950408" sldId="374"/>
            <ac:spMk id="154" creationId="{DB92B9DD-E9A1-41B6-B6A5-11246AE4F632}"/>
          </ac:spMkLst>
        </pc:spChg>
        <pc:spChg chg="mod">
          <ac:chgData name="Barathova, Veronika (RC-CZ CM MC)" userId="1e165d4c-0856-46ef-8cd8-0799e95953f0" providerId="ADAL" clId="{914248EC-D5F7-46D2-847E-683CD626ACC5}" dt="2021-01-22T12:14:46.835" v="1765" actId="14100"/>
          <ac:spMkLst>
            <pc:docMk/>
            <pc:sldMk cId="2452950408" sldId="374"/>
            <ac:spMk id="155" creationId="{D28CADD5-0F54-43CB-A170-BCDCAB21C148}"/>
          </ac:spMkLst>
        </pc:spChg>
        <pc:spChg chg="mod">
          <ac:chgData name="Barathova, Veronika (RC-CZ CM MC)" userId="1e165d4c-0856-46ef-8cd8-0799e95953f0" providerId="ADAL" clId="{914248EC-D5F7-46D2-847E-683CD626ACC5}" dt="2021-01-22T12:14:46.835" v="1765" actId="14100"/>
          <ac:spMkLst>
            <pc:docMk/>
            <pc:sldMk cId="2452950408" sldId="374"/>
            <ac:spMk id="158" creationId="{CA466810-E286-480A-BE08-4C57A68A8570}"/>
          </ac:spMkLst>
        </pc:spChg>
        <pc:spChg chg="mod">
          <ac:chgData name="Barathova, Veronika (RC-CZ CM MC)" userId="1e165d4c-0856-46ef-8cd8-0799e95953f0" providerId="ADAL" clId="{914248EC-D5F7-46D2-847E-683CD626ACC5}" dt="2021-01-22T12:14:46.835" v="1765" actId="14100"/>
          <ac:spMkLst>
            <pc:docMk/>
            <pc:sldMk cId="2452950408" sldId="374"/>
            <ac:spMk id="160" creationId="{F420B907-8985-40E9-8C86-F886394898FF}"/>
          </ac:spMkLst>
        </pc:spChg>
        <pc:spChg chg="mod">
          <ac:chgData name="Barathova, Veronika (RC-CZ CM MC)" userId="1e165d4c-0856-46ef-8cd8-0799e95953f0" providerId="ADAL" clId="{914248EC-D5F7-46D2-847E-683CD626ACC5}" dt="2021-01-22T12:14:46.835" v="1765" actId="14100"/>
          <ac:spMkLst>
            <pc:docMk/>
            <pc:sldMk cId="2452950408" sldId="374"/>
            <ac:spMk id="161" creationId="{132731BA-DAE5-40DB-979F-B8853BF3D115}"/>
          </ac:spMkLst>
        </pc:spChg>
        <pc:spChg chg="mod">
          <ac:chgData name="Barathova, Veronika (RC-CZ CM MC)" userId="1e165d4c-0856-46ef-8cd8-0799e95953f0" providerId="ADAL" clId="{914248EC-D5F7-46D2-847E-683CD626ACC5}" dt="2021-01-22T12:14:46.835" v="1765" actId="14100"/>
          <ac:spMkLst>
            <pc:docMk/>
            <pc:sldMk cId="2452950408" sldId="374"/>
            <ac:spMk id="162" creationId="{AEADABF2-ACC7-4036-8FBD-B38AC638D618}"/>
          </ac:spMkLst>
        </pc:spChg>
        <pc:spChg chg="mod">
          <ac:chgData name="Barathova, Veronika (RC-CZ CM MC)" userId="1e165d4c-0856-46ef-8cd8-0799e95953f0" providerId="ADAL" clId="{914248EC-D5F7-46D2-847E-683CD626ACC5}" dt="2021-01-22T12:14:46.835" v="1765" actId="14100"/>
          <ac:spMkLst>
            <pc:docMk/>
            <pc:sldMk cId="2452950408" sldId="374"/>
            <ac:spMk id="163" creationId="{B34B998B-E115-4CA1-84D1-9555211C269B}"/>
          </ac:spMkLst>
        </pc:spChg>
        <pc:spChg chg="mod">
          <ac:chgData name="Barathova, Veronika (RC-CZ CM MC)" userId="1e165d4c-0856-46ef-8cd8-0799e95953f0" providerId="ADAL" clId="{914248EC-D5F7-46D2-847E-683CD626ACC5}" dt="2021-01-22T12:14:46.835" v="1765" actId="14100"/>
          <ac:spMkLst>
            <pc:docMk/>
            <pc:sldMk cId="2452950408" sldId="374"/>
            <ac:spMk id="166" creationId="{592D9994-ADD3-4E80-BB65-069279625A3C}"/>
          </ac:spMkLst>
        </pc:spChg>
        <pc:spChg chg="mod">
          <ac:chgData name="Barathova, Veronika (RC-CZ CM MC)" userId="1e165d4c-0856-46ef-8cd8-0799e95953f0" providerId="ADAL" clId="{914248EC-D5F7-46D2-847E-683CD626ACC5}" dt="2021-01-22T12:14:46.835" v="1765" actId="14100"/>
          <ac:spMkLst>
            <pc:docMk/>
            <pc:sldMk cId="2452950408" sldId="374"/>
            <ac:spMk id="167" creationId="{B133DBCA-9F8A-4191-A254-11F10A5CBD88}"/>
          </ac:spMkLst>
        </pc:spChg>
        <pc:spChg chg="mod">
          <ac:chgData name="Barathova, Veronika (RC-CZ CM MC)" userId="1e165d4c-0856-46ef-8cd8-0799e95953f0" providerId="ADAL" clId="{914248EC-D5F7-46D2-847E-683CD626ACC5}" dt="2021-01-22T12:14:46.835" v="1765" actId="14100"/>
          <ac:spMkLst>
            <pc:docMk/>
            <pc:sldMk cId="2452950408" sldId="374"/>
            <ac:spMk id="168" creationId="{9A459A8A-3C37-4341-BD3E-4FDAFCAE17A6}"/>
          </ac:spMkLst>
        </pc:spChg>
        <pc:spChg chg="mod">
          <ac:chgData name="Barathova, Veronika (RC-CZ CM MC)" userId="1e165d4c-0856-46ef-8cd8-0799e95953f0" providerId="ADAL" clId="{914248EC-D5F7-46D2-847E-683CD626ACC5}" dt="2021-01-22T12:14:46.835" v="1765" actId="14100"/>
          <ac:spMkLst>
            <pc:docMk/>
            <pc:sldMk cId="2452950408" sldId="374"/>
            <ac:spMk id="169" creationId="{D676697C-AE64-4F80-AB55-BE677611DC46}"/>
          </ac:spMkLst>
        </pc:spChg>
        <pc:spChg chg="mod">
          <ac:chgData name="Barathova, Veronika (RC-CZ CM MC)" userId="1e165d4c-0856-46ef-8cd8-0799e95953f0" providerId="ADAL" clId="{914248EC-D5F7-46D2-847E-683CD626ACC5}" dt="2021-01-22T12:14:46.835" v="1765" actId="14100"/>
          <ac:spMkLst>
            <pc:docMk/>
            <pc:sldMk cId="2452950408" sldId="374"/>
            <ac:spMk id="170" creationId="{487FEF4A-6B5F-43AA-B214-B55D43BF8643}"/>
          </ac:spMkLst>
        </pc:spChg>
        <pc:spChg chg="mod">
          <ac:chgData name="Barathova, Veronika (RC-CZ CM MC)" userId="1e165d4c-0856-46ef-8cd8-0799e95953f0" providerId="ADAL" clId="{914248EC-D5F7-46D2-847E-683CD626ACC5}" dt="2021-01-22T12:14:46.835" v="1765" actId="14100"/>
          <ac:spMkLst>
            <pc:docMk/>
            <pc:sldMk cId="2452950408" sldId="374"/>
            <ac:spMk id="171" creationId="{909718DD-5164-4AA6-928C-7A67EA94836E}"/>
          </ac:spMkLst>
        </pc:spChg>
        <pc:grpChg chg="add mod">
          <ac:chgData name="Barathova, Veronika (RC-CZ CM MC)" userId="1e165d4c-0856-46ef-8cd8-0799e95953f0" providerId="ADAL" clId="{914248EC-D5F7-46D2-847E-683CD626ACC5}" dt="2021-01-22T12:16:07.836" v="1769" actId="207"/>
          <ac:grpSpMkLst>
            <pc:docMk/>
            <pc:sldMk cId="2452950408" sldId="374"/>
            <ac:grpSpMk id="17" creationId="{1275654D-4DA9-4C1F-980C-2160FA903FE8}"/>
          </ac:grpSpMkLst>
        </pc:grpChg>
        <pc:grpChg chg="mod">
          <ac:chgData name="Barathova, Veronika (RC-CZ CM MC)" userId="1e165d4c-0856-46ef-8cd8-0799e95953f0" providerId="ADAL" clId="{914248EC-D5F7-46D2-847E-683CD626ACC5}" dt="2021-01-22T12:14:46.835" v="1765" actId="14100"/>
          <ac:grpSpMkLst>
            <pc:docMk/>
            <pc:sldMk cId="2452950408" sldId="374"/>
            <ac:grpSpMk id="20" creationId="{CD1BC024-880C-4181-AFAD-DE334D0119B0}"/>
          </ac:grpSpMkLst>
        </pc:grpChg>
        <pc:grpChg chg="mod">
          <ac:chgData name="Barathova, Veronika (RC-CZ CM MC)" userId="1e165d4c-0856-46ef-8cd8-0799e95953f0" providerId="ADAL" clId="{914248EC-D5F7-46D2-847E-683CD626ACC5}" dt="2021-01-22T12:14:46.835" v="1765" actId="14100"/>
          <ac:grpSpMkLst>
            <pc:docMk/>
            <pc:sldMk cId="2452950408" sldId="374"/>
            <ac:grpSpMk id="23" creationId="{7C3CC37C-3C9A-4B81-BB28-D7A4910C1CC2}"/>
          </ac:grpSpMkLst>
        </pc:grpChg>
        <pc:grpChg chg="mod">
          <ac:chgData name="Barathova, Veronika (RC-CZ CM MC)" userId="1e165d4c-0856-46ef-8cd8-0799e95953f0" providerId="ADAL" clId="{914248EC-D5F7-46D2-847E-683CD626ACC5}" dt="2021-01-22T12:14:46.835" v="1765" actId="14100"/>
          <ac:grpSpMkLst>
            <pc:docMk/>
            <pc:sldMk cId="2452950408" sldId="374"/>
            <ac:grpSpMk id="27" creationId="{B148489D-C5DC-46E3-B72A-DFBFB64AB387}"/>
          </ac:grpSpMkLst>
        </pc:grpChg>
        <pc:grpChg chg="mod">
          <ac:chgData name="Barathova, Veronika (RC-CZ CM MC)" userId="1e165d4c-0856-46ef-8cd8-0799e95953f0" providerId="ADAL" clId="{914248EC-D5F7-46D2-847E-683CD626ACC5}" dt="2021-01-22T12:14:46.835" v="1765" actId="14100"/>
          <ac:grpSpMkLst>
            <pc:docMk/>
            <pc:sldMk cId="2452950408" sldId="374"/>
            <ac:grpSpMk id="28" creationId="{622BA78F-2121-44A3-B7BB-B7EFADD68807}"/>
          </ac:grpSpMkLst>
        </pc:grpChg>
        <pc:grpChg chg="mod">
          <ac:chgData name="Barathova, Veronika (RC-CZ CM MC)" userId="1e165d4c-0856-46ef-8cd8-0799e95953f0" providerId="ADAL" clId="{914248EC-D5F7-46D2-847E-683CD626ACC5}" dt="2021-01-22T12:14:46.835" v="1765" actId="14100"/>
          <ac:grpSpMkLst>
            <pc:docMk/>
            <pc:sldMk cId="2452950408" sldId="374"/>
            <ac:grpSpMk id="29" creationId="{EDE82FEA-8116-41C4-B7F3-C1C3D1571038}"/>
          </ac:grpSpMkLst>
        </pc:grpChg>
        <pc:grpChg chg="mod">
          <ac:chgData name="Barathova, Veronika (RC-CZ CM MC)" userId="1e165d4c-0856-46ef-8cd8-0799e95953f0" providerId="ADAL" clId="{914248EC-D5F7-46D2-847E-683CD626ACC5}" dt="2021-01-22T12:14:46.835" v="1765" actId="14100"/>
          <ac:grpSpMkLst>
            <pc:docMk/>
            <pc:sldMk cId="2452950408" sldId="374"/>
            <ac:grpSpMk id="38" creationId="{AC9FBB15-2943-4687-B2BB-9CCC908296B0}"/>
          </ac:grpSpMkLst>
        </pc:grpChg>
        <pc:grpChg chg="mod">
          <ac:chgData name="Barathova, Veronika (RC-CZ CM MC)" userId="1e165d4c-0856-46ef-8cd8-0799e95953f0" providerId="ADAL" clId="{914248EC-D5F7-46D2-847E-683CD626ACC5}" dt="2021-01-22T12:14:46.835" v="1765" actId="14100"/>
          <ac:grpSpMkLst>
            <pc:docMk/>
            <pc:sldMk cId="2452950408" sldId="374"/>
            <ac:grpSpMk id="45" creationId="{E7172852-0164-4F2F-BB05-263BDF01FB44}"/>
          </ac:grpSpMkLst>
        </pc:grpChg>
        <pc:grpChg chg="mod">
          <ac:chgData name="Barathova, Veronika (RC-CZ CM MC)" userId="1e165d4c-0856-46ef-8cd8-0799e95953f0" providerId="ADAL" clId="{914248EC-D5F7-46D2-847E-683CD626ACC5}" dt="2021-01-22T12:14:46.835" v="1765" actId="14100"/>
          <ac:grpSpMkLst>
            <pc:docMk/>
            <pc:sldMk cId="2452950408" sldId="374"/>
            <ac:grpSpMk id="57" creationId="{C18674A8-B3A2-4FE3-A9F4-CF0C20BB9D9D}"/>
          </ac:grpSpMkLst>
        </pc:grpChg>
        <pc:grpChg chg="mod">
          <ac:chgData name="Barathova, Veronika (RC-CZ CM MC)" userId="1e165d4c-0856-46ef-8cd8-0799e95953f0" providerId="ADAL" clId="{914248EC-D5F7-46D2-847E-683CD626ACC5}" dt="2021-01-22T12:14:46.835" v="1765" actId="14100"/>
          <ac:grpSpMkLst>
            <pc:docMk/>
            <pc:sldMk cId="2452950408" sldId="374"/>
            <ac:grpSpMk id="58" creationId="{EB5081B7-9FE0-42CE-A184-F7D788BE7763}"/>
          </ac:grpSpMkLst>
        </pc:grpChg>
        <pc:grpChg chg="mod">
          <ac:chgData name="Barathova, Veronika (RC-CZ CM MC)" userId="1e165d4c-0856-46ef-8cd8-0799e95953f0" providerId="ADAL" clId="{914248EC-D5F7-46D2-847E-683CD626ACC5}" dt="2021-01-22T12:14:46.835" v="1765" actId="14100"/>
          <ac:grpSpMkLst>
            <pc:docMk/>
            <pc:sldMk cId="2452950408" sldId="374"/>
            <ac:grpSpMk id="71" creationId="{C3AD9416-2949-4819-A85B-3FB06796C677}"/>
          </ac:grpSpMkLst>
        </pc:grpChg>
        <pc:grpChg chg="mod">
          <ac:chgData name="Barathova, Veronika (RC-CZ CM MC)" userId="1e165d4c-0856-46ef-8cd8-0799e95953f0" providerId="ADAL" clId="{914248EC-D5F7-46D2-847E-683CD626ACC5}" dt="2021-01-22T12:14:46.835" v="1765" actId="14100"/>
          <ac:grpSpMkLst>
            <pc:docMk/>
            <pc:sldMk cId="2452950408" sldId="374"/>
            <ac:grpSpMk id="72" creationId="{9BCAD07E-D0B5-4CCD-BF63-BE07BC7D96BE}"/>
          </ac:grpSpMkLst>
        </pc:grpChg>
        <pc:grpChg chg="mod">
          <ac:chgData name="Barathova, Veronika (RC-CZ CM MC)" userId="1e165d4c-0856-46ef-8cd8-0799e95953f0" providerId="ADAL" clId="{914248EC-D5F7-46D2-847E-683CD626ACC5}" dt="2021-01-22T12:14:46.835" v="1765" actId="14100"/>
          <ac:grpSpMkLst>
            <pc:docMk/>
            <pc:sldMk cId="2452950408" sldId="374"/>
            <ac:grpSpMk id="73" creationId="{8D239BB8-0273-4D07-8063-09D86F92EE25}"/>
          </ac:grpSpMkLst>
        </pc:grpChg>
        <pc:grpChg chg="mod">
          <ac:chgData name="Barathova, Veronika (RC-CZ CM MC)" userId="1e165d4c-0856-46ef-8cd8-0799e95953f0" providerId="ADAL" clId="{914248EC-D5F7-46D2-847E-683CD626ACC5}" dt="2021-01-22T12:14:46.835" v="1765" actId="14100"/>
          <ac:grpSpMkLst>
            <pc:docMk/>
            <pc:sldMk cId="2452950408" sldId="374"/>
            <ac:grpSpMk id="85" creationId="{C8B0FC99-71F0-4480-826A-F8BE45A1928C}"/>
          </ac:grpSpMkLst>
        </pc:grpChg>
        <pc:grpChg chg="mod">
          <ac:chgData name="Barathova, Veronika (RC-CZ CM MC)" userId="1e165d4c-0856-46ef-8cd8-0799e95953f0" providerId="ADAL" clId="{914248EC-D5F7-46D2-847E-683CD626ACC5}" dt="2021-01-22T12:14:46.835" v="1765" actId="14100"/>
          <ac:grpSpMkLst>
            <pc:docMk/>
            <pc:sldMk cId="2452950408" sldId="374"/>
            <ac:grpSpMk id="86" creationId="{25BB8689-DC26-4462-91BD-07BCFC3E6D8E}"/>
          </ac:grpSpMkLst>
        </pc:grpChg>
        <pc:grpChg chg="mod">
          <ac:chgData name="Barathova, Veronika (RC-CZ CM MC)" userId="1e165d4c-0856-46ef-8cd8-0799e95953f0" providerId="ADAL" clId="{914248EC-D5F7-46D2-847E-683CD626ACC5}" dt="2021-01-22T12:14:46.835" v="1765" actId="14100"/>
          <ac:grpSpMkLst>
            <pc:docMk/>
            <pc:sldMk cId="2452950408" sldId="374"/>
            <ac:grpSpMk id="96" creationId="{FEE0A72A-A74D-45BB-808E-3C318B02927E}"/>
          </ac:grpSpMkLst>
        </pc:grpChg>
        <pc:grpChg chg="mod">
          <ac:chgData name="Barathova, Veronika (RC-CZ CM MC)" userId="1e165d4c-0856-46ef-8cd8-0799e95953f0" providerId="ADAL" clId="{914248EC-D5F7-46D2-847E-683CD626ACC5}" dt="2021-01-22T12:14:46.835" v="1765" actId="14100"/>
          <ac:grpSpMkLst>
            <pc:docMk/>
            <pc:sldMk cId="2452950408" sldId="374"/>
            <ac:grpSpMk id="99" creationId="{D50F6234-4300-48BB-86DB-A18C5A86675F}"/>
          </ac:grpSpMkLst>
        </pc:grpChg>
        <pc:grpChg chg="mod">
          <ac:chgData name="Barathova, Veronika (RC-CZ CM MC)" userId="1e165d4c-0856-46ef-8cd8-0799e95953f0" providerId="ADAL" clId="{914248EC-D5F7-46D2-847E-683CD626ACC5}" dt="2021-01-22T12:14:46.835" v="1765" actId="14100"/>
          <ac:grpSpMkLst>
            <pc:docMk/>
            <pc:sldMk cId="2452950408" sldId="374"/>
            <ac:grpSpMk id="103" creationId="{444E882F-23F1-4C4E-9973-2F9B4AB61E90}"/>
          </ac:grpSpMkLst>
        </pc:grpChg>
        <pc:picChg chg="del">
          <ac:chgData name="Barathova, Veronika (RC-CZ CM MC)" userId="1e165d4c-0856-46ef-8cd8-0799e95953f0" providerId="ADAL" clId="{914248EC-D5F7-46D2-847E-683CD626ACC5}" dt="2021-01-22T12:09:05.021" v="1673" actId="478"/>
          <ac:picMkLst>
            <pc:docMk/>
            <pc:sldMk cId="2452950408" sldId="374"/>
            <ac:picMk id="5" creationId="{4F254CFF-7685-444A-A939-BB340D3A649E}"/>
          </ac:picMkLst>
        </pc:picChg>
        <pc:picChg chg="del">
          <ac:chgData name="Barathova, Veronika (RC-CZ CM MC)" userId="1e165d4c-0856-46ef-8cd8-0799e95953f0" providerId="ADAL" clId="{914248EC-D5F7-46D2-847E-683CD626ACC5}" dt="2021-01-22T12:09:35.553" v="1674" actId="478"/>
          <ac:picMkLst>
            <pc:docMk/>
            <pc:sldMk cId="2452950408" sldId="374"/>
            <ac:picMk id="8" creationId="{D523A736-9C48-4210-B425-0DA3A32AAE67}"/>
          </ac:picMkLst>
        </pc:picChg>
        <pc:picChg chg="add mod modCrop">
          <ac:chgData name="Barathova, Veronika (RC-CZ CM MC)" userId="1e165d4c-0856-46ef-8cd8-0799e95953f0" providerId="ADAL" clId="{914248EC-D5F7-46D2-847E-683CD626ACC5}" dt="2021-01-22T12:14:28.027" v="1763" actId="732"/>
          <ac:picMkLst>
            <pc:docMk/>
            <pc:sldMk cId="2452950408" sldId="374"/>
            <ac:picMk id="14" creationId="{F0D349FB-C160-4AC1-A7AA-03E1E7CF5F63}"/>
          </ac:picMkLst>
        </pc:picChg>
        <pc:picChg chg="add del mod">
          <ac:chgData name="Barathova, Veronika (RC-CZ CM MC)" userId="1e165d4c-0856-46ef-8cd8-0799e95953f0" providerId="ADAL" clId="{914248EC-D5F7-46D2-847E-683CD626ACC5}" dt="2021-01-22T12:12:18.546" v="1714" actId="478"/>
          <ac:picMkLst>
            <pc:docMk/>
            <pc:sldMk cId="2452950408" sldId="374"/>
            <ac:picMk id="16" creationId="{7CAA90F0-3E7C-4DAB-9C31-F362975D7B78}"/>
          </ac:picMkLst>
        </pc:picChg>
        <pc:cxnChg chg="mod">
          <ac:chgData name="Barathova, Veronika (RC-CZ CM MC)" userId="1e165d4c-0856-46ef-8cd8-0799e95953f0" providerId="ADAL" clId="{914248EC-D5F7-46D2-847E-683CD626ACC5}" dt="2021-01-22T12:14:46.835" v="1765" actId="14100"/>
          <ac:cxnSpMkLst>
            <pc:docMk/>
            <pc:sldMk cId="2452950408" sldId="374"/>
            <ac:cxnSpMk id="19" creationId="{DB55C5C1-021C-4563-8175-20C9554E4836}"/>
          </ac:cxnSpMkLst>
        </pc:cxnChg>
        <pc:cxnChg chg="mod">
          <ac:chgData name="Barathova, Veronika (RC-CZ CM MC)" userId="1e165d4c-0856-46ef-8cd8-0799e95953f0" providerId="ADAL" clId="{914248EC-D5F7-46D2-847E-683CD626ACC5}" dt="2021-01-22T12:14:46.835" v="1765" actId="14100"/>
          <ac:cxnSpMkLst>
            <pc:docMk/>
            <pc:sldMk cId="2452950408" sldId="374"/>
            <ac:cxnSpMk id="21" creationId="{CD4B1FEA-8971-4392-8C8B-466D64814BA6}"/>
          </ac:cxnSpMkLst>
        </pc:cxnChg>
        <pc:cxnChg chg="mod">
          <ac:chgData name="Barathova, Veronika (RC-CZ CM MC)" userId="1e165d4c-0856-46ef-8cd8-0799e95953f0" providerId="ADAL" clId="{914248EC-D5F7-46D2-847E-683CD626ACC5}" dt="2021-01-22T12:14:46.835" v="1765" actId="14100"/>
          <ac:cxnSpMkLst>
            <pc:docMk/>
            <pc:sldMk cId="2452950408" sldId="374"/>
            <ac:cxnSpMk id="22" creationId="{69A09CBF-942F-48E9-9859-47B613643ABC}"/>
          </ac:cxnSpMkLst>
        </pc:cxnChg>
        <pc:cxnChg chg="mod">
          <ac:chgData name="Barathova, Veronika (RC-CZ CM MC)" userId="1e165d4c-0856-46ef-8cd8-0799e95953f0" providerId="ADAL" clId="{914248EC-D5F7-46D2-847E-683CD626ACC5}" dt="2021-01-22T12:14:46.835" v="1765" actId="14100"/>
          <ac:cxnSpMkLst>
            <pc:docMk/>
            <pc:sldMk cId="2452950408" sldId="374"/>
            <ac:cxnSpMk id="24" creationId="{6A3DF1A7-2102-432A-92FD-A48EED69D4B0}"/>
          </ac:cxnSpMkLst>
        </pc:cxnChg>
        <pc:cxnChg chg="mod">
          <ac:chgData name="Barathova, Veronika (RC-CZ CM MC)" userId="1e165d4c-0856-46ef-8cd8-0799e95953f0" providerId="ADAL" clId="{914248EC-D5F7-46D2-847E-683CD626ACC5}" dt="2021-01-22T12:14:46.835" v="1765" actId="14100"/>
          <ac:cxnSpMkLst>
            <pc:docMk/>
            <pc:sldMk cId="2452950408" sldId="374"/>
            <ac:cxnSpMk id="25" creationId="{6F85B532-E2FF-4955-A4C7-CBCA0C160E75}"/>
          </ac:cxnSpMkLst>
        </pc:cxnChg>
        <pc:cxnChg chg="mod">
          <ac:chgData name="Barathova, Veronika (RC-CZ CM MC)" userId="1e165d4c-0856-46ef-8cd8-0799e95953f0" providerId="ADAL" clId="{914248EC-D5F7-46D2-847E-683CD626ACC5}" dt="2021-01-22T12:14:46.835" v="1765" actId="14100"/>
          <ac:cxnSpMkLst>
            <pc:docMk/>
            <pc:sldMk cId="2452950408" sldId="374"/>
            <ac:cxnSpMk id="26" creationId="{34933F0B-A4DA-4EBA-8690-6732CB87A3B2}"/>
          </ac:cxnSpMkLst>
        </pc:cxnChg>
        <pc:cxnChg chg="mod">
          <ac:chgData name="Barathova, Veronika (RC-CZ CM MC)" userId="1e165d4c-0856-46ef-8cd8-0799e95953f0" providerId="ADAL" clId="{914248EC-D5F7-46D2-847E-683CD626ACC5}" dt="2021-01-22T12:14:46.835" v="1765" actId="14100"/>
          <ac:cxnSpMkLst>
            <pc:docMk/>
            <pc:sldMk cId="2452950408" sldId="374"/>
            <ac:cxnSpMk id="30" creationId="{95395C5D-21E2-4F24-AE8C-09F827E916BE}"/>
          </ac:cxnSpMkLst>
        </pc:cxnChg>
        <pc:cxnChg chg="mod">
          <ac:chgData name="Barathova, Veronika (RC-CZ CM MC)" userId="1e165d4c-0856-46ef-8cd8-0799e95953f0" providerId="ADAL" clId="{914248EC-D5F7-46D2-847E-683CD626ACC5}" dt="2021-01-22T12:14:46.835" v="1765" actId="14100"/>
          <ac:cxnSpMkLst>
            <pc:docMk/>
            <pc:sldMk cId="2452950408" sldId="374"/>
            <ac:cxnSpMk id="31" creationId="{82FE9798-27DF-4923-94B8-AD979A31DA35}"/>
          </ac:cxnSpMkLst>
        </pc:cxnChg>
        <pc:cxnChg chg="mod">
          <ac:chgData name="Barathova, Veronika (RC-CZ CM MC)" userId="1e165d4c-0856-46ef-8cd8-0799e95953f0" providerId="ADAL" clId="{914248EC-D5F7-46D2-847E-683CD626ACC5}" dt="2021-01-22T12:14:46.835" v="1765" actId="14100"/>
          <ac:cxnSpMkLst>
            <pc:docMk/>
            <pc:sldMk cId="2452950408" sldId="374"/>
            <ac:cxnSpMk id="32" creationId="{CCD66594-86B9-404F-966E-237F9849654F}"/>
          </ac:cxnSpMkLst>
        </pc:cxnChg>
        <pc:cxnChg chg="mod">
          <ac:chgData name="Barathova, Veronika (RC-CZ CM MC)" userId="1e165d4c-0856-46ef-8cd8-0799e95953f0" providerId="ADAL" clId="{914248EC-D5F7-46D2-847E-683CD626ACC5}" dt="2021-01-22T12:14:46.835" v="1765" actId="14100"/>
          <ac:cxnSpMkLst>
            <pc:docMk/>
            <pc:sldMk cId="2452950408" sldId="374"/>
            <ac:cxnSpMk id="33" creationId="{491D2F7D-CAF8-455F-BA4E-C8C7F3CBD41F}"/>
          </ac:cxnSpMkLst>
        </pc:cxnChg>
        <pc:cxnChg chg="mod">
          <ac:chgData name="Barathova, Veronika (RC-CZ CM MC)" userId="1e165d4c-0856-46ef-8cd8-0799e95953f0" providerId="ADAL" clId="{914248EC-D5F7-46D2-847E-683CD626ACC5}" dt="2021-01-22T12:14:46.835" v="1765" actId="14100"/>
          <ac:cxnSpMkLst>
            <pc:docMk/>
            <pc:sldMk cId="2452950408" sldId="374"/>
            <ac:cxnSpMk id="34" creationId="{ABA8FBED-A78B-4C36-8288-07813C6E480B}"/>
          </ac:cxnSpMkLst>
        </pc:cxnChg>
        <pc:cxnChg chg="mod">
          <ac:chgData name="Barathova, Veronika (RC-CZ CM MC)" userId="1e165d4c-0856-46ef-8cd8-0799e95953f0" providerId="ADAL" clId="{914248EC-D5F7-46D2-847E-683CD626ACC5}" dt="2021-01-22T12:14:46.835" v="1765" actId="14100"/>
          <ac:cxnSpMkLst>
            <pc:docMk/>
            <pc:sldMk cId="2452950408" sldId="374"/>
            <ac:cxnSpMk id="35" creationId="{DC66DB83-0245-425B-8EB9-72CE615C025A}"/>
          </ac:cxnSpMkLst>
        </pc:cxnChg>
        <pc:cxnChg chg="mod">
          <ac:chgData name="Barathova, Veronika (RC-CZ CM MC)" userId="1e165d4c-0856-46ef-8cd8-0799e95953f0" providerId="ADAL" clId="{914248EC-D5F7-46D2-847E-683CD626ACC5}" dt="2021-01-22T12:14:46.835" v="1765" actId="14100"/>
          <ac:cxnSpMkLst>
            <pc:docMk/>
            <pc:sldMk cId="2452950408" sldId="374"/>
            <ac:cxnSpMk id="36" creationId="{CDB6FCBA-4A02-4394-BDAF-0AF9C17589B2}"/>
          </ac:cxnSpMkLst>
        </pc:cxnChg>
        <pc:cxnChg chg="mod">
          <ac:chgData name="Barathova, Veronika (RC-CZ CM MC)" userId="1e165d4c-0856-46ef-8cd8-0799e95953f0" providerId="ADAL" clId="{914248EC-D5F7-46D2-847E-683CD626ACC5}" dt="2021-01-22T12:14:46.835" v="1765" actId="14100"/>
          <ac:cxnSpMkLst>
            <pc:docMk/>
            <pc:sldMk cId="2452950408" sldId="374"/>
            <ac:cxnSpMk id="37" creationId="{C93EDC44-3456-487E-BA26-EDB820709528}"/>
          </ac:cxnSpMkLst>
        </pc:cxnChg>
        <pc:cxnChg chg="mod">
          <ac:chgData name="Barathova, Veronika (RC-CZ CM MC)" userId="1e165d4c-0856-46ef-8cd8-0799e95953f0" providerId="ADAL" clId="{914248EC-D5F7-46D2-847E-683CD626ACC5}" dt="2021-01-22T12:14:46.835" v="1765" actId="14100"/>
          <ac:cxnSpMkLst>
            <pc:docMk/>
            <pc:sldMk cId="2452950408" sldId="374"/>
            <ac:cxnSpMk id="42" creationId="{07580BE1-EC9C-4882-A54C-4C61AEC9E2AD}"/>
          </ac:cxnSpMkLst>
        </pc:cxnChg>
        <pc:cxnChg chg="mod">
          <ac:chgData name="Barathova, Veronika (RC-CZ CM MC)" userId="1e165d4c-0856-46ef-8cd8-0799e95953f0" providerId="ADAL" clId="{914248EC-D5F7-46D2-847E-683CD626ACC5}" dt="2021-01-22T12:14:46.835" v="1765" actId="14100"/>
          <ac:cxnSpMkLst>
            <pc:docMk/>
            <pc:sldMk cId="2452950408" sldId="374"/>
            <ac:cxnSpMk id="44" creationId="{485CAD93-242D-4164-B033-C6A46053B8B3}"/>
          </ac:cxnSpMkLst>
        </pc:cxnChg>
        <pc:cxnChg chg="mod">
          <ac:chgData name="Barathova, Veronika (RC-CZ CM MC)" userId="1e165d4c-0856-46ef-8cd8-0799e95953f0" providerId="ADAL" clId="{914248EC-D5F7-46D2-847E-683CD626ACC5}" dt="2021-01-22T12:14:46.835" v="1765" actId="14100"/>
          <ac:cxnSpMkLst>
            <pc:docMk/>
            <pc:sldMk cId="2452950408" sldId="374"/>
            <ac:cxnSpMk id="46" creationId="{E2AAF0B5-433D-4990-93DB-C23C52E3251F}"/>
          </ac:cxnSpMkLst>
        </pc:cxnChg>
        <pc:cxnChg chg="mod">
          <ac:chgData name="Barathova, Veronika (RC-CZ CM MC)" userId="1e165d4c-0856-46ef-8cd8-0799e95953f0" providerId="ADAL" clId="{914248EC-D5F7-46D2-847E-683CD626ACC5}" dt="2021-01-22T12:14:46.835" v="1765" actId="14100"/>
          <ac:cxnSpMkLst>
            <pc:docMk/>
            <pc:sldMk cId="2452950408" sldId="374"/>
            <ac:cxnSpMk id="47" creationId="{C2FEC8B1-93A5-4CDF-96C2-5B6B4DE0D976}"/>
          </ac:cxnSpMkLst>
        </pc:cxnChg>
        <pc:cxnChg chg="mod">
          <ac:chgData name="Barathova, Veronika (RC-CZ CM MC)" userId="1e165d4c-0856-46ef-8cd8-0799e95953f0" providerId="ADAL" clId="{914248EC-D5F7-46D2-847E-683CD626ACC5}" dt="2021-01-22T12:14:46.835" v="1765" actId="14100"/>
          <ac:cxnSpMkLst>
            <pc:docMk/>
            <pc:sldMk cId="2452950408" sldId="374"/>
            <ac:cxnSpMk id="48" creationId="{CCB5A0CD-DEFD-46BF-8746-317B08B14828}"/>
          </ac:cxnSpMkLst>
        </pc:cxnChg>
        <pc:cxnChg chg="mod">
          <ac:chgData name="Barathova, Veronika (RC-CZ CM MC)" userId="1e165d4c-0856-46ef-8cd8-0799e95953f0" providerId="ADAL" clId="{914248EC-D5F7-46D2-847E-683CD626ACC5}" dt="2021-01-22T12:14:46.835" v="1765" actId="14100"/>
          <ac:cxnSpMkLst>
            <pc:docMk/>
            <pc:sldMk cId="2452950408" sldId="374"/>
            <ac:cxnSpMk id="49" creationId="{BFAC1763-0736-4A0F-ADE3-763D1ADB83E5}"/>
          </ac:cxnSpMkLst>
        </pc:cxnChg>
        <pc:cxnChg chg="mod">
          <ac:chgData name="Barathova, Veronika (RC-CZ CM MC)" userId="1e165d4c-0856-46ef-8cd8-0799e95953f0" providerId="ADAL" clId="{914248EC-D5F7-46D2-847E-683CD626ACC5}" dt="2021-01-22T12:14:46.835" v="1765" actId="14100"/>
          <ac:cxnSpMkLst>
            <pc:docMk/>
            <pc:sldMk cId="2452950408" sldId="374"/>
            <ac:cxnSpMk id="50" creationId="{05A2E546-0A5C-46BD-858B-47D42597E098}"/>
          </ac:cxnSpMkLst>
        </pc:cxnChg>
        <pc:cxnChg chg="mod">
          <ac:chgData name="Barathova, Veronika (RC-CZ CM MC)" userId="1e165d4c-0856-46ef-8cd8-0799e95953f0" providerId="ADAL" clId="{914248EC-D5F7-46D2-847E-683CD626ACC5}" dt="2021-01-22T12:14:46.835" v="1765" actId="14100"/>
          <ac:cxnSpMkLst>
            <pc:docMk/>
            <pc:sldMk cId="2452950408" sldId="374"/>
            <ac:cxnSpMk id="54" creationId="{AB45E7E8-B61C-483E-9AD0-1F8AB9186D77}"/>
          </ac:cxnSpMkLst>
        </pc:cxnChg>
        <pc:cxnChg chg="mod">
          <ac:chgData name="Barathova, Veronika (RC-CZ CM MC)" userId="1e165d4c-0856-46ef-8cd8-0799e95953f0" providerId="ADAL" clId="{914248EC-D5F7-46D2-847E-683CD626ACC5}" dt="2021-01-22T12:14:46.835" v="1765" actId="14100"/>
          <ac:cxnSpMkLst>
            <pc:docMk/>
            <pc:sldMk cId="2452950408" sldId="374"/>
            <ac:cxnSpMk id="56" creationId="{0514EB03-D8D6-4D4F-BF40-155DA3A53D93}"/>
          </ac:cxnSpMkLst>
        </pc:cxnChg>
        <pc:cxnChg chg="mod">
          <ac:chgData name="Barathova, Veronika (RC-CZ CM MC)" userId="1e165d4c-0856-46ef-8cd8-0799e95953f0" providerId="ADAL" clId="{914248EC-D5F7-46D2-847E-683CD626ACC5}" dt="2021-01-22T12:14:46.835" v="1765" actId="14100"/>
          <ac:cxnSpMkLst>
            <pc:docMk/>
            <pc:sldMk cId="2452950408" sldId="374"/>
            <ac:cxnSpMk id="59" creationId="{7A9F3498-EC03-493C-BB7C-29456B73602D}"/>
          </ac:cxnSpMkLst>
        </pc:cxnChg>
        <pc:cxnChg chg="mod">
          <ac:chgData name="Barathova, Veronika (RC-CZ CM MC)" userId="1e165d4c-0856-46ef-8cd8-0799e95953f0" providerId="ADAL" clId="{914248EC-D5F7-46D2-847E-683CD626ACC5}" dt="2021-01-22T12:14:46.835" v="1765" actId="14100"/>
          <ac:cxnSpMkLst>
            <pc:docMk/>
            <pc:sldMk cId="2452950408" sldId="374"/>
            <ac:cxnSpMk id="60" creationId="{27549556-1D1C-4685-BB8F-E310AA7917B4}"/>
          </ac:cxnSpMkLst>
        </pc:cxnChg>
        <pc:cxnChg chg="mod">
          <ac:chgData name="Barathova, Veronika (RC-CZ CM MC)" userId="1e165d4c-0856-46ef-8cd8-0799e95953f0" providerId="ADAL" clId="{914248EC-D5F7-46D2-847E-683CD626ACC5}" dt="2021-01-22T12:14:46.835" v="1765" actId="14100"/>
          <ac:cxnSpMkLst>
            <pc:docMk/>
            <pc:sldMk cId="2452950408" sldId="374"/>
            <ac:cxnSpMk id="61" creationId="{F8A4B2EF-D4EB-484F-ABFF-33ABA1661190}"/>
          </ac:cxnSpMkLst>
        </pc:cxnChg>
        <pc:cxnChg chg="mod">
          <ac:chgData name="Barathova, Veronika (RC-CZ CM MC)" userId="1e165d4c-0856-46ef-8cd8-0799e95953f0" providerId="ADAL" clId="{914248EC-D5F7-46D2-847E-683CD626ACC5}" dt="2021-01-22T12:14:46.835" v="1765" actId="14100"/>
          <ac:cxnSpMkLst>
            <pc:docMk/>
            <pc:sldMk cId="2452950408" sldId="374"/>
            <ac:cxnSpMk id="62" creationId="{DA02A3D0-5077-4214-B11C-2D2852BB3340}"/>
          </ac:cxnSpMkLst>
        </pc:cxnChg>
        <pc:cxnChg chg="mod">
          <ac:chgData name="Barathova, Veronika (RC-CZ CM MC)" userId="1e165d4c-0856-46ef-8cd8-0799e95953f0" providerId="ADAL" clId="{914248EC-D5F7-46D2-847E-683CD626ACC5}" dt="2021-01-22T12:14:46.835" v="1765" actId="14100"/>
          <ac:cxnSpMkLst>
            <pc:docMk/>
            <pc:sldMk cId="2452950408" sldId="374"/>
            <ac:cxnSpMk id="63" creationId="{E793C246-2BE2-42C4-AB47-1C46A1E1008C}"/>
          </ac:cxnSpMkLst>
        </pc:cxnChg>
        <pc:cxnChg chg="mod">
          <ac:chgData name="Barathova, Veronika (RC-CZ CM MC)" userId="1e165d4c-0856-46ef-8cd8-0799e95953f0" providerId="ADAL" clId="{914248EC-D5F7-46D2-847E-683CD626ACC5}" dt="2021-01-22T12:14:46.835" v="1765" actId="14100"/>
          <ac:cxnSpMkLst>
            <pc:docMk/>
            <pc:sldMk cId="2452950408" sldId="374"/>
            <ac:cxnSpMk id="64" creationId="{4735ACE9-7988-4C29-BCF1-B1CA2BE7BA0A}"/>
          </ac:cxnSpMkLst>
        </pc:cxnChg>
        <pc:cxnChg chg="mod">
          <ac:chgData name="Barathova, Veronika (RC-CZ CM MC)" userId="1e165d4c-0856-46ef-8cd8-0799e95953f0" providerId="ADAL" clId="{914248EC-D5F7-46D2-847E-683CD626ACC5}" dt="2021-01-22T12:14:46.835" v="1765" actId="14100"/>
          <ac:cxnSpMkLst>
            <pc:docMk/>
            <pc:sldMk cId="2452950408" sldId="374"/>
            <ac:cxnSpMk id="68" creationId="{C3922E82-507A-4A6E-A5D2-6566B58BCC18}"/>
          </ac:cxnSpMkLst>
        </pc:cxnChg>
        <pc:cxnChg chg="mod">
          <ac:chgData name="Barathova, Veronika (RC-CZ CM MC)" userId="1e165d4c-0856-46ef-8cd8-0799e95953f0" providerId="ADAL" clId="{914248EC-D5F7-46D2-847E-683CD626ACC5}" dt="2021-01-22T12:14:46.835" v="1765" actId="14100"/>
          <ac:cxnSpMkLst>
            <pc:docMk/>
            <pc:sldMk cId="2452950408" sldId="374"/>
            <ac:cxnSpMk id="70" creationId="{85E67459-BE33-4215-960A-8C105D2A9572}"/>
          </ac:cxnSpMkLst>
        </pc:cxnChg>
        <pc:cxnChg chg="mod">
          <ac:chgData name="Barathova, Veronika (RC-CZ CM MC)" userId="1e165d4c-0856-46ef-8cd8-0799e95953f0" providerId="ADAL" clId="{914248EC-D5F7-46D2-847E-683CD626ACC5}" dt="2021-01-22T12:14:46.835" v="1765" actId="14100"/>
          <ac:cxnSpMkLst>
            <pc:docMk/>
            <pc:sldMk cId="2452950408" sldId="374"/>
            <ac:cxnSpMk id="74" creationId="{9FBC258F-F2E4-4D9D-BC63-C2117959A337}"/>
          </ac:cxnSpMkLst>
        </pc:cxnChg>
        <pc:cxnChg chg="mod">
          <ac:chgData name="Barathova, Veronika (RC-CZ CM MC)" userId="1e165d4c-0856-46ef-8cd8-0799e95953f0" providerId="ADAL" clId="{914248EC-D5F7-46D2-847E-683CD626ACC5}" dt="2021-01-22T12:14:46.835" v="1765" actId="14100"/>
          <ac:cxnSpMkLst>
            <pc:docMk/>
            <pc:sldMk cId="2452950408" sldId="374"/>
            <ac:cxnSpMk id="75" creationId="{992F7783-0D4E-414F-A67F-DF74ED9376B8}"/>
          </ac:cxnSpMkLst>
        </pc:cxnChg>
        <pc:cxnChg chg="mod">
          <ac:chgData name="Barathova, Veronika (RC-CZ CM MC)" userId="1e165d4c-0856-46ef-8cd8-0799e95953f0" providerId="ADAL" clId="{914248EC-D5F7-46D2-847E-683CD626ACC5}" dt="2021-01-22T12:14:46.835" v="1765" actId="14100"/>
          <ac:cxnSpMkLst>
            <pc:docMk/>
            <pc:sldMk cId="2452950408" sldId="374"/>
            <ac:cxnSpMk id="76" creationId="{62D9E432-0F02-4AAA-A30F-7456E8F95A35}"/>
          </ac:cxnSpMkLst>
        </pc:cxnChg>
        <pc:cxnChg chg="mod">
          <ac:chgData name="Barathova, Veronika (RC-CZ CM MC)" userId="1e165d4c-0856-46ef-8cd8-0799e95953f0" providerId="ADAL" clId="{914248EC-D5F7-46D2-847E-683CD626ACC5}" dt="2021-01-22T12:14:46.835" v="1765" actId="14100"/>
          <ac:cxnSpMkLst>
            <pc:docMk/>
            <pc:sldMk cId="2452950408" sldId="374"/>
            <ac:cxnSpMk id="77" creationId="{7D92DE0E-5198-498E-8FC9-C1F6CE64484B}"/>
          </ac:cxnSpMkLst>
        </pc:cxnChg>
        <pc:cxnChg chg="mod">
          <ac:chgData name="Barathova, Veronika (RC-CZ CM MC)" userId="1e165d4c-0856-46ef-8cd8-0799e95953f0" providerId="ADAL" clId="{914248EC-D5F7-46D2-847E-683CD626ACC5}" dt="2021-01-22T12:14:46.835" v="1765" actId="14100"/>
          <ac:cxnSpMkLst>
            <pc:docMk/>
            <pc:sldMk cId="2452950408" sldId="374"/>
            <ac:cxnSpMk id="78" creationId="{18794C1E-33B9-4FA4-8B6F-BE505C7E4966}"/>
          </ac:cxnSpMkLst>
        </pc:cxnChg>
        <pc:cxnChg chg="mod">
          <ac:chgData name="Barathova, Veronika (RC-CZ CM MC)" userId="1e165d4c-0856-46ef-8cd8-0799e95953f0" providerId="ADAL" clId="{914248EC-D5F7-46D2-847E-683CD626ACC5}" dt="2021-01-22T12:14:46.835" v="1765" actId="14100"/>
          <ac:cxnSpMkLst>
            <pc:docMk/>
            <pc:sldMk cId="2452950408" sldId="374"/>
            <ac:cxnSpMk id="79" creationId="{C1FCFC21-0AFE-43EC-A338-A1FD273586F7}"/>
          </ac:cxnSpMkLst>
        </pc:cxnChg>
        <pc:cxnChg chg="mod">
          <ac:chgData name="Barathova, Veronika (RC-CZ CM MC)" userId="1e165d4c-0856-46ef-8cd8-0799e95953f0" providerId="ADAL" clId="{914248EC-D5F7-46D2-847E-683CD626ACC5}" dt="2021-01-22T12:14:46.835" v="1765" actId="14100"/>
          <ac:cxnSpMkLst>
            <pc:docMk/>
            <pc:sldMk cId="2452950408" sldId="374"/>
            <ac:cxnSpMk id="83" creationId="{B67BDB5A-50D2-465B-8327-943845456D6F}"/>
          </ac:cxnSpMkLst>
        </pc:cxnChg>
        <pc:cxnChg chg="mod">
          <ac:chgData name="Barathova, Veronika (RC-CZ CM MC)" userId="1e165d4c-0856-46ef-8cd8-0799e95953f0" providerId="ADAL" clId="{914248EC-D5F7-46D2-847E-683CD626ACC5}" dt="2021-01-22T12:14:46.835" v="1765" actId="14100"/>
          <ac:cxnSpMkLst>
            <pc:docMk/>
            <pc:sldMk cId="2452950408" sldId="374"/>
            <ac:cxnSpMk id="84" creationId="{E6A83018-C6D5-4D48-B6EA-CC0FB44B6146}"/>
          </ac:cxnSpMkLst>
        </pc:cxnChg>
        <pc:cxnChg chg="mod">
          <ac:chgData name="Barathova, Veronika (RC-CZ CM MC)" userId="1e165d4c-0856-46ef-8cd8-0799e95953f0" providerId="ADAL" clId="{914248EC-D5F7-46D2-847E-683CD626ACC5}" dt="2021-01-22T12:14:46.835" v="1765" actId="14100"/>
          <ac:cxnSpMkLst>
            <pc:docMk/>
            <pc:sldMk cId="2452950408" sldId="374"/>
            <ac:cxnSpMk id="87" creationId="{3894838C-D347-419D-A8E6-4AED1FE51854}"/>
          </ac:cxnSpMkLst>
        </pc:cxnChg>
        <pc:cxnChg chg="mod">
          <ac:chgData name="Barathova, Veronika (RC-CZ CM MC)" userId="1e165d4c-0856-46ef-8cd8-0799e95953f0" providerId="ADAL" clId="{914248EC-D5F7-46D2-847E-683CD626ACC5}" dt="2021-01-22T12:14:46.835" v="1765" actId="14100"/>
          <ac:cxnSpMkLst>
            <pc:docMk/>
            <pc:sldMk cId="2452950408" sldId="374"/>
            <ac:cxnSpMk id="88" creationId="{1A1D7450-598B-4AD6-B55A-7471CA4020F8}"/>
          </ac:cxnSpMkLst>
        </pc:cxnChg>
        <pc:cxnChg chg="mod">
          <ac:chgData name="Barathova, Veronika (RC-CZ CM MC)" userId="1e165d4c-0856-46ef-8cd8-0799e95953f0" providerId="ADAL" clId="{914248EC-D5F7-46D2-847E-683CD626ACC5}" dt="2021-01-22T12:14:46.835" v="1765" actId="14100"/>
          <ac:cxnSpMkLst>
            <pc:docMk/>
            <pc:sldMk cId="2452950408" sldId="374"/>
            <ac:cxnSpMk id="89" creationId="{816113B9-BA03-4134-99C6-C212C6A405B8}"/>
          </ac:cxnSpMkLst>
        </pc:cxnChg>
        <pc:cxnChg chg="mod">
          <ac:chgData name="Barathova, Veronika (RC-CZ CM MC)" userId="1e165d4c-0856-46ef-8cd8-0799e95953f0" providerId="ADAL" clId="{914248EC-D5F7-46D2-847E-683CD626ACC5}" dt="2021-01-22T12:14:46.835" v="1765" actId="14100"/>
          <ac:cxnSpMkLst>
            <pc:docMk/>
            <pc:sldMk cId="2452950408" sldId="374"/>
            <ac:cxnSpMk id="90" creationId="{9DAAE86B-1001-422D-A365-69CD8B41EAD5}"/>
          </ac:cxnSpMkLst>
        </pc:cxnChg>
        <pc:cxnChg chg="mod">
          <ac:chgData name="Barathova, Veronika (RC-CZ CM MC)" userId="1e165d4c-0856-46ef-8cd8-0799e95953f0" providerId="ADAL" clId="{914248EC-D5F7-46D2-847E-683CD626ACC5}" dt="2021-01-22T12:14:46.835" v="1765" actId="14100"/>
          <ac:cxnSpMkLst>
            <pc:docMk/>
            <pc:sldMk cId="2452950408" sldId="374"/>
            <ac:cxnSpMk id="91" creationId="{A7213BB8-4224-4ADD-B8B8-69C8B32A6A1A}"/>
          </ac:cxnSpMkLst>
        </pc:cxnChg>
        <pc:cxnChg chg="mod">
          <ac:chgData name="Barathova, Veronika (RC-CZ CM MC)" userId="1e165d4c-0856-46ef-8cd8-0799e95953f0" providerId="ADAL" clId="{914248EC-D5F7-46D2-847E-683CD626ACC5}" dt="2021-01-22T12:14:46.835" v="1765" actId="14100"/>
          <ac:cxnSpMkLst>
            <pc:docMk/>
            <pc:sldMk cId="2452950408" sldId="374"/>
            <ac:cxnSpMk id="95" creationId="{C60C0BCE-ECFF-48C3-986F-8B677E8495C9}"/>
          </ac:cxnSpMkLst>
        </pc:cxnChg>
        <pc:cxnChg chg="mod">
          <ac:chgData name="Barathova, Veronika (RC-CZ CM MC)" userId="1e165d4c-0856-46ef-8cd8-0799e95953f0" providerId="ADAL" clId="{914248EC-D5F7-46D2-847E-683CD626ACC5}" dt="2021-01-22T12:14:46.835" v="1765" actId="14100"/>
          <ac:cxnSpMkLst>
            <pc:docMk/>
            <pc:sldMk cId="2452950408" sldId="374"/>
            <ac:cxnSpMk id="97" creationId="{5EAA7155-DAB1-4ECA-8C00-7F7F89AF76FF}"/>
          </ac:cxnSpMkLst>
        </pc:cxnChg>
        <pc:cxnChg chg="mod">
          <ac:chgData name="Barathova, Veronika (RC-CZ CM MC)" userId="1e165d4c-0856-46ef-8cd8-0799e95953f0" providerId="ADAL" clId="{914248EC-D5F7-46D2-847E-683CD626ACC5}" dt="2021-01-22T12:14:46.835" v="1765" actId="14100"/>
          <ac:cxnSpMkLst>
            <pc:docMk/>
            <pc:sldMk cId="2452950408" sldId="374"/>
            <ac:cxnSpMk id="100" creationId="{7C409E06-3DD0-4110-B369-603C04169DC3}"/>
          </ac:cxnSpMkLst>
        </pc:cxnChg>
        <pc:cxnChg chg="mod">
          <ac:chgData name="Barathova, Veronika (RC-CZ CM MC)" userId="1e165d4c-0856-46ef-8cd8-0799e95953f0" providerId="ADAL" clId="{914248EC-D5F7-46D2-847E-683CD626ACC5}" dt="2021-01-22T12:14:46.835" v="1765" actId="14100"/>
          <ac:cxnSpMkLst>
            <pc:docMk/>
            <pc:sldMk cId="2452950408" sldId="374"/>
            <ac:cxnSpMk id="102" creationId="{7021AF8A-2B5B-4EE1-94E8-AD651BF824E5}"/>
          </ac:cxnSpMkLst>
        </pc:cxnChg>
        <pc:cxnChg chg="mod">
          <ac:chgData name="Barathova, Veronika (RC-CZ CM MC)" userId="1e165d4c-0856-46ef-8cd8-0799e95953f0" providerId="ADAL" clId="{914248EC-D5F7-46D2-847E-683CD626ACC5}" dt="2021-01-22T12:14:46.835" v="1765" actId="14100"/>
          <ac:cxnSpMkLst>
            <pc:docMk/>
            <pc:sldMk cId="2452950408" sldId="374"/>
            <ac:cxnSpMk id="104" creationId="{E307DFFD-3B1D-4B8A-A0C8-3F35DBE6C6BE}"/>
          </ac:cxnSpMkLst>
        </pc:cxnChg>
        <pc:cxnChg chg="mod">
          <ac:chgData name="Barathova, Veronika (RC-CZ CM MC)" userId="1e165d4c-0856-46ef-8cd8-0799e95953f0" providerId="ADAL" clId="{914248EC-D5F7-46D2-847E-683CD626ACC5}" dt="2021-01-22T12:14:46.835" v="1765" actId="14100"/>
          <ac:cxnSpMkLst>
            <pc:docMk/>
            <pc:sldMk cId="2452950408" sldId="374"/>
            <ac:cxnSpMk id="105" creationId="{27F8DF32-0636-4ABD-AF2E-8B8D9D8A74D4}"/>
          </ac:cxnSpMkLst>
        </pc:cxnChg>
        <pc:cxnChg chg="mod">
          <ac:chgData name="Barathova, Veronika (RC-CZ CM MC)" userId="1e165d4c-0856-46ef-8cd8-0799e95953f0" providerId="ADAL" clId="{914248EC-D5F7-46D2-847E-683CD626ACC5}" dt="2021-01-22T12:14:46.835" v="1765" actId="14100"/>
          <ac:cxnSpMkLst>
            <pc:docMk/>
            <pc:sldMk cId="2452950408" sldId="374"/>
            <ac:cxnSpMk id="106" creationId="{A8099246-EBB8-48CC-9128-B8F0A4175D41}"/>
          </ac:cxnSpMkLst>
        </pc:cxnChg>
        <pc:cxnChg chg="mod">
          <ac:chgData name="Barathova, Veronika (RC-CZ CM MC)" userId="1e165d4c-0856-46ef-8cd8-0799e95953f0" providerId="ADAL" clId="{914248EC-D5F7-46D2-847E-683CD626ACC5}" dt="2021-01-22T12:14:46.835" v="1765" actId="14100"/>
          <ac:cxnSpMkLst>
            <pc:docMk/>
            <pc:sldMk cId="2452950408" sldId="374"/>
            <ac:cxnSpMk id="107" creationId="{B034DF3C-9FA4-44E7-B323-8690F0ACC583}"/>
          </ac:cxnSpMkLst>
        </pc:cxnChg>
        <pc:cxnChg chg="mod">
          <ac:chgData name="Barathova, Veronika (RC-CZ CM MC)" userId="1e165d4c-0856-46ef-8cd8-0799e95953f0" providerId="ADAL" clId="{914248EC-D5F7-46D2-847E-683CD626ACC5}" dt="2021-01-22T12:14:46.835" v="1765" actId="14100"/>
          <ac:cxnSpMkLst>
            <pc:docMk/>
            <pc:sldMk cId="2452950408" sldId="374"/>
            <ac:cxnSpMk id="108" creationId="{64543843-4F6B-4815-99DB-EE02B9501409}"/>
          </ac:cxnSpMkLst>
        </pc:cxnChg>
        <pc:cxnChg chg="mod">
          <ac:chgData name="Barathova, Veronika (RC-CZ CM MC)" userId="1e165d4c-0856-46ef-8cd8-0799e95953f0" providerId="ADAL" clId="{914248EC-D5F7-46D2-847E-683CD626ACC5}" dt="2021-01-22T12:14:46.835" v="1765" actId="14100"/>
          <ac:cxnSpMkLst>
            <pc:docMk/>
            <pc:sldMk cId="2452950408" sldId="374"/>
            <ac:cxnSpMk id="109" creationId="{6A63FBB9-816F-4E15-8C97-F427EF79EC10}"/>
          </ac:cxnSpMkLst>
        </pc:cxnChg>
        <pc:cxnChg chg="mod">
          <ac:chgData name="Barathova, Veronika (RC-CZ CM MC)" userId="1e165d4c-0856-46ef-8cd8-0799e95953f0" providerId="ADAL" clId="{914248EC-D5F7-46D2-847E-683CD626ACC5}" dt="2021-01-22T12:14:46.835" v="1765" actId="14100"/>
          <ac:cxnSpMkLst>
            <pc:docMk/>
            <pc:sldMk cId="2452950408" sldId="374"/>
            <ac:cxnSpMk id="110" creationId="{A53BEA4A-C116-4342-8BC8-43B52645C39A}"/>
          </ac:cxnSpMkLst>
        </pc:cxnChg>
        <pc:cxnChg chg="mod">
          <ac:chgData name="Barathova, Veronika (RC-CZ CM MC)" userId="1e165d4c-0856-46ef-8cd8-0799e95953f0" providerId="ADAL" clId="{914248EC-D5F7-46D2-847E-683CD626ACC5}" dt="2021-01-22T12:14:46.835" v="1765" actId="14100"/>
          <ac:cxnSpMkLst>
            <pc:docMk/>
            <pc:sldMk cId="2452950408" sldId="374"/>
            <ac:cxnSpMk id="111" creationId="{DB6CF15E-3419-416B-BCBC-373CE8DB361B}"/>
          </ac:cxnSpMkLst>
        </pc:cxnChg>
        <pc:cxnChg chg="mod">
          <ac:chgData name="Barathova, Veronika (RC-CZ CM MC)" userId="1e165d4c-0856-46ef-8cd8-0799e95953f0" providerId="ADAL" clId="{914248EC-D5F7-46D2-847E-683CD626ACC5}" dt="2021-01-22T12:14:46.835" v="1765" actId="14100"/>
          <ac:cxnSpMkLst>
            <pc:docMk/>
            <pc:sldMk cId="2452950408" sldId="374"/>
            <ac:cxnSpMk id="112" creationId="{E81E6F76-A60D-4228-8C73-69BFAB8102EE}"/>
          </ac:cxnSpMkLst>
        </pc:cxnChg>
        <pc:cxnChg chg="mod">
          <ac:chgData name="Barathova, Veronika (RC-CZ CM MC)" userId="1e165d4c-0856-46ef-8cd8-0799e95953f0" providerId="ADAL" clId="{914248EC-D5F7-46D2-847E-683CD626ACC5}" dt="2021-01-22T12:14:46.835" v="1765" actId="14100"/>
          <ac:cxnSpMkLst>
            <pc:docMk/>
            <pc:sldMk cId="2452950408" sldId="374"/>
            <ac:cxnSpMk id="113" creationId="{7DB19BEF-B420-4384-871A-C76C81ED05DB}"/>
          </ac:cxnSpMkLst>
        </pc:cxnChg>
        <pc:cxnChg chg="mod">
          <ac:chgData name="Barathova, Veronika (RC-CZ CM MC)" userId="1e165d4c-0856-46ef-8cd8-0799e95953f0" providerId="ADAL" clId="{914248EC-D5F7-46D2-847E-683CD626ACC5}" dt="2021-01-22T12:14:46.835" v="1765" actId="14100"/>
          <ac:cxnSpMkLst>
            <pc:docMk/>
            <pc:sldMk cId="2452950408" sldId="374"/>
            <ac:cxnSpMk id="114" creationId="{3809724C-7DC0-4ED4-BFFC-E52D3DE74615}"/>
          </ac:cxnSpMkLst>
        </pc:cxnChg>
        <pc:cxnChg chg="mod">
          <ac:chgData name="Barathova, Veronika (RC-CZ CM MC)" userId="1e165d4c-0856-46ef-8cd8-0799e95953f0" providerId="ADAL" clId="{914248EC-D5F7-46D2-847E-683CD626ACC5}" dt="2021-01-22T12:14:46.835" v="1765" actId="14100"/>
          <ac:cxnSpMkLst>
            <pc:docMk/>
            <pc:sldMk cId="2452950408" sldId="374"/>
            <ac:cxnSpMk id="115" creationId="{A4C48A28-FD8C-4C5D-B89C-C791F8663C86}"/>
          </ac:cxnSpMkLst>
        </pc:cxnChg>
        <pc:cxnChg chg="mod">
          <ac:chgData name="Barathova, Veronika (RC-CZ CM MC)" userId="1e165d4c-0856-46ef-8cd8-0799e95953f0" providerId="ADAL" clId="{914248EC-D5F7-46D2-847E-683CD626ACC5}" dt="2021-01-22T12:14:46.835" v="1765" actId="14100"/>
          <ac:cxnSpMkLst>
            <pc:docMk/>
            <pc:sldMk cId="2452950408" sldId="374"/>
            <ac:cxnSpMk id="116" creationId="{2D465768-CE34-4E06-B561-24859FA48F7C}"/>
          </ac:cxnSpMkLst>
        </pc:cxnChg>
        <pc:cxnChg chg="mod">
          <ac:chgData name="Barathova, Veronika (RC-CZ CM MC)" userId="1e165d4c-0856-46ef-8cd8-0799e95953f0" providerId="ADAL" clId="{914248EC-D5F7-46D2-847E-683CD626ACC5}" dt="2021-01-22T12:14:46.835" v="1765" actId="14100"/>
          <ac:cxnSpMkLst>
            <pc:docMk/>
            <pc:sldMk cId="2452950408" sldId="374"/>
            <ac:cxnSpMk id="117" creationId="{4ACE37F8-0FB9-42C5-B226-84BD5F450480}"/>
          </ac:cxnSpMkLst>
        </pc:cxnChg>
        <pc:cxnChg chg="mod">
          <ac:chgData name="Barathova, Veronika (RC-CZ CM MC)" userId="1e165d4c-0856-46ef-8cd8-0799e95953f0" providerId="ADAL" clId="{914248EC-D5F7-46D2-847E-683CD626ACC5}" dt="2021-01-22T12:14:46.835" v="1765" actId="14100"/>
          <ac:cxnSpMkLst>
            <pc:docMk/>
            <pc:sldMk cId="2452950408" sldId="374"/>
            <ac:cxnSpMk id="118" creationId="{E0869DF0-4AED-4761-8335-6E0880A180E2}"/>
          </ac:cxnSpMkLst>
        </pc:cxnChg>
        <pc:cxnChg chg="mod">
          <ac:chgData name="Barathova, Veronika (RC-CZ CM MC)" userId="1e165d4c-0856-46ef-8cd8-0799e95953f0" providerId="ADAL" clId="{914248EC-D5F7-46D2-847E-683CD626ACC5}" dt="2021-01-22T12:14:46.835" v="1765" actId="14100"/>
          <ac:cxnSpMkLst>
            <pc:docMk/>
            <pc:sldMk cId="2452950408" sldId="374"/>
            <ac:cxnSpMk id="119" creationId="{627C7FC0-1258-4514-9C4E-3A49E450E882}"/>
          </ac:cxnSpMkLst>
        </pc:cxnChg>
        <pc:cxnChg chg="mod">
          <ac:chgData name="Barathova, Veronika (RC-CZ CM MC)" userId="1e165d4c-0856-46ef-8cd8-0799e95953f0" providerId="ADAL" clId="{914248EC-D5F7-46D2-847E-683CD626ACC5}" dt="2021-01-22T12:14:46.835" v="1765" actId="14100"/>
          <ac:cxnSpMkLst>
            <pc:docMk/>
            <pc:sldMk cId="2452950408" sldId="374"/>
            <ac:cxnSpMk id="120" creationId="{BF139730-3C11-4EA4-B591-F81728FDD693}"/>
          </ac:cxnSpMkLst>
        </pc:cxnChg>
        <pc:cxnChg chg="mod">
          <ac:chgData name="Barathova, Veronika (RC-CZ CM MC)" userId="1e165d4c-0856-46ef-8cd8-0799e95953f0" providerId="ADAL" clId="{914248EC-D5F7-46D2-847E-683CD626ACC5}" dt="2021-01-22T12:14:46.835" v="1765" actId="14100"/>
          <ac:cxnSpMkLst>
            <pc:docMk/>
            <pc:sldMk cId="2452950408" sldId="374"/>
            <ac:cxnSpMk id="121" creationId="{10A8CDD8-A146-44A2-89CA-781721F56734}"/>
          </ac:cxnSpMkLst>
        </pc:cxnChg>
        <pc:cxnChg chg="mod">
          <ac:chgData name="Barathova, Veronika (RC-CZ CM MC)" userId="1e165d4c-0856-46ef-8cd8-0799e95953f0" providerId="ADAL" clId="{914248EC-D5F7-46D2-847E-683CD626ACC5}" dt="2021-01-22T12:14:46.835" v="1765" actId="14100"/>
          <ac:cxnSpMkLst>
            <pc:docMk/>
            <pc:sldMk cId="2452950408" sldId="374"/>
            <ac:cxnSpMk id="125" creationId="{C48AA28A-5C92-4C9E-9F32-3D3BE33DB720}"/>
          </ac:cxnSpMkLst>
        </pc:cxnChg>
        <pc:cxnChg chg="mod">
          <ac:chgData name="Barathova, Veronika (RC-CZ CM MC)" userId="1e165d4c-0856-46ef-8cd8-0799e95953f0" providerId="ADAL" clId="{914248EC-D5F7-46D2-847E-683CD626ACC5}" dt="2021-01-22T12:14:46.835" v="1765" actId="14100"/>
          <ac:cxnSpMkLst>
            <pc:docMk/>
            <pc:sldMk cId="2452950408" sldId="374"/>
            <ac:cxnSpMk id="132" creationId="{8EB41A90-9FD6-44A0-B4EE-A67F65E32A19}"/>
          </ac:cxnSpMkLst>
        </pc:cxnChg>
        <pc:cxnChg chg="mod">
          <ac:chgData name="Barathova, Veronika (RC-CZ CM MC)" userId="1e165d4c-0856-46ef-8cd8-0799e95953f0" providerId="ADAL" clId="{914248EC-D5F7-46D2-847E-683CD626ACC5}" dt="2021-01-22T12:14:46.835" v="1765" actId="14100"/>
          <ac:cxnSpMkLst>
            <pc:docMk/>
            <pc:sldMk cId="2452950408" sldId="374"/>
            <ac:cxnSpMk id="133" creationId="{316742B1-9324-43E4-9DA7-11F57F895505}"/>
          </ac:cxnSpMkLst>
        </pc:cxnChg>
        <pc:cxnChg chg="mod">
          <ac:chgData name="Barathova, Veronika (RC-CZ CM MC)" userId="1e165d4c-0856-46ef-8cd8-0799e95953f0" providerId="ADAL" clId="{914248EC-D5F7-46D2-847E-683CD626ACC5}" dt="2021-01-22T12:14:46.835" v="1765" actId="14100"/>
          <ac:cxnSpMkLst>
            <pc:docMk/>
            <pc:sldMk cId="2452950408" sldId="374"/>
            <ac:cxnSpMk id="138" creationId="{6302BD9B-2EEA-4DD8-88F6-83F6E5CDD2A3}"/>
          </ac:cxnSpMkLst>
        </pc:cxnChg>
        <pc:cxnChg chg="mod">
          <ac:chgData name="Barathova, Veronika (RC-CZ CM MC)" userId="1e165d4c-0856-46ef-8cd8-0799e95953f0" providerId="ADAL" clId="{914248EC-D5F7-46D2-847E-683CD626ACC5}" dt="2021-01-22T12:14:46.835" v="1765" actId="14100"/>
          <ac:cxnSpMkLst>
            <pc:docMk/>
            <pc:sldMk cId="2452950408" sldId="374"/>
            <ac:cxnSpMk id="139" creationId="{2C0EE6DA-988B-4899-8469-60B791CA957A}"/>
          </ac:cxnSpMkLst>
        </pc:cxnChg>
        <pc:cxnChg chg="mod">
          <ac:chgData name="Barathova, Veronika (RC-CZ CM MC)" userId="1e165d4c-0856-46ef-8cd8-0799e95953f0" providerId="ADAL" clId="{914248EC-D5F7-46D2-847E-683CD626ACC5}" dt="2021-01-22T12:14:46.835" v="1765" actId="14100"/>
          <ac:cxnSpMkLst>
            <pc:docMk/>
            <pc:sldMk cId="2452950408" sldId="374"/>
            <ac:cxnSpMk id="144" creationId="{9781145F-23D1-4D86-AE3A-2D738268F0DE}"/>
          </ac:cxnSpMkLst>
        </pc:cxnChg>
        <pc:cxnChg chg="mod">
          <ac:chgData name="Barathova, Veronika (RC-CZ CM MC)" userId="1e165d4c-0856-46ef-8cd8-0799e95953f0" providerId="ADAL" clId="{914248EC-D5F7-46D2-847E-683CD626ACC5}" dt="2021-01-22T12:14:46.835" v="1765" actId="14100"/>
          <ac:cxnSpMkLst>
            <pc:docMk/>
            <pc:sldMk cId="2452950408" sldId="374"/>
            <ac:cxnSpMk id="145" creationId="{ECFF5394-5A80-474D-9552-1C87990A9E79}"/>
          </ac:cxnSpMkLst>
        </pc:cxnChg>
        <pc:cxnChg chg="mod">
          <ac:chgData name="Barathova, Veronika (RC-CZ CM MC)" userId="1e165d4c-0856-46ef-8cd8-0799e95953f0" providerId="ADAL" clId="{914248EC-D5F7-46D2-847E-683CD626ACC5}" dt="2021-01-22T12:14:46.835" v="1765" actId="14100"/>
          <ac:cxnSpMkLst>
            <pc:docMk/>
            <pc:sldMk cId="2452950408" sldId="374"/>
            <ac:cxnSpMk id="150" creationId="{6E93B839-BD70-47DF-AD12-E465324D3F29}"/>
          </ac:cxnSpMkLst>
        </pc:cxnChg>
        <pc:cxnChg chg="mod">
          <ac:chgData name="Barathova, Veronika (RC-CZ CM MC)" userId="1e165d4c-0856-46ef-8cd8-0799e95953f0" providerId="ADAL" clId="{914248EC-D5F7-46D2-847E-683CD626ACC5}" dt="2021-01-22T12:14:46.835" v="1765" actId="14100"/>
          <ac:cxnSpMkLst>
            <pc:docMk/>
            <pc:sldMk cId="2452950408" sldId="374"/>
            <ac:cxnSpMk id="151" creationId="{ED164760-9BB5-4C61-B57B-5AE78E00FAB2}"/>
          </ac:cxnSpMkLst>
        </pc:cxnChg>
        <pc:cxnChg chg="mod">
          <ac:chgData name="Barathova, Veronika (RC-CZ CM MC)" userId="1e165d4c-0856-46ef-8cd8-0799e95953f0" providerId="ADAL" clId="{914248EC-D5F7-46D2-847E-683CD626ACC5}" dt="2021-01-22T12:14:46.835" v="1765" actId="14100"/>
          <ac:cxnSpMkLst>
            <pc:docMk/>
            <pc:sldMk cId="2452950408" sldId="374"/>
            <ac:cxnSpMk id="156" creationId="{A3E2DC7F-63FE-43F4-8BA9-266BCDBD42AA}"/>
          </ac:cxnSpMkLst>
        </pc:cxnChg>
        <pc:cxnChg chg="mod">
          <ac:chgData name="Barathova, Veronika (RC-CZ CM MC)" userId="1e165d4c-0856-46ef-8cd8-0799e95953f0" providerId="ADAL" clId="{914248EC-D5F7-46D2-847E-683CD626ACC5}" dt="2021-01-22T12:14:46.835" v="1765" actId="14100"/>
          <ac:cxnSpMkLst>
            <pc:docMk/>
            <pc:sldMk cId="2452950408" sldId="374"/>
            <ac:cxnSpMk id="157" creationId="{574F775D-B479-469B-9B11-41AC6CB32A3B}"/>
          </ac:cxnSpMkLst>
        </pc:cxnChg>
        <pc:cxnChg chg="mod">
          <ac:chgData name="Barathova, Veronika (RC-CZ CM MC)" userId="1e165d4c-0856-46ef-8cd8-0799e95953f0" providerId="ADAL" clId="{914248EC-D5F7-46D2-847E-683CD626ACC5}" dt="2021-01-22T12:14:46.835" v="1765" actId="14100"/>
          <ac:cxnSpMkLst>
            <pc:docMk/>
            <pc:sldMk cId="2452950408" sldId="374"/>
            <ac:cxnSpMk id="159" creationId="{B7013F14-5885-4BF2-A441-71E4FE113DAA}"/>
          </ac:cxnSpMkLst>
        </pc:cxnChg>
        <pc:cxnChg chg="mod">
          <ac:chgData name="Barathova, Veronika (RC-CZ CM MC)" userId="1e165d4c-0856-46ef-8cd8-0799e95953f0" providerId="ADAL" clId="{914248EC-D5F7-46D2-847E-683CD626ACC5}" dt="2021-01-22T12:14:46.835" v="1765" actId="14100"/>
          <ac:cxnSpMkLst>
            <pc:docMk/>
            <pc:sldMk cId="2452950408" sldId="374"/>
            <ac:cxnSpMk id="164" creationId="{6846B07A-1394-418B-8FC3-F1B90396D3C7}"/>
          </ac:cxnSpMkLst>
        </pc:cxnChg>
        <pc:cxnChg chg="mod">
          <ac:chgData name="Barathova, Veronika (RC-CZ CM MC)" userId="1e165d4c-0856-46ef-8cd8-0799e95953f0" providerId="ADAL" clId="{914248EC-D5F7-46D2-847E-683CD626ACC5}" dt="2021-01-22T12:14:46.835" v="1765" actId="14100"/>
          <ac:cxnSpMkLst>
            <pc:docMk/>
            <pc:sldMk cId="2452950408" sldId="374"/>
            <ac:cxnSpMk id="165" creationId="{ED14CF67-DF95-4767-A087-7BD2033A9F39}"/>
          </ac:cxnSpMkLst>
        </pc:cxnChg>
      </pc:sldChg>
      <pc:sldChg chg="addSp delSp modSp add mod">
        <pc:chgData name="Barathova, Veronika (RC-CZ CM MC)" userId="1e165d4c-0856-46ef-8cd8-0799e95953f0" providerId="ADAL" clId="{914248EC-D5F7-46D2-847E-683CD626ACC5}" dt="2021-01-22T13:41:17.379" v="3607"/>
        <pc:sldMkLst>
          <pc:docMk/>
          <pc:sldMk cId="2516497519" sldId="375"/>
        </pc:sldMkLst>
        <pc:spChg chg="mod">
          <ac:chgData name="Barathova, Veronika (RC-CZ CM MC)" userId="1e165d4c-0856-46ef-8cd8-0799e95953f0" providerId="ADAL" clId="{914248EC-D5F7-46D2-847E-683CD626ACC5}" dt="2021-01-22T12:26:58.545" v="1999" actId="20577"/>
          <ac:spMkLst>
            <pc:docMk/>
            <pc:sldMk cId="2516497519" sldId="375"/>
            <ac:spMk id="2" creationId="{B686C292-B539-4804-A061-8691E22291E4}"/>
          </ac:spMkLst>
        </pc:spChg>
        <pc:spChg chg="mod">
          <ac:chgData name="Barathova, Veronika (RC-CZ CM MC)" userId="1e165d4c-0856-46ef-8cd8-0799e95953f0" providerId="ADAL" clId="{914248EC-D5F7-46D2-847E-683CD626ACC5}" dt="2021-01-22T13:41:17.379" v="3607"/>
          <ac:spMkLst>
            <pc:docMk/>
            <pc:sldMk cId="2516497519" sldId="375"/>
            <ac:spMk id="3" creationId="{2B0DE3D4-F640-458A-92E7-094BB79AAD45}"/>
          </ac:spMkLst>
        </pc:spChg>
        <pc:spChg chg="add mod">
          <ac:chgData name="Barathova, Veronika (RC-CZ CM MC)" userId="1e165d4c-0856-46ef-8cd8-0799e95953f0" providerId="ADAL" clId="{914248EC-D5F7-46D2-847E-683CD626ACC5}" dt="2021-01-22T12:20:55.683" v="1900" actId="20577"/>
          <ac:spMkLst>
            <pc:docMk/>
            <pc:sldMk cId="2516497519" sldId="375"/>
            <ac:spMk id="5" creationId="{F61F5DC5-A68D-4C6B-A659-B8FC79D4CB1F}"/>
          </ac:spMkLst>
        </pc:spChg>
        <pc:spChg chg="mod">
          <ac:chgData name="Barathova, Veronika (RC-CZ CM MC)" userId="1e165d4c-0856-46ef-8cd8-0799e95953f0" providerId="ADAL" clId="{914248EC-D5F7-46D2-847E-683CD626ACC5}" dt="2021-01-22T12:18:58.878" v="1882"/>
          <ac:spMkLst>
            <pc:docMk/>
            <pc:sldMk cId="2516497519" sldId="375"/>
            <ac:spMk id="8" creationId="{34F2414D-3EE4-4EE3-B2E1-854308C0FC46}"/>
          </ac:spMkLst>
        </pc:spChg>
        <pc:spChg chg="mod">
          <ac:chgData name="Barathova, Veronika (RC-CZ CM MC)" userId="1e165d4c-0856-46ef-8cd8-0799e95953f0" providerId="ADAL" clId="{914248EC-D5F7-46D2-847E-683CD626ACC5}" dt="2021-01-22T12:19:19.059" v="1884"/>
          <ac:spMkLst>
            <pc:docMk/>
            <pc:sldMk cId="2516497519" sldId="375"/>
            <ac:spMk id="11" creationId="{EFC82E29-B48E-45B4-AA78-922C3D84EC3B}"/>
          </ac:spMkLst>
        </pc:spChg>
        <pc:spChg chg="add mod">
          <ac:chgData name="Barathova, Veronika (RC-CZ CM MC)" userId="1e165d4c-0856-46ef-8cd8-0799e95953f0" providerId="ADAL" clId="{914248EC-D5F7-46D2-847E-683CD626ACC5}" dt="2021-01-22T12:22:31.155" v="1915" actId="1076"/>
          <ac:spMkLst>
            <pc:docMk/>
            <pc:sldMk cId="2516497519" sldId="375"/>
            <ac:spMk id="13" creationId="{7FAC94A0-DBBC-4FBF-85BF-3E04E42F6FBB}"/>
          </ac:spMkLst>
        </pc:spChg>
        <pc:grpChg chg="add mod">
          <ac:chgData name="Barathova, Veronika (RC-CZ CM MC)" userId="1e165d4c-0856-46ef-8cd8-0799e95953f0" providerId="ADAL" clId="{914248EC-D5F7-46D2-847E-683CD626ACC5}" dt="2021-01-22T12:21:32.205" v="1903" actId="1076"/>
          <ac:grpSpMkLst>
            <pc:docMk/>
            <pc:sldMk cId="2516497519" sldId="375"/>
            <ac:grpSpMk id="6" creationId="{92F5649E-2B75-46F7-95B9-47629EA30519}"/>
          </ac:grpSpMkLst>
        </pc:grpChg>
        <pc:grpChg chg="add mod">
          <ac:chgData name="Barathova, Veronika (RC-CZ CM MC)" userId="1e165d4c-0856-46ef-8cd8-0799e95953f0" providerId="ADAL" clId="{914248EC-D5F7-46D2-847E-683CD626ACC5}" dt="2021-01-22T12:21:32.205" v="1903" actId="1076"/>
          <ac:grpSpMkLst>
            <pc:docMk/>
            <pc:sldMk cId="2516497519" sldId="375"/>
            <ac:grpSpMk id="9" creationId="{5BF1752C-C827-4BE8-8604-8E1293D8D1E0}"/>
          </ac:grpSpMkLst>
        </pc:grpChg>
        <pc:graphicFrameChg chg="mod">
          <ac:chgData name="Barathova, Veronika (RC-CZ CM MC)" userId="1e165d4c-0856-46ef-8cd8-0799e95953f0" providerId="ADAL" clId="{914248EC-D5F7-46D2-847E-683CD626ACC5}" dt="2021-01-22T12:18:58.878" v="1882"/>
          <ac:graphicFrameMkLst>
            <pc:docMk/>
            <pc:sldMk cId="2516497519" sldId="375"/>
            <ac:graphicFrameMk id="7" creationId="{4BAEC2BD-8D8A-4BC8-B326-E7CD4AB8C73E}"/>
          </ac:graphicFrameMkLst>
        </pc:graphicFrameChg>
        <pc:graphicFrameChg chg="mod">
          <ac:chgData name="Barathova, Veronika (RC-CZ CM MC)" userId="1e165d4c-0856-46ef-8cd8-0799e95953f0" providerId="ADAL" clId="{914248EC-D5F7-46D2-847E-683CD626ACC5}" dt="2021-01-22T12:19:19.059" v="1884"/>
          <ac:graphicFrameMkLst>
            <pc:docMk/>
            <pc:sldMk cId="2516497519" sldId="375"/>
            <ac:graphicFrameMk id="10" creationId="{DDABC403-458B-4552-9668-8E5125D6DA4C}"/>
          </ac:graphicFrameMkLst>
        </pc:graphicFrameChg>
        <pc:graphicFrameChg chg="add del mod">
          <ac:chgData name="Barathova, Veronika (RC-CZ CM MC)" userId="1e165d4c-0856-46ef-8cd8-0799e95953f0" providerId="ADAL" clId="{914248EC-D5F7-46D2-847E-683CD626ACC5}" dt="2021-01-22T12:21:54.922" v="1906" actId="478"/>
          <ac:graphicFrameMkLst>
            <pc:docMk/>
            <pc:sldMk cId="2516497519" sldId="375"/>
            <ac:graphicFrameMk id="14" creationId="{ED56054F-4191-45AB-9E21-24686514357D}"/>
          </ac:graphicFrameMkLst>
        </pc:graphicFrameChg>
        <pc:graphicFrameChg chg="add mod">
          <ac:chgData name="Barathova, Veronika (RC-CZ CM MC)" userId="1e165d4c-0856-46ef-8cd8-0799e95953f0" providerId="ADAL" clId="{914248EC-D5F7-46D2-847E-683CD626ACC5}" dt="2021-01-22T12:22:31.597" v="1916" actId="1076"/>
          <ac:graphicFrameMkLst>
            <pc:docMk/>
            <pc:sldMk cId="2516497519" sldId="375"/>
            <ac:graphicFrameMk id="15" creationId="{210EC77E-7F86-4FF2-86EF-20D72CD97BCE}"/>
          </ac:graphicFrameMkLst>
        </pc:graphicFrameChg>
      </pc:sldChg>
      <pc:sldChg chg="addSp delSp modSp add mod">
        <pc:chgData name="Barathova, Veronika (RC-CZ CM MC)" userId="1e165d4c-0856-46ef-8cd8-0799e95953f0" providerId="ADAL" clId="{914248EC-D5F7-46D2-847E-683CD626ACC5}" dt="2021-01-22T13:41:20.863" v="3608"/>
        <pc:sldMkLst>
          <pc:docMk/>
          <pc:sldMk cId="370491836" sldId="376"/>
        </pc:sldMkLst>
        <pc:spChg chg="mod">
          <ac:chgData name="Barathova, Veronika (RC-CZ CM MC)" userId="1e165d4c-0856-46ef-8cd8-0799e95953f0" providerId="ADAL" clId="{914248EC-D5F7-46D2-847E-683CD626ACC5}" dt="2021-01-22T12:27:20.504" v="2002"/>
          <ac:spMkLst>
            <pc:docMk/>
            <pc:sldMk cId="370491836" sldId="376"/>
            <ac:spMk id="3" creationId="{B9397CCD-C35C-476B-9FB3-61FA21A8A35A}"/>
          </ac:spMkLst>
        </pc:spChg>
        <pc:spChg chg="add del mod">
          <ac:chgData name="Barathova, Veronika (RC-CZ CM MC)" userId="1e165d4c-0856-46ef-8cd8-0799e95953f0" providerId="ADAL" clId="{914248EC-D5F7-46D2-847E-683CD626ACC5}" dt="2021-01-22T12:27:30.732" v="2006" actId="478"/>
          <ac:spMkLst>
            <pc:docMk/>
            <pc:sldMk cId="370491836" sldId="376"/>
            <ac:spMk id="5" creationId="{E19564C0-D3D6-442C-AC76-22D6676EB59E}"/>
          </ac:spMkLst>
        </pc:spChg>
        <pc:spChg chg="add del mod">
          <ac:chgData name="Barathova, Veronika (RC-CZ CM MC)" userId="1e165d4c-0856-46ef-8cd8-0799e95953f0" providerId="ADAL" clId="{914248EC-D5F7-46D2-847E-683CD626ACC5}" dt="2021-01-22T12:27:48.572" v="2014"/>
          <ac:spMkLst>
            <pc:docMk/>
            <pc:sldMk cId="370491836" sldId="376"/>
            <ac:spMk id="7" creationId="{E607F86A-B547-4D65-8F1C-C19FE2BD466C}"/>
          </ac:spMkLst>
        </pc:spChg>
        <pc:spChg chg="mod">
          <ac:chgData name="Barathova, Veronika (RC-CZ CM MC)" userId="1e165d4c-0856-46ef-8cd8-0799e95953f0" providerId="ADAL" clId="{914248EC-D5F7-46D2-847E-683CD626ACC5}" dt="2021-01-22T12:30:16.198" v="2027" actId="947"/>
          <ac:spMkLst>
            <pc:docMk/>
            <pc:sldMk cId="370491836" sldId="376"/>
            <ac:spMk id="10" creationId="{BBED63E5-4453-467F-8DD5-5ED21177DC10}"/>
          </ac:spMkLst>
        </pc:spChg>
        <pc:spChg chg="del">
          <ac:chgData name="Barathova, Veronika (RC-CZ CM MC)" userId="1e165d4c-0856-46ef-8cd8-0799e95953f0" providerId="ADAL" clId="{914248EC-D5F7-46D2-847E-683CD626ACC5}" dt="2021-01-22T12:28:57.986" v="2018" actId="478"/>
          <ac:spMkLst>
            <pc:docMk/>
            <pc:sldMk cId="370491836" sldId="376"/>
            <ac:spMk id="13" creationId="{2F99F4BE-40F9-47B2-8F54-5FA80A6D40ED}"/>
          </ac:spMkLst>
        </pc:spChg>
        <pc:spChg chg="mod">
          <ac:chgData name="Barathova, Veronika (RC-CZ CM MC)" userId="1e165d4c-0856-46ef-8cd8-0799e95953f0" providerId="ADAL" clId="{914248EC-D5F7-46D2-847E-683CD626ACC5}" dt="2021-01-22T13:41:20.863" v="3608"/>
          <ac:spMkLst>
            <pc:docMk/>
            <pc:sldMk cId="370491836" sldId="376"/>
            <ac:spMk id="15" creationId="{7B387324-C284-43AB-AC82-4099E147DD6E}"/>
          </ac:spMkLst>
        </pc:spChg>
        <pc:spChg chg="add mod">
          <ac:chgData name="Barathova, Veronika (RC-CZ CM MC)" userId="1e165d4c-0856-46ef-8cd8-0799e95953f0" providerId="ADAL" clId="{914248EC-D5F7-46D2-847E-683CD626ACC5}" dt="2021-01-22T12:29:10.430" v="2020" actId="1076"/>
          <ac:spMkLst>
            <pc:docMk/>
            <pc:sldMk cId="370491836" sldId="376"/>
            <ac:spMk id="176" creationId="{EFCCC8D0-1ECB-414C-B3A9-45564F354B27}"/>
          </ac:spMkLst>
        </pc:spChg>
        <pc:grpChg chg="del">
          <ac:chgData name="Barathova, Veronika (RC-CZ CM MC)" userId="1e165d4c-0856-46ef-8cd8-0799e95953f0" providerId="ADAL" clId="{914248EC-D5F7-46D2-847E-683CD626ACC5}" dt="2021-01-22T12:28:00.405" v="2015" actId="478"/>
          <ac:grpSpMkLst>
            <pc:docMk/>
            <pc:sldMk cId="370491836" sldId="376"/>
            <ac:grpSpMk id="17" creationId="{1275654D-4DA9-4C1F-980C-2160FA903FE8}"/>
          </ac:grpSpMkLst>
        </pc:grpChg>
        <pc:graphicFrameChg chg="add mod">
          <ac:chgData name="Barathova, Veronika (RC-CZ CM MC)" userId="1e165d4c-0856-46ef-8cd8-0799e95953f0" providerId="ADAL" clId="{914248EC-D5F7-46D2-847E-683CD626ACC5}" dt="2021-01-22T12:29:16.504" v="2021" actId="1076"/>
          <ac:graphicFrameMkLst>
            <pc:docMk/>
            <pc:sldMk cId="370491836" sldId="376"/>
            <ac:graphicFrameMk id="175" creationId="{DF05F721-B202-4401-ACEB-C0C09CA200EC}"/>
          </ac:graphicFrameMkLst>
        </pc:graphicFrameChg>
        <pc:graphicFrameChg chg="add mod">
          <ac:chgData name="Barathova, Veronika (RC-CZ CM MC)" userId="1e165d4c-0856-46ef-8cd8-0799e95953f0" providerId="ADAL" clId="{914248EC-D5F7-46D2-847E-683CD626ACC5}" dt="2021-01-22T12:29:10.430" v="2020" actId="1076"/>
          <ac:graphicFrameMkLst>
            <pc:docMk/>
            <pc:sldMk cId="370491836" sldId="376"/>
            <ac:graphicFrameMk id="177" creationId="{34EF86BA-EE4D-40D8-91DD-938ECCEB78DB}"/>
          </ac:graphicFrameMkLst>
        </pc:graphicFrameChg>
        <pc:picChg chg="add del">
          <ac:chgData name="Barathova, Veronika (RC-CZ CM MC)" userId="1e165d4c-0856-46ef-8cd8-0799e95953f0" providerId="ADAL" clId="{914248EC-D5F7-46D2-847E-683CD626ACC5}" dt="2021-01-22T12:27:32.636" v="2007" actId="478"/>
          <ac:picMkLst>
            <pc:docMk/>
            <pc:sldMk cId="370491836" sldId="376"/>
            <ac:picMk id="14" creationId="{F0D349FB-C160-4AC1-A7AA-03E1E7CF5F63}"/>
          </ac:picMkLst>
        </pc:picChg>
        <pc:picChg chg="add del mod">
          <ac:chgData name="Barathova, Veronika (RC-CZ CM MC)" userId="1e165d4c-0856-46ef-8cd8-0799e95953f0" providerId="ADAL" clId="{914248EC-D5F7-46D2-847E-683CD626ACC5}" dt="2021-01-22T12:27:30.362" v="2005"/>
          <ac:picMkLst>
            <pc:docMk/>
            <pc:sldMk cId="370491836" sldId="376"/>
            <ac:picMk id="172" creationId="{24AD403D-AA2A-492E-868F-503782873404}"/>
          </ac:picMkLst>
        </pc:picChg>
        <pc:picChg chg="add del mod">
          <ac:chgData name="Barathova, Veronika (RC-CZ CM MC)" userId="1e165d4c-0856-46ef-8cd8-0799e95953f0" providerId="ADAL" clId="{914248EC-D5F7-46D2-847E-683CD626ACC5}" dt="2021-01-22T12:27:43.727" v="2012"/>
          <ac:picMkLst>
            <pc:docMk/>
            <pc:sldMk cId="370491836" sldId="376"/>
            <ac:picMk id="173" creationId="{B25ACE6D-AFE0-4F7A-9E2F-C25132AAA6F5}"/>
          </ac:picMkLst>
        </pc:picChg>
        <pc:picChg chg="add mod">
          <ac:chgData name="Barathova, Veronika (RC-CZ CM MC)" userId="1e165d4c-0856-46ef-8cd8-0799e95953f0" providerId="ADAL" clId="{914248EC-D5F7-46D2-847E-683CD626ACC5}" dt="2021-01-22T12:27:48.572" v="2014"/>
          <ac:picMkLst>
            <pc:docMk/>
            <pc:sldMk cId="370491836" sldId="376"/>
            <ac:picMk id="174" creationId="{BF5F7BE9-940B-4232-8AE5-BD2055E08234}"/>
          </ac:picMkLst>
        </pc:picChg>
      </pc:sldChg>
      <pc:sldChg chg="add del">
        <pc:chgData name="Barathova, Veronika (RC-CZ CM MC)" userId="1e165d4c-0856-46ef-8cd8-0799e95953f0" providerId="ADAL" clId="{914248EC-D5F7-46D2-847E-683CD626ACC5}" dt="2021-01-22T12:23:08.816" v="1918" actId="47"/>
        <pc:sldMkLst>
          <pc:docMk/>
          <pc:sldMk cId="3468791588" sldId="376"/>
        </pc:sldMkLst>
      </pc:sldChg>
      <pc:sldChg chg="addSp delSp modSp add mod">
        <pc:chgData name="Barathova, Veronika (RC-CZ CM MC)" userId="1e165d4c-0856-46ef-8cd8-0799e95953f0" providerId="ADAL" clId="{914248EC-D5F7-46D2-847E-683CD626ACC5}" dt="2021-01-22T13:41:09.498" v="3605"/>
        <pc:sldMkLst>
          <pc:docMk/>
          <pc:sldMk cId="3595586249" sldId="377"/>
        </pc:sldMkLst>
        <pc:spChg chg="del">
          <ac:chgData name="Barathova, Veronika (RC-CZ CM MC)" userId="1e165d4c-0856-46ef-8cd8-0799e95953f0" providerId="ADAL" clId="{914248EC-D5F7-46D2-847E-683CD626ACC5}" dt="2021-01-22T12:25:53.192" v="1987" actId="478"/>
          <ac:spMkLst>
            <pc:docMk/>
            <pc:sldMk cId="3595586249" sldId="377"/>
            <ac:spMk id="2" creationId="{27507DB2-A004-4C7F-BB03-CAB07E07A0D3}"/>
          </ac:spMkLst>
        </pc:spChg>
        <pc:spChg chg="mod">
          <ac:chgData name="Barathova, Veronika (RC-CZ CM MC)" userId="1e165d4c-0856-46ef-8cd8-0799e95953f0" providerId="ADAL" clId="{914248EC-D5F7-46D2-847E-683CD626ACC5}" dt="2021-01-22T13:41:09.498" v="3605"/>
          <ac:spMkLst>
            <pc:docMk/>
            <pc:sldMk cId="3595586249" sldId="377"/>
            <ac:spMk id="4" creationId="{219E2082-A671-48FA-BA58-21BFEF63DFFA}"/>
          </ac:spMkLst>
        </pc:spChg>
        <pc:spChg chg="add del mod">
          <ac:chgData name="Barathova, Veronika (RC-CZ CM MC)" userId="1e165d4c-0856-46ef-8cd8-0799e95953f0" providerId="ADAL" clId="{914248EC-D5F7-46D2-847E-683CD626ACC5}" dt="2021-01-22T12:25:55.278" v="1989" actId="478"/>
          <ac:spMkLst>
            <pc:docMk/>
            <pc:sldMk cId="3595586249" sldId="377"/>
            <ac:spMk id="5" creationId="{F640B5D6-DA30-4A72-90BF-4686C1ACCA99}"/>
          </ac:spMkLst>
        </pc:spChg>
        <pc:spChg chg="add del mod">
          <ac:chgData name="Barathova, Veronika (RC-CZ CM MC)" userId="1e165d4c-0856-46ef-8cd8-0799e95953f0" providerId="ADAL" clId="{914248EC-D5F7-46D2-847E-683CD626ACC5}" dt="2021-01-22T12:25:57.825" v="1990" actId="478"/>
          <ac:spMkLst>
            <pc:docMk/>
            <pc:sldMk cId="3595586249" sldId="377"/>
            <ac:spMk id="7" creationId="{DBCF4968-2AE0-43C8-BE6E-1ACA7D3A92A4}"/>
          </ac:spMkLst>
        </pc:spChg>
        <pc:spChg chg="add del mod">
          <ac:chgData name="Barathova, Veronika (RC-CZ CM MC)" userId="1e165d4c-0856-46ef-8cd8-0799e95953f0" providerId="ADAL" clId="{914248EC-D5F7-46D2-847E-683CD626ACC5}" dt="2021-01-22T12:25:55.278" v="1989" actId="478"/>
          <ac:spMkLst>
            <pc:docMk/>
            <pc:sldMk cId="3595586249" sldId="377"/>
            <ac:spMk id="9" creationId="{6B957C00-8489-41BC-A2AC-338E238D45B0}"/>
          </ac:spMkLst>
        </pc:spChg>
      </pc:sldChg>
      <pc:sldChg chg="modSp add mod">
        <pc:chgData name="Barathova, Veronika (RC-CZ CM MC)" userId="1e165d4c-0856-46ef-8cd8-0799e95953f0" providerId="ADAL" clId="{914248EC-D5F7-46D2-847E-683CD626ACC5}" dt="2021-01-22T13:41:24.224" v="3609"/>
        <pc:sldMkLst>
          <pc:docMk/>
          <pc:sldMk cId="2020348251" sldId="378"/>
        </pc:sldMkLst>
        <pc:spChg chg="mod">
          <ac:chgData name="Barathova, Veronika (RC-CZ CM MC)" userId="1e165d4c-0856-46ef-8cd8-0799e95953f0" providerId="ADAL" clId="{914248EC-D5F7-46D2-847E-683CD626ACC5}" dt="2021-01-22T13:41:24.224" v="3609"/>
          <ac:spMkLst>
            <pc:docMk/>
            <pc:sldMk cId="2020348251" sldId="378"/>
            <ac:spMk id="4" creationId="{219E2082-A671-48FA-BA58-21BFEF63DFFA}"/>
          </ac:spMkLst>
        </pc:spChg>
        <pc:spChg chg="mod">
          <ac:chgData name="Barathova, Veronika (RC-CZ CM MC)" userId="1e165d4c-0856-46ef-8cd8-0799e95953f0" providerId="ADAL" clId="{914248EC-D5F7-46D2-847E-683CD626ACC5}" dt="2021-01-22T12:30:43.410" v="2048" actId="20577"/>
          <ac:spMkLst>
            <pc:docMk/>
            <pc:sldMk cId="2020348251" sldId="378"/>
            <ac:spMk id="5" creationId="{F640B5D6-DA30-4A72-90BF-4686C1ACCA99}"/>
          </ac:spMkLst>
        </pc:spChg>
      </pc:sldChg>
      <pc:sldChg chg="addSp delSp modSp add del mod">
        <pc:chgData name="Barathova, Veronika (RC-CZ CM MC)" userId="1e165d4c-0856-46ef-8cd8-0799e95953f0" providerId="ADAL" clId="{914248EC-D5F7-46D2-847E-683CD626ACC5}" dt="2021-01-22T12:35:29.540" v="2140" actId="47"/>
        <pc:sldMkLst>
          <pc:docMk/>
          <pc:sldMk cId="1146959206" sldId="379"/>
        </pc:sldMkLst>
        <pc:spChg chg="del mod">
          <ac:chgData name="Barathova, Veronika (RC-CZ CM MC)" userId="1e165d4c-0856-46ef-8cd8-0799e95953f0" providerId="ADAL" clId="{914248EC-D5F7-46D2-847E-683CD626ACC5}" dt="2021-01-22T12:32:48.453" v="2083" actId="478"/>
          <ac:spMkLst>
            <pc:docMk/>
            <pc:sldMk cId="1146959206" sldId="379"/>
            <ac:spMk id="3" creationId="{FCC9C521-9C98-425D-8A44-C88867903CC8}"/>
          </ac:spMkLst>
        </pc:spChg>
        <pc:spChg chg="add del mod">
          <ac:chgData name="Barathova, Veronika (RC-CZ CM MC)" userId="1e165d4c-0856-46ef-8cd8-0799e95953f0" providerId="ADAL" clId="{914248EC-D5F7-46D2-847E-683CD626ACC5}" dt="2021-01-22T12:32:26.383" v="2079"/>
          <ac:spMkLst>
            <pc:docMk/>
            <pc:sldMk cId="1146959206" sldId="379"/>
            <ac:spMk id="6" creationId="{3CFBE17F-21D2-41C5-91DC-DB1EC47B4E0E}"/>
          </ac:spMkLst>
        </pc:spChg>
        <pc:spChg chg="add del mod">
          <ac:chgData name="Barathova, Veronika (RC-CZ CM MC)" userId="1e165d4c-0856-46ef-8cd8-0799e95953f0" providerId="ADAL" clId="{914248EC-D5F7-46D2-847E-683CD626ACC5}" dt="2021-01-22T12:32:50.331" v="2084" actId="478"/>
          <ac:spMkLst>
            <pc:docMk/>
            <pc:sldMk cId="1146959206" sldId="379"/>
            <ac:spMk id="9" creationId="{5CB05AA5-571B-4EDD-BF09-CA261310B320}"/>
          </ac:spMkLst>
        </pc:spChg>
        <pc:spChg chg="add del mod">
          <ac:chgData name="Barathova, Veronika (RC-CZ CM MC)" userId="1e165d4c-0856-46ef-8cd8-0799e95953f0" providerId="ADAL" clId="{914248EC-D5F7-46D2-847E-683CD626ACC5}" dt="2021-01-22T12:33:24.627" v="2091"/>
          <ac:spMkLst>
            <pc:docMk/>
            <pc:sldMk cId="1146959206" sldId="379"/>
            <ac:spMk id="12" creationId="{2BBEC994-A1CA-4DF7-B8EC-F5D95B8E8730}"/>
          </ac:spMkLst>
        </pc:spChg>
        <pc:spChg chg="add del mod">
          <ac:chgData name="Barathova, Veronika (RC-CZ CM MC)" userId="1e165d4c-0856-46ef-8cd8-0799e95953f0" providerId="ADAL" clId="{914248EC-D5F7-46D2-847E-683CD626ACC5}" dt="2021-01-22T12:33:29.825" v="2093" actId="478"/>
          <ac:spMkLst>
            <pc:docMk/>
            <pc:sldMk cId="1146959206" sldId="379"/>
            <ac:spMk id="13" creationId="{937E1C70-5C06-4581-929C-FDD417092DB8}"/>
          </ac:spMkLst>
        </pc:spChg>
        <pc:spChg chg="add del mod">
          <ac:chgData name="Barathova, Veronika (RC-CZ CM MC)" userId="1e165d4c-0856-46ef-8cd8-0799e95953f0" providerId="ADAL" clId="{914248EC-D5F7-46D2-847E-683CD626ACC5}" dt="2021-01-22T12:33:36.226" v="2094" actId="478"/>
          <ac:spMkLst>
            <pc:docMk/>
            <pc:sldMk cId="1146959206" sldId="379"/>
            <ac:spMk id="14" creationId="{FF9F9F30-24D0-4AF7-8C30-B2DC71B8198E}"/>
          </ac:spMkLst>
        </pc:spChg>
        <pc:picChg chg="add mod modCrop">
          <ac:chgData name="Barathova, Veronika (RC-CZ CM MC)" userId="1e165d4c-0856-46ef-8cd8-0799e95953f0" providerId="ADAL" clId="{914248EC-D5F7-46D2-847E-683CD626ACC5}" dt="2021-01-22T12:33:15.407" v="2089" actId="1076"/>
          <ac:picMkLst>
            <pc:docMk/>
            <pc:sldMk cId="1146959206" sldId="379"/>
            <ac:picMk id="7" creationId="{7B181A85-BAA3-4F5A-A7A5-EF11D8C958A2}"/>
          </ac:picMkLst>
        </pc:picChg>
        <pc:picChg chg="del">
          <ac:chgData name="Barathova, Veronika (RC-CZ CM MC)" userId="1e165d4c-0856-46ef-8cd8-0799e95953f0" providerId="ADAL" clId="{914248EC-D5F7-46D2-847E-683CD626ACC5}" dt="2021-01-22T12:32:09.925" v="2078" actId="478"/>
          <ac:picMkLst>
            <pc:docMk/>
            <pc:sldMk cId="1146959206" sldId="379"/>
            <ac:picMk id="11" creationId="{C18749F4-CE85-4D1A-AB65-72EA3B5A2E79}"/>
          </ac:picMkLst>
        </pc:picChg>
      </pc:sldChg>
      <pc:sldChg chg="addSp delSp modSp add mod">
        <pc:chgData name="Barathova, Veronika (RC-CZ CM MC)" userId="1e165d4c-0856-46ef-8cd8-0799e95953f0" providerId="ADAL" clId="{914248EC-D5F7-46D2-847E-683CD626ACC5}" dt="2021-01-22T13:41:31.020" v="3611"/>
        <pc:sldMkLst>
          <pc:docMk/>
          <pc:sldMk cId="4037558200" sldId="380"/>
        </pc:sldMkLst>
        <pc:spChg chg="mod">
          <ac:chgData name="Barathova, Veronika (RC-CZ CM MC)" userId="1e165d4c-0856-46ef-8cd8-0799e95953f0" providerId="ADAL" clId="{914248EC-D5F7-46D2-847E-683CD626ACC5}" dt="2021-01-22T12:34:19.392" v="2126" actId="20577"/>
          <ac:spMkLst>
            <pc:docMk/>
            <pc:sldMk cId="4037558200" sldId="380"/>
            <ac:spMk id="3" creationId="{B9397CCD-C35C-476B-9FB3-61FA21A8A35A}"/>
          </ac:spMkLst>
        </pc:spChg>
        <pc:spChg chg="add del mod">
          <ac:chgData name="Barathova, Veronika (RC-CZ CM MC)" userId="1e165d4c-0856-46ef-8cd8-0799e95953f0" providerId="ADAL" clId="{914248EC-D5F7-46D2-847E-683CD626ACC5}" dt="2021-01-22T12:34:33.194" v="2133" actId="478"/>
          <ac:spMkLst>
            <pc:docMk/>
            <pc:sldMk cId="4037558200" sldId="380"/>
            <ac:spMk id="5" creationId="{36ED9A71-D5EB-4D08-8F93-276C0449C673}"/>
          </ac:spMkLst>
        </pc:spChg>
        <pc:spChg chg="del">
          <ac:chgData name="Barathova, Veronika (RC-CZ CM MC)" userId="1e165d4c-0856-46ef-8cd8-0799e95953f0" providerId="ADAL" clId="{914248EC-D5F7-46D2-847E-683CD626ACC5}" dt="2021-01-22T12:34:35.426" v="2134" actId="478"/>
          <ac:spMkLst>
            <pc:docMk/>
            <pc:sldMk cId="4037558200" sldId="380"/>
            <ac:spMk id="10" creationId="{BBED63E5-4453-467F-8DD5-5ED21177DC10}"/>
          </ac:spMkLst>
        </pc:spChg>
        <pc:spChg chg="mod">
          <ac:chgData name="Barathova, Veronika (RC-CZ CM MC)" userId="1e165d4c-0856-46ef-8cd8-0799e95953f0" providerId="ADAL" clId="{914248EC-D5F7-46D2-847E-683CD626ACC5}" dt="2021-01-22T13:41:31.020" v="3611"/>
          <ac:spMkLst>
            <pc:docMk/>
            <pc:sldMk cId="4037558200" sldId="380"/>
            <ac:spMk id="15" creationId="{7B387324-C284-43AB-AC82-4099E147DD6E}"/>
          </ac:spMkLst>
        </pc:spChg>
        <pc:spChg chg="del">
          <ac:chgData name="Barathova, Veronika (RC-CZ CM MC)" userId="1e165d4c-0856-46ef-8cd8-0799e95953f0" providerId="ADAL" clId="{914248EC-D5F7-46D2-847E-683CD626ACC5}" dt="2021-01-22T12:33:51.785" v="2097" actId="478"/>
          <ac:spMkLst>
            <pc:docMk/>
            <pc:sldMk cId="4037558200" sldId="380"/>
            <ac:spMk id="176" creationId="{EFCCC8D0-1ECB-414C-B3A9-45564F354B27}"/>
          </ac:spMkLst>
        </pc:spChg>
        <pc:graphicFrameChg chg="del">
          <ac:chgData name="Barathova, Veronika (RC-CZ CM MC)" userId="1e165d4c-0856-46ef-8cd8-0799e95953f0" providerId="ADAL" clId="{914248EC-D5F7-46D2-847E-683CD626ACC5}" dt="2021-01-22T12:33:50.267" v="2096" actId="478"/>
          <ac:graphicFrameMkLst>
            <pc:docMk/>
            <pc:sldMk cId="4037558200" sldId="380"/>
            <ac:graphicFrameMk id="175" creationId="{DF05F721-B202-4401-ACEB-C0C09CA200EC}"/>
          </ac:graphicFrameMkLst>
        </pc:graphicFrameChg>
        <pc:graphicFrameChg chg="del">
          <ac:chgData name="Barathova, Veronika (RC-CZ CM MC)" userId="1e165d4c-0856-46ef-8cd8-0799e95953f0" providerId="ADAL" clId="{914248EC-D5F7-46D2-847E-683CD626ACC5}" dt="2021-01-22T12:33:51.785" v="2097" actId="478"/>
          <ac:graphicFrameMkLst>
            <pc:docMk/>
            <pc:sldMk cId="4037558200" sldId="380"/>
            <ac:graphicFrameMk id="177" creationId="{34EF86BA-EE4D-40D8-91DD-938ECCEB78DB}"/>
          </ac:graphicFrameMkLst>
        </pc:graphicFrameChg>
        <pc:picChg chg="add del mod">
          <ac:chgData name="Barathova, Veronika (RC-CZ CM MC)" userId="1e165d4c-0856-46ef-8cd8-0799e95953f0" providerId="ADAL" clId="{914248EC-D5F7-46D2-847E-683CD626ACC5}" dt="2021-01-22T12:34:31.024" v="2132" actId="21"/>
          <ac:picMkLst>
            <pc:docMk/>
            <pc:sldMk cId="4037558200" sldId="380"/>
            <ac:picMk id="12" creationId="{A2E931B0-65D9-4F5F-9589-3C66D6577076}"/>
          </ac:picMkLst>
        </pc:picChg>
        <pc:picChg chg="add mod">
          <ac:chgData name="Barathova, Veronika (RC-CZ CM MC)" userId="1e165d4c-0856-46ef-8cd8-0799e95953f0" providerId="ADAL" clId="{914248EC-D5F7-46D2-847E-683CD626ACC5}" dt="2021-01-22T12:34:50.794" v="2138" actId="1076"/>
          <ac:picMkLst>
            <pc:docMk/>
            <pc:sldMk cId="4037558200" sldId="380"/>
            <ac:picMk id="13" creationId="{C3C7CA5A-1A62-4F8D-8065-713C5CDB53C5}"/>
          </ac:picMkLst>
        </pc:picChg>
        <pc:picChg chg="del">
          <ac:chgData name="Barathova, Veronika (RC-CZ CM MC)" userId="1e165d4c-0856-46ef-8cd8-0799e95953f0" providerId="ADAL" clId="{914248EC-D5F7-46D2-847E-683CD626ACC5}" dt="2021-01-22T12:33:52.591" v="2098" actId="478"/>
          <ac:picMkLst>
            <pc:docMk/>
            <pc:sldMk cId="4037558200" sldId="380"/>
            <ac:picMk id="174" creationId="{BF5F7BE9-940B-4232-8AE5-BD2055E08234}"/>
          </ac:picMkLst>
        </pc:picChg>
      </pc:sldChg>
      <pc:sldChg chg="addSp modSp add mod">
        <pc:chgData name="Barathova, Veronika (RC-CZ CM MC)" userId="1e165d4c-0856-46ef-8cd8-0799e95953f0" providerId="ADAL" clId="{914248EC-D5F7-46D2-847E-683CD626ACC5}" dt="2021-01-22T13:41:34.172" v="3612"/>
        <pc:sldMkLst>
          <pc:docMk/>
          <pc:sldMk cId="1024487785" sldId="381"/>
        </pc:sldMkLst>
        <pc:spChg chg="mod">
          <ac:chgData name="Barathova, Veronika (RC-CZ CM MC)" userId="1e165d4c-0856-46ef-8cd8-0799e95953f0" providerId="ADAL" clId="{914248EC-D5F7-46D2-847E-683CD626ACC5}" dt="2021-01-22T13:37:14.018" v="3465" actId="113"/>
          <ac:spMkLst>
            <pc:docMk/>
            <pc:sldMk cId="1024487785" sldId="381"/>
            <ac:spMk id="3" creationId="{B0FD33D4-9003-4D2C-9514-77CB29C56E02}"/>
          </ac:spMkLst>
        </pc:spChg>
        <pc:spChg chg="mod">
          <ac:chgData name="Barathova, Veronika (RC-CZ CM MC)" userId="1e165d4c-0856-46ef-8cd8-0799e95953f0" providerId="ADAL" clId="{914248EC-D5F7-46D2-847E-683CD626ACC5}" dt="2021-01-22T13:41:34.172" v="3612"/>
          <ac:spMkLst>
            <pc:docMk/>
            <pc:sldMk cId="1024487785" sldId="381"/>
            <ac:spMk id="4" creationId="{3F64DA5D-1FEF-45CF-8F11-1E9BC92BD6CA}"/>
          </ac:spMkLst>
        </pc:spChg>
        <pc:spChg chg="add mod">
          <ac:chgData name="Barathova, Veronika (RC-CZ CM MC)" userId="1e165d4c-0856-46ef-8cd8-0799e95953f0" providerId="ADAL" clId="{914248EC-D5F7-46D2-847E-683CD626ACC5}" dt="2021-01-22T12:40:37.140" v="2248" actId="14100"/>
          <ac:spMkLst>
            <pc:docMk/>
            <pc:sldMk cId="1024487785" sldId="381"/>
            <ac:spMk id="10" creationId="{40B23638-01DC-472F-B1C3-B922029C6B41}"/>
          </ac:spMkLst>
        </pc:spChg>
      </pc:sldChg>
      <pc:sldChg chg="addSp delSp modSp add mod">
        <pc:chgData name="Barathova, Veronika (RC-CZ CM MC)" userId="1e165d4c-0856-46ef-8cd8-0799e95953f0" providerId="ADAL" clId="{914248EC-D5F7-46D2-847E-683CD626ACC5}" dt="2021-01-22T13:41:27.652" v="3610"/>
        <pc:sldMkLst>
          <pc:docMk/>
          <pc:sldMk cId="195563133" sldId="382"/>
        </pc:sldMkLst>
        <pc:spChg chg="mod">
          <ac:chgData name="Barathova, Veronika (RC-CZ CM MC)" userId="1e165d4c-0856-46ef-8cd8-0799e95953f0" providerId="ADAL" clId="{914248EC-D5F7-46D2-847E-683CD626ACC5}" dt="2021-01-22T12:39:44.503" v="2243" actId="20577"/>
          <ac:spMkLst>
            <pc:docMk/>
            <pc:sldMk cId="195563133" sldId="382"/>
            <ac:spMk id="2" creationId="{136962EB-1F92-43E3-92B1-2A77860EF8BB}"/>
          </ac:spMkLst>
        </pc:spChg>
        <pc:spChg chg="mod">
          <ac:chgData name="Barathova, Veronika (RC-CZ CM MC)" userId="1e165d4c-0856-46ef-8cd8-0799e95953f0" providerId="ADAL" clId="{914248EC-D5F7-46D2-847E-683CD626ACC5}" dt="2021-01-22T12:39:39.836" v="2241" actId="20577"/>
          <ac:spMkLst>
            <pc:docMk/>
            <pc:sldMk cId="195563133" sldId="382"/>
            <ac:spMk id="3" creationId="{B9397CCD-C35C-476B-9FB3-61FA21A8A35A}"/>
          </ac:spMkLst>
        </pc:spChg>
        <pc:spChg chg="add del mod">
          <ac:chgData name="Barathova, Veronika (RC-CZ CM MC)" userId="1e165d4c-0856-46ef-8cd8-0799e95953f0" providerId="ADAL" clId="{914248EC-D5F7-46D2-847E-683CD626ACC5}" dt="2021-01-22T12:38:25.454" v="2200"/>
          <ac:spMkLst>
            <pc:docMk/>
            <pc:sldMk cId="195563133" sldId="382"/>
            <ac:spMk id="6" creationId="{4371CA5A-73B2-4D0E-A11A-70B582EC0C60}"/>
          </ac:spMkLst>
        </pc:spChg>
        <pc:spChg chg="mod">
          <ac:chgData name="Barathova, Veronika (RC-CZ CM MC)" userId="1e165d4c-0856-46ef-8cd8-0799e95953f0" providerId="ADAL" clId="{914248EC-D5F7-46D2-847E-683CD626ACC5}" dt="2021-01-22T13:41:27.652" v="3610"/>
          <ac:spMkLst>
            <pc:docMk/>
            <pc:sldMk cId="195563133" sldId="382"/>
            <ac:spMk id="15" creationId="{7B387324-C284-43AB-AC82-4099E147DD6E}"/>
          </ac:spMkLst>
        </pc:spChg>
        <pc:picChg chg="add mod">
          <ac:chgData name="Barathova, Veronika (RC-CZ CM MC)" userId="1e165d4c-0856-46ef-8cd8-0799e95953f0" providerId="ADAL" clId="{914248EC-D5F7-46D2-847E-683CD626ACC5}" dt="2021-01-22T12:38:28.911" v="2201" actId="1076"/>
          <ac:picMkLst>
            <pc:docMk/>
            <pc:sldMk cId="195563133" sldId="382"/>
            <ac:picMk id="7" creationId="{10C90779-F71D-4843-AE07-033817872E22}"/>
          </ac:picMkLst>
        </pc:picChg>
        <pc:picChg chg="del">
          <ac:chgData name="Barathova, Veronika (RC-CZ CM MC)" userId="1e165d4c-0856-46ef-8cd8-0799e95953f0" providerId="ADAL" clId="{914248EC-D5F7-46D2-847E-683CD626ACC5}" dt="2021-01-22T12:36:15.005" v="2145" actId="478"/>
          <ac:picMkLst>
            <pc:docMk/>
            <pc:sldMk cId="195563133" sldId="382"/>
            <ac:picMk id="8" creationId="{D523A736-9C48-4210-B425-0DA3A32AAE67}"/>
          </ac:picMkLst>
        </pc:picChg>
        <pc:picChg chg="del">
          <ac:chgData name="Barathova, Veronika (RC-CZ CM MC)" userId="1e165d4c-0856-46ef-8cd8-0799e95953f0" providerId="ADAL" clId="{914248EC-D5F7-46D2-847E-683CD626ACC5}" dt="2021-01-22T12:36:21.593" v="2147" actId="478"/>
          <ac:picMkLst>
            <pc:docMk/>
            <pc:sldMk cId="195563133" sldId="382"/>
            <ac:picMk id="10" creationId="{26B00689-E4F6-4030-AF19-6AF20F64C409}"/>
          </ac:picMkLst>
        </pc:picChg>
      </pc:sldChg>
      <pc:sldChg chg="addSp delSp modSp add mod">
        <pc:chgData name="Barathova, Veronika (RC-CZ CM MC)" userId="1e165d4c-0856-46ef-8cd8-0799e95953f0" providerId="ADAL" clId="{914248EC-D5F7-46D2-847E-683CD626ACC5}" dt="2021-01-22T13:41:37.167" v="3613"/>
        <pc:sldMkLst>
          <pc:docMk/>
          <pc:sldMk cId="209604812" sldId="383"/>
        </pc:sldMkLst>
        <pc:spChg chg="mod">
          <ac:chgData name="Barathova, Veronika (RC-CZ CM MC)" userId="1e165d4c-0856-46ef-8cd8-0799e95953f0" providerId="ADAL" clId="{914248EC-D5F7-46D2-847E-683CD626ACC5}" dt="2021-01-22T12:51:07.988" v="2330" actId="20577"/>
          <ac:spMkLst>
            <pc:docMk/>
            <pc:sldMk cId="209604812" sldId="383"/>
            <ac:spMk id="2" creationId="{136962EB-1F92-43E3-92B1-2A77860EF8BB}"/>
          </ac:spMkLst>
        </pc:spChg>
        <pc:spChg chg="mod">
          <ac:chgData name="Barathova, Veronika (RC-CZ CM MC)" userId="1e165d4c-0856-46ef-8cd8-0799e95953f0" providerId="ADAL" clId="{914248EC-D5F7-46D2-847E-683CD626ACC5}" dt="2021-01-22T12:48:42.396" v="2289" actId="20577"/>
          <ac:spMkLst>
            <pc:docMk/>
            <pc:sldMk cId="209604812" sldId="383"/>
            <ac:spMk id="3" creationId="{B9397CCD-C35C-476B-9FB3-61FA21A8A35A}"/>
          </ac:spMkLst>
        </pc:spChg>
        <pc:spChg chg="add del mod">
          <ac:chgData name="Barathova, Veronika (RC-CZ CM MC)" userId="1e165d4c-0856-46ef-8cd8-0799e95953f0" providerId="ADAL" clId="{914248EC-D5F7-46D2-847E-683CD626ACC5}" dt="2021-01-22T12:47:33.230" v="2254"/>
          <ac:spMkLst>
            <pc:docMk/>
            <pc:sldMk cId="209604812" sldId="383"/>
            <ac:spMk id="7" creationId="{1D53D5ED-982C-45C0-9B88-E3572586D0BD}"/>
          </ac:spMkLst>
        </pc:spChg>
        <pc:spChg chg="add del mod">
          <ac:chgData name="Barathova, Veronika (RC-CZ CM MC)" userId="1e165d4c-0856-46ef-8cd8-0799e95953f0" providerId="ADAL" clId="{914248EC-D5F7-46D2-847E-683CD626ACC5}" dt="2021-01-22T12:50:36.908" v="2323" actId="21"/>
          <ac:spMkLst>
            <pc:docMk/>
            <pc:sldMk cId="209604812" sldId="383"/>
            <ac:spMk id="13" creationId="{441B5138-B547-4762-ADC3-82768D340F4D}"/>
          </ac:spMkLst>
        </pc:spChg>
        <pc:spChg chg="mod">
          <ac:chgData name="Barathova, Veronika (RC-CZ CM MC)" userId="1e165d4c-0856-46ef-8cd8-0799e95953f0" providerId="ADAL" clId="{914248EC-D5F7-46D2-847E-683CD626ACC5}" dt="2021-01-22T13:41:37.167" v="3613"/>
          <ac:spMkLst>
            <pc:docMk/>
            <pc:sldMk cId="209604812" sldId="383"/>
            <ac:spMk id="15" creationId="{7B387324-C284-43AB-AC82-4099E147DD6E}"/>
          </ac:spMkLst>
        </pc:spChg>
        <pc:picChg chg="del">
          <ac:chgData name="Barathova, Veronika (RC-CZ CM MC)" userId="1e165d4c-0856-46ef-8cd8-0799e95953f0" providerId="ADAL" clId="{914248EC-D5F7-46D2-847E-683CD626ACC5}" dt="2021-01-22T12:41:33.218" v="2250" actId="478"/>
          <ac:picMkLst>
            <pc:docMk/>
            <pc:sldMk cId="209604812" sldId="383"/>
            <ac:picMk id="6" creationId="{3CA9EE72-FEF1-4522-90FD-C7C0ED548D1A}"/>
          </ac:picMkLst>
        </pc:picChg>
        <pc:picChg chg="del">
          <ac:chgData name="Barathova, Veronika (RC-CZ CM MC)" userId="1e165d4c-0856-46ef-8cd8-0799e95953f0" providerId="ADAL" clId="{914248EC-D5F7-46D2-847E-683CD626ACC5}" dt="2021-01-22T12:47:32.712" v="2253" actId="478"/>
          <ac:picMkLst>
            <pc:docMk/>
            <pc:sldMk cId="209604812" sldId="383"/>
            <ac:picMk id="8" creationId="{D523A736-9C48-4210-B425-0DA3A32AAE67}"/>
          </ac:picMkLst>
        </pc:picChg>
        <pc:picChg chg="add del mod">
          <ac:chgData name="Barathova, Veronika (RC-CZ CM MC)" userId="1e165d4c-0856-46ef-8cd8-0799e95953f0" providerId="ADAL" clId="{914248EC-D5F7-46D2-847E-683CD626ACC5}" dt="2021-01-22T12:41:41.899" v="2252" actId="478"/>
          <ac:picMkLst>
            <pc:docMk/>
            <pc:sldMk cId="209604812" sldId="383"/>
            <ac:picMk id="9" creationId="{84E57BA3-1E7C-4EA3-B7AE-1F9397BD5843}"/>
          </ac:picMkLst>
        </pc:picChg>
        <pc:picChg chg="add del mod modCrop">
          <ac:chgData name="Barathova, Veronika (RC-CZ CM MC)" userId="1e165d4c-0856-46ef-8cd8-0799e95953f0" providerId="ADAL" clId="{914248EC-D5F7-46D2-847E-683CD626ACC5}" dt="2021-01-22T12:50:50.312" v="2326" actId="1076"/>
          <ac:picMkLst>
            <pc:docMk/>
            <pc:sldMk cId="209604812" sldId="383"/>
            <ac:picMk id="11" creationId="{95A47994-AC0A-41D2-BF53-AC00EB576FBB}"/>
          </ac:picMkLst>
        </pc:picChg>
      </pc:sldChg>
      <pc:sldChg chg="modSp add mod">
        <pc:chgData name="Barathova, Veronika (RC-CZ CM MC)" userId="1e165d4c-0856-46ef-8cd8-0799e95953f0" providerId="ADAL" clId="{914248EC-D5F7-46D2-847E-683CD626ACC5}" dt="2021-01-22T13:41:40.587" v="3614"/>
        <pc:sldMkLst>
          <pc:docMk/>
          <pc:sldMk cId="85969444" sldId="384"/>
        </pc:sldMkLst>
        <pc:spChg chg="mod">
          <ac:chgData name="Barathova, Veronika (RC-CZ CM MC)" userId="1e165d4c-0856-46ef-8cd8-0799e95953f0" providerId="ADAL" clId="{914248EC-D5F7-46D2-847E-683CD626ACC5}" dt="2021-01-22T12:51:33.108" v="2336" actId="20577"/>
          <ac:spMkLst>
            <pc:docMk/>
            <pc:sldMk cId="85969444" sldId="384"/>
            <ac:spMk id="3" creationId="{B9397CCD-C35C-476B-9FB3-61FA21A8A35A}"/>
          </ac:spMkLst>
        </pc:spChg>
        <pc:spChg chg="mod">
          <ac:chgData name="Barathova, Veronika (RC-CZ CM MC)" userId="1e165d4c-0856-46ef-8cd8-0799e95953f0" providerId="ADAL" clId="{914248EC-D5F7-46D2-847E-683CD626ACC5}" dt="2021-01-22T13:41:40.587" v="3614"/>
          <ac:spMkLst>
            <pc:docMk/>
            <pc:sldMk cId="85969444" sldId="384"/>
            <ac:spMk id="15" creationId="{7B387324-C284-43AB-AC82-4099E147DD6E}"/>
          </ac:spMkLst>
        </pc:spChg>
      </pc:sldChg>
      <pc:sldChg chg="modSp add mod">
        <pc:chgData name="Barathova, Veronika (RC-CZ CM MC)" userId="1e165d4c-0856-46ef-8cd8-0799e95953f0" providerId="ADAL" clId="{914248EC-D5F7-46D2-847E-683CD626ACC5}" dt="2021-01-22T13:41:43.451" v="3615"/>
        <pc:sldMkLst>
          <pc:docMk/>
          <pc:sldMk cId="1785277419" sldId="385"/>
        </pc:sldMkLst>
        <pc:spChg chg="mod">
          <ac:chgData name="Barathova, Veronika (RC-CZ CM MC)" userId="1e165d4c-0856-46ef-8cd8-0799e95953f0" providerId="ADAL" clId="{914248EC-D5F7-46D2-847E-683CD626ACC5}" dt="2021-01-22T12:51:50.444" v="2340" actId="20577"/>
          <ac:spMkLst>
            <pc:docMk/>
            <pc:sldMk cId="1785277419" sldId="385"/>
            <ac:spMk id="3" creationId="{B9397CCD-C35C-476B-9FB3-61FA21A8A35A}"/>
          </ac:spMkLst>
        </pc:spChg>
        <pc:spChg chg="mod">
          <ac:chgData name="Barathova, Veronika (RC-CZ CM MC)" userId="1e165d4c-0856-46ef-8cd8-0799e95953f0" providerId="ADAL" clId="{914248EC-D5F7-46D2-847E-683CD626ACC5}" dt="2021-01-22T13:41:43.451" v="3615"/>
          <ac:spMkLst>
            <pc:docMk/>
            <pc:sldMk cId="1785277419" sldId="385"/>
            <ac:spMk id="15" creationId="{7B387324-C284-43AB-AC82-4099E147DD6E}"/>
          </ac:spMkLst>
        </pc:spChg>
      </pc:sldChg>
      <pc:sldChg chg="addSp delSp modSp add del mod">
        <pc:chgData name="Barathova, Veronika (RC-CZ CM MC)" userId="1e165d4c-0856-46ef-8cd8-0799e95953f0" providerId="ADAL" clId="{914248EC-D5F7-46D2-847E-683CD626ACC5}" dt="2021-01-22T13:05:35.799" v="2498" actId="47"/>
        <pc:sldMkLst>
          <pc:docMk/>
          <pc:sldMk cId="1780971698" sldId="386"/>
        </pc:sldMkLst>
        <pc:spChg chg="mod">
          <ac:chgData name="Barathova, Veronika (RC-CZ CM MC)" userId="1e165d4c-0856-46ef-8cd8-0799e95953f0" providerId="ADAL" clId="{914248EC-D5F7-46D2-847E-683CD626ACC5}" dt="2021-01-22T12:59:43.484" v="2388" actId="14100"/>
          <ac:spMkLst>
            <pc:docMk/>
            <pc:sldMk cId="1780971698" sldId="386"/>
            <ac:spMk id="2" creationId="{136962EB-1F92-43E3-92B1-2A77860EF8BB}"/>
          </ac:spMkLst>
        </pc:spChg>
        <pc:spChg chg="mod">
          <ac:chgData name="Barathova, Veronika (RC-CZ CM MC)" userId="1e165d4c-0856-46ef-8cd8-0799e95953f0" providerId="ADAL" clId="{914248EC-D5F7-46D2-847E-683CD626ACC5}" dt="2021-01-22T12:58:10.402" v="2363" actId="20577"/>
          <ac:spMkLst>
            <pc:docMk/>
            <pc:sldMk cId="1780971698" sldId="386"/>
            <ac:spMk id="3" creationId="{B9397CCD-C35C-476B-9FB3-61FA21A8A35A}"/>
          </ac:spMkLst>
        </pc:spChg>
        <pc:spChg chg="add del mod">
          <ac:chgData name="Barathova, Veronika (RC-CZ CM MC)" userId="1e165d4c-0856-46ef-8cd8-0799e95953f0" providerId="ADAL" clId="{914248EC-D5F7-46D2-847E-683CD626ACC5}" dt="2021-01-22T12:58:29.278" v="2369" actId="478"/>
          <ac:spMkLst>
            <pc:docMk/>
            <pc:sldMk cId="1780971698" sldId="386"/>
            <ac:spMk id="6" creationId="{0C466ED1-D4FD-47C2-B384-7A23D02177AE}"/>
          </ac:spMkLst>
        </pc:spChg>
        <pc:spChg chg="add del mod">
          <ac:chgData name="Barathova, Veronika (RC-CZ CM MC)" userId="1e165d4c-0856-46ef-8cd8-0799e95953f0" providerId="ADAL" clId="{914248EC-D5F7-46D2-847E-683CD626ACC5}" dt="2021-01-22T12:59:26.855" v="2384"/>
          <ac:spMkLst>
            <pc:docMk/>
            <pc:sldMk cId="1780971698" sldId="386"/>
            <ac:spMk id="8" creationId="{DF213FE2-AC20-49C2-BB8B-5E14C2815EEB}"/>
          </ac:spMkLst>
        </pc:spChg>
        <pc:picChg chg="add del mod">
          <ac:chgData name="Barathova, Veronika (RC-CZ CM MC)" userId="1e165d4c-0856-46ef-8cd8-0799e95953f0" providerId="ADAL" clId="{914248EC-D5F7-46D2-847E-683CD626ACC5}" dt="2021-01-22T12:58:28.811" v="2368"/>
          <ac:picMkLst>
            <pc:docMk/>
            <pc:sldMk cId="1780971698" sldId="386"/>
            <ac:picMk id="9" creationId="{4E205708-16E0-4D6B-84DF-C3E9ABB24157}"/>
          </ac:picMkLst>
        </pc:picChg>
        <pc:picChg chg="add mod modCrop">
          <ac:chgData name="Barathova, Veronika (RC-CZ CM MC)" userId="1e165d4c-0856-46ef-8cd8-0799e95953f0" providerId="ADAL" clId="{914248EC-D5F7-46D2-847E-683CD626ACC5}" dt="2021-01-22T12:59:36.578" v="2386" actId="732"/>
          <ac:picMkLst>
            <pc:docMk/>
            <pc:sldMk cId="1780971698" sldId="386"/>
            <ac:picMk id="10" creationId="{C9B45416-BFA8-4A02-A66A-33E23E9002A6}"/>
          </ac:picMkLst>
        </pc:picChg>
        <pc:picChg chg="add del mod modCrop">
          <ac:chgData name="Barathova, Veronika (RC-CZ CM MC)" userId="1e165d4c-0856-46ef-8cd8-0799e95953f0" providerId="ADAL" clId="{914248EC-D5F7-46D2-847E-683CD626ACC5}" dt="2021-01-22T12:58:51.657" v="2376" actId="478"/>
          <ac:picMkLst>
            <pc:docMk/>
            <pc:sldMk cId="1780971698" sldId="386"/>
            <ac:picMk id="11" creationId="{95A47994-AC0A-41D2-BF53-AC00EB576FBB}"/>
          </ac:picMkLst>
        </pc:picChg>
      </pc:sldChg>
      <pc:sldChg chg="addSp modSp add mod">
        <pc:chgData name="Barathova, Veronika (RC-CZ CM MC)" userId="1e165d4c-0856-46ef-8cd8-0799e95953f0" providerId="ADAL" clId="{914248EC-D5F7-46D2-847E-683CD626ACC5}" dt="2021-01-22T13:41:47.249" v="3616"/>
        <pc:sldMkLst>
          <pc:docMk/>
          <pc:sldMk cId="1494925833" sldId="387"/>
        </pc:sldMkLst>
        <pc:spChg chg="mod">
          <ac:chgData name="Barathova, Veronika (RC-CZ CM MC)" userId="1e165d4c-0856-46ef-8cd8-0799e95953f0" providerId="ADAL" clId="{914248EC-D5F7-46D2-847E-683CD626ACC5}" dt="2021-01-22T13:00:44.171" v="2434" actId="20577"/>
          <ac:spMkLst>
            <pc:docMk/>
            <pc:sldMk cId="1494925833" sldId="387"/>
            <ac:spMk id="2" creationId="{813C3CFC-9697-4716-A651-26E69FE6AB0F}"/>
          </ac:spMkLst>
        </pc:spChg>
        <pc:spChg chg="mod">
          <ac:chgData name="Barathova, Veronika (RC-CZ CM MC)" userId="1e165d4c-0856-46ef-8cd8-0799e95953f0" providerId="ADAL" clId="{914248EC-D5F7-46D2-847E-683CD626ACC5}" dt="2021-01-22T13:03:47.166" v="2475" actId="113"/>
          <ac:spMkLst>
            <pc:docMk/>
            <pc:sldMk cId="1494925833" sldId="387"/>
            <ac:spMk id="3" creationId="{F4DAD0C9-C8E6-49A1-8C40-DE4670D2D7FF}"/>
          </ac:spMkLst>
        </pc:spChg>
        <pc:spChg chg="mod">
          <ac:chgData name="Barathova, Veronika (RC-CZ CM MC)" userId="1e165d4c-0856-46ef-8cd8-0799e95953f0" providerId="ADAL" clId="{914248EC-D5F7-46D2-847E-683CD626ACC5}" dt="2021-01-22T13:41:47.249" v="3616"/>
          <ac:spMkLst>
            <pc:docMk/>
            <pc:sldMk cId="1494925833" sldId="387"/>
            <ac:spMk id="4" creationId="{659537E0-7DD0-4DA0-A93A-15FBB24A8FF7}"/>
          </ac:spMkLst>
        </pc:spChg>
        <pc:spChg chg="mod">
          <ac:chgData name="Barathova, Veronika (RC-CZ CM MC)" userId="1e165d4c-0856-46ef-8cd8-0799e95953f0" providerId="ADAL" clId="{914248EC-D5F7-46D2-847E-683CD626ACC5}" dt="2021-01-22T13:05:21.222" v="2497" actId="1076"/>
          <ac:spMkLst>
            <pc:docMk/>
            <pc:sldMk cId="1494925833" sldId="387"/>
            <ac:spMk id="5" creationId="{5138D0EF-5718-489A-8412-2D53BB776D48}"/>
          </ac:spMkLst>
        </pc:spChg>
        <pc:picChg chg="add mod">
          <ac:chgData name="Barathova, Veronika (RC-CZ CM MC)" userId="1e165d4c-0856-46ef-8cd8-0799e95953f0" providerId="ADAL" clId="{914248EC-D5F7-46D2-847E-683CD626ACC5}" dt="2021-01-22T13:05:16.282" v="2496" actId="1076"/>
          <ac:picMkLst>
            <pc:docMk/>
            <pc:sldMk cId="1494925833" sldId="387"/>
            <ac:picMk id="7" creationId="{94D9844A-0445-47F1-AF80-042C5DE39EA6}"/>
          </ac:picMkLst>
        </pc:picChg>
      </pc:sldChg>
      <pc:sldChg chg="add del">
        <pc:chgData name="Barathova, Veronika (RC-CZ CM MC)" userId="1e165d4c-0856-46ef-8cd8-0799e95953f0" providerId="ADAL" clId="{914248EC-D5F7-46D2-847E-683CD626ACC5}" dt="2021-01-22T13:06:58.349" v="2528" actId="47"/>
        <pc:sldMkLst>
          <pc:docMk/>
          <pc:sldMk cId="2219001579" sldId="388"/>
        </pc:sldMkLst>
      </pc:sldChg>
      <pc:sldChg chg="modSp add del mod">
        <pc:chgData name="Barathova, Veronika (RC-CZ CM MC)" userId="1e165d4c-0856-46ef-8cd8-0799e95953f0" providerId="ADAL" clId="{914248EC-D5F7-46D2-847E-683CD626ACC5}" dt="2021-01-22T13:17:09.013" v="2796" actId="47"/>
        <pc:sldMkLst>
          <pc:docMk/>
          <pc:sldMk cId="412167712" sldId="389"/>
        </pc:sldMkLst>
        <pc:spChg chg="mod">
          <ac:chgData name="Barathova, Veronika (RC-CZ CM MC)" userId="1e165d4c-0856-46ef-8cd8-0799e95953f0" providerId="ADAL" clId="{914248EC-D5F7-46D2-847E-683CD626ACC5}" dt="2021-01-22T13:10:28.330" v="2594" actId="14100"/>
          <ac:spMkLst>
            <pc:docMk/>
            <pc:sldMk cId="412167712" sldId="389"/>
            <ac:spMk id="5" creationId="{5138D0EF-5718-489A-8412-2D53BB776D48}"/>
          </ac:spMkLst>
        </pc:spChg>
      </pc:sldChg>
      <pc:sldChg chg="addSp delSp modSp add mod">
        <pc:chgData name="Barathova, Veronika (RC-CZ CM MC)" userId="1e165d4c-0856-46ef-8cd8-0799e95953f0" providerId="ADAL" clId="{914248EC-D5F7-46D2-847E-683CD626ACC5}" dt="2021-01-22T13:41:50.584" v="3617"/>
        <pc:sldMkLst>
          <pc:docMk/>
          <pc:sldMk cId="1210258821" sldId="390"/>
        </pc:sldMkLst>
        <pc:spChg chg="mod">
          <ac:chgData name="Barathova, Veronika (RC-CZ CM MC)" userId="1e165d4c-0856-46ef-8cd8-0799e95953f0" providerId="ADAL" clId="{914248EC-D5F7-46D2-847E-683CD626ACC5}" dt="2021-01-22T13:11:50.162" v="2627" actId="113"/>
          <ac:spMkLst>
            <pc:docMk/>
            <pc:sldMk cId="1210258821" sldId="390"/>
            <ac:spMk id="2" creationId="{136962EB-1F92-43E3-92B1-2A77860EF8BB}"/>
          </ac:spMkLst>
        </pc:spChg>
        <pc:spChg chg="mod">
          <ac:chgData name="Barathova, Veronika (RC-CZ CM MC)" userId="1e165d4c-0856-46ef-8cd8-0799e95953f0" providerId="ADAL" clId="{914248EC-D5F7-46D2-847E-683CD626ACC5}" dt="2021-01-22T13:07:51.441" v="2549" actId="14100"/>
          <ac:spMkLst>
            <pc:docMk/>
            <pc:sldMk cId="1210258821" sldId="390"/>
            <ac:spMk id="3" creationId="{B9397CCD-C35C-476B-9FB3-61FA21A8A35A}"/>
          </ac:spMkLst>
        </pc:spChg>
        <pc:spChg chg="add del mod">
          <ac:chgData name="Barathova, Veronika (RC-CZ CM MC)" userId="1e165d4c-0856-46ef-8cd8-0799e95953f0" providerId="ADAL" clId="{914248EC-D5F7-46D2-847E-683CD626ACC5}" dt="2021-01-22T13:09:25.139" v="2580" actId="478"/>
          <ac:spMkLst>
            <pc:docMk/>
            <pc:sldMk cId="1210258821" sldId="390"/>
            <ac:spMk id="7" creationId="{2B3673BC-7EA4-4DDA-B4DA-B62BDE8A8937}"/>
          </ac:spMkLst>
        </pc:spChg>
        <pc:spChg chg="add mod">
          <ac:chgData name="Barathova, Veronika (RC-CZ CM MC)" userId="1e165d4c-0856-46ef-8cd8-0799e95953f0" providerId="ADAL" clId="{914248EC-D5F7-46D2-847E-683CD626ACC5}" dt="2021-01-22T13:12:28.838" v="2634" actId="1076"/>
          <ac:spMkLst>
            <pc:docMk/>
            <pc:sldMk cId="1210258821" sldId="390"/>
            <ac:spMk id="12" creationId="{7565C18D-4F40-447C-A306-F333A89B40AF}"/>
          </ac:spMkLst>
        </pc:spChg>
        <pc:spChg chg="mod">
          <ac:chgData name="Barathova, Veronika (RC-CZ CM MC)" userId="1e165d4c-0856-46ef-8cd8-0799e95953f0" providerId="ADAL" clId="{914248EC-D5F7-46D2-847E-683CD626ACC5}" dt="2021-01-22T13:41:50.584" v="3617"/>
          <ac:spMkLst>
            <pc:docMk/>
            <pc:sldMk cId="1210258821" sldId="390"/>
            <ac:spMk id="15" creationId="{7B387324-C284-43AB-AC82-4099E147DD6E}"/>
          </ac:spMkLst>
        </pc:spChg>
        <pc:picChg chg="del mod">
          <ac:chgData name="Barathova, Veronika (RC-CZ CM MC)" userId="1e165d4c-0856-46ef-8cd8-0799e95953f0" providerId="ADAL" clId="{914248EC-D5F7-46D2-847E-683CD626ACC5}" dt="2021-01-22T13:08:37.316" v="2569" actId="478"/>
          <ac:picMkLst>
            <pc:docMk/>
            <pc:sldMk cId="1210258821" sldId="390"/>
            <ac:picMk id="5" creationId="{4F254CFF-7685-444A-A939-BB340D3A649E}"/>
          </ac:picMkLst>
        </pc:picChg>
        <pc:picChg chg="del">
          <ac:chgData name="Barathova, Veronika (RC-CZ CM MC)" userId="1e165d4c-0856-46ef-8cd8-0799e95953f0" providerId="ADAL" clId="{914248EC-D5F7-46D2-847E-683CD626ACC5}" dt="2021-01-22T13:08:32.112" v="2567" actId="478"/>
          <ac:picMkLst>
            <pc:docMk/>
            <pc:sldMk cId="1210258821" sldId="390"/>
            <ac:picMk id="8" creationId="{D523A736-9C48-4210-B425-0DA3A32AAE67}"/>
          </ac:picMkLst>
        </pc:picChg>
        <pc:picChg chg="add mod">
          <ac:chgData name="Barathova, Veronika (RC-CZ CM MC)" userId="1e165d4c-0856-46ef-8cd8-0799e95953f0" providerId="ADAL" clId="{914248EC-D5F7-46D2-847E-683CD626ACC5}" dt="2021-01-22T13:12:32.075" v="2635" actId="1076"/>
          <ac:picMkLst>
            <pc:docMk/>
            <pc:sldMk cId="1210258821" sldId="390"/>
            <ac:picMk id="10" creationId="{0D14B651-00D4-4367-8DE9-0705459A530C}"/>
          </ac:picMkLst>
        </pc:picChg>
        <pc:picChg chg="add mod">
          <ac:chgData name="Barathova, Veronika (RC-CZ CM MC)" userId="1e165d4c-0856-46ef-8cd8-0799e95953f0" providerId="ADAL" clId="{914248EC-D5F7-46D2-847E-683CD626ACC5}" dt="2021-01-22T13:12:33.650" v="2636" actId="1076"/>
          <ac:picMkLst>
            <pc:docMk/>
            <pc:sldMk cId="1210258821" sldId="390"/>
            <ac:picMk id="11" creationId="{C8460084-499F-4861-9F47-39F3FFF28A96}"/>
          </ac:picMkLst>
        </pc:picChg>
      </pc:sldChg>
      <pc:sldChg chg="addSp delSp modSp add mod">
        <pc:chgData name="Barathova, Veronika (RC-CZ CM MC)" userId="1e165d4c-0856-46ef-8cd8-0799e95953f0" providerId="ADAL" clId="{914248EC-D5F7-46D2-847E-683CD626ACC5}" dt="2021-01-22T13:41:53.953" v="3618"/>
        <pc:sldMkLst>
          <pc:docMk/>
          <pc:sldMk cId="1872039471" sldId="391"/>
        </pc:sldMkLst>
        <pc:spChg chg="mod">
          <ac:chgData name="Barathova, Veronika (RC-CZ CM MC)" userId="1e165d4c-0856-46ef-8cd8-0799e95953f0" providerId="ADAL" clId="{914248EC-D5F7-46D2-847E-683CD626ACC5}" dt="2021-01-22T13:16:51.299" v="2794" actId="12"/>
          <ac:spMkLst>
            <pc:docMk/>
            <pc:sldMk cId="1872039471" sldId="391"/>
            <ac:spMk id="2" creationId="{136962EB-1F92-43E3-92B1-2A77860EF8BB}"/>
          </ac:spMkLst>
        </pc:spChg>
        <pc:spChg chg="mod">
          <ac:chgData name="Barathova, Veronika (RC-CZ CM MC)" userId="1e165d4c-0856-46ef-8cd8-0799e95953f0" providerId="ADAL" clId="{914248EC-D5F7-46D2-847E-683CD626ACC5}" dt="2021-01-22T13:15:21.886" v="2748" actId="20577"/>
          <ac:spMkLst>
            <pc:docMk/>
            <pc:sldMk cId="1872039471" sldId="391"/>
            <ac:spMk id="3" creationId="{B9397CCD-C35C-476B-9FB3-61FA21A8A35A}"/>
          </ac:spMkLst>
        </pc:spChg>
        <pc:spChg chg="add del mod">
          <ac:chgData name="Barathova, Veronika (RC-CZ CM MC)" userId="1e165d4c-0856-46ef-8cd8-0799e95953f0" providerId="ADAL" clId="{914248EC-D5F7-46D2-847E-683CD626ACC5}" dt="2021-01-22T13:13:22.955" v="2654" actId="478"/>
          <ac:spMkLst>
            <pc:docMk/>
            <pc:sldMk cId="1872039471" sldId="391"/>
            <ac:spMk id="6" creationId="{1AA0ED2C-78FA-4961-A014-B0C7E31AE94C}"/>
          </ac:spMkLst>
        </pc:spChg>
        <pc:spChg chg="add del mod">
          <ac:chgData name="Barathova, Veronika (RC-CZ CM MC)" userId="1e165d4c-0856-46ef-8cd8-0799e95953f0" providerId="ADAL" clId="{914248EC-D5F7-46D2-847E-683CD626ACC5}" dt="2021-01-22T13:13:11.164" v="2651"/>
          <ac:spMkLst>
            <pc:docMk/>
            <pc:sldMk cId="1872039471" sldId="391"/>
            <ac:spMk id="9" creationId="{BD6F6AD0-3BB9-4635-9641-5BA03CF93CC1}"/>
          </ac:spMkLst>
        </pc:spChg>
        <pc:spChg chg="mod">
          <ac:chgData name="Barathova, Veronika (RC-CZ CM MC)" userId="1e165d4c-0856-46ef-8cd8-0799e95953f0" providerId="ADAL" clId="{914248EC-D5F7-46D2-847E-683CD626ACC5}" dt="2021-01-22T13:13:18.160" v="2652"/>
          <ac:spMkLst>
            <pc:docMk/>
            <pc:sldMk cId="1872039471" sldId="391"/>
            <ac:spMk id="13" creationId="{360F358A-4EE6-4545-8D92-D97768CFBFEE}"/>
          </ac:spMkLst>
        </pc:spChg>
        <pc:spChg chg="mod">
          <ac:chgData name="Barathova, Veronika (RC-CZ CM MC)" userId="1e165d4c-0856-46ef-8cd8-0799e95953f0" providerId="ADAL" clId="{914248EC-D5F7-46D2-847E-683CD626ACC5}" dt="2021-01-22T13:41:53.953" v="3618"/>
          <ac:spMkLst>
            <pc:docMk/>
            <pc:sldMk cId="1872039471" sldId="391"/>
            <ac:spMk id="15" creationId="{7B387324-C284-43AB-AC82-4099E147DD6E}"/>
          </ac:spMkLst>
        </pc:spChg>
        <pc:grpChg chg="add mod ord">
          <ac:chgData name="Barathova, Veronika (RC-CZ CM MC)" userId="1e165d4c-0856-46ef-8cd8-0799e95953f0" providerId="ADAL" clId="{914248EC-D5F7-46D2-847E-683CD626ACC5}" dt="2021-01-22T13:13:44.220" v="2658" actId="167"/>
          <ac:grpSpMkLst>
            <pc:docMk/>
            <pc:sldMk cId="1872039471" sldId="391"/>
            <ac:grpSpMk id="10" creationId="{C9B24902-5E66-49A6-9888-B99DC46DBA1A}"/>
          </ac:grpSpMkLst>
        </pc:grpChg>
        <pc:picChg chg="del">
          <ac:chgData name="Barathova, Veronika (RC-CZ CM MC)" userId="1e165d4c-0856-46ef-8cd8-0799e95953f0" providerId="ADAL" clId="{914248EC-D5F7-46D2-847E-683CD626ACC5}" dt="2021-01-22T13:13:08.159" v="2649" actId="478"/>
          <ac:picMkLst>
            <pc:docMk/>
            <pc:sldMk cId="1872039471" sldId="391"/>
            <ac:picMk id="11" creationId="{95A47994-AC0A-41D2-BF53-AC00EB576FBB}"/>
          </ac:picMkLst>
        </pc:picChg>
        <pc:picChg chg="mod">
          <ac:chgData name="Barathova, Veronika (RC-CZ CM MC)" userId="1e165d4c-0856-46ef-8cd8-0799e95953f0" providerId="ADAL" clId="{914248EC-D5F7-46D2-847E-683CD626ACC5}" dt="2021-01-22T13:13:18.160" v="2652"/>
          <ac:picMkLst>
            <pc:docMk/>
            <pc:sldMk cId="1872039471" sldId="391"/>
            <ac:picMk id="12" creationId="{7E844624-EF05-46B7-A735-78877AB91E9A}"/>
          </ac:picMkLst>
        </pc:picChg>
      </pc:sldChg>
      <pc:sldChg chg="addSp delSp modSp add mod">
        <pc:chgData name="Barathova, Veronika (RC-CZ CM MC)" userId="1e165d4c-0856-46ef-8cd8-0799e95953f0" providerId="ADAL" clId="{914248EC-D5F7-46D2-847E-683CD626ACC5}" dt="2021-01-22T13:41:56.983" v="3619"/>
        <pc:sldMkLst>
          <pc:docMk/>
          <pc:sldMk cId="851128922" sldId="392"/>
        </pc:sldMkLst>
        <pc:spChg chg="mod">
          <ac:chgData name="Barathova, Veronika (RC-CZ CM MC)" userId="1e165d4c-0856-46ef-8cd8-0799e95953f0" providerId="ADAL" clId="{914248EC-D5F7-46D2-847E-683CD626ACC5}" dt="2021-01-22T13:19:06.259" v="2863" actId="113"/>
          <ac:spMkLst>
            <pc:docMk/>
            <pc:sldMk cId="851128922" sldId="392"/>
            <ac:spMk id="2" creationId="{136962EB-1F92-43E3-92B1-2A77860EF8BB}"/>
          </ac:spMkLst>
        </pc:spChg>
        <pc:spChg chg="mod">
          <ac:chgData name="Barathova, Veronika (RC-CZ CM MC)" userId="1e165d4c-0856-46ef-8cd8-0799e95953f0" providerId="ADAL" clId="{914248EC-D5F7-46D2-847E-683CD626ACC5}" dt="2021-01-22T13:17:48.578" v="2837" actId="20577"/>
          <ac:spMkLst>
            <pc:docMk/>
            <pc:sldMk cId="851128922" sldId="392"/>
            <ac:spMk id="3" creationId="{B9397CCD-C35C-476B-9FB3-61FA21A8A35A}"/>
          </ac:spMkLst>
        </pc:spChg>
        <pc:spChg chg="mod">
          <ac:chgData name="Barathova, Veronika (RC-CZ CM MC)" userId="1e165d4c-0856-46ef-8cd8-0799e95953f0" providerId="ADAL" clId="{914248EC-D5F7-46D2-847E-683CD626ACC5}" dt="2021-01-22T13:41:56.983" v="3619"/>
          <ac:spMkLst>
            <pc:docMk/>
            <pc:sldMk cId="851128922" sldId="392"/>
            <ac:spMk id="15" creationId="{7B387324-C284-43AB-AC82-4099E147DD6E}"/>
          </ac:spMkLst>
        </pc:spChg>
        <pc:grpChg chg="del">
          <ac:chgData name="Barathova, Veronika (RC-CZ CM MC)" userId="1e165d4c-0856-46ef-8cd8-0799e95953f0" providerId="ADAL" clId="{914248EC-D5F7-46D2-847E-683CD626ACC5}" dt="2021-01-22T13:17:17.918" v="2797" actId="478"/>
          <ac:grpSpMkLst>
            <pc:docMk/>
            <pc:sldMk cId="851128922" sldId="392"/>
            <ac:grpSpMk id="10" creationId="{C9B24902-5E66-49A6-9888-B99DC46DBA1A}"/>
          </ac:grpSpMkLst>
        </pc:grpChg>
        <pc:picChg chg="add mod ord">
          <ac:chgData name="Barathova, Veronika (RC-CZ CM MC)" userId="1e165d4c-0856-46ef-8cd8-0799e95953f0" providerId="ADAL" clId="{914248EC-D5F7-46D2-847E-683CD626ACC5}" dt="2021-01-22T13:18:38.858" v="2853" actId="1076"/>
          <ac:picMkLst>
            <pc:docMk/>
            <pc:sldMk cId="851128922" sldId="392"/>
            <ac:picMk id="9" creationId="{61D65054-7DF8-427E-ABA6-B941E2AB6809}"/>
          </ac:picMkLst>
        </pc:pic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en-US" sz="1050" b="1" dirty="0"/>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fld id="{FEF1F2B9-B350-4061-A6D1-2A3340A8623F}" type="datetimeFigureOut">
              <a:rPr lang="en-US" sz="1050" smtClean="0"/>
              <a:t>1/22/2021</a:t>
            </a:fld>
            <a:endParaRPr lang="en-US" sz="1050" dirty="0"/>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en-US" sz="1050" dirty="0"/>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en-US" sz="1050" b="1" dirty="0">
                <a:solidFill>
                  <a:schemeClr val="accent2"/>
                </a:solidFill>
              </a:rPr>
              <a:t>Hand out</a:t>
            </a:r>
            <a:r>
              <a:rPr lang="en-US" sz="1050" dirty="0">
                <a:solidFill>
                  <a:schemeClr val="accent2"/>
                </a:solidFill>
              </a:rPr>
              <a:t> </a:t>
            </a:r>
            <a:fld id="{C92BABF8-1341-4DCB-864A-D83C08BEEAE4}" type="slidenum">
              <a:rPr lang="en-US" sz="1050" smtClean="0"/>
              <a:t>‹#›</a:t>
            </a:fld>
            <a:endParaRPr lang="en-US" sz="1050" dirty="0"/>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3000" y="550800"/>
            <a:ext cx="1152000" cy="183168"/>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lvl1pPr>
          </a:lstStyle>
          <a:p>
            <a:endParaRPr lang="en-US" dirty="0"/>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lvl1pPr>
          </a:lstStyle>
          <a:p>
            <a:fld id="{76FBC1AF-E4C9-412F-9B6D-66CD520F95DB}" type="datetimeFigureOut">
              <a:rPr lang="en-US" smtClean="0"/>
              <a:pPr/>
              <a:t>1/22/2021</a:t>
            </a:fld>
            <a:endParaRPr lang="en-US" dirty="0"/>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a:t>
            </a:r>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lvl1pPr>
          </a:lstStyle>
          <a:p>
            <a:endParaRPr lang="en-US" dirty="0"/>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en-US" b="1" dirty="0">
                <a:solidFill>
                  <a:schemeClr val="accent2"/>
                </a:solidFill>
              </a:rPr>
              <a:t>Notes</a:t>
            </a:r>
            <a:r>
              <a:rPr lang="en-US" dirty="0"/>
              <a:t> </a:t>
            </a:r>
            <a:fld id="{E76C657F-0E32-4130-ADDA-66B81138A76A}" type="slidenum">
              <a:rPr lang="en-US" smtClean="0"/>
              <a:pPr/>
              <a:t>‹#›</a:t>
            </a:fld>
            <a:endParaRPr lang="en-US" dirty="0"/>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a:t>
            </a:fld>
            <a:endParaRPr lang="en-US" dirty="0"/>
          </a:p>
        </p:txBody>
      </p:sp>
    </p:spTree>
    <p:extLst>
      <p:ext uri="{BB962C8B-B14F-4D97-AF65-F5344CB8AC3E}">
        <p14:creationId xmlns:p14="http://schemas.microsoft.com/office/powerpoint/2010/main" val="2044262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pic>
        <p:nvPicPr>
          <p:cNvPr id="6" name="Cognisphere" descr="A picture containing fireworks, star, table, sky&#10;&#10;Description automatically generated">
            <a:extLst>
              <a:ext uri="{FF2B5EF4-FFF2-40B4-BE49-F238E27FC236}">
                <a16:creationId xmlns:a16="http://schemas.microsoft.com/office/drawing/2014/main" id="{591CD5A4-BDEB-4734-8FA5-5C3B4A08A4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26250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9" name="Siemens Logo">
            <a:extLst>
              <a:ext uri="{FF2B5EF4-FFF2-40B4-BE49-F238E27FC236}">
                <a16:creationId xmlns:a16="http://schemas.microsoft.com/office/drawing/2014/main" id="{46D369A7-07BD-4B91-9E53-807AAAF0C30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9126653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9" name="Siemens Logo">
            <a:extLst>
              <a:ext uri="{FF2B5EF4-FFF2-40B4-BE49-F238E27FC236}">
                <a16:creationId xmlns:a16="http://schemas.microsoft.com/office/drawing/2014/main" id="{DC2D4109-C5C2-42BB-B5A0-2F6793388E2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4848920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9" name="Siemens Logo">
            <a:extLst>
              <a:ext uri="{FF2B5EF4-FFF2-40B4-BE49-F238E27FC236}">
                <a16:creationId xmlns:a16="http://schemas.microsoft.com/office/drawing/2014/main" id="{298AE3DB-A74B-4AD6-A37C-FBCFB647B93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190604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9423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5303777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528242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Gradient 90° 48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2983256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Gradient 90° 40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973617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Gradient 90° 36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Subline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708893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Gradient Green 48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589911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pic>
        <p:nvPicPr>
          <p:cNvPr id="7" name="Cognisphere" descr="A close up of a light&#10;&#10;Description automatically generated">
            <a:extLst>
              <a:ext uri="{FF2B5EF4-FFF2-40B4-BE49-F238E27FC236}">
                <a16:creationId xmlns:a16="http://schemas.microsoft.com/office/drawing/2014/main" id="{F50DEF7C-D243-494F-A738-41FC9AF515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M3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731179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Gradient Green 40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80196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Gradient Green 36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7416475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35673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icture Gradient Blue 40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6222259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Gradient Blue 36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6894869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429905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2"/>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2948591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121"/>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16322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455111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1"/>
            <a:ext cx="9288000" cy="1622623"/>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9439022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pic>
        <p:nvPicPr>
          <p:cNvPr id="7" name="Cognisphere" descr="A picture containing light, star&#10;&#10;Description automatically generated">
            <a:extLst>
              <a:ext uri="{FF2B5EF4-FFF2-40B4-BE49-F238E27FC236}">
                <a16:creationId xmlns:a16="http://schemas.microsoft.com/office/drawing/2014/main" id="{AA220E05-4C1E-4F58-BFC0-57C07A95F7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24961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399" y="1414463"/>
            <a:ext cx="11370437"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868036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ex / Agenda">
    <p:spTree>
      <p:nvGrpSpPr>
        <p:cNvPr id="1" name=""/>
        <p:cNvGrpSpPr/>
        <p:nvPr/>
      </p:nvGrpSpPr>
      <p:grpSpPr>
        <a:xfrm>
          <a:off x="0" y="0"/>
          <a:ext cx="0" cy="0"/>
          <a:chOff x="0" y="0"/>
          <a:chExt cx="0" cy="0"/>
        </a:xfrm>
      </p:grpSpPr>
      <p:pic>
        <p:nvPicPr>
          <p:cNvPr id="8" name="Cognisphere" descr="A picture containing chart&#10;&#10;Description automatically generated">
            <a:extLst>
              <a:ext uri="{FF2B5EF4-FFF2-40B4-BE49-F238E27FC236}">
                <a16:creationId xmlns:a16="http://schemas.microsoft.com/office/drawing/2014/main" id="{FEC69F24-2876-47B9-A4B6-0ADE800ECDDB}"/>
              </a:ext>
            </a:extLst>
          </p:cNvPr>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a:xfrm>
            <a:off x="410400" y="478800"/>
            <a:ext cx="5904675" cy="576000"/>
          </a:xfrm>
        </p:spPr>
        <p:txBody>
          <a:bodyPr/>
          <a:lstStyle/>
          <a:p>
            <a:r>
              <a:rPr lang="en-US" dirty="0"/>
              <a:t>Click to edit Master title style</a:t>
            </a:r>
          </a:p>
        </p:txBody>
      </p:sp>
      <p:sp>
        <p:nvSpPr>
          <p:cNvPr id="4" name="Copy">
            <a:extLst>
              <a:ext uri="{FF2B5EF4-FFF2-40B4-BE49-F238E27FC236}">
                <a16:creationId xmlns:a16="http://schemas.microsoft.com/office/drawing/2014/main" id="{0E701EC8-7FC1-42BE-915D-048C74A40E0C}"/>
              </a:ext>
            </a:extLst>
          </p:cNvPr>
          <p:cNvSpPr>
            <a:spLocks noGrp="1"/>
          </p:cNvSpPr>
          <p:nvPr>
            <p:ph type="body" sz="quarter" idx="12"/>
          </p:nvPr>
        </p:nvSpPr>
        <p:spPr>
          <a:xfrm>
            <a:off x="411163" y="1414463"/>
            <a:ext cx="5903912" cy="4751387"/>
          </a:xfrm>
        </p:spPr>
        <p:txBody>
          <a:bodyPr/>
          <a:lstStyle>
            <a:lvl1pPr>
              <a:spcAft>
                <a:spcPts val="900"/>
              </a:spcAft>
              <a:tabLst>
                <a:tab pos="5902325" algn="r"/>
              </a:tabLst>
              <a:defRPr/>
            </a:lvl1pPr>
            <a:lvl2pPr>
              <a:spcAft>
                <a:spcPts val="900"/>
              </a:spcAft>
              <a:tabLst>
                <a:tab pos="5902325" algn="r"/>
              </a:tabLst>
              <a:defRPr/>
            </a:lvl2pPr>
            <a:lvl3pPr marL="180000">
              <a:spcAft>
                <a:spcPts val="900"/>
              </a:spcAft>
              <a:tabLst>
                <a:tab pos="5902325" algn="r"/>
              </a:tabLst>
              <a:defRPr b="1"/>
            </a:lvl3pPr>
            <a:lvl4pPr marL="360000">
              <a:spcAft>
                <a:spcPts val="900"/>
              </a:spcAft>
              <a:tabLst>
                <a:tab pos="5902325" algn="r"/>
              </a:tabLst>
              <a:defRPr/>
            </a:lvl4pPr>
            <a:lvl5pPr marL="360000">
              <a:spcAft>
                <a:spcPts val="900"/>
              </a:spcAft>
              <a:tabLst>
                <a:tab pos="5902325" algn="r"/>
              </a:tabLst>
              <a:defRPr b="1"/>
            </a:lvl5pPr>
            <a:lvl6pPr marL="180000">
              <a:spcAft>
                <a:spcPts val="600"/>
              </a:spcAft>
              <a:tabLst>
                <a:tab pos="5902325" algn="r"/>
              </a:tabLst>
              <a:defRPr sz="1600"/>
            </a:lvl6pPr>
            <a:lvl7pPr marL="180000">
              <a:spcAft>
                <a:spcPts val="600"/>
              </a:spcAft>
              <a:tabLst>
                <a:tab pos="5902325" algn="r"/>
              </a:tabLst>
              <a:defRPr sz="1600" b="1"/>
            </a:lvl7pPr>
            <a:lvl8pPr marL="360000">
              <a:spcAft>
                <a:spcPts val="600"/>
              </a:spcAft>
              <a:tabLst>
                <a:tab pos="5902325" algn="r"/>
              </a:tabLst>
              <a:defRPr sz="1600"/>
            </a:lvl8pPr>
            <a:lvl9pPr marL="360000">
              <a:spcAft>
                <a:spcPts val="600"/>
              </a:spcAft>
              <a:tabLst>
                <a:tab pos="5902325" algn="r"/>
              </a:tabLst>
              <a:defRPr sz="1600" b="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643747429"/>
      </p:ext>
    </p:extLst>
  </p:cSld>
  <p:clrMapOvr>
    <a:masterClrMapping/>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6748236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dirty="0"/>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43002918"/>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ee Content without log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dirty="0"/>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spTree>
    <p:extLst>
      <p:ext uri="{BB962C8B-B14F-4D97-AF65-F5344CB8AC3E}">
        <p14:creationId xmlns:p14="http://schemas.microsoft.com/office/powerpoint/2010/main" val="2968626746"/>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12192000" cy="6167438"/>
          </a:xfrm>
          <a:solidFill>
            <a:schemeClr val="accent1"/>
          </a:solidFill>
        </p:spPr>
        <p:txBody>
          <a:bodyPr lIns="144000" tIns="108000" rIns="144000" bIns="108000"/>
          <a:lstStyle>
            <a:lvl1pPr marL="0" indent="0">
              <a:buNone/>
              <a:defRPr>
                <a:solidFill>
                  <a:schemeClr val="bg1"/>
                </a:solidFill>
              </a:defRPr>
            </a:lvl1pPr>
          </a:lstStyle>
          <a:p>
            <a:r>
              <a:rPr lang="en-US" noProof="0" dirty="0"/>
              <a:t>Full size picture</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1022400" y="1054100"/>
            <a:ext cx="9252000" cy="1491868"/>
          </a:xfrm>
          <a:noFill/>
        </p:spPr>
        <p:txBody>
          <a:bodyPr wrap="square" rIns="0" bIns="0" anchor="t">
            <a:spAutoFit/>
          </a:bodyPr>
          <a:lstStyle>
            <a:lvl1pPr marL="0">
              <a:lnSpc>
                <a:spcPct val="100000"/>
              </a:lnSpc>
              <a:defRPr sz="4800">
                <a:solidFill>
                  <a:schemeClr val="tx1"/>
                </a:solidFill>
              </a:defRPr>
            </a:lvl1pPr>
          </a:lstStyle>
          <a:p>
            <a:r>
              <a:rPr lang="en-US" dirty="0"/>
              <a:t>Click to edit </a:t>
            </a:r>
            <a:br>
              <a:rPr lang="en-US" dirty="0"/>
            </a:br>
            <a:r>
              <a:rPr lang="en-US" dirty="0"/>
              <a:t>Master title style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en-US" dirty="0"/>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009199822"/>
      </p:ext>
    </p:extLst>
  </p:cSld>
  <p:clrMapOvr>
    <a:masterClrMapping/>
  </p:clrMapOvr>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en-US" noProof="0" dirty="0"/>
              <a:t>Picture</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en-US" dirty="0"/>
              <a:t>Click to edit </a:t>
            </a:r>
            <a:br>
              <a:rPr lang="en-US" dirty="0"/>
            </a:br>
            <a:r>
              <a:rPr lang="en-US" dirty="0"/>
              <a:t>Master title style</a:t>
            </a:r>
            <a:br>
              <a:rPr lang="en-US" dirty="0"/>
            </a:br>
            <a:r>
              <a:rPr lang="en-US" dirty="0"/>
              <a:t>3 lines</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en-US" dirty="0"/>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14279886"/>
      </p:ext>
    </p:extLst>
  </p:cSld>
  <p:clrMapOvr>
    <a:masterClrMapping/>
  </p:clrMapOvr>
  <p:extLst>
    <p:ext uri="{DCECCB84-F9BA-43D5-87BE-67443E8EF086}">
      <p15:sldGuideLst xmlns:p15="http://schemas.microsoft.com/office/powerpoint/2012/main">
        <p15:guide id="1" pos="259" userDrawn="1">
          <p15:clr>
            <a:srgbClr val="65CEFF"/>
          </p15:clr>
        </p15:guide>
        <p15:guide id="2" pos="4522" userDrawn="1">
          <p15:clr>
            <a:srgbClr val="65CEFF"/>
          </p15:clr>
        </p15:guide>
        <p15:guide id="3" pos="4794" userDrawn="1">
          <p15:clr>
            <a:srgbClr val="65CEFF"/>
          </p15:clr>
        </p15:guide>
        <p15:guide id="4" pos="5066" userDrawn="1">
          <p15:clr>
            <a:srgbClr val="65CEFF"/>
          </p15:clr>
        </p15:guide>
        <p15:guide id="5" pos="6472" userDrawn="1">
          <p15:clr>
            <a:srgbClr val="65CEFF"/>
          </p15:clr>
        </p15:guide>
        <p15:guide id="6" pos="7425" userDrawn="1">
          <p15:clr>
            <a:srgbClr val="65CEFF"/>
          </p15:clr>
        </p15:guide>
        <p15:guide id="7" orient="horz" pos="302" userDrawn="1">
          <p15:clr>
            <a:srgbClr val="65CEFF"/>
          </p15:clr>
        </p15:guide>
        <p15:guide id="8" orient="horz" pos="664" userDrawn="1">
          <p15:clr>
            <a:srgbClr val="65CEFF"/>
          </p15:clr>
        </p15:guide>
        <p15:guide id="9" orient="horz" pos="891" userDrawn="1">
          <p15:clr>
            <a:srgbClr val="65CEFF"/>
          </p15:clr>
        </p15:guide>
        <p15:guide id="10" orient="horz" pos="3658" userDrawn="1">
          <p15:clr>
            <a:srgbClr val="65CEFF"/>
          </p15:clr>
        </p15:guide>
        <p15:guide id="11" orient="horz" pos="3885" userDrawn="1">
          <p15:clr>
            <a:srgbClr val="65CEFF"/>
          </p15:clr>
        </p15:guide>
        <p15:guide id="12" orient="horz" pos="4157" userDrawn="1">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color Deep Blue (with key visual)">
    <p:bg>
      <p:bgRef idx="1001">
        <a:schemeClr val="bg2"/>
      </p:bgRef>
    </p:bg>
    <p:spTree>
      <p:nvGrpSpPr>
        <p:cNvPr id="1" name=""/>
        <p:cNvGrpSpPr/>
        <p:nvPr/>
      </p:nvGrpSpPr>
      <p:grpSpPr>
        <a:xfrm>
          <a:off x="0" y="0"/>
          <a:ext cx="0" cy="0"/>
          <a:chOff x="0" y="0"/>
          <a:chExt cx="0" cy="0"/>
        </a:xfrm>
      </p:grpSpPr>
      <p:pic>
        <p:nvPicPr>
          <p:cNvPr id="4" name="Cognisphere" descr="A picture containing fish, monitor, keyboard, computer&#10;&#10;Description automatically generated">
            <a:extLst>
              <a:ext uri="{FF2B5EF4-FFF2-40B4-BE49-F238E27FC236}">
                <a16:creationId xmlns:a16="http://schemas.microsoft.com/office/drawing/2014/main" id="{AE83F1C5-95B7-47C3-B837-8191D1E397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5104918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0045345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color Gradient (with key visual)">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4" name="Cognisphere" descr="A picture containing sky, water, star&#10;&#10;Description automatically generated">
            <a:extLst>
              <a:ext uri="{FF2B5EF4-FFF2-40B4-BE49-F238E27FC236}">
                <a16:creationId xmlns:a16="http://schemas.microsoft.com/office/drawing/2014/main" id="{E2F7C1AE-8376-445B-98CD-DBE6E96E38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3338126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Background pattern&#10;&#10;Description automatically generated">
            <a:extLst>
              <a:ext uri="{FF2B5EF4-FFF2-40B4-BE49-F238E27FC236}">
                <a16:creationId xmlns:a16="http://schemas.microsoft.com/office/drawing/2014/main" id="{70837433-2C09-4518-AF0D-697A97CAC3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80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135914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106083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3"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7199313"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842942607"/>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6472" userDrawn="1">
          <p15:clr>
            <a:srgbClr val="65CEFF"/>
          </p15:clr>
        </p15:guide>
        <p15:guide id="4" pos="7425" userDrawn="1">
          <p15:clr>
            <a:srgbClr val="65CEFF"/>
          </p15:clr>
        </p15:guide>
        <p15:guide id="5" orient="horz" pos="302" userDrawn="1">
          <p15:clr>
            <a:srgbClr val="65CEFF"/>
          </p15:clr>
        </p15:guide>
        <p15:guide id="6" orient="horz" pos="664" userDrawn="1">
          <p15:clr>
            <a:srgbClr val="65CEFF"/>
          </p15:clr>
        </p15:guide>
        <p15:guide id="7" orient="horz" pos="891"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907654598"/>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951439580"/>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4298400"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Copy 3">
            <a:extLst>
              <a:ext uri="{FF2B5EF4-FFF2-40B4-BE49-F238E27FC236}">
                <a16:creationId xmlns:a16="http://schemas.microsoft.com/office/drawing/2014/main" id="{F020B491-E63A-4FB5-94ED-2BC31EB35C33}"/>
              </a:ext>
            </a:extLst>
          </p:cNvPr>
          <p:cNvSpPr>
            <a:spLocks noGrp="1"/>
          </p:cNvSpPr>
          <p:nvPr>
            <p:ph sz="half" idx="12"/>
          </p:nvPr>
        </p:nvSpPr>
        <p:spPr>
          <a:xfrm>
            <a:off x="8186400"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48910675"/>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503860774"/>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2206" userDrawn="1">
          <p15:clr>
            <a:srgbClr val="65CEFF"/>
          </p15:clr>
        </p15:guide>
        <p15:guide id="10" orient="horz" pos="2343"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68133C-15D2-4F33-802E-DF15E7891829}"/>
              </a:ext>
            </a:extLst>
          </p:cNvPr>
          <p:cNvSpPr>
            <a:spLocks noGrp="1"/>
          </p:cNvSpPr>
          <p:nvPr>
            <p:ph type="title"/>
          </p:nvPr>
        </p:nvSpPr>
        <p:spPr/>
        <p:txBody>
          <a:bodyPr/>
          <a:lstStyle/>
          <a:p>
            <a:r>
              <a:rPr lang="en-US"/>
              <a:t>Click to edit Master title style</a:t>
            </a:r>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p>
            <a:endParaRPr lang="en-US" dirty="0"/>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p:txBody>
          <a:bodyPr/>
          <a:lstStyle/>
          <a:p>
            <a:pPr>
              <a:lnSpc>
                <a:spcPct val="100000"/>
              </a:lnSpc>
            </a:pPr>
            <a:r>
              <a:rPr lang="en-US" dirty="0"/>
              <a:t>Restricted | © Siemens 20XX | Author | Department | YYYY-MM-DD</a:t>
            </a:r>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8848882"/>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0C7B869-3095-4D4F-B832-8B6077991AA5}"/>
              </a:ext>
            </a:extLst>
          </p:cNvPr>
          <p:cNvSpPr>
            <a:spLocks noGrp="1"/>
          </p:cNvSpPr>
          <p:nvPr>
            <p:ph type="title"/>
          </p:nvPr>
        </p:nvSpPr>
        <p:spPr/>
        <p:txBody>
          <a:bodyPr/>
          <a:lstStyle/>
          <a:p>
            <a:r>
              <a:rPr lang="en-US"/>
              <a:t>Click to edit Master title style</a:t>
            </a:r>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p>
            <a:endParaRPr lang="en-US" dirty="0"/>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spTree>
    <p:extLst>
      <p:ext uri="{BB962C8B-B14F-4D97-AF65-F5344CB8AC3E}">
        <p14:creationId xmlns:p14="http://schemas.microsoft.com/office/powerpoint/2010/main" val="3664610299"/>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p>
            <a:endParaRPr lang="en-US" dirty="0"/>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p:txBody>
          <a:bodyPr/>
          <a:lstStyle/>
          <a:p>
            <a:pPr>
              <a:lnSpc>
                <a:spcPct val="100000"/>
              </a:lnSpc>
            </a:pPr>
            <a:r>
              <a:rPr lang="en-US" dirty="0"/>
              <a:t>Restricted | © Siemens 20XX | Author | Department | YYYY-MM-DD</a:t>
            </a:r>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12428891"/>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F2A455C-53B1-4792-8EA9-F00926C48E39}"/>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py 1">
            <a:extLst>
              <a:ext uri="{FF2B5EF4-FFF2-40B4-BE49-F238E27FC236}">
                <a16:creationId xmlns:a16="http://schemas.microsoft.com/office/drawing/2014/main" id="{9CE7E2D8-94E8-4FE6-93A5-924CA3EC5315}"/>
              </a:ext>
            </a:extLst>
          </p:cNvPr>
          <p:cNvSpPr>
            <a:spLocks noGrp="1"/>
          </p:cNvSpPr>
          <p:nvPr>
            <p:ph idx="1"/>
          </p:nvPr>
        </p:nvSpPr>
        <p:spPr>
          <a:xfrm>
            <a:off x="411162"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Copy 2">
            <a:extLst>
              <a:ext uri="{FF2B5EF4-FFF2-40B4-BE49-F238E27FC236}">
                <a16:creationId xmlns:a16="http://schemas.microsoft.com/office/drawing/2014/main" id="{3AC3CE10-0C4B-4A11-BA76-8CAFED13661C}"/>
              </a:ext>
            </a:extLst>
          </p:cNvPr>
          <p:cNvSpPr>
            <a:spLocks noGrp="1"/>
          </p:cNvSpPr>
          <p:nvPr>
            <p:ph idx="13"/>
          </p:nvPr>
        </p:nvSpPr>
        <p:spPr>
          <a:xfrm>
            <a:off x="4299176"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Copy 3">
            <a:extLst>
              <a:ext uri="{FF2B5EF4-FFF2-40B4-BE49-F238E27FC236}">
                <a16:creationId xmlns:a16="http://schemas.microsoft.com/office/drawing/2014/main" id="{E840DCCC-8E77-40B8-B94B-A4D3A4D77826}"/>
              </a:ext>
            </a:extLst>
          </p:cNvPr>
          <p:cNvSpPr>
            <a:spLocks noGrp="1"/>
          </p:cNvSpPr>
          <p:nvPr>
            <p:ph idx="12"/>
          </p:nvPr>
        </p:nvSpPr>
        <p:spPr>
          <a:xfrm>
            <a:off x="8187189" y="1414462"/>
            <a:ext cx="3600000" cy="4392000"/>
          </a:xfrm>
          <a:prstGeom prst="rect">
            <a:avLst/>
          </a:prstGeom>
          <a:solidFill>
            <a:schemeClr val="tx2"/>
          </a:solidFill>
          <a:ln w="19050">
            <a:solidFill>
              <a:schemeClr val="tx1"/>
            </a:solidFill>
          </a:ln>
        </p:spPr>
        <p:txBody>
          <a:bodyPr lIns="216000" tIns="144000" rIns="216000" bIns="144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vl6pPr>
              <a:buClr>
                <a:schemeClr val="accent1"/>
              </a:buClr>
              <a:defRPr>
                <a:solidFill>
                  <a:schemeClr val="bg1"/>
                </a:solidFill>
              </a:defRPr>
            </a:lvl6pPr>
            <a:lvl7pPr>
              <a:buClr>
                <a:schemeClr val="accent1"/>
              </a:buClr>
              <a:defRPr>
                <a:solidFill>
                  <a:schemeClr val="bg1"/>
                </a:solidFill>
              </a:defRPr>
            </a:lvl7pPr>
            <a:lvl8pPr>
              <a:buClr>
                <a:schemeClr val="accent1"/>
              </a:buClr>
              <a:defRPr>
                <a:solidFill>
                  <a:schemeClr val="bg1"/>
                </a:solidFill>
              </a:defRPr>
            </a:lvl8pPr>
            <a:lvl9pPr>
              <a:buClr>
                <a:schemeClr val="accent1"/>
              </a:buCl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60158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Background pattern&#10;&#10;Description automatically generated">
            <a:extLst>
              <a:ext uri="{FF2B5EF4-FFF2-40B4-BE49-F238E27FC236}">
                <a16:creationId xmlns:a16="http://schemas.microsoft.com/office/drawing/2014/main" id="{DF3DAF0E-BB8A-4082-8CE7-1BBCE61C8C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654260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p>
          <a:p>
            <a:pPr lvl="1"/>
            <a:r>
              <a:rPr lang="en-US" dirty="0"/>
              <a:t>Name, Author</a:t>
            </a:r>
          </a:p>
        </p:txBody>
      </p:sp>
      <p:sp>
        <p:nvSpPr>
          <p:cNvPr id="12" name="Quote marks">
            <a:extLst>
              <a:ext uri="{FF2B5EF4-FFF2-40B4-BE49-F238E27FC236}">
                <a16:creationId xmlns:a16="http://schemas.microsoft.com/office/drawing/2014/main" id="{58EF2AB0-A78A-44C9-9A7D-F20D9ED854E0}"/>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dirty="0"/>
          </a:p>
        </p:txBody>
      </p:sp>
      <p:sp>
        <p:nvSpPr>
          <p:cNvPr id="2" name="Footer Placeholder">
            <a:extLst>
              <a:ext uri="{FF2B5EF4-FFF2-40B4-BE49-F238E27FC236}">
                <a16:creationId xmlns:a16="http://schemas.microsoft.com/office/drawing/2014/main" id="{6AEDD147-ACC0-4A9C-9043-90612765C0FA}"/>
              </a:ext>
            </a:extLst>
          </p:cNvPr>
          <p:cNvSpPr>
            <a:spLocks noGrp="1"/>
          </p:cNvSpPr>
          <p:nvPr>
            <p:ph type="ftr" sz="quarter" idx="13"/>
          </p:nvPr>
        </p:nvSpPr>
        <p:spPr/>
        <p:txBody>
          <a:bodyPr/>
          <a:lstStyle/>
          <a:p>
            <a:pPr>
              <a:lnSpc>
                <a:spcPct val="100000"/>
              </a:lnSpc>
            </a:pPr>
            <a:r>
              <a:rPr lang="en-US" dirty="0"/>
              <a:t>Restricted | © Siemens 20XX | Author | Department | YYYY-MM-DD</a:t>
            </a:r>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263419937"/>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2206" userDrawn="1">
          <p15:clr>
            <a:srgbClr val="65CEFF"/>
          </p15:clr>
        </p15:guide>
        <p15:guide id="7" orient="horz" pos="2343"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p>
          <a:p>
            <a:pPr lvl="1"/>
            <a:r>
              <a:rPr lang="en-US" dirty="0"/>
              <a:t>Name, Author</a:t>
            </a:r>
          </a:p>
        </p:txBody>
      </p:sp>
      <p:sp>
        <p:nvSpPr>
          <p:cNvPr id="11" name="Quote marks">
            <a:extLst>
              <a:ext uri="{FF2B5EF4-FFF2-40B4-BE49-F238E27FC236}">
                <a16:creationId xmlns:a16="http://schemas.microsoft.com/office/drawing/2014/main" id="{916E4245-F21C-4EAB-8B26-FEA21C26067F}"/>
              </a:ext>
            </a:extLst>
          </p:cNvPr>
          <p:cNvSpPr/>
          <p:nvPr userDrawn="1"/>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dirty="0"/>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p:txBody>
          <a:bodyPr/>
          <a:lstStyle/>
          <a:p>
            <a:pPr>
              <a:lnSpc>
                <a:spcPct val="100000"/>
              </a:lnSpc>
            </a:pPr>
            <a:r>
              <a:rPr lang="en-US" dirty="0"/>
              <a:t>Restricted | © Siemens 20XX | Author | Department | YYYY-MM-DD</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460512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3658" userDrawn="1">
          <p15:clr>
            <a:srgbClr val="65CEFF"/>
          </p15:clr>
        </p15:guide>
        <p15:guide id="7" orient="horz" pos="3885" userDrawn="1">
          <p15:clr>
            <a:srgbClr val="65CEFF"/>
          </p15:clr>
        </p15:guide>
        <p15:guide id="8" orient="horz" pos="4157" userDrawn="1">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1538"/>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dirty="0"/>
              <a:t>Click to edit Master title style</a:t>
            </a:r>
          </a:p>
        </p:txBody>
      </p:sp>
      <p:sp>
        <p:nvSpPr>
          <p:cNvPr id="2" name="Footer Placeholder">
            <a:extLst>
              <a:ext uri="{FF2B5EF4-FFF2-40B4-BE49-F238E27FC236}">
                <a16:creationId xmlns:a16="http://schemas.microsoft.com/office/drawing/2014/main" id="{39F9E844-3827-4B6C-9CB5-13C9A70DCD4D}"/>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71878887"/>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dirty="0"/>
              <a:t>Click to edit Master title style</a:t>
            </a:r>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3164166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01"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dirty="0"/>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dirty="0"/>
              <a:t>Click to edit the contact</a:t>
            </a:r>
          </a:p>
          <a:p>
            <a:pPr lvl="1"/>
            <a:r>
              <a:rPr lang="en-US" dirty="0"/>
              <a:t>Name etc.</a:t>
            </a:r>
          </a:p>
          <a:p>
            <a:pPr lvl="2"/>
            <a:r>
              <a:rPr lang="en-US" dirty="0"/>
              <a:t>Department etc.</a:t>
            </a:r>
          </a:p>
          <a:p>
            <a:pPr lvl="3"/>
            <a:r>
              <a:rPr lang="en-US" dirty="0"/>
              <a:t>subchapter</a:t>
            </a:r>
          </a:p>
          <a:p>
            <a:pPr lvl="4"/>
            <a:r>
              <a:rPr lang="en-US" dirty="0"/>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1007990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A picture containing background pattern&#10;&#10;Description automatically generated">
            <a:extLst>
              <a:ext uri="{FF2B5EF4-FFF2-40B4-BE49-F238E27FC236}">
                <a16:creationId xmlns:a16="http://schemas.microsoft.com/office/drawing/2014/main" id="{DE598EC2-770B-4F85-A209-57F0E77094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8455336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99078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184751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999428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b" anchorCtr="0">
            <a:noAutofit/>
          </a:bodyPr>
          <a:lstStyle/>
          <a:p>
            <a:r>
              <a:rPr lang="en-US" dirty="0"/>
              <a:t>Click to edit Master title style</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a:t>Page </a:t>
            </a:r>
            <a:fld id="{15EBE321-CBB1-4E91-BD14-37C8D44326FB}" type="slidenum">
              <a:rPr lang="en-US" smtClean="0"/>
              <a:pPr/>
              <a:t>‹#›</a:t>
            </a:fld>
            <a:endParaRPr lang="en-US" dirty="0"/>
          </a:p>
        </p:txBody>
      </p:sp>
    </p:spTree>
    <p:extLst>
      <p:ext uri="{BB962C8B-B14F-4D97-AF65-F5344CB8AC3E}">
        <p14:creationId xmlns:p14="http://schemas.microsoft.com/office/powerpoint/2010/main" val="1698585145"/>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48" r:id="rId19"/>
    <p:sldLayoutId id="2147483749" r:id="rId20"/>
    <p:sldLayoutId id="2147483750" r:id="rId21"/>
    <p:sldLayoutId id="2147483745" r:id="rId22"/>
    <p:sldLayoutId id="2147483746" r:id="rId23"/>
    <p:sldLayoutId id="2147483747" r:id="rId24"/>
    <p:sldLayoutId id="2147483736" r:id="rId25"/>
    <p:sldLayoutId id="2147483737" r:id="rId26"/>
    <p:sldLayoutId id="2147483738" r:id="rId27"/>
    <p:sldLayoutId id="2147483739" r:id="rId28"/>
    <p:sldLayoutId id="2147483740" r:id="rId29"/>
    <p:sldLayoutId id="2147483741" r:id="rId30"/>
    <p:sldLayoutId id="2147483744" r:id="rId31"/>
    <p:sldLayoutId id="2147483708" r:id="rId32"/>
    <p:sldLayoutId id="2147483655" r:id="rId33"/>
    <p:sldLayoutId id="2147483742" r:id="rId34"/>
    <p:sldLayoutId id="2147483677" r:id="rId35"/>
    <p:sldLayoutId id="2147483709" r:id="rId36"/>
    <p:sldLayoutId id="2147483751" r:id="rId37"/>
    <p:sldLayoutId id="2147483691" r:id="rId38"/>
    <p:sldLayoutId id="2147483752" r:id="rId39"/>
    <p:sldLayoutId id="2147483692" r:id="rId40"/>
    <p:sldLayoutId id="2147483650" r:id="rId41"/>
    <p:sldLayoutId id="2147483665" r:id="rId42"/>
    <p:sldLayoutId id="2147483666" r:id="rId43"/>
    <p:sldLayoutId id="2147483697" r:id="rId44"/>
    <p:sldLayoutId id="2147483698" r:id="rId45"/>
    <p:sldLayoutId id="2147483652" r:id="rId46"/>
    <p:sldLayoutId id="2147483680" r:id="rId47"/>
    <p:sldLayoutId id="2147483694" r:id="rId48"/>
    <p:sldLayoutId id="2147483687" r:id="rId49"/>
    <p:sldLayoutId id="2147483681" r:id="rId50"/>
    <p:sldLayoutId id="2147483690" r:id="rId51"/>
    <p:sldLayoutId id="2147483711" r:id="rId52"/>
    <p:sldLayoutId id="2147483682" r:id="rId53"/>
    <p:sldLayoutId id="2147483678" r:id="rId54"/>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9.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oleObject" Target="../embeddings/oleObject2.bin"/><Relationship Id="rId4" Type="http://schemas.openxmlformats.org/officeDocument/2006/relationships/image" Target="../media/image41.wmf"/></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wmf"/><Relationship Id="rId2" Type="http://schemas.openxmlformats.org/officeDocument/2006/relationships/slideLayout" Target="../slideLayouts/slideLayout46.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44.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hyperlink" Target="mailto:firstname.lastname@siemens.com" TargetMode="Externa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A865AB3-8AE0-4AB0-94C2-2E517EC147DE}"/>
              </a:ext>
            </a:extLst>
          </p:cNvPr>
          <p:cNvSpPr>
            <a:spLocks noGrp="1"/>
          </p:cNvSpPr>
          <p:nvPr>
            <p:ph type="title"/>
          </p:nvPr>
        </p:nvSpPr>
        <p:spPr>
          <a:xfrm>
            <a:off x="411163" y="1834067"/>
            <a:ext cx="11376788" cy="1846659"/>
          </a:xfrm>
        </p:spPr>
        <p:txBody>
          <a:bodyPr/>
          <a:lstStyle/>
          <a:p>
            <a:r>
              <a:rPr lang="en-US" dirty="0"/>
              <a:t>T</a:t>
            </a:r>
            <a:r>
              <a:rPr lang="cs-CZ" dirty="0" err="1"/>
              <a:t>eorie</a:t>
            </a:r>
            <a:r>
              <a:rPr lang="cs-CZ" dirty="0"/>
              <a:t> hydrauliky</a:t>
            </a:r>
            <a:br>
              <a:rPr lang="cs-CZ" dirty="0"/>
            </a:br>
            <a:r>
              <a:rPr lang="cs-CZ" b="0" dirty="0"/>
              <a:t>Základní hydraulická zapojení</a:t>
            </a:r>
            <a:endParaRPr lang="en-US" b="0" dirty="0"/>
          </a:p>
        </p:txBody>
      </p:sp>
      <p:sp>
        <p:nvSpPr>
          <p:cNvPr id="2" name="Footer Placeholder">
            <a:extLst>
              <a:ext uri="{FF2B5EF4-FFF2-40B4-BE49-F238E27FC236}">
                <a16:creationId xmlns:a16="http://schemas.microsoft.com/office/drawing/2014/main" id="{8FDA17C2-CC0D-4A70-A1C4-4DAA44F64772}"/>
              </a:ext>
            </a:extLst>
          </p:cNvPr>
          <p:cNvSpPr>
            <a:spLocks noGrp="1"/>
          </p:cNvSpPr>
          <p:nvPr>
            <p:ph type="ftr" sz="quarter" idx="12"/>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Tree>
    <p:extLst>
      <p:ext uri="{BB962C8B-B14F-4D97-AF65-F5344CB8AC3E}">
        <p14:creationId xmlns:p14="http://schemas.microsoft.com/office/powerpoint/2010/main" val="669797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ŠKRTICÍ OKRUH:</a:t>
            </a:r>
            <a:endParaRPr lang="en-US"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4110445" y="1216018"/>
            <a:ext cx="7685453" cy="4752000"/>
          </a:xfrm>
        </p:spPr>
        <p:txBody>
          <a:bodyPr/>
          <a:lstStyle/>
          <a:p>
            <a:r>
              <a:rPr lang="cs-CZ" sz="1600" b="1" dirty="0"/>
              <a:t>Princip:</a:t>
            </a:r>
          </a:p>
          <a:p>
            <a:pPr lvl="1" indent="0">
              <a:buNone/>
            </a:pPr>
            <a:r>
              <a:rPr lang="cs-CZ" sz="1600" dirty="0"/>
              <a:t>Přenastavením ventilu se ovlivňuje objemový průtok jak ve zdroji, tak ve spotřebiči. Při zavřeném ventilu se voda ve výměníku tepla ochlazuje na teplotu okolí. Se zvyšujícím se zdvihem ventilu protéká výměníkem tepla více teplé vody. Teplota T2  se adekvátně zvyšuje.</a:t>
            </a:r>
          </a:p>
          <a:p>
            <a:pPr marL="465750" lvl="1" indent="-285750"/>
            <a:r>
              <a:rPr lang="cs-CZ" sz="1600" dirty="0"/>
              <a:t>Velká nestabilita tlakových poměrů v hydraulickém obvodu</a:t>
            </a:r>
          </a:p>
          <a:p>
            <a:r>
              <a:rPr lang="cs-CZ" sz="1600" b="1" dirty="0"/>
              <a:t>Vlastnosti:</a:t>
            </a:r>
          </a:p>
          <a:p>
            <a:pPr marL="645750" lvl="2" indent="-285750"/>
            <a:r>
              <a:rPr lang="cs-CZ" sz="1600" dirty="0"/>
              <a:t>Tepelný výkon spotřebiče je ovlivněn měnícím se </a:t>
            </a:r>
            <a:r>
              <a:rPr lang="cs-CZ" sz="1600" dirty="0" err="1"/>
              <a:t>obj</a:t>
            </a:r>
            <a:r>
              <a:rPr lang="cs-CZ" sz="1600" dirty="0"/>
              <a:t>. průtokem</a:t>
            </a:r>
          </a:p>
          <a:p>
            <a:pPr marL="645750" lvl="2" indent="-285750"/>
            <a:r>
              <a:rPr lang="cs-CZ" sz="1600" dirty="0"/>
              <a:t>Konstantní teplota T1 na vstupu do spotřebiče</a:t>
            </a:r>
          </a:p>
          <a:p>
            <a:pPr marL="645750" lvl="2" indent="-285750"/>
            <a:r>
              <a:rPr lang="cs-CZ" sz="1600" dirty="0"/>
              <a:t>Musí se použít čerpadlo s proměnnými otáčkami, jinak při uzavření ventilu může dojít k přehřátí čerpadla</a:t>
            </a:r>
          </a:p>
          <a:p>
            <a:r>
              <a:rPr lang="cs-CZ" sz="1600" b="1" dirty="0"/>
              <a:t>Použití:</a:t>
            </a:r>
          </a:p>
          <a:p>
            <a:pPr marL="465750" lvl="1" indent="-285750"/>
            <a:r>
              <a:rPr lang="cs-CZ" sz="1600" dirty="0"/>
              <a:t>Ohřívače vzduchu bez nebezpečí zamrznutí</a:t>
            </a:r>
          </a:p>
          <a:p>
            <a:pPr marL="465750" lvl="1" indent="-285750"/>
            <a:r>
              <a:rPr lang="cs-CZ" sz="1600" dirty="0"/>
              <a:t>Chladiče vzduchu s odvlhčováním</a:t>
            </a:r>
          </a:p>
          <a:p>
            <a:pPr marL="465750" lvl="1" indent="-285750"/>
            <a:r>
              <a:rPr lang="cs-CZ" sz="1600" dirty="0"/>
              <a:t>Nahřívání bojlerů</a:t>
            </a:r>
          </a:p>
          <a:p>
            <a:pPr marL="465750" lvl="1" indent="-285750"/>
            <a:r>
              <a:rPr lang="cs-CZ" sz="1600" dirty="0"/>
              <a:t>Přímá regulace TUV s výměníkem tepla</a:t>
            </a:r>
          </a:p>
          <a:p>
            <a:pPr marL="465750" lvl="1" indent="-285750"/>
            <a:r>
              <a:rPr lang="cs-CZ" sz="1600" dirty="0"/>
              <a:t>Zařízení s kondenzačními kotly</a:t>
            </a:r>
          </a:p>
          <a:p>
            <a:pPr lvl="1"/>
            <a:endParaRPr lang="en-US" sz="1600"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10</a:t>
            </a:fld>
            <a:endParaRPr lang="en-US" dirty="0"/>
          </a:p>
        </p:txBody>
      </p:sp>
      <p:pic>
        <p:nvPicPr>
          <p:cNvPr id="8" name="Zástupný symbol obrázku 7">
            <a:extLst>
              <a:ext uri="{FF2B5EF4-FFF2-40B4-BE49-F238E27FC236}">
                <a16:creationId xmlns:a16="http://schemas.microsoft.com/office/drawing/2014/main" id="{D523A736-9C48-4210-B425-0DA3A32AAE67}"/>
              </a:ext>
            </a:extLst>
          </p:cNvPr>
          <p:cNvPicPr>
            <a:picLocks noGrp="1" noChangeAspect="1"/>
          </p:cNvPicPr>
          <p:nvPr>
            <p:ph type="pic" sz="quarter" idx="12"/>
          </p:nvPr>
        </p:nvPicPr>
        <p:blipFill rotWithShape="1">
          <a:blip r:embed="rId2"/>
          <a:srcRect l="11174" t="1632" r="29511" b="759"/>
          <a:stretch/>
        </p:blipFill>
        <p:spPr>
          <a:xfrm>
            <a:off x="155965" y="1216018"/>
            <a:ext cx="3521750" cy="5149563"/>
          </a:xfrm>
        </p:spPr>
      </p:pic>
    </p:spTree>
    <p:extLst>
      <p:ext uri="{BB962C8B-B14F-4D97-AF65-F5344CB8AC3E}">
        <p14:creationId xmlns:p14="http://schemas.microsoft.com/office/powerpoint/2010/main" val="2391670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SMĚŠOVACÍ OKRUH:</a:t>
            </a:r>
            <a:endParaRPr lang="en-US"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4040778" y="1414800"/>
            <a:ext cx="7746412" cy="4752000"/>
          </a:xfrm>
        </p:spPr>
        <p:txBody>
          <a:bodyPr/>
          <a:lstStyle/>
          <a:p>
            <a:r>
              <a:rPr lang="cs-CZ" sz="1600" b="1" dirty="0"/>
              <a:t>Princip: </a:t>
            </a:r>
            <a:br>
              <a:rPr lang="cs-CZ" sz="1600" dirty="0"/>
            </a:br>
            <a:r>
              <a:rPr lang="cs-CZ" sz="1600" dirty="0"/>
              <a:t>Trojcestný ventil rozděluje okruh na primární (okruh zdroje) a sekundární (okruh spotřebiče). Na dosáhnutí požadované teploty na přívodu do spotřebiče se směšuje horká voda ze zdroje a ochlazená ze zpátečky ze spotřebiče.</a:t>
            </a:r>
          </a:p>
          <a:p>
            <a:r>
              <a:rPr lang="cs-CZ" sz="1600" b="1" dirty="0"/>
              <a:t>Vlastnosti:</a:t>
            </a:r>
          </a:p>
          <a:p>
            <a:pPr marL="465750" lvl="1" indent="-285750"/>
            <a:r>
              <a:rPr lang="cs-CZ" sz="1600" dirty="0"/>
              <a:t>tepelný výkon spotřebiče je ovlivněn změnou teploty T1</a:t>
            </a:r>
          </a:p>
          <a:p>
            <a:pPr marL="465750" lvl="1" indent="-285750"/>
            <a:r>
              <a:rPr lang="cs-CZ" sz="1600" dirty="0"/>
              <a:t>konstantní objemový průtok spotřebičem</a:t>
            </a:r>
          </a:p>
          <a:p>
            <a:pPr marL="465750" lvl="1" indent="-285750"/>
            <a:r>
              <a:rPr lang="cs-CZ" sz="1600" dirty="0"/>
              <a:t>proměnlivý objemový průtok v prim. okruhu a v obtoku</a:t>
            </a:r>
          </a:p>
          <a:p>
            <a:pPr marL="465750" lvl="1" indent="-285750"/>
            <a:r>
              <a:rPr lang="cs-CZ" sz="1600" dirty="0"/>
              <a:t>nízká teplota na zpátečce při malém zatížení</a:t>
            </a:r>
          </a:p>
          <a:p>
            <a:pPr marL="465750" lvl="1" indent="-285750"/>
            <a:r>
              <a:rPr lang="cs-CZ" sz="1600" dirty="0"/>
              <a:t>rovnoměrné rozložení teploty ve spotřebiči</a:t>
            </a:r>
          </a:p>
          <a:p>
            <a:r>
              <a:rPr lang="cs-CZ" sz="1600" b="1" dirty="0"/>
              <a:t>Použití:</a:t>
            </a:r>
          </a:p>
          <a:p>
            <a:pPr marL="465750" lvl="1" indent="-285750"/>
            <a:r>
              <a:rPr lang="cs-CZ" sz="1600" dirty="0"/>
              <a:t>regulace systému vytápění OT</a:t>
            </a:r>
          </a:p>
          <a:p>
            <a:pPr marL="465750" lvl="1" indent="-285750"/>
            <a:r>
              <a:rPr lang="cs-CZ" sz="1600" dirty="0"/>
              <a:t>ohřívače vzduchu s nebezpečím zamrznutí</a:t>
            </a:r>
          </a:p>
          <a:p>
            <a:pPr marL="465750" lvl="1" indent="-285750"/>
            <a:r>
              <a:rPr lang="cs-CZ" sz="1600" dirty="0"/>
              <a:t>zařízení s nízkoteplotním zdrojem tepla nebo s tepelnými čerpadly</a:t>
            </a:r>
            <a:br>
              <a:rPr lang="cs-CZ" sz="1600" dirty="0"/>
            </a:br>
            <a:endParaRPr lang="cs-CZ" sz="1600" dirty="0"/>
          </a:p>
          <a:p>
            <a:pPr lvl="1"/>
            <a:endParaRPr lang="en-US" sz="1600"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11</a:t>
            </a:fld>
            <a:endParaRPr lang="en-US" dirty="0"/>
          </a:p>
        </p:txBody>
      </p:sp>
      <p:pic>
        <p:nvPicPr>
          <p:cNvPr id="9" name="Zástupný symbol obrázku 8">
            <a:extLst>
              <a:ext uri="{FF2B5EF4-FFF2-40B4-BE49-F238E27FC236}">
                <a16:creationId xmlns:a16="http://schemas.microsoft.com/office/drawing/2014/main" id="{2E8DF73F-E5C9-46F3-B5A6-56E221C6A2EA}"/>
              </a:ext>
            </a:extLst>
          </p:cNvPr>
          <p:cNvPicPr>
            <a:picLocks noGrp="1" noChangeAspect="1"/>
          </p:cNvPicPr>
          <p:nvPr>
            <p:ph type="pic" sz="quarter" idx="12"/>
          </p:nvPr>
        </p:nvPicPr>
        <p:blipFill rotWithShape="1">
          <a:blip r:embed="rId2"/>
          <a:srcRect l="22198" t="7316" r="24456" b="12772"/>
          <a:stretch/>
        </p:blipFill>
        <p:spPr>
          <a:xfrm>
            <a:off x="0" y="1234800"/>
            <a:ext cx="3840480" cy="5112000"/>
          </a:xfrm>
        </p:spPr>
      </p:pic>
    </p:spTree>
    <p:extLst>
      <p:ext uri="{BB962C8B-B14F-4D97-AF65-F5344CB8AC3E}">
        <p14:creationId xmlns:p14="http://schemas.microsoft.com/office/powerpoint/2010/main" val="1647223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ROZDĚLOVACÍ OKRUH:</a:t>
            </a:r>
            <a:endParaRPr lang="en-US"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12</a:t>
            </a:fld>
            <a:endParaRPr lang="en-US" dirty="0"/>
          </a:p>
        </p:txBody>
      </p:sp>
      <p:pic>
        <p:nvPicPr>
          <p:cNvPr id="10" name="Obrázek 9">
            <a:extLst>
              <a:ext uri="{FF2B5EF4-FFF2-40B4-BE49-F238E27FC236}">
                <a16:creationId xmlns:a16="http://schemas.microsoft.com/office/drawing/2014/main" id="{26B00689-E4F6-4030-AF19-6AF20F64C409}"/>
              </a:ext>
            </a:extLst>
          </p:cNvPr>
          <p:cNvPicPr>
            <a:picLocks noChangeAspect="1"/>
          </p:cNvPicPr>
          <p:nvPr/>
        </p:nvPicPr>
        <p:blipFill>
          <a:blip r:embed="rId2"/>
          <a:stretch>
            <a:fillRect/>
          </a:stretch>
        </p:blipFill>
        <p:spPr>
          <a:xfrm>
            <a:off x="1059160" y="1054800"/>
            <a:ext cx="2558140" cy="5324400"/>
          </a:xfrm>
          <a:prstGeom prst="rect">
            <a:avLst/>
          </a:prstGeom>
        </p:spPr>
      </p:pic>
      <p:sp>
        <p:nvSpPr>
          <p:cNvPr id="17" name="Copy">
            <a:extLst>
              <a:ext uri="{FF2B5EF4-FFF2-40B4-BE49-F238E27FC236}">
                <a16:creationId xmlns:a16="http://schemas.microsoft.com/office/drawing/2014/main" id="{669228AD-FC71-4DB2-A9A8-1427D6F64A4A}"/>
              </a:ext>
            </a:extLst>
          </p:cNvPr>
          <p:cNvSpPr>
            <a:spLocks noGrp="1"/>
          </p:cNvSpPr>
          <p:nvPr>
            <p:ph sz="half" idx="2"/>
          </p:nvPr>
        </p:nvSpPr>
        <p:spPr>
          <a:xfrm>
            <a:off x="4040778" y="1414800"/>
            <a:ext cx="7746412" cy="4752000"/>
          </a:xfrm>
        </p:spPr>
        <p:txBody>
          <a:bodyPr/>
          <a:lstStyle/>
          <a:p>
            <a:r>
              <a:rPr lang="cs-CZ" sz="1600" b="1" dirty="0"/>
              <a:t>Princip: </a:t>
            </a:r>
            <a:br>
              <a:rPr lang="cs-CZ" sz="1600" dirty="0"/>
            </a:br>
            <a:r>
              <a:rPr lang="cs-CZ" sz="1600" dirty="0"/>
              <a:t>Výkon chladiče se ovládá pomocí objemového průtoku. S poklesem průtoku chladiva se zvyšuje teplota chladiva na výstupu ze spotřebiče. Při uzavření ventilu se teplota zpátečky téměř vyrovná teplotě přívodu.</a:t>
            </a:r>
          </a:p>
          <a:p>
            <a:r>
              <a:rPr lang="cs-CZ" sz="1600" b="1" dirty="0"/>
              <a:t>Vlastnosti:</a:t>
            </a:r>
          </a:p>
          <a:p>
            <a:pPr marL="465750" lvl="1" indent="-285750"/>
            <a:r>
              <a:rPr lang="cs-CZ" sz="1600" dirty="0"/>
              <a:t>proměnlivý objemový průtok ovlivňuje tep. výkon spotřebiče</a:t>
            </a:r>
          </a:p>
          <a:p>
            <a:pPr marL="465750" lvl="1" indent="-285750"/>
            <a:r>
              <a:rPr lang="cs-CZ" sz="1600" dirty="0"/>
              <a:t>konstantní objemový průtok a tlak v primárním okruhu</a:t>
            </a:r>
          </a:p>
          <a:p>
            <a:pPr marL="465750" lvl="1" indent="-285750"/>
            <a:r>
              <a:rPr lang="cs-CZ" sz="1600" dirty="0"/>
              <a:t>malý rozdíl teplot mezi přívodem a zpátečkou (pokud je trojcestný </a:t>
            </a:r>
            <a:br>
              <a:rPr lang="cs-CZ" sz="1600" dirty="0"/>
            </a:br>
            <a:r>
              <a:rPr lang="cs-CZ" sz="1600" dirty="0"/>
              <a:t>ventil dostatečně blízko spotřebiče)</a:t>
            </a:r>
          </a:p>
          <a:p>
            <a:r>
              <a:rPr lang="cs-CZ" sz="1600" b="1" dirty="0"/>
              <a:t>Použití:</a:t>
            </a:r>
          </a:p>
          <a:p>
            <a:pPr marL="465750" lvl="1" indent="-285750"/>
            <a:r>
              <a:rPr lang="cs-CZ" sz="1600" dirty="0"/>
              <a:t>chlazení vzduchu s odvlhčováním</a:t>
            </a:r>
          </a:p>
          <a:p>
            <a:pPr marL="465750" lvl="1" indent="-285750"/>
            <a:r>
              <a:rPr lang="cs-CZ" sz="1600" dirty="0"/>
              <a:t>ohřívače vzduchu bez nebezpečí zamrznutí</a:t>
            </a:r>
          </a:p>
          <a:p>
            <a:pPr marL="465750" lvl="1" indent="-285750"/>
            <a:r>
              <a:rPr lang="cs-CZ" sz="1600" dirty="0"/>
              <a:t>systémy zpětného získávání tepla (chladu)</a:t>
            </a:r>
          </a:p>
          <a:p>
            <a:pPr marL="465750" lvl="1" indent="-285750"/>
            <a:r>
              <a:rPr lang="cs-CZ" sz="1600" dirty="0"/>
              <a:t>ohřev teplé užitkové vody</a:t>
            </a:r>
          </a:p>
          <a:p>
            <a:pPr marL="465750" lvl="1" indent="-285750"/>
            <a:r>
              <a:rPr lang="cs-CZ" sz="1600" dirty="0"/>
              <a:t>ochranný okruh zdroje (udržuje zpátečku kotle)</a:t>
            </a:r>
            <a:br>
              <a:rPr lang="cs-CZ" sz="1600" dirty="0"/>
            </a:br>
            <a:endParaRPr lang="cs-CZ" sz="1600" dirty="0"/>
          </a:p>
          <a:p>
            <a:pPr lvl="1"/>
            <a:endParaRPr lang="en-US" sz="1600" dirty="0"/>
          </a:p>
        </p:txBody>
      </p:sp>
    </p:spTree>
    <p:extLst>
      <p:ext uri="{BB962C8B-B14F-4D97-AF65-F5344CB8AC3E}">
        <p14:creationId xmlns:p14="http://schemas.microsoft.com/office/powerpoint/2010/main" val="3793596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OKRUH S DVOJITÝM SMĚŠOVÁNÍM:</a:t>
            </a:r>
            <a:endParaRPr lang="en-US"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13</a:t>
            </a:fld>
            <a:endParaRPr lang="en-US" dirty="0"/>
          </a:p>
        </p:txBody>
      </p:sp>
      <p:pic>
        <p:nvPicPr>
          <p:cNvPr id="12" name="Obrázek 11">
            <a:extLst>
              <a:ext uri="{FF2B5EF4-FFF2-40B4-BE49-F238E27FC236}">
                <a16:creationId xmlns:a16="http://schemas.microsoft.com/office/drawing/2014/main" id="{E648F873-3DEE-490A-ADEC-76387FC2B8EA}"/>
              </a:ext>
            </a:extLst>
          </p:cNvPr>
          <p:cNvPicPr>
            <a:picLocks noChangeAspect="1"/>
          </p:cNvPicPr>
          <p:nvPr/>
        </p:nvPicPr>
        <p:blipFill>
          <a:blip r:embed="rId2"/>
          <a:stretch>
            <a:fillRect/>
          </a:stretch>
        </p:blipFill>
        <p:spPr>
          <a:xfrm>
            <a:off x="1059160" y="1054800"/>
            <a:ext cx="2701359" cy="5256000"/>
          </a:xfrm>
          <a:prstGeom prst="rect">
            <a:avLst/>
          </a:prstGeom>
        </p:spPr>
      </p:pic>
      <p:sp>
        <p:nvSpPr>
          <p:cNvPr id="16" name="Copy">
            <a:extLst>
              <a:ext uri="{FF2B5EF4-FFF2-40B4-BE49-F238E27FC236}">
                <a16:creationId xmlns:a16="http://schemas.microsoft.com/office/drawing/2014/main" id="{94CA808C-76E8-4354-8F29-689834805531}"/>
              </a:ext>
            </a:extLst>
          </p:cNvPr>
          <p:cNvSpPr>
            <a:spLocks noGrp="1"/>
          </p:cNvSpPr>
          <p:nvPr>
            <p:ph sz="half" idx="2"/>
          </p:nvPr>
        </p:nvSpPr>
        <p:spPr>
          <a:xfrm>
            <a:off x="4040778" y="1414800"/>
            <a:ext cx="7746412" cy="4752000"/>
          </a:xfrm>
        </p:spPr>
        <p:txBody>
          <a:bodyPr/>
          <a:lstStyle/>
          <a:p>
            <a:r>
              <a:rPr lang="cs-CZ" sz="1600" b="1" dirty="0"/>
              <a:t>Princip: </a:t>
            </a:r>
            <a:br>
              <a:rPr lang="cs-CZ" sz="1600" dirty="0"/>
            </a:br>
            <a:r>
              <a:rPr lang="cs-CZ" sz="1600" dirty="0"/>
              <a:t>Pomocí konstantního průtoku se přimíchává do přívodu část ochlazené vody ze zpátečky. Toto zapojení je vhodné zejména v systémech, kde je na přívodu do spotřebiče potřebná nižší teplota, než jde ze zdroje.</a:t>
            </a:r>
          </a:p>
          <a:p>
            <a:r>
              <a:rPr lang="cs-CZ" sz="1600" b="1" dirty="0"/>
              <a:t>Vlastnosti:</a:t>
            </a:r>
          </a:p>
          <a:p>
            <a:pPr marL="465750" lvl="1" indent="-285750"/>
            <a:r>
              <a:rPr lang="cs-CZ" sz="1600" dirty="0"/>
              <a:t>tepelný výkon spotřebiče je závislý na změně teploty T3</a:t>
            </a:r>
          </a:p>
          <a:p>
            <a:pPr marL="465750" lvl="1" indent="-285750"/>
            <a:r>
              <a:rPr lang="cs-CZ" sz="1600" dirty="0"/>
              <a:t>objemový průtok na spotřebiči je konstantní</a:t>
            </a:r>
          </a:p>
          <a:p>
            <a:pPr marL="465750" lvl="1" indent="-285750"/>
            <a:r>
              <a:rPr lang="cs-CZ" sz="1600" dirty="0"/>
              <a:t>relativně malá změna teploty T3 může být regulována plným zdvihem ventilu – dobrá regulace</a:t>
            </a:r>
          </a:p>
          <a:p>
            <a:pPr marL="465750" lvl="1" indent="-285750"/>
            <a:r>
              <a:rPr lang="cs-CZ" sz="1600" dirty="0"/>
              <a:t>obecně nízká teplota na zpátečce</a:t>
            </a:r>
          </a:p>
          <a:p>
            <a:pPr marL="465750" lvl="1" indent="-285750"/>
            <a:r>
              <a:rPr lang="cs-CZ" sz="1600" dirty="0"/>
              <a:t>proměnlivý objemový průtok v primárním okruhu</a:t>
            </a:r>
          </a:p>
          <a:p>
            <a:r>
              <a:rPr lang="cs-CZ" sz="1600" b="1" dirty="0"/>
              <a:t>Použití:</a:t>
            </a:r>
          </a:p>
          <a:p>
            <a:pPr marL="465750" lvl="1" indent="-285750"/>
            <a:r>
              <a:rPr lang="cs-CZ" sz="1600" dirty="0"/>
              <a:t>okruhy se spotřebiči s nižší požadovanou vstupní teplotou, než je teplota ze zdroje (podlahové vytápění)</a:t>
            </a:r>
            <a:br>
              <a:rPr lang="cs-CZ" sz="1600" dirty="0"/>
            </a:br>
            <a:endParaRPr lang="cs-CZ" sz="1600" dirty="0"/>
          </a:p>
          <a:p>
            <a:pPr lvl="1"/>
            <a:endParaRPr lang="en-US" sz="1600" dirty="0"/>
          </a:p>
        </p:txBody>
      </p:sp>
    </p:spTree>
    <p:extLst>
      <p:ext uri="{BB962C8B-B14F-4D97-AF65-F5344CB8AC3E}">
        <p14:creationId xmlns:p14="http://schemas.microsoft.com/office/powerpoint/2010/main" val="2046173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VSTŘIKOVACÍ OKRUH S TROJCESTNÝM VENTILEM:</a:t>
            </a:r>
            <a:endParaRPr lang="en-US"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14</a:t>
            </a:fld>
            <a:endParaRPr lang="en-US" dirty="0"/>
          </a:p>
        </p:txBody>
      </p:sp>
      <p:pic>
        <p:nvPicPr>
          <p:cNvPr id="6" name="Obrázek 5">
            <a:extLst>
              <a:ext uri="{FF2B5EF4-FFF2-40B4-BE49-F238E27FC236}">
                <a16:creationId xmlns:a16="http://schemas.microsoft.com/office/drawing/2014/main" id="{3CA9EE72-FEF1-4522-90FD-C7C0ED548D1A}"/>
              </a:ext>
            </a:extLst>
          </p:cNvPr>
          <p:cNvPicPr>
            <a:picLocks noChangeAspect="1"/>
          </p:cNvPicPr>
          <p:nvPr/>
        </p:nvPicPr>
        <p:blipFill>
          <a:blip r:embed="rId2"/>
          <a:stretch>
            <a:fillRect/>
          </a:stretch>
        </p:blipFill>
        <p:spPr>
          <a:xfrm>
            <a:off x="735162" y="1216018"/>
            <a:ext cx="2698138" cy="5255142"/>
          </a:xfrm>
          <a:prstGeom prst="rect">
            <a:avLst/>
          </a:prstGeom>
        </p:spPr>
      </p:pic>
      <p:sp>
        <p:nvSpPr>
          <p:cNvPr id="14" name="Copy">
            <a:extLst>
              <a:ext uri="{FF2B5EF4-FFF2-40B4-BE49-F238E27FC236}">
                <a16:creationId xmlns:a16="http://schemas.microsoft.com/office/drawing/2014/main" id="{CB2F7776-EA6B-47D7-8960-3762892369DB}"/>
              </a:ext>
            </a:extLst>
          </p:cNvPr>
          <p:cNvSpPr>
            <a:spLocks noGrp="1"/>
          </p:cNvSpPr>
          <p:nvPr>
            <p:ph sz="half" idx="2"/>
          </p:nvPr>
        </p:nvSpPr>
        <p:spPr>
          <a:xfrm>
            <a:off x="4040778" y="1414800"/>
            <a:ext cx="7746412" cy="4752000"/>
          </a:xfrm>
        </p:spPr>
        <p:txBody>
          <a:bodyPr/>
          <a:lstStyle/>
          <a:p>
            <a:r>
              <a:rPr lang="cs-CZ" sz="1600" b="1" dirty="0"/>
              <a:t>Princip: </a:t>
            </a:r>
            <a:br>
              <a:rPr lang="cs-CZ" sz="1600" dirty="0"/>
            </a:br>
            <a:r>
              <a:rPr lang="cs-CZ" sz="1600" dirty="0"/>
              <a:t>Čerpadlo na </a:t>
            </a:r>
            <a:r>
              <a:rPr lang="cs-CZ" sz="1600" dirty="0" err="1"/>
              <a:t>primáru</a:t>
            </a:r>
            <a:r>
              <a:rPr lang="cs-CZ" sz="1600" dirty="0"/>
              <a:t> přivádí množství vody v závislosti na poloze trojcestného ventilu - buď více, nebo méně. Tato voda se pak směšuje s ochlazenou vodou ze zpátečky, kterou přes bypass nasává čerpadlo v okruhu spotřebiče.</a:t>
            </a:r>
          </a:p>
          <a:p>
            <a:r>
              <a:rPr lang="cs-CZ" sz="1600" b="1" dirty="0"/>
              <a:t>Vlastnosti:</a:t>
            </a:r>
          </a:p>
          <a:p>
            <a:pPr marL="465750" lvl="1" indent="-285750"/>
            <a:r>
              <a:rPr lang="cs-CZ" sz="1600" dirty="0"/>
              <a:t>tepelný výkon spotřebiče je ovlivněn teplotou T2</a:t>
            </a:r>
          </a:p>
          <a:p>
            <a:pPr marL="465750" lvl="1" indent="-285750"/>
            <a:r>
              <a:rPr lang="cs-CZ" sz="1600" dirty="0"/>
              <a:t>konstantní objemový průtok jak na straně spotřebiče, tak na straně zdroje</a:t>
            </a:r>
          </a:p>
          <a:p>
            <a:pPr marL="465750" lvl="1" indent="-285750"/>
            <a:r>
              <a:rPr lang="cs-CZ" sz="1600" dirty="0"/>
              <a:t>v obtoku je proměnlivý objemový průtok</a:t>
            </a:r>
          </a:p>
          <a:p>
            <a:pPr marL="465750" lvl="1" indent="-285750"/>
            <a:r>
              <a:rPr lang="cs-CZ" sz="1600" dirty="0"/>
              <a:t>relativně vysoká teplota na zpátečce </a:t>
            </a:r>
            <a:r>
              <a:rPr lang="cs-CZ" sz="1600" dirty="0" err="1"/>
              <a:t>primáru</a:t>
            </a:r>
            <a:endParaRPr lang="cs-CZ" sz="1600" dirty="0"/>
          </a:p>
          <a:p>
            <a:r>
              <a:rPr lang="cs-CZ" sz="1600" b="1" dirty="0"/>
              <a:t>Použití:</a:t>
            </a:r>
          </a:p>
          <a:p>
            <a:pPr marL="465750" lvl="1" indent="-285750"/>
            <a:r>
              <a:rPr lang="cs-CZ" sz="1600" dirty="0"/>
              <a:t>nebezpečí zamrznutí u ohřívačů vzduchu</a:t>
            </a:r>
          </a:p>
          <a:p>
            <a:pPr marL="465750" lvl="1" indent="-285750"/>
            <a:r>
              <a:rPr lang="cs-CZ" sz="1600" dirty="0"/>
              <a:t>podlahové vytápění a vytápění OT</a:t>
            </a:r>
          </a:p>
          <a:p>
            <a:pPr marL="465750" lvl="1" indent="-285750"/>
            <a:r>
              <a:rPr lang="cs-CZ" sz="1600" dirty="0"/>
              <a:t>chladící okruhy bez regulovaného odvlhčování</a:t>
            </a:r>
          </a:p>
          <a:p>
            <a:pPr marL="465750" lvl="1" indent="-285750"/>
            <a:endParaRPr lang="cs-CZ" sz="1600" dirty="0"/>
          </a:p>
          <a:p>
            <a:pPr lvl="1" indent="0">
              <a:buNone/>
            </a:pPr>
            <a:r>
              <a:rPr lang="cs-CZ" sz="1600" i="1" dirty="0"/>
              <a:t>Není vhodné pro zařízení napojená ze systému CZT (vysoká teplota na zpátečce).</a:t>
            </a:r>
          </a:p>
          <a:p>
            <a:pPr lvl="1" indent="0">
              <a:buNone/>
            </a:pPr>
            <a:br>
              <a:rPr lang="cs-CZ" sz="1600" dirty="0"/>
            </a:br>
            <a:endParaRPr lang="cs-CZ" sz="1600" dirty="0"/>
          </a:p>
          <a:p>
            <a:pPr lvl="1"/>
            <a:endParaRPr lang="en-US" sz="1600" dirty="0"/>
          </a:p>
        </p:txBody>
      </p:sp>
    </p:spTree>
    <p:extLst>
      <p:ext uri="{BB962C8B-B14F-4D97-AF65-F5344CB8AC3E}">
        <p14:creationId xmlns:p14="http://schemas.microsoft.com/office/powerpoint/2010/main" val="638002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VSTŘIKOVACÍ OKRUH S DVOJCESTNÝM VENTILEM:</a:t>
            </a:r>
            <a:endParaRPr lang="en-US"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15</a:t>
            </a:fld>
            <a:endParaRPr lang="en-US" dirty="0"/>
          </a:p>
        </p:txBody>
      </p:sp>
      <p:pic>
        <p:nvPicPr>
          <p:cNvPr id="5" name="Obrázek 4">
            <a:extLst>
              <a:ext uri="{FF2B5EF4-FFF2-40B4-BE49-F238E27FC236}">
                <a16:creationId xmlns:a16="http://schemas.microsoft.com/office/drawing/2014/main" id="{4F254CFF-7685-444A-A939-BB340D3A649E}"/>
              </a:ext>
            </a:extLst>
          </p:cNvPr>
          <p:cNvPicPr>
            <a:picLocks noChangeAspect="1"/>
          </p:cNvPicPr>
          <p:nvPr/>
        </p:nvPicPr>
        <p:blipFill>
          <a:blip r:embed="rId2"/>
          <a:stretch>
            <a:fillRect/>
          </a:stretch>
        </p:blipFill>
        <p:spPr>
          <a:xfrm>
            <a:off x="827819" y="1130958"/>
            <a:ext cx="2598065" cy="5179842"/>
          </a:xfrm>
          <a:prstGeom prst="rect">
            <a:avLst/>
          </a:prstGeom>
        </p:spPr>
      </p:pic>
      <p:sp>
        <p:nvSpPr>
          <p:cNvPr id="13" name="Copy">
            <a:extLst>
              <a:ext uri="{FF2B5EF4-FFF2-40B4-BE49-F238E27FC236}">
                <a16:creationId xmlns:a16="http://schemas.microsoft.com/office/drawing/2014/main" id="{41BCCC46-198F-49D5-852D-C03B1E86E8FC}"/>
              </a:ext>
            </a:extLst>
          </p:cNvPr>
          <p:cNvSpPr>
            <a:spLocks noGrp="1"/>
          </p:cNvSpPr>
          <p:nvPr>
            <p:ph sz="half" idx="2"/>
          </p:nvPr>
        </p:nvSpPr>
        <p:spPr>
          <a:xfrm>
            <a:off x="4040778" y="1414800"/>
            <a:ext cx="7746412" cy="4752000"/>
          </a:xfrm>
        </p:spPr>
        <p:txBody>
          <a:bodyPr/>
          <a:lstStyle/>
          <a:p>
            <a:r>
              <a:rPr lang="cs-CZ" sz="1600" b="1" dirty="0"/>
              <a:t>Princip: </a:t>
            </a:r>
            <a:br>
              <a:rPr lang="cs-CZ" sz="1600" dirty="0"/>
            </a:br>
            <a:r>
              <a:rPr lang="cs-CZ" sz="1600" dirty="0"/>
              <a:t>Čerpadlo na </a:t>
            </a:r>
            <a:r>
              <a:rPr lang="cs-CZ" sz="1600" dirty="0" err="1"/>
              <a:t>primáru</a:t>
            </a:r>
            <a:r>
              <a:rPr lang="cs-CZ" sz="1600" dirty="0"/>
              <a:t> přivádí množství vody v závislosti na nastavení dvojcestného ventilu.  Na straně spotřebiče se tak získává konstantní objemový průtok s proměnlivou teplotou. Na straně zdroje oproti tomu vznikají velké změny objemového průtoku i tlaku.</a:t>
            </a:r>
          </a:p>
          <a:p>
            <a:r>
              <a:rPr lang="cs-CZ" sz="1600" b="1" dirty="0"/>
              <a:t>Vlastnosti:</a:t>
            </a:r>
          </a:p>
          <a:p>
            <a:pPr marL="465750" lvl="1" indent="-285750"/>
            <a:r>
              <a:rPr lang="cs-CZ" sz="1600" dirty="0"/>
              <a:t>tepelný výkon spotřebiče je ovlivněn změnami teploty na T2</a:t>
            </a:r>
          </a:p>
          <a:p>
            <a:pPr marL="465750" lvl="1" indent="-285750"/>
            <a:r>
              <a:rPr lang="cs-CZ" sz="1600" dirty="0"/>
              <a:t>konstantní objemový průtok spotřebičem</a:t>
            </a:r>
          </a:p>
          <a:p>
            <a:pPr marL="465750" lvl="1" indent="-285750"/>
            <a:r>
              <a:rPr lang="cs-CZ" sz="1600" dirty="0"/>
              <a:t>relativně nízká teplota zpátečky</a:t>
            </a:r>
          </a:p>
          <a:p>
            <a:pPr marL="465750" lvl="1" indent="-285750"/>
            <a:r>
              <a:rPr lang="cs-CZ" sz="1600" dirty="0"/>
              <a:t>při zavřeném ventilu může dojít k přehřátí čerpadla na </a:t>
            </a:r>
            <a:r>
              <a:rPr lang="cs-CZ" sz="1600" dirty="0" err="1"/>
              <a:t>primáru</a:t>
            </a:r>
            <a:endParaRPr lang="cs-CZ" sz="1600" dirty="0"/>
          </a:p>
          <a:p>
            <a:r>
              <a:rPr lang="cs-CZ" sz="1600" b="1" dirty="0"/>
              <a:t>Použití:</a:t>
            </a:r>
          </a:p>
          <a:p>
            <a:pPr marL="465750" lvl="1" indent="-285750"/>
            <a:r>
              <a:rPr lang="cs-CZ" sz="1600" dirty="0"/>
              <a:t>nebezpečí zamrznutí u ohřívačů vzduchu</a:t>
            </a:r>
          </a:p>
          <a:p>
            <a:pPr marL="465750" lvl="1" indent="-285750"/>
            <a:r>
              <a:rPr lang="cs-CZ" sz="1600" dirty="0"/>
              <a:t>zařízení s kondenzačními kotli</a:t>
            </a:r>
          </a:p>
          <a:p>
            <a:pPr marL="465750" lvl="1" indent="-285750"/>
            <a:r>
              <a:rPr lang="cs-CZ" sz="1600" dirty="0"/>
              <a:t>přímé připojení na systém CZT</a:t>
            </a:r>
            <a:br>
              <a:rPr lang="cs-CZ" sz="1600" dirty="0"/>
            </a:br>
            <a:endParaRPr lang="cs-CZ" sz="1600" dirty="0"/>
          </a:p>
          <a:p>
            <a:pPr lvl="1"/>
            <a:endParaRPr lang="en-US" sz="1600" dirty="0"/>
          </a:p>
        </p:txBody>
      </p:sp>
    </p:spTree>
    <p:extLst>
      <p:ext uri="{BB962C8B-B14F-4D97-AF65-F5344CB8AC3E}">
        <p14:creationId xmlns:p14="http://schemas.microsoft.com/office/powerpoint/2010/main" val="121371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2462213"/>
          </a:xfrm>
        </p:spPr>
        <p:txBody>
          <a:bodyPr/>
          <a:lstStyle/>
          <a:p>
            <a:r>
              <a:rPr lang="cs-CZ" dirty="0"/>
              <a:t>Hydraulické charakteristiky</a:t>
            </a:r>
            <a:endParaRPr lang="en-US" b="0" dirty="0"/>
          </a:p>
        </p:txBody>
      </p:sp>
      <p:sp>
        <p:nvSpPr>
          <p:cNvPr id="4" name="Footer Placeholder">
            <a:extLst>
              <a:ext uri="{FF2B5EF4-FFF2-40B4-BE49-F238E27FC236}">
                <a16:creationId xmlns:a16="http://schemas.microsoft.com/office/drawing/2014/main" id="{219E2082-A671-48FA-BA58-21BFEF63DFFA}"/>
              </a:ext>
            </a:extLst>
          </p:cNvPr>
          <p:cNvSpPr>
            <a:spLocks noGrp="1"/>
          </p:cNvSpPr>
          <p:nvPr>
            <p:ph type="ftr" sz="quarter" idx="10"/>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3" name="Slide Number Placeholder">
            <a:extLst>
              <a:ext uri="{FF2B5EF4-FFF2-40B4-BE49-F238E27FC236}">
                <a16:creationId xmlns:a16="http://schemas.microsoft.com/office/drawing/2014/main" id="{ACCFE235-7738-4971-A010-875207DA87A2}"/>
              </a:ext>
            </a:extLst>
          </p:cNvPr>
          <p:cNvSpPr>
            <a:spLocks noGrp="1"/>
          </p:cNvSpPr>
          <p:nvPr>
            <p:ph type="sldNum" sz="quarter" idx="11"/>
          </p:nvPr>
        </p:nvSpPr>
        <p:spPr/>
        <p:txBody>
          <a:bodyPr/>
          <a:lstStyle/>
          <a:p>
            <a:r>
              <a:rPr lang="en-US"/>
              <a:t>Page </a:t>
            </a:r>
            <a:fld id="{15EBE321-CBB1-4E91-BD14-37C8D44326FB}" type="slidenum">
              <a:rPr lang="en-US" smtClean="0"/>
              <a:pPr/>
              <a:t>16</a:t>
            </a:fld>
            <a:endParaRPr lang="en-US" dirty="0"/>
          </a:p>
        </p:txBody>
      </p:sp>
    </p:spTree>
    <p:extLst>
      <p:ext uri="{BB962C8B-B14F-4D97-AF65-F5344CB8AC3E}">
        <p14:creationId xmlns:p14="http://schemas.microsoft.com/office/powerpoint/2010/main" val="3595586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r>
              <a:rPr lang="cs-CZ" dirty="0"/>
              <a:t>AUTORITA VENTILU   = regulační schopnost ventilu</a:t>
            </a:r>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17</a:t>
            </a:fld>
            <a:endParaRPr lang="en-US" dirty="0"/>
          </a:p>
        </p:txBody>
      </p:sp>
      <p:sp>
        <p:nvSpPr>
          <p:cNvPr id="10" name="Copy">
            <a:extLst>
              <a:ext uri="{FF2B5EF4-FFF2-40B4-BE49-F238E27FC236}">
                <a16:creationId xmlns:a16="http://schemas.microsoft.com/office/drawing/2014/main" id="{BBED63E5-4453-467F-8DD5-5ED21177DC10}"/>
              </a:ext>
            </a:extLst>
          </p:cNvPr>
          <p:cNvSpPr txBox="1">
            <a:spLocks/>
          </p:cNvSpPr>
          <p:nvPr/>
        </p:nvSpPr>
        <p:spPr>
          <a:xfrm>
            <a:off x="411160" y="4763589"/>
            <a:ext cx="4927193" cy="159816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cs-CZ" dirty="0"/>
              <a:t>Tlaková ztráta na plně otevřeném ventilu ku takové ztrátě „hydraulického obvodu“</a:t>
            </a:r>
          </a:p>
          <a:p>
            <a:endParaRPr lang="cs-CZ" dirty="0"/>
          </a:p>
          <a:p>
            <a:pPr algn="r"/>
            <a:r>
              <a:rPr lang="cs-CZ" b="1" dirty="0"/>
              <a:t> - autorita ventilu </a:t>
            </a:r>
            <a:r>
              <a:rPr lang="cs-CZ" b="1" dirty="0" err="1"/>
              <a:t>Pv</a:t>
            </a:r>
            <a:endParaRPr lang="cs-CZ" b="1" dirty="0"/>
          </a:p>
        </p:txBody>
      </p:sp>
      <p:sp>
        <p:nvSpPr>
          <p:cNvPr id="13" name="Copy">
            <a:extLst>
              <a:ext uri="{FF2B5EF4-FFF2-40B4-BE49-F238E27FC236}">
                <a16:creationId xmlns:a16="http://schemas.microsoft.com/office/drawing/2014/main" id="{2F99F4BE-40F9-47B2-8F54-5FA80A6D40ED}"/>
              </a:ext>
            </a:extLst>
          </p:cNvPr>
          <p:cNvSpPr txBox="1">
            <a:spLocks/>
          </p:cNvSpPr>
          <p:nvPr/>
        </p:nvSpPr>
        <p:spPr>
          <a:xfrm>
            <a:off x="5151281" y="1317827"/>
            <a:ext cx="6488719" cy="177470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marL="465750" lvl="1" indent="-285750"/>
            <a:r>
              <a:rPr lang="cs-CZ" dirty="0"/>
              <a:t>DpV100   Tlaková ztráta na plně otevřeném ventilu</a:t>
            </a:r>
          </a:p>
          <a:p>
            <a:pPr marL="465750" lvl="1" indent="-285750"/>
            <a:r>
              <a:rPr lang="cs-CZ" dirty="0" err="1"/>
              <a:t>Dpmv</a:t>
            </a:r>
            <a:r>
              <a:rPr lang="cs-CZ" dirty="0"/>
              <a:t>      Tlaková ztráta v obvodu s proměnlivým průtokem</a:t>
            </a:r>
          </a:p>
          <a:p>
            <a:pPr marL="465750" lvl="1" indent="-285750"/>
            <a:r>
              <a:rPr lang="cs-CZ" dirty="0"/>
              <a:t>∆pv0       Tlaková ztráta na plně zavřeném ventilu</a:t>
            </a:r>
          </a:p>
          <a:p>
            <a:pPr lvl="1"/>
            <a:endParaRPr lang="en-US" dirty="0"/>
          </a:p>
        </p:txBody>
      </p:sp>
      <p:pic>
        <p:nvPicPr>
          <p:cNvPr id="14" name="Zástupný symbol obrázku 13" descr="Výstřižek20.JPG">
            <a:extLst>
              <a:ext uri="{FF2B5EF4-FFF2-40B4-BE49-F238E27FC236}">
                <a16:creationId xmlns:a16="http://schemas.microsoft.com/office/drawing/2014/main" id="{F0D349FB-C160-4AC1-A7AA-03E1E7CF5F63}"/>
              </a:ext>
            </a:extLst>
          </p:cNvPr>
          <p:cNvPicPr>
            <a:picLocks noGrp="1" noChangeAspect="1"/>
          </p:cNvPicPr>
          <p:nvPr>
            <p:ph type="pic" sz="quarter" idx="12"/>
          </p:nvPr>
        </p:nvPicPr>
        <p:blipFill rotWithShape="1">
          <a:blip r:embed="rId2"/>
          <a:srcRect t="2062" b="1995"/>
          <a:stretch/>
        </p:blipFill>
        <p:spPr>
          <a:xfrm>
            <a:off x="410400" y="1187126"/>
            <a:ext cx="4740881" cy="3257053"/>
          </a:xfrm>
          <a:prstGeom prst="rect">
            <a:avLst/>
          </a:prstGeom>
        </p:spPr>
      </p:pic>
      <p:grpSp>
        <p:nvGrpSpPr>
          <p:cNvPr id="17" name="Skupina 15">
            <a:extLst>
              <a:ext uri="{FF2B5EF4-FFF2-40B4-BE49-F238E27FC236}">
                <a16:creationId xmlns:a16="http://schemas.microsoft.com/office/drawing/2014/main" id="{1275654D-4DA9-4C1F-980C-2160FA903FE8}"/>
              </a:ext>
            </a:extLst>
          </p:cNvPr>
          <p:cNvGrpSpPr/>
          <p:nvPr/>
        </p:nvGrpSpPr>
        <p:grpSpPr>
          <a:xfrm>
            <a:off x="5623640" y="3184179"/>
            <a:ext cx="6016360" cy="2842152"/>
            <a:chOff x="1835658" y="4005072"/>
            <a:chExt cx="5328666" cy="2304288"/>
          </a:xfrm>
          <a:solidFill>
            <a:srgbClr val="E5E5E9"/>
          </a:solidFill>
        </p:grpSpPr>
        <p:sp>
          <p:nvSpPr>
            <p:cNvPr id="18" name="Obdélník 17">
              <a:extLst>
                <a:ext uri="{FF2B5EF4-FFF2-40B4-BE49-F238E27FC236}">
                  <a16:creationId xmlns:a16="http://schemas.microsoft.com/office/drawing/2014/main" id="{6FBF5E96-4617-4FFD-925A-FA46B435ABD6}"/>
                </a:ext>
              </a:extLst>
            </p:cNvPr>
            <p:cNvSpPr/>
            <p:nvPr/>
          </p:nvSpPr>
          <p:spPr bwMode="auto">
            <a:xfrm>
              <a:off x="1835658" y="4005072"/>
              <a:ext cx="5328666" cy="230428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cxnSp>
          <p:nvCxnSpPr>
            <p:cNvPr id="19" name="Přímá spojovací čára 17">
              <a:extLst>
                <a:ext uri="{FF2B5EF4-FFF2-40B4-BE49-F238E27FC236}">
                  <a16:creationId xmlns:a16="http://schemas.microsoft.com/office/drawing/2014/main" id="{DB55C5C1-021C-4563-8175-20C9554E4836}"/>
                </a:ext>
              </a:extLst>
            </p:cNvPr>
            <p:cNvCxnSpPr/>
            <p:nvPr/>
          </p:nvCxnSpPr>
          <p:spPr bwMode="auto">
            <a:xfrm>
              <a:off x="6406732" y="4451565"/>
              <a:ext cx="380571" cy="0"/>
            </a:xfrm>
            <a:prstGeom prst="line">
              <a:avLst/>
            </a:prstGeom>
            <a:grpFill/>
            <a:ln w="12700"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20" name="Skupina 48">
              <a:extLst>
                <a:ext uri="{FF2B5EF4-FFF2-40B4-BE49-F238E27FC236}">
                  <a16:creationId xmlns:a16="http://schemas.microsoft.com/office/drawing/2014/main" id="{CD1BC024-880C-4181-AFAD-DE334D0119B0}"/>
                </a:ext>
              </a:extLst>
            </p:cNvPr>
            <p:cNvGrpSpPr/>
            <p:nvPr/>
          </p:nvGrpSpPr>
          <p:grpSpPr>
            <a:xfrm>
              <a:off x="4543465" y="4269105"/>
              <a:ext cx="309289" cy="269089"/>
              <a:chOff x="4071046" y="3786044"/>
              <a:chExt cx="864000" cy="864000"/>
            </a:xfrm>
            <a:grpFill/>
          </p:grpSpPr>
          <p:sp>
            <p:nvSpPr>
              <p:cNvPr id="170" name="Elipsa 177">
                <a:extLst>
                  <a:ext uri="{FF2B5EF4-FFF2-40B4-BE49-F238E27FC236}">
                    <a16:creationId xmlns:a16="http://schemas.microsoft.com/office/drawing/2014/main" id="{487FEF4A-6B5F-43AA-B214-B55D43BF8643}"/>
                  </a:ext>
                </a:extLst>
              </p:cNvPr>
              <p:cNvSpPr/>
              <p:nvPr/>
            </p:nvSpPr>
            <p:spPr bwMode="auto">
              <a:xfrm>
                <a:off x="4071046" y="3786044"/>
                <a:ext cx="864000" cy="86400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sp>
            <p:nvSpPr>
              <p:cNvPr id="171" name="Elipsa 178">
                <a:extLst>
                  <a:ext uri="{FF2B5EF4-FFF2-40B4-BE49-F238E27FC236}">
                    <a16:creationId xmlns:a16="http://schemas.microsoft.com/office/drawing/2014/main" id="{909718DD-5164-4AA6-928C-7A67EA94836E}"/>
                  </a:ext>
                </a:extLst>
              </p:cNvPr>
              <p:cNvSpPr/>
              <p:nvPr/>
            </p:nvSpPr>
            <p:spPr bwMode="auto">
              <a:xfrm>
                <a:off x="4139946" y="3861054"/>
                <a:ext cx="720090" cy="72009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grpSp>
        <p:cxnSp>
          <p:nvCxnSpPr>
            <p:cNvPr id="21" name="Přímá spojovací čára 19">
              <a:extLst>
                <a:ext uri="{FF2B5EF4-FFF2-40B4-BE49-F238E27FC236}">
                  <a16:creationId xmlns:a16="http://schemas.microsoft.com/office/drawing/2014/main" id="{CD4B1FEA-8971-4392-8C8B-466D64814BA6}"/>
                </a:ext>
              </a:extLst>
            </p:cNvPr>
            <p:cNvCxnSpPr/>
            <p:nvPr/>
          </p:nvCxnSpPr>
          <p:spPr bwMode="auto">
            <a:xfrm>
              <a:off x="4500039" y="4999542"/>
              <a:ext cx="380571" cy="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Přímá spojovací čára 20">
              <a:extLst>
                <a:ext uri="{FF2B5EF4-FFF2-40B4-BE49-F238E27FC236}">
                  <a16:creationId xmlns:a16="http://schemas.microsoft.com/office/drawing/2014/main" id="{69A09CBF-942F-48E9-9859-47B613643ABC}"/>
                </a:ext>
              </a:extLst>
            </p:cNvPr>
            <p:cNvCxnSpPr/>
            <p:nvPr/>
          </p:nvCxnSpPr>
          <p:spPr bwMode="auto">
            <a:xfrm>
              <a:off x="3738753" y="4443617"/>
              <a:ext cx="380571" cy="0"/>
            </a:xfrm>
            <a:prstGeom prst="line">
              <a:avLst/>
            </a:prstGeom>
            <a:grpFill/>
            <a:ln w="12700"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23" name="Skupina 48">
              <a:extLst>
                <a:ext uri="{FF2B5EF4-FFF2-40B4-BE49-F238E27FC236}">
                  <a16:creationId xmlns:a16="http://schemas.microsoft.com/office/drawing/2014/main" id="{7C3CC37C-3C9A-4B81-BB28-D7A4910C1CC2}"/>
                </a:ext>
              </a:extLst>
            </p:cNvPr>
            <p:cNvGrpSpPr/>
            <p:nvPr/>
          </p:nvGrpSpPr>
          <p:grpSpPr>
            <a:xfrm>
              <a:off x="3782227" y="4269105"/>
              <a:ext cx="309289" cy="269089"/>
              <a:chOff x="4071046" y="3786044"/>
              <a:chExt cx="864000" cy="864000"/>
            </a:xfrm>
            <a:grpFill/>
          </p:grpSpPr>
          <p:sp>
            <p:nvSpPr>
              <p:cNvPr id="168" name="Elipsa 175">
                <a:extLst>
                  <a:ext uri="{FF2B5EF4-FFF2-40B4-BE49-F238E27FC236}">
                    <a16:creationId xmlns:a16="http://schemas.microsoft.com/office/drawing/2014/main" id="{9A459A8A-3C37-4341-BD3E-4FDAFCAE17A6}"/>
                  </a:ext>
                </a:extLst>
              </p:cNvPr>
              <p:cNvSpPr/>
              <p:nvPr/>
            </p:nvSpPr>
            <p:spPr bwMode="auto">
              <a:xfrm>
                <a:off x="4071046" y="3786044"/>
                <a:ext cx="864000" cy="86400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sp>
            <p:nvSpPr>
              <p:cNvPr id="169" name="Elipsa 176">
                <a:extLst>
                  <a:ext uri="{FF2B5EF4-FFF2-40B4-BE49-F238E27FC236}">
                    <a16:creationId xmlns:a16="http://schemas.microsoft.com/office/drawing/2014/main" id="{D676697C-AE64-4F80-AB55-BE677611DC46}"/>
                  </a:ext>
                </a:extLst>
              </p:cNvPr>
              <p:cNvSpPr/>
              <p:nvPr/>
            </p:nvSpPr>
            <p:spPr bwMode="auto">
              <a:xfrm>
                <a:off x="4139946" y="3861054"/>
                <a:ext cx="720090" cy="72009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grpSp>
        <p:cxnSp>
          <p:nvCxnSpPr>
            <p:cNvPr id="24" name="Přímá spojovací čára 31">
              <a:extLst>
                <a:ext uri="{FF2B5EF4-FFF2-40B4-BE49-F238E27FC236}">
                  <a16:creationId xmlns:a16="http://schemas.microsoft.com/office/drawing/2014/main" id="{6A3DF1A7-2102-432A-92FD-A48EED69D4B0}"/>
                </a:ext>
              </a:extLst>
            </p:cNvPr>
            <p:cNvCxnSpPr/>
            <p:nvPr/>
          </p:nvCxnSpPr>
          <p:spPr bwMode="auto">
            <a:xfrm>
              <a:off x="2322846" y="5870003"/>
              <a:ext cx="697714" cy="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Přímá spojovací čára 32">
              <a:extLst>
                <a:ext uri="{FF2B5EF4-FFF2-40B4-BE49-F238E27FC236}">
                  <a16:creationId xmlns:a16="http://schemas.microsoft.com/office/drawing/2014/main" id="{6F85B532-E2FF-4955-A4C7-CBCA0C160E75}"/>
                </a:ext>
              </a:extLst>
            </p:cNvPr>
            <p:cNvCxnSpPr/>
            <p:nvPr/>
          </p:nvCxnSpPr>
          <p:spPr bwMode="auto">
            <a:xfrm>
              <a:off x="2321993" y="5609283"/>
              <a:ext cx="317143" cy="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Přímá spojovací čára 33">
              <a:extLst>
                <a:ext uri="{FF2B5EF4-FFF2-40B4-BE49-F238E27FC236}">
                  <a16:creationId xmlns:a16="http://schemas.microsoft.com/office/drawing/2014/main" id="{34933F0B-A4DA-4EBA-8690-6732CB87A3B2}"/>
                </a:ext>
              </a:extLst>
            </p:cNvPr>
            <p:cNvCxnSpPr/>
            <p:nvPr/>
          </p:nvCxnSpPr>
          <p:spPr bwMode="auto">
            <a:xfrm>
              <a:off x="3177156" y="5709285"/>
              <a:ext cx="380619" cy="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27" name="Skupina 29">
              <a:extLst>
                <a:ext uri="{FF2B5EF4-FFF2-40B4-BE49-F238E27FC236}">
                  <a16:creationId xmlns:a16="http://schemas.microsoft.com/office/drawing/2014/main" id="{B148489D-C5DC-46E3-B72A-DFBFB64AB387}"/>
                </a:ext>
              </a:extLst>
            </p:cNvPr>
            <p:cNvGrpSpPr/>
            <p:nvPr/>
          </p:nvGrpSpPr>
          <p:grpSpPr>
            <a:xfrm>
              <a:off x="2491232" y="4649806"/>
              <a:ext cx="206193" cy="179393"/>
              <a:chOff x="2699792" y="2420888"/>
              <a:chExt cx="504056" cy="504056"/>
            </a:xfrm>
            <a:grpFill/>
          </p:grpSpPr>
          <p:sp>
            <p:nvSpPr>
              <p:cNvPr id="166" name="Elipsa 173">
                <a:extLst>
                  <a:ext uri="{FF2B5EF4-FFF2-40B4-BE49-F238E27FC236}">
                    <a16:creationId xmlns:a16="http://schemas.microsoft.com/office/drawing/2014/main" id="{592D9994-ADD3-4E80-BB65-069279625A3C}"/>
                  </a:ext>
                </a:extLst>
              </p:cNvPr>
              <p:cNvSpPr/>
              <p:nvPr/>
            </p:nvSpPr>
            <p:spPr>
              <a:xfrm>
                <a:off x="2699792" y="2420888"/>
                <a:ext cx="504056" cy="50405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7" name="Rovnoramenný trojúhelník 166">
                <a:extLst>
                  <a:ext uri="{FF2B5EF4-FFF2-40B4-BE49-F238E27FC236}">
                    <a16:creationId xmlns:a16="http://schemas.microsoft.com/office/drawing/2014/main" id="{B133DBCA-9F8A-4191-A254-11F10A5CBD88}"/>
                  </a:ext>
                </a:extLst>
              </p:cNvPr>
              <p:cNvSpPr/>
              <p:nvPr/>
            </p:nvSpPr>
            <p:spPr>
              <a:xfrm>
                <a:off x="2771800" y="2458224"/>
                <a:ext cx="360040" cy="360040"/>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8" name="Skupina 47">
              <a:extLst>
                <a:ext uri="{FF2B5EF4-FFF2-40B4-BE49-F238E27FC236}">
                  <a16:creationId xmlns:a16="http://schemas.microsoft.com/office/drawing/2014/main" id="{622BA78F-2121-44A3-B7BB-B7EFADD68807}"/>
                </a:ext>
              </a:extLst>
            </p:cNvPr>
            <p:cNvGrpSpPr/>
            <p:nvPr/>
          </p:nvGrpSpPr>
          <p:grpSpPr>
            <a:xfrm rot="10800000">
              <a:off x="3020326" y="4648442"/>
              <a:ext cx="123730" cy="143530"/>
              <a:chOff x="4283968" y="2780928"/>
              <a:chExt cx="305655" cy="432048"/>
            </a:xfrm>
            <a:grpFill/>
          </p:grpSpPr>
          <p:sp>
            <p:nvSpPr>
              <p:cNvPr id="162" name="Rovnoramenný trojúhelník 161">
                <a:extLst>
                  <a:ext uri="{FF2B5EF4-FFF2-40B4-BE49-F238E27FC236}">
                    <a16:creationId xmlns:a16="http://schemas.microsoft.com/office/drawing/2014/main" id="{AEADABF2-ACC7-4036-8FBD-B38AC638D618}"/>
                  </a:ext>
                </a:extLst>
              </p:cNvPr>
              <p:cNvSpPr/>
              <p:nvPr/>
            </p:nvSpPr>
            <p:spPr>
              <a:xfrm>
                <a:off x="4385853" y="2996952"/>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63" name="Rovnoramenný trojúhelník 162">
                <a:extLst>
                  <a:ext uri="{FF2B5EF4-FFF2-40B4-BE49-F238E27FC236}">
                    <a16:creationId xmlns:a16="http://schemas.microsoft.com/office/drawing/2014/main" id="{B34B998B-E115-4CA1-84D1-9555211C269B}"/>
                  </a:ext>
                </a:extLst>
              </p:cNvPr>
              <p:cNvSpPr/>
              <p:nvPr/>
            </p:nvSpPr>
            <p:spPr>
              <a:xfrm rot="10800000">
                <a:off x="4385854" y="2780928"/>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64" name="Přímá spojovací čára 171">
                <a:extLst>
                  <a:ext uri="{FF2B5EF4-FFF2-40B4-BE49-F238E27FC236}">
                    <a16:creationId xmlns:a16="http://schemas.microsoft.com/office/drawing/2014/main" id="{6846B07A-1394-418B-8FC3-F1B90396D3C7}"/>
                  </a:ext>
                </a:extLst>
              </p:cNvPr>
              <p:cNvCxnSpPr>
                <a:stCxn id="163" idx="0"/>
              </p:cNvCxnSpPr>
              <p:nvPr/>
            </p:nvCxnSpPr>
            <p:spPr>
              <a:xfrm flipH="1">
                <a:off x="4283968" y="2996952"/>
                <a:ext cx="20377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Přímá spojovací čára 172">
                <a:extLst>
                  <a:ext uri="{FF2B5EF4-FFF2-40B4-BE49-F238E27FC236}">
                    <a16:creationId xmlns:a16="http://schemas.microsoft.com/office/drawing/2014/main" id="{ED14CF67-DF95-4767-A087-7BD2033A9F39}"/>
                  </a:ext>
                </a:extLst>
              </p:cNvPr>
              <p:cNvCxnSpPr/>
              <p:nvPr/>
            </p:nvCxnSpPr>
            <p:spPr>
              <a:xfrm>
                <a:off x="4283968" y="2924944"/>
                <a:ext cx="0" cy="14401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Skupina 48">
              <a:extLst>
                <a:ext uri="{FF2B5EF4-FFF2-40B4-BE49-F238E27FC236}">
                  <a16:creationId xmlns:a16="http://schemas.microsoft.com/office/drawing/2014/main" id="{EDE82FEA-8116-41C4-B7F3-C1C3D1571038}"/>
                </a:ext>
              </a:extLst>
            </p:cNvPr>
            <p:cNvGrpSpPr/>
            <p:nvPr/>
          </p:nvGrpSpPr>
          <p:grpSpPr>
            <a:xfrm>
              <a:off x="2680038" y="4269105"/>
              <a:ext cx="309289" cy="269089"/>
              <a:chOff x="4071046" y="3786044"/>
              <a:chExt cx="864000" cy="864000"/>
            </a:xfrm>
            <a:grpFill/>
          </p:grpSpPr>
          <p:sp>
            <p:nvSpPr>
              <p:cNvPr id="160" name="Elipsa 167">
                <a:extLst>
                  <a:ext uri="{FF2B5EF4-FFF2-40B4-BE49-F238E27FC236}">
                    <a16:creationId xmlns:a16="http://schemas.microsoft.com/office/drawing/2014/main" id="{F420B907-8985-40E9-8C86-F886394898FF}"/>
                  </a:ext>
                </a:extLst>
              </p:cNvPr>
              <p:cNvSpPr/>
              <p:nvPr/>
            </p:nvSpPr>
            <p:spPr bwMode="auto">
              <a:xfrm>
                <a:off x="4071046" y="3786044"/>
                <a:ext cx="864000" cy="86400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sp>
            <p:nvSpPr>
              <p:cNvPr id="161" name="Elipsa 168">
                <a:extLst>
                  <a:ext uri="{FF2B5EF4-FFF2-40B4-BE49-F238E27FC236}">
                    <a16:creationId xmlns:a16="http://schemas.microsoft.com/office/drawing/2014/main" id="{132731BA-DAE5-40DB-979F-B8853BF3D115}"/>
                  </a:ext>
                </a:extLst>
              </p:cNvPr>
              <p:cNvSpPr/>
              <p:nvPr/>
            </p:nvSpPr>
            <p:spPr bwMode="auto">
              <a:xfrm>
                <a:off x="4139946" y="3861054"/>
                <a:ext cx="720090" cy="72009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grpSp>
        <p:cxnSp>
          <p:nvCxnSpPr>
            <p:cNvPr id="30" name="Přímá spojovací čára 37">
              <a:extLst>
                <a:ext uri="{FF2B5EF4-FFF2-40B4-BE49-F238E27FC236}">
                  <a16:creationId xmlns:a16="http://schemas.microsoft.com/office/drawing/2014/main" id="{95395C5D-21E2-4F24-AE8C-09F827E916BE}"/>
                </a:ext>
              </a:extLst>
            </p:cNvPr>
            <p:cNvCxnSpPr/>
            <p:nvPr/>
          </p:nvCxnSpPr>
          <p:spPr bwMode="auto">
            <a:xfrm>
              <a:off x="2095801" y="5568966"/>
              <a:ext cx="494924" cy="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1" name="Přímá spojovací čára 38">
              <a:extLst>
                <a:ext uri="{FF2B5EF4-FFF2-40B4-BE49-F238E27FC236}">
                  <a16:creationId xmlns:a16="http://schemas.microsoft.com/office/drawing/2014/main" id="{82FE9798-27DF-4923-94B8-AD979A31DA35}"/>
                </a:ext>
              </a:extLst>
            </p:cNvPr>
            <p:cNvCxnSpPr/>
            <p:nvPr/>
          </p:nvCxnSpPr>
          <p:spPr bwMode="auto">
            <a:xfrm flipV="1">
              <a:off x="2590478" y="4839763"/>
              <a:ext cx="0" cy="72000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Přímá spojovací čára 39">
              <a:extLst>
                <a:ext uri="{FF2B5EF4-FFF2-40B4-BE49-F238E27FC236}">
                  <a16:creationId xmlns:a16="http://schemas.microsoft.com/office/drawing/2014/main" id="{CCD66594-86B9-404F-966E-237F9849654F}"/>
                </a:ext>
              </a:extLst>
            </p:cNvPr>
            <p:cNvCxnSpPr>
              <a:stCxn id="166" idx="0"/>
            </p:cNvCxnSpPr>
            <p:nvPr/>
          </p:nvCxnSpPr>
          <p:spPr bwMode="auto">
            <a:xfrm flipH="1" flipV="1">
              <a:off x="2590478" y="4394411"/>
              <a:ext cx="3850" cy="255395"/>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3" name="Přímá spojovací čára 40">
              <a:extLst>
                <a:ext uri="{FF2B5EF4-FFF2-40B4-BE49-F238E27FC236}">
                  <a16:creationId xmlns:a16="http://schemas.microsoft.com/office/drawing/2014/main" id="{491D2F7D-CAF8-455F-BA4E-C8C7F3CBD41F}"/>
                </a:ext>
              </a:extLst>
            </p:cNvPr>
            <p:cNvCxnSpPr/>
            <p:nvPr/>
          </p:nvCxnSpPr>
          <p:spPr bwMode="auto">
            <a:xfrm>
              <a:off x="2590478" y="4405347"/>
              <a:ext cx="82487" cy="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4" name="Přímá spojovací čára 41">
              <a:extLst>
                <a:ext uri="{FF2B5EF4-FFF2-40B4-BE49-F238E27FC236}">
                  <a16:creationId xmlns:a16="http://schemas.microsoft.com/office/drawing/2014/main" id="{ABA8FBED-A78B-4C36-8288-07813C6E480B}"/>
                </a:ext>
              </a:extLst>
            </p:cNvPr>
            <p:cNvCxnSpPr/>
            <p:nvPr/>
          </p:nvCxnSpPr>
          <p:spPr bwMode="auto">
            <a:xfrm>
              <a:off x="3065106" y="4789693"/>
              <a:ext cx="0" cy="111000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5" name="Přímá spojovací čára 42">
              <a:extLst>
                <a:ext uri="{FF2B5EF4-FFF2-40B4-BE49-F238E27FC236}">
                  <a16:creationId xmlns:a16="http://schemas.microsoft.com/office/drawing/2014/main" id="{DC66DB83-0245-425B-8EB9-72CE615C025A}"/>
                </a:ext>
              </a:extLst>
            </p:cNvPr>
            <p:cNvCxnSpPr/>
            <p:nvPr/>
          </p:nvCxnSpPr>
          <p:spPr bwMode="auto">
            <a:xfrm flipH="1">
              <a:off x="3061256" y="4394411"/>
              <a:ext cx="3850" cy="255395"/>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Přímá spojovací čára 43">
              <a:extLst>
                <a:ext uri="{FF2B5EF4-FFF2-40B4-BE49-F238E27FC236}">
                  <a16:creationId xmlns:a16="http://schemas.microsoft.com/office/drawing/2014/main" id="{CDB6FCBA-4A02-4394-BDAF-0AF9C17589B2}"/>
                </a:ext>
              </a:extLst>
            </p:cNvPr>
            <p:cNvCxnSpPr/>
            <p:nvPr/>
          </p:nvCxnSpPr>
          <p:spPr bwMode="auto">
            <a:xfrm>
              <a:off x="2998725" y="4405347"/>
              <a:ext cx="82487" cy="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Přímá spojovací čára 44">
              <a:extLst>
                <a:ext uri="{FF2B5EF4-FFF2-40B4-BE49-F238E27FC236}">
                  <a16:creationId xmlns:a16="http://schemas.microsoft.com/office/drawing/2014/main" id="{C93EDC44-3456-487E-BA26-EDB820709528}"/>
                </a:ext>
              </a:extLst>
            </p:cNvPr>
            <p:cNvCxnSpPr/>
            <p:nvPr/>
          </p:nvCxnSpPr>
          <p:spPr bwMode="auto">
            <a:xfrm>
              <a:off x="2036639" y="5909218"/>
              <a:ext cx="1014857" cy="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38" name="Skupina 61">
              <a:extLst>
                <a:ext uri="{FF2B5EF4-FFF2-40B4-BE49-F238E27FC236}">
                  <a16:creationId xmlns:a16="http://schemas.microsoft.com/office/drawing/2014/main" id="{AC9FBB15-2943-4687-B2BB-9CCC908296B0}"/>
                </a:ext>
              </a:extLst>
            </p:cNvPr>
            <p:cNvGrpSpPr/>
            <p:nvPr/>
          </p:nvGrpSpPr>
          <p:grpSpPr>
            <a:xfrm>
              <a:off x="1962531" y="5518719"/>
              <a:ext cx="329949" cy="430596"/>
              <a:chOff x="467544" y="4005064"/>
              <a:chExt cx="1512168" cy="2088232"/>
            </a:xfrm>
            <a:grpFill/>
          </p:grpSpPr>
          <p:sp>
            <p:nvSpPr>
              <p:cNvPr id="158" name="Obdélník 157">
                <a:extLst>
                  <a:ext uri="{FF2B5EF4-FFF2-40B4-BE49-F238E27FC236}">
                    <a16:creationId xmlns:a16="http://schemas.microsoft.com/office/drawing/2014/main" id="{CA466810-E286-480A-BE08-4C57A68A8570}"/>
                  </a:ext>
                </a:extLst>
              </p:cNvPr>
              <p:cNvSpPr/>
              <p:nvPr/>
            </p:nvSpPr>
            <p:spPr>
              <a:xfrm>
                <a:off x="467544" y="4005064"/>
                <a:ext cx="1512168" cy="20882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cs-CZ" dirty="0">
                    <a:solidFill>
                      <a:schemeClr val="tx1"/>
                    </a:solidFill>
                  </a:rPr>
                </a:br>
                <a:endParaRPr lang="cs-CZ" dirty="0">
                  <a:solidFill>
                    <a:schemeClr val="tx1"/>
                  </a:solidFill>
                </a:endParaRPr>
              </a:p>
            </p:txBody>
          </p:sp>
          <p:cxnSp>
            <p:nvCxnSpPr>
              <p:cNvPr id="159" name="Přímá spojovací čára 166">
                <a:extLst>
                  <a:ext uri="{FF2B5EF4-FFF2-40B4-BE49-F238E27FC236}">
                    <a16:creationId xmlns:a16="http://schemas.microsoft.com/office/drawing/2014/main" id="{B7013F14-5885-4BF2-A441-71E4FE113DAA}"/>
                  </a:ext>
                </a:extLst>
              </p:cNvPr>
              <p:cNvCxnSpPr/>
              <p:nvPr/>
            </p:nvCxnSpPr>
            <p:spPr>
              <a:xfrm>
                <a:off x="467544" y="5445224"/>
                <a:ext cx="1512168"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Rovnoramenný trojúhelník 11">
              <a:extLst>
                <a:ext uri="{FF2B5EF4-FFF2-40B4-BE49-F238E27FC236}">
                  <a16:creationId xmlns:a16="http://schemas.microsoft.com/office/drawing/2014/main" id="{09343F8B-5DD4-450A-B9ED-82356AB6E309}"/>
                </a:ext>
              </a:extLst>
            </p:cNvPr>
            <p:cNvSpPr/>
            <p:nvPr/>
          </p:nvSpPr>
          <p:spPr>
            <a:xfrm>
              <a:off x="2531828" y="5206734"/>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0" name="Rovnoramenný trojúhelník 39">
              <a:extLst>
                <a:ext uri="{FF2B5EF4-FFF2-40B4-BE49-F238E27FC236}">
                  <a16:creationId xmlns:a16="http://schemas.microsoft.com/office/drawing/2014/main" id="{969F0F53-85E3-4AD3-8035-E51B5D6F6410}"/>
                </a:ext>
              </a:extLst>
            </p:cNvPr>
            <p:cNvSpPr/>
            <p:nvPr/>
          </p:nvSpPr>
          <p:spPr>
            <a:xfrm rot="10800000">
              <a:off x="2531828" y="5109210"/>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1" name="Elipsa 48">
              <a:extLst>
                <a:ext uri="{FF2B5EF4-FFF2-40B4-BE49-F238E27FC236}">
                  <a16:creationId xmlns:a16="http://schemas.microsoft.com/office/drawing/2014/main" id="{EC5BEA6F-75FD-455E-80E4-EC0BAEFCFAF5}"/>
                </a:ext>
              </a:extLst>
            </p:cNvPr>
            <p:cNvSpPr/>
            <p:nvPr/>
          </p:nvSpPr>
          <p:spPr>
            <a:xfrm>
              <a:off x="2343150" y="5133591"/>
              <a:ext cx="141508" cy="14628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42" name="Přímá spojovací čára 49">
              <a:extLst>
                <a:ext uri="{FF2B5EF4-FFF2-40B4-BE49-F238E27FC236}">
                  <a16:creationId xmlns:a16="http://schemas.microsoft.com/office/drawing/2014/main" id="{07580BE1-EC9C-4882-A54C-4C61AEC9E2AD}"/>
                </a:ext>
              </a:extLst>
            </p:cNvPr>
            <p:cNvCxnSpPr>
              <a:stCxn id="40" idx="0"/>
            </p:cNvCxnSpPr>
            <p:nvPr/>
          </p:nvCxnSpPr>
          <p:spPr>
            <a:xfrm flipH="1">
              <a:off x="2484658" y="5206734"/>
              <a:ext cx="94339"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ovnoramenný trojúhelník 42">
              <a:extLst>
                <a:ext uri="{FF2B5EF4-FFF2-40B4-BE49-F238E27FC236}">
                  <a16:creationId xmlns:a16="http://schemas.microsoft.com/office/drawing/2014/main" id="{D81EE357-1269-40CD-90B7-B587BAEE3243}"/>
                </a:ext>
              </a:extLst>
            </p:cNvPr>
            <p:cNvSpPr/>
            <p:nvPr/>
          </p:nvSpPr>
          <p:spPr>
            <a:xfrm rot="16200000">
              <a:off x="2588506" y="5156139"/>
              <a:ext cx="91991" cy="100012"/>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44" name="Přímá spojovací čára 51">
              <a:extLst>
                <a:ext uri="{FF2B5EF4-FFF2-40B4-BE49-F238E27FC236}">
                  <a16:creationId xmlns:a16="http://schemas.microsoft.com/office/drawing/2014/main" id="{485CAD93-242D-4164-B033-C6A46053B8B3}"/>
                </a:ext>
              </a:extLst>
            </p:cNvPr>
            <p:cNvCxnSpPr/>
            <p:nvPr/>
          </p:nvCxnSpPr>
          <p:spPr bwMode="auto">
            <a:xfrm rot="16200000">
              <a:off x="2880490" y="5014174"/>
              <a:ext cx="0" cy="380571"/>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Skupina 47">
              <a:extLst>
                <a:ext uri="{FF2B5EF4-FFF2-40B4-BE49-F238E27FC236}">
                  <a16:creationId xmlns:a16="http://schemas.microsoft.com/office/drawing/2014/main" id="{E7172852-0164-4F2F-BB05-263BDF01FB44}"/>
                </a:ext>
              </a:extLst>
            </p:cNvPr>
            <p:cNvGrpSpPr/>
            <p:nvPr/>
          </p:nvGrpSpPr>
          <p:grpSpPr>
            <a:xfrm rot="10800000">
              <a:off x="4122515" y="4648442"/>
              <a:ext cx="123730" cy="143530"/>
              <a:chOff x="4283968" y="2780928"/>
              <a:chExt cx="305655" cy="432048"/>
            </a:xfrm>
            <a:grpFill/>
          </p:grpSpPr>
          <p:sp>
            <p:nvSpPr>
              <p:cNvPr id="154" name="Rovnoramenný trojúhelník 153">
                <a:extLst>
                  <a:ext uri="{FF2B5EF4-FFF2-40B4-BE49-F238E27FC236}">
                    <a16:creationId xmlns:a16="http://schemas.microsoft.com/office/drawing/2014/main" id="{DB92B9DD-E9A1-41B6-B6A5-11246AE4F632}"/>
                  </a:ext>
                </a:extLst>
              </p:cNvPr>
              <p:cNvSpPr/>
              <p:nvPr/>
            </p:nvSpPr>
            <p:spPr>
              <a:xfrm>
                <a:off x="4385853" y="2996952"/>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55" name="Rovnoramenný trojúhelník 154">
                <a:extLst>
                  <a:ext uri="{FF2B5EF4-FFF2-40B4-BE49-F238E27FC236}">
                    <a16:creationId xmlns:a16="http://schemas.microsoft.com/office/drawing/2014/main" id="{D28CADD5-0F54-43CB-A170-BCDCAB21C148}"/>
                  </a:ext>
                </a:extLst>
              </p:cNvPr>
              <p:cNvSpPr/>
              <p:nvPr/>
            </p:nvSpPr>
            <p:spPr>
              <a:xfrm rot="10800000">
                <a:off x="4385854" y="2780928"/>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56" name="Přímá spojovací čára 163">
                <a:extLst>
                  <a:ext uri="{FF2B5EF4-FFF2-40B4-BE49-F238E27FC236}">
                    <a16:creationId xmlns:a16="http://schemas.microsoft.com/office/drawing/2014/main" id="{A3E2DC7F-63FE-43F4-8BA9-266BCDBD42AA}"/>
                  </a:ext>
                </a:extLst>
              </p:cNvPr>
              <p:cNvCxnSpPr>
                <a:stCxn id="155" idx="0"/>
              </p:cNvCxnSpPr>
              <p:nvPr/>
            </p:nvCxnSpPr>
            <p:spPr>
              <a:xfrm flipH="1">
                <a:off x="4283968" y="2996952"/>
                <a:ext cx="20377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Přímá spojovací čára 164">
                <a:extLst>
                  <a:ext uri="{FF2B5EF4-FFF2-40B4-BE49-F238E27FC236}">
                    <a16:creationId xmlns:a16="http://schemas.microsoft.com/office/drawing/2014/main" id="{574F775D-B479-469B-9B11-41AC6CB32A3B}"/>
                  </a:ext>
                </a:extLst>
              </p:cNvPr>
              <p:cNvCxnSpPr/>
              <p:nvPr/>
            </p:nvCxnSpPr>
            <p:spPr>
              <a:xfrm>
                <a:off x="4283968" y="2924944"/>
                <a:ext cx="0" cy="14401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 name="Přímá spojovací čára 53">
              <a:extLst>
                <a:ext uri="{FF2B5EF4-FFF2-40B4-BE49-F238E27FC236}">
                  <a16:creationId xmlns:a16="http://schemas.microsoft.com/office/drawing/2014/main" id="{E2AAF0B5-433D-4990-93DB-C23C52E3251F}"/>
                </a:ext>
              </a:extLst>
            </p:cNvPr>
            <p:cNvCxnSpPr/>
            <p:nvPr/>
          </p:nvCxnSpPr>
          <p:spPr bwMode="auto">
            <a:xfrm flipV="1">
              <a:off x="3692668" y="4389120"/>
              <a:ext cx="0" cy="129000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Přímá spojovací čára 54">
              <a:extLst>
                <a:ext uri="{FF2B5EF4-FFF2-40B4-BE49-F238E27FC236}">
                  <a16:creationId xmlns:a16="http://schemas.microsoft.com/office/drawing/2014/main" id="{C2FEC8B1-93A5-4CDF-96C2-5B6B4DE0D976}"/>
                </a:ext>
              </a:extLst>
            </p:cNvPr>
            <p:cNvCxnSpPr/>
            <p:nvPr/>
          </p:nvCxnSpPr>
          <p:spPr bwMode="auto">
            <a:xfrm>
              <a:off x="3692668" y="4405347"/>
              <a:ext cx="82487" cy="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8" name="Přímá spojovací čára 55">
              <a:extLst>
                <a:ext uri="{FF2B5EF4-FFF2-40B4-BE49-F238E27FC236}">
                  <a16:creationId xmlns:a16="http://schemas.microsoft.com/office/drawing/2014/main" id="{CCB5A0CD-DEFD-46BF-8746-317B08B14828}"/>
                </a:ext>
              </a:extLst>
            </p:cNvPr>
            <p:cNvCxnSpPr/>
            <p:nvPr/>
          </p:nvCxnSpPr>
          <p:spPr bwMode="auto">
            <a:xfrm>
              <a:off x="4167296" y="4789693"/>
              <a:ext cx="0" cy="111000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9" name="Přímá spojovací čára 56">
              <a:extLst>
                <a:ext uri="{FF2B5EF4-FFF2-40B4-BE49-F238E27FC236}">
                  <a16:creationId xmlns:a16="http://schemas.microsoft.com/office/drawing/2014/main" id="{BFAC1763-0736-4A0F-ADE3-763D1ADB83E5}"/>
                </a:ext>
              </a:extLst>
            </p:cNvPr>
            <p:cNvCxnSpPr/>
            <p:nvPr/>
          </p:nvCxnSpPr>
          <p:spPr bwMode="auto">
            <a:xfrm flipH="1">
              <a:off x="4163445" y="4394411"/>
              <a:ext cx="3850" cy="255395"/>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0" name="Přímá spojovací čára 57">
              <a:extLst>
                <a:ext uri="{FF2B5EF4-FFF2-40B4-BE49-F238E27FC236}">
                  <a16:creationId xmlns:a16="http://schemas.microsoft.com/office/drawing/2014/main" id="{05A2E546-0A5C-46BD-858B-47D42597E098}"/>
                </a:ext>
              </a:extLst>
            </p:cNvPr>
            <p:cNvCxnSpPr/>
            <p:nvPr/>
          </p:nvCxnSpPr>
          <p:spPr bwMode="auto">
            <a:xfrm>
              <a:off x="4100914" y="4405347"/>
              <a:ext cx="82487" cy="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51" name="Rovnoramenný trojúhelník 11">
              <a:extLst>
                <a:ext uri="{FF2B5EF4-FFF2-40B4-BE49-F238E27FC236}">
                  <a16:creationId xmlns:a16="http://schemas.microsoft.com/office/drawing/2014/main" id="{E8A425C9-AF24-498D-99A1-D64823DA2009}"/>
                </a:ext>
              </a:extLst>
            </p:cNvPr>
            <p:cNvSpPr/>
            <p:nvPr/>
          </p:nvSpPr>
          <p:spPr>
            <a:xfrm flipH="1">
              <a:off x="4116340" y="5206734"/>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52" name="Rovnoramenný trojúhelník 51">
              <a:extLst>
                <a:ext uri="{FF2B5EF4-FFF2-40B4-BE49-F238E27FC236}">
                  <a16:creationId xmlns:a16="http://schemas.microsoft.com/office/drawing/2014/main" id="{1E1485C3-91C0-4D22-9BE3-E7E150BA76FB}"/>
                </a:ext>
              </a:extLst>
            </p:cNvPr>
            <p:cNvSpPr/>
            <p:nvPr/>
          </p:nvSpPr>
          <p:spPr>
            <a:xfrm rot="10800000" flipH="1">
              <a:off x="4116339" y="5109210"/>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53" name="Elipsa 60">
              <a:extLst>
                <a:ext uri="{FF2B5EF4-FFF2-40B4-BE49-F238E27FC236}">
                  <a16:creationId xmlns:a16="http://schemas.microsoft.com/office/drawing/2014/main" id="{61B27BDC-9184-4699-978E-366A64481D8B}"/>
                </a:ext>
              </a:extLst>
            </p:cNvPr>
            <p:cNvSpPr/>
            <p:nvPr/>
          </p:nvSpPr>
          <p:spPr>
            <a:xfrm flipH="1">
              <a:off x="4257848" y="5133591"/>
              <a:ext cx="141508" cy="14628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54" name="Přímá spojovací čára 61">
              <a:extLst>
                <a:ext uri="{FF2B5EF4-FFF2-40B4-BE49-F238E27FC236}">
                  <a16:creationId xmlns:a16="http://schemas.microsoft.com/office/drawing/2014/main" id="{AB45E7E8-B61C-483E-9AD0-1F8AB9186D77}"/>
                </a:ext>
              </a:extLst>
            </p:cNvPr>
            <p:cNvCxnSpPr>
              <a:stCxn id="52" idx="0"/>
            </p:cNvCxnSpPr>
            <p:nvPr/>
          </p:nvCxnSpPr>
          <p:spPr>
            <a:xfrm>
              <a:off x="4163509" y="5206734"/>
              <a:ext cx="94339"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ovnoramenný trojúhelník 54">
              <a:extLst>
                <a:ext uri="{FF2B5EF4-FFF2-40B4-BE49-F238E27FC236}">
                  <a16:creationId xmlns:a16="http://schemas.microsoft.com/office/drawing/2014/main" id="{BC2AFDC7-8FB8-4974-8C57-ABB50A0C5F02}"/>
                </a:ext>
              </a:extLst>
            </p:cNvPr>
            <p:cNvSpPr/>
            <p:nvPr/>
          </p:nvSpPr>
          <p:spPr>
            <a:xfrm rot="5400000" flipH="1">
              <a:off x="4062009" y="5156139"/>
              <a:ext cx="91991" cy="100012"/>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56" name="Přímá spojovací čára 63">
              <a:extLst>
                <a:ext uri="{FF2B5EF4-FFF2-40B4-BE49-F238E27FC236}">
                  <a16:creationId xmlns:a16="http://schemas.microsoft.com/office/drawing/2014/main" id="{0514EB03-D8D6-4D4F-BF40-155DA3A53D93}"/>
                </a:ext>
              </a:extLst>
            </p:cNvPr>
            <p:cNvCxnSpPr/>
            <p:nvPr/>
          </p:nvCxnSpPr>
          <p:spPr bwMode="auto">
            <a:xfrm rot="5400000" flipH="1">
              <a:off x="3874982" y="5014174"/>
              <a:ext cx="0" cy="380571"/>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57" name="Skupina 29">
              <a:extLst>
                <a:ext uri="{FF2B5EF4-FFF2-40B4-BE49-F238E27FC236}">
                  <a16:creationId xmlns:a16="http://schemas.microsoft.com/office/drawing/2014/main" id="{C18674A8-B3A2-4FE3-A9F4-CF0C20BB9D9D}"/>
                </a:ext>
              </a:extLst>
            </p:cNvPr>
            <p:cNvGrpSpPr/>
            <p:nvPr/>
          </p:nvGrpSpPr>
          <p:grpSpPr>
            <a:xfrm>
              <a:off x="4354660" y="4649806"/>
              <a:ext cx="206193" cy="179393"/>
              <a:chOff x="2699792" y="2420888"/>
              <a:chExt cx="504056" cy="504056"/>
            </a:xfrm>
            <a:grpFill/>
          </p:grpSpPr>
          <p:sp>
            <p:nvSpPr>
              <p:cNvPr id="152" name="Elipsa 159">
                <a:extLst>
                  <a:ext uri="{FF2B5EF4-FFF2-40B4-BE49-F238E27FC236}">
                    <a16:creationId xmlns:a16="http://schemas.microsoft.com/office/drawing/2014/main" id="{F1AC7B53-359B-4C40-BA28-6D0D99DC8D94}"/>
                  </a:ext>
                </a:extLst>
              </p:cNvPr>
              <p:cNvSpPr/>
              <p:nvPr/>
            </p:nvSpPr>
            <p:spPr>
              <a:xfrm>
                <a:off x="2699792" y="2420888"/>
                <a:ext cx="504056" cy="50405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Rovnoramenný trojúhelník 152">
                <a:extLst>
                  <a:ext uri="{FF2B5EF4-FFF2-40B4-BE49-F238E27FC236}">
                    <a16:creationId xmlns:a16="http://schemas.microsoft.com/office/drawing/2014/main" id="{981107F9-B017-4AD8-8D6B-376A9812A686}"/>
                  </a:ext>
                </a:extLst>
              </p:cNvPr>
              <p:cNvSpPr/>
              <p:nvPr/>
            </p:nvSpPr>
            <p:spPr>
              <a:xfrm>
                <a:off x="2771800" y="2458224"/>
                <a:ext cx="360040" cy="360040"/>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58" name="Skupina 47">
              <a:extLst>
                <a:ext uri="{FF2B5EF4-FFF2-40B4-BE49-F238E27FC236}">
                  <a16:creationId xmlns:a16="http://schemas.microsoft.com/office/drawing/2014/main" id="{EB5081B7-9FE0-42CE-A184-F7D788BE7763}"/>
                </a:ext>
              </a:extLst>
            </p:cNvPr>
            <p:cNvGrpSpPr/>
            <p:nvPr/>
          </p:nvGrpSpPr>
          <p:grpSpPr>
            <a:xfrm rot="10800000">
              <a:off x="4883753" y="4648442"/>
              <a:ext cx="123730" cy="143530"/>
              <a:chOff x="4283968" y="2780928"/>
              <a:chExt cx="305655" cy="432048"/>
            </a:xfrm>
            <a:grpFill/>
          </p:grpSpPr>
          <p:sp>
            <p:nvSpPr>
              <p:cNvPr id="148" name="Rovnoramenný trojúhelník 147">
                <a:extLst>
                  <a:ext uri="{FF2B5EF4-FFF2-40B4-BE49-F238E27FC236}">
                    <a16:creationId xmlns:a16="http://schemas.microsoft.com/office/drawing/2014/main" id="{21477CE7-D540-41F9-A5D3-771BE31851D7}"/>
                  </a:ext>
                </a:extLst>
              </p:cNvPr>
              <p:cNvSpPr/>
              <p:nvPr/>
            </p:nvSpPr>
            <p:spPr>
              <a:xfrm>
                <a:off x="4385853" y="2996952"/>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49" name="Rovnoramenný trojúhelník 148">
                <a:extLst>
                  <a:ext uri="{FF2B5EF4-FFF2-40B4-BE49-F238E27FC236}">
                    <a16:creationId xmlns:a16="http://schemas.microsoft.com/office/drawing/2014/main" id="{9848422C-9378-4459-8A43-4238146FE2A7}"/>
                  </a:ext>
                </a:extLst>
              </p:cNvPr>
              <p:cNvSpPr/>
              <p:nvPr/>
            </p:nvSpPr>
            <p:spPr>
              <a:xfrm rot="10800000">
                <a:off x="4385854" y="2780928"/>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50" name="Přímá spojovací čára 157">
                <a:extLst>
                  <a:ext uri="{FF2B5EF4-FFF2-40B4-BE49-F238E27FC236}">
                    <a16:creationId xmlns:a16="http://schemas.microsoft.com/office/drawing/2014/main" id="{6E93B839-BD70-47DF-AD12-E465324D3F29}"/>
                  </a:ext>
                </a:extLst>
              </p:cNvPr>
              <p:cNvCxnSpPr>
                <a:stCxn id="149" idx="0"/>
              </p:cNvCxnSpPr>
              <p:nvPr/>
            </p:nvCxnSpPr>
            <p:spPr>
              <a:xfrm flipH="1">
                <a:off x="4283968" y="2996952"/>
                <a:ext cx="20377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Přímá spojovací čára 158">
                <a:extLst>
                  <a:ext uri="{FF2B5EF4-FFF2-40B4-BE49-F238E27FC236}">
                    <a16:creationId xmlns:a16="http://schemas.microsoft.com/office/drawing/2014/main" id="{ED164760-9BB5-4C61-B57B-5AE78E00FAB2}"/>
                  </a:ext>
                </a:extLst>
              </p:cNvPr>
              <p:cNvCxnSpPr/>
              <p:nvPr/>
            </p:nvCxnSpPr>
            <p:spPr>
              <a:xfrm>
                <a:off x="4283968" y="2924944"/>
                <a:ext cx="0" cy="14401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Přímá spojovací čára 66">
              <a:extLst>
                <a:ext uri="{FF2B5EF4-FFF2-40B4-BE49-F238E27FC236}">
                  <a16:creationId xmlns:a16="http://schemas.microsoft.com/office/drawing/2014/main" id="{7A9F3498-EC03-493C-BB7C-29456B73602D}"/>
                </a:ext>
              </a:extLst>
            </p:cNvPr>
            <p:cNvCxnSpPr/>
            <p:nvPr/>
          </p:nvCxnSpPr>
          <p:spPr bwMode="auto">
            <a:xfrm flipV="1">
              <a:off x="4453906" y="4839763"/>
              <a:ext cx="0" cy="81000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Přímá spojovací čára 67">
              <a:extLst>
                <a:ext uri="{FF2B5EF4-FFF2-40B4-BE49-F238E27FC236}">
                  <a16:creationId xmlns:a16="http://schemas.microsoft.com/office/drawing/2014/main" id="{27549556-1D1C-4685-BB8F-E310AA7917B4}"/>
                </a:ext>
              </a:extLst>
            </p:cNvPr>
            <p:cNvCxnSpPr>
              <a:stCxn id="152" idx="0"/>
            </p:cNvCxnSpPr>
            <p:nvPr/>
          </p:nvCxnSpPr>
          <p:spPr bwMode="auto">
            <a:xfrm flipH="1" flipV="1">
              <a:off x="4453906" y="4394411"/>
              <a:ext cx="3850" cy="255395"/>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Přímá spojovací čára 68">
              <a:extLst>
                <a:ext uri="{FF2B5EF4-FFF2-40B4-BE49-F238E27FC236}">
                  <a16:creationId xmlns:a16="http://schemas.microsoft.com/office/drawing/2014/main" id="{F8A4B2EF-D4EB-484F-ABFF-33ABA1661190}"/>
                </a:ext>
              </a:extLst>
            </p:cNvPr>
            <p:cNvCxnSpPr/>
            <p:nvPr/>
          </p:nvCxnSpPr>
          <p:spPr bwMode="auto">
            <a:xfrm>
              <a:off x="4453906" y="4405347"/>
              <a:ext cx="82487" cy="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Přímá spojovací čára 69">
              <a:extLst>
                <a:ext uri="{FF2B5EF4-FFF2-40B4-BE49-F238E27FC236}">
                  <a16:creationId xmlns:a16="http://schemas.microsoft.com/office/drawing/2014/main" id="{DA02A3D0-5077-4214-B11C-2D2852BB3340}"/>
                </a:ext>
              </a:extLst>
            </p:cNvPr>
            <p:cNvCxnSpPr/>
            <p:nvPr/>
          </p:nvCxnSpPr>
          <p:spPr bwMode="auto">
            <a:xfrm>
              <a:off x="4928534" y="4789693"/>
              <a:ext cx="0" cy="111000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Přímá spojovací čára 70">
              <a:extLst>
                <a:ext uri="{FF2B5EF4-FFF2-40B4-BE49-F238E27FC236}">
                  <a16:creationId xmlns:a16="http://schemas.microsoft.com/office/drawing/2014/main" id="{E793C246-2BE2-42C4-AB47-1C46A1E1008C}"/>
                </a:ext>
              </a:extLst>
            </p:cNvPr>
            <p:cNvCxnSpPr/>
            <p:nvPr/>
          </p:nvCxnSpPr>
          <p:spPr bwMode="auto">
            <a:xfrm flipH="1">
              <a:off x="4924683" y="4394411"/>
              <a:ext cx="3850" cy="255395"/>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Přímá spojovací čára 71">
              <a:extLst>
                <a:ext uri="{FF2B5EF4-FFF2-40B4-BE49-F238E27FC236}">
                  <a16:creationId xmlns:a16="http://schemas.microsoft.com/office/drawing/2014/main" id="{4735ACE9-7988-4C29-BCF1-B1CA2BE7BA0A}"/>
                </a:ext>
              </a:extLst>
            </p:cNvPr>
            <p:cNvCxnSpPr/>
            <p:nvPr/>
          </p:nvCxnSpPr>
          <p:spPr bwMode="auto">
            <a:xfrm>
              <a:off x="4862152" y="4405347"/>
              <a:ext cx="82487" cy="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5" name="Rovnoramenný trojúhelník 11">
              <a:extLst>
                <a:ext uri="{FF2B5EF4-FFF2-40B4-BE49-F238E27FC236}">
                  <a16:creationId xmlns:a16="http://schemas.microsoft.com/office/drawing/2014/main" id="{A87024D8-5C72-4526-8FE4-8A2EAD5C0B2B}"/>
                </a:ext>
              </a:extLst>
            </p:cNvPr>
            <p:cNvSpPr/>
            <p:nvPr/>
          </p:nvSpPr>
          <p:spPr>
            <a:xfrm flipH="1">
              <a:off x="4877578" y="5206734"/>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6" name="Rovnoramenný trojúhelník 65">
              <a:extLst>
                <a:ext uri="{FF2B5EF4-FFF2-40B4-BE49-F238E27FC236}">
                  <a16:creationId xmlns:a16="http://schemas.microsoft.com/office/drawing/2014/main" id="{A82D66C3-67C4-4B62-BA24-4984E5AA17A6}"/>
                </a:ext>
              </a:extLst>
            </p:cNvPr>
            <p:cNvSpPr/>
            <p:nvPr/>
          </p:nvSpPr>
          <p:spPr>
            <a:xfrm rot="10800000" flipH="1">
              <a:off x="4877577" y="5109210"/>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7" name="Elipsa 74">
              <a:extLst>
                <a:ext uri="{FF2B5EF4-FFF2-40B4-BE49-F238E27FC236}">
                  <a16:creationId xmlns:a16="http://schemas.microsoft.com/office/drawing/2014/main" id="{1358C9D1-337E-4B8F-B08B-BACF71A798D4}"/>
                </a:ext>
              </a:extLst>
            </p:cNvPr>
            <p:cNvSpPr/>
            <p:nvPr/>
          </p:nvSpPr>
          <p:spPr>
            <a:xfrm flipH="1">
              <a:off x="5019086" y="5133591"/>
              <a:ext cx="141508" cy="14628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8" name="Přímá spojovací čára 75">
              <a:extLst>
                <a:ext uri="{FF2B5EF4-FFF2-40B4-BE49-F238E27FC236}">
                  <a16:creationId xmlns:a16="http://schemas.microsoft.com/office/drawing/2014/main" id="{C3922E82-507A-4A6E-A5D2-6566B58BCC18}"/>
                </a:ext>
              </a:extLst>
            </p:cNvPr>
            <p:cNvCxnSpPr>
              <a:stCxn id="66" idx="0"/>
            </p:cNvCxnSpPr>
            <p:nvPr/>
          </p:nvCxnSpPr>
          <p:spPr>
            <a:xfrm>
              <a:off x="4924747" y="5206734"/>
              <a:ext cx="94339"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ovnoramenný trojúhelník 68">
              <a:extLst>
                <a:ext uri="{FF2B5EF4-FFF2-40B4-BE49-F238E27FC236}">
                  <a16:creationId xmlns:a16="http://schemas.microsoft.com/office/drawing/2014/main" id="{72773425-5792-4FD8-9A68-B4012C5C080B}"/>
                </a:ext>
              </a:extLst>
            </p:cNvPr>
            <p:cNvSpPr/>
            <p:nvPr/>
          </p:nvSpPr>
          <p:spPr>
            <a:xfrm rot="5400000" flipH="1">
              <a:off x="4823247" y="5156139"/>
              <a:ext cx="91991" cy="100012"/>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70" name="Přímá spojovací čára 77">
              <a:extLst>
                <a:ext uri="{FF2B5EF4-FFF2-40B4-BE49-F238E27FC236}">
                  <a16:creationId xmlns:a16="http://schemas.microsoft.com/office/drawing/2014/main" id="{85E67459-BE33-4215-960A-8C105D2A9572}"/>
                </a:ext>
              </a:extLst>
            </p:cNvPr>
            <p:cNvCxnSpPr/>
            <p:nvPr/>
          </p:nvCxnSpPr>
          <p:spPr bwMode="auto">
            <a:xfrm rot="5400000" flipH="1">
              <a:off x="4648196" y="5014174"/>
              <a:ext cx="0" cy="380571"/>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71" name="Skupina 29">
              <a:extLst>
                <a:ext uri="{FF2B5EF4-FFF2-40B4-BE49-F238E27FC236}">
                  <a16:creationId xmlns:a16="http://schemas.microsoft.com/office/drawing/2014/main" id="{C3AD9416-2949-4819-A85B-3FB06796C677}"/>
                </a:ext>
              </a:extLst>
            </p:cNvPr>
            <p:cNvGrpSpPr/>
            <p:nvPr/>
          </p:nvGrpSpPr>
          <p:grpSpPr>
            <a:xfrm>
              <a:off x="5496517" y="4649806"/>
              <a:ext cx="206193" cy="179393"/>
              <a:chOff x="2699792" y="2420888"/>
              <a:chExt cx="504056" cy="504056"/>
            </a:xfrm>
            <a:grpFill/>
          </p:grpSpPr>
          <p:sp>
            <p:nvSpPr>
              <p:cNvPr id="146" name="Elipsa 153">
                <a:extLst>
                  <a:ext uri="{FF2B5EF4-FFF2-40B4-BE49-F238E27FC236}">
                    <a16:creationId xmlns:a16="http://schemas.microsoft.com/office/drawing/2014/main" id="{512E1518-FE61-4338-B72E-0E081088A66C}"/>
                  </a:ext>
                </a:extLst>
              </p:cNvPr>
              <p:cNvSpPr/>
              <p:nvPr/>
            </p:nvSpPr>
            <p:spPr>
              <a:xfrm>
                <a:off x="2699792" y="2420888"/>
                <a:ext cx="504056" cy="50405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 name="Rovnoramenný trojúhelník 146">
                <a:extLst>
                  <a:ext uri="{FF2B5EF4-FFF2-40B4-BE49-F238E27FC236}">
                    <a16:creationId xmlns:a16="http://schemas.microsoft.com/office/drawing/2014/main" id="{A143E463-83F4-4F6A-9AD0-8F1987B77172}"/>
                  </a:ext>
                </a:extLst>
              </p:cNvPr>
              <p:cNvSpPr/>
              <p:nvPr/>
            </p:nvSpPr>
            <p:spPr>
              <a:xfrm>
                <a:off x="2771800" y="2458224"/>
                <a:ext cx="360040" cy="360040"/>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72" name="Skupina 47">
              <a:extLst>
                <a:ext uri="{FF2B5EF4-FFF2-40B4-BE49-F238E27FC236}">
                  <a16:creationId xmlns:a16="http://schemas.microsoft.com/office/drawing/2014/main" id="{9BCAD07E-D0B5-4CCD-BF63-BE07BC7D96BE}"/>
                </a:ext>
              </a:extLst>
            </p:cNvPr>
            <p:cNvGrpSpPr/>
            <p:nvPr/>
          </p:nvGrpSpPr>
          <p:grpSpPr>
            <a:xfrm rot="10800000">
              <a:off x="6025610" y="4648442"/>
              <a:ext cx="123730" cy="143530"/>
              <a:chOff x="4283968" y="2780928"/>
              <a:chExt cx="305655" cy="432048"/>
            </a:xfrm>
            <a:grpFill/>
          </p:grpSpPr>
          <p:sp>
            <p:nvSpPr>
              <p:cNvPr id="142" name="Rovnoramenný trojúhelník 141">
                <a:extLst>
                  <a:ext uri="{FF2B5EF4-FFF2-40B4-BE49-F238E27FC236}">
                    <a16:creationId xmlns:a16="http://schemas.microsoft.com/office/drawing/2014/main" id="{FD23DAED-A123-4C3E-AEDF-281AEB826A67}"/>
                  </a:ext>
                </a:extLst>
              </p:cNvPr>
              <p:cNvSpPr/>
              <p:nvPr/>
            </p:nvSpPr>
            <p:spPr>
              <a:xfrm>
                <a:off x="4385853" y="2996952"/>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43" name="Rovnoramenný trojúhelník 142">
                <a:extLst>
                  <a:ext uri="{FF2B5EF4-FFF2-40B4-BE49-F238E27FC236}">
                    <a16:creationId xmlns:a16="http://schemas.microsoft.com/office/drawing/2014/main" id="{0D801216-6C6A-4343-B752-CE87022412ED}"/>
                  </a:ext>
                </a:extLst>
              </p:cNvPr>
              <p:cNvSpPr/>
              <p:nvPr/>
            </p:nvSpPr>
            <p:spPr>
              <a:xfrm rot="10800000">
                <a:off x="4385854" y="2780928"/>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44" name="Přímá spojovací čára 151">
                <a:extLst>
                  <a:ext uri="{FF2B5EF4-FFF2-40B4-BE49-F238E27FC236}">
                    <a16:creationId xmlns:a16="http://schemas.microsoft.com/office/drawing/2014/main" id="{9781145F-23D1-4D86-AE3A-2D738268F0DE}"/>
                  </a:ext>
                </a:extLst>
              </p:cNvPr>
              <p:cNvCxnSpPr>
                <a:stCxn id="143" idx="0"/>
              </p:cNvCxnSpPr>
              <p:nvPr/>
            </p:nvCxnSpPr>
            <p:spPr>
              <a:xfrm flipH="1">
                <a:off x="4283968" y="2996952"/>
                <a:ext cx="20377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Přímá spojovací čára 152">
                <a:extLst>
                  <a:ext uri="{FF2B5EF4-FFF2-40B4-BE49-F238E27FC236}">
                    <a16:creationId xmlns:a16="http://schemas.microsoft.com/office/drawing/2014/main" id="{ECFF5394-5A80-474D-9552-1C87990A9E79}"/>
                  </a:ext>
                </a:extLst>
              </p:cNvPr>
              <p:cNvCxnSpPr/>
              <p:nvPr/>
            </p:nvCxnSpPr>
            <p:spPr>
              <a:xfrm>
                <a:off x="4283968" y="2924944"/>
                <a:ext cx="0" cy="14401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Skupina 48">
              <a:extLst>
                <a:ext uri="{FF2B5EF4-FFF2-40B4-BE49-F238E27FC236}">
                  <a16:creationId xmlns:a16="http://schemas.microsoft.com/office/drawing/2014/main" id="{8D239BB8-0273-4D07-8063-09D86F92EE25}"/>
                </a:ext>
              </a:extLst>
            </p:cNvPr>
            <p:cNvGrpSpPr/>
            <p:nvPr/>
          </p:nvGrpSpPr>
          <p:grpSpPr>
            <a:xfrm>
              <a:off x="5685322" y="4269105"/>
              <a:ext cx="309289" cy="269089"/>
              <a:chOff x="4071046" y="3786044"/>
              <a:chExt cx="864000" cy="864000"/>
            </a:xfrm>
            <a:grpFill/>
          </p:grpSpPr>
          <p:sp>
            <p:nvSpPr>
              <p:cNvPr id="140" name="Elipsa 147">
                <a:extLst>
                  <a:ext uri="{FF2B5EF4-FFF2-40B4-BE49-F238E27FC236}">
                    <a16:creationId xmlns:a16="http://schemas.microsoft.com/office/drawing/2014/main" id="{3E626409-45A0-4A09-BD76-927EE9F8C617}"/>
                  </a:ext>
                </a:extLst>
              </p:cNvPr>
              <p:cNvSpPr/>
              <p:nvPr/>
            </p:nvSpPr>
            <p:spPr bwMode="auto">
              <a:xfrm>
                <a:off x="4071046" y="3786044"/>
                <a:ext cx="864000" cy="86400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sp>
            <p:nvSpPr>
              <p:cNvPr id="141" name="Elipsa 148">
                <a:extLst>
                  <a:ext uri="{FF2B5EF4-FFF2-40B4-BE49-F238E27FC236}">
                    <a16:creationId xmlns:a16="http://schemas.microsoft.com/office/drawing/2014/main" id="{106487C6-1F4D-47A7-912B-5D7313759E21}"/>
                  </a:ext>
                </a:extLst>
              </p:cNvPr>
              <p:cNvSpPr/>
              <p:nvPr/>
            </p:nvSpPr>
            <p:spPr bwMode="auto">
              <a:xfrm>
                <a:off x="4139946" y="3861054"/>
                <a:ext cx="720090" cy="72009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grpSp>
        <p:cxnSp>
          <p:nvCxnSpPr>
            <p:cNvPr id="74" name="Přímá spojovací čára 81">
              <a:extLst>
                <a:ext uri="{FF2B5EF4-FFF2-40B4-BE49-F238E27FC236}">
                  <a16:creationId xmlns:a16="http://schemas.microsoft.com/office/drawing/2014/main" id="{9FBC258F-F2E4-4D9D-BC63-C2117959A337}"/>
                </a:ext>
              </a:extLst>
            </p:cNvPr>
            <p:cNvCxnSpPr/>
            <p:nvPr/>
          </p:nvCxnSpPr>
          <p:spPr bwMode="auto">
            <a:xfrm flipV="1">
              <a:off x="5595763" y="4839763"/>
              <a:ext cx="0" cy="87000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Přímá spojovací čára 82">
              <a:extLst>
                <a:ext uri="{FF2B5EF4-FFF2-40B4-BE49-F238E27FC236}">
                  <a16:creationId xmlns:a16="http://schemas.microsoft.com/office/drawing/2014/main" id="{992F7783-0D4E-414F-A67F-DF74ED9376B8}"/>
                </a:ext>
              </a:extLst>
            </p:cNvPr>
            <p:cNvCxnSpPr>
              <a:stCxn id="146" idx="0"/>
            </p:cNvCxnSpPr>
            <p:nvPr/>
          </p:nvCxnSpPr>
          <p:spPr bwMode="auto">
            <a:xfrm flipH="1" flipV="1">
              <a:off x="5595763" y="4394411"/>
              <a:ext cx="3850" cy="255395"/>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Přímá spojovací čára 83">
              <a:extLst>
                <a:ext uri="{FF2B5EF4-FFF2-40B4-BE49-F238E27FC236}">
                  <a16:creationId xmlns:a16="http://schemas.microsoft.com/office/drawing/2014/main" id="{62D9E432-0F02-4AAA-A30F-7456E8F95A35}"/>
                </a:ext>
              </a:extLst>
            </p:cNvPr>
            <p:cNvCxnSpPr/>
            <p:nvPr/>
          </p:nvCxnSpPr>
          <p:spPr bwMode="auto">
            <a:xfrm>
              <a:off x="5595763" y="4405347"/>
              <a:ext cx="82487" cy="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Přímá spojovací čára 84">
              <a:extLst>
                <a:ext uri="{FF2B5EF4-FFF2-40B4-BE49-F238E27FC236}">
                  <a16:creationId xmlns:a16="http://schemas.microsoft.com/office/drawing/2014/main" id="{7D92DE0E-5198-498E-8FC9-C1F6CE64484B}"/>
                </a:ext>
              </a:extLst>
            </p:cNvPr>
            <p:cNvCxnSpPr/>
            <p:nvPr/>
          </p:nvCxnSpPr>
          <p:spPr bwMode="auto">
            <a:xfrm>
              <a:off x="6070391" y="4789693"/>
              <a:ext cx="0" cy="111000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Přímá spojovací čára 85">
              <a:extLst>
                <a:ext uri="{FF2B5EF4-FFF2-40B4-BE49-F238E27FC236}">
                  <a16:creationId xmlns:a16="http://schemas.microsoft.com/office/drawing/2014/main" id="{18794C1E-33B9-4FA4-8B6F-BE505C7E4966}"/>
                </a:ext>
              </a:extLst>
            </p:cNvPr>
            <p:cNvCxnSpPr/>
            <p:nvPr/>
          </p:nvCxnSpPr>
          <p:spPr bwMode="auto">
            <a:xfrm flipH="1">
              <a:off x="6066540" y="4394411"/>
              <a:ext cx="3850" cy="255395"/>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Přímá spojovací čára 86">
              <a:extLst>
                <a:ext uri="{FF2B5EF4-FFF2-40B4-BE49-F238E27FC236}">
                  <a16:creationId xmlns:a16="http://schemas.microsoft.com/office/drawing/2014/main" id="{C1FCFC21-0AFE-43EC-A338-A1FD273586F7}"/>
                </a:ext>
              </a:extLst>
            </p:cNvPr>
            <p:cNvCxnSpPr/>
            <p:nvPr/>
          </p:nvCxnSpPr>
          <p:spPr bwMode="auto">
            <a:xfrm>
              <a:off x="6004010" y="4405347"/>
              <a:ext cx="82487" cy="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0" name="Rovnoramenný trojúhelník 11">
              <a:extLst>
                <a:ext uri="{FF2B5EF4-FFF2-40B4-BE49-F238E27FC236}">
                  <a16:creationId xmlns:a16="http://schemas.microsoft.com/office/drawing/2014/main" id="{007323EE-79B6-4158-9974-554703162482}"/>
                </a:ext>
              </a:extLst>
            </p:cNvPr>
            <p:cNvSpPr/>
            <p:nvPr/>
          </p:nvSpPr>
          <p:spPr>
            <a:xfrm flipH="1" flipV="1">
              <a:off x="6029266" y="5109210"/>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1" name="Rovnoramenný trojúhelník 80">
              <a:extLst>
                <a:ext uri="{FF2B5EF4-FFF2-40B4-BE49-F238E27FC236}">
                  <a16:creationId xmlns:a16="http://schemas.microsoft.com/office/drawing/2014/main" id="{398F274A-B7C5-47F8-9ADB-093BBEF533C4}"/>
                </a:ext>
              </a:extLst>
            </p:cNvPr>
            <p:cNvSpPr/>
            <p:nvPr/>
          </p:nvSpPr>
          <p:spPr>
            <a:xfrm rot="10800000" flipH="1" flipV="1">
              <a:off x="6029266" y="5206734"/>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2" name="Elipsa 89">
              <a:extLst>
                <a:ext uri="{FF2B5EF4-FFF2-40B4-BE49-F238E27FC236}">
                  <a16:creationId xmlns:a16="http://schemas.microsoft.com/office/drawing/2014/main" id="{32582B4B-0523-4341-A47E-6CDA53704199}"/>
                </a:ext>
              </a:extLst>
            </p:cNvPr>
            <p:cNvSpPr/>
            <p:nvPr/>
          </p:nvSpPr>
          <p:spPr>
            <a:xfrm flipH="1" flipV="1">
              <a:off x="6170775" y="5133592"/>
              <a:ext cx="141509" cy="14628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83" name="Přímá spojovací čára 90">
              <a:extLst>
                <a:ext uri="{FF2B5EF4-FFF2-40B4-BE49-F238E27FC236}">
                  <a16:creationId xmlns:a16="http://schemas.microsoft.com/office/drawing/2014/main" id="{B67BDB5A-50D2-465B-8327-943845456D6F}"/>
                </a:ext>
              </a:extLst>
            </p:cNvPr>
            <p:cNvCxnSpPr>
              <a:stCxn id="81" idx="0"/>
            </p:cNvCxnSpPr>
            <p:nvPr/>
          </p:nvCxnSpPr>
          <p:spPr>
            <a:xfrm flipV="1">
              <a:off x="6076435" y="5206734"/>
              <a:ext cx="9434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Přímá spojovací čára 91">
              <a:extLst>
                <a:ext uri="{FF2B5EF4-FFF2-40B4-BE49-F238E27FC236}">
                  <a16:creationId xmlns:a16="http://schemas.microsoft.com/office/drawing/2014/main" id="{E6A83018-C6D5-4D48-B6EA-CC0FB44B6146}"/>
                </a:ext>
              </a:extLst>
            </p:cNvPr>
            <p:cNvCxnSpPr/>
            <p:nvPr/>
          </p:nvCxnSpPr>
          <p:spPr bwMode="auto">
            <a:xfrm rot="16200000">
              <a:off x="5825137" y="4722905"/>
              <a:ext cx="0" cy="475714"/>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85" name="Skupina 47">
              <a:extLst>
                <a:ext uri="{FF2B5EF4-FFF2-40B4-BE49-F238E27FC236}">
                  <a16:creationId xmlns:a16="http://schemas.microsoft.com/office/drawing/2014/main" id="{C8B0FC99-71F0-4480-826A-F8BE45A1928C}"/>
                </a:ext>
              </a:extLst>
            </p:cNvPr>
            <p:cNvGrpSpPr/>
            <p:nvPr/>
          </p:nvGrpSpPr>
          <p:grpSpPr>
            <a:xfrm rot="10800000" flipH="1">
              <a:off x="6276213" y="4651897"/>
              <a:ext cx="123730" cy="143530"/>
              <a:chOff x="4283968" y="2780928"/>
              <a:chExt cx="305655" cy="432048"/>
            </a:xfrm>
            <a:grpFill/>
          </p:grpSpPr>
          <p:sp>
            <p:nvSpPr>
              <p:cNvPr id="136" name="Rovnoramenný trojúhelník 135">
                <a:extLst>
                  <a:ext uri="{FF2B5EF4-FFF2-40B4-BE49-F238E27FC236}">
                    <a16:creationId xmlns:a16="http://schemas.microsoft.com/office/drawing/2014/main" id="{6FE52F13-3A82-4EC1-8C29-4DC07DDD3E03}"/>
                  </a:ext>
                </a:extLst>
              </p:cNvPr>
              <p:cNvSpPr/>
              <p:nvPr/>
            </p:nvSpPr>
            <p:spPr>
              <a:xfrm>
                <a:off x="4385853" y="2996952"/>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37" name="Rovnoramenný trojúhelník 136">
                <a:extLst>
                  <a:ext uri="{FF2B5EF4-FFF2-40B4-BE49-F238E27FC236}">
                    <a16:creationId xmlns:a16="http://schemas.microsoft.com/office/drawing/2014/main" id="{9A665666-C9A4-44F8-A267-2515ABE77642}"/>
                  </a:ext>
                </a:extLst>
              </p:cNvPr>
              <p:cNvSpPr/>
              <p:nvPr/>
            </p:nvSpPr>
            <p:spPr>
              <a:xfrm rot="10800000">
                <a:off x="4385854" y="2780928"/>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38" name="Přímá spojovací čára 145">
                <a:extLst>
                  <a:ext uri="{FF2B5EF4-FFF2-40B4-BE49-F238E27FC236}">
                    <a16:creationId xmlns:a16="http://schemas.microsoft.com/office/drawing/2014/main" id="{6302BD9B-2EEA-4DD8-88F6-83F6E5CDD2A3}"/>
                  </a:ext>
                </a:extLst>
              </p:cNvPr>
              <p:cNvCxnSpPr>
                <a:stCxn id="137" idx="0"/>
              </p:cNvCxnSpPr>
              <p:nvPr/>
            </p:nvCxnSpPr>
            <p:spPr>
              <a:xfrm flipH="1">
                <a:off x="4283968" y="2996952"/>
                <a:ext cx="20377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ovací čára 146">
                <a:extLst>
                  <a:ext uri="{FF2B5EF4-FFF2-40B4-BE49-F238E27FC236}">
                    <a16:creationId xmlns:a16="http://schemas.microsoft.com/office/drawing/2014/main" id="{2C0EE6DA-988B-4899-8469-60B791CA957A}"/>
                  </a:ext>
                </a:extLst>
              </p:cNvPr>
              <p:cNvCxnSpPr/>
              <p:nvPr/>
            </p:nvCxnSpPr>
            <p:spPr>
              <a:xfrm>
                <a:off x="4283968" y="2924944"/>
                <a:ext cx="0" cy="14401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Skupina 48">
              <a:extLst>
                <a:ext uri="{FF2B5EF4-FFF2-40B4-BE49-F238E27FC236}">
                  <a16:creationId xmlns:a16="http://schemas.microsoft.com/office/drawing/2014/main" id="{25BB8689-DC26-4462-91BD-07BCFC3E6D8E}"/>
                </a:ext>
              </a:extLst>
            </p:cNvPr>
            <p:cNvGrpSpPr/>
            <p:nvPr/>
          </p:nvGrpSpPr>
          <p:grpSpPr>
            <a:xfrm>
              <a:off x="6446560" y="4269105"/>
              <a:ext cx="309289" cy="269089"/>
              <a:chOff x="4071046" y="3786044"/>
              <a:chExt cx="864000" cy="864000"/>
            </a:xfrm>
            <a:grpFill/>
          </p:grpSpPr>
          <p:sp>
            <p:nvSpPr>
              <p:cNvPr id="134" name="Elipsa 141">
                <a:extLst>
                  <a:ext uri="{FF2B5EF4-FFF2-40B4-BE49-F238E27FC236}">
                    <a16:creationId xmlns:a16="http://schemas.microsoft.com/office/drawing/2014/main" id="{3E792084-BA00-4054-A426-057A714F3BBF}"/>
                  </a:ext>
                </a:extLst>
              </p:cNvPr>
              <p:cNvSpPr/>
              <p:nvPr/>
            </p:nvSpPr>
            <p:spPr bwMode="auto">
              <a:xfrm>
                <a:off x="4071046" y="3786044"/>
                <a:ext cx="864000" cy="86400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sp>
            <p:nvSpPr>
              <p:cNvPr id="135" name="Elipsa 142">
                <a:extLst>
                  <a:ext uri="{FF2B5EF4-FFF2-40B4-BE49-F238E27FC236}">
                    <a16:creationId xmlns:a16="http://schemas.microsoft.com/office/drawing/2014/main" id="{5F0EFA3C-C985-4A4C-A92B-48C94D22E5F1}"/>
                  </a:ext>
                </a:extLst>
              </p:cNvPr>
              <p:cNvSpPr/>
              <p:nvPr/>
            </p:nvSpPr>
            <p:spPr bwMode="auto">
              <a:xfrm>
                <a:off x="4139946" y="3861054"/>
                <a:ext cx="720090" cy="720090"/>
              </a:xfrm>
              <a:prstGeom prst="ellipse">
                <a:avLst/>
              </a:prstGeom>
              <a:grpFill/>
              <a:ln w="12700">
                <a:solidFill>
                  <a:schemeClr val="tx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grpSp>
        <p:cxnSp>
          <p:nvCxnSpPr>
            <p:cNvPr id="87" name="Přímá spojovací čára 94">
              <a:extLst>
                <a:ext uri="{FF2B5EF4-FFF2-40B4-BE49-F238E27FC236}">
                  <a16:creationId xmlns:a16="http://schemas.microsoft.com/office/drawing/2014/main" id="{3894838C-D347-419D-A8E6-4AED1FE51854}"/>
                </a:ext>
              </a:extLst>
            </p:cNvPr>
            <p:cNvCxnSpPr/>
            <p:nvPr/>
          </p:nvCxnSpPr>
          <p:spPr bwMode="auto">
            <a:xfrm flipV="1">
              <a:off x="6357001" y="4805643"/>
              <a:ext cx="0" cy="84000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Přímá spojovací čára 95">
              <a:extLst>
                <a:ext uri="{FF2B5EF4-FFF2-40B4-BE49-F238E27FC236}">
                  <a16:creationId xmlns:a16="http://schemas.microsoft.com/office/drawing/2014/main" id="{1A1D7450-598B-4AD6-B55A-7471CA4020F8}"/>
                </a:ext>
              </a:extLst>
            </p:cNvPr>
            <p:cNvCxnSpPr/>
            <p:nvPr/>
          </p:nvCxnSpPr>
          <p:spPr bwMode="auto">
            <a:xfrm flipH="1" flipV="1">
              <a:off x="6357001" y="4394411"/>
              <a:ext cx="3850" cy="255395"/>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Přímá spojovací čára 96">
              <a:extLst>
                <a:ext uri="{FF2B5EF4-FFF2-40B4-BE49-F238E27FC236}">
                  <a16:creationId xmlns:a16="http://schemas.microsoft.com/office/drawing/2014/main" id="{816113B9-BA03-4134-99C6-C212C6A405B8}"/>
                </a:ext>
              </a:extLst>
            </p:cNvPr>
            <p:cNvCxnSpPr/>
            <p:nvPr/>
          </p:nvCxnSpPr>
          <p:spPr bwMode="auto">
            <a:xfrm>
              <a:off x="6357001" y="4405347"/>
              <a:ext cx="82487" cy="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Přímá spojovací čára 97">
              <a:extLst>
                <a:ext uri="{FF2B5EF4-FFF2-40B4-BE49-F238E27FC236}">
                  <a16:creationId xmlns:a16="http://schemas.microsoft.com/office/drawing/2014/main" id="{9DAAE86B-1001-422D-A365-69CD8B41EAD5}"/>
                </a:ext>
              </a:extLst>
            </p:cNvPr>
            <p:cNvCxnSpPr/>
            <p:nvPr/>
          </p:nvCxnSpPr>
          <p:spPr bwMode="auto">
            <a:xfrm>
              <a:off x="6837641" y="4411030"/>
              <a:ext cx="0" cy="144000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Přímá spojovací čára 98">
              <a:extLst>
                <a:ext uri="{FF2B5EF4-FFF2-40B4-BE49-F238E27FC236}">
                  <a16:creationId xmlns:a16="http://schemas.microsoft.com/office/drawing/2014/main" id="{A7213BB8-4224-4ADD-B8B8-69C8B32A6A1A}"/>
                </a:ext>
              </a:extLst>
            </p:cNvPr>
            <p:cNvCxnSpPr/>
            <p:nvPr/>
          </p:nvCxnSpPr>
          <p:spPr bwMode="auto">
            <a:xfrm>
              <a:off x="6765248" y="4405347"/>
              <a:ext cx="82487" cy="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2" name="Rovnoramenný trojúhelník 11">
              <a:extLst>
                <a:ext uri="{FF2B5EF4-FFF2-40B4-BE49-F238E27FC236}">
                  <a16:creationId xmlns:a16="http://schemas.microsoft.com/office/drawing/2014/main" id="{6AB01FDD-4C88-4B7B-A8C2-AEFF655E63B4}"/>
                </a:ext>
              </a:extLst>
            </p:cNvPr>
            <p:cNvSpPr/>
            <p:nvPr/>
          </p:nvSpPr>
          <p:spPr>
            <a:xfrm flipH="1" flipV="1">
              <a:off x="6790504" y="5111103"/>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93" name="Rovnoramenný trojúhelník 92">
              <a:extLst>
                <a:ext uri="{FF2B5EF4-FFF2-40B4-BE49-F238E27FC236}">
                  <a16:creationId xmlns:a16="http://schemas.microsoft.com/office/drawing/2014/main" id="{69B8EA68-7A02-4291-9217-8214A13FCF37}"/>
                </a:ext>
              </a:extLst>
            </p:cNvPr>
            <p:cNvSpPr/>
            <p:nvPr/>
          </p:nvSpPr>
          <p:spPr>
            <a:xfrm rot="10800000" flipH="1" flipV="1">
              <a:off x="6790504" y="5208627"/>
              <a:ext cx="94339" cy="975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94" name="Elipsa 101">
              <a:extLst>
                <a:ext uri="{FF2B5EF4-FFF2-40B4-BE49-F238E27FC236}">
                  <a16:creationId xmlns:a16="http://schemas.microsoft.com/office/drawing/2014/main" id="{05A4FF8A-6037-45C0-88B3-2C085D1E0BFC}"/>
                </a:ext>
              </a:extLst>
            </p:cNvPr>
            <p:cNvSpPr/>
            <p:nvPr/>
          </p:nvSpPr>
          <p:spPr>
            <a:xfrm flipH="1" flipV="1">
              <a:off x="6932013" y="5135485"/>
              <a:ext cx="141509" cy="14628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95" name="Přímá spojovací čára 102">
              <a:extLst>
                <a:ext uri="{FF2B5EF4-FFF2-40B4-BE49-F238E27FC236}">
                  <a16:creationId xmlns:a16="http://schemas.microsoft.com/office/drawing/2014/main" id="{C60C0BCE-ECFF-48C3-986F-8B677E8495C9}"/>
                </a:ext>
              </a:extLst>
            </p:cNvPr>
            <p:cNvCxnSpPr>
              <a:stCxn id="93" idx="0"/>
            </p:cNvCxnSpPr>
            <p:nvPr/>
          </p:nvCxnSpPr>
          <p:spPr>
            <a:xfrm flipV="1">
              <a:off x="6837673" y="5208627"/>
              <a:ext cx="9434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Skupina 47">
              <a:extLst>
                <a:ext uri="{FF2B5EF4-FFF2-40B4-BE49-F238E27FC236}">
                  <a16:creationId xmlns:a16="http://schemas.microsoft.com/office/drawing/2014/main" id="{FEE0A72A-A74D-45BB-808E-3C318B02927E}"/>
                </a:ext>
              </a:extLst>
            </p:cNvPr>
            <p:cNvGrpSpPr/>
            <p:nvPr/>
          </p:nvGrpSpPr>
          <p:grpSpPr>
            <a:xfrm rot="10800000" flipH="1">
              <a:off x="5514975" y="5343553"/>
              <a:ext cx="123730" cy="143530"/>
              <a:chOff x="4283968" y="2780928"/>
              <a:chExt cx="305655" cy="432048"/>
            </a:xfrm>
            <a:grpFill/>
          </p:grpSpPr>
          <p:sp>
            <p:nvSpPr>
              <p:cNvPr id="130" name="Rovnoramenný trojúhelník 129">
                <a:extLst>
                  <a:ext uri="{FF2B5EF4-FFF2-40B4-BE49-F238E27FC236}">
                    <a16:creationId xmlns:a16="http://schemas.microsoft.com/office/drawing/2014/main" id="{17D4FB2B-7883-4F19-AFCB-C4D75C166FCF}"/>
                  </a:ext>
                </a:extLst>
              </p:cNvPr>
              <p:cNvSpPr/>
              <p:nvPr/>
            </p:nvSpPr>
            <p:spPr>
              <a:xfrm>
                <a:off x="4385853" y="2996952"/>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31" name="Rovnoramenný trojúhelník 130">
                <a:extLst>
                  <a:ext uri="{FF2B5EF4-FFF2-40B4-BE49-F238E27FC236}">
                    <a16:creationId xmlns:a16="http://schemas.microsoft.com/office/drawing/2014/main" id="{0349304A-4F02-40ED-8B91-7AE90C2F62CA}"/>
                  </a:ext>
                </a:extLst>
              </p:cNvPr>
              <p:cNvSpPr/>
              <p:nvPr/>
            </p:nvSpPr>
            <p:spPr>
              <a:xfrm rot="10800000">
                <a:off x="4385854" y="2780928"/>
                <a:ext cx="203769" cy="216024"/>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32" name="Přímá spojovací čára 139">
                <a:extLst>
                  <a:ext uri="{FF2B5EF4-FFF2-40B4-BE49-F238E27FC236}">
                    <a16:creationId xmlns:a16="http://schemas.microsoft.com/office/drawing/2014/main" id="{8EB41A90-9FD6-44A0-B4EE-A67F65E32A19}"/>
                  </a:ext>
                </a:extLst>
              </p:cNvPr>
              <p:cNvCxnSpPr>
                <a:stCxn id="131" idx="0"/>
              </p:cNvCxnSpPr>
              <p:nvPr/>
            </p:nvCxnSpPr>
            <p:spPr>
              <a:xfrm flipH="1">
                <a:off x="4283968" y="2996952"/>
                <a:ext cx="20377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ovací čára 140">
                <a:extLst>
                  <a:ext uri="{FF2B5EF4-FFF2-40B4-BE49-F238E27FC236}">
                    <a16:creationId xmlns:a16="http://schemas.microsoft.com/office/drawing/2014/main" id="{316742B1-9324-43E4-9DA7-11F57F895505}"/>
                  </a:ext>
                </a:extLst>
              </p:cNvPr>
              <p:cNvCxnSpPr/>
              <p:nvPr/>
            </p:nvCxnSpPr>
            <p:spPr>
              <a:xfrm>
                <a:off x="4283968" y="2924944"/>
                <a:ext cx="0" cy="14401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7" name="Přímá spojovací čára 104">
              <a:extLst>
                <a:ext uri="{FF2B5EF4-FFF2-40B4-BE49-F238E27FC236}">
                  <a16:creationId xmlns:a16="http://schemas.microsoft.com/office/drawing/2014/main" id="{5EAA7155-DAB1-4ECA-8C00-7F7F89AF76FF}"/>
                </a:ext>
              </a:extLst>
            </p:cNvPr>
            <p:cNvCxnSpPr/>
            <p:nvPr/>
          </p:nvCxnSpPr>
          <p:spPr bwMode="auto">
            <a:xfrm rot="16200000">
              <a:off x="4689755" y="4722905"/>
              <a:ext cx="0" cy="475714"/>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8" name="Obdélník 97">
              <a:extLst>
                <a:ext uri="{FF2B5EF4-FFF2-40B4-BE49-F238E27FC236}">
                  <a16:creationId xmlns:a16="http://schemas.microsoft.com/office/drawing/2014/main" id="{DAF9ADA6-2637-4488-9531-81326398A7CA}"/>
                </a:ext>
              </a:extLst>
            </p:cNvPr>
            <p:cNvSpPr/>
            <p:nvPr/>
          </p:nvSpPr>
          <p:spPr bwMode="auto">
            <a:xfrm>
              <a:off x="3532263" y="5652418"/>
              <a:ext cx="1554000" cy="90000"/>
            </a:xfrm>
            <a:prstGeom prst="rect">
              <a:avLst/>
            </a:prstGeom>
            <a:grpFill/>
            <a:ln w="19050">
              <a:solidFill>
                <a:schemeClr val="tx2"/>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grpSp>
          <p:nvGrpSpPr>
            <p:cNvPr id="99" name="Skupina 29">
              <a:extLst>
                <a:ext uri="{FF2B5EF4-FFF2-40B4-BE49-F238E27FC236}">
                  <a16:creationId xmlns:a16="http://schemas.microsoft.com/office/drawing/2014/main" id="{D50F6234-4300-48BB-86DB-A18C5A86675F}"/>
                </a:ext>
              </a:extLst>
            </p:cNvPr>
            <p:cNvGrpSpPr/>
            <p:nvPr/>
          </p:nvGrpSpPr>
          <p:grpSpPr>
            <a:xfrm rot="5400000">
              <a:off x="3236834" y="5603345"/>
              <a:ext cx="195048" cy="189644"/>
              <a:chOff x="2699792" y="2420888"/>
              <a:chExt cx="504056" cy="504056"/>
            </a:xfrm>
            <a:grpFill/>
          </p:grpSpPr>
          <p:sp>
            <p:nvSpPr>
              <p:cNvPr id="128" name="Elipsa 135">
                <a:extLst>
                  <a:ext uri="{FF2B5EF4-FFF2-40B4-BE49-F238E27FC236}">
                    <a16:creationId xmlns:a16="http://schemas.microsoft.com/office/drawing/2014/main" id="{8F4CA3AB-5DB2-487B-822A-673D3EAABEEB}"/>
                  </a:ext>
                </a:extLst>
              </p:cNvPr>
              <p:cNvSpPr/>
              <p:nvPr/>
            </p:nvSpPr>
            <p:spPr>
              <a:xfrm>
                <a:off x="2699792" y="2420888"/>
                <a:ext cx="504056" cy="50405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9" name="Rovnoramenný trojúhelník 128">
                <a:extLst>
                  <a:ext uri="{FF2B5EF4-FFF2-40B4-BE49-F238E27FC236}">
                    <a16:creationId xmlns:a16="http://schemas.microsoft.com/office/drawing/2014/main" id="{5D21A464-70FF-4E88-907C-031C9F8F3A89}"/>
                  </a:ext>
                </a:extLst>
              </p:cNvPr>
              <p:cNvSpPr/>
              <p:nvPr/>
            </p:nvSpPr>
            <p:spPr>
              <a:xfrm>
                <a:off x="2771800" y="2458224"/>
                <a:ext cx="360040" cy="360040"/>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00" name="Přímá spojovací čára 107">
              <a:extLst>
                <a:ext uri="{FF2B5EF4-FFF2-40B4-BE49-F238E27FC236}">
                  <a16:creationId xmlns:a16="http://schemas.microsoft.com/office/drawing/2014/main" id="{7C409E06-3DD0-4110-B369-603C04169DC3}"/>
                </a:ext>
              </a:extLst>
            </p:cNvPr>
            <p:cNvCxnSpPr/>
            <p:nvPr/>
          </p:nvCxnSpPr>
          <p:spPr bwMode="auto">
            <a:xfrm>
              <a:off x="3183168" y="5898838"/>
              <a:ext cx="380619" cy="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01" name="Obdélník 100">
              <a:extLst>
                <a:ext uri="{FF2B5EF4-FFF2-40B4-BE49-F238E27FC236}">
                  <a16:creationId xmlns:a16="http://schemas.microsoft.com/office/drawing/2014/main" id="{080BE4D5-3A3D-4E12-95A0-46A8E3BF216B}"/>
                </a:ext>
              </a:extLst>
            </p:cNvPr>
            <p:cNvSpPr/>
            <p:nvPr/>
          </p:nvSpPr>
          <p:spPr bwMode="auto">
            <a:xfrm>
              <a:off x="3527088" y="5853345"/>
              <a:ext cx="1554000" cy="90000"/>
            </a:xfrm>
            <a:prstGeom prst="rect">
              <a:avLst/>
            </a:prstGeom>
            <a:grpFill/>
            <a:ln w="19050">
              <a:solidFill>
                <a:schemeClr val="tx2"/>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cxnSp>
          <p:nvCxnSpPr>
            <p:cNvPr id="102" name="Přímá spojovací čára 109">
              <a:extLst>
                <a:ext uri="{FF2B5EF4-FFF2-40B4-BE49-F238E27FC236}">
                  <a16:creationId xmlns:a16="http://schemas.microsoft.com/office/drawing/2014/main" id="{7021AF8A-2B5B-4EE1-94E8-AD651BF824E5}"/>
                </a:ext>
              </a:extLst>
            </p:cNvPr>
            <p:cNvCxnSpPr/>
            <p:nvPr/>
          </p:nvCxnSpPr>
          <p:spPr bwMode="auto">
            <a:xfrm>
              <a:off x="5134356" y="5697912"/>
              <a:ext cx="380619" cy="0"/>
            </a:xfrm>
            <a:prstGeom prst="line">
              <a:avLst/>
            </a:prstGeom>
            <a:grp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103" name="Skupina 102">
              <a:extLst>
                <a:ext uri="{FF2B5EF4-FFF2-40B4-BE49-F238E27FC236}">
                  <a16:creationId xmlns:a16="http://schemas.microsoft.com/office/drawing/2014/main" id="{444E882F-23F1-4C4E-9973-2F9B4AB61E90}"/>
                </a:ext>
              </a:extLst>
            </p:cNvPr>
            <p:cNvGrpSpPr/>
            <p:nvPr/>
          </p:nvGrpSpPr>
          <p:grpSpPr>
            <a:xfrm rot="5400000">
              <a:off x="5194034" y="5591972"/>
              <a:ext cx="195048" cy="189644"/>
              <a:chOff x="2699792" y="2420888"/>
              <a:chExt cx="504056" cy="504056"/>
            </a:xfrm>
            <a:grpFill/>
          </p:grpSpPr>
          <p:sp>
            <p:nvSpPr>
              <p:cNvPr id="126" name="Elipsa 133">
                <a:extLst>
                  <a:ext uri="{FF2B5EF4-FFF2-40B4-BE49-F238E27FC236}">
                    <a16:creationId xmlns:a16="http://schemas.microsoft.com/office/drawing/2014/main" id="{9DB0629E-50E9-4290-B8B2-9A303574BF15}"/>
                  </a:ext>
                </a:extLst>
              </p:cNvPr>
              <p:cNvSpPr/>
              <p:nvPr/>
            </p:nvSpPr>
            <p:spPr>
              <a:xfrm>
                <a:off x="2699792" y="2420888"/>
                <a:ext cx="504056" cy="50405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7" name="Rovnoramenný trojúhelník 126">
                <a:extLst>
                  <a:ext uri="{FF2B5EF4-FFF2-40B4-BE49-F238E27FC236}">
                    <a16:creationId xmlns:a16="http://schemas.microsoft.com/office/drawing/2014/main" id="{A51E2988-3F22-4BCE-BEA6-C90CDBDB494F}"/>
                  </a:ext>
                </a:extLst>
              </p:cNvPr>
              <p:cNvSpPr/>
              <p:nvPr/>
            </p:nvSpPr>
            <p:spPr>
              <a:xfrm>
                <a:off x="2771800" y="2458224"/>
                <a:ext cx="360040" cy="360040"/>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04" name="Přímá spojovací čára 111">
              <a:extLst>
                <a:ext uri="{FF2B5EF4-FFF2-40B4-BE49-F238E27FC236}">
                  <a16:creationId xmlns:a16="http://schemas.microsoft.com/office/drawing/2014/main" id="{E307DFFD-3B1D-4B8A-A0C8-3F35DBE6C6BE}"/>
                </a:ext>
              </a:extLst>
            </p:cNvPr>
            <p:cNvCxnSpPr/>
            <p:nvPr/>
          </p:nvCxnSpPr>
          <p:spPr bwMode="auto">
            <a:xfrm>
              <a:off x="5140368" y="5887465"/>
              <a:ext cx="380619" cy="0"/>
            </a:xfrm>
            <a:prstGeom prst="line">
              <a:avLst/>
            </a:prstGeom>
            <a:grp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Přímá spojovací čára 112">
              <a:extLst>
                <a:ext uri="{FF2B5EF4-FFF2-40B4-BE49-F238E27FC236}">
                  <a16:creationId xmlns:a16="http://schemas.microsoft.com/office/drawing/2014/main" id="{27F8DF32-0636-4ABD-AF2E-8B8D9D8A74D4}"/>
                </a:ext>
              </a:extLst>
            </p:cNvPr>
            <p:cNvCxnSpPr/>
            <p:nvPr/>
          </p:nvCxnSpPr>
          <p:spPr bwMode="auto">
            <a:xfrm>
              <a:off x="5270561" y="5624580"/>
              <a:ext cx="0" cy="120015"/>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6" name="Přímá spojovací čára 113">
              <a:extLst>
                <a:ext uri="{FF2B5EF4-FFF2-40B4-BE49-F238E27FC236}">
                  <a16:creationId xmlns:a16="http://schemas.microsoft.com/office/drawing/2014/main" id="{A8099246-EBB8-48CC-9128-B8F0A4175D41}"/>
                </a:ext>
              </a:extLst>
            </p:cNvPr>
            <p:cNvCxnSpPr/>
            <p:nvPr/>
          </p:nvCxnSpPr>
          <p:spPr bwMode="auto">
            <a:xfrm>
              <a:off x="5304778" y="5645650"/>
              <a:ext cx="0" cy="90000"/>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7" name="Přímá spojovací čára 114">
              <a:extLst>
                <a:ext uri="{FF2B5EF4-FFF2-40B4-BE49-F238E27FC236}">
                  <a16:creationId xmlns:a16="http://schemas.microsoft.com/office/drawing/2014/main" id="{B034DF3C-9FA4-44E7-B323-8690F0ACC583}"/>
                </a:ext>
              </a:extLst>
            </p:cNvPr>
            <p:cNvCxnSpPr/>
            <p:nvPr/>
          </p:nvCxnSpPr>
          <p:spPr bwMode="auto">
            <a:xfrm>
              <a:off x="2647216" y="5259583"/>
              <a:ext cx="380571" cy="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8" name="Přímá spojovací čára 115">
              <a:extLst>
                <a:ext uri="{FF2B5EF4-FFF2-40B4-BE49-F238E27FC236}">
                  <a16:creationId xmlns:a16="http://schemas.microsoft.com/office/drawing/2014/main" id="{64543843-4F6B-4815-99DB-EE02B9501409}"/>
                </a:ext>
              </a:extLst>
            </p:cNvPr>
            <p:cNvCxnSpPr/>
            <p:nvPr/>
          </p:nvCxnSpPr>
          <p:spPr bwMode="auto">
            <a:xfrm>
              <a:off x="3013969" y="5256812"/>
              <a:ext cx="0" cy="600075"/>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9" name="Přímá spojovací čára 116">
              <a:extLst>
                <a:ext uri="{FF2B5EF4-FFF2-40B4-BE49-F238E27FC236}">
                  <a16:creationId xmlns:a16="http://schemas.microsoft.com/office/drawing/2014/main" id="{6A63FBB9-816F-4E15-8C97-F427EF79EC10}"/>
                </a:ext>
              </a:extLst>
            </p:cNvPr>
            <p:cNvCxnSpPr/>
            <p:nvPr/>
          </p:nvCxnSpPr>
          <p:spPr bwMode="auto">
            <a:xfrm>
              <a:off x="2643571" y="5256135"/>
              <a:ext cx="0" cy="36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0" name="Přímá spojovací čára 117">
              <a:extLst>
                <a:ext uri="{FF2B5EF4-FFF2-40B4-BE49-F238E27FC236}">
                  <a16:creationId xmlns:a16="http://schemas.microsoft.com/office/drawing/2014/main" id="{A53BEA4A-C116-4342-8BC8-43B52645C39A}"/>
                </a:ext>
              </a:extLst>
            </p:cNvPr>
            <p:cNvCxnSpPr/>
            <p:nvPr/>
          </p:nvCxnSpPr>
          <p:spPr bwMode="auto">
            <a:xfrm>
              <a:off x="2327853" y="5599660"/>
              <a:ext cx="0" cy="27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1" name="Přímá spojovací čára 118">
              <a:extLst>
                <a:ext uri="{FF2B5EF4-FFF2-40B4-BE49-F238E27FC236}">
                  <a16:creationId xmlns:a16="http://schemas.microsoft.com/office/drawing/2014/main" id="{DB6CF15E-3419-416B-BCBC-373CE8DB361B}"/>
                </a:ext>
              </a:extLst>
            </p:cNvPr>
            <p:cNvCxnSpPr/>
            <p:nvPr/>
          </p:nvCxnSpPr>
          <p:spPr bwMode="auto">
            <a:xfrm>
              <a:off x="4105506" y="4440845"/>
              <a:ext cx="0" cy="72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2" name="Přímá spojovací čára 119">
              <a:extLst>
                <a:ext uri="{FF2B5EF4-FFF2-40B4-BE49-F238E27FC236}">
                  <a16:creationId xmlns:a16="http://schemas.microsoft.com/office/drawing/2014/main" id="{E81E6F76-A60D-4228-8C73-69BFAB8102EE}"/>
                </a:ext>
              </a:extLst>
            </p:cNvPr>
            <p:cNvCxnSpPr/>
            <p:nvPr/>
          </p:nvCxnSpPr>
          <p:spPr bwMode="auto">
            <a:xfrm>
              <a:off x="3735108" y="4440168"/>
              <a:ext cx="0" cy="72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3" name="Přímá spojovací čára 120">
              <a:extLst>
                <a:ext uri="{FF2B5EF4-FFF2-40B4-BE49-F238E27FC236}">
                  <a16:creationId xmlns:a16="http://schemas.microsoft.com/office/drawing/2014/main" id="{7DB19BEF-B420-4384-871A-C76C81ED05DB}"/>
                </a:ext>
              </a:extLst>
            </p:cNvPr>
            <p:cNvCxnSpPr/>
            <p:nvPr/>
          </p:nvCxnSpPr>
          <p:spPr bwMode="auto">
            <a:xfrm>
              <a:off x="3735108" y="5147142"/>
              <a:ext cx="380571" cy="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4" name="Přímá spojovací čára 121">
              <a:extLst>
                <a:ext uri="{FF2B5EF4-FFF2-40B4-BE49-F238E27FC236}">
                  <a16:creationId xmlns:a16="http://schemas.microsoft.com/office/drawing/2014/main" id="{3809724C-7DC0-4ED4-BFFC-E52D3DE74615}"/>
                </a:ext>
              </a:extLst>
            </p:cNvPr>
            <p:cNvCxnSpPr/>
            <p:nvPr/>
          </p:nvCxnSpPr>
          <p:spPr bwMode="auto">
            <a:xfrm>
              <a:off x="4866792" y="4989285"/>
              <a:ext cx="0" cy="18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5" name="Přímá spojovací čára 122">
              <a:extLst>
                <a:ext uri="{FF2B5EF4-FFF2-40B4-BE49-F238E27FC236}">
                  <a16:creationId xmlns:a16="http://schemas.microsoft.com/office/drawing/2014/main" id="{A4C48A28-FD8C-4C5D-B89C-C791F8663C86}"/>
                </a:ext>
              </a:extLst>
            </p:cNvPr>
            <p:cNvCxnSpPr/>
            <p:nvPr/>
          </p:nvCxnSpPr>
          <p:spPr bwMode="auto">
            <a:xfrm>
              <a:off x="4496393" y="4988608"/>
              <a:ext cx="0" cy="18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6" name="Přímá spojovací čára 123">
              <a:extLst>
                <a:ext uri="{FF2B5EF4-FFF2-40B4-BE49-F238E27FC236}">
                  <a16:creationId xmlns:a16="http://schemas.microsoft.com/office/drawing/2014/main" id="{2D465768-CE34-4E06-B561-24859FA48F7C}"/>
                </a:ext>
              </a:extLst>
            </p:cNvPr>
            <p:cNvCxnSpPr/>
            <p:nvPr/>
          </p:nvCxnSpPr>
          <p:spPr bwMode="auto">
            <a:xfrm>
              <a:off x="4500039" y="5181037"/>
              <a:ext cx="380571" cy="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7" name="Přímá spojovací čára 124">
              <a:extLst>
                <a:ext uri="{FF2B5EF4-FFF2-40B4-BE49-F238E27FC236}">
                  <a16:creationId xmlns:a16="http://schemas.microsoft.com/office/drawing/2014/main" id="{4ACE37F8-0FB9-42C5-B226-84BD5F450480}"/>
                </a:ext>
              </a:extLst>
            </p:cNvPr>
            <p:cNvCxnSpPr/>
            <p:nvPr/>
          </p:nvCxnSpPr>
          <p:spPr bwMode="auto">
            <a:xfrm>
              <a:off x="5645494" y="5000128"/>
              <a:ext cx="380571" cy="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8" name="Přímá spojovací čára 125">
              <a:extLst>
                <a:ext uri="{FF2B5EF4-FFF2-40B4-BE49-F238E27FC236}">
                  <a16:creationId xmlns:a16="http://schemas.microsoft.com/office/drawing/2014/main" id="{E0869DF0-4AED-4761-8335-6E0880A180E2}"/>
                </a:ext>
              </a:extLst>
            </p:cNvPr>
            <p:cNvCxnSpPr/>
            <p:nvPr/>
          </p:nvCxnSpPr>
          <p:spPr bwMode="auto">
            <a:xfrm>
              <a:off x="6012246" y="4989872"/>
              <a:ext cx="0" cy="87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9" name="Přímá spojovací čára 126">
              <a:extLst>
                <a:ext uri="{FF2B5EF4-FFF2-40B4-BE49-F238E27FC236}">
                  <a16:creationId xmlns:a16="http://schemas.microsoft.com/office/drawing/2014/main" id="{627C7FC0-1258-4514-9C4E-3A49E450E882}"/>
                </a:ext>
              </a:extLst>
            </p:cNvPr>
            <p:cNvCxnSpPr/>
            <p:nvPr/>
          </p:nvCxnSpPr>
          <p:spPr bwMode="auto">
            <a:xfrm>
              <a:off x="5641848" y="4989195"/>
              <a:ext cx="0" cy="66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0" name="Přímá spojovací čára 127">
              <a:extLst>
                <a:ext uri="{FF2B5EF4-FFF2-40B4-BE49-F238E27FC236}">
                  <a16:creationId xmlns:a16="http://schemas.microsoft.com/office/drawing/2014/main" id="{BF139730-3C11-4EA4-B591-F81728FDD693}"/>
                </a:ext>
              </a:extLst>
            </p:cNvPr>
            <p:cNvCxnSpPr/>
            <p:nvPr/>
          </p:nvCxnSpPr>
          <p:spPr bwMode="auto">
            <a:xfrm>
              <a:off x="6780775" y="4441308"/>
              <a:ext cx="0" cy="144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1" name="Přímá spojovací čára 128">
              <a:extLst>
                <a:ext uri="{FF2B5EF4-FFF2-40B4-BE49-F238E27FC236}">
                  <a16:creationId xmlns:a16="http://schemas.microsoft.com/office/drawing/2014/main" id="{10A8CDD8-A146-44A2-89CA-781721F56734}"/>
                </a:ext>
              </a:extLst>
            </p:cNvPr>
            <p:cNvCxnSpPr/>
            <p:nvPr/>
          </p:nvCxnSpPr>
          <p:spPr bwMode="auto">
            <a:xfrm>
              <a:off x="6403086" y="4440632"/>
              <a:ext cx="0" cy="123000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22" name="Obdélník 121">
              <a:extLst>
                <a:ext uri="{FF2B5EF4-FFF2-40B4-BE49-F238E27FC236}">
                  <a16:creationId xmlns:a16="http://schemas.microsoft.com/office/drawing/2014/main" id="{5A6BFDE5-B6D9-4916-99D9-2B12484B7BFA}"/>
                </a:ext>
              </a:extLst>
            </p:cNvPr>
            <p:cNvSpPr/>
            <p:nvPr/>
          </p:nvSpPr>
          <p:spPr bwMode="auto">
            <a:xfrm>
              <a:off x="5478276" y="5849552"/>
              <a:ext cx="1554000" cy="90000"/>
            </a:xfrm>
            <a:prstGeom prst="rect">
              <a:avLst/>
            </a:prstGeom>
            <a:grpFill/>
            <a:ln w="19050">
              <a:solidFill>
                <a:schemeClr val="tx2"/>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sp>
          <p:nvSpPr>
            <p:cNvPr id="123" name="Obdélník 122">
              <a:extLst>
                <a:ext uri="{FF2B5EF4-FFF2-40B4-BE49-F238E27FC236}">
                  <a16:creationId xmlns:a16="http://schemas.microsoft.com/office/drawing/2014/main" id="{81FBA349-0C20-4413-905F-9CAADD7E89E3}"/>
                </a:ext>
              </a:extLst>
            </p:cNvPr>
            <p:cNvSpPr/>
            <p:nvPr/>
          </p:nvSpPr>
          <p:spPr bwMode="auto">
            <a:xfrm>
              <a:off x="5483451" y="5648625"/>
              <a:ext cx="1554000" cy="90000"/>
            </a:xfrm>
            <a:prstGeom prst="rect">
              <a:avLst/>
            </a:prstGeom>
            <a:grpFill/>
            <a:ln w="19050">
              <a:solidFill>
                <a:schemeClr val="tx2"/>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sp>
          <p:nvSpPr>
            <p:cNvPr id="124" name="TextovéPole 123">
              <a:extLst>
                <a:ext uri="{FF2B5EF4-FFF2-40B4-BE49-F238E27FC236}">
                  <a16:creationId xmlns:a16="http://schemas.microsoft.com/office/drawing/2014/main" id="{61F401CF-9C53-4A01-8EAC-DA3A8108AFC5}"/>
                </a:ext>
              </a:extLst>
            </p:cNvPr>
            <p:cNvSpPr txBox="1"/>
            <p:nvPr/>
          </p:nvSpPr>
          <p:spPr>
            <a:xfrm>
              <a:off x="2470023" y="6041420"/>
              <a:ext cx="2190275" cy="182155"/>
            </a:xfrm>
            <a:prstGeom prst="rect">
              <a:avLst/>
            </a:prstGeom>
            <a:grpFill/>
          </p:spPr>
          <p:txBody>
            <a:bodyPr wrap="none" lIns="0" tIns="0" rIns="0" bIns="0" rtlCol="0">
              <a:spAutoFit/>
            </a:bodyPr>
            <a:lstStyle/>
            <a:p>
              <a:pPr>
                <a:lnSpc>
                  <a:spcPct val="110000"/>
                </a:lnSpc>
                <a:spcBef>
                  <a:spcPts val="0"/>
                </a:spcBef>
              </a:pPr>
              <a:r>
                <a:rPr lang="cs-CZ" sz="1400" dirty="0">
                  <a:solidFill>
                    <a:schemeClr val="tx1"/>
                  </a:solidFill>
                </a:rPr>
                <a:t>Okruh s proměnlivým průtokem</a:t>
              </a:r>
              <a:endParaRPr lang="cs-CZ" sz="1200" dirty="0">
                <a:solidFill>
                  <a:schemeClr val="tx1"/>
                </a:solidFill>
              </a:endParaRPr>
            </a:p>
          </p:txBody>
        </p:sp>
        <p:cxnSp>
          <p:nvCxnSpPr>
            <p:cNvPr id="125" name="Přímá spojovací čára 132">
              <a:extLst>
                <a:ext uri="{FF2B5EF4-FFF2-40B4-BE49-F238E27FC236}">
                  <a16:creationId xmlns:a16="http://schemas.microsoft.com/office/drawing/2014/main" id="{C48AA28A-5C92-4C9E-9F32-3D3BE33DB720}"/>
                </a:ext>
              </a:extLst>
            </p:cNvPr>
            <p:cNvCxnSpPr/>
            <p:nvPr/>
          </p:nvCxnSpPr>
          <p:spPr bwMode="auto">
            <a:xfrm>
              <a:off x="2013413" y="6160592"/>
              <a:ext cx="380571" cy="0"/>
            </a:xfrm>
            <a:prstGeom prst="line">
              <a:avLst/>
            </a:prstGeom>
            <a:grpFill/>
            <a:ln w="28575"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452950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86C292-B539-4804-A061-8691E22291E4}"/>
              </a:ext>
            </a:extLst>
          </p:cNvPr>
          <p:cNvSpPr>
            <a:spLocks noGrp="1"/>
          </p:cNvSpPr>
          <p:nvPr>
            <p:ph type="title"/>
          </p:nvPr>
        </p:nvSpPr>
        <p:spPr/>
        <p:txBody>
          <a:bodyPr/>
          <a:lstStyle/>
          <a:p>
            <a:r>
              <a:rPr lang="en-US" b="0" dirty="0"/>
              <a:t>VÝPOČET AUTORITY VENTILU </a:t>
            </a:r>
            <a:r>
              <a:rPr lang="en-US" b="0" dirty="0" err="1"/>
              <a:t>Pv</a:t>
            </a:r>
            <a:r>
              <a:rPr lang="en-US" b="0" dirty="0"/>
              <a:t>:</a:t>
            </a:r>
            <a:endParaRPr lang="en-US" dirty="0"/>
          </a:p>
        </p:txBody>
      </p:sp>
      <p:sp>
        <p:nvSpPr>
          <p:cNvPr id="3" name="Footer Placeholder">
            <a:extLst>
              <a:ext uri="{FF2B5EF4-FFF2-40B4-BE49-F238E27FC236}">
                <a16:creationId xmlns:a16="http://schemas.microsoft.com/office/drawing/2014/main" id="{2B0DE3D4-F640-458A-92E7-094BB79AAD45}"/>
              </a:ext>
            </a:extLst>
          </p:cNvPr>
          <p:cNvSpPr>
            <a:spLocks noGrp="1"/>
          </p:cNvSpPr>
          <p:nvPr>
            <p:ph type="ftr" sz="quarter" idx="10"/>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85DA9AA-DB59-45F9-8B93-A6E4A68402B5}"/>
              </a:ext>
            </a:extLst>
          </p:cNvPr>
          <p:cNvSpPr>
            <a:spLocks noGrp="1"/>
          </p:cNvSpPr>
          <p:nvPr>
            <p:ph type="sldNum" sz="quarter" idx="11"/>
          </p:nvPr>
        </p:nvSpPr>
        <p:spPr/>
        <p:txBody>
          <a:bodyPr/>
          <a:lstStyle/>
          <a:p>
            <a:r>
              <a:rPr lang="en-US"/>
              <a:t>Page </a:t>
            </a:r>
            <a:fld id="{15EBE321-CBB1-4E91-BD14-37C8D44326FB}" type="slidenum">
              <a:rPr lang="en-US" smtClean="0"/>
              <a:pPr/>
              <a:t>18</a:t>
            </a:fld>
            <a:endParaRPr lang="en-US" dirty="0"/>
          </a:p>
        </p:txBody>
      </p:sp>
      <p:sp>
        <p:nvSpPr>
          <p:cNvPr id="5" name="Copy">
            <a:extLst>
              <a:ext uri="{FF2B5EF4-FFF2-40B4-BE49-F238E27FC236}">
                <a16:creationId xmlns:a16="http://schemas.microsoft.com/office/drawing/2014/main" id="{F61F5DC5-A68D-4C6B-A659-B8FC79D4CB1F}"/>
              </a:ext>
            </a:extLst>
          </p:cNvPr>
          <p:cNvSpPr txBox="1">
            <a:spLocks/>
          </p:cNvSpPr>
          <p:nvPr/>
        </p:nvSpPr>
        <p:spPr>
          <a:xfrm>
            <a:off x="411162" y="1414800"/>
            <a:ext cx="7199313" cy="4752000"/>
          </a:xfrm>
          <a:prstGeom prst="rect">
            <a:avLst/>
          </a:prstGeom>
        </p:spPr>
        <p:txBody>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err="1"/>
              <a:t>Autorita</a:t>
            </a:r>
            <a:r>
              <a:rPr lang="en-US" b="1" dirty="0"/>
              <a:t> </a:t>
            </a:r>
            <a:r>
              <a:rPr lang="en-US" b="1" dirty="0" err="1"/>
              <a:t>ventilu</a:t>
            </a:r>
            <a:r>
              <a:rPr lang="en-US" b="1" dirty="0"/>
              <a:t> by </a:t>
            </a:r>
            <a:r>
              <a:rPr lang="en-US" b="1" dirty="0" err="1"/>
              <a:t>neměla</a:t>
            </a:r>
            <a:r>
              <a:rPr lang="en-US" b="1" dirty="0"/>
              <a:t> </a:t>
            </a:r>
            <a:r>
              <a:rPr lang="en-US" b="1" dirty="0" err="1"/>
              <a:t>být</a:t>
            </a:r>
            <a:r>
              <a:rPr lang="en-US" b="1" dirty="0"/>
              <a:t> </a:t>
            </a:r>
            <a:r>
              <a:rPr lang="en-US" b="1" dirty="0" err="1"/>
              <a:t>menší</a:t>
            </a:r>
            <a:r>
              <a:rPr lang="en-US" b="1" dirty="0"/>
              <a:t> </a:t>
            </a:r>
            <a:r>
              <a:rPr lang="en-US" b="1" dirty="0" err="1"/>
              <a:t>než</a:t>
            </a:r>
            <a:r>
              <a:rPr lang="en-US" b="1" dirty="0"/>
              <a:t> 0,5. </a:t>
            </a:r>
            <a:br>
              <a:rPr lang="en-US" b="1" dirty="0"/>
            </a:br>
            <a:br>
              <a:rPr lang="en-US" b="1" dirty="0"/>
            </a:br>
            <a:r>
              <a:rPr lang="en-US" dirty="0"/>
              <a:t>To </a:t>
            </a:r>
            <a:r>
              <a:rPr lang="en-US" dirty="0" err="1"/>
              <a:t>znamená</a:t>
            </a:r>
            <a:r>
              <a:rPr lang="en-US" dirty="0"/>
              <a:t>, </a:t>
            </a:r>
            <a:r>
              <a:rPr lang="en-US" dirty="0" err="1"/>
              <a:t>že</a:t>
            </a:r>
            <a:r>
              <a:rPr lang="en-US" dirty="0"/>
              <a:t> ventil  </a:t>
            </a:r>
            <a:r>
              <a:rPr lang="en-US" dirty="0" err="1"/>
              <a:t>musí</a:t>
            </a:r>
            <a:r>
              <a:rPr lang="en-US" dirty="0"/>
              <a:t> </a:t>
            </a:r>
            <a:r>
              <a:rPr lang="en-US" dirty="0" err="1"/>
              <a:t>být</a:t>
            </a:r>
            <a:r>
              <a:rPr lang="en-US" dirty="0"/>
              <a:t> </a:t>
            </a:r>
            <a:r>
              <a:rPr lang="en-US" dirty="0" err="1"/>
              <a:t>navržen</a:t>
            </a:r>
            <a:r>
              <a:rPr lang="en-US" dirty="0"/>
              <a:t> </a:t>
            </a:r>
            <a:r>
              <a:rPr lang="en-US" dirty="0" err="1"/>
              <a:t>tak</a:t>
            </a:r>
            <a:r>
              <a:rPr lang="en-US" dirty="0"/>
              <a:t>, aby </a:t>
            </a:r>
            <a:r>
              <a:rPr lang="en-US" dirty="0" err="1"/>
              <a:t>tlaková</a:t>
            </a:r>
            <a:r>
              <a:rPr lang="en-US" dirty="0"/>
              <a:t> </a:t>
            </a:r>
            <a:r>
              <a:rPr lang="en-US" dirty="0" err="1"/>
              <a:t>ztráta</a:t>
            </a:r>
            <a:r>
              <a:rPr lang="en-US" dirty="0"/>
              <a:t> </a:t>
            </a:r>
            <a:r>
              <a:rPr lang="en-US" dirty="0" err="1"/>
              <a:t>na</a:t>
            </a:r>
            <a:r>
              <a:rPr lang="en-US" dirty="0"/>
              <a:t> </a:t>
            </a:r>
            <a:r>
              <a:rPr lang="en-US" dirty="0" err="1"/>
              <a:t>plně</a:t>
            </a:r>
            <a:r>
              <a:rPr lang="en-US" dirty="0"/>
              <a:t> </a:t>
            </a:r>
            <a:r>
              <a:rPr lang="en-US" dirty="0" err="1"/>
              <a:t>otevřeném</a:t>
            </a:r>
            <a:r>
              <a:rPr lang="en-US" dirty="0"/>
              <a:t> </a:t>
            </a:r>
            <a:r>
              <a:rPr lang="en-US" dirty="0" err="1"/>
              <a:t>ventilu</a:t>
            </a:r>
            <a:r>
              <a:rPr lang="en-US" dirty="0"/>
              <a:t> </a:t>
            </a:r>
            <a:r>
              <a:rPr lang="de-DE" b="1" dirty="0">
                <a:solidFill>
                  <a:schemeClr val="tx1"/>
                </a:solidFill>
                <a:sym typeface="Symbol" pitchFamily="18" charset="2"/>
              </a:rPr>
              <a:t></a:t>
            </a:r>
            <a:r>
              <a:rPr lang="en-US" dirty="0"/>
              <a:t>pv100  by se </a:t>
            </a:r>
            <a:r>
              <a:rPr lang="en-US" dirty="0" err="1"/>
              <a:t>alespoň</a:t>
            </a:r>
            <a:r>
              <a:rPr lang="en-US" dirty="0"/>
              <a:t> </a:t>
            </a:r>
            <a:r>
              <a:rPr lang="en-US" dirty="0" err="1"/>
              <a:t>rovnala</a:t>
            </a:r>
            <a:r>
              <a:rPr lang="en-US" dirty="0"/>
              <a:t> </a:t>
            </a:r>
            <a:r>
              <a:rPr lang="en-US" dirty="0" err="1"/>
              <a:t>nebo</a:t>
            </a:r>
            <a:r>
              <a:rPr lang="en-US" dirty="0"/>
              <a:t> </a:t>
            </a:r>
            <a:r>
              <a:rPr lang="en-US" dirty="0" err="1"/>
              <a:t>byla</a:t>
            </a:r>
            <a:r>
              <a:rPr lang="en-US" dirty="0"/>
              <a:t> </a:t>
            </a:r>
            <a:r>
              <a:rPr lang="en-US" dirty="0" err="1"/>
              <a:t>větší</a:t>
            </a:r>
            <a:r>
              <a:rPr lang="en-US" dirty="0"/>
              <a:t> </a:t>
            </a:r>
            <a:r>
              <a:rPr lang="en-US" dirty="0" err="1"/>
              <a:t>než</a:t>
            </a:r>
            <a:r>
              <a:rPr lang="en-US" dirty="0"/>
              <a:t> </a:t>
            </a:r>
            <a:r>
              <a:rPr lang="en-US" dirty="0" err="1"/>
              <a:t>tlaková</a:t>
            </a:r>
            <a:r>
              <a:rPr lang="en-US" dirty="0"/>
              <a:t> </a:t>
            </a:r>
            <a:r>
              <a:rPr lang="en-US" dirty="0" err="1"/>
              <a:t>ztráta</a:t>
            </a:r>
            <a:r>
              <a:rPr lang="en-US" dirty="0"/>
              <a:t> </a:t>
            </a:r>
            <a:r>
              <a:rPr lang="de-DE" b="1" dirty="0">
                <a:solidFill>
                  <a:schemeClr val="tx1"/>
                </a:solidFill>
                <a:sym typeface="Symbol" pitchFamily="18" charset="2"/>
              </a:rPr>
              <a:t></a:t>
            </a:r>
            <a:r>
              <a:rPr lang="en-US" dirty="0" err="1"/>
              <a:t>pmv</a:t>
            </a:r>
            <a:r>
              <a:rPr lang="en-US" dirty="0"/>
              <a:t> v </a:t>
            </a:r>
            <a:r>
              <a:rPr lang="en-US" dirty="0" err="1"/>
              <a:t>obvodu</a:t>
            </a:r>
            <a:r>
              <a:rPr lang="en-US" dirty="0"/>
              <a:t> s </a:t>
            </a:r>
            <a:r>
              <a:rPr lang="en-US" dirty="0" err="1"/>
              <a:t>proměnlivým</a:t>
            </a:r>
            <a:r>
              <a:rPr lang="en-US" dirty="0"/>
              <a:t> </a:t>
            </a:r>
            <a:r>
              <a:rPr lang="en-US" dirty="0" err="1"/>
              <a:t>průtokem</a:t>
            </a:r>
            <a:r>
              <a:rPr lang="en-US" dirty="0"/>
              <a:t>. </a:t>
            </a:r>
            <a:r>
              <a:rPr lang="en-US" dirty="0" err="1"/>
              <a:t>Čím</a:t>
            </a:r>
            <a:r>
              <a:rPr lang="en-US" dirty="0"/>
              <a:t> </a:t>
            </a:r>
            <a:r>
              <a:rPr lang="en-US" dirty="0" err="1"/>
              <a:t>více</a:t>
            </a:r>
            <a:r>
              <a:rPr lang="en-US" dirty="0"/>
              <a:t> se </a:t>
            </a:r>
            <a:r>
              <a:rPr lang="en-US" dirty="0" err="1"/>
              <a:t>autorita</a:t>
            </a:r>
            <a:r>
              <a:rPr lang="en-US" dirty="0"/>
              <a:t> </a:t>
            </a:r>
            <a:r>
              <a:rPr lang="en-US" dirty="0" err="1"/>
              <a:t>ventilu</a:t>
            </a:r>
            <a:r>
              <a:rPr lang="en-US" dirty="0"/>
              <a:t> </a:t>
            </a:r>
            <a:r>
              <a:rPr lang="en-US" dirty="0" err="1"/>
              <a:t>blíží</a:t>
            </a:r>
            <a:r>
              <a:rPr lang="en-US" dirty="0"/>
              <a:t> 1, </a:t>
            </a:r>
            <a:r>
              <a:rPr lang="en-US" dirty="0" err="1"/>
              <a:t>tím</a:t>
            </a:r>
            <a:r>
              <a:rPr lang="en-US" dirty="0"/>
              <a:t> </a:t>
            </a:r>
            <a:r>
              <a:rPr lang="en-US" dirty="0" err="1"/>
              <a:t>více</a:t>
            </a:r>
            <a:r>
              <a:rPr lang="en-US" dirty="0"/>
              <a:t> se </a:t>
            </a:r>
            <a:r>
              <a:rPr lang="en-US" dirty="0" err="1"/>
              <a:t>průtočná</a:t>
            </a:r>
            <a:r>
              <a:rPr lang="en-US" dirty="0"/>
              <a:t> </a:t>
            </a:r>
            <a:r>
              <a:rPr lang="en-US" dirty="0" err="1"/>
              <a:t>charakteristika</a:t>
            </a:r>
            <a:r>
              <a:rPr lang="en-US" dirty="0"/>
              <a:t> </a:t>
            </a:r>
            <a:r>
              <a:rPr lang="en-US" dirty="0" err="1"/>
              <a:t>soustavy</a:t>
            </a:r>
            <a:r>
              <a:rPr lang="en-US" dirty="0"/>
              <a:t> </a:t>
            </a:r>
            <a:r>
              <a:rPr lang="en-US" dirty="0" err="1"/>
              <a:t>podobá</a:t>
            </a:r>
            <a:r>
              <a:rPr lang="en-US" dirty="0"/>
              <a:t> </a:t>
            </a:r>
            <a:r>
              <a:rPr lang="en-US" dirty="0" err="1"/>
              <a:t>ideální</a:t>
            </a:r>
            <a:r>
              <a:rPr lang="en-US" dirty="0"/>
              <a:t> </a:t>
            </a:r>
            <a:r>
              <a:rPr lang="en-US" dirty="0" err="1"/>
              <a:t>charakteristice</a:t>
            </a:r>
            <a:r>
              <a:rPr lang="en-US" dirty="0"/>
              <a:t> </a:t>
            </a:r>
            <a:r>
              <a:rPr lang="en-US" dirty="0" err="1"/>
              <a:t>ventilu</a:t>
            </a:r>
            <a:r>
              <a:rPr lang="en-US" dirty="0"/>
              <a:t>.</a:t>
            </a:r>
          </a:p>
        </p:txBody>
      </p:sp>
      <p:grpSp>
        <p:nvGrpSpPr>
          <p:cNvPr id="6" name="Skupina 352">
            <a:extLst>
              <a:ext uri="{FF2B5EF4-FFF2-40B4-BE49-F238E27FC236}">
                <a16:creationId xmlns:a16="http://schemas.microsoft.com/office/drawing/2014/main" id="{92F5649E-2B75-46F7-95B9-47629EA30519}"/>
              </a:ext>
            </a:extLst>
          </p:cNvPr>
          <p:cNvGrpSpPr/>
          <p:nvPr/>
        </p:nvGrpSpPr>
        <p:grpSpPr>
          <a:xfrm>
            <a:off x="410400" y="3984677"/>
            <a:ext cx="1728216" cy="1311305"/>
            <a:chOff x="1451607" y="1305343"/>
            <a:chExt cx="1728216" cy="1311305"/>
          </a:xfrm>
        </p:grpSpPr>
        <p:graphicFrame>
          <p:nvGraphicFramePr>
            <p:cNvPr id="7" name="Object 11">
              <a:extLst>
                <a:ext uri="{FF2B5EF4-FFF2-40B4-BE49-F238E27FC236}">
                  <a16:creationId xmlns:a16="http://schemas.microsoft.com/office/drawing/2014/main" id="{4BAEC2BD-8D8A-4BC8-B326-E7CD4AB8C73E}"/>
                </a:ext>
              </a:extLst>
            </p:cNvPr>
            <p:cNvGraphicFramePr>
              <a:graphicFrameLocks noChangeAspect="1"/>
            </p:cNvGraphicFramePr>
            <p:nvPr/>
          </p:nvGraphicFramePr>
          <p:xfrm>
            <a:off x="1451607" y="1610173"/>
            <a:ext cx="1692275" cy="1006475"/>
          </p:xfrm>
          <a:graphic>
            <a:graphicData uri="http://schemas.openxmlformats.org/presentationml/2006/ole">
              <mc:AlternateContent xmlns:mc="http://schemas.openxmlformats.org/markup-compatibility/2006">
                <mc:Choice xmlns:v="urn:schemas-microsoft-com:vml" Requires="v">
                  <p:oleObj spid="_x0000_s1026" r:id="rId3" imgW="748975" imgH="444307" progId="Equation.3">
                    <p:embed/>
                  </p:oleObj>
                </mc:Choice>
                <mc:Fallback>
                  <p:oleObj r:id="rId3" imgW="748975" imgH="444307" progId="Equation.3">
                    <p:embed/>
                    <p:pic>
                      <p:nvPicPr>
                        <p:cNvPr id="7" name="Object 11">
                          <a:extLst>
                            <a:ext uri="{FF2B5EF4-FFF2-40B4-BE49-F238E27FC236}">
                              <a16:creationId xmlns:a16="http://schemas.microsoft.com/office/drawing/2014/main" id="{4BAEC2BD-8D8A-4BC8-B326-E7CD4AB8C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607" y="1610173"/>
                          <a:ext cx="1692275"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12">
              <a:extLst>
                <a:ext uri="{FF2B5EF4-FFF2-40B4-BE49-F238E27FC236}">
                  <a16:creationId xmlns:a16="http://schemas.microsoft.com/office/drawing/2014/main" id="{34F2414D-3EE4-4EE3-B2E1-854308C0FC46}"/>
                </a:ext>
              </a:extLst>
            </p:cNvPr>
            <p:cNvSpPr>
              <a:spLocks noChangeArrowheads="1"/>
            </p:cNvSpPr>
            <p:nvPr/>
          </p:nvSpPr>
          <p:spPr bwMode="auto">
            <a:xfrm>
              <a:off x="1451607" y="1305343"/>
              <a:ext cx="1728216" cy="400110"/>
            </a:xfrm>
            <a:prstGeom prst="rect">
              <a:avLst/>
            </a:prstGeom>
            <a:noFill/>
            <a:ln w="9525">
              <a:noFill/>
              <a:miter lim="800000"/>
              <a:headEnd/>
              <a:tailEnd/>
            </a:ln>
          </p:spPr>
          <p:txBody>
            <a:bodyPr wrap="square" anchor="ctr">
              <a:spAutoFit/>
            </a:bodyPr>
            <a:lstStyle/>
            <a:p>
              <a:r>
                <a:rPr lang="cs-CZ" sz="2000" dirty="0">
                  <a:solidFill>
                    <a:schemeClr val="tx1"/>
                  </a:solidFill>
                </a:rPr>
                <a:t>Přímý ventil:</a:t>
              </a:r>
              <a:endParaRPr lang="en-US" sz="2000" dirty="0">
                <a:solidFill>
                  <a:schemeClr val="tx1"/>
                </a:solidFill>
              </a:endParaRPr>
            </a:p>
          </p:txBody>
        </p:sp>
      </p:grpSp>
      <p:grpSp>
        <p:nvGrpSpPr>
          <p:cNvPr id="9" name="Skupina 353">
            <a:extLst>
              <a:ext uri="{FF2B5EF4-FFF2-40B4-BE49-F238E27FC236}">
                <a16:creationId xmlns:a16="http://schemas.microsoft.com/office/drawing/2014/main" id="{5BF1752C-C827-4BE8-8604-8E1293D8D1E0}"/>
              </a:ext>
            </a:extLst>
          </p:cNvPr>
          <p:cNvGrpSpPr/>
          <p:nvPr/>
        </p:nvGrpSpPr>
        <p:grpSpPr>
          <a:xfrm>
            <a:off x="2685180" y="3984677"/>
            <a:ext cx="2856949" cy="1286666"/>
            <a:chOff x="5060545" y="1267113"/>
            <a:chExt cx="2856949" cy="1286666"/>
          </a:xfrm>
        </p:grpSpPr>
        <p:graphicFrame>
          <p:nvGraphicFramePr>
            <p:cNvPr id="10" name="Object 9">
              <a:extLst>
                <a:ext uri="{FF2B5EF4-FFF2-40B4-BE49-F238E27FC236}">
                  <a16:creationId xmlns:a16="http://schemas.microsoft.com/office/drawing/2014/main" id="{DDABC403-458B-4552-9668-8E5125D6DA4C}"/>
                </a:ext>
              </a:extLst>
            </p:cNvPr>
            <p:cNvGraphicFramePr>
              <a:graphicFrameLocks noChangeAspect="1"/>
            </p:cNvGraphicFramePr>
            <p:nvPr/>
          </p:nvGraphicFramePr>
          <p:xfrm>
            <a:off x="5063169" y="1582229"/>
            <a:ext cx="2854325" cy="971550"/>
          </p:xfrm>
          <a:graphic>
            <a:graphicData uri="http://schemas.openxmlformats.org/presentationml/2006/ole">
              <mc:AlternateContent xmlns:mc="http://schemas.openxmlformats.org/markup-compatibility/2006">
                <mc:Choice xmlns:v="urn:schemas-microsoft-com:vml" Requires="v">
                  <p:oleObj spid="_x0000_s1027" r:id="rId5" imgW="1269449" imgH="431613" progId="Equation.3">
                    <p:embed/>
                  </p:oleObj>
                </mc:Choice>
                <mc:Fallback>
                  <p:oleObj r:id="rId5" imgW="1269449" imgH="431613" progId="Equation.3">
                    <p:embed/>
                    <p:pic>
                      <p:nvPicPr>
                        <p:cNvPr id="10" name="Object 9">
                          <a:extLst>
                            <a:ext uri="{FF2B5EF4-FFF2-40B4-BE49-F238E27FC236}">
                              <a16:creationId xmlns:a16="http://schemas.microsoft.com/office/drawing/2014/main" id="{DDABC403-458B-4552-9668-8E5125D6D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169" y="1582229"/>
                          <a:ext cx="2854325" cy="971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3">
              <a:extLst>
                <a:ext uri="{FF2B5EF4-FFF2-40B4-BE49-F238E27FC236}">
                  <a16:creationId xmlns:a16="http://schemas.microsoft.com/office/drawing/2014/main" id="{EFC82E29-B48E-45B4-AA78-922C3D84EC3B}"/>
                </a:ext>
              </a:extLst>
            </p:cNvPr>
            <p:cNvSpPr>
              <a:spLocks noChangeArrowheads="1"/>
            </p:cNvSpPr>
            <p:nvPr/>
          </p:nvSpPr>
          <p:spPr bwMode="auto">
            <a:xfrm>
              <a:off x="5060545" y="1267113"/>
              <a:ext cx="2306912" cy="400110"/>
            </a:xfrm>
            <a:prstGeom prst="rect">
              <a:avLst/>
            </a:prstGeom>
            <a:noFill/>
            <a:ln w="9525">
              <a:noFill/>
              <a:miter lim="800000"/>
              <a:headEnd/>
              <a:tailEnd/>
            </a:ln>
          </p:spPr>
          <p:txBody>
            <a:bodyPr wrap="square" anchor="ctr">
              <a:spAutoFit/>
            </a:bodyPr>
            <a:lstStyle/>
            <a:p>
              <a:r>
                <a:rPr lang="cs-CZ" sz="2000" dirty="0">
                  <a:solidFill>
                    <a:schemeClr val="tx1"/>
                  </a:solidFill>
                </a:rPr>
                <a:t>Trojcestný ventil:</a:t>
              </a:r>
              <a:endParaRPr lang="en-US" sz="2000" dirty="0">
                <a:solidFill>
                  <a:schemeClr val="tx1"/>
                </a:solidFill>
              </a:endParaRPr>
            </a:p>
          </p:txBody>
        </p:sp>
      </p:grpSp>
      <p:sp>
        <p:nvSpPr>
          <p:cNvPr id="13" name="TextovéPole 12">
            <a:extLst>
              <a:ext uri="{FF2B5EF4-FFF2-40B4-BE49-F238E27FC236}">
                <a16:creationId xmlns:a16="http://schemas.microsoft.com/office/drawing/2014/main" id="{7FAC94A0-DBBC-4FBF-85BF-3E04E42F6FBB}"/>
              </a:ext>
            </a:extLst>
          </p:cNvPr>
          <p:cNvSpPr txBox="1"/>
          <p:nvPr/>
        </p:nvSpPr>
        <p:spPr>
          <a:xfrm>
            <a:off x="6091317" y="3984677"/>
            <a:ext cx="6096000" cy="1292662"/>
          </a:xfrm>
          <a:prstGeom prst="rect">
            <a:avLst/>
          </a:prstGeom>
          <a:noFill/>
        </p:spPr>
        <p:txBody>
          <a:bodyPr wrap="square">
            <a:spAutoFit/>
          </a:bodyPr>
          <a:lstStyle/>
          <a:p>
            <a:r>
              <a:rPr lang="cs-CZ" sz="2000" dirty="0">
                <a:solidFill>
                  <a:schemeClr val="tx1"/>
                </a:solidFill>
                <a:latin typeface="Symbol" pitchFamily="18" charset="2"/>
              </a:rPr>
              <a:t>D</a:t>
            </a:r>
            <a:r>
              <a:rPr lang="cs-CZ" sz="2000" dirty="0">
                <a:solidFill>
                  <a:schemeClr val="tx1"/>
                </a:solidFill>
              </a:rPr>
              <a:t>p</a:t>
            </a:r>
            <a:r>
              <a:rPr lang="cs-CZ" sz="2000" baseline="-25000" dirty="0">
                <a:solidFill>
                  <a:schemeClr val="tx1"/>
                </a:solidFill>
              </a:rPr>
              <a:t>V100</a:t>
            </a:r>
            <a:r>
              <a:rPr lang="cs-CZ" sz="2000" dirty="0">
                <a:solidFill>
                  <a:schemeClr val="tx1"/>
                </a:solidFill>
              </a:rPr>
              <a:t>   </a:t>
            </a:r>
            <a:r>
              <a:rPr lang="cs-CZ" sz="1800" dirty="0">
                <a:solidFill>
                  <a:schemeClr val="tx1"/>
                </a:solidFill>
              </a:rPr>
              <a:t>Tlaková ztráta na plně otevřeném ventilu</a:t>
            </a:r>
            <a:endParaRPr lang="cs-CZ" sz="2000" dirty="0">
              <a:solidFill>
                <a:schemeClr val="tx1"/>
              </a:solidFill>
            </a:endParaRPr>
          </a:p>
          <a:p>
            <a:r>
              <a:rPr lang="cs-CZ" sz="2000" dirty="0" err="1">
                <a:solidFill>
                  <a:schemeClr val="tx1"/>
                </a:solidFill>
                <a:latin typeface="Symbol" pitchFamily="18" charset="2"/>
              </a:rPr>
              <a:t>D</a:t>
            </a:r>
            <a:r>
              <a:rPr lang="cs-CZ" sz="2000" dirty="0" err="1">
                <a:solidFill>
                  <a:schemeClr val="tx1"/>
                </a:solidFill>
              </a:rPr>
              <a:t>p</a:t>
            </a:r>
            <a:r>
              <a:rPr lang="cs-CZ" sz="2000" baseline="-25000" dirty="0" err="1">
                <a:solidFill>
                  <a:schemeClr val="tx1"/>
                </a:solidFill>
              </a:rPr>
              <a:t>mv</a:t>
            </a:r>
            <a:r>
              <a:rPr lang="cs-CZ" sz="2000" dirty="0">
                <a:solidFill>
                  <a:schemeClr val="tx1"/>
                </a:solidFill>
              </a:rPr>
              <a:t>      </a:t>
            </a:r>
            <a:r>
              <a:rPr lang="cs-CZ" sz="1800" dirty="0">
                <a:solidFill>
                  <a:schemeClr val="tx1"/>
                </a:solidFill>
              </a:rPr>
              <a:t>Tlaková ztráta v obvodu s proměnlivým průtokem</a:t>
            </a:r>
            <a:br>
              <a:rPr lang="cs-CZ" sz="1800" dirty="0">
                <a:solidFill>
                  <a:schemeClr val="tx1"/>
                </a:solidFill>
              </a:rPr>
            </a:br>
            <a:r>
              <a:rPr lang="en-US" sz="2000" dirty="0">
                <a:solidFill>
                  <a:schemeClr val="tx1"/>
                </a:solidFill>
                <a:cs typeface="Arial" charset="0"/>
              </a:rPr>
              <a:t>∆p</a:t>
            </a:r>
            <a:r>
              <a:rPr lang="en-US" sz="2000" baseline="-25000" dirty="0">
                <a:solidFill>
                  <a:schemeClr val="tx1"/>
                </a:solidFill>
                <a:cs typeface="Arial" charset="0"/>
              </a:rPr>
              <a:t>v0</a:t>
            </a:r>
            <a:r>
              <a:rPr lang="en-US" sz="2000" dirty="0">
                <a:cs typeface="Arial" charset="0"/>
              </a:rPr>
              <a:t>  </a:t>
            </a:r>
            <a:r>
              <a:rPr lang="cs-CZ" sz="1800" dirty="0">
                <a:solidFill>
                  <a:schemeClr val="tx1"/>
                </a:solidFill>
              </a:rPr>
              <a:t>     Tlaková ztráta na plně zavřeném ventilu</a:t>
            </a:r>
          </a:p>
        </p:txBody>
      </p:sp>
      <p:graphicFrame>
        <p:nvGraphicFramePr>
          <p:cNvPr id="15" name="Object 6">
            <a:extLst>
              <a:ext uri="{FF2B5EF4-FFF2-40B4-BE49-F238E27FC236}">
                <a16:creationId xmlns:a16="http://schemas.microsoft.com/office/drawing/2014/main" id="{210EC77E-7F86-4FF2-86EF-20D72CD97BCE}"/>
              </a:ext>
            </a:extLst>
          </p:cNvPr>
          <p:cNvGraphicFramePr>
            <a:graphicFrameLocks noChangeAspect="1"/>
          </p:cNvGraphicFramePr>
          <p:nvPr>
            <p:extLst>
              <p:ext uri="{D42A27DB-BD31-4B8C-83A1-F6EECF244321}">
                <p14:modId xmlns:p14="http://schemas.microsoft.com/office/powerpoint/2010/main" val="562145262"/>
              </p:ext>
            </p:extLst>
          </p:nvPr>
        </p:nvGraphicFramePr>
        <p:xfrm>
          <a:off x="1222213" y="5439281"/>
          <a:ext cx="2925933" cy="798818"/>
        </p:xfrm>
        <a:graphic>
          <a:graphicData uri="http://schemas.openxmlformats.org/presentationml/2006/ole">
            <mc:AlternateContent xmlns:mc="http://schemas.openxmlformats.org/markup-compatibility/2006">
              <mc:Choice xmlns:v="urn:schemas-microsoft-com:vml" Requires="v">
                <p:oleObj spid="_x0000_s1028" name="Rovnice" r:id="rId7" imgW="838080" imgH="228600" progId="Equation.3">
                  <p:embed/>
                </p:oleObj>
              </mc:Choice>
              <mc:Fallback>
                <p:oleObj name="Rovnice" r:id="rId7" imgW="838080" imgH="228600" progId="Equation.3">
                  <p:embed/>
                  <p:pic>
                    <p:nvPicPr>
                      <p:cNvPr id="15" name="Object 6">
                        <a:extLst>
                          <a:ext uri="{FF2B5EF4-FFF2-40B4-BE49-F238E27FC236}">
                            <a16:creationId xmlns:a16="http://schemas.microsoft.com/office/drawing/2014/main" id="{210EC77E-7F86-4FF2-86EF-20D72CD97B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2213" y="5439281"/>
                        <a:ext cx="2925933" cy="79881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16497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r>
              <a:rPr lang="cs-CZ" dirty="0"/>
              <a:t>VÝPOČET JMENOVITÉHO PRŮTOKOVÉHO SOUČINITELE </a:t>
            </a:r>
            <a:r>
              <a:rPr lang="cs-CZ" dirty="0" err="1"/>
              <a:t>kvs</a:t>
            </a:r>
            <a:r>
              <a:rPr lang="cs-CZ" dirty="0"/>
              <a:t>:</a:t>
            </a:r>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19</a:t>
            </a:fld>
            <a:endParaRPr lang="en-US" dirty="0"/>
          </a:p>
        </p:txBody>
      </p:sp>
      <p:sp>
        <p:nvSpPr>
          <p:cNvPr id="10" name="Copy">
            <a:extLst>
              <a:ext uri="{FF2B5EF4-FFF2-40B4-BE49-F238E27FC236}">
                <a16:creationId xmlns:a16="http://schemas.microsoft.com/office/drawing/2014/main" id="{BBED63E5-4453-467F-8DD5-5ED21177DC10}"/>
              </a:ext>
            </a:extLst>
          </p:cNvPr>
          <p:cNvSpPr txBox="1">
            <a:spLocks/>
          </p:cNvSpPr>
          <p:nvPr/>
        </p:nvSpPr>
        <p:spPr>
          <a:xfrm>
            <a:off x="411160" y="4763589"/>
            <a:ext cx="4927193" cy="159816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cs-CZ" dirty="0" err="1"/>
              <a:t>k</a:t>
            </a:r>
            <a:r>
              <a:rPr lang="cs-CZ" baseline="-25000" dirty="0" err="1"/>
              <a:t>VS</a:t>
            </a:r>
            <a:r>
              <a:rPr lang="cs-CZ" dirty="0"/>
              <a:t> – definuje hodnotu objemového průtoku ventilem při konstantním tlakovém rozdílu 1bar  (100kPa) na regulovaném odtoku</a:t>
            </a:r>
          </a:p>
        </p:txBody>
      </p:sp>
      <p:pic>
        <p:nvPicPr>
          <p:cNvPr id="174" name="Picture 9">
            <a:extLst>
              <a:ext uri="{FF2B5EF4-FFF2-40B4-BE49-F238E27FC236}">
                <a16:creationId xmlns:a16="http://schemas.microsoft.com/office/drawing/2014/main" id="{BF5F7BE9-940B-4232-8AE5-BD2055E08234}"/>
              </a:ext>
            </a:extLst>
          </p:cNvPr>
          <p:cNvPicPr>
            <a:picLocks noGrp="1" noChangeAspect="1" noChangeArrowheads="1"/>
          </p:cNvPicPr>
          <p:nvPr>
            <p:ph type="pic" sz="quarter" idx="12"/>
          </p:nvPr>
        </p:nvPicPr>
        <p:blipFill>
          <a:blip r:embed="rId3"/>
          <a:srcRect t="12096" b="12096"/>
          <a:stretch>
            <a:fillRect/>
          </a:stretch>
        </p:blipFill>
        <p:spPr bwMode="auto">
          <a:xfrm>
            <a:off x="411163" y="1414463"/>
            <a:ext cx="4751387" cy="3132137"/>
          </a:xfrm>
          <a:prstGeom prst="rect">
            <a:avLst/>
          </a:prstGeom>
          <a:noFill/>
          <a:ln w="9525">
            <a:noFill/>
            <a:miter lim="800000"/>
            <a:headEnd/>
            <a:tailEnd/>
          </a:ln>
        </p:spPr>
      </p:pic>
      <p:graphicFrame>
        <p:nvGraphicFramePr>
          <p:cNvPr id="175" name="Object 4">
            <a:extLst>
              <a:ext uri="{FF2B5EF4-FFF2-40B4-BE49-F238E27FC236}">
                <a16:creationId xmlns:a16="http://schemas.microsoft.com/office/drawing/2014/main" id="{DF05F721-B202-4401-ACEB-C0C09CA200EC}"/>
              </a:ext>
            </a:extLst>
          </p:cNvPr>
          <p:cNvGraphicFramePr>
            <a:graphicFrameLocks/>
          </p:cNvGraphicFramePr>
          <p:nvPr>
            <p:extLst>
              <p:ext uri="{D42A27DB-BD31-4B8C-83A1-F6EECF244321}">
                <p14:modId xmlns:p14="http://schemas.microsoft.com/office/powerpoint/2010/main" val="1444927694"/>
              </p:ext>
            </p:extLst>
          </p:nvPr>
        </p:nvGraphicFramePr>
        <p:xfrm>
          <a:off x="5673880" y="3425167"/>
          <a:ext cx="3744468" cy="2676843"/>
        </p:xfrm>
        <a:graphic>
          <a:graphicData uri="http://schemas.openxmlformats.org/presentationml/2006/ole">
            <mc:AlternateContent xmlns:mc="http://schemas.openxmlformats.org/markup-compatibility/2006">
              <mc:Choice xmlns:v="urn:schemas-microsoft-com:vml" Requires="v">
                <p:oleObj spid="_x0000_s2050" name="Designer Zeichnung" r:id="rId4" imgW="4028760" imgH="3186000" progId="">
                  <p:embed/>
                </p:oleObj>
              </mc:Choice>
              <mc:Fallback>
                <p:oleObj name="Designer Zeichnung" r:id="rId4" imgW="4028760" imgH="3186000" progId="">
                  <p:embed/>
                  <p:pic>
                    <p:nvPicPr>
                      <p:cNvPr id="175" name="Object 4">
                        <a:extLst>
                          <a:ext uri="{FF2B5EF4-FFF2-40B4-BE49-F238E27FC236}">
                            <a16:creationId xmlns:a16="http://schemas.microsoft.com/office/drawing/2014/main" id="{DF05F721-B202-4401-ACEB-C0C09CA200E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880" y="3425167"/>
                        <a:ext cx="3744468" cy="2676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 name="Rectangle 2">
            <a:extLst>
              <a:ext uri="{FF2B5EF4-FFF2-40B4-BE49-F238E27FC236}">
                <a16:creationId xmlns:a16="http://schemas.microsoft.com/office/drawing/2014/main" id="{EFCCC8D0-1ECB-414C-B3A9-45564F354B27}"/>
              </a:ext>
            </a:extLst>
          </p:cNvPr>
          <p:cNvSpPr>
            <a:spLocks noChangeArrowheads="1"/>
          </p:cNvSpPr>
          <p:nvPr/>
        </p:nvSpPr>
        <p:spPr bwMode="auto">
          <a:xfrm>
            <a:off x="7867646" y="1423794"/>
            <a:ext cx="1905730" cy="1016305"/>
          </a:xfrm>
          <a:prstGeom prst="rect">
            <a:avLst/>
          </a:prstGeom>
          <a:noFill/>
          <a:ln w="9525">
            <a:noFill/>
            <a:miter lim="800000"/>
            <a:headEnd/>
            <a:tailEnd/>
          </a:ln>
        </p:spPr>
        <p:txBody>
          <a:bodyPr wrap="square" lIns="92075" tIns="46038" rIns="92075" bIns="46038">
            <a:spAutoFit/>
          </a:bodyPr>
          <a:lstStyle/>
          <a:p>
            <a:pPr defTabSz="762000"/>
            <a:r>
              <a:rPr lang="en-US" sz="2000" dirty="0" err="1">
                <a:solidFill>
                  <a:schemeClr val="tx1"/>
                </a:solidFill>
              </a:rPr>
              <a:t>k</a:t>
            </a:r>
            <a:r>
              <a:rPr lang="en-US" sz="2000" baseline="-25000" dirty="0" err="1">
                <a:solidFill>
                  <a:schemeClr val="tx1"/>
                </a:solidFill>
              </a:rPr>
              <a:t>vs</a:t>
            </a:r>
            <a:r>
              <a:rPr lang="en-US" sz="2000" baseline="-25000" dirty="0">
                <a:solidFill>
                  <a:schemeClr val="tx1"/>
                </a:solidFill>
              </a:rPr>
              <a:t>       </a:t>
            </a:r>
            <a:r>
              <a:rPr lang="cs-CZ" sz="2000" baseline="-25000" dirty="0">
                <a:solidFill>
                  <a:schemeClr val="tx1"/>
                </a:solidFill>
              </a:rPr>
              <a:t>  </a:t>
            </a:r>
            <a:r>
              <a:rPr lang="en-US" sz="2000" dirty="0">
                <a:solidFill>
                  <a:schemeClr val="tx1"/>
                </a:solidFill>
              </a:rPr>
              <a:t>[m³/h]</a:t>
            </a:r>
          </a:p>
          <a:p>
            <a:pPr defTabSz="762000"/>
            <a:r>
              <a:rPr lang="en-US" sz="2000" dirty="0">
                <a:solidFill>
                  <a:schemeClr val="tx1"/>
                </a:solidFill>
                <a:latin typeface="Symbol" pitchFamily="18" charset="2"/>
              </a:rPr>
              <a:t>D</a:t>
            </a:r>
            <a:r>
              <a:rPr lang="en-US" sz="2000" dirty="0">
                <a:solidFill>
                  <a:schemeClr val="tx1"/>
                </a:solidFill>
              </a:rPr>
              <a:t>p</a:t>
            </a:r>
            <a:r>
              <a:rPr lang="en-US" sz="2000" baseline="-25000" dirty="0">
                <a:solidFill>
                  <a:schemeClr val="tx1"/>
                </a:solidFill>
              </a:rPr>
              <a:t>v100</a:t>
            </a:r>
            <a:r>
              <a:rPr lang="de-CH" sz="2000" dirty="0">
                <a:solidFill>
                  <a:schemeClr val="tx1"/>
                </a:solidFill>
              </a:rPr>
              <a:t> </a:t>
            </a:r>
            <a:r>
              <a:rPr lang="en-US" sz="2000" dirty="0">
                <a:solidFill>
                  <a:schemeClr val="tx1"/>
                </a:solidFill>
              </a:rPr>
              <a:t>[</a:t>
            </a:r>
            <a:r>
              <a:rPr lang="en-US" sz="2000" dirty="0" err="1">
                <a:solidFill>
                  <a:schemeClr val="tx1"/>
                </a:solidFill>
              </a:rPr>
              <a:t>kPa</a:t>
            </a:r>
            <a:r>
              <a:rPr lang="en-US" sz="2000" dirty="0">
                <a:solidFill>
                  <a:schemeClr val="tx1"/>
                </a:solidFill>
              </a:rPr>
              <a:t>]</a:t>
            </a:r>
            <a:endParaRPr lang="en-US" sz="2000" dirty="0">
              <a:solidFill>
                <a:schemeClr val="tx1"/>
              </a:solidFill>
              <a:latin typeface="Symbol" pitchFamily="18" charset="2"/>
            </a:endParaRPr>
          </a:p>
          <a:p>
            <a:pPr defTabSz="762000"/>
            <a:r>
              <a:rPr lang="en-US" sz="2000" dirty="0">
                <a:solidFill>
                  <a:schemeClr val="tx1"/>
                </a:solidFill>
              </a:rPr>
              <a:t>V</a:t>
            </a:r>
            <a:r>
              <a:rPr lang="en-US" sz="2000" baseline="-25000" dirty="0">
                <a:solidFill>
                  <a:schemeClr val="tx1"/>
                </a:solidFill>
              </a:rPr>
              <a:t>100 </a:t>
            </a:r>
            <a:r>
              <a:rPr lang="en-US" sz="2000" dirty="0">
                <a:solidFill>
                  <a:schemeClr val="tx1"/>
                </a:solidFill>
              </a:rPr>
              <a:t>  </a:t>
            </a:r>
            <a:r>
              <a:rPr lang="cs-CZ" sz="2000" dirty="0">
                <a:solidFill>
                  <a:schemeClr val="tx1"/>
                </a:solidFill>
              </a:rPr>
              <a:t> </a:t>
            </a:r>
            <a:r>
              <a:rPr lang="en-US" sz="2000" dirty="0">
                <a:solidFill>
                  <a:schemeClr val="tx1"/>
                </a:solidFill>
              </a:rPr>
              <a:t>[m³/h]</a:t>
            </a:r>
          </a:p>
        </p:txBody>
      </p:sp>
      <p:graphicFrame>
        <p:nvGraphicFramePr>
          <p:cNvPr id="177" name="Object 5">
            <a:extLst>
              <a:ext uri="{FF2B5EF4-FFF2-40B4-BE49-F238E27FC236}">
                <a16:creationId xmlns:a16="http://schemas.microsoft.com/office/drawing/2014/main" id="{34EF86BA-EE4D-40D8-91DD-938ECCEB78DB}"/>
              </a:ext>
            </a:extLst>
          </p:cNvPr>
          <p:cNvGraphicFramePr>
            <a:graphicFrameLocks/>
          </p:cNvGraphicFramePr>
          <p:nvPr>
            <p:extLst>
              <p:ext uri="{D42A27DB-BD31-4B8C-83A1-F6EECF244321}">
                <p14:modId xmlns:p14="http://schemas.microsoft.com/office/powerpoint/2010/main" val="197001132"/>
              </p:ext>
            </p:extLst>
          </p:nvPr>
        </p:nvGraphicFramePr>
        <p:xfrm>
          <a:off x="5672864" y="1414463"/>
          <a:ext cx="1873250" cy="1368425"/>
        </p:xfrm>
        <a:graphic>
          <a:graphicData uri="http://schemas.openxmlformats.org/presentationml/2006/ole">
            <mc:AlternateContent xmlns:mc="http://schemas.openxmlformats.org/markup-compatibility/2006">
              <mc:Choice xmlns:v="urn:schemas-microsoft-com:vml" Requires="v">
                <p:oleObj spid="_x0000_s2051" name="Rovnice" r:id="rId6" imgW="850680" imgH="622080" progId="Equation.3">
                  <p:embed/>
                </p:oleObj>
              </mc:Choice>
              <mc:Fallback>
                <p:oleObj name="Rovnice" r:id="rId6" imgW="850680" imgH="622080" progId="Equation.3">
                  <p:embed/>
                  <p:pic>
                    <p:nvPicPr>
                      <p:cNvPr id="177" name="Object 5">
                        <a:extLst>
                          <a:ext uri="{FF2B5EF4-FFF2-40B4-BE49-F238E27FC236}">
                            <a16:creationId xmlns:a16="http://schemas.microsoft.com/office/drawing/2014/main" id="{34EF86BA-EE4D-40D8-91DD-938ECCEB78D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864" y="1414463"/>
                        <a:ext cx="1873250" cy="1368425"/>
                      </a:xfrm>
                      <a:prstGeom prst="rect">
                        <a:avLst/>
                      </a:prstGeom>
                      <a:solidFill>
                        <a:schemeClr val="bg1"/>
                      </a:solidFill>
                      <a:ln w="12700">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37049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C7413F94-559E-46DF-A817-2051A7BA92CB}"/>
              </a:ext>
            </a:extLst>
          </p:cNvPr>
          <p:cNvSpPr>
            <a:spLocks noGrp="1"/>
          </p:cNvSpPr>
          <p:nvPr>
            <p:ph type="title"/>
          </p:nvPr>
        </p:nvSpPr>
        <p:spPr>
          <a:xfrm>
            <a:off x="410763" y="4327200"/>
            <a:ext cx="9287638" cy="738664"/>
          </a:xfrm>
        </p:spPr>
        <p:txBody>
          <a:bodyPr/>
          <a:lstStyle/>
          <a:p>
            <a:r>
              <a:rPr lang="cs-CZ" dirty="0"/>
              <a:t>Úvod do hydrauliky</a:t>
            </a:r>
            <a:endParaRPr lang="en-US" b="0" dirty="0"/>
          </a:p>
        </p:txBody>
      </p:sp>
      <p:sp>
        <p:nvSpPr>
          <p:cNvPr id="3" name="Footer Placeholder">
            <a:extLst>
              <a:ext uri="{FF2B5EF4-FFF2-40B4-BE49-F238E27FC236}">
                <a16:creationId xmlns:a16="http://schemas.microsoft.com/office/drawing/2014/main" id="{38D101C9-5442-4E35-9BFD-3591529F0F77}"/>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pic>
        <p:nvPicPr>
          <p:cNvPr id="35" name="Zástupný symbol obrázku 34">
            <a:extLst>
              <a:ext uri="{FF2B5EF4-FFF2-40B4-BE49-F238E27FC236}">
                <a16:creationId xmlns:a16="http://schemas.microsoft.com/office/drawing/2014/main" id="{C592EB1D-D02F-4538-9884-8941F5FBF9CF}"/>
              </a:ext>
            </a:extLst>
          </p:cNvPr>
          <p:cNvPicPr>
            <a:picLocks noGrp="1" noChangeAspect="1"/>
          </p:cNvPicPr>
          <p:nvPr>
            <p:ph type="pic" sz="quarter" idx="11"/>
          </p:nvPr>
        </p:nvPicPr>
        <p:blipFill rotWithShape="1">
          <a:blip r:embed="rId2"/>
          <a:srcRect t="40997" b="26569"/>
          <a:stretch/>
        </p:blipFill>
        <p:spPr>
          <a:xfrm>
            <a:off x="0" y="0"/>
            <a:ext cx="12192000" cy="3954463"/>
          </a:xfrm>
        </p:spPr>
      </p:pic>
    </p:spTree>
    <p:extLst>
      <p:ext uri="{BB962C8B-B14F-4D97-AF65-F5344CB8AC3E}">
        <p14:creationId xmlns:p14="http://schemas.microsoft.com/office/powerpoint/2010/main" val="41984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1231106"/>
          </a:xfrm>
        </p:spPr>
        <p:txBody>
          <a:bodyPr/>
          <a:lstStyle/>
          <a:p>
            <a:r>
              <a:rPr lang="cs-CZ" dirty="0"/>
              <a:t>Distribuční okruhy</a:t>
            </a:r>
            <a:endParaRPr lang="en-US" b="0" dirty="0"/>
          </a:p>
        </p:txBody>
      </p:sp>
      <p:sp>
        <p:nvSpPr>
          <p:cNvPr id="4" name="Footer Placeholder">
            <a:extLst>
              <a:ext uri="{FF2B5EF4-FFF2-40B4-BE49-F238E27FC236}">
                <a16:creationId xmlns:a16="http://schemas.microsoft.com/office/drawing/2014/main" id="{219E2082-A671-48FA-BA58-21BFEF63DFFA}"/>
              </a:ext>
            </a:extLst>
          </p:cNvPr>
          <p:cNvSpPr>
            <a:spLocks noGrp="1"/>
          </p:cNvSpPr>
          <p:nvPr>
            <p:ph type="ftr" sz="quarter" idx="10"/>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3" name="Slide Number Placeholder">
            <a:extLst>
              <a:ext uri="{FF2B5EF4-FFF2-40B4-BE49-F238E27FC236}">
                <a16:creationId xmlns:a16="http://schemas.microsoft.com/office/drawing/2014/main" id="{ACCFE235-7738-4971-A010-875207DA87A2}"/>
              </a:ext>
            </a:extLst>
          </p:cNvPr>
          <p:cNvSpPr>
            <a:spLocks noGrp="1"/>
          </p:cNvSpPr>
          <p:nvPr>
            <p:ph type="sldNum" sz="quarter" idx="11"/>
          </p:nvPr>
        </p:nvSpPr>
        <p:spPr/>
        <p:txBody>
          <a:bodyPr/>
          <a:lstStyle/>
          <a:p>
            <a:r>
              <a:rPr lang="en-US"/>
              <a:t>Page </a:t>
            </a:r>
            <a:fld id="{15EBE321-CBB1-4E91-BD14-37C8D44326FB}" type="slidenum">
              <a:rPr lang="en-US" smtClean="0"/>
              <a:pPr/>
              <a:t>20</a:t>
            </a:fld>
            <a:endParaRPr lang="en-US" dirty="0"/>
          </a:p>
        </p:txBody>
      </p:sp>
    </p:spTree>
    <p:extLst>
      <p:ext uri="{BB962C8B-B14F-4D97-AF65-F5344CB8AC3E}">
        <p14:creationId xmlns:p14="http://schemas.microsoft.com/office/powerpoint/2010/main" val="202034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r>
              <a:rPr lang="cs-CZ" dirty="0"/>
              <a:t>V reálných aplikacích obecně jeden zdroj zásobuje mnoho spotřebičů.</a:t>
            </a:r>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4432663" y="1414800"/>
            <a:ext cx="7354526" cy="4752000"/>
          </a:xfrm>
        </p:spPr>
        <p:txBody>
          <a:bodyPr/>
          <a:lstStyle/>
          <a:p>
            <a:pPr lvl="1" indent="0">
              <a:buNone/>
            </a:pPr>
            <a:r>
              <a:rPr lang="cs-CZ" b="1" dirty="0">
                <a:solidFill>
                  <a:schemeClr val="tx1"/>
                </a:solidFill>
              </a:rPr>
              <a:t>Distribuce je vazba mezi výrobou a mnoha spotřebiči.</a:t>
            </a:r>
          </a:p>
          <a:p>
            <a:pPr marL="465750" lvl="1" indent="-285750"/>
            <a:r>
              <a:rPr lang="cs-CZ" dirty="0">
                <a:solidFill>
                  <a:schemeClr val="tx1"/>
                </a:solidFill>
              </a:rPr>
              <a:t>Médium dodávané výrobou je distribuováno  do různých </a:t>
            </a:r>
            <a:br>
              <a:rPr lang="cs-CZ" dirty="0">
                <a:solidFill>
                  <a:schemeClr val="tx1"/>
                </a:solidFill>
              </a:rPr>
            </a:br>
            <a:r>
              <a:rPr lang="cs-CZ" dirty="0">
                <a:solidFill>
                  <a:schemeClr val="tx1"/>
                </a:solidFill>
              </a:rPr>
              <a:t>okruhů spotřebiče. Distribuce shromažďuje médium </a:t>
            </a:r>
            <a:br>
              <a:rPr lang="cs-CZ" dirty="0">
                <a:solidFill>
                  <a:schemeClr val="tx1"/>
                </a:solidFill>
              </a:rPr>
            </a:br>
            <a:r>
              <a:rPr lang="cs-CZ" dirty="0">
                <a:solidFill>
                  <a:schemeClr val="tx1"/>
                </a:solidFill>
              </a:rPr>
              <a:t>ze zpátečky ze všech okruhů spotřebiče  a vrací ho do výroby.</a:t>
            </a:r>
          </a:p>
          <a:p>
            <a:pPr marL="465750" lvl="1" indent="-285750"/>
            <a:endParaRPr lang="cs-CZ" b="1" dirty="0"/>
          </a:p>
          <a:p>
            <a:pPr lvl="1" indent="0">
              <a:buNone/>
            </a:pPr>
            <a:r>
              <a:rPr lang="cs-CZ" b="1" dirty="0">
                <a:solidFill>
                  <a:schemeClr val="tx1"/>
                </a:solidFill>
              </a:rPr>
              <a:t>Požadavky</a:t>
            </a:r>
          </a:p>
          <a:p>
            <a:pPr marL="465750" lvl="1" indent="-285750"/>
            <a:r>
              <a:rPr lang="cs-CZ" sz="1800" dirty="0">
                <a:solidFill>
                  <a:schemeClr val="tx1"/>
                </a:solidFill>
              </a:rPr>
              <a:t>Ze strany spotřeby a výroby vznikají určité požadavky na distribuci, např. tlakové podmínky, konstantní nebo proměnlivý průtok, požadovaný průtok, teploty zpátečky atd.</a:t>
            </a:r>
          </a:p>
          <a:p>
            <a:pPr marL="465750" lvl="1" indent="-285750"/>
            <a:r>
              <a:rPr lang="cs-CZ" sz="1800" dirty="0">
                <a:solidFill>
                  <a:schemeClr val="tx1"/>
                </a:solidFill>
              </a:rPr>
              <a:t>Distribuce nemůže být chápána sama o sobě. Pro určitý typ distribuce je důležité použít vhodný typ zdroje a okruhu spotřebiče.</a:t>
            </a:r>
          </a:p>
          <a:p>
            <a:pPr marL="465750" lvl="1" indent="-285750"/>
            <a:endParaRPr lang="cs-CZ" sz="1800" dirty="0">
              <a:solidFill>
                <a:schemeClr val="tx1"/>
              </a:solidFill>
            </a:endParaRPr>
          </a:p>
          <a:p>
            <a:r>
              <a:rPr lang="cs-CZ" sz="1800" dirty="0">
                <a:solidFill>
                  <a:schemeClr val="tx1"/>
                </a:solidFill>
              </a:rPr>
              <a:t>Ke splnění všech těchto požadavků jsou potřeba různé typy distribuce.</a:t>
            </a:r>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21</a:t>
            </a:fld>
            <a:endParaRPr lang="en-US" dirty="0"/>
          </a:p>
        </p:txBody>
      </p:sp>
      <p:pic>
        <p:nvPicPr>
          <p:cNvPr id="7" name="Zástupný symbol obrázku 6">
            <a:extLst>
              <a:ext uri="{FF2B5EF4-FFF2-40B4-BE49-F238E27FC236}">
                <a16:creationId xmlns:a16="http://schemas.microsoft.com/office/drawing/2014/main" id="{10C90779-F71D-4843-AE07-033817872E22}"/>
              </a:ext>
            </a:extLst>
          </p:cNvPr>
          <p:cNvPicPr>
            <a:picLocks noGrp="1" noChangeAspect="1"/>
          </p:cNvPicPr>
          <p:nvPr>
            <p:ph type="pic" sz="quarter" idx="12"/>
          </p:nvPr>
        </p:nvPicPr>
        <p:blipFill>
          <a:blip r:embed="rId2"/>
          <a:srcRect l="277" r="277"/>
          <a:stretch>
            <a:fillRect/>
          </a:stretch>
        </p:blipFill>
        <p:spPr>
          <a:xfrm>
            <a:off x="404811" y="1413825"/>
            <a:ext cx="3821112" cy="4752975"/>
          </a:xfrm>
          <a:prstGeom prst="rect">
            <a:avLst/>
          </a:prstGeom>
        </p:spPr>
      </p:pic>
    </p:spTree>
    <p:extLst>
      <p:ext uri="{BB962C8B-B14F-4D97-AF65-F5344CB8AC3E}">
        <p14:creationId xmlns:p14="http://schemas.microsoft.com/office/powerpoint/2010/main" val="19556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r>
              <a:rPr lang="cs-CZ" dirty="0"/>
              <a:t>MODEL HYDRAULICKÉHO ZAPOJENÍ</a:t>
            </a:r>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22</a:t>
            </a:fld>
            <a:endParaRPr lang="en-US" dirty="0"/>
          </a:p>
        </p:txBody>
      </p:sp>
      <p:pic>
        <p:nvPicPr>
          <p:cNvPr id="13" name="Zástupný symbol obrázku 6">
            <a:extLst>
              <a:ext uri="{FF2B5EF4-FFF2-40B4-BE49-F238E27FC236}">
                <a16:creationId xmlns:a16="http://schemas.microsoft.com/office/drawing/2014/main" id="{C3C7CA5A-1A62-4F8D-8065-713C5CDB53C5}"/>
              </a:ext>
            </a:extLst>
          </p:cNvPr>
          <p:cNvPicPr>
            <a:picLocks noChangeAspect="1"/>
          </p:cNvPicPr>
          <p:nvPr/>
        </p:nvPicPr>
        <p:blipFill rotWithShape="1">
          <a:blip r:embed="rId2"/>
          <a:srcRect l="4931" t="9767" r="537" b="4587"/>
          <a:stretch/>
        </p:blipFill>
        <p:spPr>
          <a:xfrm>
            <a:off x="584163" y="1156123"/>
            <a:ext cx="10165994" cy="5053354"/>
          </a:xfrm>
          <a:prstGeom prst="rect">
            <a:avLst/>
          </a:prstGeom>
          <a:solidFill>
            <a:schemeClr val="bg2"/>
          </a:solidFill>
        </p:spPr>
      </p:pic>
    </p:spTree>
    <p:extLst>
      <p:ext uri="{BB962C8B-B14F-4D97-AF65-F5344CB8AC3E}">
        <p14:creationId xmlns:p14="http://schemas.microsoft.com/office/powerpoint/2010/main" val="403755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0FD33D4-9003-4D2C-9514-77CB29C56E02}"/>
              </a:ext>
            </a:extLst>
          </p:cNvPr>
          <p:cNvSpPr>
            <a:spLocks noGrp="1"/>
          </p:cNvSpPr>
          <p:nvPr>
            <p:ph type="title"/>
          </p:nvPr>
        </p:nvSpPr>
        <p:spPr/>
        <p:txBody>
          <a:bodyPr/>
          <a:lstStyle/>
          <a:p>
            <a:r>
              <a:rPr lang="cs-CZ" dirty="0"/>
              <a:t>HYDRAULICKÉ OKRUHY</a:t>
            </a:r>
            <a:endParaRPr lang="en-US" dirty="0"/>
          </a:p>
        </p:txBody>
      </p:sp>
      <p:sp>
        <p:nvSpPr>
          <p:cNvPr id="2" name="Copy 1">
            <a:extLst>
              <a:ext uri="{FF2B5EF4-FFF2-40B4-BE49-F238E27FC236}">
                <a16:creationId xmlns:a16="http://schemas.microsoft.com/office/drawing/2014/main" id="{ED2A6538-2665-470B-AC19-FB1A61DF6AFA}"/>
              </a:ext>
            </a:extLst>
          </p:cNvPr>
          <p:cNvSpPr>
            <a:spLocks noGrp="1"/>
          </p:cNvSpPr>
          <p:nvPr>
            <p:ph idx="1"/>
          </p:nvPr>
        </p:nvSpPr>
        <p:spPr>
          <a:xfrm>
            <a:off x="411162" y="1414462"/>
            <a:ext cx="2837135" cy="4392000"/>
          </a:xfrm>
        </p:spPr>
        <p:txBody>
          <a:bodyPr/>
          <a:lstStyle/>
          <a:p>
            <a:r>
              <a:rPr lang="cs-CZ" b="1" dirty="0"/>
              <a:t>Výroba/zdroj</a:t>
            </a:r>
            <a:endParaRPr lang="en-US" b="1" dirty="0"/>
          </a:p>
          <a:p>
            <a:pPr lvl="1"/>
            <a:r>
              <a:rPr lang="cs-CZ" sz="1600" dirty="0"/>
              <a:t>Kotel</a:t>
            </a:r>
          </a:p>
          <a:p>
            <a:pPr lvl="1"/>
            <a:r>
              <a:rPr lang="cs-CZ" sz="1600" dirty="0"/>
              <a:t>Tepelné čerpadlo</a:t>
            </a:r>
          </a:p>
          <a:p>
            <a:pPr lvl="1"/>
            <a:r>
              <a:rPr lang="cs-CZ" sz="1600" dirty="0"/>
              <a:t>Výměník tepla</a:t>
            </a:r>
          </a:p>
          <a:p>
            <a:pPr lvl="1"/>
            <a:r>
              <a:rPr lang="cs-CZ" sz="1600" dirty="0"/>
              <a:t>Kogenerační jednotka</a:t>
            </a:r>
          </a:p>
          <a:p>
            <a:pPr lvl="1"/>
            <a:r>
              <a:rPr lang="cs-CZ" sz="1600" dirty="0"/>
              <a:t>Rekuperace tepla</a:t>
            </a:r>
          </a:p>
          <a:p>
            <a:pPr lvl="1"/>
            <a:r>
              <a:rPr lang="cs-CZ" sz="1600" dirty="0"/>
              <a:t>Dálkové vytápění</a:t>
            </a:r>
            <a:endParaRPr lang="en-US" sz="1600" dirty="0"/>
          </a:p>
        </p:txBody>
      </p:sp>
      <p:sp>
        <p:nvSpPr>
          <p:cNvPr id="6" name="Copy 3 (Highlight)">
            <a:extLst>
              <a:ext uri="{FF2B5EF4-FFF2-40B4-BE49-F238E27FC236}">
                <a16:creationId xmlns:a16="http://schemas.microsoft.com/office/drawing/2014/main" id="{1C480184-B2EC-43ED-A10E-782E68EE1194}"/>
              </a:ext>
            </a:extLst>
          </p:cNvPr>
          <p:cNvSpPr>
            <a:spLocks noGrp="1"/>
          </p:cNvSpPr>
          <p:nvPr>
            <p:ph idx="12"/>
          </p:nvPr>
        </p:nvSpPr>
        <p:spPr>
          <a:xfrm>
            <a:off x="6501480" y="2055223"/>
            <a:ext cx="2529309" cy="3751239"/>
          </a:xfrm>
        </p:spPr>
        <p:txBody>
          <a:bodyPr/>
          <a:lstStyle/>
          <a:p>
            <a:r>
              <a:rPr lang="cs-CZ" b="1" dirty="0"/>
              <a:t>Okruhy</a:t>
            </a:r>
            <a:endParaRPr lang="en-US" dirty="0"/>
          </a:p>
          <a:p>
            <a:pPr lvl="1"/>
            <a:r>
              <a:rPr lang="cs-CZ" sz="1600" dirty="0"/>
              <a:t>Směšovací okruh</a:t>
            </a:r>
          </a:p>
          <a:p>
            <a:pPr lvl="1"/>
            <a:r>
              <a:rPr lang="cs-CZ" sz="1600" dirty="0"/>
              <a:t>Okruh s dvojitým směšováním</a:t>
            </a:r>
          </a:p>
          <a:p>
            <a:pPr lvl="1"/>
            <a:r>
              <a:rPr lang="cs-CZ" sz="1600" dirty="0"/>
              <a:t>Vstřikovací okruh s 2-cestným ventilem</a:t>
            </a:r>
          </a:p>
          <a:p>
            <a:pPr lvl="1"/>
            <a:r>
              <a:rPr lang="cs-CZ" sz="1600" dirty="0"/>
              <a:t>Vstřikovací okruh s 3-cestným ventilem</a:t>
            </a:r>
          </a:p>
          <a:p>
            <a:pPr lvl="1"/>
            <a:r>
              <a:rPr lang="cs-CZ" sz="1600" dirty="0"/>
              <a:t>Škrticí okruh</a:t>
            </a:r>
          </a:p>
          <a:p>
            <a:pPr lvl="1"/>
            <a:r>
              <a:rPr lang="cs-CZ" sz="1600" dirty="0"/>
              <a:t>Rozdělovací okruh</a:t>
            </a:r>
          </a:p>
          <a:p>
            <a:pPr lvl="1"/>
            <a:r>
              <a:rPr lang="cs-CZ" sz="1400" i="1" dirty="0"/>
              <a:t>Rozdělovací okruh s rozdělovacím ventilem</a:t>
            </a:r>
            <a:endParaRPr lang="en-US" sz="1400" i="1" dirty="0"/>
          </a:p>
          <a:p>
            <a:pPr lvl="1"/>
            <a:endParaRPr lang="en-US" dirty="0"/>
          </a:p>
        </p:txBody>
      </p:sp>
      <p:sp>
        <p:nvSpPr>
          <p:cNvPr id="4" name="Footer Placeholder">
            <a:extLst>
              <a:ext uri="{FF2B5EF4-FFF2-40B4-BE49-F238E27FC236}">
                <a16:creationId xmlns:a16="http://schemas.microsoft.com/office/drawing/2014/main" id="{3F64DA5D-1FEF-45CF-8F11-1E9BC92BD6CA}"/>
              </a:ext>
            </a:extLst>
          </p:cNvPr>
          <p:cNvSpPr>
            <a:spLocks noGrp="1"/>
          </p:cNvSpPr>
          <p:nvPr>
            <p:ph type="ftr" sz="quarter" idx="14"/>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5" name="Slide Number Placeholder">
            <a:extLst>
              <a:ext uri="{FF2B5EF4-FFF2-40B4-BE49-F238E27FC236}">
                <a16:creationId xmlns:a16="http://schemas.microsoft.com/office/drawing/2014/main" id="{B38543DA-CC23-48CA-BBA6-732474F71B3B}"/>
              </a:ext>
            </a:extLst>
          </p:cNvPr>
          <p:cNvSpPr>
            <a:spLocks noGrp="1"/>
          </p:cNvSpPr>
          <p:nvPr>
            <p:ph type="sldNum" sz="quarter" idx="15"/>
          </p:nvPr>
        </p:nvSpPr>
        <p:spPr/>
        <p:txBody>
          <a:bodyPr/>
          <a:lstStyle/>
          <a:p>
            <a:r>
              <a:rPr lang="en-US"/>
              <a:t>Page </a:t>
            </a:r>
            <a:fld id="{15EBE321-CBB1-4E91-BD14-37C8D44326FB}" type="slidenum">
              <a:rPr lang="en-US" smtClean="0"/>
              <a:pPr/>
              <a:t>23</a:t>
            </a:fld>
            <a:endParaRPr lang="en-US" dirty="0"/>
          </a:p>
        </p:txBody>
      </p:sp>
      <p:sp>
        <p:nvSpPr>
          <p:cNvPr id="17" name="Copy 1">
            <a:extLst>
              <a:ext uri="{FF2B5EF4-FFF2-40B4-BE49-F238E27FC236}">
                <a16:creationId xmlns:a16="http://schemas.microsoft.com/office/drawing/2014/main" id="{2BEF1E5D-90F7-470A-BD0C-27A6CE1A1907}"/>
              </a:ext>
            </a:extLst>
          </p:cNvPr>
          <p:cNvSpPr txBox="1">
            <a:spLocks/>
          </p:cNvSpPr>
          <p:nvPr/>
        </p:nvSpPr>
        <p:spPr>
          <a:xfrm>
            <a:off x="6501480" y="1414462"/>
            <a:ext cx="5192983" cy="504131"/>
          </a:xfrm>
          <a:prstGeom prst="rect">
            <a:avLst/>
          </a:prstGeom>
          <a:ln w="19050">
            <a:solidFill>
              <a:schemeClr val="accent2"/>
            </a:solidFill>
          </a:ln>
        </p:spPr>
        <p:txBody>
          <a:bodyPr vert="horz" lIns="216000" tIns="144000" rIns="216000" bIns="14400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ln>
                  <a:noFill/>
                </a:ln>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9pPr>
          </a:lstStyle>
          <a:p>
            <a:pPr algn="ctr"/>
            <a:r>
              <a:rPr lang="cs-CZ" b="1" dirty="0"/>
              <a:t>Spotřeba</a:t>
            </a:r>
            <a:endParaRPr lang="en-US" b="1" dirty="0"/>
          </a:p>
        </p:txBody>
      </p:sp>
      <p:sp>
        <p:nvSpPr>
          <p:cNvPr id="18" name="Copy 1">
            <a:extLst>
              <a:ext uri="{FF2B5EF4-FFF2-40B4-BE49-F238E27FC236}">
                <a16:creationId xmlns:a16="http://schemas.microsoft.com/office/drawing/2014/main" id="{A3A03D5C-C1D5-4AAD-9DA5-A1ECF30B947F}"/>
              </a:ext>
            </a:extLst>
          </p:cNvPr>
          <p:cNvSpPr txBox="1">
            <a:spLocks/>
          </p:cNvSpPr>
          <p:nvPr/>
        </p:nvSpPr>
        <p:spPr>
          <a:xfrm>
            <a:off x="3456321" y="1414462"/>
            <a:ext cx="2837135" cy="4392000"/>
          </a:xfrm>
          <a:prstGeom prst="rect">
            <a:avLst/>
          </a:prstGeom>
          <a:ln w="19050">
            <a:solidFill>
              <a:schemeClr val="accent2"/>
            </a:solidFill>
          </a:ln>
        </p:spPr>
        <p:txBody>
          <a:bodyPr vert="horz" lIns="216000" tIns="144000" rIns="216000" bIns="14400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ln>
                  <a:noFill/>
                </a:ln>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9pPr>
          </a:lstStyle>
          <a:p>
            <a:r>
              <a:rPr lang="cs-CZ" b="1" dirty="0"/>
              <a:t>Typ rozvodů</a:t>
            </a:r>
            <a:endParaRPr lang="en-US" b="1" dirty="0"/>
          </a:p>
          <a:p>
            <a:pPr lvl="1"/>
            <a:r>
              <a:rPr lang="cs-CZ" sz="1600" dirty="0"/>
              <a:t>Nízkotlaký</a:t>
            </a:r>
          </a:p>
          <a:p>
            <a:pPr lvl="1"/>
            <a:r>
              <a:rPr lang="cs-CZ" sz="1600" dirty="0"/>
              <a:t>Tlakovým s konstantním průtokem V</a:t>
            </a:r>
          </a:p>
          <a:p>
            <a:pPr lvl="1"/>
            <a:r>
              <a:rPr lang="cs-CZ" sz="1600" dirty="0"/>
              <a:t>Tlakový s variabilním průtokem V</a:t>
            </a:r>
            <a:endParaRPr lang="en-US" sz="1600" dirty="0"/>
          </a:p>
        </p:txBody>
      </p:sp>
      <p:sp>
        <p:nvSpPr>
          <p:cNvPr id="19" name="Copy 3 (Highlight)">
            <a:extLst>
              <a:ext uri="{FF2B5EF4-FFF2-40B4-BE49-F238E27FC236}">
                <a16:creationId xmlns:a16="http://schemas.microsoft.com/office/drawing/2014/main" id="{51E1BEED-CA4C-4815-8090-9D13CC414436}"/>
              </a:ext>
            </a:extLst>
          </p:cNvPr>
          <p:cNvSpPr txBox="1">
            <a:spLocks/>
          </p:cNvSpPr>
          <p:nvPr/>
        </p:nvSpPr>
        <p:spPr>
          <a:xfrm>
            <a:off x="9165154" y="2055223"/>
            <a:ext cx="2529309" cy="3751239"/>
          </a:xfrm>
          <a:prstGeom prst="rect">
            <a:avLst/>
          </a:prstGeom>
          <a:solidFill>
            <a:schemeClr val="tx2"/>
          </a:solidFill>
          <a:ln w="19050">
            <a:solidFill>
              <a:schemeClr val="tx1"/>
            </a:solidFill>
          </a:ln>
        </p:spPr>
        <p:txBody>
          <a:bodyPr vert="horz" lIns="216000" tIns="144000" rIns="216000" bIns="14400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bg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9pPr>
          </a:lstStyle>
          <a:p>
            <a:r>
              <a:rPr lang="cs-CZ" b="1" dirty="0"/>
              <a:t>Výměníky</a:t>
            </a:r>
            <a:endParaRPr lang="en-US" dirty="0"/>
          </a:p>
          <a:p>
            <a:pPr lvl="1"/>
            <a:r>
              <a:rPr lang="cs-CZ" sz="1600" dirty="0"/>
              <a:t>Radiátory</a:t>
            </a:r>
          </a:p>
          <a:p>
            <a:pPr lvl="1"/>
            <a:r>
              <a:rPr lang="cs-CZ" sz="1600" dirty="0"/>
              <a:t>Podlahové vytápění</a:t>
            </a:r>
          </a:p>
          <a:p>
            <a:pPr lvl="1"/>
            <a:r>
              <a:rPr lang="cs-CZ" sz="1600" dirty="0"/>
              <a:t>Chladicí stropy</a:t>
            </a:r>
          </a:p>
          <a:p>
            <a:pPr lvl="1"/>
            <a:r>
              <a:rPr lang="cs-CZ" sz="1600" dirty="0"/>
              <a:t>Příprava TUV</a:t>
            </a:r>
          </a:p>
          <a:p>
            <a:pPr lvl="1"/>
            <a:r>
              <a:rPr lang="cs-CZ" sz="1600" dirty="0"/>
              <a:t>Ohřívače vzduchu</a:t>
            </a:r>
          </a:p>
          <a:p>
            <a:pPr lvl="1"/>
            <a:r>
              <a:rPr lang="cs-CZ" sz="1600" dirty="0"/>
              <a:t>…</a:t>
            </a:r>
          </a:p>
          <a:p>
            <a:pPr lvl="1"/>
            <a:endParaRPr lang="en-US" sz="1600" dirty="0"/>
          </a:p>
        </p:txBody>
      </p:sp>
      <p:sp>
        <p:nvSpPr>
          <p:cNvPr id="10" name="Copy 1">
            <a:extLst>
              <a:ext uri="{FF2B5EF4-FFF2-40B4-BE49-F238E27FC236}">
                <a16:creationId xmlns:a16="http://schemas.microsoft.com/office/drawing/2014/main" id="{40B23638-01DC-472F-B1C3-B922029C6B41}"/>
              </a:ext>
            </a:extLst>
          </p:cNvPr>
          <p:cNvSpPr txBox="1">
            <a:spLocks/>
          </p:cNvSpPr>
          <p:nvPr/>
        </p:nvSpPr>
        <p:spPr>
          <a:xfrm>
            <a:off x="3382662" y="1331730"/>
            <a:ext cx="2984453" cy="4546555"/>
          </a:xfrm>
          <a:prstGeom prst="rect">
            <a:avLst/>
          </a:prstGeom>
          <a:ln w="19050">
            <a:solidFill>
              <a:schemeClr val="accent2"/>
            </a:solidFill>
          </a:ln>
        </p:spPr>
        <p:txBody>
          <a:bodyPr vert="horz" lIns="216000" tIns="144000" rIns="216000" bIns="14400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ln>
                  <a:noFill/>
                </a:ln>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9pPr>
          </a:lstStyle>
          <a:p>
            <a:endParaRPr lang="en-US" sz="1600" dirty="0"/>
          </a:p>
        </p:txBody>
      </p:sp>
    </p:spTree>
    <p:extLst>
      <p:ext uri="{BB962C8B-B14F-4D97-AF65-F5344CB8AC3E}">
        <p14:creationId xmlns:p14="http://schemas.microsoft.com/office/powerpoint/2010/main" val="102448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NÍZKOTLAKOVÝ ROZDĚLOVAČ</a:t>
            </a:r>
            <a:endParaRPr lang="en-US"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5342398" y="1306800"/>
            <a:ext cx="6412140" cy="4752000"/>
          </a:xfrm>
        </p:spPr>
        <p:txBody>
          <a:bodyPr/>
          <a:lstStyle/>
          <a:p>
            <a:r>
              <a:rPr lang="cs-CZ" b="1" dirty="0"/>
              <a:t>Vlastnosti: </a:t>
            </a:r>
          </a:p>
          <a:p>
            <a:pPr marL="465750" lvl="1" indent="-285750"/>
            <a:r>
              <a:rPr lang="cs-CZ" dirty="0"/>
              <a:t>vysoká teplota na zpátečce do zdroje</a:t>
            </a:r>
          </a:p>
          <a:p>
            <a:pPr marL="465750" lvl="1" indent="-285750"/>
            <a:r>
              <a:rPr lang="cs-CZ" dirty="0"/>
              <a:t>konstantní objemový průtok na primárním okruhu (zdroji)</a:t>
            </a:r>
          </a:p>
          <a:p>
            <a:pPr marL="465750" lvl="1" indent="-285750"/>
            <a:r>
              <a:rPr lang="cs-CZ" dirty="0"/>
              <a:t>zřetelné hydraulické oddělení mezi zdrojem a spotřebičem</a:t>
            </a:r>
            <a:endParaRPr lang="cs-CZ" b="1" dirty="0"/>
          </a:p>
          <a:p>
            <a:r>
              <a:rPr lang="cs-CZ" b="1" dirty="0"/>
              <a:t>Důležité pro bezproblémový provoz:</a:t>
            </a:r>
          </a:p>
          <a:p>
            <a:pPr marL="465750" lvl="1" indent="-285750"/>
            <a:r>
              <a:rPr lang="cs-CZ" dirty="0"/>
              <a:t>rozdělovač a zvláště obtok by měly být lehce předimenzovány</a:t>
            </a:r>
          </a:p>
          <a:p>
            <a:pPr marL="465750" lvl="1" indent="-285750"/>
            <a:r>
              <a:rPr lang="cs-CZ" dirty="0"/>
              <a:t>skupiny okruhů spotřebičů s konstantní nebo celoroční spotřebou řaďte na začátek rozdělovače (</a:t>
            </a:r>
            <a:br>
              <a:rPr lang="cs-CZ" dirty="0"/>
            </a:br>
            <a:r>
              <a:rPr lang="cs-CZ" dirty="0"/>
              <a:t>(předejde se tím zbytečným průtokům rozdělovačem)</a:t>
            </a:r>
            <a:endParaRPr lang="cs-CZ" b="1" dirty="0"/>
          </a:p>
          <a:p>
            <a:r>
              <a:rPr lang="cs-CZ" b="1" dirty="0"/>
              <a:t>Energetická účinnost: </a:t>
            </a:r>
          </a:p>
          <a:p>
            <a:pPr marL="465750" lvl="1" indent="-285750"/>
            <a:r>
              <a:rPr lang="cs-CZ" dirty="0"/>
              <a:t>Kombinace distribuce a okruhů spotřebiče má pouze omezenou energetickou účinnost</a:t>
            </a:r>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24</a:t>
            </a:fld>
            <a:endParaRPr lang="en-US" dirty="0"/>
          </a:p>
        </p:txBody>
      </p:sp>
      <p:pic>
        <p:nvPicPr>
          <p:cNvPr id="11" name="Zástupný symbol obrázku 10">
            <a:extLst>
              <a:ext uri="{FF2B5EF4-FFF2-40B4-BE49-F238E27FC236}">
                <a16:creationId xmlns:a16="http://schemas.microsoft.com/office/drawing/2014/main" id="{95A47994-AC0A-41D2-BF53-AC00EB576FBB}"/>
              </a:ext>
            </a:extLst>
          </p:cNvPr>
          <p:cNvPicPr>
            <a:picLocks noGrp="1" noChangeAspect="1"/>
          </p:cNvPicPr>
          <p:nvPr>
            <p:ph type="pic" sz="quarter" idx="12"/>
          </p:nvPr>
        </p:nvPicPr>
        <p:blipFill rotWithShape="1">
          <a:blip r:embed="rId2"/>
          <a:srcRect l="12375" t="5430" r="22667" b="5430"/>
          <a:stretch/>
        </p:blipFill>
        <p:spPr>
          <a:xfrm>
            <a:off x="404810" y="1306800"/>
            <a:ext cx="4676504" cy="4752000"/>
          </a:xfrm>
        </p:spPr>
      </p:pic>
    </p:spTree>
    <p:extLst>
      <p:ext uri="{BB962C8B-B14F-4D97-AF65-F5344CB8AC3E}">
        <p14:creationId xmlns:p14="http://schemas.microsoft.com/office/powerpoint/2010/main" val="20960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TLAKOVÝ ROZDĚLOVAČ S KONSTANTNÍM PRŮTOKEM</a:t>
            </a:r>
            <a:endParaRPr lang="en-US"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5342398" y="1306800"/>
            <a:ext cx="6412140" cy="4752000"/>
          </a:xfrm>
        </p:spPr>
        <p:txBody>
          <a:bodyPr/>
          <a:lstStyle/>
          <a:p>
            <a:r>
              <a:rPr lang="cs-CZ" b="1" dirty="0"/>
              <a:t>Vlastnosti: </a:t>
            </a:r>
          </a:p>
          <a:p>
            <a:pPr marL="465750" lvl="1" indent="-285750"/>
            <a:r>
              <a:rPr lang="cs-CZ" dirty="0"/>
              <a:t>vysoká teplota na zpátečce do zdroje</a:t>
            </a:r>
          </a:p>
          <a:p>
            <a:pPr marL="465750" lvl="1" indent="-285750"/>
            <a:r>
              <a:rPr lang="cs-CZ" dirty="0"/>
              <a:t>konstantní objemový průtok na primárním okruhu (zdroji)</a:t>
            </a:r>
          </a:p>
          <a:p>
            <a:pPr marL="465750" lvl="1" indent="-285750"/>
            <a:r>
              <a:rPr lang="cs-CZ" dirty="0"/>
              <a:t>zřetelné hydraulické oddělení mezi zdrojem a spotřebičem</a:t>
            </a:r>
            <a:endParaRPr lang="cs-CZ" b="1" dirty="0"/>
          </a:p>
          <a:p>
            <a:r>
              <a:rPr lang="cs-CZ" b="1" dirty="0"/>
              <a:t>Důležité pro bezproblémový provoz:</a:t>
            </a:r>
          </a:p>
          <a:p>
            <a:pPr marL="465750" lvl="1" indent="-285750"/>
            <a:r>
              <a:rPr lang="cs-CZ" dirty="0"/>
              <a:t>rozdělovač a zvláště obtok by měly být lehce předimenzovány</a:t>
            </a:r>
          </a:p>
          <a:p>
            <a:pPr marL="465750" lvl="1" indent="-285750"/>
            <a:r>
              <a:rPr lang="cs-CZ" dirty="0"/>
              <a:t>skupiny okruhů spotřebičů s konstantní nebo celoroční spotřebou řaďte na začátek rozdělovače (</a:t>
            </a:r>
            <a:br>
              <a:rPr lang="cs-CZ" dirty="0"/>
            </a:br>
            <a:r>
              <a:rPr lang="cs-CZ" dirty="0"/>
              <a:t>(předejde se tím zbytečným průtokům rozdělovačem)</a:t>
            </a:r>
            <a:endParaRPr lang="cs-CZ" b="1" dirty="0"/>
          </a:p>
          <a:p>
            <a:r>
              <a:rPr lang="cs-CZ" b="1" dirty="0"/>
              <a:t>Energetická účinnost: </a:t>
            </a:r>
          </a:p>
          <a:p>
            <a:pPr marL="465750" lvl="1" indent="-285750"/>
            <a:r>
              <a:rPr lang="cs-CZ" dirty="0"/>
              <a:t>Kombinace distribuce a okruhů spotřebiče má pouze omezenou energetickou účinnost</a:t>
            </a:r>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25</a:t>
            </a:fld>
            <a:endParaRPr lang="en-US" dirty="0"/>
          </a:p>
        </p:txBody>
      </p:sp>
      <p:pic>
        <p:nvPicPr>
          <p:cNvPr id="11" name="Zástupný symbol obrázku 10">
            <a:extLst>
              <a:ext uri="{FF2B5EF4-FFF2-40B4-BE49-F238E27FC236}">
                <a16:creationId xmlns:a16="http://schemas.microsoft.com/office/drawing/2014/main" id="{95A47994-AC0A-41D2-BF53-AC00EB576FBB}"/>
              </a:ext>
            </a:extLst>
          </p:cNvPr>
          <p:cNvPicPr>
            <a:picLocks noGrp="1" noChangeAspect="1"/>
          </p:cNvPicPr>
          <p:nvPr>
            <p:ph type="pic" sz="quarter" idx="12"/>
          </p:nvPr>
        </p:nvPicPr>
        <p:blipFill rotWithShape="1">
          <a:blip r:embed="rId2"/>
          <a:srcRect l="12375" t="5430" r="22667" b="5430"/>
          <a:stretch/>
        </p:blipFill>
        <p:spPr>
          <a:xfrm>
            <a:off x="404810" y="1306800"/>
            <a:ext cx="4676504" cy="4752000"/>
          </a:xfrm>
        </p:spPr>
      </p:pic>
    </p:spTree>
    <p:extLst>
      <p:ext uri="{BB962C8B-B14F-4D97-AF65-F5344CB8AC3E}">
        <p14:creationId xmlns:p14="http://schemas.microsoft.com/office/powerpoint/2010/main" val="85969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TLAKOVÝ ROZDĚLOVAČ S PROMĚNLIVÝM PRŮTOKEM</a:t>
            </a:r>
            <a:endParaRPr lang="en-US"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5342398" y="1306800"/>
            <a:ext cx="6412140" cy="4752000"/>
          </a:xfrm>
        </p:spPr>
        <p:txBody>
          <a:bodyPr/>
          <a:lstStyle/>
          <a:p>
            <a:r>
              <a:rPr lang="cs-CZ" b="1" dirty="0"/>
              <a:t>Vlastnosti: </a:t>
            </a:r>
          </a:p>
          <a:p>
            <a:pPr marL="465750" lvl="1" indent="-285750"/>
            <a:r>
              <a:rPr lang="cs-CZ" dirty="0"/>
              <a:t>vysoká teplota na zpátečce do zdroje</a:t>
            </a:r>
          </a:p>
          <a:p>
            <a:pPr marL="465750" lvl="1" indent="-285750"/>
            <a:r>
              <a:rPr lang="cs-CZ" dirty="0"/>
              <a:t>konstantní objemový průtok na primárním okruhu (zdroji)</a:t>
            </a:r>
          </a:p>
          <a:p>
            <a:pPr marL="465750" lvl="1" indent="-285750"/>
            <a:r>
              <a:rPr lang="cs-CZ" dirty="0"/>
              <a:t>zřetelné hydraulické oddělení mezi zdrojem a spotřebičem</a:t>
            </a:r>
            <a:endParaRPr lang="cs-CZ" b="1" dirty="0"/>
          </a:p>
          <a:p>
            <a:r>
              <a:rPr lang="cs-CZ" b="1" dirty="0"/>
              <a:t>Důležité pro bezproblémový provoz:</a:t>
            </a:r>
          </a:p>
          <a:p>
            <a:pPr marL="465750" lvl="1" indent="-285750"/>
            <a:r>
              <a:rPr lang="cs-CZ" dirty="0"/>
              <a:t>rozdělovač a zvláště obtok by měly být lehce předimenzovány</a:t>
            </a:r>
          </a:p>
          <a:p>
            <a:pPr marL="465750" lvl="1" indent="-285750"/>
            <a:r>
              <a:rPr lang="cs-CZ" dirty="0"/>
              <a:t>skupiny okruhů spotřebičů s konstantní nebo celoroční spotřebou řaďte na začátek rozdělovače (</a:t>
            </a:r>
            <a:br>
              <a:rPr lang="cs-CZ" dirty="0"/>
            </a:br>
            <a:r>
              <a:rPr lang="cs-CZ" dirty="0"/>
              <a:t>(předejde se tím zbytečným průtokům rozdělovačem)</a:t>
            </a:r>
            <a:endParaRPr lang="cs-CZ" b="1" dirty="0"/>
          </a:p>
          <a:p>
            <a:r>
              <a:rPr lang="cs-CZ" b="1" dirty="0"/>
              <a:t>Energetická účinnost: </a:t>
            </a:r>
          </a:p>
          <a:p>
            <a:pPr marL="465750" lvl="1" indent="-285750"/>
            <a:r>
              <a:rPr lang="cs-CZ" dirty="0"/>
              <a:t>Kombinace distribuce a okruhů spotřebiče má pouze omezenou energetickou účinnost</a:t>
            </a:r>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26</a:t>
            </a:fld>
            <a:endParaRPr lang="en-US" dirty="0"/>
          </a:p>
        </p:txBody>
      </p:sp>
      <p:pic>
        <p:nvPicPr>
          <p:cNvPr id="11" name="Zástupný symbol obrázku 10">
            <a:extLst>
              <a:ext uri="{FF2B5EF4-FFF2-40B4-BE49-F238E27FC236}">
                <a16:creationId xmlns:a16="http://schemas.microsoft.com/office/drawing/2014/main" id="{95A47994-AC0A-41D2-BF53-AC00EB576FBB}"/>
              </a:ext>
            </a:extLst>
          </p:cNvPr>
          <p:cNvPicPr>
            <a:picLocks noGrp="1" noChangeAspect="1"/>
          </p:cNvPicPr>
          <p:nvPr>
            <p:ph type="pic" sz="quarter" idx="12"/>
          </p:nvPr>
        </p:nvPicPr>
        <p:blipFill rotWithShape="1">
          <a:blip r:embed="rId2"/>
          <a:srcRect l="12375" t="5430" r="22667" b="5430"/>
          <a:stretch/>
        </p:blipFill>
        <p:spPr>
          <a:xfrm>
            <a:off x="404810" y="1306800"/>
            <a:ext cx="4676504" cy="4752000"/>
          </a:xfrm>
        </p:spPr>
      </p:pic>
    </p:spTree>
    <p:extLst>
      <p:ext uri="{BB962C8B-B14F-4D97-AF65-F5344CB8AC3E}">
        <p14:creationId xmlns:p14="http://schemas.microsoft.com/office/powerpoint/2010/main" val="1785277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13C3CFC-9697-4716-A651-26E69FE6AB0F}"/>
              </a:ext>
            </a:extLst>
          </p:cNvPr>
          <p:cNvSpPr>
            <a:spLocks noGrp="1"/>
          </p:cNvSpPr>
          <p:nvPr>
            <p:ph type="title"/>
          </p:nvPr>
        </p:nvSpPr>
        <p:spPr/>
        <p:txBody>
          <a:bodyPr/>
          <a:lstStyle/>
          <a:p>
            <a:r>
              <a:rPr lang="cs-CZ" dirty="0"/>
              <a:t>HYDRAULICKÉ VYVAŽOVÁNÍ</a:t>
            </a:r>
            <a:endParaRPr lang="en-US" b="0" dirty="0"/>
          </a:p>
        </p:txBody>
      </p:sp>
      <p:sp>
        <p:nvSpPr>
          <p:cNvPr id="3" name="Copy">
            <a:extLst>
              <a:ext uri="{FF2B5EF4-FFF2-40B4-BE49-F238E27FC236}">
                <a16:creationId xmlns:a16="http://schemas.microsoft.com/office/drawing/2014/main" id="{F4DAD0C9-C8E6-49A1-8C40-DE4670D2D7FF}"/>
              </a:ext>
            </a:extLst>
          </p:cNvPr>
          <p:cNvSpPr>
            <a:spLocks noGrp="1"/>
          </p:cNvSpPr>
          <p:nvPr>
            <p:ph idx="1"/>
          </p:nvPr>
        </p:nvSpPr>
        <p:spPr>
          <a:xfrm>
            <a:off x="411162" y="1414800"/>
            <a:ext cx="10718392" cy="4752000"/>
          </a:xfrm>
        </p:spPr>
        <p:txBody>
          <a:bodyPr/>
          <a:lstStyle/>
          <a:p>
            <a:r>
              <a:rPr lang="en-US" b="1" dirty="0" err="1"/>
              <a:t>Proč</a:t>
            </a:r>
            <a:r>
              <a:rPr lang="en-US" b="1" dirty="0"/>
              <a:t>?</a:t>
            </a:r>
          </a:p>
          <a:p>
            <a:r>
              <a:rPr lang="en-US" dirty="0"/>
              <a:t>Medium pro </a:t>
            </a:r>
            <a:r>
              <a:rPr lang="en-US" dirty="0" err="1"/>
              <a:t>přenos</a:t>
            </a:r>
            <a:r>
              <a:rPr lang="en-US" dirty="0"/>
              <a:t> </a:t>
            </a:r>
            <a:r>
              <a:rPr lang="en-US" dirty="0" err="1"/>
              <a:t>tepla</a:t>
            </a:r>
            <a:r>
              <a:rPr lang="en-US" dirty="0"/>
              <a:t> (</a:t>
            </a:r>
            <a:r>
              <a:rPr lang="en-US" dirty="0" err="1"/>
              <a:t>voda</a:t>
            </a:r>
            <a:r>
              <a:rPr lang="en-US" dirty="0"/>
              <a:t>) </a:t>
            </a:r>
            <a:r>
              <a:rPr lang="en-US" dirty="0" err="1"/>
              <a:t>má</a:t>
            </a:r>
            <a:r>
              <a:rPr lang="en-US" dirty="0"/>
              <a:t> </a:t>
            </a:r>
            <a:r>
              <a:rPr lang="en-US" dirty="0" err="1"/>
              <a:t>tendenci</a:t>
            </a:r>
            <a:r>
              <a:rPr lang="en-US" dirty="0"/>
              <a:t> </a:t>
            </a:r>
            <a:r>
              <a:rPr lang="en-US" dirty="0" err="1"/>
              <a:t>jít</a:t>
            </a:r>
            <a:r>
              <a:rPr lang="en-US" dirty="0"/>
              <a:t>  </a:t>
            </a:r>
            <a:r>
              <a:rPr lang="en-US" b="1" dirty="0" err="1"/>
              <a:t>směrem</a:t>
            </a:r>
            <a:r>
              <a:rPr lang="en-US" b="1" dirty="0"/>
              <a:t>  </a:t>
            </a:r>
            <a:r>
              <a:rPr lang="en-US" b="1" dirty="0" err="1"/>
              <a:t>nejmenšího</a:t>
            </a:r>
            <a:r>
              <a:rPr lang="en-US" b="1" dirty="0"/>
              <a:t>  </a:t>
            </a:r>
            <a:r>
              <a:rPr lang="en-US" b="1" dirty="0" err="1"/>
              <a:t>odporu</a:t>
            </a:r>
            <a:r>
              <a:rPr lang="en-US" b="1" dirty="0"/>
              <a:t> </a:t>
            </a:r>
            <a:r>
              <a:rPr lang="en-US" dirty="0"/>
              <a:t>– </a:t>
            </a:r>
            <a:r>
              <a:rPr lang="en-US" dirty="0" err="1"/>
              <a:t>všechny</a:t>
            </a:r>
            <a:r>
              <a:rPr lang="en-US" dirty="0"/>
              <a:t> </a:t>
            </a:r>
            <a:r>
              <a:rPr lang="en-US" dirty="0" err="1"/>
              <a:t>okruhy</a:t>
            </a:r>
            <a:r>
              <a:rPr lang="en-US" dirty="0"/>
              <a:t> </a:t>
            </a:r>
            <a:r>
              <a:rPr lang="en-US" dirty="0" err="1"/>
              <a:t>na</a:t>
            </a:r>
            <a:r>
              <a:rPr lang="en-US" dirty="0"/>
              <a:t> </a:t>
            </a:r>
            <a:r>
              <a:rPr lang="en-US" dirty="0" err="1"/>
              <a:t>jednom</a:t>
            </a:r>
            <a:r>
              <a:rPr lang="en-US" dirty="0"/>
              <a:t> </a:t>
            </a:r>
            <a:r>
              <a:rPr lang="en-US" dirty="0" err="1"/>
              <a:t>rozdělovači</a:t>
            </a:r>
            <a:r>
              <a:rPr lang="en-US" dirty="0"/>
              <a:t> se </a:t>
            </a:r>
            <a:r>
              <a:rPr lang="en-US" dirty="0" err="1"/>
              <a:t>vzájemně</a:t>
            </a:r>
            <a:r>
              <a:rPr lang="en-US" dirty="0"/>
              <a:t> </a:t>
            </a:r>
            <a:r>
              <a:rPr lang="en-US" dirty="0" err="1"/>
              <a:t>ovlivňují</a:t>
            </a:r>
            <a:r>
              <a:rPr lang="en-US" dirty="0"/>
              <a:t> → </a:t>
            </a:r>
            <a:r>
              <a:rPr lang="en-US" dirty="0" err="1"/>
              <a:t>nedostatečný</a:t>
            </a:r>
            <a:r>
              <a:rPr lang="en-US" dirty="0"/>
              <a:t> </a:t>
            </a:r>
            <a:r>
              <a:rPr lang="en-US" dirty="0" err="1"/>
              <a:t>nebo</a:t>
            </a:r>
            <a:r>
              <a:rPr lang="en-US" dirty="0"/>
              <a:t> </a:t>
            </a:r>
            <a:r>
              <a:rPr lang="en-US" dirty="0" err="1"/>
              <a:t>nadměrný</a:t>
            </a:r>
            <a:r>
              <a:rPr lang="en-US" dirty="0"/>
              <a:t> </a:t>
            </a:r>
            <a:r>
              <a:rPr lang="en-US" dirty="0" err="1"/>
              <a:t>výkon</a:t>
            </a:r>
            <a:r>
              <a:rPr lang="en-US" dirty="0"/>
              <a:t> </a:t>
            </a:r>
            <a:r>
              <a:rPr lang="en-US" dirty="0" err="1"/>
              <a:t>spotřebiče</a:t>
            </a:r>
            <a:r>
              <a:rPr lang="en-US" dirty="0"/>
              <a:t>.</a:t>
            </a:r>
          </a:p>
          <a:p>
            <a:endParaRPr lang="en-US" b="1" dirty="0"/>
          </a:p>
          <a:p>
            <a:r>
              <a:rPr lang="en-US" dirty="0" err="1"/>
              <a:t>Nezbytné</a:t>
            </a:r>
            <a:r>
              <a:rPr lang="en-US" dirty="0"/>
              <a:t> </a:t>
            </a:r>
            <a:r>
              <a:rPr lang="en-US" dirty="0" err="1"/>
              <a:t>vyvážení</a:t>
            </a:r>
            <a:r>
              <a:rPr lang="en-US" dirty="0"/>
              <a:t> </a:t>
            </a:r>
            <a:r>
              <a:rPr lang="en-US" dirty="0" err="1"/>
              <a:t>jednotlivých</a:t>
            </a:r>
            <a:r>
              <a:rPr lang="en-US" dirty="0"/>
              <a:t> </a:t>
            </a:r>
            <a:r>
              <a:rPr lang="en-US" dirty="0" err="1"/>
              <a:t>jmenovitých</a:t>
            </a:r>
            <a:r>
              <a:rPr lang="en-US" dirty="0"/>
              <a:t> </a:t>
            </a:r>
            <a:r>
              <a:rPr lang="en-US" dirty="0" err="1"/>
              <a:t>průtoků</a:t>
            </a:r>
            <a:br>
              <a:rPr lang="en-US" dirty="0"/>
            </a:br>
            <a:r>
              <a:rPr lang="en-US" dirty="0"/>
              <a:t>Na </a:t>
            </a:r>
            <a:r>
              <a:rPr lang="en-US" dirty="0" err="1"/>
              <a:t>okruzích</a:t>
            </a:r>
            <a:r>
              <a:rPr lang="en-US" dirty="0"/>
              <a:t> </a:t>
            </a:r>
            <a:r>
              <a:rPr lang="en-US" dirty="0" err="1"/>
              <a:t>spotřebičů</a:t>
            </a:r>
            <a:endParaRPr lang="en-US" dirty="0"/>
          </a:p>
          <a:p>
            <a:pPr marL="465750" lvl="1" indent="-285750"/>
            <a:r>
              <a:rPr lang="en-US" dirty="0" err="1"/>
              <a:t>na</a:t>
            </a:r>
            <a:r>
              <a:rPr lang="en-US" dirty="0"/>
              <a:t> </a:t>
            </a:r>
            <a:r>
              <a:rPr lang="en-US" dirty="0" err="1"/>
              <a:t>čerpadle</a:t>
            </a:r>
            <a:r>
              <a:rPr lang="en-US" dirty="0"/>
              <a:t> </a:t>
            </a:r>
            <a:r>
              <a:rPr lang="en-US" dirty="0" err="1"/>
              <a:t>okruhu</a:t>
            </a:r>
            <a:r>
              <a:rPr lang="en-US" dirty="0"/>
              <a:t> </a:t>
            </a:r>
            <a:r>
              <a:rPr lang="en-US" dirty="0" err="1"/>
              <a:t>spotřebiče</a:t>
            </a:r>
            <a:endParaRPr lang="cs-CZ" dirty="0"/>
          </a:p>
          <a:p>
            <a:pPr marL="465750" lvl="1" indent="-285750"/>
            <a:r>
              <a:rPr lang="en-US" dirty="0" err="1"/>
              <a:t>na</a:t>
            </a:r>
            <a:r>
              <a:rPr lang="en-US" dirty="0"/>
              <a:t> </a:t>
            </a:r>
            <a:r>
              <a:rPr lang="en-US" dirty="0" err="1"/>
              <a:t>průtoku</a:t>
            </a:r>
            <a:r>
              <a:rPr lang="en-US" dirty="0"/>
              <a:t> z </a:t>
            </a:r>
            <a:r>
              <a:rPr lang="en-US" dirty="0" err="1"/>
              <a:t>rozdělovače</a:t>
            </a:r>
            <a:endParaRPr lang="cs-CZ" dirty="0"/>
          </a:p>
          <a:p>
            <a:pPr marL="465750" lvl="1" indent="-285750"/>
            <a:r>
              <a:rPr lang="en-US" dirty="0"/>
              <a:t>max. </a:t>
            </a:r>
            <a:r>
              <a:rPr lang="en-US" dirty="0" err="1"/>
              <a:t>teplota</a:t>
            </a:r>
            <a:r>
              <a:rPr lang="en-US" dirty="0"/>
              <a:t> </a:t>
            </a:r>
            <a:r>
              <a:rPr lang="en-US" dirty="0" err="1"/>
              <a:t>průtoku</a:t>
            </a:r>
            <a:r>
              <a:rPr lang="en-US" dirty="0"/>
              <a:t> </a:t>
            </a:r>
            <a:r>
              <a:rPr lang="en-US" dirty="0" err="1"/>
              <a:t>při</a:t>
            </a:r>
            <a:r>
              <a:rPr lang="en-US" dirty="0"/>
              <a:t> </a:t>
            </a:r>
            <a:r>
              <a:rPr lang="en-US" dirty="0" err="1"/>
              <a:t>dvojitém</a:t>
            </a:r>
            <a:r>
              <a:rPr lang="en-US" dirty="0"/>
              <a:t> </a:t>
            </a:r>
            <a:r>
              <a:rPr lang="en-US" dirty="0" err="1"/>
              <a:t>směšování</a:t>
            </a:r>
            <a:endParaRPr lang="en-US" dirty="0"/>
          </a:p>
          <a:p>
            <a:r>
              <a:rPr lang="en-US" dirty="0"/>
              <a:t>V </a:t>
            </a:r>
            <a:r>
              <a:rPr lang="en-US" dirty="0" err="1"/>
              <a:t>rozdělovači</a:t>
            </a:r>
            <a:endParaRPr lang="en-US" dirty="0"/>
          </a:p>
          <a:p>
            <a:pPr marL="465750" lvl="1" indent="-285750"/>
            <a:r>
              <a:rPr lang="en-US" dirty="0" err="1"/>
              <a:t>objemový</a:t>
            </a:r>
            <a:r>
              <a:rPr lang="en-US" dirty="0"/>
              <a:t> </a:t>
            </a:r>
            <a:r>
              <a:rPr lang="en-US" dirty="0" err="1"/>
              <a:t>průtok</a:t>
            </a:r>
            <a:r>
              <a:rPr lang="en-US" dirty="0"/>
              <a:t> pro </a:t>
            </a:r>
            <a:r>
              <a:rPr lang="en-US" dirty="0" err="1"/>
              <a:t>čerpadlo</a:t>
            </a:r>
            <a:r>
              <a:rPr lang="en-US" dirty="0"/>
              <a:t> </a:t>
            </a:r>
            <a:r>
              <a:rPr lang="en-US" dirty="0" err="1"/>
              <a:t>primáru</a:t>
            </a:r>
            <a:r>
              <a:rPr lang="en-US" dirty="0"/>
              <a:t> </a:t>
            </a:r>
            <a:endParaRPr lang="cs-CZ" dirty="0"/>
          </a:p>
          <a:p>
            <a:pPr lvl="1" indent="0">
              <a:buNone/>
            </a:pPr>
            <a:r>
              <a:rPr lang="en-US" dirty="0" err="1"/>
              <a:t>na</a:t>
            </a:r>
            <a:r>
              <a:rPr lang="en-US" dirty="0"/>
              <a:t> </a:t>
            </a:r>
            <a:r>
              <a:rPr lang="en-US" dirty="0" err="1"/>
              <a:t>rozdělovači</a:t>
            </a:r>
            <a:r>
              <a:rPr lang="en-US" dirty="0"/>
              <a:t> (</a:t>
            </a:r>
            <a:r>
              <a:rPr lang="en-US" dirty="0" err="1"/>
              <a:t>neměl</a:t>
            </a:r>
            <a:r>
              <a:rPr lang="en-US" dirty="0"/>
              <a:t> by </a:t>
            </a:r>
            <a:r>
              <a:rPr lang="en-US" dirty="0" err="1"/>
              <a:t>klesnout</a:t>
            </a:r>
            <a:r>
              <a:rPr lang="en-US" dirty="0"/>
              <a:t> k </a:t>
            </a:r>
            <a:r>
              <a:rPr lang="en-US" dirty="0" err="1"/>
              <a:t>nul</a:t>
            </a:r>
            <a:r>
              <a:rPr lang="cs-CZ" dirty="0"/>
              <a:t>e).</a:t>
            </a:r>
            <a:endParaRPr lang="en-US" dirty="0"/>
          </a:p>
        </p:txBody>
      </p:sp>
      <p:sp>
        <p:nvSpPr>
          <p:cNvPr id="5" name="Highlight-Box">
            <a:extLst>
              <a:ext uri="{FF2B5EF4-FFF2-40B4-BE49-F238E27FC236}">
                <a16:creationId xmlns:a16="http://schemas.microsoft.com/office/drawing/2014/main" id="{5138D0EF-5718-489A-8412-2D53BB776D48}"/>
              </a:ext>
            </a:extLst>
          </p:cNvPr>
          <p:cNvSpPr txBox="1">
            <a:spLocks noChangeArrowheads="1"/>
          </p:cNvSpPr>
          <p:nvPr/>
        </p:nvSpPr>
        <p:spPr bwMode="auto">
          <a:xfrm>
            <a:off x="6409506" y="4955989"/>
            <a:ext cx="3683726" cy="1214548"/>
          </a:xfrm>
          <a:prstGeom prst="rect">
            <a:avLst/>
          </a:prstGeom>
          <a:gradFill>
            <a:gsLst>
              <a:gs pos="0">
                <a:srgbClr val="00FFB9"/>
              </a:gs>
              <a:gs pos="100000">
                <a:srgbClr val="00E6DC"/>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a:lnSpc>
                <a:spcPct val="110000"/>
              </a:lnSpc>
              <a:spcBef>
                <a:spcPts val="0"/>
              </a:spcBef>
            </a:pPr>
            <a:r>
              <a:rPr lang="cs-CZ" sz="1400" b="0" kern="0" dirty="0">
                <a:solidFill>
                  <a:schemeClr val="tx1"/>
                </a:solidFill>
                <a:ea typeface="+mn-ea"/>
                <a:cs typeface="Arial" pitchFamily="34" charset="0"/>
              </a:rPr>
              <a:t>Jak hydraulicky vyvážit?</a:t>
            </a:r>
          </a:p>
          <a:p>
            <a:pPr marL="285750" indent="-285750">
              <a:lnSpc>
                <a:spcPct val="110000"/>
              </a:lnSpc>
              <a:spcBef>
                <a:spcPts val="0"/>
              </a:spcBef>
              <a:buFont typeface="Arial" panose="020B0604020202020204" pitchFamily="34" charset="0"/>
              <a:buChar char="•"/>
            </a:pPr>
            <a:r>
              <a:rPr lang="cs-CZ" sz="1400" b="0" kern="0" dirty="0">
                <a:solidFill>
                  <a:schemeClr val="tx1"/>
                </a:solidFill>
                <a:ea typeface="+mn-ea"/>
                <a:cs typeface="Arial" pitchFamily="34" charset="0"/>
              </a:rPr>
              <a:t>mechanicky pomocí regulačních ventilů</a:t>
            </a:r>
          </a:p>
          <a:p>
            <a:pPr marL="285750" indent="-285750">
              <a:lnSpc>
                <a:spcPct val="110000"/>
              </a:lnSpc>
              <a:spcBef>
                <a:spcPts val="0"/>
              </a:spcBef>
              <a:buFont typeface="Arial" panose="020B0604020202020204" pitchFamily="34" charset="0"/>
              <a:buChar char="•"/>
            </a:pPr>
            <a:r>
              <a:rPr lang="cs-CZ" sz="1400" b="0" kern="0" dirty="0">
                <a:solidFill>
                  <a:schemeClr val="tx1"/>
                </a:solidFill>
                <a:ea typeface="+mn-ea"/>
                <a:cs typeface="Arial" pitchFamily="34" charset="0"/>
              </a:rPr>
              <a:t>přednastavením termostatických ventilů</a:t>
            </a:r>
          </a:p>
          <a:p>
            <a:pPr marL="285750" indent="-285750">
              <a:lnSpc>
                <a:spcPct val="110000"/>
              </a:lnSpc>
              <a:spcBef>
                <a:spcPts val="0"/>
              </a:spcBef>
              <a:buFont typeface="Arial" panose="020B0604020202020204" pitchFamily="34" charset="0"/>
              <a:buChar char="•"/>
            </a:pPr>
            <a:r>
              <a:rPr lang="cs-CZ" sz="1400" b="0" kern="0" dirty="0">
                <a:solidFill>
                  <a:schemeClr val="tx1"/>
                </a:solidFill>
                <a:ea typeface="+mn-ea"/>
                <a:cs typeface="Arial" pitchFamily="34" charset="0"/>
              </a:rPr>
              <a:t>nastavením elektronických čerpadel</a:t>
            </a:r>
          </a:p>
        </p:txBody>
      </p:sp>
      <p:sp>
        <p:nvSpPr>
          <p:cNvPr id="4" name="Footer Placeholder">
            <a:extLst>
              <a:ext uri="{FF2B5EF4-FFF2-40B4-BE49-F238E27FC236}">
                <a16:creationId xmlns:a16="http://schemas.microsoft.com/office/drawing/2014/main" id="{659537E0-7DD0-4DA0-A93A-15FBB24A8FF7}"/>
              </a:ext>
            </a:extLst>
          </p:cNvPr>
          <p:cNvSpPr>
            <a:spLocks noGrp="1"/>
          </p:cNvSpPr>
          <p:nvPr>
            <p:ph type="ftr" sz="quarter" idx="10"/>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6" name="Slide Number Placeholder">
            <a:extLst>
              <a:ext uri="{FF2B5EF4-FFF2-40B4-BE49-F238E27FC236}">
                <a16:creationId xmlns:a16="http://schemas.microsoft.com/office/drawing/2014/main" id="{CB1948C2-BCB7-4A85-B181-A476AEC4C9B1}"/>
              </a:ext>
            </a:extLst>
          </p:cNvPr>
          <p:cNvSpPr>
            <a:spLocks noGrp="1"/>
          </p:cNvSpPr>
          <p:nvPr>
            <p:ph type="sldNum" sz="quarter" idx="11"/>
          </p:nvPr>
        </p:nvSpPr>
        <p:spPr/>
        <p:txBody>
          <a:bodyPr/>
          <a:lstStyle/>
          <a:p>
            <a:r>
              <a:rPr lang="en-US"/>
              <a:t>Page </a:t>
            </a:r>
            <a:fld id="{15EBE321-CBB1-4E91-BD14-37C8D44326FB}" type="slidenum">
              <a:rPr lang="en-US" smtClean="0"/>
              <a:pPr/>
              <a:t>27</a:t>
            </a:fld>
            <a:endParaRPr lang="en-US" dirty="0"/>
          </a:p>
        </p:txBody>
      </p:sp>
      <p:pic>
        <p:nvPicPr>
          <p:cNvPr id="7" name="Zástupný symbol obrázku 9">
            <a:extLst>
              <a:ext uri="{FF2B5EF4-FFF2-40B4-BE49-F238E27FC236}">
                <a16:creationId xmlns:a16="http://schemas.microsoft.com/office/drawing/2014/main" id="{94D9844A-0445-47F1-AF80-042C5DE39EA6}"/>
              </a:ext>
            </a:extLst>
          </p:cNvPr>
          <p:cNvPicPr>
            <a:picLocks noChangeAspect="1"/>
          </p:cNvPicPr>
          <p:nvPr/>
        </p:nvPicPr>
        <p:blipFill rotWithShape="1">
          <a:blip r:embed="rId2"/>
          <a:srcRect l="-106" r="2931"/>
          <a:stretch/>
        </p:blipFill>
        <p:spPr>
          <a:xfrm>
            <a:off x="6238491" y="2454473"/>
            <a:ext cx="4025757" cy="2385051"/>
          </a:xfrm>
          <a:prstGeom prst="rect">
            <a:avLst/>
          </a:prstGeom>
        </p:spPr>
      </p:pic>
    </p:spTree>
    <p:extLst>
      <p:ext uri="{BB962C8B-B14F-4D97-AF65-F5344CB8AC3E}">
        <p14:creationId xmlns:p14="http://schemas.microsoft.com/office/powerpoint/2010/main" val="1494925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a:xfrm>
            <a:off x="410400" y="478800"/>
            <a:ext cx="11111040" cy="576000"/>
          </a:xfrm>
        </p:spPr>
        <p:txBody>
          <a:bodyPr/>
          <a:lstStyle/>
          <a:p>
            <a:r>
              <a:rPr lang="cs-CZ" dirty="0"/>
              <a:t>AKUMULACE</a:t>
            </a:r>
            <a:br>
              <a:rPr lang="cs-CZ" dirty="0"/>
            </a:br>
            <a:r>
              <a:rPr lang="cs-CZ" b="0" dirty="0"/>
              <a:t>Nabídka a poptávka tepelné energie se vždy neshoduje – odběry ve špičce, sluneční svit apod.</a:t>
            </a:r>
            <a:endParaRPr lang="en-US" b="0"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410399" y="1306800"/>
            <a:ext cx="11111039" cy="4752000"/>
          </a:xfrm>
        </p:spPr>
        <p:txBody>
          <a:bodyPr/>
          <a:lstStyle/>
          <a:p>
            <a:pPr lvl="1" indent="0">
              <a:buNone/>
            </a:pPr>
            <a:r>
              <a:rPr lang="cs-CZ" b="1" dirty="0"/>
              <a:t>Akumulování energie:</a:t>
            </a:r>
          </a:p>
          <a:p>
            <a:pPr marL="465750" lvl="1" indent="-285750"/>
            <a:r>
              <a:rPr lang="cs-CZ" dirty="0"/>
              <a:t>instalace mezi výrobou a potřebou</a:t>
            </a:r>
          </a:p>
          <a:p>
            <a:pPr marL="465750" lvl="1" indent="-285750"/>
            <a:r>
              <a:rPr lang="cs-CZ" dirty="0"/>
              <a:t>hydraulicky oddělen okruh zdroje a spotřebiče</a:t>
            </a:r>
          </a:p>
          <a:p>
            <a:pPr marL="465750" lvl="1" indent="-285750"/>
            <a:r>
              <a:rPr lang="cs-CZ" dirty="0"/>
              <a:t>tepelné vrstvení media </a:t>
            </a:r>
          </a:p>
          <a:p>
            <a:pPr marL="465750" lvl="1" indent="-285750"/>
            <a:endParaRPr lang="cs-CZ" dirty="0"/>
          </a:p>
          <a:p>
            <a:pPr lvl="1" indent="0">
              <a:buNone/>
            </a:pPr>
            <a:r>
              <a:rPr lang="cs-CZ" b="1" dirty="0"/>
              <a:t>Zásobník TUV:</a:t>
            </a:r>
          </a:p>
          <a:p>
            <a:pPr marL="465750" lvl="1" indent="-285750"/>
            <a:r>
              <a:rPr lang="cs-CZ" dirty="0"/>
              <a:t>jako akumulační nádrž mezi solární kolektor a síť TUV</a:t>
            </a:r>
          </a:p>
          <a:p>
            <a:pPr marL="465750" lvl="1" indent="-285750"/>
            <a:r>
              <a:rPr lang="cs-CZ" dirty="0"/>
              <a:t>jako nabíjecí zásobník TUV v distribuci</a:t>
            </a:r>
          </a:p>
          <a:p>
            <a:pPr marL="465750" lvl="1" indent="-285750"/>
            <a:r>
              <a:rPr lang="cs-CZ" dirty="0"/>
              <a:t>ohřev TUV přes výměník</a:t>
            </a:r>
          </a:p>
          <a:p>
            <a:pPr marL="465750" lvl="1" indent="-285750"/>
            <a:r>
              <a:rPr lang="cs-CZ" dirty="0"/>
              <a:t>tepelné vrstvení media</a:t>
            </a:r>
          </a:p>
          <a:p>
            <a:pPr marL="465750" lvl="1" indent="-285750"/>
            <a:endParaRPr lang="cs-CZ" dirty="0"/>
          </a:p>
          <a:p>
            <a:pPr lvl="1" indent="0">
              <a:buNone/>
            </a:pPr>
            <a:endParaRPr lang="cs-CZ"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28</a:t>
            </a:fld>
            <a:endParaRPr lang="en-US" dirty="0"/>
          </a:p>
        </p:txBody>
      </p:sp>
      <p:pic>
        <p:nvPicPr>
          <p:cNvPr id="10" name="Obrázek 9" descr="Výstřižek26.JPG">
            <a:extLst>
              <a:ext uri="{FF2B5EF4-FFF2-40B4-BE49-F238E27FC236}">
                <a16:creationId xmlns:a16="http://schemas.microsoft.com/office/drawing/2014/main" id="{0D14B651-00D4-4367-8DE9-0705459A530C}"/>
              </a:ext>
            </a:extLst>
          </p:cNvPr>
          <p:cNvPicPr>
            <a:picLocks noChangeAspect="1"/>
          </p:cNvPicPr>
          <p:nvPr/>
        </p:nvPicPr>
        <p:blipFill>
          <a:blip r:embed="rId2"/>
          <a:stretch>
            <a:fillRect/>
          </a:stretch>
        </p:blipFill>
        <p:spPr>
          <a:xfrm>
            <a:off x="6096000" y="1138421"/>
            <a:ext cx="2647950" cy="2295525"/>
          </a:xfrm>
          <a:prstGeom prst="rect">
            <a:avLst/>
          </a:prstGeom>
        </p:spPr>
      </p:pic>
      <p:pic>
        <p:nvPicPr>
          <p:cNvPr id="11" name="Obrázek 10" descr="Výstřižek27.JPG">
            <a:extLst>
              <a:ext uri="{FF2B5EF4-FFF2-40B4-BE49-F238E27FC236}">
                <a16:creationId xmlns:a16="http://schemas.microsoft.com/office/drawing/2014/main" id="{C8460084-499F-4861-9F47-39F3FFF28A96}"/>
              </a:ext>
            </a:extLst>
          </p:cNvPr>
          <p:cNvPicPr>
            <a:picLocks noChangeAspect="1"/>
          </p:cNvPicPr>
          <p:nvPr/>
        </p:nvPicPr>
        <p:blipFill>
          <a:blip r:embed="rId3"/>
          <a:stretch>
            <a:fillRect/>
          </a:stretch>
        </p:blipFill>
        <p:spPr>
          <a:xfrm>
            <a:off x="8557453" y="1057458"/>
            <a:ext cx="2562225" cy="2457450"/>
          </a:xfrm>
          <a:prstGeom prst="rect">
            <a:avLst/>
          </a:prstGeom>
        </p:spPr>
      </p:pic>
      <p:sp>
        <p:nvSpPr>
          <p:cNvPr id="12" name="Highlight-Box">
            <a:extLst>
              <a:ext uri="{FF2B5EF4-FFF2-40B4-BE49-F238E27FC236}">
                <a16:creationId xmlns:a16="http://schemas.microsoft.com/office/drawing/2014/main" id="{7565C18D-4F40-447C-A306-F333A89B40AF}"/>
              </a:ext>
            </a:extLst>
          </p:cNvPr>
          <p:cNvSpPr txBox="1">
            <a:spLocks noChangeArrowheads="1"/>
          </p:cNvSpPr>
          <p:nvPr/>
        </p:nvSpPr>
        <p:spPr bwMode="auto">
          <a:xfrm>
            <a:off x="5337184" y="4420120"/>
            <a:ext cx="5782494" cy="1471275"/>
          </a:xfrm>
          <a:prstGeom prst="rect">
            <a:avLst/>
          </a:prstGeom>
          <a:gradFill>
            <a:gsLst>
              <a:gs pos="0">
                <a:srgbClr val="00FFB9"/>
              </a:gs>
              <a:gs pos="100000">
                <a:srgbClr val="00E6DC"/>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a:lnSpc>
                <a:spcPct val="110000"/>
              </a:lnSpc>
              <a:spcBef>
                <a:spcPts val="0"/>
              </a:spcBef>
            </a:pPr>
            <a:r>
              <a:rPr lang="cs-CZ" sz="1400" b="0" kern="0" dirty="0">
                <a:solidFill>
                  <a:schemeClr val="tx1"/>
                </a:solidFill>
                <a:ea typeface="+mn-ea"/>
                <a:cs typeface="Arial" pitchFamily="34" charset="0"/>
              </a:rPr>
              <a:t>Výhody akumulace:</a:t>
            </a:r>
          </a:p>
          <a:p>
            <a:pPr marL="285750" indent="-285750">
              <a:lnSpc>
                <a:spcPct val="110000"/>
              </a:lnSpc>
              <a:spcBef>
                <a:spcPts val="0"/>
              </a:spcBef>
              <a:buFont typeface="Arial" panose="020B0604020202020204" pitchFamily="34" charset="0"/>
              <a:buChar char="•"/>
            </a:pPr>
            <a:r>
              <a:rPr lang="cs-CZ" sz="1400" b="0" kern="0" dirty="0">
                <a:solidFill>
                  <a:schemeClr val="tx1"/>
                </a:solidFill>
                <a:ea typeface="+mn-ea"/>
                <a:cs typeface="Arial" pitchFamily="34" charset="0"/>
              </a:rPr>
              <a:t>Chlazení, vytápění - snížení jmenovitého výkonu zdroje</a:t>
            </a:r>
          </a:p>
          <a:p>
            <a:pPr marL="285750" indent="-285750">
              <a:lnSpc>
                <a:spcPct val="110000"/>
              </a:lnSpc>
              <a:spcBef>
                <a:spcPts val="0"/>
              </a:spcBef>
              <a:buFont typeface="Arial" panose="020B0604020202020204" pitchFamily="34" charset="0"/>
              <a:buChar char="•"/>
            </a:pPr>
            <a:r>
              <a:rPr lang="cs-CZ" sz="1400" b="0" kern="0" dirty="0">
                <a:solidFill>
                  <a:schemeClr val="tx1"/>
                </a:solidFill>
                <a:ea typeface="+mn-ea"/>
                <a:cs typeface="Arial" pitchFamily="34" charset="0"/>
              </a:rPr>
              <a:t>Tepelná čerpadla – dodržení požadované minimální doby zapnutí kompresoru</a:t>
            </a:r>
          </a:p>
          <a:p>
            <a:pPr marL="285750" indent="-285750">
              <a:lnSpc>
                <a:spcPct val="110000"/>
              </a:lnSpc>
              <a:spcBef>
                <a:spcPts val="0"/>
              </a:spcBef>
              <a:buFont typeface="Arial" panose="020B0604020202020204" pitchFamily="34" charset="0"/>
              <a:buChar char="•"/>
            </a:pPr>
            <a:r>
              <a:rPr lang="cs-CZ" sz="1400" b="0" kern="0" dirty="0">
                <a:solidFill>
                  <a:schemeClr val="tx1"/>
                </a:solidFill>
                <a:ea typeface="+mn-ea"/>
                <a:cs typeface="Arial" pitchFamily="34" charset="0"/>
              </a:rPr>
              <a:t>Solární kolektory - dispoziční solární teplo je „uschováno“ v zásobníku</a:t>
            </a:r>
          </a:p>
        </p:txBody>
      </p:sp>
    </p:spTree>
    <p:extLst>
      <p:ext uri="{BB962C8B-B14F-4D97-AF65-F5344CB8AC3E}">
        <p14:creationId xmlns:p14="http://schemas.microsoft.com/office/powerpoint/2010/main" val="1210258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a:extLst>
              <a:ext uri="{FF2B5EF4-FFF2-40B4-BE49-F238E27FC236}">
                <a16:creationId xmlns:a16="http://schemas.microsoft.com/office/drawing/2014/main" id="{C9B24902-5E66-49A6-9888-B99DC46DBA1A}"/>
              </a:ext>
            </a:extLst>
          </p:cNvPr>
          <p:cNvGrpSpPr/>
          <p:nvPr/>
        </p:nvGrpSpPr>
        <p:grpSpPr>
          <a:xfrm>
            <a:off x="5653596" y="974598"/>
            <a:ext cx="6128004" cy="4908804"/>
            <a:chOff x="2699766" y="1374648"/>
            <a:chExt cx="6128004" cy="4908804"/>
          </a:xfrm>
        </p:grpSpPr>
        <p:pic>
          <p:nvPicPr>
            <p:cNvPr id="12" name="Obrázek 11" descr="Výstřižek28.JPG">
              <a:extLst>
                <a:ext uri="{FF2B5EF4-FFF2-40B4-BE49-F238E27FC236}">
                  <a16:creationId xmlns:a16="http://schemas.microsoft.com/office/drawing/2014/main" id="{7E844624-EF05-46B7-A735-78877AB91E9A}"/>
                </a:ext>
              </a:extLst>
            </p:cNvPr>
            <p:cNvPicPr>
              <a:picLocks noChangeAspect="1"/>
            </p:cNvPicPr>
            <p:nvPr/>
          </p:nvPicPr>
          <p:blipFill>
            <a:blip r:embed="rId2"/>
            <a:stretch>
              <a:fillRect/>
            </a:stretch>
          </p:blipFill>
          <p:spPr>
            <a:xfrm>
              <a:off x="3131820" y="1844802"/>
              <a:ext cx="5695950" cy="4438650"/>
            </a:xfrm>
            <a:prstGeom prst="rect">
              <a:avLst/>
            </a:prstGeom>
          </p:spPr>
        </p:pic>
        <p:sp>
          <p:nvSpPr>
            <p:cNvPr id="13" name="Obdélník 12">
              <a:extLst>
                <a:ext uri="{FF2B5EF4-FFF2-40B4-BE49-F238E27FC236}">
                  <a16:creationId xmlns:a16="http://schemas.microsoft.com/office/drawing/2014/main" id="{360F358A-4EE6-4545-8D92-D97768CFBFEE}"/>
                </a:ext>
              </a:extLst>
            </p:cNvPr>
            <p:cNvSpPr/>
            <p:nvPr/>
          </p:nvSpPr>
          <p:spPr bwMode="white">
            <a:xfrm>
              <a:off x="2699766" y="1374648"/>
              <a:ext cx="1584198" cy="4032504"/>
            </a:xfrm>
            <a:prstGeom prst="rect">
              <a:avLst/>
            </a:prstGeom>
            <a:solidFill>
              <a:schemeClr val="bg1"/>
            </a:solidFill>
            <a:ln>
              <a:solidFill>
                <a:schemeClr val="bg1"/>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lIns="108000" tIns="54000" rIns="108000" bIns="54000" numCol="1" spcCol="72000" rtlCol="0" anchor="ctr">
              <a:spAutoFit/>
            </a:bodyPr>
            <a:lstStyle/>
            <a:p>
              <a:pPr algn="ctr">
                <a:lnSpc>
                  <a:spcPct val="110000"/>
                </a:lnSpc>
                <a:spcBef>
                  <a:spcPct val="0"/>
                </a:spcBef>
                <a:buFont typeface="Wingdings" charset="0"/>
                <a:buNone/>
              </a:pPr>
              <a:endParaRPr lang="cs-CZ" sz="1800" b="1" dirty="0">
                <a:solidFill>
                  <a:schemeClr val="tx1"/>
                </a:solidFill>
              </a:endParaRPr>
            </a:p>
          </p:txBody>
        </p:sp>
      </p:grpSp>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AKUMULACE</a:t>
            </a:r>
            <a:br>
              <a:rPr lang="cs-CZ" dirty="0"/>
            </a:br>
            <a:r>
              <a:rPr lang="cs-CZ" dirty="0"/>
              <a:t>Vybíjecí a nabíjecí cyklus</a:t>
            </a:r>
            <a:endParaRPr lang="en-US"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410399" y="1306800"/>
            <a:ext cx="8533303" cy="4752000"/>
          </a:xfrm>
        </p:spPr>
        <p:txBody>
          <a:bodyPr/>
          <a:lstStyle/>
          <a:p>
            <a:r>
              <a:rPr lang="cs-CZ" b="1" dirty="0"/>
              <a:t>Akumulační nádrž je instalována mezi zdroj a směšovací okruh.</a:t>
            </a:r>
          </a:p>
          <a:p>
            <a:r>
              <a:rPr lang="cs-CZ" b="1" dirty="0"/>
              <a:t>Vlastnosti:</a:t>
            </a:r>
          </a:p>
          <a:p>
            <a:pPr marL="465750" lvl="1" indent="-285750"/>
            <a:r>
              <a:rPr lang="cs-CZ" dirty="0"/>
              <a:t>Na vstupu do okruhu spotřebiče je proměnlivý průtok</a:t>
            </a:r>
          </a:p>
          <a:p>
            <a:pPr marL="465750" lvl="1" indent="-285750"/>
            <a:r>
              <a:rPr lang="cs-CZ" dirty="0"/>
              <a:t>Velký rozdíl teplot mezi přívodem a zpátečkou – zvláště v provozu</a:t>
            </a:r>
          </a:p>
          <a:p>
            <a:pPr marL="465750" lvl="1" indent="-285750"/>
            <a:r>
              <a:rPr lang="cs-CZ" dirty="0"/>
              <a:t>Akumulovaný objem je schopný absorbovat značnou tepelnou  energii</a:t>
            </a:r>
          </a:p>
          <a:p>
            <a:pPr marL="465750" lvl="1" indent="-285750"/>
            <a:r>
              <a:rPr lang="cs-CZ" dirty="0"/>
              <a:t>Zdroj a okruhy spotřebiče jsou hydraulicky oddělen</a:t>
            </a:r>
          </a:p>
          <a:p>
            <a:pPr marL="465750" lvl="1" indent="-285750"/>
            <a:r>
              <a:rPr lang="cs-CZ" dirty="0"/>
              <a:t>Akumulační nádrž umožňuje tepelnému čerpadlu vyšší energetickou účinnost(delší doba zapnutí a nižší počet zapnutí čerpadla)</a:t>
            </a:r>
          </a:p>
          <a:p>
            <a:pPr marL="465750" lvl="1" indent="-285750"/>
            <a:endParaRPr lang="cs-CZ" dirty="0"/>
          </a:p>
          <a:p>
            <a:pPr lvl="1" indent="0">
              <a:buNone/>
            </a:pPr>
            <a:r>
              <a:rPr lang="cs-CZ" b="1" dirty="0"/>
              <a:t>Velikost  akumulační nádrže:</a:t>
            </a:r>
          </a:p>
          <a:p>
            <a:pPr marL="465750" lvl="1" indent="-285750"/>
            <a:r>
              <a:rPr lang="cs-CZ" dirty="0"/>
              <a:t>cca na 1kW výkonu 50l vody</a:t>
            </a:r>
          </a:p>
          <a:p>
            <a:pPr lvl="1" indent="0">
              <a:buNone/>
            </a:pPr>
            <a:endParaRPr lang="cs-CZ" dirty="0"/>
          </a:p>
          <a:p>
            <a:pPr lvl="1" indent="0">
              <a:buNone/>
            </a:pPr>
            <a:r>
              <a:rPr lang="cs-CZ" b="1" dirty="0"/>
              <a:t>Při podlahovém vytápění</a:t>
            </a:r>
          </a:p>
          <a:p>
            <a:pPr marL="465750" lvl="1" indent="-285750"/>
            <a:r>
              <a:rPr lang="cs-CZ" dirty="0"/>
              <a:t>1 kW = 80-100l vody</a:t>
            </a:r>
          </a:p>
          <a:p>
            <a:pPr lvl="1" indent="0">
              <a:buNone/>
            </a:pPr>
            <a:endParaRPr lang="cs-CZ"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29</a:t>
            </a:fld>
            <a:endParaRPr lang="en-US" dirty="0"/>
          </a:p>
        </p:txBody>
      </p:sp>
    </p:spTree>
    <p:extLst>
      <p:ext uri="{BB962C8B-B14F-4D97-AF65-F5344CB8AC3E}">
        <p14:creationId xmlns:p14="http://schemas.microsoft.com/office/powerpoint/2010/main" val="187203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ote">
            <a:extLst>
              <a:ext uri="{FF2B5EF4-FFF2-40B4-BE49-F238E27FC236}">
                <a16:creationId xmlns:a16="http://schemas.microsoft.com/office/drawing/2014/main" id="{B8D6E0CB-AC31-42F6-A8FF-BB5A2250875C}"/>
              </a:ext>
            </a:extLst>
          </p:cNvPr>
          <p:cNvSpPr>
            <a:spLocks noGrp="1"/>
          </p:cNvSpPr>
          <p:nvPr>
            <p:ph type="body" sz="quarter" idx="12"/>
          </p:nvPr>
        </p:nvSpPr>
        <p:spPr>
          <a:xfrm>
            <a:off x="1022399" y="1702799"/>
            <a:ext cx="9811063" cy="4104000"/>
          </a:xfrm>
        </p:spPr>
        <p:txBody>
          <a:bodyPr/>
          <a:lstStyle/>
          <a:p>
            <a:r>
              <a:rPr lang="en-US" dirty="0" err="1"/>
              <a:t>Hydraulika</a:t>
            </a:r>
            <a:r>
              <a:rPr lang="en-US" dirty="0"/>
              <a:t> je </a:t>
            </a:r>
            <a:r>
              <a:rPr lang="en-US" dirty="0" err="1"/>
              <a:t>věda</a:t>
            </a:r>
            <a:r>
              <a:rPr lang="en-US" dirty="0"/>
              <a:t> o </a:t>
            </a:r>
            <a:r>
              <a:rPr lang="en-US" dirty="0" err="1"/>
              <a:t>mechanických</a:t>
            </a:r>
            <a:r>
              <a:rPr lang="en-US" dirty="0"/>
              <a:t> </a:t>
            </a:r>
            <a:r>
              <a:rPr lang="en-US" dirty="0" err="1"/>
              <a:t>vlastnostech</a:t>
            </a:r>
            <a:r>
              <a:rPr lang="en-US" dirty="0"/>
              <a:t> </a:t>
            </a:r>
            <a:r>
              <a:rPr lang="en-US" dirty="0" err="1"/>
              <a:t>tekutin</a:t>
            </a:r>
            <a:r>
              <a:rPr lang="cs-CZ" dirty="0"/>
              <a:t>.</a:t>
            </a:r>
            <a:endParaRPr lang="en-US" dirty="0"/>
          </a:p>
        </p:txBody>
      </p:sp>
      <p:sp>
        <p:nvSpPr>
          <p:cNvPr id="2" name="Footer Placeholder">
            <a:extLst>
              <a:ext uri="{FF2B5EF4-FFF2-40B4-BE49-F238E27FC236}">
                <a16:creationId xmlns:a16="http://schemas.microsoft.com/office/drawing/2014/main" id="{43F6F885-B512-4538-AEB3-0916E3592281}"/>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3" name="Slide Number Placeholder">
            <a:extLst>
              <a:ext uri="{FF2B5EF4-FFF2-40B4-BE49-F238E27FC236}">
                <a16:creationId xmlns:a16="http://schemas.microsoft.com/office/drawing/2014/main" id="{920F0283-0F52-4E40-9C82-63A93A7E1E74}"/>
              </a:ext>
            </a:extLst>
          </p:cNvPr>
          <p:cNvSpPr>
            <a:spLocks noGrp="1"/>
          </p:cNvSpPr>
          <p:nvPr>
            <p:ph type="sldNum" sz="quarter" idx="14"/>
          </p:nvPr>
        </p:nvSpPr>
        <p:spPr/>
        <p:txBody>
          <a:bodyPr/>
          <a:lstStyle/>
          <a:p>
            <a:r>
              <a:rPr lang="en-US"/>
              <a:t>Page </a:t>
            </a:r>
            <a:fld id="{15EBE321-CBB1-4E91-BD14-37C8D44326FB}" type="slidenum">
              <a:rPr lang="en-US" smtClean="0"/>
              <a:pPr/>
              <a:t>3</a:t>
            </a:fld>
            <a:endParaRPr lang="en-US" dirty="0"/>
          </a:p>
        </p:txBody>
      </p:sp>
    </p:spTree>
    <p:extLst>
      <p:ext uri="{BB962C8B-B14F-4D97-AF65-F5344CB8AC3E}">
        <p14:creationId xmlns:p14="http://schemas.microsoft.com/office/powerpoint/2010/main" val="3336576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Výstřižek29.JPG">
            <a:extLst>
              <a:ext uri="{FF2B5EF4-FFF2-40B4-BE49-F238E27FC236}">
                <a16:creationId xmlns:a16="http://schemas.microsoft.com/office/drawing/2014/main" id="{61D65054-7DF8-427E-ABA6-B941E2AB6809}"/>
              </a:ext>
            </a:extLst>
          </p:cNvPr>
          <p:cNvPicPr>
            <a:picLocks noChangeAspect="1"/>
          </p:cNvPicPr>
          <p:nvPr/>
        </p:nvPicPr>
        <p:blipFill>
          <a:blip r:embed="rId2"/>
          <a:stretch>
            <a:fillRect/>
          </a:stretch>
        </p:blipFill>
        <p:spPr>
          <a:xfrm>
            <a:off x="7415022" y="2972700"/>
            <a:ext cx="4305300" cy="3086100"/>
          </a:xfrm>
          <a:prstGeom prst="rect">
            <a:avLst/>
          </a:prstGeom>
        </p:spPr>
      </p:pic>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br>
              <a:rPr lang="cs-CZ" dirty="0"/>
            </a:br>
            <a:r>
              <a:rPr lang="cs-CZ" dirty="0"/>
              <a:t>TERMOHYDRAULICKÝ ROZDĚLOVAČ</a:t>
            </a:r>
            <a:endParaRPr lang="en-US"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410399" y="1306800"/>
            <a:ext cx="9944092" cy="4752000"/>
          </a:xfrm>
        </p:spPr>
        <p:txBody>
          <a:bodyPr/>
          <a:lstStyle/>
          <a:p>
            <a:r>
              <a:rPr lang="cs-CZ" dirty="0"/>
              <a:t>Zřízení pro hydraulické oddělení zdroje od spotřebičů – předimenzovaný zkrat kotlového okruhu</a:t>
            </a:r>
          </a:p>
          <a:p>
            <a:endParaRPr lang="cs-CZ" dirty="0"/>
          </a:p>
          <a:p>
            <a:r>
              <a:rPr lang="cs-CZ" b="1" dirty="0"/>
              <a:t>Vlastnosti:</a:t>
            </a:r>
          </a:p>
          <a:p>
            <a:pPr marL="465750" lvl="1" indent="-285750"/>
            <a:r>
              <a:rPr lang="cs-CZ" dirty="0"/>
              <a:t>Zanedbatelný rozdíl tlaků mezi přívodem a zpátečkou – žádné ovlivňování průtoků a tlaku primárního a sekundárního okruhu. </a:t>
            </a:r>
          </a:p>
          <a:p>
            <a:pPr marL="465750" lvl="1" indent="-285750"/>
            <a:r>
              <a:rPr lang="cs-CZ" dirty="0"/>
              <a:t>Objem anuloidu zvyšuje objem média v celém okruhu. Navrhuje se podle požadavků zdroje.</a:t>
            </a:r>
          </a:p>
          <a:p>
            <a:r>
              <a:rPr lang="cs-CZ" b="1" dirty="0"/>
              <a:t>Návrh anuloidu:</a:t>
            </a:r>
          </a:p>
          <a:p>
            <a:r>
              <a:rPr lang="cs-CZ" dirty="0" err="1"/>
              <a:t>dT</a:t>
            </a:r>
            <a:r>
              <a:rPr lang="cs-CZ" dirty="0"/>
              <a:t>=15K, rychlost proudění vody 0,1-0,25m/s →  vnitřní průměr válce ØD</a:t>
            </a:r>
            <a:br>
              <a:rPr lang="cs-CZ" dirty="0"/>
            </a:br>
            <a:endParaRPr lang="cs-CZ" dirty="0"/>
          </a:p>
          <a:p>
            <a:r>
              <a:rPr lang="cs-CZ" dirty="0"/>
              <a:t>Průtočný objem na Mp =1,2-1,5 x </a:t>
            </a:r>
            <a:r>
              <a:rPr lang="cs-CZ" dirty="0" err="1"/>
              <a:t>Ms</a:t>
            </a:r>
            <a:r>
              <a:rPr lang="cs-CZ" dirty="0"/>
              <a:t> (při nesplnění této podmínky vzniká teplotní</a:t>
            </a:r>
            <a:br>
              <a:rPr lang="cs-CZ" dirty="0"/>
            </a:br>
            <a:r>
              <a:rPr lang="cs-CZ" dirty="0"/>
              <a:t>zkrat mezi přívodem a zpátečkou na </a:t>
            </a:r>
            <a:r>
              <a:rPr lang="cs-CZ" dirty="0" err="1"/>
              <a:t>sekundáru</a:t>
            </a:r>
            <a:r>
              <a:rPr lang="cs-CZ" dirty="0"/>
              <a:t>  →  </a:t>
            </a:r>
            <a:r>
              <a:rPr lang="cs-CZ" dirty="0" err="1"/>
              <a:t>spec</a:t>
            </a:r>
            <a:r>
              <a:rPr lang="cs-CZ" dirty="0"/>
              <a:t>. u kaskád)</a:t>
            </a:r>
          </a:p>
          <a:p>
            <a:pPr lvl="1" indent="0">
              <a:buNone/>
            </a:pPr>
            <a:endParaRPr lang="cs-CZ"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30</a:t>
            </a:fld>
            <a:endParaRPr lang="en-US" dirty="0"/>
          </a:p>
        </p:txBody>
      </p:sp>
    </p:spTree>
    <p:extLst>
      <p:ext uri="{BB962C8B-B14F-4D97-AF65-F5344CB8AC3E}">
        <p14:creationId xmlns:p14="http://schemas.microsoft.com/office/powerpoint/2010/main" val="851128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EF7BA6B8-2D49-49EE-AA38-401584ACB3E0}"/>
              </a:ext>
            </a:extLst>
          </p:cNvPr>
          <p:cNvSpPr>
            <a:spLocks noGrp="1"/>
          </p:cNvSpPr>
          <p:nvPr>
            <p:ph type="title"/>
          </p:nvPr>
        </p:nvSpPr>
        <p:spPr/>
        <p:txBody>
          <a:bodyPr/>
          <a:lstStyle/>
          <a:p>
            <a:r>
              <a:rPr lang="cs-CZ" dirty="0"/>
              <a:t>Kontakt</a:t>
            </a:r>
            <a:endParaRPr lang="en-US" dirty="0"/>
          </a:p>
        </p:txBody>
      </p:sp>
      <p:sp>
        <p:nvSpPr>
          <p:cNvPr id="3" name="Subtitle">
            <a:extLst>
              <a:ext uri="{FF2B5EF4-FFF2-40B4-BE49-F238E27FC236}">
                <a16:creationId xmlns:a16="http://schemas.microsoft.com/office/drawing/2014/main" id="{A8C0B1B3-7902-4A0F-A274-1F5878B8197A}"/>
              </a:ext>
            </a:extLst>
          </p:cNvPr>
          <p:cNvSpPr>
            <a:spLocks noGrp="1"/>
          </p:cNvSpPr>
          <p:nvPr>
            <p:ph type="subTitle" idx="1"/>
          </p:nvPr>
        </p:nvSpPr>
        <p:spPr/>
        <p:txBody>
          <a:bodyPr/>
          <a:lstStyle/>
          <a:p>
            <a:r>
              <a:rPr lang="cs-CZ" dirty="0"/>
              <a:t>Publikováno společností Siemens Český republika</a:t>
            </a:r>
            <a:endParaRPr lang="en-US" dirty="0"/>
          </a:p>
          <a:p>
            <a:pPr lvl="1"/>
            <a:r>
              <a:rPr lang="cs-CZ" dirty="0"/>
              <a:t>Pavel </a:t>
            </a:r>
            <a:r>
              <a:rPr lang="cs-CZ" dirty="0" err="1"/>
              <a:t>Pitař</a:t>
            </a:r>
            <a:br>
              <a:rPr lang="en-US" dirty="0"/>
            </a:br>
            <a:r>
              <a:rPr lang="cs-CZ" dirty="0"/>
              <a:t>Smart </a:t>
            </a:r>
            <a:r>
              <a:rPr lang="cs-CZ" dirty="0" err="1"/>
              <a:t>Infstrastructure</a:t>
            </a:r>
            <a:r>
              <a:rPr lang="en-US" dirty="0"/>
              <a:t> / </a:t>
            </a:r>
            <a:r>
              <a:rPr lang="cs-CZ" dirty="0" err="1"/>
              <a:t>Building</a:t>
            </a:r>
            <a:r>
              <a:rPr lang="cs-CZ" dirty="0"/>
              <a:t> </a:t>
            </a:r>
            <a:r>
              <a:rPr lang="cs-CZ" dirty="0" err="1"/>
              <a:t>Products</a:t>
            </a:r>
            <a:endParaRPr lang="en-US" dirty="0"/>
          </a:p>
          <a:p>
            <a:pPr lvl="1"/>
            <a:r>
              <a:rPr lang="en-US" dirty="0"/>
              <a:t>E-mail </a:t>
            </a:r>
            <a:r>
              <a:rPr lang="cs-CZ" dirty="0" err="1">
                <a:hlinkClick r:id="rId2"/>
              </a:rPr>
              <a:t>pavel.pitar</a:t>
            </a:r>
            <a:r>
              <a:rPr lang="en-US" dirty="0">
                <a:hlinkClick r:id="rId2"/>
              </a:rPr>
              <a:t>@siemens.com</a:t>
            </a:r>
            <a:endParaRPr lang="en-US" dirty="0"/>
          </a:p>
        </p:txBody>
      </p:sp>
      <p:sp>
        <p:nvSpPr>
          <p:cNvPr id="2" name="Footer Placeholder">
            <a:extLst>
              <a:ext uri="{FF2B5EF4-FFF2-40B4-BE49-F238E27FC236}">
                <a16:creationId xmlns:a16="http://schemas.microsoft.com/office/drawing/2014/main" id="{7D86EBFB-CE6A-4758-896A-AAD8E1D08CC8}"/>
              </a:ext>
            </a:extLst>
          </p:cNvPr>
          <p:cNvSpPr>
            <a:spLocks noGrp="1"/>
          </p:cNvSpPr>
          <p:nvPr>
            <p:ph type="ftr" sz="quarter" idx="10"/>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DEC03887-CC62-463B-9CCE-729F072DFB79}"/>
              </a:ext>
            </a:extLst>
          </p:cNvPr>
          <p:cNvSpPr>
            <a:spLocks noGrp="1"/>
          </p:cNvSpPr>
          <p:nvPr>
            <p:ph type="sldNum" sz="quarter" idx="11"/>
          </p:nvPr>
        </p:nvSpPr>
        <p:spPr/>
        <p:txBody>
          <a:bodyPr/>
          <a:lstStyle/>
          <a:p>
            <a:r>
              <a:rPr lang="en-US"/>
              <a:t>Page </a:t>
            </a:r>
            <a:fld id="{15EBE321-CBB1-4E91-BD14-37C8D44326FB}" type="slidenum">
              <a:rPr lang="en-US" smtClean="0"/>
              <a:pPr/>
              <a:t>31</a:t>
            </a:fld>
            <a:endParaRPr lang="en-US" dirty="0"/>
          </a:p>
        </p:txBody>
      </p:sp>
    </p:spTree>
    <p:extLst>
      <p:ext uri="{BB962C8B-B14F-4D97-AF65-F5344CB8AC3E}">
        <p14:creationId xmlns:p14="http://schemas.microsoft.com/office/powerpoint/2010/main" val="304408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13C3CFC-9697-4716-A651-26E69FE6AB0F}"/>
              </a:ext>
            </a:extLst>
          </p:cNvPr>
          <p:cNvSpPr>
            <a:spLocks noGrp="1"/>
          </p:cNvSpPr>
          <p:nvPr>
            <p:ph type="title"/>
          </p:nvPr>
        </p:nvSpPr>
        <p:spPr/>
        <p:txBody>
          <a:bodyPr/>
          <a:lstStyle/>
          <a:p>
            <a:r>
              <a:rPr lang="cs-CZ" dirty="0"/>
              <a:t>ÚVOD DO HYDRAULIKY</a:t>
            </a:r>
            <a:endParaRPr lang="en-US" b="0" dirty="0"/>
          </a:p>
        </p:txBody>
      </p:sp>
      <p:sp>
        <p:nvSpPr>
          <p:cNvPr id="3" name="Copy">
            <a:extLst>
              <a:ext uri="{FF2B5EF4-FFF2-40B4-BE49-F238E27FC236}">
                <a16:creationId xmlns:a16="http://schemas.microsoft.com/office/drawing/2014/main" id="{F4DAD0C9-C8E6-49A1-8C40-DE4670D2D7FF}"/>
              </a:ext>
            </a:extLst>
          </p:cNvPr>
          <p:cNvSpPr>
            <a:spLocks noGrp="1"/>
          </p:cNvSpPr>
          <p:nvPr>
            <p:ph idx="1"/>
          </p:nvPr>
        </p:nvSpPr>
        <p:spPr/>
        <p:txBody>
          <a:bodyPr/>
          <a:lstStyle/>
          <a:p>
            <a:r>
              <a:rPr lang="cs-CZ" kern="0" dirty="0">
                <a:solidFill>
                  <a:schemeClr val="tx1"/>
                </a:solidFill>
                <a:ea typeface="+mn-ea"/>
                <a:cs typeface="Arial" pitchFamily="34" charset="0"/>
              </a:rPr>
              <a:t>Pro vytvoření příjemného prostředí v budovách je třeba vytvořit teplo nebo chlad a v potřebném množství a čase ho dodat na potřebné místo.</a:t>
            </a:r>
            <a:br>
              <a:rPr lang="cs-CZ" kern="0" dirty="0">
                <a:solidFill>
                  <a:schemeClr val="tx1"/>
                </a:solidFill>
                <a:ea typeface="+mn-ea"/>
                <a:cs typeface="Arial" pitchFamily="34" charset="0"/>
              </a:rPr>
            </a:br>
            <a:endParaRPr lang="cs-CZ" kern="0" dirty="0">
              <a:solidFill>
                <a:schemeClr val="tx1"/>
              </a:solidFill>
              <a:ea typeface="+mn-ea"/>
              <a:cs typeface="Arial" pitchFamily="34" charset="0"/>
            </a:endParaRPr>
          </a:p>
          <a:p>
            <a:pPr>
              <a:lnSpc>
                <a:spcPct val="110000"/>
              </a:lnSpc>
              <a:spcBef>
                <a:spcPts val="0"/>
              </a:spcBef>
            </a:pPr>
            <a:r>
              <a:rPr lang="cs-CZ" kern="0" dirty="0">
                <a:solidFill>
                  <a:schemeClr val="tx1"/>
                </a:solidFill>
                <a:ea typeface="+mn-ea"/>
                <a:cs typeface="Arial" pitchFamily="34" charset="0"/>
              </a:rPr>
              <a:t>Řešením je správné navržení zdroje, distribuce a odevzdání energie </a:t>
            </a:r>
            <a:br>
              <a:rPr lang="cs-CZ" kern="0" dirty="0">
                <a:solidFill>
                  <a:schemeClr val="tx1"/>
                </a:solidFill>
                <a:ea typeface="+mn-ea"/>
                <a:cs typeface="Arial" pitchFamily="34" charset="0"/>
              </a:rPr>
            </a:br>
            <a:r>
              <a:rPr lang="cs-CZ" kern="0" dirty="0">
                <a:solidFill>
                  <a:schemeClr val="tx1"/>
                </a:solidFill>
                <a:ea typeface="+mn-ea"/>
                <a:cs typeface="Arial" pitchFamily="34" charset="0"/>
              </a:rPr>
              <a:t>v zařízeních na vytápění, větrání a klimatizaci. </a:t>
            </a:r>
          </a:p>
        </p:txBody>
      </p:sp>
      <p:sp>
        <p:nvSpPr>
          <p:cNvPr id="5" name="Highlight-Box">
            <a:extLst>
              <a:ext uri="{FF2B5EF4-FFF2-40B4-BE49-F238E27FC236}">
                <a16:creationId xmlns:a16="http://schemas.microsoft.com/office/drawing/2014/main" id="{5138D0EF-5718-489A-8412-2D53BB776D48}"/>
              </a:ext>
            </a:extLst>
          </p:cNvPr>
          <p:cNvSpPr txBox="1">
            <a:spLocks noChangeArrowheads="1"/>
          </p:cNvSpPr>
          <p:nvPr/>
        </p:nvSpPr>
        <p:spPr bwMode="auto">
          <a:xfrm>
            <a:off x="411163" y="5083974"/>
            <a:ext cx="7199312" cy="718452"/>
          </a:xfrm>
          <a:prstGeom prst="rect">
            <a:avLst/>
          </a:prstGeom>
          <a:gradFill>
            <a:gsLst>
              <a:gs pos="0">
                <a:srgbClr val="00FFB9"/>
              </a:gs>
              <a:gs pos="100000">
                <a:srgbClr val="00E6DC"/>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a:lnSpc>
                <a:spcPct val="110000"/>
              </a:lnSpc>
              <a:spcBef>
                <a:spcPts val="0"/>
              </a:spcBef>
            </a:pPr>
            <a:r>
              <a:rPr lang="cs-CZ" kern="0" dirty="0">
                <a:solidFill>
                  <a:schemeClr val="tx1"/>
                </a:solidFill>
                <a:ea typeface="+mn-ea"/>
                <a:cs typeface="Arial" pitchFamily="34" charset="0"/>
              </a:rPr>
              <a:t>Jedná se o tzv. „hydraulické okruhy“, neboli HYDRAULIKU.</a:t>
            </a:r>
            <a:endParaRPr lang="en-US" dirty="0"/>
          </a:p>
        </p:txBody>
      </p:sp>
      <p:sp>
        <p:nvSpPr>
          <p:cNvPr id="4" name="Footer Placeholder">
            <a:extLst>
              <a:ext uri="{FF2B5EF4-FFF2-40B4-BE49-F238E27FC236}">
                <a16:creationId xmlns:a16="http://schemas.microsoft.com/office/drawing/2014/main" id="{659537E0-7DD0-4DA0-A93A-15FBB24A8FF7}"/>
              </a:ext>
            </a:extLst>
          </p:cNvPr>
          <p:cNvSpPr>
            <a:spLocks noGrp="1"/>
          </p:cNvSpPr>
          <p:nvPr>
            <p:ph type="ftr" sz="quarter" idx="10"/>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6" name="Slide Number Placeholder">
            <a:extLst>
              <a:ext uri="{FF2B5EF4-FFF2-40B4-BE49-F238E27FC236}">
                <a16:creationId xmlns:a16="http://schemas.microsoft.com/office/drawing/2014/main" id="{CB1948C2-BCB7-4A85-B181-A476AEC4C9B1}"/>
              </a:ext>
            </a:extLst>
          </p:cNvPr>
          <p:cNvSpPr>
            <a:spLocks noGrp="1"/>
          </p:cNvSpPr>
          <p:nvPr>
            <p:ph type="sldNum" sz="quarter" idx="11"/>
          </p:nvPr>
        </p:nvSpPr>
        <p:spPr/>
        <p:txBody>
          <a:bodyPr/>
          <a:lstStyle/>
          <a:p>
            <a:r>
              <a:rPr lang="en-US"/>
              <a:t>Page </a:t>
            </a:r>
            <a:fld id="{15EBE321-CBB1-4E91-BD14-37C8D44326FB}" type="slidenum">
              <a:rPr lang="en-US" smtClean="0"/>
              <a:pPr/>
              <a:t>4</a:t>
            </a:fld>
            <a:endParaRPr lang="en-US" dirty="0"/>
          </a:p>
        </p:txBody>
      </p:sp>
    </p:spTree>
    <p:extLst>
      <p:ext uri="{BB962C8B-B14F-4D97-AF65-F5344CB8AC3E}">
        <p14:creationId xmlns:p14="http://schemas.microsoft.com/office/powerpoint/2010/main" val="40504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r>
              <a:rPr lang="en-US" dirty="0" err="1"/>
              <a:t>Cílem</a:t>
            </a:r>
            <a:r>
              <a:rPr lang="en-US" dirty="0"/>
              <a:t> </a:t>
            </a:r>
            <a:r>
              <a:rPr lang="en-US" dirty="0" err="1"/>
              <a:t>návrhu</a:t>
            </a:r>
            <a:r>
              <a:rPr lang="en-US" dirty="0"/>
              <a:t> </a:t>
            </a:r>
            <a:r>
              <a:rPr lang="en-US" dirty="0" err="1"/>
              <a:t>hydrauliky</a:t>
            </a:r>
            <a:r>
              <a:rPr lang="en-US" dirty="0"/>
              <a:t> je </a:t>
            </a:r>
            <a:r>
              <a:rPr lang="en-US" dirty="0" err="1"/>
              <a:t>nastolit</a:t>
            </a:r>
            <a:r>
              <a:rPr lang="en-US" dirty="0"/>
              <a:t> </a:t>
            </a:r>
            <a:r>
              <a:rPr lang="en-US" dirty="0" err="1"/>
              <a:t>rovnováhu</a:t>
            </a:r>
            <a:r>
              <a:rPr lang="en-US" dirty="0"/>
              <a:t> </a:t>
            </a:r>
            <a:r>
              <a:rPr lang="en-US" dirty="0" err="1"/>
              <a:t>mezi</a:t>
            </a:r>
            <a:r>
              <a:rPr lang="en-US" dirty="0"/>
              <a:t> </a:t>
            </a:r>
            <a:r>
              <a:rPr lang="en-US" dirty="0" err="1"/>
              <a:t>zdrojem</a:t>
            </a:r>
            <a:r>
              <a:rPr lang="en-US" dirty="0"/>
              <a:t> </a:t>
            </a:r>
            <a:r>
              <a:rPr lang="en-US" dirty="0" err="1"/>
              <a:t>energie</a:t>
            </a:r>
            <a:r>
              <a:rPr lang="en-US" dirty="0"/>
              <a:t> a </a:t>
            </a:r>
            <a:r>
              <a:rPr lang="en-US" dirty="0" err="1"/>
              <a:t>spotřebičem</a:t>
            </a:r>
            <a:r>
              <a:rPr lang="en-US" dirty="0"/>
              <a:t> </a:t>
            </a:r>
            <a:r>
              <a:rPr lang="en-US" dirty="0" err="1"/>
              <a:t>energie</a:t>
            </a:r>
            <a:r>
              <a:rPr lang="en-US" dirty="0"/>
              <a:t>. </a:t>
            </a:r>
            <a:endParaRPr lang="en-US" b="0" dirty="0"/>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p:txBody>
          <a:bodyPr/>
          <a:lstStyle/>
          <a:p>
            <a:r>
              <a:rPr lang="en-US" b="1" dirty="0" err="1"/>
              <a:t>Tuto</a:t>
            </a:r>
            <a:r>
              <a:rPr lang="en-US" b="1" dirty="0"/>
              <a:t> </a:t>
            </a:r>
            <a:r>
              <a:rPr lang="en-US" b="1" dirty="0" err="1"/>
              <a:t>rovnováhu</a:t>
            </a:r>
            <a:r>
              <a:rPr lang="en-US" b="1" dirty="0"/>
              <a:t> </a:t>
            </a:r>
            <a:r>
              <a:rPr lang="en-US" b="1" dirty="0" err="1"/>
              <a:t>ovlivníme</a:t>
            </a:r>
            <a:r>
              <a:rPr lang="en-US" b="1" dirty="0"/>
              <a:t> </a:t>
            </a:r>
            <a:r>
              <a:rPr lang="en-US" b="1" dirty="0" err="1"/>
              <a:t>pomocí</a:t>
            </a:r>
            <a:r>
              <a:rPr lang="en-US" b="1" dirty="0"/>
              <a:t> </a:t>
            </a:r>
            <a:r>
              <a:rPr lang="en-US" b="1" dirty="0" err="1"/>
              <a:t>proměnných</a:t>
            </a:r>
            <a:r>
              <a:rPr lang="en-US" b="1" dirty="0"/>
              <a:t>:</a:t>
            </a:r>
          </a:p>
          <a:p>
            <a:pPr lvl="1"/>
            <a:r>
              <a:rPr lang="en-US" dirty="0" err="1"/>
              <a:t>Objemového</a:t>
            </a:r>
            <a:r>
              <a:rPr lang="en-US" dirty="0"/>
              <a:t> </a:t>
            </a:r>
            <a:r>
              <a:rPr lang="en-US" dirty="0" err="1"/>
              <a:t>průtoku</a:t>
            </a:r>
            <a:r>
              <a:rPr lang="en-US" dirty="0"/>
              <a:t> </a:t>
            </a:r>
          </a:p>
          <a:p>
            <a:pPr lvl="1"/>
            <a:r>
              <a:rPr lang="en-US" dirty="0" err="1"/>
              <a:t>Teploty</a:t>
            </a:r>
            <a:r>
              <a:rPr lang="en-US" dirty="0"/>
              <a:t> </a:t>
            </a:r>
          </a:p>
          <a:p>
            <a:pPr lvl="1"/>
            <a:r>
              <a:rPr lang="en-US" dirty="0" err="1"/>
              <a:t>Tlaku</a:t>
            </a:r>
            <a:endParaRPr lang="en-US"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5</a:t>
            </a:fld>
            <a:endParaRPr lang="en-US" dirty="0"/>
          </a:p>
        </p:txBody>
      </p:sp>
      <p:pic>
        <p:nvPicPr>
          <p:cNvPr id="10" name="Zástupný symbol obrázku 9">
            <a:extLst>
              <a:ext uri="{FF2B5EF4-FFF2-40B4-BE49-F238E27FC236}">
                <a16:creationId xmlns:a16="http://schemas.microsoft.com/office/drawing/2014/main" id="{0330B9A6-9AF3-4E3C-A566-81EB58D8A965}"/>
              </a:ext>
            </a:extLst>
          </p:cNvPr>
          <p:cNvPicPr>
            <a:picLocks noGrp="1" noChangeAspect="1"/>
          </p:cNvPicPr>
          <p:nvPr>
            <p:ph type="pic" sz="quarter" idx="12"/>
          </p:nvPr>
        </p:nvPicPr>
        <p:blipFill rotWithShape="1">
          <a:blip r:embed="rId2"/>
          <a:srcRect l="9740" t="23277" r="-209"/>
          <a:stretch/>
        </p:blipFill>
        <p:spPr>
          <a:xfrm>
            <a:off x="411161" y="1414800"/>
            <a:ext cx="7199313" cy="4752000"/>
          </a:xfrm>
        </p:spPr>
      </p:pic>
    </p:spTree>
    <p:extLst>
      <p:ext uri="{BB962C8B-B14F-4D97-AF65-F5344CB8AC3E}">
        <p14:creationId xmlns:p14="http://schemas.microsoft.com/office/powerpoint/2010/main" val="1748855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
            <a:extLst>
              <a:ext uri="{FF2B5EF4-FFF2-40B4-BE49-F238E27FC236}">
                <a16:creationId xmlns:a16="http://schemas.microsoft.com/office/drawing/2014/main" id="{FCC9C521-9C98-425D-8A44-C88867903CC8}"/>
              </a:ext>
            </a:extLst>
          </p:cNvPr>
          <p:cNvSpPr>
            <a:spLocks noGrp="1"/>
          </p:cNvSpPr>
          <p:nvPr>
            <p:ph type="body" sz="quarter" idx="18"/>
          </p:nvPr>
        </p:nvSpPr>
        <p:spPr/>
        <p:txBody>
          <a:bodyPr/>
          <a:lstStyle/>
          <a:p>
            <a:r>
              <a:rPr lang="en-US" b="1" dirty="0" err="1"/>
              <a:t>Hlavní</a:t>
            </a:r>
            <a:r>
              <a:rPr lang="en-US" b="1" dirty="0"/>
              <a:t> </a:t>
            </a:r>
            <a:r>
              <a:rPr lang="en-US" b="1" dirty="0" err="1"/>
              <a:t>prvky</a:t>
            </a:r>
            <a:r>
              <a:rPr lang="en-US" b="1" dirty="0"/>
              <a:t> </a:t>
            </a:r>
            <a:r>
              <a:rPr lang="en-US" b="1" dirty="0" err="1"/>
              <a:t>hydraulického</a:t>
            </a:r>
            <a:r>
              <a:rPr lang="en-US" b="1" dirty="0"/>
              <a:t> </a:t>
            </a:r>
            <a:r>
              <a:rPr lang="en-US" b="1" dirty="0" err="1"/>
              <a:t>okruhu</a:t>
            </a:r>
            <a:r>
              <a:rPr lang="en-US" b="1" dirty="0"/>
              <a:t>:</a:t>
            </a:r>
            <a:endParaRPr lang="cs-CZ" b="1" dirty="0"/>
          </a:p>
          <a:p>
            <a:pPr lvl="1"/>
            <a:r>
              <a:rPr lang="cs-CZ" dirty="0"/>
              <a:t>Regulátor</a:t>
            </a:r>
          </a:p>
          <a:p>
            <a:pPr lvl="1"/>
            <a:r>
              <a:rPr lang="cs-CZ" dirty="0"/>
              <a:t>Pohon akčního členu</a:t>
            </a:r>
          </a:p>
          <a:p>
            <a:pPr lvl="1"/>
            <a:r>
              <a:rPr lang="cs-CZ" dirty="0"/>
              <a:t>Akční člen</a:t>
            </a:r>
          </a:p>
          <a:p>
            <a:pPr lvl="1"/>
            <a:r>
              <a:rPr lang="cs-CZ" dirty="0"/>
              <a:t>Zdroj</a:t>
            </a:r>
          </a:p>
          <a:p>
            <a:pPr lvl="1"/>
            <a:r>
              <a:rPr lang="cs-CZ" dirty="0"/>
              <a:t>Otopné těleso</a:t>
            </a:r>
          </a:p>
          <a:p>
            <a:pPr lvl="1"/>
            <a:r>
              <a:rPr lang="cs-CZ" dirty="0"/>
              <a:t>Přívod</a:t>
            </a:r>
          </a:p>
          <a:p>
            <a:pPr lvl="1"/>
            <a:r>
              <a:rPr lang="cs-CZ" dirty="0"/>
              <a:t>Oběhové čerpadlo</a:t>
            </a:r>
          </a:p>
          <a:p>
            <a:pPr lvl="1"/>
            <a:r>
              <a:rPr lang="cs-CZ" dirty="0"/>
              <a:t>Nastavovací odpor</a:t>
            </a:r>
          </a:p>
          <a:p>
            <a:pPr lvl="1"/>
            <a:r>
              <a:rPr lang="cs-CZ" dirty="0"/>
              <a:t>Zpátečka</a:t>
            </a:r>
            <a:endParaRPr lang="en-US" dirty="0"/>
          </a:p>
        </p:txBody>
      </p:sp>
      <p:sp>
        <p:nvSpPr>
          <p:cNvPr id="2" name="Footer Placeholder">
            <a:extLst>
              <a:ext uri="{FF2B5EF4-FFF2-40B4-BE49-F238E27FC236}">
                <a16:creationId xmlns:a16="http://schemas.microsoft.com/office/drawing/2014/main" id="{6D50B2FF-A78D-4BE8-90AF-0955B2C183F5}"/>
              </a:ext>
            </a:extLst>
          </p:cNvPr>
          <p:cNvSpPr>
            <a:spLocks noGrp="1"/>
          </p:cNvSpPr>
          <p:nvPr>
            <p:ph type="ftr" sz="quarter" idx="16"/>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6E8188E7-3AA1-40AE-B56A-C6E7C1BB57C9}"/>
              </a:ext>
            </a:extLst>
          </p:cNvPr>
          <p:cNvSpPr>
            <a:spLocks noGrp="1"/>
          </p:cNvSpPr>
          <p:nvPr>
            <p:ph type="sldNum" sz="quarter" idx="17"/>
          </p:nvPr>
        </p:nvSpPr>
        <p:spPr/>
        <p:txBody>
          <a:bodyPr/>
          <a:lstStyle/>
          <a:p>
            <a:r>
              <a:rPr lang="en-US"/>
              <a:t>Page </a:t>
            </a:r>
            <a:fld id="{15EBE321-CBB1-4E91-BD14-37C8D44326FB}" type="slidenum">
              <a:rPr lang="en-US" smtClean="0"/>
              <a:pPr/>
              <a:t>6</a:t>
            </a:fld>
            <a:endParaRPr lang="en-US" dirty="0"/>
          </a:p>
        </p:txBody>
      </p:sp>
      <p:pic>
        <p:nvPicPr>
          <p:cNvPr id="11" name="Zástupný symbol obrázku 10">
            <a:extLst>
              <a:ext uri="{FF2B5EF4-FFF2-40B4-BE49-F238E27FC236}">
                <a16:creationId xmlns:a16="http://schemas.microsoft.com/office/drawing/2014/main" id="{C18749F4-CE85-4D1A-AB65-72EA3B5A2E79}"/>
              </a:ext>
            </a:extLst>
          </p:cNvPr>
          <p:cNvPicPr>
            <a:picLocks noGrp="1" noChangeAspect="1"/>
          </p:cNvPicPr>
          <p:nvPr>
            <p:ph type="pic" sz="quarter" idx="12"/>
          </p:nvPr>
        </p:nvPicPr>
        <p:blipFill rotWithShape="1">
          <a:blip r:embed="rId2"/>
          <a:srcRect l="1176" t="1836" r="9961"/>
          <a:stretch/>
        </p:blipFill>
        <p:spPr>
          <a:xfrm>
            <a:off x="0" y="0"/>
            <a:ext cx="7750629" cy="6054227"/>
          </a:xfrm>
        </p:spPr>
      </p:pic>
    </p:spTree>
    <p:extLst>
      <p:ext uri="{BB962C8B-B14F-4D97-AF65-F5344CB8AC3E}">
        <p14:creationId xmlns:p14="http://schemas.microsoft.com/office/powerpoint/2010/main" val="381967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0FD33D4-9003-4D2C-9514-77CB29C56E02}"/>
              </a:ext>
            </a:extLst>
          </p:cNvPr>
          <p:cNvSpPr>
            <a:spLocks noGrp="1"/>
          </p:cNvSpPr>
          <p:nvPr>
            <p:ph type="title"/>
          </p:nvPr>
        </p:nvSpPr>
        <p:spPr/>
        <p:txBody>
          <a:bodyPr/>
          <a:lstStyle/>
          <a:p>
            <a:r>
              <a:rPr lang="cs-CZ" dirty="0"/>
              <a:t>HYDRAULICKÉ OKRUHY</a:t>
            </a:r>
            <a:endParaRPr lang="en-US" b="0" dirty="0"/>
          </a:p>
        </p:txBody>
      </p:sp>
      <p:sp>
        <p:nvSpPr>
          <p:cNvPr id="2" name="Copy 1">
            <a:extLst>
              <a:ext uri="{FF2B5EF4-FFF2-40B4-BE49-F238E27FC236}">
                <a16:creationId xmlns:a16="http://schemas.microsoft.com/office/drawing/2014/main" id="{ED2A6538-2665-470B-AC19-FB1A61DF6AFA}"/>
              </a:ext>
            </a:extLst>
          </p:cNvPr>
          <p:cNvSpPr>
            <a:spLocks noGrp="1"/>
          </p:cNvSpPr>
          <p:nvPr>
            <p:ph idx="1"/>
          </p:nvPr>
        </p:nvSpPr>
        <p:spPr>
          <a:xfrm>
            <a:off x="411162" y="1414462"/>
            <a:ext cx="2837135" cy="4392000"/>
          </a:xfrm>
        </p:spPr>
        <p:txBody>
          <a:bodyPr/>
          <a:lstStyle/>
          <a:p>
            <a:r>
              <a:rPr lang="cs-CZ" b="1" dirty="0"/>
              <a:t>Výroba/zdroj</a:t>
            </a:r>
            <a:endParaRPr lang="en-US" b="1" dirty="0"/>
          </a:p>
          <a:p>
            <a:pPr lvl="1"/>
            <a:r>
              <a:rPr lang="cs-CZ" sz="1600" dirty="0"/>
              <a:t>Kotel</a:t>
            </a:r>
          </a:p>
          <a:p>
            <a:pPr lvl="1"/>
            <a:r>
              <a:rPr lang="cs-CZ" sz="1600" dirty="0"/>
              <a:t>Tepelné čerpadlo</a:t>
            </a:r>
          </a:p>
          <a:p>
            <a:pPr lvl="1"/>
            <a:r>
              <a:rPr lang="cs-CZ" sz="1600" dirty="0"/>
              <a:t>Výměník tepla</a:t>
            </a:r>
          </a:p>
          <a:p>
            <a:pPr lvl="1"/>
            <a:r>
              <a:rPr lang="cs-CZ" sz="1600" dirty="0"/>
              <a:t>Kogenerační jednotka</a:t>
            </a:r>
          </a:p>
          <a:p>
            <a:pPr lvl="1"/>
            <a:r>
              <a:rPr lang="cs-CZ" sz="1600" dirty="0"/>
              <a:t>Rekuperace tepla</a:t>
            </a:r>
          </a:p>
          <a:p>
            <a:pPr lvl="1"/>
            <a:r>
              <a:rPr lang="cs-CZ" sz="1600" dirty="0"/>
              <a:t>Dálkové vytápění</a:t>
            </a:r>
            <a:endParaRPr lang="en-US" sz="1600" dirty="0"/>
          </a:p>
        </p:txBody>
      </p:sp>
      <p:sp>
        <p:nvSpPr>
          <p:cNvPr id="6" name="Copy 3 (Highlight)">
            <a:extLst>
              <a:ext uri="{FF2B5EF4-FFF2-40B4-BE49-F238E27FC236}">
                <a16:creationId xmlns:a16="http://schemas.microsoft.com/office/drawing/2014/main" id="{1C480184-B2EC-43ED-A10E-782E68EE1194}"/>
              </a:ext>
            </a:extLst>
          </p:cNvPr>
          <p:cNvSpPr>
            <a:spLocks noGrp="1"/>
          </p:cNvSpPr>
          <p:nvPr>
            <p:ph idx="12"/>
          </p:nvPr>
        </p:nvSpPr>
        <p:spPr>
          <a:xfrm>
            <a:off x="6501480" y="2055223"/>
            <a:ext cx="2529309" cy="3751239"/>
          </a:xfrm>
        </p:spPr>
        <p:txBody>
          <a:bodyPr/>
          <a:lstStyle/>
          <a:p>
            <a:r>
              <a:rPr lang="cs-CZ" b="1" dirty="0"/>
              <a:t>Okruhy</a:t>
            </a:r>
            <a:endParaRPr lang="en-US" dirty="0"/>
          </a:p>
          <a:p>
            <a:pPr lvl="1"/>
            <a:r>
              <a:rPr lang="cs-CZ" sz="1600" dirty="0"/>
              <a:t>Směšovací okruh</a:t>
            </a:r>
          </a:p>
          <a:p>
            <a:pPr lvl="1"/>
            <a:r>
              <a:rPr lang="cs-CZ" sz="1600" dirty="0"/>
              <a:t>Okruh s dvojitým směšováním</a:t>
            </a:r>
          </a:p>
          <a:p>
            <a:pPr lvl="1"/>
            <a:r>
              <a:rPr lang="cs-CZ" sz="1600" dirty="0"/>
              <a:t>Vstřikovací okruh s 2-cestným ventilem</a:t>
            </a:r>
          </a:p>
          <a:p>
            <a:pPr lvl="1"/>
            <a:r>
              <a:rPr lang="cs-CZ" sz="1600" dirty="0"/>
              <a:t>Vstřikovací okruh s 3-cestným ventilem</a:t>
            </a:r>
          </a:p>
          <a:p>
            <a:pPr lvl="1"/>
            <a:r>
              <a:rPr lang="cs-CZ" sz="1600" dirty="0"/>
              <a:t>Škrticí okruh</a:t>
            </a:r>
          </a:p>
          <a:p>
            <a:pPr lvl="1"/>
            <a:r>
              <a:rPr lang="cs-CZ" sz="1600" dirty="0"/>
              <a:t>Rozdělovací okruh</a:t>
            </a:r>
          </a:p>
          <a:p>
            <a:pPr lvl="1"/>
            <a:r>
              <a:rPr lang="cs-CZ" sz="1400" i="1" dirty="0"/>
              <a:t>Rozdělovací okruh s rozdělovacím ventilem</a:t>
            </a:r>
            <a:endParaRPr lang="en-US" sz="1400" i="1" dirty="0"/>
          </a:p>
          <a:p>
            <a:pPr lvl="1"/>
            <a:endParaRPr lang="en-US" dirty="0"/>
          </a:p>
        </p:txBody>
      </p:sp>
      <p:sp>
        <p:nvSpPr>
          <p:cNvPr id="4" name="Footer Placeholder">
            <a:extLst>
              <a:ext uri="{FF2B5EF4-FFF2-40B4-BE49-F238E27FC236}">
                <a16:creationId xmlns:a16="http://schemas.microsoft.com/office/drawing/2014/main" id="{3F64DA5D-1FEF-45CF-8F11-1E9BC92BD6CA}"/>
              </a:ext>
            </a:extLst>
          </p:cNvPr>
          <p:cNvSpPr>
            <a:spLocks noGrp="1"/>
          </p:cNvSpPr>
          <p:nvPr>
            <p:ph type="ftr" sz="quarter" idx="14"/>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5" name="Slide Number Placeholder">
            <a:extLst>
              <a:ext uri="{FF2B5EF4-FFF2-40B4-BE49-F238E27FC236}">
                <a16:creationId xmlns:a16="http://schemas.microsoft.com/office/drawing/2014/main" id="{B38543DA-CC23-48CA-BBA6-732474F71B3B}"/>
              </a:ext>
            </a:extLst>
          </p:cNvPr>
          <p:cNvSpPr>
            <a:spLocks noGrp="1"/>
          </p:cNvSpPr>
          <p:nvPr>
            <p:ph type="sldNum" sz="quarter" idx="15"/>
          </p:nvPr>
        </p:nvSpPr>
        <p:spPr/>
        <p:txBody>
          <a:bodyPr/>
          <a:lstStyle/>
          <a:p>
            <a:r>
              <a:rPr lang="en-US"/>
              <a:t>Page </a:t>
            </a:r>
            <a:fld id="{15EBE321-CBB1-4E91-BD14-37C8D44326FB}" type="slidenum">
              <a:rPr lang="en-US" smtClean="0"/>
              <a:pPr/>
              <a:t>7</a:t>
            </a:fld>
            <a:endParaRPr lang="en-US" dirty="0"/>
          </a:p>
        </p:txBody>
      </p:sp>
      <p:sp>
        <p:nvSpPr>
          <p:cNvPr id="17" name="Copy 1">
            <a:extLst>
              <a:ext uri="{FF2B5EF4-FFF2-40B4-BE49-F238E27FC236}">
                <a16:creationId xmlns:a16="http://schemas.microsoft.com/office/drawing/2014/main" id="{2BEF1E5D-90F7-470A-BD0C-27A6CE1A1907}"/>
              </a:ext>
            </a:extLst>
          </p:cNvPr>
          <p:cNvSpPr txBox="1">
            <a:spLocks/>
          </p:cNvSpPr>
          <p:nvPr/>
        </p:nvSpPr>
        <p:spPr>
          <a:xfrm>
            <a:off x="6501480" y="1414462"/>
            <a:ext cx="5192983" cy="504131"/>
          </a:xfrm>
          <a:prstGeom prst="rect">
            <a:avLst/>
          </a:prstGeom>
          <a:ln w="19050">
            <a:solidFill>
              <a:schemeClr val="accent2"/>
            </a:solidFill>
          </a:ln>
        </p:spPr>
        <p:txBody>
          <a:bodyPr vert="horz" lIns="216000" tIns="144000" rIns="216000" bIns="14400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ln>
                  <a:noFill/>
                </a:ln>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9pPr>
          </a:lstStyle>
          <a:p>
            <a:pPr algn="ctr"/>
            <a:r>
              <a:rPr lang="cs-CZ" b="1" dirty="0"/>
              <a:t>Spotřeba</a:t>
            </a:r>
            <a:endParaRPr lang="en-US" b="1" dirty="0"/>
          </a:p>
        </p:txBody>
      </p:sp>
      <p:sp>
        <p:nvSpPr>
          <p:cNvPr id="18" name="Copy 1">
            <a:extLst>
              <a:ext uri="{FF2B5EF4-FFF2-40B4-BE49-F238E27FC236}">
                <a16:creationId xmlns:a16="http://schemas.microsoft.com/office/drawing/2014/main" id="{A3A03D5C-C1D5-4AAD-9DA5-A1ECF30B947F}"/>
              </a:ext>
            </a:extLst>
          </p:cNvPr>
          <p:cNvSpPr txBox="1">
            <a:spLocks/>
          </p:cNvSpPr>
          <p:nvPr/>
        </p:nvSpPr>
        <p:spPr>
          <a:xfrm>
            <a:off x="3456321" y="1414462"/>
            <a:ext cx="2837135" cy="4392000"/>
          </a:xfrm>
          <a:prstGeom prst="rect">
            <a:avLst/>
          </a:prstGeom>
          <a:ln w="19050">
            <a:solidFill>
              <a:schemeClr val="accent2"/>
            </a:solidFill>
          </a:ln>
        </p:spPr>
        <p:txBody>
          <a:bodyPr vert="horz" lIns="216000" tIns="144000" rIns="216000" bIns="14400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ln>
                  <a:noFill/>
                </a:ln>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rgbClr val="00FFB9"/>
              </a:buClr>
              <a:buFont typeface="Arial" panose="020B0604020202020204" pitchFamily="34" charset="0"/>
              <a:buChar char="•"/>
              <a:defRPr sz="1800" kern="1200">
                <a:ln>
                  <a:noFill/>
                </a:ln>
                <a:solidFill>
                  <a:schemeClr val="tx1"/>
                </a:solidFill>
                <a:latin typeface="+mn-lt"/>
                <a:ea typeface="+mn-ea"/>
                <a:cs typeface="+mn-cs"/>
              </a:defRPr>
            </a:lvl9pPr>
          </a:lstStyle>
          <a:p>
            <a:r>
              <a:rPr lang="cs-CZ" b="1" dirty="0"/>
              <a:t>Typ rozvodů</a:t>
            </a:r>
            <a:endParaRPr lang="en-US" b="1" dirty="0"/>
          </a:p>
          <a:p>
            <a:pPr lvl="1"/>
            <a:r>
              <a:rPr lang="cs-CZ" sz="1600" dirty="0"/>
              <a:t>Nízkotlaký</a:t>
            </a:r>
          </a:p>
          <a:p>
            <a:pPr lvl="1"/>
            <a:r>
              <a:rPr lang="cs-CZ" sz="1600" dirty="0"/>
              <a:t>Tlakovým s konstantním průtokem V</a:t>
            </a:r>
          </a:p>
          <a:p>
            <a:pPr lvl="1"/>
            <a:r>
              <a:rPr lang="cs-CZ" sz="1600" dirty="0"/>
              <a:t>Tlakový s variabilním průtokem V</a:t>
            </a:r>
            <a:endParaRPr lang="en-US" sz="1600" dirty="0"/>
          </a:p>
        </p:txBody>
      </p:sp>
      <p:sp>
        <p:nvSpPr>
          <p:cNvPr id="19" name="Copy 3 (Highlight)">
            <a:extLst>
              <a:ext uri="{FF2B5EF4-FFF2-40B4-BE49-F238E27FC236}">
                <a16:creationId xmlns:a16="http://schemas.microsoft.com/office/drawing/2014/main" id="{51E1BEED-CA4C-4815-8090-9D13CC414436}"/>
              </a:ext>
            </a:extLst>
          </p:cNvPr>
          <p:cNvSpPr txBox="1">
            <a:spLocks/>
          </p:cNvSpPr>
          <p:nvPr/>
        </p:nvSpPr>
        <p:spPr>
          <a:xfrm>
            <a:off x="9165154" y="2055223"/>
            <a:ext cx="2529309" cy="3751239"/>
          </a:xfrm>
          <a:prstGeom prst="rect">
            <a:avLst/>
          </a:prstGeom>
          <a:solidFill>
            <a:schemeClr val="tx2"/>
          </a:solidFill>
          <a:ln w="19050">
            <a:solidFill>
              <a:schemeClr val="tx1"/>
            </a:solidFill>
          </a:ln>
        </p:spPr>
        <p:txBody>
          <a:bodyPr vert="horz" lIns="216000" tIns="144000" rIns="216000" bIns="14400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bg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bg1"/>
                </a:solidFill>
                <a:latin typeface="+mn-lt"/>
                <a:ea typeface="+mn-ea"/>
                <a:cs typeface="+mn-cs"/>
              </a:defRPr>
            </a:lvl9pPr>
          </a:lstStyle>
          <a:p>
            <a:r>
              <a:rPr lang="cs-CZ" b="1" dirty="0"/>
              <a:t>Výměníky</a:t>
            </a:r>
            <a:endParaRPr lang="en-US" dirty="0"/>
          </a:p>
          <a:p>
            <a:pPr lvl="1"/>
            <a:r>
              <a:rPr lang="cs-CZ" sz="1600" dirty="0"/>
              <a:t>Radiátory</a:t>
            </a:r>
          </a:p>
          <a:p>
            <a:pPr lvl="1"/>
            <a:r>
              <a:rPr lang="cs-CZ" sz="1600" dirty="0"/>
              <a:t>Podlahové vytápění</a:t>
            </a:r>
          </a:p>
          <a:p>
            <a:pPr lvl="1"/>
            <a:r>
              <a:rPr lang="cs-CZ" sz="1600" dirty="0"/>
              <a:t>Chladicí stropy</a:t>
            </a:r>
          </a:p>
          <a:p>
            <a:pPr lvl="1"/>
            <a:r>
              <a:rPr lang="cs-CZ" sz="1600" dirty="0"/>
              <a:t>Příprava TUV</a:t>
            </a:r>
          </a:p>
          <a:p>
            <a:pPr lvl="1"/>
            <a:r>
              <a:rPr lang="cs-CZ" sz="1600" dirty="0"/>
              <a:t>Ohřívače vzduchu</a:t>
            </a:r>
          </a:p>
          <a:p>
            <a:pPr lvl="1"/>
            <a:r>
              <a:rPr lang="cs-CZ" sz="1600" dirty="0"/>
              <a:t>…</a:t>
            </a:r>
          </a:p>
          <a:p>
            <a:pPr lvl="1"/>
            <a:endParaRPr lang="en-US" sz="1600" dirty="0"/>
          </a:p>
        </p:txBody>
      </p:sp>
    </p:spTree>
    <p:extLst>
      <p:ext uri="{BB962C8B-B14F-4D97-AF65-F5344CB8AC3E}">
        <p14:creationId xmlns:p14="http://schemas.microsoft.com/office/powerpoint/2010/main" val="69780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9397CCD-C35C-476B-9FB3-61FA21A8A35A}"/>
              </a:ext>
            </a:extLst>
          </p:cNvPr>
          <p:cNvSpPr>
            <a:spLocks noGrp="1"/>
          </p:cNvSpPr>
          <p:nvPr>
            <p:ph type="title"/>
          </p:nvPr>
        </p:nvSpPr>
        <p:spPr/>
        <p:txBody>
          <a:bodyPr/>
          <a:lstStyle/>
          <a:p>
            <a:r>
              <a:rPr lang="en-US" dirty="0" err="1"/>
              <a:t>Samotný</a:t>
            </a:r>
            <a:r>
              <a:rPr lang="en-US" dirty="0"/>
              <a:t> </a:t>
            </a:r>
            <a:r>
              <a:rPr lang="en-US" dirty="0" err="1"/>
              <a:t>výkon</a:t>
            </a:r>
            <a:r>
              <a:rPr lang="en-US" dirty="0"/>
              <a:t> </a:t>
            </a:r>
            <a:r>
              <a:rPr lang="en-US" dirty="0" err="1"/>
              <a:t>spotřebiče</a:t>
            </a:r>
            <a:r>
              <a:rPr lang="en-US" dirty="0"/>
              <a:t>  </a:t>
            </a:r>
            <a:r>
              <a:rPr lang="en-US" dirty="0" err="1"/>
              <a:t>pak</a:t>
            </a:r>
            <a:r>
              <a:rPr lang="en-US" dirty="0"/>
              <a:t> </a:t>
            </a:r>
            <a:r>
              <a:rPr lang="en-US" dirty="0" err="1"/>
              <a:t>můžeme</a:t>
            </a:r>
            <a:r>
              <a:rPr lang="en-US" dirty="0"/>
              <a:t> </a:t>
            </a:r>
            <a:r>
              <a:rPr lang="en-US" dirty="0" err="1"/>
              <a:t>ovlivnit</a:t>
            </a:r>
            <a:r>
              <a:rPr lang="en-US" dirty="0"/>
              <a:t> </a:t>
            </a:r>
            <a:r>
              <a:rPr lang="en-US" dirty="0" err="1"/>
              <a:t>nastavením</a:t>
            </a:r>
            <a:r>
              <a:rPr lang="en-US" dirty="0"/>
              <a:t> </a:t>
            </a:r>
            <a:r>
              <a:rPr lang="en-US" dirty="0" err="1"/>
              <a:t>zdvihem</a:t>
            </a:r>
            <a:r>
              <a:rPr lang="en-US" dirty="0"/>
              <a:t> </a:t>
            </a:r>
            <a:r>
              <a:rPr lang="en-US" dirty="0" err="1"/>
              <a:t>ventilu</a:t>
            </a:r>
            <a:r>
              <a:rPr lang="en-US" dirty="0"/>
              <a:t>. </a:t>
            </a:r>
            <a:r>
              <a:rPr lang="en-US" dirty="0" err="1"/>
              <a:t>Existují</a:t>
            </a:r>
            <a:r>
              <a:rPr lang="en-US" dirty="0"/>
              <a:t> </a:t>
            </a:r>
            <a:r>
              <a:rPr lang="en-US" dirty="0" err="1"/>
              <a:t>dva</a:t>
            </a:r>
            <a:r>
              <a:rPr lang="en-US" dirty="0"/>
              <a:t> </a:t>
            </a:r>
            <a:r>
              <a:rPr lang="en-US" dirty="0" err="1"/>
              <a:t>rozdílné</a:t>
            </a:r>
            <a:r>
              <a:rPr lang="en-US" dirty="0"/>
              <a:t> </a:t>
            </a:r>
            <a:r>
              <a:rPr lang="en-US" dirty="0" err="1"/>
              <a:t>způsoby</a:t>
            </a:r>
            <a:r>
              <a:rPr lang="en-US" dirty="0"/>
              <a:t>:</a:t>
            </a:r>
          </a:p>
        </p:txBody>
      </p:sp>
      <p:sp>
        <p:nvSpPr>
          <p:cNvPr id="2" name="Copy">
            <a:extLst>
              <a:ext uri="{FF2B5EF4-FFF2-40B4-BE49-F238E27FC236}">
                <a16:creationId xmlns:a16="http://schemas.microsoft.com/office/drawing/2014/main" id="{136962EB-1F92-43E3-92B1-2A77860EF8BB}"/>
              </a:ext>
            </a:extLst>
          </p:cNvPr>
          <p:cNvSpPr>
            <a:spLocks noGrp="1"/>
          </p:cNvSpPr>
          <p:nvPr>
            <p:ph sz="half" idx="2"/>
          </p:nvPr>
        </p:nvSpPr>
        <p:spPr>
          <a:xfrm>
            <a:off x="6096000" y="1412212"/>
            <a:ext cx="3744000" cy="4752000"/>
          </a:xfrm>
        </p:spPr>
        <p:txBody>
          <a:bodyPr/>
          <a:lstStyle/>
          <a:p>
            <a:r>
              <a:rPr lang="cs-CZ" b="1" dirty="0"/>
              <a:t>Regulace průtokem: </a:t>
            </a:r>
            <a:r>
              <a:rPr lang="cs-CZ" dirty="0"/>
              <a:t>2-cestný ventil mění průtok ke spotřebiči.</a:t>
            </a:r>
          </a:p>
          <a:p>
            <a:pPr marL="0" lvl="1" indent="0">
              <a:buNone/>
            </a:pPr>
            <a:r>
              <a:rPr lang="cs-CZ" dirty="0"/>
              <a:t>Vlastnosti:</a:t>
            </a:r>
            <a:endParaRPr lang="en-US" dirty="0"/>
          </a:p>
          <a:p>
            <a:pPr lvl="1"/>
            <a:r>
              <a:rPr lang="en-US" dirty="0" err="1"/>
              <a:t>Objemový</a:t>
            </a:r>
            <a:r>
              <a:rPr lang="en-US" dirty="0"/>
              <a:t> </a:t>
            </a:r>
            <a:r>
              <a:rPr lang="en-US" dirty="0" err="1"/>
              <a:t>průtok</a:t>
            </a:r>
            <a:r>
              <a:rPr lang="en-US" dirty="0"/>
              <a:t> </a:t>
            </a:r>
            <a:r>
              <a:rPr lang="en-US" dirty="0" err="1"/>
              <a:t>spotřebičem</a:t>
            </a:r>
            <a:r>
              <a:rPr lang="en-US" dirty="0"/>
              <a:t> je </a:t>
            </a:r>
            <a:r>
              <a:rPr lang="en-US" b="1" dirty="0" err="1"/>
              <a:t>proměnlivý</a:t>
            </a:r>
            <a:endParaRPr lang="en-US" b="1" dirty="0"/>
          </a:p>
          <a:p>
            <a:pPr lvl="1"/>
            <a:r>
              <a:rPr lang="en-US" dirty="0" err="1"/>
              <a:t>Teplota</a:t>
            </a:r>
            <a:r>
              <a:rPr lang="en-US" dirty="0"/>
              <a:t> </a:t>
            </a:r>
            <a:r>
              <a:rPr lang="en-US" dirty="0" err="1"/>
              <a:t>spotřebiče</a:t>
            </a:r>
            <a:r>
              <a:rPr lang="en-US" dirty="0"/>
              <a:t> je </a:t>
            </a:r>
            <a:r>
              <a:rPr lang="en-US" b="1" dirty="0" err="1"/>
              <a:t>konstantní</a:t>
            </a:r>
            <a:endParaRPr lang="en-US" b="1" dirty="0"/>
          </a:p>
          <a:p>
            <a:pPr lvl="1"/>
            <a:endParaRPr lang="cs-CZ" dirty="0"/>
          </a:p>
          <a:p>
            <a:r>
              <a:rPr lang="cs-CZ" b="1" dirty="0"/>
              <a:t>Regulace směšováním: </a:t>
            </a:r>
            <a:r>
              <a:rPr lang="en-US" dirty="0"/>
              <a:t>3-cestný ventil </a:t>
            </a:r>
            <a:r>
              <a:rPr lang="en-US" dirty="0" err="1"/>
              <a:t>mění</a:t>
            </a:r>
            <a:r>
              <a:rPr lang="en-US" dirty="0"/>
              <a:t> </a:t>
            </a:r>
            <a:r>
              <a:rPr lang="en-US" dirty="0" err="1"/>
              <a:t>směšovací</a:t>
            </a:r>
            <a:r>
              <a:rPr lang="en-US" dirty="0"/>
              <a:t> </a:t>
            </a:r>
            <a:r>
              <a:rPr lang="en-US" dirty="0" err="1"/>
              <a:t>poměr</a:t>
            </a:r>
            <a:r>
              <a:rPr lang="en-US" dirty="0"/>
              <a:t> </a:t>
            </a:r>
            <a:r>
              <a:rPr lang="en-US" dirty="0" err="1"/>
              <a:t>média</a:t>
            </a:r>
            <a:r>
              <a:rPr lang="en-US" dirty="0"/>
              <a:t> </a:t>
            </a:r>
            <a:r>
              <a:rPr lang="en-US" dirty="0" err="1"/>
              <a:t>ze</a:t>
            </a:r>
            <a:r>
              <a:rPr lang="en-US" dirty="0"/>
              <a:t> </a:t>
            </a:r>
            <a:r>
              <a:rPr lang="en-US" dirty="0" err="1"/>
              <a:t>zdroje</a:t>
            </a:r>
            <a:r>
              <a:rPr lang="en-US" dirty="0"/>
              <a:t> a </a:t>
            </a:r>
            <a:r>
              <a:rPr lang="en-US" dirty="0" err="1"/>
              <a:t>ze</a:t>
            </a:r>
            <a:r>
              <a:rPr lang="en-US" dirty="0"/>
              <a:t> </a:t>
            </a:r>
            <a:r>
              <a:rPr lang="en-US" dirty="0" err="1"/>
              <a:t>zpátečky</a:t>
            </a:r>
            <a:r>
              <a:rPr lang="en-US" dirty="0"/>
              <a:t> </a:t>
            </a:r>
            <a:r>
              <a:rPr lang="en-US" dirty="0" err="1"/>
              <a:t>spotřebiče</a:t>
            </a:r>
            <a:r>
              <a:rPr lang="en-US" dirty="0"/>
              <a:t>.</a:t>
            </a:r>
            <a:endParaRPr lang="cs-CZ" dirty="0"/>
          </a:p>
          <a:p>
            <a:pPr marL="0" lvl="1" indent="0">
              <a:buNone/>
            </a:pPr>
            <a:r>
              <a:rPr lang="cs-CZ" dirty="0"/>
              <a:t>Vlastnosti:</a:t>
            </a:r>
            <a:endParaRPr lang="en-US" dirty="0"/>
          </a:p>
          <a:p>
            <a:pPr lvl="1"/>
            <a:r>
              <a:rPr lang="en-US" dirty="0" err="1"/>
              <a:t>Objemový</a:t>
            </a:r>
            <a:r>
              <a:rPr lang="en-US" dirty="0"/>
              <a:t> </a:t>
            </a:r>
            <a:r>
              <a:rPr lang="en-US" dirty="0" err="1"/>
              <a:t>průtok</a:t>
            </a:r>
            <a:r>
              <a:rPr lang="en-US" dirty="0"/>
              <a:t> </a:t>
            </a:r>
            <a:r>
              <a:rPr lang="en-US" dirty="0" err="1"/>
              <a:t>spotřebičem</a:t>
            </a:r>
            <a:r>
              <a:rPr lang="en-US" dirty="0"/>
              <a:t> je </a:t>
            </a:r>
            <a:r>
              <a:rPr lang="en-US" b="1" dirty="0" err="1"/>
              <a:t>konstantní</a:t>
            </a:r>
            <a:endParaRPr lang="en-US" b="1" dirty="0"/>
          </a:p>
          <a:p>
            <a:pPr lvl="1"/>
            <a:r>
              <a:rPr lang="en-US" dirty="0" err="1"/>
              <a:t>Teplota</a:t>
            </a:r>
            <a:r>
              <a:rPr lang="en-US" dirty="0"/>
              <a:t> </a:t>
            </a:r>
            <a:r>
              <a:rPr lang="en-US" dirty="0" err="1"/>
              <a:t>spotřebiče</a:t>
            </a:r>
            <a:r>
              <a:rPr lang="en-US" dirty="0"/>
              <a:t> je </a:t>
            </a:r>
            <a:r>
              <a:rPr lang="en-US" b="1" dirty="0" err="1"/>
              <a:t>proměnlivá</a:t>
            </a:r>
            <a:endParaRPr lang="en-US" b="1" dirty="0"/>
          </a:p>
          <a:p>
            <a:pPr lvl="1"/>
            <a:endParaRPr lang="en-US" dirty="0"/>
          </a:p>
        </p:txBody>
      </p:sp>
      <p:sp>
        <p:nvSpPr>
          <p:cNvPr id="15" name="Footer Placeholder">
            <a:extLst>
              <a:ext uri="{FF2B5EF4-FFF2-40B4-BE49-F238E27FC236}">
                <a16:creationId xmlns:a16="http://schemas.microsoft.com/office/drawing/2014/main" id="{7B387324-C284-43AB-AC82-4099E147DD6E}"/>
              </a:ext>
            </a:extLst>
          </p:cNvPr>
          <p:cNvSpPr>
            <a:spLocks noGrp="1"/>
          </p:cNvSpPr>
          <p:nvPr>
            <p:ph type="ftr" sz="quarter" idx="13"/>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4" name="Slide Number Placeholder">
            <a:extLst>
              <a:ext uri="{FF2B5EF4-FFF2-40B4-BE49-F238E27FC236}">
                <a16:creationId xmlns:a16="http://schemas.microsoft.com/office/drawing/2014/main" id="{AD8F4F24-1A75-4C2E-B8C7-06798FFD5394}"/>
              </a:ext>
            </a:extLst>
          </p:cNvPr>
          <p:cNvSpPr>
            <a:spLocks noGrp="1"/>
          </p:cNvSpPr>
          <p:nvPr>
            <p:ph type="sldNum" sz="quarter" idx="14"/>
          </p:nvPr>
        </p:nvSpPr>
        <p:spPr/>
        <p:txBody>
          <a:bodyPr/>
          <a:lstStyle/>
          <a:p>
            <a:r>
              <a:rPr lang="en-US"/>
              <a:t>Page </a:t>
            </a:r>
            <a:fld id="{15EBE321-CBB1-4E91-BD14-37C8D44326FB}" type="slidenum">
              <a:rPr lang="en-US" smtClean="0"/>
              <a:pPr/>
              <a:t>8</a:t>
            </a:fld>
            <a:endParaRPr lang="en-US" dirty="0"/>
          </a:p>
        </p:txBody>
      </p:sp>
      <p:pic>
        <p:nvPicPr>
          <p:cNvPr id="10" name="Zástupný symbol obrázku 7">
            <a:extLst>
              <a:ext uri="{FF2B5EF4-FFF2-40B4-BE49-F238E27FC236}">
                <a16:creationId xmlns:a16="http://schemas.microsoft.com/office/drawing/2014/main" id="{FCB9D72D-0C81-41F7-80B9-434F4973CFAA}"/>
              </a:ext>
            </a:extLst>
          </p:cNvPr>
          <p:cNvPicPr>
            <a:picLocks noGrp="1" noChangeAspect="1"/>
          </p:cNvPicPr>
          <p:nvPr>
            <p:ph type="pic" sz="quarter" idx="12"/>
          </p:nvPr>
        </p:nvPicPr>
        <p:blipFill rotWithShape="1">
          <a:blip r:embed="rId2"/>
          <a:srcRect l="7862" t="5041" r="19344" b="11291"/>
          <a:stretch/>
        </p:blipFill>
        <p:spPr>
          <a:xfrm>
            <a:off x="411163" y="1198801"/>
            <a:ext cx="5240700" cy="4818822"/>
          </a:xfrm>
        </p:spPr>
      </p:pic>
    </p:spTree>
    <p:extLst>
      <p:ext uri="{BB962C8B-B14F-4D97-AF65-F5344CB8AC3E}">
        <p14:creationId xmlns:p14="http://schemas.microsoft.com/office/powerpoint/2010/main" val="379433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2462213"/>
          </a:xfrm>
        </p:spPr>
        <p:txBody>
          <a:bodyPr/>
          <a:lstStyle/>
          <a:p>
            <a:r>
              <a:rPr lang="cs-CZ" dirty="0"/>
              <a:t>Základní hydraulická zapojení</a:t>
            </a:r>
            <a:endParaRPr lang="en-US" b="0" dirty="0"/>
          </a:p>
        </p:txBody>
      </p:sp>
      <p:sp>
        <p:nvSpPr>
          <p:cNvPr id="4" name="Footer Placeholder">
            <a:extLst>
              <a:ext uri="{FF2B5EF4-FFF2-40B4-BE49-F238E27FC236}">
                <a16:creationId xmlns:a16="http://schemas.microsoft.com/office/drawing/2014/main" id="{219E2082-A671-48FA-BA58-21BFEF63DFFA}"/>
              </a:ext>
            </a:extLst>
          </p:cNvPr>
          <p:cNvSpPr>
            <a:spLocks noGrp="1"/>
          </p:cNvSpPr>
          <p:nvPr>
            <p:ph type="ftr" sz="quarter" idx="10"/>
          </p:nvPr>
        </p:nvSpPr>
        <p:spPr/>
        <p:txBody>
          <a:bodyPr/>
          <a:lstStyle/>
          <a:p>
            <a:r>
              <a:rPr lang="en-US" dirty="0"/>
              <a:t>Restricted | © Siemens 20</a:t>
            </a:r>
            <a:r>
              <a:rPr lang="cs-CZ" dirty="0"/>
              <a:t>21</a:t>
            </a:r>
            <a:r>
              <a:rPr lang="en-US" dirty="0"/>
              <a:t> | </a:t>
            </a:r>
            <a:r>
              <a:rPr lang="cs-CZ" dirty="0"/>
              <a:t>Pavel </a:t>
            </a:r>
            <a:r>
              <a:rPr lang="cs-CZ" dirty="0" err="1"/>
              <a:t>Pitař</a:t>
            </a:r>
            <a:r>
              <a:rPr lang="en-US" dirty="0"/>
              <a:t> | </a:t>
            </a:r>
            <a:r>
              <a:rPr lang="cs-CZ" dirty="0" err="1"/>
              <a:t>Building</a:t>
            </a:r>
            <a:r>
              <a:rPr lang="cs-CZ" dirty="0"/>
              <a:t> </a:t>
            </a:r>
            <a:r>
              <a:rPr lang="cs-CZ" dirty="0" err="1"/>
              <a:t>Products</a:t>
            </a:r>
            <a:r>
              <a:rPr lang="en-US" dirty="0"/>
              <a:t> | </a:t>
            </a:r>
            <a:r>
              <a:rPr lang="cs-CZ" dirty="0"/>
              <a:t>2021</a:t>
            </a:r>
            <a:r>
              <a:rPr lang="en-US" dirty="0"/>
              <a:t>-</a:t>
            </a:r>
            <a:r>
              <a:rPr lang="cs-CZ" dirty="0"/>
              <a:t>01</a:t>
            </a:r>
            <a:r>
              <a:rPr lang="en-US" dirty="0"/>
              <a:t>-</a:t>
            </a:r>
            <a:r>
              <a:rPr lang="cs-CZ" dirty="0"/>
              <a:t>22</a:t>
            </a:r>
            <a:endParaRPr lang="en-US" dirty="0"/>
          </a:p>
        </p:txBody>
      </p:sp>
      <p:sp>
        <p:nvSpPr>
          <p:cNvPr id="3" name="Slide Number Placeholder">
            <a:extLst>
              <a:ext uri="{FF2B5EF4-FFF2-40B4-BE49-F238E27FC236}">
                <a16:creationId xmlns:a16="http://schemas.microsoft.com/office/drawing/2014/main" id="{ACCFE235-7738-4971-A010-875207DA87A2}"/>
              </a:ext>
            </a:extLst>
          </p:cNvPr>
          <p:cNvSpPr>
            <a:spLocks noGrp="1"/>
          </p:cNvSpPr>
          <p:nvPr>
            <p:ph type="sldNum" sz="quarter" idx="11"/>
          </p:nvPr>
        </p:nvSpPr>
        <p:spPr/>
        <p:txBody>
          <a:bodyPr/>
          <a:lstStyle/>
          <a:p>
            <a:r>
              <a:rPr lang="en-US"/>
              <a:t>Page </a:t>
            </a:r>
            <a:fld id="{15EBE321-CBB1-4E91-BD14-37C8D44326FB}" type="slidenum">
              <a:rPr lang="en-US" smtClean="0"/>
              <a:pPr/>
              <a:t>9</a:t>
            </a:fld>
            <a:endParaRPr lang="en-US" dirty="0"/>
          </a:p>
        </p:txBody>
      </p:sp>
    </p:spTree>
    <p:extLst>
      <p:ext uri="{BB962C8B-B14F-4D97-AF65-F5344CB8AC3E}">
        <p14:creationId xmlns:p14="http://schemas.microsoft.com/office/powerpoint/2010/main" val="2969443571"/>
      </p:ext>
    </p:extLst>
  </p:cSld>
  <p:clrMapOvr>
    <a:masterClrMapping/>
  </p:clrMapOvr>
</p:sld>
</file>

<file path=ppt/theme/theme1.xml><?xml version="1.0" encoding="utf-8"?>
<a:theme xmlns:a="http://schemas.openxmlformats.org/drawingml/2006/main" name="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Dark Gray | 102 102 126">
      <a:srgbClr val="66667E"/>
    </a:custClr>
    <a:custClr name="Gray | 153 153 169">
      <a:srgbClr val="9999A9"/>
    </a:custClr>
    <a:custClr name="Soft Gray | 204 204 212">
      <a:srgbClr val="CCCCD4"/>
    </a:custClr>
    <a:custClr name="Light Gray | 229 229 233">
      <a:srgbClr val="E5E5E9"/>
    </a:custClr>
    <a:custClr name="Purple | 170 50 190">
      <a:srgbClr val="AA32BE"/>
    </a:custClr>
    <a:custClr name="Dark Purple | 80 0 120">
      <a:srgbClr val="500078"/>
    </a:custClr>
    <a:custClr name="Yellow | 255 215 50">
      <a:srgbClr val="FFD732"/>
    </a:custClr>
    <a:custClr name="Orange | 255 144 0">
      <a:srgbClr val="FF9000"/>
    </a:custClr>
    <a:custClr name="Soft Red | 254 131 137">
      <a:srgbClr val="FE8389"/>
    </a:custClr>
    <a:custClr name="Red | 239 1 55">
      <a:srgbClr val="EF0137"/>
    </a:custClr>
    <a:custClr name="Bold Green | For creation of the Focus Line">
      <a:srgbClr val="00FFB9"/>
    </a:custClr>
    <a:custClr name="Bold Blue | For creation of the Focus Line">
      <a:srgbClr val="00E6DC"/>
    </a:custClr>
    <a:custClr name="Light Sand | 243 243 240">
      <a:srgbClr val="F3F3F0"/>
    </a:custClr>
    <a:custClr name="Siemens Petrol | 0 153 153">
      <a:srgbClr val="009999"/>
    </a:custClr>
    <a:custClr name="Soft Green | 0 215 160">
      <a:srgbClr val="00D7A0"/>
    </a:custClr>
    <a:custClr name="Green | 0 175 142">
      <a:srgbClr val="00AF8E"/>
    </a:custClr>
    <a:custClr name="Soft Blue | 0 190 220">
      <a:srgbClr val="00BEDC"/>
    </a:custClr>
    <a:custClr name="Blue | 0 135 190">
      <a:srgbClr val="0087BE"/>
    </a:custClr>
    <a:custClr name="Dark Blue | 0 85 124">
      <a:srgbClr val="00557C"/>
    </a:custClr>
    <a:custClr name="Deep Blue | 0 0 40">
      <a:srgbClr val="00002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ay | 102 102 126">
      <a:srgbClr val="66667E"/>
    </a:custClr>
    <a:custClr name="Gray | 153 153 169">
      <a:srgbClr val="9999A9"/>
    </a:custClr>
    <a:custClr name="Soft Gray | 204 204 212">
      <a:srgbClr val="CCCCD4"/>
    </a:custClr>
    <a:custClr name="Light Gray | 229 229 233">
      <a:srgbClr val="E5E5E9"/>
    </a:custClr>
    <a:custClr name="Purple | 170 50 190">
      <a:srgbClr val="AA32BE"/>
    </a:custClr>
    <a:custClr name="Dark Purple | 80 0 120">
      <a:srgbClr val="500078"/>
    </a:custClr>
    <a:custClr name="Yellow | 255 215 50">
      <a:srgbClr val="FFD732"/>
    </a:custClr>
    <a:custClr name="Orange | 255 144 0">
      <a:srgbClr val="FF9000"/>
    </a:custClr>
    <a:custClr name="Soft Red | 254 131 137">
      <a:srgbClr val="FE8389"/>
    </a:custClr>
    <a:custClr name="Red | 239 1 55">
      <a:srgbClr val="EF0137"/>
    </a:custClr>
    <a:custClr name="Bold Green | For creation of the Focus Line">
      <a:srgbClr val="00FFB9"/>
    </a:custClr>
    <a:custClr name="Bold Blue | For creation of the Focus Line">
      <a:srgbClr val="00E6DC"/>
    </a:custClr>
    <a:custClr name="Light Sand | 243 243 240">
      <a:srgbClr val="F3F3F0"/>
    </a:custClr>
    <a:custClr name="Siemens Petrol | 0 153 153">
      <a:srgbClr val="009999"/>
    </a:custClr>
    <a:custClr name="Soft Green | 0 215 160">
      <a:srgbClr val="00D7A0"/>
    </a:custClr>
    <a:custClr name="Green | 0 175 142">
      <a:srgbClr val="00AF8E"/>
    </a:custClr>
    <a:custClr name="Soft Blue | 0 190 220">
      <a:srgbClr val="00BEDC"/>
    </a:custClr>
    <a:custClr name="Blue | 0 135 190">
      <a:srgbClr val="0087BE"/>
    </a:custClr>
    <a:custClr name="Dark Blue | 0 85 124">
      <a:srgbClr val="00557C"/>
    </a:custClr>
    <a:custClr name="Deep Blue | 0 0 40">
      <a:srgbClr val="000028"/>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ay | 102 102 126">
      <a:srgbClr val="66667E"/>
    </a:custClr>
    <a:custClr name="Gray | 153 153 169">
      <a:srgbClr val="9999A9"/>
    </a:custClr>
    <a:custClr name="Soft Gray | 204 204 212">
      <a:srgbClr val="CCCCD4"/>
    </a:custClr>
    <a:custClr name="Light Gray | 229 229 233">
      <a:srgbClr val="E5E5E9"/>
    </a:custClr>
    <a:custClr name="Purple | 170 50 190">
      <a:srgbClr val="AA32BE"/>
    </a:custClr>
    <a:custClr name="Dark Purple | 80 0 120">
      <a:srgbClr val="500078"/>
    </a:custClr>
    <a:custClr name="Yellow | 255 215 50">
      <a:srgbClr val="FFD732"/>
    </a:custClr>
    <a:custClr name="Orange | 255 144 0">
      <a:srgbClr val="FF9000"/>
    </a:custClr>
    <a:custClr name="Soft Red | 254 131 137">
      <a:srgbClr val="FE8389"/>
    </a:custClr>
    <a:custClr name="Red | 239 1 55">
      <a:srgbClr val="EF0137"/>
    </a:custClr>
    <a:custClr name="Bold Green | For creation of the Focus Line">
      <a:srgbClr val="00FFB9"/>
    </a:custClr>
    <a:custClr name="Bold Blue | For creation of the Focus Line">
      <a:srgbClr val="00E6DC"/>
    </a:custClr>
    <a:custClr name="Light Sand | 243 243 240">
      <a:srgbClr val="F3F3F0"/>
    </a:custClr>
    <a:custClr name="Siemens Petrol | 0 153 153">
      <a:srgbClr val="009999"/>
    </a:custClr>
    <a:custClr name="Soft Green | 0 215 160">
      <a:srgbClr val="00D7A0"/>
    </a:custClr>
    <a:custClr name="Green | 0 175 142">
      <a:srgbClr val="00AF8E"/>
    </a:custClr>
    <a:custClr name="Soft Blue | 0 190 220">
      <a:srgbClr val="00BEDC"/>
    </a:custClr>
    <a:custClr name="Blue | 0 135 190">
      <a:srgbClr val="0087BE"/>
    </a:custClr>
    <a:custClr name="Dark Blue | 0 85 124">
      <a:srgbClr val="00557C"/>
    </a:custClr>
    <a:custClr name="Deep Blue | 0 0 40">
      <a:srgbClr val="000028"/>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2512</Words>
  <Application>Microsoft Office PowerPoint</Application>
  <PresentationFormat>Širokoúhlá obrazovka</PresentationFormat>
  <Paragraphs>342</Paragraphs>
  <Slides>31</Slides>
  <Notes>1</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3</vt:i4>
      </vt:variant>
      <vt:variant>
        <vt:lpstr>Nadpisy snímků</vt:lpstr>
      </vt:variant>
      <vt:variant>
        <vt:i4>31</vt:i4>
      </vt:variant>
    </vt:vector>
  </HeadingPairs>
  <TitlesOfParts>
    <vt:vector size="38" baseType="lpstr">
      <vt:lpstr>Arial</vt:lpstr>
      <vt:lpstr>Symbol</vt:lpstr>
      <vt:lpstr>Wingdings</vt:lpstr>
      <vt:lpstr>Siemens 2020</vt:lpstr>
      <vt:lpstr>Equation.3</vt:lpstr>
      <vt:lpstr>Rovnice</vt:lpstr>
      <vt:lpstr>Designer Zeichnung</vt:lpstr>
      <vt:lpstr>Teorie hydrauliky Základní hydraulická zapojení</vt:lpstr>
      <vt:lpstr>Úvod do hydrauliky</vt:lpstr>
      <vt:lpstr>Prezentace aplikace PowerPoint</vt:lpstr>
      <vt:lpstr>ÚVOD DO HYDRAULIKY</vt:lpstr>
      <vt:lpstr>Cílem návrhu hydrauliky je nastolit rovnováhu mezi zdrojem energie a spotřebičem energie. </vt:lpstr>
      <vt:lpstr>Prezentace aplikace PowerPoint</vt:lpstr>
      <vt:lpstr>HYDRAULICKÉ OKRUHY</vt:lpstr>
      <vt:lpstr>Samotný výkon spotřebiče  pak můžeme ovlivnit nastavením zdvihem ventilu. Existují dva rozdílné způsoby:</vt:lpstr>
      <vt:lpstr>Základní hydraulická zapojení</vt:lpstr>
      <vt:lpstr> ŠKRTICÍ OKRUH:</vt:lpstr>
      <vt:lpstr> SMĚŠOVACÍ OKRUH:</vt:lpstr>
      <vt:lpstr> ROZDĚLOVACÍ OKRUH:</vt:lpstr>
      <vt:lpstr> OKRUH S DVOJITÝM SMĚŠOVÁNÍM:</vt:lpstr>
      <vt:lpstr> VSTŘIKOVACÍ OKRUH S TROJCESTNÝM VENTILEM:</vt:lpstr>
      <vt:lpstr> VSTŘIKOVACÍ OKRUH S DVOJCESTNÝM VENTILEM:</vt:lpstr>
      <vt:lpstr>Hydraulické charakteristiky</vt:lpstr>
      <vt:lpstr>AUTORITA VENTILU   = regulační schopnost ventilu</vt:lpstr>
      <vt:lpstr>VÝPOČET AUTORITY VENTILU Pv:</vt:lpstr>
      <vt:lpstr>VÝPOČET JMENOVITÉHO PRŮTOKOVÉHO SOUČINITELE kvs:</vt:lpstr>
      <vt:lpstr>Distribuční okruhy</vt:lpstr>
      <vt:lpstr>V reálných aplikacích obecně jeden zdroj zásobuje mnoho spotřebičů.</vt:lpstr>
      <vt:lpstr>MODEL HYDRAULICKÉHO ZAPOJENÍ</vt:lpstr>
      <vt:lpstr>HYDRAULICKÉ OKRUHY</vt:lpstr>
      <vt:lpstr> NÍZKOTLAKOVÝ ROZDĚLOVAČ</vt:lpstr>
      <vt:lpstr> TLAKOVÝ ROZDĚLOVAČ S KONSTANTNÍM PRŮTOKEM</vt:lpstr>
      <vt:lpstr> TLAKOVÝ ROZDĚLOVAČ S PROMĚNLIVÝM PRŮTOKEM</vt:lpstr>
      <vt:lpstr>HYDRAULICKÉ VYVAŽOVÁNÍ</vt:lpstr>
      <vt:lpstr>AKUMULACE Nabídka a poptávka tepelné energie se vždy neshoduje – odběry ve špičce, sluneční svit apod.</vt:lpstr>
      <vt:lpstr> AKUMULACE Vybíjecí a nabíjecí cyklus</vt:lpstr>
      <vt:lpstr> TERMOHYDRAULICKÝ ROZDĚLOVAČ</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Siemens AG PowerPoint Presentation</dc:title>
  <dc:creator>Barathova, Veronika (RC-CZ CM MC)</dc:creator>
  <cp:keywords>Template</cp:keywords>
  <dc:description>Version 3.0.8
September 2020</dc:description>
  <cp:lastModifiedBy>Barathova, Veronika (RC-CZ CM MC)</cp:lastModifiedBy>
  <cp:revision>9</cp:revision>
  <dcterms:created xsi:type="dcterms:W3CDTF">2020-07-27T12:43:17Z</dcterms:created>
  <dcterms:modified xsi:type="dcterms:W3CDTF">2021-01-22T13:48:08Z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9b6cd5-d141-4a33-8bf1-0ca04484304f_Enabled">
    <vt:lpwstr>true</vt:lpwstr>
  </property>
  <property fmtid="{D5CDD505-2E9C-101B-9397-08002B2CF9AE}" pid="3" name="MSIP_Label_a59b6cd5-d141-4a33-8bf1-0ca04484304f_SetDate">
    <vt:lpwstr>2021-01-22T13:48:08Z</vt:lpwstr>
  </property>
  <property fmtid="{D5CDD505-2E9C-101B-9397-08002B2CF9AE}" pid="4" name="MSIP_Label_a59b6cd5-d141-4a33-8bf1-0ca04484304f_Method">
    <vt:lpwstr>Standard</vt:lpwstr>
  </property>
  <property fmtid="{D5CDD505-2E9C-101B-9397-08002B2CF9AE}" pid="5" name="MSIP_Label_a59b6cd5-d141-4a33-8bf1-0ca04484304f_Name">
    <vt:lpwstr>restricted-default</vt:lpwstr>
  </property>
  <property fmtid="{D5CDD505-2E9C-101B-9397-08002B2CF9AE}" pid="6" name="MSIP_Label_a59b6cd5-d141-4a33-8bf1-0ca04484304f_SiteId">
    <vt:lpwstr>38ae3bcd-9579-4fd4-adda-b42e1495d55a</vt:lpwstr>
  </property>
  <property fmtid="{D5CDD505-2E9C-101B-9397-08002B2CF9AE}" pid="7" name="MSIP_Label_a59b6cd5-d141-4a33-8bf1-0ca04484304f_ActionId">
    <vt:lpwstr>7c1d8adf-73c7-4e3c-958e-2ab592fbf265</vt:lpwstr>
  </property>
  <property fmtid="{D5CDD505-2E9C-101B-9397-08002B2CF9AE}" pid="8" name="MSIP_Label_a59b6cd5-d141-4a33-8bf1-0ca04484304f_ContentBits">
    <vt:lpwstr>0</vt:lpwstr>
  </property>
  <property fmtid="{D5CDD505-2E9C-101B-9397-08002B2CF9AE}" pid="9" name="Document_Confidentiality">
    <vt:lpwstr>Restricted</vt:lpwstr>
  </property>
</Properties>
</file>