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10691813" cy="7559675"/>
  <p:notesSz cx="6858000" cy="9144000"/>
  <p:defaultTextStyle>
    <a:defPPr>
      <a:defRPr lang="de-D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5"/>
    <p:restoredTop sz="86414"/>
  </p:normalViewPr>
  <p:slideViewPr>
    <p:cSldViewPr snapToGrid="0" snapToObjects="1">
      <p:cViewPr varScale="1">
        <p:scale>
          <a:sx n="115" d="100"/>
          <a:sy n="115" d="100"/>
        </p:scale>
        <p:origin x="12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9" d="100"/>
          <a:sy n="159" d="100"/>
        </p:scale>
        <p:origin x="55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5DB20-89E8-E64D-8FD2-0460F46D1D2E}" type="datetimeFigureOut">
              <a:rPr lang="de-DE" smtClean="0"/>
              <a:t>03.05.2023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D73EA-012F-1242-9CCC-B48366D849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52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_Testing_First_Impress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25">
            <a:extLst>
              <a:ext uri="{FF2B5EF4-FFF2-40B4-BE49-F238E27FC236}">
                <a16:creationId xmlns:a16="http://schemas.microsoft.com/office/drawing/2014/main" id="{233E0832-0F1D-C345-AD3C-7F8490FA68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3241" y="6183823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24" name="Textplatzhalter 9">
            <a:extLst>
              <a:ext uri="{FF2B5EF4-FFF2-40B4-BE49-F238E27FC236}">
                <a16:creationId xmlns:a16="http://schemas.microsoft.com/office/drawing/2014/main" id="{7EC89719-F0DA-544A-AB33-3391F85B9F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3241" y="382245"/>
            <a:ext cx="725892" cy="577178"/>
          </a:xfrm>
          <a:prstGeom prst="rect">
            <a:avLst/>
          </a:prstGeom>
        </p:spPr>
        <p:txBody>
          <a:bodyPr lIns="144000" tIns="216000"/>
          <a:lstStyle>
            <a:lvl1pPr marL="0" indent="0" algn="ctr"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buNone/>
              <a:defRPr sz="1200"/>
            </a:lvl2pPr>
            <a:lvl3pPr marL="1007943" indent="0">
              <a:buNone/>
              <a:defRPr sz="1200"/>
            </a:lvl3pPr>
            <a:lvl4pPr marL="1511914" indent="0">
              <a:buNone/>
              <a:defRPr sz="1200"/>
            </a:lvl4pPr>
            <a:lvl5pPr marL="2015886" indent="0">
              <a:buNone/>
              <a:defRPr sz="1200"/>
            </a:lvl5pPr>
          </a:lstStyle>
          <a:p>
            <a:pPr lvl="0"/>
            <a:r>
              <a:rPr lang="de-DE" dirty="0" err="1"/>
              <a:t>No</a:t>
            </a:r>
            <a:r>
              <a:rPr lang="de-DE" dirty="0"/>
              <a:t>.</a:t>
            </a:r>
          </a:p>
        </p:txBody>
      </p:sp>
      <p:sp>
        <p:nvSpPr>
          <p:cNvPr id="25" name="Textplatzhalter 20">
            <a:extLst>
              <a:ext uri="{FF2B5EF4-FFF2-40B4-BE49-F238E27FC236}">
                <a16:creationId xmlns:a16="http://schemas.microsoft.com/office/drawing/2014/main" id="{CC148187-CE7C-FA4F-BEF1-DF1C45BCB4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07199" y="382245"/>
            <a:ext cx="1833106" cy="576000"/>
          </a:xfrm>
          <a:prstGeom prst="rect">
            <a:avLst/>
          </a:prstGeom>
        </p:spPr>
        <p:txBody>
          <a:bodyPr lIns="144000" tIns="216000"/>
          <a:lstStyle>
            <a:lvl1pPr marL="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err="1"/>
              <a:t>date</a:t>
            </a:r>
            <a:endParaRPr lang="de-DE" dirty="0"/>
          </a:p>
        </p:txBody>
      </p: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8D08638A-4ADC-9742-A741-9B202B4E98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45240" y="382245"/>
            <a:ext cx="5661959" cy="576000"/>
          </a:xfrm>
          <a:prstGeom prst="rect">
            <a:avLst/>
          </a:prstGeom>
        </p:spPr>
        <p:txBody>
          <a:bodyPr lIns="144000" tIns="216000"/>
          <a:lstStyle>
            <a:lvl1pPr marL="0" indent="0">
              <a:buNone/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buNone/>
              <a:defRPr sz="1200"/>
            </a:lvl2pPr>
            <a:lvl3pPr marL="1007943" indent="0">
              <a:buNone/>
              <a:defRPr sz="1200"/>
            </a:lvl3pPr>
            <a:lvl4pPr marL="1511914" indent="0">
              <a:buNone/>
              <a:defRPr sz="1200"/>
            </a:lvl4pPr>
            <a:lvl5pPr marL="2015886" indent="0">
              <a:buNone/>
              <a:defRPr sz="1200"/>
            </a:lvl5pPr>
          </a:lstStyle>
          <a:p>
            <a:pPr lvl="0"/>
            <a:r>
              <a:rPr lang="de-DE" dirty="0" err="1"/>
              <a:t>project</a:t>
            </a:r>
            <a:r>
              <a:rPr lang="de-DE" dirty="0"/>
              <a:t> title / </a:t>
            </a:r>
            <a:r>
              <a:rPr lang="de-DE" dirty="0" err="1"/>
              <a:t>wireframe</a:t>
            </a:r>
            <a:r>
              <a:rPr lang="de-DE" dirty="0"/>
              <a:t> title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6F11717-7E6F-1145-99FB-B0EC30F4DF49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2680157" y="2597930"/>
            <a:ext cx="5340216" cy="321393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Screen</a:t>
            </a:r>
          </a:p>
        </p:txBody>
      </p:sp>
      <p:sp>
        <p:nvSpPr>
          <p:cNvPr id="32" name="Textplatzhalter 25">
            <a:extLst>
              <a:ext uri="{FF2B5EF4-FFF2-40B4-BE49-F238E27FC236}">
                <a16:creationId xmlns:a16="http://schemas.microsoft.com/office/drawing/2014/main" id="{71DAD232-83EE-D34C-AE77-73760CBA03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13824" y="6183822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3" name="Textplatzhalter 25">
            <a:extLst>
              <a:ext uri="{FF2B5EF4-FFF2-40B4-BE49-F238E27FC236}">
                <a16:creationId xmlns:a16="http://schemas.microsoft.com/office/drawing/2014/main" id="{60B7766B-2561-6B42-A5A7-5984C4B7F5E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44407" y="6183822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4" name="Textplatzhalter 25">
            <a:extLst>
              <a:ext uri="{FF2B5EF4-FFF2-40B4-BE49-F238E27FC236}">
                <a16:creationId xmlns:a16="http://schemas.microsoft.com/office/drawing/2014/main" id="{61DC71F2-D7F4-964A-B5F1-8FCD6A407B4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83241" y="1373564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5" name="Textplatzhalter 25">
            <a:extLst>
              <a:ext uri="{FF2B5EF4-FFF2-40B4-BE49-F238E27FC236}">
                <a16:creationId xmlns:a16="http://schemas.microsoft.com/office/drawing/2014/main" id="{3338DD56-627C-844D-8348-16BA1F83E40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813824" y="1373564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6" name="Textplatzhalter 25">
            <a:extLst>
              <a:ext uri="{FF2B5EF4-FFF2-40B4-BE49-F238E27FC236}">
                <a16:creationId xmlns:a16="http://schemas.microsoft.com/office/drawing/2014/main" id="{CCBBF98F-AA5A-8043-9788-D6535A0103B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44407" y="1373563"/>
            <a:ext cx="3057384" cy="852407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7" name="Textplatzhalter 25">
            <a:extLst>
              <a:ext uri="{FF2B5EF4-FFF2-40B4-BE49-F238E27FC236}">
                <a16:creationId xmlns:a16="http://schemas.microsoft.com/office/drawing/2014/main" id="{6DFB4D98-9905-3444-9B23-E97253A6D69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384583" y="2597928"/>
            <a:ext cx="1917208" cy="1524621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8" name="Textplatzhalter 25">
            <a:extLst>
              <a:ext uri="{FF2B5EF4-FFF2-40B4-BE49-F238E27FC236}">
                <a16:creationId xmlns:a16="http://schemas.microsoft.com/office/drawing/2014/main" id="{8FBEE4EF-515C-C44E-99F4-0830D05ED0C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84583" y="4302741"/>
            <a:ext cx="1917208" cy="1524621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39" name="Textplatzhalter 25">
            <a:extLst>
              <a:ext uri="{FF2B5EF4-FFF2-40B4-BE49-F238E27FC236}">
                <a16:creationId xmlns:a16="http://schemas.microsoft.com/office/drawing/2014/main" id="{0549B902-2BE1-754C-A7E9-3AC4E3AAD1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83241" y="4302741"/>
            <a:ext cx="1917208" cy="1524621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sp>
        <p:nvSpPr>
          <p:cNvPr id="40" name="Textplatzhalter 25">
            <a:extLst>
              <a:ext uri="{FF2B5EF4-FFF2-40B4-BE49-F238E27FC236}">
                <a16:creationId xmlns:a16="http://schemas.microsoft.com/office/drawing/2014/main" id="{F8ED9E1E-A67A-A347-99A9-52CFB6F5543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83241" y="2599889"/>
            <a:ext cx="1917208" cy="1524621"/>
          </a:xfrm>
          <a:prstGeom prst="rect">
            <a:avLst/>
          </a:prstGeom>
        </p:spPr>
        <p:txBody>
          <a:bodyPr tIns="21600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1" indent="0">
              <a:lnSpc>
                <a:spcPct val="100000"/>
              </a:lnSpc>
              <a:spcBef>
                <a:spcPts val="0"/>
              </a:spcBef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dirty="0"/>
              <a:t>Comments</a:t>
            </a:r>
          </a:p>
          <a:p>
            <a:pPr lvl="1"/>
            <a:endParaRPr 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90F44ED-EB5F-CF19-5F98-F4B328E57BE6}"/>
              </a:ext>
            </a:extLst>
          </p:cNvPr>
          <p:cNvGrpSpPr/>
          <p:nvPr userDrawn="1"/>
        </p:nvGrpSpPr>
        <p:grpSpPr>
          <a:xfrm>
            <a:off x="8715375" y="420345"/>
            <a:ext cx="1555097" cy="484530"/>
            <a:chOff x="8715375" y="420345"/>
            <a:chExt cx="1555097" cy="48453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15A9317F-0C35-B612-ED14-2B79400A5B0C}"/>
                </a:ext>
              </a:extLst>
            </p:cNvPr>
            <p:cNvSpPr/>
            <p:nvPr/>
          </p:nvSpPr>
          <p:spPr>
            <a:xfrm>
              <a:off x="8715375" y="420345"/>
              <a:ext cx="1555097" cy="484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B1D9A341-D1F5-D18E-C343-7A4009750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88085" y="522607"/>
              <a:ext cx="1209675" cy="295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222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78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93DB255-B278-6A48-A565-CA01E87092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A30C90-78D9-8A48-AF01-63F8AE3B121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22F3E4-8F15-BD49-9B1C-657937D15A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0206D9-A10A-9E44-BA21-4263FD24AB2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2406D410-6A32-0547-A5B1-ED5D6F3B28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BD0DEC0-7C1A-A24A-AD78-AED9457C61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C7D1B8E-166B-2746-B98A-823ED2CD93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2B091E3-6A57-934B-A95C-A3FB09A3969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F85278A-650A-BE4F-9FE2-E7E7241EB1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A78F6A5-59BF-5348-9B6F-0D3BC8214B3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244407" y="1373563"/>
            <a:ext cx="3057384" cy="85240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B24FF66-B9DD-8241-9C39-7BA9A993F0B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755ADCEB-A4D9-D54B-9C4D-32DB3C5969F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134D7B97-1705-384E-B2C3-CCAB7BB2681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8FB52AA-4697-B341-9BD5-3BDD890B2BA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37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 algn="l">
          <a:buFont typeface="Arial" panose="020B0604020202020204" pitchFamily="34" charset="0"/>
          <a:buChar char="•"/>
          <a:defRPr sz="14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Template: Testing First Impressions</dc:title>
  <dc:subject/>
  <dc:creator>HMI Design Masterclass</dc:creator>
  <cp:keywords/>
  <dc:description/>
  <cp:lastModifiedBy>Lorenz, Gerd (DI FA CM 1)</cp:lastModifiedBy>
  <cp:revision>24</cp:revision>
  <cp:lastPrinted>2018-09-14T14:53:01Z</cp:lastPrinted>
  <dcterms:created xsi:type="dcterms:W3CDTF">2018-09-14T12:39:18Z</dcterms:created>
  <dcterms:modified xsi:type="dcterms:W3CDTF">2023-05-03T13:34:36Z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2023-05-03T13:34:36Z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842095f9-a064-4258-a4cb-c9ff722ee45c</vt:lpwstr>
  </property>
  <property fmtid="{D5CDD505-2E9C-101B-9397-08002B2CF9AE}" pid="8" name="MSIP_Label_9d258917-277f-42cd-a3cd-14c4e9ee58bc_ContentBits">
    <vt:lpwstr>0</vt:lpwstr>
  </property>
  <property fmtid="{D5CDD505-2E9C-101B-9397-08002B2CF9AE}" pid="9" name="Document_Confidentiality">
    <vt:lpwstr>Restricted</vt:lpwstr>
  </property>
</Properties>
</file>