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8.xml" ContentType="application/vnd.openxmlformats-officedocument.presentationml.notesSlide+xml"/>
  <Override PartName="/ppt/tags/tag52.xml" ContentType="application/vnd.openxmlformats-officedocument.presentationml.tags+xml"/>
  <Override PartName="/ppt/notesSlides/notesSlide9.xml" ContentType="application/vnd.openxmlformats-officedocument.presentationml.notesSlide+xml"/>
  <Override PartName="/ppt/tags/tag5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4286" r:id="rId5"/>
    <p:sldId id="2147482891" r:id="rId6"/>
    <p:sldId id="2134805022" r:id="rId7"/>
    <p:sldId id="2147482892" r:id="rId8"/>
    <p:sldId id="261" r:id="rId9"/>
    <p:sldId id="2147476247" r:id="rId10"/>
    <p:sldId id="2147476248" r:id="rId11"/>
    <p:sldId id="2147476249" r:id="rId12"/>
    <p:sldId id="2147476251" r:id="rId13"/>
    <p:sldId id="260" r:id="rId14"/>
    <p:sldId id="2147476252" r:id="rId15"/>
    <p:sldId id="2147476244" r:id="rId16"/>
    <p:sldId id="2147482898" r:id="rId17"/>
    <p:sldId id="2147482899" r:id="rId18"/>
    <p:sldId id="2134805019" r:id="rId19"/>
    <p:sldId id="2147476246" r:id="rId20"/>
  </p:sldIdLst>
  <p:sldSz cx="12192000" cy="6858000"/>
  <p:notesSz cx="6858000" cy="9144000"/>
  <p:custDataLst>
    <p:tags r:id="rId23"/>
  </p:custDataLst>
  <p:defaultTextStyle>
    <a:defPPr>
      <a:defRPr lang="en-US"/>
    </a:defPPr>
    <a:lvl1pPr>
      <a:spcBef>
        <a:spcPts val="0"/>
      </a:spcBef>
      <a:buClr>
        <a:schemeClr val="accent1"/>
      </a:buClr>
      <a:defRPr sz="1800"/>
    </a:lvl1pPr>
    <a:lvl2pPr marL="180000" indent="-180000">
      <a:spcBef>
        <a:spcPts val="0"/>
      </a:spcBef>
      <a:buClr>
        <a:schemeClr val="accent1"/>
      </a:buClr>
      <a:buFont typeface="Arial" panose="020B0604020202020204" pitchFamily="34" charset="0"/>
      <a:buChar char="•"/>
      <a:defRPr sz="1800"/>
    </a:lvl2pPr>
    <a:lvl3pPr marL="360000" indent="-180000">
      <a:spcBef>
        <a:spcPts val="0"/>
      </a:spcBef>
      <a:buClr>
        <a:schemeClr val="accent1"/>
      </a:buClr>
      <a:buFont typeface="Arial" panose="020B0604020202020204" pitchFamily="34" charset="0"/>
      <a:buChar char="•"/>
      <a:defRPr sz="1800"/>
    </a:lvl3pPr>
    <a:lvl4pPr marL="540000" indent="-180000">
      <a:spcBef>
        <a:spcPts val="0"/>
      </a:spcBef>
      <a:buClr>
        <a:schemeClr val="accent1"/>
      </a:buClr>
      <a:buFont typeface="Arial" panose="020B0604020202020204" pitchFamily="34" charset="0"/>
      <a:buChar char="•"/>
      <a:defRPr sz="1800"/>
    </a:lvl4pPr>
    <a:lvl5pPr marL="720000" indent="-180000">
      <a:spcBef>
        <a:spcPts val="0"/>
      </a:spcBef>
      <a:buClr>
        <a:schemeClr val="accent1"/>
      </a:buClr>
      <a:buFont typeface="Arial" panose="020B0604020202020204" pitchFamily="34" charset="0"/>
      <a:buChar char="•"/>
      <a:defRPr sz="1800"/>
    </a:lvl5pPr>
    <a:lvl6pPr marL="900000" indent="-180000">
      <a:spcBef>
        <a:spcPts val="0"/>
      </a:spcBef>
      <a:buClr>
        <a:schemeClr val="accent1"/>
      </a:buClr>
      <a:buFont typeface="Arial" panose="020B0604020202020204" pitchFamily="34" charset="0"/>
      <a:buChar char="•"/>
      <a:defRPr sz="1800"/>
    </a:lvl6pPr>
    <a:lvl7pPr marL="1080000" indent="-180000">
      <a:spcBef>
        <a:spcPts val="0"/>
      </a:spcBef>
      <a:buClr>
        <a:schemeClr val="accent1"/>
      </a:buClr>
      <a:buFont typeface="Arial" panose="020B0604020202020204" pitchFamily="34" charset="0"/>
      <a:buChar char="•"/>
      <a:defRPr sz="1800"/>
    </a:lvl7pPr>
    <a:lvl8pPr marL="1260000" indent="-180000">
      <a:spcBef>
        <a:spcPts val="0"/>
      </a:spcBef>
      <a:buClr>
        <a:schemeClr val="accent1"/>
      </a:buClr>
      <a:buFont typeface="Arial" panose="020B0604020202020204" pitchFamily="34" charset="0"/>
      <a:buChar char="•"/>
      <a:defRPr sz="1800"/>
    </a:lvl8pPr>
    <a:lvl9pPr marL="1440000" indent="-180000">
      <a:spcBef>
        <a:spcPts val="0"/>
      </a:spcBef>
      <a:buClr>
        <a:schemeClr val="accent1"/>
      </a:buClr>
      <a:buFont typeface="Arial" panose="020B0604020202020204" pitchFamily="34" charset="0"/>
      <a:buChar char="•"/>
      <a:defRPr sz="1800"/>
    </a:lvl9pPr>
  </p:defaultTextStyle>
  <p:extLst>
    <p:ext uri="{521415D9-36F7-43E2-AB2F-B90AF26B5E84}">
      <p14:sectionLst xmlns:p14="http://schemas.microsoft.com/office/powerpoint/2010/main">
        <p14:section name="Sales Slides" id="{57C09DC5-D7B3-425D-A978-787F9B447DE8}">
          <p14:sldIdLst>
            <p14:sldId id="4286"/>
            <p14:sldId id="2147482891"/>
            <p14:sldId id="2134805022"/>
            <p14:sldId id="2147482892"/>
            <p14:sldId id="261"/>
            <p14:sldId id="2147476247"/>
            <p14:sldId id="2147476248"/>
            <p14:sldId id="2147476249"/>
            <p14:sldId id="2147476251"/>
            <p14:sldId id="260"/>
            <p14:sldId id="2147476252"/>
            <p14:sldId id="2147476244"/>
            <p14:sldId id="2147482898"/>
            <p14:sldId id="2147482899"/>
            <p14:sldId id="2134805019"/>
            <p14:sldId id="2147476246"/>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ny Welle" initials="DW" lastIdx="1" clrIdx="0">
    <p:extLst>
      <p:ext uri="{19B8F6BF-5375-455C-9EA6-DF929625EA0E}">
        <p15:presenceInfo xmlns:p15="http://schemas.microsoft.com/office/powerpoint/2012/main" userId="S::denwelle1@publicisgroupe.net::08b00602-60fa-48c3-96fb-06a947b67cd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clrMode="bw"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28"/>
    <a:srgbClr val="00C1B6"/>
    <a:srgbClr val="9999A9"/>
    <a:srgbClr val="616161"/>
    <a:srgbClr val="E5E5E9"/>
    <a:srgbClr val="66667E"/>
    <a:srgbClr val="00BEDC"/>
    <a:srgbClr val="FFFFFF"/>
    <a:srgbClr val="009999"/>
    <a:srgbClr val="0094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926983-CFD5-40D7-B2FD-4E67ED17C29F}" v="1" dt="2026-02-03T13:35:25.808"/>
  </p1510:revLst>
</p1510:revInfo>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a:noFill/>
            </a:ln>
          </a:top>
          <a:bottom>
            <a:ln w="12700" cmpd="sng">
              <a:solidFill>
                <a:schemeClr val="accent6">
                  <a:alpha val="15000"/>
                </a:schemeClr>
              </a:solidFill>
            </a:ln>
          </a:bottom>
          <a:insideH>
            <a:ln w="12700" cmpd="sng">
              <a:solidFill>
                <a:schemeClr val="accent6">
                  <a:alpha val="15000"/>
                </a:schemeClr>
              </a:solidFill>
            </a:ln>
          </a:insideH>
          <a:insideV>
            <a:ln>
              <a:noFill/>
            </a:ln>
          </a:insideV>
        </a:tcBdr>
        <a:fill>
          <a:noFill/>
        </a:fill>
      </a:tcStyle>
    </a:wholeTbl>
    <a:band1H>
      <a:tcStyle>
        <a:tcBdr>
          <a:bottom>
            <a:ln w="12700" cmpd="sng">
              <a:solidFill>
                <a:schemeClr val="accent6">
                  <a:alpha val="15000"/>
                </a:schemeClr>
              </a:solidFill>
            </a:ln>
          </a:bottom>
        </a:tcBdr>
        <a:fill>
          <a:solidFill>
            <a:schemeClr val="accent6">
              <a:alpha val="5000"/>
            </a:schemeClr>
          </a:solidFill>
        </a:fill>
      </a:tcStyle>
    </a:band1H>
    <a:band2H>
      <a:tcStyle>
        <a:tcBdr>
          <a:bottom>
            <a:ln w="12700" cmpd="sng">
              <a:solidFill>
                <a:schemeClr val="accent6">
                  <a:alpha val="15000"/>
                </a:schemeClr>
              </a:solidFill>
            </a:ln>
          </a:bottom>
        </a:tcBdr>
      </a:tcStyle>
    </a:band2H>
    <a:band1V>
      <a:tcStyle>
        <a:tcBdr/>
        <a:fill>
          <a:solidFill>
            <a:schemeClr val="accent6">
              <a:alpha val="5000"/>
            </a:schemeClr>
          </a:solidFill>
        </a:fill>
      </a:tcStyle>
    </a:band1V>
    <a:lastCol>
      <a:tcTxStyle b="on"/>
      <a:tcStyle>
        <a:tcBdr/>
      </a:tcStyle>
    </a:lastCol>
    <a:firstCol>
      <a:tcTxStyle b="on"/>
      <a:tcStyle>
        <a:tcBdr/>
      </a:tcStyle>
    </a:firstCol>
    <a:lastRow>
      <a:tcTxStyle b="on"/>
      <a:tcStyle>
        <a:tcBdr>
          <a:bottom>
            <a:ln w="28575" cmpd="sng">
              <a:solidFill>
                <a:schemeClr val="dk1"/>
              </a:solidFill>
            </a:ln>
          </a:bottom>
        </a:tcBdr>
        <a:fill>
          <a:noFill/>
        </a:fill>
      </a:tcStyle>
    </a:lastRow>
    <a:firstRow>
      <a:tcTxStyle b="on"/>
      <a:tcStyle>
        <a:tcBdr>
          <a:bottom>
            <a:ln w="28575" cmpd="sng">
              <a:solidFill>
                <a:schemeClr val="dk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47" autoAdjust="0"/>
    <p:restoredTop sz="94660"/>
  </p:normalViewPr>
  <p:slideViewPr>
    <p:cSldViewPr snapToGrid="0">
      <p:cViewPr varScale="1">
        <p:scale>
          <a:sx n="150" d="100"/>
          <a:sy n="150" d="100"/>
        </p:scale>
        <p:origin x="564" y="132"/>
      </p:cViewPr>
      <p:guideLst>
        <p:guide pos="384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tz, Elisabeth (DI CM&amp;MK AUTMK HB&amp;SVC DSVC)" userId="73bc31a4-01a3-48bf-879e-db190e524887" providerId="ADAL" clId="{3816156F-278C-4BD0-A71B-74D1DBBC56B1}"/>
    <pc:docChg chg="modSld sldOrd">
      <pc:chgData name="Schitz, Elisabeth (DI CM&amp;MK AUTMK HB&amp;SVC DSVC)" userId="73bc31a4-01a3-48bf-879e-db190e524887" providerId="ADAL" clId="{3816156F-278C-4BD0-A71B-74D1DBBC56B1}" dt="2026-02-03T13:35:02.784" v="3" actId="20577"/>
      <pc:docMkLst>
        <pc:docMk/>
      </pc:docMkLst>
      <pc:sldChg chg="ord">
        <pc:chgData name="Schitz, Elisabeth (DI CM&amp;MK AUTMK HB&amp;SVC DSVC)" userId="73bc31a4-01a3-48bf-879e-db190e524887" providerId="ADAL" clId="{3816156F-278C-4BD0-A71B-74D1DBBC56B1}" dt="2026-02-03T13:33:51.186" v="1"/>
        <pc:sldMkLst>
          <pc:docMk/>
          <pc:sldMk cId="1091376324" sldId="2134805022"/>
        </pc:sldMkLst>
      </pc:sldChg>
      <pc:sldChg chg="modNotesTx">
        <pc:chgData name="Schitz, Elisabeth (DI CM&amp;MK AUTMK HB&amp;SVC DSVC)" userId="73bc31a4-01a3-48bf-879e-db190e524887" providerId="ADAL" clId="{3816156F-278C-4BD0-A71B-74D1DBBC56B1}" dt="2026-02-03T13:34:50.415" v="2" actId="20577"/>
        <pc:sldMkLst>
          <pc:docMk/>
          <pc:sldMk cId="1344388020" sldId="2147482898"/>
        </pc:sldMkLst>
      </pc:sldChg>
      <pc:sldChg chg="modNotesTx">
        <pc:chgData name="Schitz, Elisabeth (DI CM&amp;MK AUTMK HB&amp;SVC DSVC)" userId="73bc31a4-01a3-48bf-879e-db190e524887" providerId="ADAL" clId="{3816156F-278C-4BD0-A71B-74D1DBBC56B1}" dt="2026-02-03T13:35:02.784" v="3" actId="20577"/>
        <pc:sldMkLst>
          <pc:docMk/>
          <pc:sldMk cId="2583301098" sldId="2147482899"/>
        </pc:sldMkLst>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a:extLst>
              <a:ext uri="{FF2B5EF4-FFF2-40B4-BE49-F238E27FC236}">
                <a16:creationId xmlns:a16="http://schemas.microsoft.com/office/drawing/2014/main" id="{9A8492AF-21D1-4EA9-B88E-2B2469E5B0BF}"/>
              </a:ext>
            </a:extLst>
          </p:cNvPr>
          <p:cNvSpPr>
            <a:spLocks noGrp="1"/>
          </p:cNvSpPr>
          <p:nvPr>
            <p:ph type="hdr" sz="quarter"/>
          </p:nvPr>
        </p:nvSpPr>
        <p:spPr>
          <a:xfrm>
            <a:off x="0" y="0"/>
            <a:ext cx="4363200" cy="360000"/>
          </a:xfrm>
          <a:prstGeom prst="rect">
            <a:avLst/>
          </a:prstGeom>
        </p:spPr>
        <p:txBody>
          <a:bodyPr vert="horz" lIns="91440" tIns="45720" rIns="91440" bIns="45720" rtlCol="0"/>
          <a:lstStyle>
            <a:lvl1pPr algn="l">
              <a:defRPr sz="1200"/>
            </a:lvl1pPr>
          </a:lstStyle>
          <a:p>
            <a:endParaRPr lang="en-US" sz="1050" b="1">
              <a:solidFill>
                <a:schemeClr val="tx2"/>
              </a:solidFill>
              <a:latin typeface="+mn-lt"/>
            </a:endParaRPr>
          </a:p>
        </p:txBody>
      </p:sp>
      <p:sp>
        <p:nvSpPr>
          <p:cNvPr id="3" name="Date">
            <a:extLst>
              <a:ext uri="{FF2B5EF4-FFF2-40B4-BE49-F238E27FC236}">
                <a16:creationId xmlns:a16="http://schemas.microsoft.com/office/drawing/2014/main" id="{F2C5CF11-9AB8-4366-83D6-4A911EAE67AA}"/>
              </a:ext>
            </a:extLst>
          </p:cNvPr>
          <p:cNvSpPr>
            <a:spLocks noGrp="1"/>
          </p:cNvSpPr>
          <p:nvPr>
            <p:ph type="dt" sz="quarter" idx="1"/>
          </p:nvPr>
        </p:nvSpPr>
        <p:spPr>
          <a:xfrm>
            <a:off x="5086800" y="0"/>
            <a:ext cx="1771200" cy="360000"/>
          </a:xfrm>
          <a:prstGeom prst="rect">
            <a:avLst/>
          </a:prstGeom>
        </p:spPr>
        <p:txBody>
          <a:bodyPr vert="horz" lIns="91440" tIns="45720" rIns="91440" bIns="45720" rtlCol="0"/>
          <a:lstStyle>
            <a:lvl1pPr algn="r">
              <a:defRPr sz="1200"/>
            </a:lvl1pPr>
          </a:lstStyle>
          <a:p>
            <a:fld id="{FEF1F2B9-B350-4061-A6D1-2A3340A8623F}" type="datetimeFigureOut">
              <a:rPr lang="en-US" sz="1050" smtClean="0">
                <a:solidFill>
                  <a:schemeClr val="tx2"/>
                </a:solidFill>
                <a:latin typeface="+mn-lt"/>
              </a:rPr>
              <a:t>9/9/2026</a:t>
            </a:fld>
            <a:endParaRPr lang="en-US" sz="1050">
              <a:solidFill>
                <a:schemeClr val="tx2"/>
              </a:solidFill>
              <a:latin typeface="+mn-lt"/>
            </a:endParaRPr>
          </a:p>
        </p:txBody>
      </p:sp>
      <p:sp>
        <p:nvSpPr>
          <p:cNvPr id="4" name="Footer Placeholder">
            <a:extLst>
              <a:ext uri="{FF2B5EF4-FFF2-40B4-BE49-F238E27FC236}">
                <a16:creationId xmlns:a16="http://schemas.microsoft.com/office/drawing/2014/main" id="{9797856F-D8D3-4EDB-AD63-B3F84321424C}"/>
              </a:ext>
            </a:extLst>
          </p:cNvPr>
          <p:cNvSpPr>
            <a:spLocks noGrp="1"/>
          </p:cNvSpPr>
          <p:nvPr>
            <p:ph type="ftr" sz="quarter" idx="2"/>
          </p:nvPr>
        </p:nvSpPr>
        <p:spPr>
          <a:xfrm>
            <a:off x="0" y="8784000"/>
            <a:ext cx="4363200" cy="360000"/>
          </a:xfrm>
          <a:prstGeom prst="rect">
            <a:avLst/>
          </a:prstGeom>
        </p:spPr>
        <p:txBody>
          <a:bodyPr vert="horz" lIns="91440" tIns="45720" rIns="91440" bIns="45720" rtlCol="0" anchor="b"/>
          <a:lstStyle>
            <a:lvl1pPr algn="l">
              <a:defRPr sz="1200"/>
            </a:lvl1pPr>
          </a:lstStyle>
          <a:p>
            <a:endParaRPr lang="en-US" sz="1050">
              <a:solidFill>
                <a:schemeClr val="tx2"/>
              </a:solidFill>
              <a:latin typeface="+mn-lt"/>
            </a:endParaRPr>
          </a:p>
        </p:txBody>
      </p:sp>
      <p:sp>
        <p:nvSpPr>
          <p:cNvPr id="5" name="Slide Number Placeholder">
            <a:extLst>
              <a:ext uri="{FF2B5EF4-FFF2-40B4-BE49-F238E27FC236}">
                <a16:creationId xmlns:a16="http://schemas.microsoft.com/office/drawing/2014/main" id="{DA566997-7A2F-418F-AC55-BAC678F9F134}"/>
              </a:ext>
            </a:extLst>
          </p:cNvPr>
          <p:cNvSpPr>
            <a:spLocks noGrp="1"/>
          </p:cNvSpPr>
          <p:nvPr>
            <p:ph type="sldNum" sz="quarter" idx="3"/>
          </p:nvPr>
        </p:nvSpPr>
        <p:spPr>
          <a:xfrm>
            <a:off x="5086800" y="8784000"/>
            <a:ext cx="1771200" cy="360000"/>
          </a:xfrm>
          <a:prstGeom prst="rect">
            <a:avLst/>
          </a:prstGeom>
        </p:spPr>
        <p:txBody>
          <a:bodyPr vert="horz" lIns="91440" tIns="45720" rIns="91440" bIns="45720" rtlCol="0" anchor="b"/>
          <a:lstStyle>
            <a:lvl1pPr algn="r">
              <a:defRPr sz="1200"/>
            </a:lvl1pPr>
          </a:lstStyle>
          <a:p>
            <a:r>
              <a:rPr lang="en-US" sz="1050" b="1">
                <a:solidFill>
                  <a:schemeClr val="accent2"/>
                </a:solidFill>
                <a:latin typeface="+mn-lt"/>
              </a:rPr>
              <a:t>Hand out</a:t>
            </a:r>
            <a:r>
              <a:rPr lang="en-US" sz="1050">
                <a:solidFill>
                  <a:schemeClr val="accent2"/>
                </a:solidFill>
                <a:latin typeface="+mn-lt"/>
              </a:rPr>
              <a:t> </a:t>
            </a:r>
            <a:fld id="{C92BABF8-1341-4DCB-864A-D83C08BEEAE4}" type="slidenum">
              <a:rPr lang="en-US" sz="1050" smtClean="0">
                <a:solidFill>
                  <a:schemeClr val="tx2"/>
                </a:solidFill>
                <a:latin typeface="+mn-lt"/>
              </a:rPr>
              <a:t>‹Nr.›</a:t>
            </a:fld>
            <a:endParaRPr lang="en-US" sz="1050">
              <a:solidFill>
                <a:schemeClr val="tx2"/>
              </a:solidFill>
              <a:latin typeface="+mn-lt"/>
            </a:endParaRPr>
          </a:p>
        </p:txBody>
      </p:sp>
      <p:pic>
        <p:nvPicPr>
          <p:cNvPr id="6" name="Siemens logo">
            <a:extLst>
              <a:ext uri="{FF2B5EF4-FFF2-40B4-BE49-F238E27FC236}">
                <a16:creationId xmlns:a16="http://schemas.microsoft.com/office/drawing/2014/main" id="{C5A460D9-E760-498F-8A06-286EB0B001C9}"/>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853000" y="550800"/>
            <a:ext cx="1152000" cy="183168"/>
          </a:xfrm>
          <a:prstGeom prst="rect">
            <a:avLst/>
          </a:prstGeom>
        </p:spPr>
      </p:pic>
    </p:spTree>
    <p:extLst>
      <p:ext uri="{BB962C8B-B14F-4D97-AF65-F5344CB8AC3E}">
        <p14:creationId xmlns:p14="http://schemas.microsoft.com/office/powerpoint/2010/main" val="1359783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xfrm>
            <a:off x="0" y="0"/>
            <a:ext cx="4363200" cy="360000"/>
          </a:xfrm>
          <a:prstGeom prst="rect">
            <a:avLst/>
          </a:prstGeom>
        </p:spPr>
        <p:txBody>
          <a:bodyPr vert="horz" lIns="91440" tIns="45720" rIns="91440" bIns="45720" rtlCol="0"/>
          <a:lstStyle>
            <a:lvl1pPr algn="l">
              <a:defRPr sz="1050" b="1">
                <a:solidFill>
                  <a:schemeClr val="tx2"/>
                </a:solidFill>
              </a:defRPr>
            </a:lvl1pPr>
          </a:lstStyle>
          <a:p>
            <a:endParaRPr lang="en-US"/>
          </a:p>
        </p:txBody>
      </p:sp>
      <p:sp>
        <p:nvSpPr>
          <p:cNvPr id="3" name="Date"/>
          <p:cNvSpPr>
            <a:spLocks noGrp="1"/>
          </p:cNvSpPr>
          <p:nvPr>
            <p:ph type="dt" idx="1"/>
          </p:nvPr>
        </p:nvSpPr>
        <p:spPr>
          <a:xfrm>
            <a:off x="5086800" y="0"/>
            <a:ext cx="1771200" cy="360000"/>
          </a:xfrm>
          <a:prstGeom prst="rect">
            <a:avLst/>
          </a:prstGeom>
        </p:spPr>
        <p:txBody>
          <a:bodyPr vert="horz" lIns="91440" tIns="45720" rIns="91440" bIns="45720" rtlCol="0"/>
          <a:lstStyle>
            <a:lvl1pPr algn="r">
              <a:defRPr sz="1050">
                <a:solidFill>
                  <a:schemeClr val="tx2"/>
                </a:solidFill>
              </a:defRPr>
            </a:lvl1pPr>
          </a:lstStyle>
          <a:p>
            <a:fld id="{76FBC1AF-E4C9-412F-9B6D-66CD520F95DB}" type="datetimeFigureOut">
              <a:rPr lang="en-US" smtClean="0"/>
              <a:pPr/>
              <a:t>9/9/2026</a:t>
            </a:fld>
            <a:endParaRPr lang="en-US"/>
          </a:p>
        </p:txBody>
      </p:sp>
      <p:sp>
        <p:nvSpPr>
          <p:cNvPr id="4" name="Slide Image Placeholder"/>
          <p:cNvSpPr>
            <a:spLocks noGrp="1" noRot="1" noChangeAspect="1"/>
          </p:cNvSpPr>
          <p:nvPr>
            <p:ph type="sldImg" idx="2"/>
          </p:nvPr>
        </p:nvSpPr>
        <p:spPr>
          <a:xfrm>
            <a:off x="406800" y="619200"/>
            <a:ext cx="6048000" cy="3402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p:cNvSpPr>
            <a:spLocks noGrp="1"/>
          </p:cNvSpPr>
          <p:nvPr>
            <p:ph type="body" sz="quarter" idx="3"/>
          </p:nvPr>
        </p:nvSpPr>
        <p:spPr>
          <a:xfrm>
            <a:off x="406800" y="4575600"/>
            <a:ext cx="6048000" cy="3960000"/>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
        <p:nvSpPr>
          <p:cNvPr id="6" name="Footer Placeholder"/>
          <p:cNvSpPr>
            <a:spLocks noGrp="1"/>
          </p:cNvSpPr>
          <p:nvPr>
            <p:ph type="ftr" sz="quarter" idx="4"/>
          </p:nvPr>
        </p:nvSpPr>
        <p:spPr>
          <a:xfrm>
            <a:off x="0" y="8784000"/>
            <a:ext cx="4363200" cy="360000"/>
          </a:xfrm>
          <a:prstGeom prst="rect">
            <a:avLst/>
          </a:prstGeom>
        </p:spPr>
        <p:txBody>
          <a:bodyPr vert="horz" lIns="91440" tIns="45720" rIns="91440" bIns="45720" rtlCol="0" anchor="b"/>
          <a:lstStyle>
            <a:lvl1pPr algn="l">
              <a:defRPr sz="1050">
                <a:solidFill>
                  <a:schemeClr val="tx2"/>
                </a:solidFill>
              </a:defRPr>
            </a:lvl1pPr>
          </a:lstStyle>
          <a:p>
            <a:endParaRPr lang="en-US"/>
          </a:p>
        </p:txBody>
      </p:sp>
      <p:sp>
        <p:nvSpPr>
          <p:cNvPr id="7" name="Slide Number Placeholder"/>
          <p:cNvSpPr>
            <a:spLocks noGrp="1"/>
          </p:cNvSpPr>
          <p:nvPr>
            <p:ph type="sldNum" sz="quarter" idx="5"/>
          </p:nvPr>
        </p:nvSpPr>
        <p:spPr>
          <a:xfrm>
            <a:off x="5086800" y="8784000"/>
            <a:ext cx="1771200" cy="360000"/>
          </a:xfrm>
          <a:prstGeom prst="rect">
            <a:avLst/>
          </a:prstGeom>
        </p:spPr>
        <p:txBody>
          <a:bodyPr vert="horz" lIns="91440" tIns="45720" rIns="91440" bIns="45720" rtlCol="0" anchor="b"/>
          <a:lstStyle>
            <a:lvl1pPr algn="r">
              <a:defRPr sz="1050"/>
            </a:lvl1pPr>
          </a:lstStyle>
          <a:p>
            <a:r>
              <a:rPr lang="en-US" b="1">
                <a:solidFill>
                  <a:schemeClr val="accent2"/>
                </a:solidFill>
              </a:rPr>
              <a:t>Notes</a:t>
            </a:r>
            <a:r>
              <a:rPr lang="en-US"/>
              <a:t> </a:t>
            </a:r>
            <a:fld id="{E76C657F-0E32-4130-ADDA-66B81138A76A}" type="slidenum">
              <a:rPr lang="en-US" smtClean="0">
                <a:solidFill>
                  <a:schemeClr val="tx2"/>
                </a:solidFill>
              </a:rPr>
              <a:pPr/>
              <a:t>‹Nr.›</a:t>
            </a:fld>
            <a:endParaRPr lang="en-US">
              <a:solidFill>
                <a:schemeClr val="tx2"/>
              </a:solidFill>
            </a:endParaRPr>
          </a:p>
        </p:txBody>
      </p:sp>
    </p:spTree>
    <p:extLst>
      <p:ext uri="{BB962C8B-B14F-4D97-AF65-F5344CB8AC3E}">
        <p14:creationId xmlns:p14="http://schemas.microsoft.com/office/powerpoint/2010/main" val="527306072"/>
      </p:ext>
    </p:extLst>
  </p:cSld>
  <p:clrMap bg1="lt1" tx1="dk1" bg2="lt2" tx2="dk2" accent1="accent1" accent2="accent2" accent3="accent3" accent4="accent4" accent5="accent5" accent6="accent6" hlink="hlink" folHlink="folHlink"/>
  <p:notesStyle>
    <a:lvl1pPr marL="0" algn="l" defTabSz="914400" rtl="0" eaLnBrk="1" latinLnBrk="0" hangingPunct="1">
      <a:spcAft>
        <a:spcPts val="600"/>
      </a:spcAft>
      <a:defRPr sz="1200" kern="1200">
        <a:solidFill>
          <a:schemeClr val="tx1"/>
        </a:solidFill>
        <a:latin typeface="+mn-lt"/>
        <a:ea typeface="+mn-ea"/>
        <a:cs typeface="+mn-cs"/>
      </a:defRPr>
    </a:lvl1pPr>
    <a:lvl2pPr marL="144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2pPr>
    <a:lvl3pPr marL="288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3pPr>
    <a:lvl4pPr marL="432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576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720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864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1008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8pPr>
    <a:lvl9pPr marL="1152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75C10-E124-1CE0-DBB8-7D13F7F6F6E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10DF4D3-9C4A-ED8C-9DE6-590C78B7BFD9}"/>
              </a:ext>
            </a:extLst>
          </p:cNvPr>
          <p:cNvSpPr>
            <a:spLocks noGrp="1" noRot="1" noChangeAspect="1"/>
          </p:cNvSpPr>
          <p:nvPr>
            <p:ph type="sldImg"/>
          </p:nvPr>
        </p:nvSpPr>
        <p:spPr>
          <a:xfrm>
            <a:off x="71438" y="668338"/>
            <a:ext cx="6529387" cy="3673475"/>
          </a:xfrm>
        </p:spPr>
      </p:sp>
      <p:sp>
        <p:nvSpPr>
          <p:cNvPr id="3" name="Notizenplatzhalter 2">
            <a:extLst>
              <a:ext uri="{FF2B5EF4-FFF2-40B4-BE49-F238E27FC236}">
                <a16:creationId xmlns:a16="http://schemas.microsoft.com/office/drawing/2014/main" id="{4936F6E6-E520-6E1A-452D-CFD9043A23ED}"/>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D6CCFB19-43BB-8CFE-03FD-22142A4D97D5}"/>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
                <a:srgbClr val="009999"/>
              </a:buClr>
              <a:buSzTx/>
              <a:buFontTx/>
              <a:buNone/>
              <a:tabLst/>
              <a:defRPr/>
            </a:pPr>
            <a:r>
              <a:rPr kumimoji="0" lang="de-DE" sz="1050" b="1" i="0" u="none" strike="noStrike" kern="0" cap="none" spc="0" normalizeH="0" baseline="0" noProof="0">
                <a:ln>
                  <a:noFill/>
                </a:ln>
                <a:solidFill>
                  <a:srgbClr val="00D7A0"/>
                </a:solidFill>
                <a:effectLst/>
                <a:uLnTx/>
                <a:uFillTx/>
              </a:rPr>
              <a:t>Notizzettel</a:t>
            </a:r>
            <a:r>
              <a:rPr kumimoji="0" lang="de-DE" sz="1050" b="0" i="0" u="none" strike="noStrike" kern="0" cap="none" spc="0" normalizeH="0" baseline="0" noProof="0">
                <a:ln>
                  <a:noFill/>
                </a:ln>
                <a:solidFill>
                  <a:sysClr val="windowText" lastClr="000000"/>
                </a:solidFill>
                <a:effectLst/>
                <a:uLnTx/>
                <a:uFillTx/>
              </a:rPr>
              <a:t> </a:t>
            </a:r>
            <a:fld id="{E76C657F-0E32-4130-ADDA-66B81138A76A}" type="slidenum">
              <a:rPr kumimoji="0" lang="de-DE" sz="105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
                  <a:srgbClr val="009999"/>
                </a:buClr>
                <a:buSzTx/>
                <a:buFontTx/>
                <a:buNone/>
                <a:tabLst/>
                <a:defRPr/>
              </a:pPr>
              <a:t>2</a:t>
            </a:fld>
            <a:endParaRPr kumimoji="0" lang="de-DE" sz="105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606708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90D30-A61A-80CA-6701-F9F0B771D0A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627018-448A-A84E-DBDF-44EAD3B2E159}"/>
              </a:ext>
            </a:extLst>
          </p:cNvPr>
          <p:cNvSpPr>
            <a:spLocks noGrp="1" noRot="1" noChangeAspect="1"/>
          </p:cNvSpPr>
          <p:nvPr>
            <p:ph type="sldImg"/>
          </p:nvPr>
        </p:nvSpPr>
        <p:spPr>
          <a:xfrm>
            <a:off x="71438" y="668338"/>
            <a:ext cx="6529387" cy="3673475"/>
          </a:xfrm>
        </p:spPr>
      </p:sp>
      <p:sp>
        <p:nvSpPr>
          <p:cNvPr id="3" name="Notizenplatzhalter 2">
            <a:extLst>
              <a:ext uri="{FF2B5EF4-FFF2-40B4-BE49-F238E27FC236}">
                <a16:creationId xmlns:a16="http://schemas.microsoft.com/office/drawing/2014/main" id="{A6C65B91-926A-BBBC-0FDC-C511B9138343}"/>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A7B90F74-AE2E-DC29-DC97-78A5DBD3EA86}"/>
              </a:ext>
            </a:extLst>
          </p:cNvPr>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4</a:t>
            </a:fld>
            <a:endParaRPr lang="de-DE"/>
          </a:p>
        </p:txBody>
      </p:sp>
    </p:spTree>
    <p:extLst>
      <p:ext uri="{BB962C8B-B14F-4D97-AF65-F5344CB8AC3E}">
        <p14:creationId xmlns:p14="http://schemas.microsoft.com/office/powerpoint/2010/main" val="3179451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6400" y="619125"/>
            <a:ext cx="6048375" cy="3402013"/>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r>
              <a:rPr lang="en-US" b="1">
                <a:solidFill>
                  <a:schemeClr val="accent2"/>
                </a:solidFill>
              </a:rPr>
              <a:t>Notes</a:t>
            </a:r>
            <a:r>
              <a:rPr lang="en-US"/>
              <a:t> </a:t>
            </a:r>
            <a:fld id="{E76C657F-0E32-4130-ADDA-66B81138A76A}" type="slidenum">
              <a:rPr lang="en-US" smtClean="0">
                <a:solidFill>
                  <a:schemeClr val="tx2"/>
                </a:solidFill>
              </a:rPr>
              <a:pPr/>
              <a:t>5</a:t>
            </a:fld>
            <a:endParaRPr lang="en-US">
              <a:solidFill>
                <a:schemeClr val="tx2"/>
              </a:solidFill>
            </a:endParaRPr>
          </a:p>
        </p:txBody>
      </p:sp>
    </p:spTree>
    <p:extLst>
      <p:ext uri="{BB962C8B-B14F-4D97-AF65-F5344CB8AC3E}">
        <p14:creationId xmlns:p14="http://schemas.microsoft.com/office/powerpoint/2010/main" val="3369262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3C538-E29C-2E4C-48A4-32978E76C33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3026372-0047-7540-58DB-0C48C9F272B2}"/>
              </a:ext>
            </a:extLst>
          </p:cNvPr>
          <p:cNvSpPr>
            <a:spLocks noGrp="1" noRot="1" noChangeAspect="1"/>
          </p:cNvSpPr>
          <p:nvPr>
            <p:ph type="sldImg"/>
          </p:nvPr>
        </p:nvSpPr>
        <p:spPr>
          <a:xfrm>
            <a:off x="71438" y="668338"/>
            <a:ext cx="6529387" cy="3673475"/>
          </a:xfrm>
        </p:spPr>
      </p:sp>
      <p:sp>
        <p:nvSpPr>
          <p:cNvPr id="3" name="Notizenplatzhalter 2">
            <a:extLst>
              <a:ext uri="{FF2B5EF4-FFF2-40B4-BE49-F238E27FC236}">
                <a16:creationId xmlns:a16="http://schemas.microsoft.com/office/drawing/2014/main" id="{C4909DB4-EE05-45B8-93F9-2D486B9A5CB4}"/>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1AAE3DBF-6A61-310C-77D0-E2DFCA4ECE70}"/>
              </a:ext>
            </a:extLst>
          </p:cNvPr>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6</a:t>
            </a:fld>
            <a:endParaRPr lang="de-DE"/>
          </a:p>
        </p:txBody>
      </p:sp>
    </p:spTree>
    <p:extLst>
      <p:ext uri="{BB962C8B-B14F-4D97-AF65-F5344CB8AC3E}">
        <p14:creationId xmlns:p14="http://schemas.microsoft.com/office/powerpoint/2010/main" val="3450573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7DAC6-6ABA-EC86-C025-017FF178C6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5B8B1F5-3C60-F39F-E65F-A4026A8CC546}"/>
              </a:ext>
            </a:extLst>
          </p:cNvPr>
          <p:cNvSpPr>
            <a:spLocks noGrp="1" noRot="1" noChangeAspect="1"/>
          </p:cNvSpPr>
          <p:nvPr>
            <p:ph type="sldImg"/>
          </p:nvPr>
        </p:nvSpPr>
        <p:spPr>
          <a:xfrm>
            <a:off x="71438" y="668338"/>
            <a:ext cx="6529387" cy="3673475"/>
          </a:xfrm>
        </p:spPr>
      </p:sp>
      <p:sp>
        <p:nvSpPr>
          <p:cNvPr id="3" name="Notizenplatzhalter 2">
            <a:extLst>
              <a:ext uri="{FF2B5EF4-FFF2-40B4-BE49-F238E27FC236}">
                <a16:creationId xmlns:a16="http://schemas.microsoft.com/office/drawing/2014/main" id="{5C002A04-8297-0028-8EED-0BF0CE97889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3C5AF994-AF58-CB98-7F7C-10E4B75FB650}"/>
              </a:ext>
            </a:extLst>
          </p:cNvPr>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7</a:t>
            </a:fld>
            <a:endParaRPr lang="de-DE"/>
          </a:p>
        </p:txBody>
      </p:sp>
    </p:spTree>
    <p:extLst>
      <p:ext uri="{BB962C8B-B14F-4D97-AF65-F5344CB8AC3E}">
        <p14:creationId xmlns:p14="http://schemas.microsoft.com/office/powerpoint/2010/main" val="1290686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A1ADA-358E-946D-CEB3-6D264821DC2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E1D5C6A-C64D-E062-3C30-AA72FB24400B}"/>
              </a:ext>
            </a:extLst>
          </p:cNvPr>
          <p:cNvSpPr>
            <a:spLocks noGrp="1" noRot="1" noChangeAspect="1"/>
          </p:cNvSpPr>
          <p:nvPr>
            <p:ph type="sldImg"/>
          </p:nvPr>
        </p:nvSpPr>
        <p:spPr>
          <a:xfrm>
            <a:off x="71438" y="668338"/>
            <a:ext cx="6529387" cy="3673475"/>
          </a:xfrm>
        </p:spPr>
      </p:sp>
      <p:sp>
        <p:nvSpPr>
          <p:cNvPr id="3" name="Notizenplatzhalter 2">
            <a:extLst>
              <a:ext uri="{FF2B5EF4-FFF2-40B4-BE49-F238E27FC236}">
                <a16:creationId xmlns:a16="http://schemas.microsoft.com/office/drawing/2014/main" id="{B9DC2479-3255-7E7B-A029-8901AFA41D92}"/>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81015B0D-FE95-1008-703A-E3FD8D74FCF3}"/>
              </a:ext>
            </a:extLst>
          </p:cNvPr>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8</a:t>
            </a:fld>
            <a:endParaRPr lang="de-DE"/>
          </a:p>
        </p:txBody>
      </p:sp>
    </p:spTree>
    <p:extLst>
      <p:ext uri="{BB962C8B-B14F-4D97-AF65-F5344CB8AC3E}">
        <p14:creationId xmlns:p14="http://schemas.microsoft.com/office/powerpoint/2010/main" val="2990248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73FE6-5F05-C620-E335-057A296F49B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2BBF98F-AD77-8B1A-C30D-C978B5A76880}"/>
              </a:ext>
            </a:extLst>
          </p:cNvPr>
          <p:cNvSpPr>
            <a:spLocks noGrp="1" noRot="1" noChangeAspect="1"/>
          </p:cNvSpPr>
          <p:nvPr>
            <p:ph type="sldImg"/>
          </p:nvPr>
        </p:nvSpPr>
        <p:spPr>
          <a:xfrm>
            <a:off x="71438" y="668338"/>
            <a:ext cx="6529387" cy="3673475"/>
          </a:xfrm>
        </p:spPr>
      </p:sp>
      <p:sp>
        <p:nvSpPr>
          <p:cNvPr id="3" name="Notizenplatzhalter 2">
            <a:extLst>
              <a:ext uri="{FF2B5EF4-FFF2-40B4-BE49-F238E27FC236}">
                <a16:creationId xmlns:a16="http://schemas.microsoft.com/office/drawing/2014/main" id="{1B7D9F91-113B-D1DB-9AB1-CC8A440370DB}"/>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36714E40-298E-5A83-E999-0C08C11129C5}"/>
              </a:ext>
            </a:extLst>
          </p:cNvPr>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9</a:t>
            </a:fld>
            <a:endParaRPr lang="de-DE"/>
          </a:p>
        </p:txBody>
      </p:sp>
    </p:spTree>
    <p:extLst>
      <p:ext uri="{BB962C8B-B14F-4D97-AF65-F5344CB8AC3E}">
        <p14:creationId xmlns:p14="http://schemas.microsoft.com/office/powerpoint/2010/main" val="3223375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724DC-5596-37C4-1553-FF38AA8E7C8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7C48D7-CE6C-7346-E09C-ACC314C8E089}"/>
              </a:ext>
            </a:extLst>
          </p:cNvPr>
          <p:cNvSpPr>
            <a:spLocks noGrp="1" noRot="1" noChangeAspect="1"/>
          </p:cNvSpPr>
          <p:nvPr>
            <p:ph type="sldImg"/>
          </p:nvPr>
        </p:nvSpPr>
        <p:spPr>
          <a:xfrm>
            <a:off x="406400" y="619125"/>
            <a:ext cx="6048375" cy="3402013"/>
          </a:xfrm>
        </p:spPr>
      </p:sp>
      <p:sp>
        <p:nvSpPr>
          <p:cNvPr id="3" name="Notizenplatzhalter 2">
            <a:extLst>
              <a:ext uri="{FF2B5EF4-FFF2-40B4-BE49-F238E27FC236}">
                <a16:creationId xmlns:a16="http://schemas.microsoft.com/office/drawing/2014/main" id="{E171330E-C1F6-7A61-CDC1-5F18A7B2E5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dirty="0"/>
          </a:p>
        </p:txBody>
      </p:sp>
      <p:sp>
        <p:nvSpPr>
          <p:cNvPr id="4" name="Foliennummernplatzhalter 3">
            <a:extLst>
              <a:ext uri="{FF2B5EF4-FFF2-40B4-BE49-F238E27FC236}">
                <a16:creationId xmlns:a16="http://schemas.microsoft.com/office/drawing/2014/main" id="{3F9B577B-0D03-DBA4-74BD-F754BF8EBB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9999"/>
              </a:buClr>
              <a:buSzTx/>
              <a:buFontTx/>
              <a:buNone/>
              <a:tabLst/>
              <a:defRPr/>
            </a:pPr>
            <a:endParaRPr kumimoji="0" lang="en-US" sz="1050" b="0" i="0" u="none" strike="noStrike" kern="0" cap="none" spc="0" normalizeH="0" baseline="0" noProof="0">
              <a:ln>
                <a:noFill/>
              </a:ln>
              <a:solidFill>
                <a:srgbClr val="000028"/>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7004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F6780-F430-D853-F6CC-044F5F4AA59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F74419B-4229-38B7-8755-C31170919556}"/>
              </a:ext>
            </a:extLst>
          </p:cNvPr>
          <p:cNvSpPr>
            <a:spLocks noGrp="1" noRot="1" noChangeAspect="1"/>
          </p:cNvSpPr>
          <p:nvPr>
            <p:ph type="sldImg"/>
          </p:nvPr>
        </p:nvSpPr>
        <p:spPr>
          <a:xfrm>
            <a:off x="71438" y="668338"/>
            <a:ext cx="6529387" cy="3673475"/>
          </a:xfrm>
        </p:spPr>
      </p:sp>
      <p:sp>
        <p:nvSpPr>
          <p:cNvPr id="3" name="Notizenplatzhalter 2">
            <a:extLst>
              <a:ext uri="{FF2B5EF4-FFF2-40B4-BE49-F238E27FC236}">
                <a16:creationId xmlns:a16="http://schemas.microsoft.com/office/drawing/2014/main" id="{4EA70A04-00FF-367B-D778-9C1200ED941D}"/>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B0178E15-915B-810B-6FAB-DF194DF580C2}"/>
              </a:ext>
            </a:extLst>
          </p:cNvPr>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11</a:t>
            </a:fld>
            <a:endParaRPr lang="de-DE"/>
          </a:p>
        </p:txBody>
      </p:sp>
    </p:spTree>
    <p:extLst>
      <p:ext uri="{BB962C8B-B14F-4D97-AF65-F5344CB8AC3E}">
        <p14:creationId xmlns:p14="http://schemas.microsoft.com/office/powerpoint/2010/main" val="996066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6400" y="619125"/>
            <a:ext cx="6048375" cy="34020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r>
              <a:rPr lang="en-US" b="1">
                <a:solidFill>
                  <a:schemeClr val="accent2"/>
                </a:solidFill>
              </a:rPr>
              <a:t>Notes</a:t>
            </a:r>
            <a:r>
              <a:rPr lang="en-US"/>
              <a:t> </a:t>
            </a:r>
            <a:fld id="{E76C657F-0E32-4130-ADDA-66B81138A76A}" type="slidenum">
              <a:rPr lang="en-US" smtClean="0">
                <a:solidFill>
                  <a:schemeClr val="tx2"/>
                </a:solidFill>
              </a:rPr>
              <a:pPr/>
              <a:t>13</a:t>
            </a:fld>
            <a:endParaRPr lang="en-US">
              <a:solidFill>
                <a:schemeClr val="tx2"/>
              </a:solidFill>
            </a:endParaRPr>
          </a:p>
        </p:txBody>
      </p:sp>
    </p:spTree>
    <p:extLst>
      <p:ext uri="{BB962C8B-B14F-4D97-AF65-F5344CB8AC3E}">
        <p14:creationId xmlns:p14="http://schemas.microsoft.com/office/powerpoint/2010/main" val="554032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6400" y="619125"/>
            <a:ext cx="6048375" cy="34020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r>
              <a:rPr lang="en-US" b="1">
                <a:solidFill>
                  <a:schemeClr val="accent2"/>
                </a:solidFill>
              </a:rPr>
              <a:t>Notes</a:t>
            </a:r>
            <a:r>
              <a:rPr lang="en-US"/>
              <a:t> </a:t>
            </a:r>
            <a:fld id="{E76C657F-0E32-4130-ADDA-66B81138A76A}" type="slidenum">
              <a:rPr lang="en-US" smtClean="0">
                <a:solidFill>
                  <a:schemeClr val="tx2"/>
                </a:solidFill>
              </a:rPr>
              <a:pPr/>
              <a:t>14</a:t>
            </a:fld>
            <a:endParaRPr lang="en-US">
              <a:solidFill>
                <a:schemeClr val="tx2"/>
              </a:solidFill>
            </a:endParaRPr>
          </a:p>
        </p:txBody>
      </p:sp>
    </p:spTree>
    <p:extLst>
      <p:ext uri="{BB962C8B-B14F-4D97-AF65-F5344CB8AC3E}">
        <p14:creationId xmlns:p14="http://schemas.microsoft.com/office/powerpoint/2010/main" val="5801356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Deep Blue 80pt">
    <p:bg>
      <p:bgRef idx="1001">
        <a:schemeClr val="bg2"/>
      </p:bgRef>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7" name="Siemens Logo" descr="Siemens logo">
            <a:extLst>
              <a:ext uri="{FF2B5EF4-FFF2-40B4-BE49-F238E27FC236}">
                <a16:creationId xmlns:a16="http://schemas.microsoft.com/office/drawing/2014/main" id="{670C6E6A-0191-4020-A084-BB23C7AE6B0D}"/>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0262505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eep Blue 60pt">
    <p:bg>
      <p:bgRef idx="1001">
        <a:schemeClr val="bg2"/>
      </p:bgRef>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7" name="Siemens Logo" descr="Siemens logo">
            <a:extLst>
              <a:ext uri="{FF2B5EF4-FFF2-40B4-BE49-F238E27FC236}">
                <a16:creationId xmlns:a16="http://schemas.microsoft.com/office/drawing/2014/main" id="{092D1760-10AA-43FB-AC0B-074FF500719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2731179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Deep Blue 40pt">
    <p:bg>
      <p:bgRef idx="1001">
        <a:schemeClr val="bg2"/>
      </p:bgRef>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7" name="Siemens Logo" descr="Siemens logo">
            <a:extLst>
              <a:ext uri="{FF2B5EF4-FFF2-40B4-BE49-F238E27FC236}">
                <a16:creationId xmlns:a16="http://schemas.microsoft.com/office/drawing/2014/main" id="{BC293230-94BC-41FA-A2D9-E9259B125F8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0249615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mask&amp;blur Transformation 8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2462792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mask&amp;blur Transformation 6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151364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mask&amp;blur Transformation 4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9208743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mask&amp;blur Transformation 8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2916057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mask&amp;blur Transformation 6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1539785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mask&amp;blur Transformation 4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3613854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mask&amp;blur Transformation 8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2"/>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lvl1pPr>
              <a:defRPr>
                <a:solidFill>
                  <a:schemeClr val="bg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26629223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mask&amp;blur Transformation 6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2"/>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lvl1pPr>
              <a:defRPr>
                <a:solidFill>
                  <a:schemeClr val="bg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37924137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mask&amp;blur Transformation 4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2"/>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lvl1pPr>
              <a:defRPr>
                <a:solidFill>
                  <a:schemeClr val="bg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38740176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mask&amp;blur Siemens Xcelerator 8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116023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mask&amp;blur Siemens Xcelerator 6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7132854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mask&amp;blur Siemens Xcelerator 4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5021664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mask&amp;blur Siemens Xcelerator 8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223709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mask&amp;blur Siemens Xcelerator 6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0933629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mask&amp;blur Siemens Xcelerator 4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4779771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mask&amp;blur Siemens Xcelerator 8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3220784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mask&amp;blur Siemens Xcelerator 6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4960269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mask&amp;blur Siemens Xcelerator 4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2236877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mask&amp;blur Sustainability 8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6665666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mask&amp;blur Sustainability 6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8041666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mask&amp;blur Sustainability 4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358240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mask&amp;blur Sustainability 8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678897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mask&amp;blur Sustainability 6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9087869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mask&amp;blur Sustainability 4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2806408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mask&amp;blur Sustainability 8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7634172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mask&amp;blur Sustainability 6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1916063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mask&amp;blur Sustainability 4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9457729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picture dark 48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noFill/>
        </p:spPr>
        <p:txBody>
          <a:bodyPr rIns="0" bIns="0" anchor="t">
            <a:spAutoFit/>
          </a:bodyPr>
          <a:lstStyle>
            <a:lvl1pPr marL="0">
              <a:lnSpc>
                <a:spcPct val="100000"/>
              </a:lnSpc>
              <a:defRPr sz="4800" b="0">
                <a:solidFill>
                  <a:schemeClr val="tx1"/>
                </a:solidFill>
              </a:defRPr>
            </a:lvl1pPr>
          </a:lstStyle>
          <a:p>
            <a:r>
              <a:rPr lang="en-US"/>
              <a:t>Title chart with picture, </a:t>
            </a:r>
            <a:br>
              <a:rPr lang="en-US"/>
            </a:br>
            <a:r>
              <a:rPr lang="en-US"/>
              <a:t>Arial Regular, 48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2"/>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0990781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picture dark 40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noFill/>
        </p:spPr>
        <p:txBody>
          <a:bodyPr rIns="0" bIns="0" anchor="t">
            <a:spAutoFit/>
          </a:bodyPr>
          <a:lstStyle>
            <a:lvl1pPr marL="0">
              <a:lnSpc>
                <a:spcPct val="100000"/>
              </a:lnSpc>
              <a:defRPr sz="4000" b="0">
                <a:solidFill>
                  <a:schemeClr val="tx1"/>
                </a:solidFill>
              </a:defRPr>
            </a:lvl1pPr>
          </a:lstStyle>
          <a:p>
            <a:r>
              <a:rPr lang="en-US"/>
              <a:t>Title chart with picture, </a:t>
            </a:r>
            <a:br>
              <a:rPr lang="en-US"/>
            </a:br>
            <a:r>
              <a:rPr lang="en-US"/>
              <a:t>Arial Regular, 40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2"/>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2184751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picture dark 36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noFill/>
        </p:spPr>
        <p:txBody>
          <a:bodyPr rIns="0" bIns="0" anchor="t">
            <a:spAutoFit/>
          </a:bodyPr>
          <a:lstStyle>
            <a:lvl1pPr marL="0">
              <a:lnSpc>
                <a:spcPct val="100000"/>
              </a:lnSpc>
              <a:defRPr sz="3600" b="0">
                <a:solidFill>
                  <a:schemeClr val="tx1"/>
                </a:solidFill>
              </a:defRPr>
            </a:lvl1pPr>
          </a:lstStyle>
          <a:p>
            <a:r>
              <a:rPr lang="en-US"/>
              <a:t>Title chart with picture, </a:t>
            </a:r>
            <a:br>
              <a:rPr lang="en-US"/>
            </a:br>
            <a:r>
              <a:rPr lang="en-US"/>
              <a:t>Arial Regular, 36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2"/>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9994284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picture Gradient 48pt">
    <p:bg>
      <p:bgPr>
        <a:gradFill flip="none" rotWithShape="1">
          <a:gsLst>
            <a:gs pos="40000">
              <a:schemeClr val="bg2"/>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Gradient cover">
            <a:extLst>
              <a:ext uri="{FF2B5EF4-FFF2-40B4-BE49-F238E27FC236}">
                <a16:creationId xmlns:a16="http://schemas.microsoft.com/office/drawing/2014/main" id="{6FD70AD7-1356-4F56-BCF5-60206B8893D8}"/>
              </a:ext>
              <a:ext uri="{C183D7F6-B498-43B3-948B-1728B52AA6E4}">
                <adec:decorative xmlns:adec="http://schemas.microsoft.com/office/drawing/2017/decorative" val="1"/>
              </a:ext>
            </a:extLst>
          </p:cNvPr>
          <p:cNvSpPr/>
          <p:nvPr/>
        </p:nvSpPr>
        <p:spPr>
          <a:xfrm>
            <a:off x="0" y="3502025"/>
            <a:ext cx="12192000" cy="3355975"/>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noFill/>
        </p:spPr>
        <p:txBody>
          <a:bodyPr rIns="0" bIns="0" anchor="t">
            <a:spAutoFit/>
          </a:bodyPr>
          <a:lstStyle>
            <a:lvl1pPr marL="0">
              <a:lnSpc>
                <a:spcPct val="100000"/>
              </a:lnSpc>
              <a:defRPr sz="4800" b="0">
                <a:solidFill>
                  <a:schemeClr val="tx1"/>
                </a:solidFill>
              </a:defRPr>
            </a:lvl1pPr>
          </a:lstStyle>
          <a:p>
            <a:r>
              <a:rPr lang="en-US"/>
              <a:t>Title chart with picture, </a:t>
            </a:r>
            <a:br>
              <a:rPr lang="en-US"/>
            </a:br>
            <a:r>
              <a:rPr lang="en-US"/>
              <a:t>Arial Regular, 48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1"/>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0942360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picture Gradient 40pt">
    <p:bg>
      <p:bgPr>
        <a:gradFill flip="none" rotWithShape="1">
          <a:gsLst>
            <a:gs pos="40000">
              <a:schemeClr val="bg2"/>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Gradient cover">
            <a:extLst>
              <a:ext uri="{FF2B5EF4-FFF2-40B4-BE49-F238E27FC236}">
                <a16:creationId xmlns:a16="http://schemas.microsoft.com/office/drawing/2014/main" id="{BC751AD9-F368-4030-BEF3-878CBEED0E5B}"/>
              </a:ext>
              <a:ext uri="{C183D7F6-B498-43B3-948B-1728B52AA6E4}">
                <adec:decorative xmlns:adec="http://schemas.microsoft.com/office/drawing/2017/decorative" val="1"/>
              </a:ext>
            </a:extLst>
          </p:cNvPr>
          <p:cNvSpPr/>
          <p:nvPr/>
        </p:nvSpPr>
        <p:spPr>
          <a:xfrm>
            <a:off x="0" y="3502025"/>
            <a:ext cx="12192000" cy="3355975"/>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noFill/>
        </p:spPr>
        <p:txBody>
          <a:bodyPr rIns="0" bIns="0" anchor="t">
            <a:spAutoFit/>
          </a:bodyPr>
          <a:lstStyle>
            <a:lvl1pPr marL="0">
              <a:lnSpc>
                <a:spcPct val="100000"/>
              </a:lnSpc>
              <a:defRPr sz="4000" b="0">
                <a:solidFill>
                  <a:schemeClr val="tx1"/>
                </a:solidFill>
              </a:defRPr>
            </a:lvl1pPr>
          </a:lstStyle>
          <a:p>
            <a:r>
              <a:rPr lang="en-US"/>
              <a:t>Title chart with picture, </a:t>
            </a:r>
            <a:br>
              <a:rPr lang="en-US"/>
            </a:br>
            <a:r>
              <a:rPr lang="en-US"/>
              <a:t>Arial Regular, 40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1"/>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5303777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picture Gradient 36pt">
    <p:bg>
      <p:bgPr>
        <a:gradFill flip="none" rotWithShape="1">
          <a:gsLst>
            <a:gs pos="40000">
              <a:schemeClr val="bg2"/>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Gradient cover">
            <a:extLst>
              <a:ext uri="{FF2B5EF4-FFF2-40B4-BE49-F238E27FC236}">
                <a16:creationId xmlns:a16="http://schemas.microsoft.com/office/drawing/2014/main" id="{0F638833-9358-4A10-8860-60EC0C65D974}"/>
              </a:ext>
              <a:ext uri="{C183D7F6-B498-43B3-948B-1728B52AA6E4}">
                <adec:decorative xmlns:adec="http://schemas.microsoft.com/office/drawing/2017/decorative" val="1"/>
              </a:ext>
            </a:extLst>
          </p:cNvPr>
          <p:cNvSpPr/>
          <p:nvPr/>
        </p:nvSpPr>
        <p:spPr>
          <a:xfrm>
            <a:off x="0" y="3502025"/>
            <a:ext cx="12192000" cy="3355975"/>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noFill/>
        </p:spPr>
        <p:txBody>
          <a:bodyPr rIns="0" bIns="0" anchor="t">
            <a:spAutoFit/>
          </a:bodyPr>
          <a:lstStyle>
            <a:lvl1pPr marL="0">
              <a:lnSpc>
                <a:spcPct val="100000"/>
              </a:lnSpc>
              <a:defRPr sz="3600" b="0">
                <a:solidFill>
                  <a:schemeClr val="tx1"/>
                </a:solidFill>
              </a:defRPr>
            </a:lvl1pPr>
          </a:lstStyle>
          <a:p>
            <a:r>
              <a:rPr lang="en-US"/>
              <a:t>Title chart with picture, </a:t>
            </a:r>
            <a:br>
              <a:rPr lang="en-US"/>
            </a:br>
            <a:r>
              <a:rPr lang="en-US"/>
              <a:t>Arial Regular, 36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1"/>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8528242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picture light 48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noFill/>
        </p:spPr>
        <p:txBody>
          <a:bodyPr rIns="0" bIns="0" anchor="t">
            <a:spAutoFit/>
          </a:bodyPr>
          <a:lstStyle>
            <a:lvl1pPr marL="0">
              <a:lnSpc>
                <a:spcPct val="100000"/>
              </a:lnSpc>
              <a:defRPr sz="4800" b="0">
                <a:solidFill>
                  <a:schemeClr val="tx2"/>
                </a:solidFill>
              </a:defRPr>
            </a:lvl1pPr>
          </a:lstStyle>
          <a:p>
            <a:r>
              <a:rPr lang="en-US"/>
              <a:t>Title chart with picture, </a:t>
            </a:r>
            <a:br>
              <a:rPr lang="en-US"/>
            </a:br>
            <a:r>
              <a:rPr lang="en-US"/>
              <a:t>Arial Regular, 48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2"/>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tx1"/>
                </a:solidFill>
              </a:defRPr>
            </a:lvl1pPr>
          </a:lstStyle>
          <a:p>
            <a:r>
              <a:rPr lang="en-US" noProof="0"/>
              <a:t>Title picture</a:t>
            </a:r>
          </a:p>
        </p:txBody>
      </p:sp>
      <p:pic>
        <p:nvPicPr>
          <p:cNvPr id="9" name="Siemens Logo" descr="Siemens logo">
            <a:extLst>
              <a:ext uri="{FF2B5EF4-FFF2-40B4-BE49-F238E27FC236}">
                <a16:creationId xmlns:a16="http://schemas.microsoft.com/office/drawing/2014/main" id="{46D369A7-07BD-4B91-9E53-807AAAF0C30C}"/>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lvl1pPr>
              <a:defRPr>
                <a:solidFill>
                  <a:schemeClr val="tx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9126653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picture light 40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noFill/>
        </p:spPr>
        <p:txBody>
          <a:bodyPr rIns="0" bIns="0" anchor="t">
            <a:spAutoFit/>
          </a:bodyPr>
          <a:lstStyle>
            <a:lvl1pPr marL="0">
              <a:lnSpc>
                <a:spcPct val="100000"/>
              </a:lnSpc>
              <a:defRPr sz="4000" b="0">
                <a:solidFill>
                  <a:schemeClr val="tx2"/>
                </a:solidFill>
              </a:defRPr>
            </a:lvl1pPr>
          </a:lstStyle>
          <a:p>
            <a:r>
              <a:rPr lang="en-US"/>
              <a:t>Title chart with picture, </a:t>
            </a:r>
            <a:br>
              <a:rPr lang="en-US"/>
            </a:br>
            <a:r>
              <a:rPr lang="en-US"/>
              <a:t>Arial Regular, 40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2"/>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tx1"/>
                </a:solidFill>
              </a:defRPr>
            </a:lvl1pPr>
          </a:lstStyle>
          <a:p>
            <a:r>
              <a:rPr lang="en-US" noProof="0"/>
              <a:t>Title picture</a:t>
            </a:r>
          </a:p>
        </p:txBody>
      </p:sp>
      <p:pic>
        <p:nvPicPr>
          <p:cNvPr id="9" name="Siemens Logo" descr="Siemens logo">
            <a:extLst>
              <a:ext uri="{FF2B5EF4-FFF2-40B4-BE49-F238E27FC236}">
                <a16:creationId xmlns:a16="http://schemas.microsoft.com/office/drawing/2014/main" id="{DC2D4109-C5C2-42BB-B5A0-2F6793388E2C}"/>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lvl1pPr>
              <a:defRPr>
                <a:solidFill>
                  <a:schemeClr val="tx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4848920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picture light 36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noFill/>
        </p:spPr>
        <p:txBody>
          <a:bodyPr rIns="0" bIns="0" anchor="t">
            <a:spAutoFit/>
          </a:bodyPr>
          <a:lstStyle>
            <a:lvl1pPr marL="0">
              <a:lnSpc>
                <a:spcPct val="100000"/>
              </a:lnSpc>
              <a:defRPr sz="3600" b="0">
                <a:solidFill>
                  <a:schemeClr val="tx2"/>
                </a:solidFill>
              </a:defRPr>
            </a:lvl1pPr>
          </a:lstStyle>
          <a:p>
            <a:r>
              <a:rPr lang="en-US"/>
              <a:t>Title chart with picture, </a:t>
            </a:r>
            <a:br>
              <a:rPr lang="en-US"/>
            </a:br>
            <a:r>
              <a:rPr lang="en-US"/>
              <a:t>Arial Regular, 36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2"/>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tx1"/>
                </a:solidFill>
              </a:defRPr>
            </a:lvl1pPr>
          </a:lstStyle>
          <a:p>
            <a:r>
              <a:rPr lang="en-US" noProof="0"/>
              <a:t>Title picture</a:t>
            </a:r>
          </a:p>
        </p:txBody>
      </p:sp>
      <p:pic>
        <p:nvPicPr>
          <p:cNvPr id="9" name="Siemens Logo" descr="Siemens logo">
            <a:extLst>
              <a:ext uri="{FF2B5EF4-FFF2-40B4-BE49-F238E27FC236}">
                <a16:creationId xmlns:a16="http://schemas.microsoft.com/office/drawing/2014/main" id="{298AE3DB-A74B-4AD6-A37C-FBCFB647B93F}"/>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lvl1pPr>
              <a:defRPr>
                <a:solidFill>
                  <a:schemeClr val="tx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11906047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hapter title dark 8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noFill/>
        </p:spPr>
        <p:txBody>
          <a:bodyPr rIns="0" bIns="0" anchor="b" anchorCtr="0">
            <a:spAutoFit/>
          </a:bodyPr>
          <a:lstStyle>
            <a:lvl1pPr marL="0">
              <a:lnSpc>
                <a:spcPct val="100000"/>
              </a:lnSpc>
              <a:defRPr sz="8000" b="0">
                <a:solidFill>
                  <a:schemeClr val="tx1"/>
                </a:solidFill>
              </a:defRPr>
            </a:lvl1pPr>
          </a:lstStyle>
          <a:p>
            <a:r>
              <a:rPr lang="en-US"/>
              <a:t>Chapter divider, </a:t>
            </a:r>
            <a:br>
              <a:rPr lang="en-US"/>
            </a:br>
            <a:r>
              <a:rPr lang="en-US"/>
              <a:t>Arial Regular, 80 </a:t>
            </a:r>
            <a:r>
              <a:rPr lang="en-US" err="1"/>
              <a:t>pt</a:t>
            </a:r>
            <a:endParaRPr lang="en-US"/>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399"/>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sp>
        <p:nvSpPr>
          <p:cNvPr id="5" name="Footer Placeholder" descr="Footer with copyright, author and department information, and date">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p>
            <a:r>
              <a:rPr lang="en-US"/>
              <a:t>Unrestricted | © Siemens 2026 | Digital Enterprise Services | September 2026</a:t>
            </a:r>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6" name="Slide Number Placeholder">
            <a:extLst>
              <a:ext uri="{FF2B5EF4-FFF2-40B4-BE49-F238E27FC236}">
                <a16:creationId xmlns:a16="http://schemas.microsoft.com/office/drawing/2014/main" id="{5B05DC85-FD3C-4245-83A1-F6197CB9E08F}"/>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0429905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hapter title dark 6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noFill/>
        </p:spPr>
        <p:txBody>
          <a:bodyPr rIns="0" bIns="0" anchor="b" anchorCtr="0">
            <a:spAutoFit/>
          </a:bodyPr>
          <a:lstStyle>
            <a:lvl1pPr marL="0">
              <a:lnSpc>
                <a:spcPct val="100000"/>
              </a:lnSpc>
              <a:defRPr sz="6000" b="0">
                <a:solidFill>
                  <a:schemeClr val="tx1"/>
                </a:solidFill>
              </a:defRPr>
            </a:lvl1pPr>
          </a:lstStyle>
          <a:p>
            <a:r>
              <a:rPr lang="en-US"/>
              <a:t>Chapter divider, </a:t>
            </a:r>
            <a:br>
              <a:rPr lang="en-US"/>
            </a:br>
            <a:r>
              <a:rPr lang="en-US"/>
              <a:t>Arial Regular, 60 </a:t>
            </a:r>
            <a:r>
              <a:rPr lang="en-US" err="1"/>
              <a:t>pt</a:t>
            </a:r>
            <a:br>
              <a:rPr lang="en-US"/>
            </a:br>
            <a:r>
              <a:rPr lang="en-US"/>
              <a:t>3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2"/>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sp>
        <p:nvSpPr>
          <p:cNvPr id="5" name="Footer Placeholder" descr="Footer with copyright, author and department information, and date">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p>
            <a:r>
              <a:rPr lang="en-US"/>
              <a:t>Unrestricted | © Siemens 2026 | Digital Enterprise Services | September 2026</a:t>
            </a:r>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6" name="Slide Number Placeholder">
            <a:extLst>
              <a:ext uri="{FF2B5EF4-FFF2-40B4-BE49-F238E27FC236}">
                <a16:creationId xmlns:a16="http://schemas.microsoft.com/office/drawing/2014/main" id="{447F428C-5AA7-413C-A721-B7AADDF8B425}"/>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2948591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hapter title dark 4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4000" b="0">
                <a:solidFill>
                  <a:schemeClr val="tx1"/>
                </a:solidFill>
              </a:defRPr>
            </a:lvl1pPr>
          </a:lstStyle>
          <a:p>
            <a:r>
              <a:rPr lang="en-US"/>
              <a:t>Chapter divider,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121"/>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267619FE-01EE-4013-B481-A8C505C5D26A}"/>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163221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hapter title color 80pt">
    <p:bg>
      <p:bgRef idx="1001">
        <a:schemeClr val="bg1"/>
      </p:bgRef>
    </p:bg>
    <p:spTree>
      <p:nvGrpSpPr>
        <p:cNvPr id="1" name=""/>
        <p:cNvGrpSpPr/>
        <p:nvPr/>
      </p:nvGrpSpPr>
      <p:grpSpPr>
        <a:xfrm>
          <a:off x="0" y="0"/>
          <a:ext cx="0" cy="0"/>
          <a:chOff x="0" y="0"/>
          <a:chExt cx="0" cy="0"/>
        </a:xfrm>
      </p:grpSpPr>
      <p:sp>
        <p:nvSpPr>
          <p:cNvPr id="2" name="Color Stage">
            <a:extLst>
              <a:ext uri="{FF2B5EF4-FFF2-40B4-BE49-F238E27FC236}">
                <a16:creationId xmlns:a16="http://schemas.microsoft.com/office/drawing/2014/main" id="{A71FD435-3CF0-4700-A204-51B8FECDB0E5}"/>
              </a:ext>
            </a:extLst>
          </p:cNvPr>
          <p:cNvSpPr/>
          <p:nvPr/>
        </p:nvSpPr>
        <p:spPr bwMode="hidden">
          <a:xfrm>
            <a:off x="0" y="0"/>
            <a:ext cx="12192000" cy="6166800"/>
          </a:xfrm>
          <a:prstGeom prst="rect">
            <a:avLst/>
          </a:prstGeom>
          <a:solidFill>
            <a:srgbClr val="00FFB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noFill/>
        </p:spPr>
        <p:txBody>
          <a:bodyPr rIns="0" bIns="0" anchor="b" anchorCtr="0">
            <a:spAutoFit/>
          </a:bodyPr>
          <a:lstStyle>
            <a:lvl1pPr marL="0">
              <a:lnSpc>
                <a:spcPct val="100000"/>
              </a:lnSpc>
              <a:defRPr sz="8000" b="0">
                <a:solidFill>
                  <a:schemeClr val="tx2"/>
                </a:solidFill>
              </a:defRPr>
            </a:lvl1pPr>
          </a:lstStyle>
          <a:p>
            <a:r>
              <a:rPr lang="en-US"/>
              <a:t>Chapter divider, </a:t>
            </a:r>
            <a:br>
              <a:rPr lang="en-US"/>
            </a:br>
            <a:r>
              <a:rPr lang="en-US"/>
              <a:t>Arial Regular, 80 </a:t>
            </a:r>
            <a:r>
              <a:rPr lang="en-US" err="1"/>
              <a:t>pt</a:t>
            </a:r>
            <a:endParaRPr lang="en-US"/>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399"/>
          </a:xfrm>
          <a:prstGeom prst="rect">
            <a:avLst/>
          </a:prstGeom>
        </p:spPr>
        <p:txBody>
          <a:bodyPr lIns="0" tIns="370800">
            <a:noAutofit/>
          </a:bodyPr>
          <a:lstStyle>
            <a:lvl1pPr marL="0" indent="0" algn="l">
              <a:spcAft>
                <a:spcPts val="300"/>
              </a:spcAft>
              <a:buNone/>
              <a:defRPr sz="32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9" name="Siemens Logo" descr="Siemens logo">
            <a:extLst>
              <a:ext uri="{FF2B5EF4-FFF2-40B4-BE49-F238E27FC236}">
                <a16:creationId xmlns:a16="http://schemas.microsoft.com/office/drawing/2014/main" id="{BDD73C6A-6099-483E-9C34-F604024F2575}"/>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5B05DC85-FD3C-4245-83A1-F6197CB9E08F}"/>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9831546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hapter title color 60pt">
    <p:bg>
      <p:bgRef idx="1001">
        <a:schemeClr val="bg1"/>
      </p:bgRef>
    </p:bg>
    <p:spTree>
      <p:nvGrpSpPr>
        <p:cNvPr id="1" name=""/>
        <p:cNvGrpSpPr/>
        <p:nvPr/>
      </p:nvGrpSpPr>
      <p:grpSpPr>
        <a:xfrm>
          <a:off x="0" y="0"/>
          <a:ext cx="0" cy="0"/>
          <a:chOff x="0" y="0"/>
          <a:chExt cx="0" cy="0"/>
        </a:xfrm>
      </p:grpSpPr>
      <p:sp>
        <p:nvSpPr>
          <p:cNvPr id="8" name="Color Stage">
            <a:extLst>
              <a:ext uri="{FF2B5EF4-FFF2-40B4-BE49-F238E27FC236}">
                <a16:creationId xmlns:a16="http://schemas.microsoft.com/office/drawing/2014/main" id="{A236A90B-8F03-45C0-87DD-5479E8376B64}"/>
              </a:ext>
            </a:extLst>
          </p:cNvPr>
          <p:cNvSpPr/>
          <p:nvPr/>
        </p:nvSpPr>
        <p:spPr bwMode="hidden">
          <a:xfrm>
            <a:off x="0" y="0"/>
            <a:ext cx="12192000" cy="6166800"/>
          </a:xfrm>
          <a:prstGeom prst="rect">
            <a:avLst/>
          </a:prstGeom>
          <a:solidFill>
            <a:srgbClr val="00E6DC"/>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noFill/>
        </p:spPr>
        <p:txBody>
          <a:bodyPr rIns="0" bIns="0" anchor="b" anchorCtr="0">
            <a:spAutoFit/>
          </a:bodyPr>
          <a:lstStyle>
            <a:lvl1pPr marL="0">
              <a:lnSpc>
                <a:spcPct val="100000"/>
              </a:lnSpc>
              <a:defRPr sz="6000" b="0">
                <a:solidFill>
                  <a:schemeClr val="tx2"/>
                </a:solidFill>
              </a:defRPr>
            </a:lvl1pPr>
          </a:lstStyle>
          <a:p>
            <a:r>
              <a:rPr lang="en-US"/>
              <a:t>Chapter divider, </a:t>
            </a:r>
            <a:br>
              <a:rPr lang="en-US"/>
            </a:br>
            <a:r>
              <a:rPr lang="en-US"/>
              <a:t>Arial Regular, 60 </a:t>
            </a:r>
            <a:r>
              <a:rPr lang="en-US" err="1"/>
              <a:t>pt</a:t>
            </a:r>
            <a:br>
              <a:rPr lang="en-US"/>
            </a:br>
            <a:r>
              <a:rPr lang="en-US"/>
              <a:t>3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2"/>
            <a:ext cx="9288000" cy="1622622"/>
          </a:xfrm>
          <a:prstGeom prst="rect">
            <a:avLst/>
          </a:prstGeom>
        </p:spPr>
        <p:txBody>
          <a:bodyPr lIns="0" tIns="370800">
            <a:noAutofit/>
          </a:bodyPr>
          <a:lstStyle>
            <a:lvl1pPr marL="0" indent="0" algn="l">
              <a:spcAft>
                <a:spcPts val="300"/>
              </a:spcAft>
              <a:buNone/>
              <a:defRPr sz="24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7" name="Siemens Logo" descr="Siemens logo">
            <a:extLst>
              <a:ext uri="{FF2B5EF4-FFF2-40B4-BE49-F238E27FC236}">
                <a16:creationId xmlns:a16="http://schemas.microsoft.com/office/drawing/2014/main" id="{ECFA8B97-DE99-4B15-8C8C-3748FA022B72}"/>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447F428C-5AA7-413C-A721-B7AADDF8B425}"/>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8670435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hapter title color 40pt">
    <p:bg>
      <p:bgRef idx="1001">
        <a:schemeClr val="bg1"/>
      </p:bgRef>
    </p:bg>
    <p:spTree>
      <p:nvGrpSpPr>
        <p:cNvPr id="1" name=""/>
        <p:cNvGrpSpPr/>
        <p:nvPr/>
      </p:nvGrpSpPr>
      <p:grpSpPr>
        <a:xfrm>
          <a:off x="0" y="0"/>
          <a:ext cx="0" cy="0"/>
          <a:chOff x="0" y="0"/>
          <a:chExt cx="0" cy="0"/>
        </a:xfrm>
      </p:grpSpPr>
      <p:sp>
        <p:nvSpPr>
          <p:cNvPr id="8" name="Color Stage">
            <a:extLst>
              <a:ext uri="{FF2B5EF4-FFF2-40B4-BE49-F238E27FC236}">
                <a16:creationId xmlns:a16="http://schemas.microsoft.com/office/drawing/2014/main" id="{40C63E25-48A4-43B2-BEE6-D2FE79309C83}"/>
              </a:ext>
            </a:extLst>
          </p:cNvPr>
          <p:cNvSpPr/>
          <p:nvPr/>
        </p:nvSpPr>
        <p:spPr bwMode="hidden">
          <a:xfrm>
            <a:off x="0" y="0"/>
            <a:ext cx="12192000" cy="6166800"/>
          </a:xfrm>
          <a:prstGeom prst="rect">
            <a:avLst/>
          </a:prstGeom>
          <a:gradFill>
            <a:gsLst>
              <a:gs pos="40000">
                <a:srgbClr val="00FFB9"/>
              </a:gs>
              <a:gs pos="100000">
                <a:srgbClr val="00E6DC"/>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9" name="Color Stage">
            <a:extLst>
              <a:ext uri="{FF2B5EF4-FFF2-40B4-BE49-F238E27FC236}">
                <a16:creationId xmlns:a16="http://schemas.microsoft.com/office/drawing/2014/main" id="{0C524D66-9942-450A-A90F-E7A0CC42EC73}"/>
              </a:ext>
            </a:extLst>
          </p:cNvPr>
          <p:cNvSpPr/>
          <p:nvPr/>
        </p:nvSpPr>
        <p:spPr>
          <a:xfrm>
            <a:off x="0" y="1414463"/>
            <a:ext cx="12192000" cy="4752337"/>
          </a:xfrm>
          <a:prstGeom prst="rect">
            <a:avLst/>
          </a:prstGeom>
          <a:gradFill flip="none" rotWithShape="1">
            <a:gsLst>
              <a:gs pos="0">
                <a:srgbClr val="00FFB9"/>
              </a:gs>
              <a:gs pos="100000">
                <a:schemeClr val="bg2">
                  <a:alpha val="0"/>
                </a:schemeClr>
              </a:gs>
              <a:gs pos="40000">
                <a:srgbClr val="00FFB9">
                  <a:alpha val="5000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4000" b="0">
                <a:solidFill>
                  <a:schemeClr val="tx2"/>
                </a:solidFill>
              </a:defRPr>
            </a:lvl1pPr>
          </a:lstStyle>
          <a:p>
            <a:r>
              <a:rPr lang="en-US"/>
              <a:t>Chapter divider,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121"/>
          </a:xfrm>
          <a:prstGeom prst="rect">
            <a:avLst/>
          </a:prstGeom>
        </p:spPr>
        <p:txBody>
          <a:bodyPr lIns="0" tIns="370800">
            <a:noAutofit/>
          </a:bodyPr>
          <a:lstStyle>
            <a:lvl1pPr marL="0" indent="0" algn="l">
              <a:spcAft>
                <a:spcPts val="300"/>
              </a:spcAft>
              <a:buNone/>
              <a:defRPr sz="16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7" name="Siemens Logo" descr="Siemens logo">
            <a:extLst>
              <a:ext uri="{FF2B5EF4-FFF2-40B4-BE49-F238E27FC236}">
                <a16:creationId xmlns:a16="http://schemas.microsoft.com/office/drawing/2014/main" id="{CCD0B8A8-7DE9-432C-82EA-6468E4BB565F}"/>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267619FE-01EE-4013-B481-A8C505C5D26A}"/>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9713831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hapter title light 8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noFill/>
        </p:spPr>
        <p:txBody>
          <a:bodyPr rIns="0" bIns="0" anchor="b" anchorCtr="0">
            <a:spAutoFit/>
          </a:bodyPr>
          <a:lstStyle>
            <a:lvl1pPr marL="0">
              <a:lnSpc>
                <a:spcPct val="100000"/>
              </a:lnSpc>
              <a:defRPr sz="8000" b="0">
                <a:solidFill>
                  <a:schemeClr val="tx2"/>
                </a:solidFill>
              </a:defRPr>
            </a:lvl1pPr>
          </a:lstStyle>
          <a:p>
            <a:r>
              <a:rPr lang="en-US"/>
              <a:t>Chapter divider, </a:t>
            </a:r>
            <a:br>
              <a:rPr lang="en-US"/>
            </a:br>
            <a:r>
              <a:rPr lang="en-US"/>
              <a:t>Arial Regular, 80 </a:t>
            </a:r>
            <a:r>
              <a:rPr lang="en-US" err="1"/>
              <a:t>pt</a:t>
            </a:r>
            <a:endParaRPr lang="en-US"/>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398"/>
          </a:xfrm>
          <a:prstGeom prst="rect">
            <a:avLst/>
          </a:prstGeom>
        </p:spPr>
        <p:txBody>
          <a:bodyPr lIns="0" tIns="370800">
            <a:noAutofit/>
          </a:bodyPr>
          <a:lstStyle>
            <a:lvl1pPr marL="0" indent="0" algn="l">
              <a:spcAft>
                <a:spcPts val="300"/>
              </a:spcAft>
              <a:buNone/>
              <a:defRPr sz="32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7" name="Siemens Logo" descr="Siemens logo">
            <a:extLst>
              <a:ext uri="{FF2B5EF4-FFF2-40B4-BE49-F238E27FC236}">
                <a16:creationId xmlns:a16="http://schemas.microsoft.com/office/drawing/2014/main" id="{4FC1DCA2-253A-4E87-91E4-D402488C8D7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5B05DC85-FD3C-4245-83A1-F6197CB9E08F}"/>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4551110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hapter title light 6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noFill/>
        </p:spPr>
        <p:txBody>
          <a:bodyPr rIns="0" bIns="0" anchor="b" anchorCtr="0">
            <a:spAutoFit/>
          </a:bodyPr>
          <a:lstStyle>
            <a:lvl1pPr marL="0">
              <a:lnSpc>
                <a:spcPct val="100000"/>
              </a:lnSpc>
              <a:defRPr sz="6000" b="0">
                <a:solidFill>
                  <a:schemeClr val="tx2"/>
                </a:solidFill>
              </a:defRPr>
            </a:lvl1pPr>
          </a:lstStyle>
          <a:p>
            <a:r>
              <a:rPr lang="en-US"/>
              <a:t>Chapter divider, </a:t>
            </a:r>
            <a:br>
              <a:rPr lang="en-US"/>
            </a:br>
            <a:r>
              <a:rPr lang="en-US"/>
              <a:t>Arial Regular, 60 </a:t>
            </a:r>
            <a:r>
              <a:rPr lang="en-US" err="1"/>
              <a:t>pt</a:t>
            </a:r>
            <a:br>
              <a:rPr lang="en-US"/>
            </a:br>
            <a:r>
              <a:rPr lang="en-US"/>
              <a:t>3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1"/>
            <a:ext cx="9288000" cy="1622623"/>
          </a:xfrm>
          <a:prstGeom prst="rect">
            <a:avLst/>
          </a:prstGeom>
        </p:spPr>
        <p:txBody>
          <a:bodyPr lIns="0" tIns="370800">
            <a:noAutofit/>
          </a:bodyPr>
          <a:lstStyle>
            <a:lvl1pPr marL="0" indent="0" algn="l">
              <a:spcAft>
                <a:spcPts val="300"/>
              </a:spcAft>
              <a:buNone/>
              <a:defRPr sz="24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7" name="Siemens Logo" descr="Siemens logo">
            <a:extLst>
              <a:ext uri="{FF2B5EF4-FFF2-40B4-BE49-F238E27FC236}">
                <a16:creationId xmlns:a16="http://schemas.microsoft.com/office/drawing/2014/main" id="{3543E2CC-A901-4194-A712-51CE520302B1}"/>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447F428C-5AA7-413C-A721-B7AADDF8B425}"/>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9439022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hapter title light 4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399" y="1414463"/>
            <a:ext cx="11370437" cy="2462213"/>
          </a:xfrm>
          <a:noFill/>
        </p:spPr>
        <p:txBody>
          <a:bodyPr wrap="square" rIns="0" bIns="0" anchor="b" anchorCtr="0">
            <a:spAutoFit/>
          </a:bodyPr>
          <a:lstStyle>
            <a:lvl1pPr marL="0">
              <a:lnSpc>
                <a:spcPct val="100000"/>
              </a:lnSpc>
              <a:defRPr sz="4000" b="0">
                <a:solidFill>
                  <a:schemeClr val="tx2"/>
                </a:solidFill>
              </a:defRPr>
            </a:lvl1pPr>
          </a:lstStyle>
          <a:p>
            <a:r>
              <a:rPr lang="en-US"/>
              <a:t>Chapter divider,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7" name="Siemens Logo" descr="Siemens logo">
            <a:extLst>
              <a:ext uri="{FF2B5EF4-FFF2-40B4-BE49-F238E27FC236}">
                <a16:creationId xmlns:a16="http://schemas.microsoft.com/office/drawing/2014/main" id="{2A2349A4-4A97-42CC-AE59-7EDEE385EDFA}"/>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267619FE-01EE-4013-B481-A8C505C5D26A}"/>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8680367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Index / Agenda light">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a:xfrm>
            <a:off x="410400" y="478800"/>
            <a:ext cx="9863900" cy="576000"/>
          </a:xfrm>
        </p:spPr>
        <p:txBody>
          <a:bodyPr/>
          <a:lstStyle/>
          <a:p>
            <a:r>
              <a:rPr lang="en-US"/>
              <a:t>Mastertitelformat bearbeiten</a:t>
            </a:r>
          </a:p>
        </p:txBody>
      </p:sp>
      <p:sp>
        <p:nvSpPr>
          <p:cNvPr id="4" name="Copy 1" descr="Agenda text frame">
            <a:extLst>
              <a:ext uri="{FF2B5EF4-FFF2-40B4-BE49-F238E27FC236}">
                <a16:creationId xmlns:a16="http://schemas.microsoft.com/office/drawing/2014/main" id="{0E701EC8-7FC1-42BE-915D-048C74A40E0C}"/>
              </a:ext>
            </a:extLst>
          </p:cNvPr>
          <p:cNvSpPr>
            <a:spLocks noGrp="1"/>
          </p:cNvSpPr>
          <p:nvPr>
            <p:ph type="body" sz="quarter" idx="12"/>
          </p:nvPr>
        </p:nvSpPr>
        <p:spPr bwMode="black">
          <a:xfrm>
            <a:off x="411163" y="1414463"/>
            <a:ext cx="7199311" cy="4751387"/>
          </a:xfrm>
        </p:spPr>
        <p:txBody>
          <a:bodyPr/>
          <a:lstStyle>
            <a:lvl1pPr defTabSz="360000">
              <a:spcAft>
                <a:spcPts val="900"/>
              </a:spcAft>
              <a:tabLst>
                <a:tab pos="7200000" algn="r"/>
              </a:tabLst>
              <a:defRPr/>
            </a:lvl1pPr>
            <a:lvl2pPr defTabSz="360000">
              <a:spcAft>
                <a:spcPts val="900"/>
              </a:spcAft>
              <a:tabLst>
                <a:tab pos="7200000" algn="r"/>
              </a:tabLst>
              <a:defRPr/>
            </a:lvl2pPr>
            <a:lvl3pPr marL="180000" defTabSz="360000">
              <a:spcAft>
                <a:spcPts val="900"/>
              </a:spcAft>
              <a:tabLst>
                <a:tab pos="7200000" algn="r"/>
              </a:tabLst>
              <a:defRPr b="1"/>
            </a:lvl3pPr>
            <a:lvl4pPr marL="360000" defTabSz="360000">
              <a:spcAft>
                <a:spcPts val="900"/>
              </a:spcAft>
              <a:tabLst>
                <a:tab pos="7200000" algn="r"/>
              </a:tabLst>
              <a:defRPr/>
            </a:lvl4pPr>
            <a:lvl5pPr marL="360000" defTabSz="360000">
              <a:spcAft>
                <a:spcPts val="900"/>
              </a:spcAft>
              <a:tabLst>
                <a:tab pos="7200000" algn="r"/>
              </a:tabLst>
              <a:defRPr b="1"/>
            </a:lvl5pPr>
            <a:lvl6pPr marL="180000" defTabSz="360000">
              <a:spcAft>
                <a:spcPts val="600"/>
              </a:spcAft>
              <a:tabLst>
                <a:tab pos="7200000" algn="r"/>
              </a:tabLst>
              <a:defRPr sz="1600"/>
            </a:lvl6pPr>
            <a:lvl7pPr marL="180000" defTabSz="360000">
              <a:spcAft>
                <a:spcPts val="600"/>
              </a:spcAft>
              <a:tabLst>
                <a:tab pos="7200000" algn="r"/>
              </a:tabLst>
              <a:defRPr sz="1600" b="1"/>
            </a:lvl7pPr>
            <a:lvl8pPr marL="360000" defTabSz="360000">
              <a:spcAft>
                <a:spcPts val="600"/>
              </a:spcAft>
              <a:tabLst>
                <a:tab pos="7200000" algn="r"/>
              </a:tabLst>
              <a:defRPr sz="1600"/>
            </a:lvl8pPr>
            <a:lvl9pPr marL="360000" defTabSz="360000">
              <a:spcAft>
                <a:spcPts val="600"/>
              </a:spcAft>
              <a:tabLst>
                <a:tab pos="7200000" algn="r"/>
              </a:tabLst>
              <a:defRPr sz="1600" b="1"/>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7" name="Siemens Logo" descr="Siemens logo">
            <a:extLst>
              <a:ext uri="{FF2B5EF4-FFF2-40B4-BE49-F238E27FC236}">
                <a16:creationId xmlns:a16="http://schemas.microsoft.com/office/drawing/2014/main" id="{E73DB6A8-F91C-4B87-ACAA-19A2D5EA21EF}"/>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9" name="Footer Placeholder" descr="Footer with copyright, author and department information, and date">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10" name="Slide Number Placeholder">
            <a:extLst>
              <a:ext uri="{FF2B5EF4-FFF2-40B4-BE49-F238E27FC236}">
                <a16:creationId xmlns:a16="http://schemas.microsoft.com/office/drawing/2014/main" id="{D3DF1D7C-B467-46E9-B036-83EC1DBE711C}"/>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643747429"/>
      </p:ext>
    </p:extLst>
  </p:cSld>
  <p:clrMapOvr>
    <a:masterClrMapping/>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guide id="20" pos="4794">
          <p15:clr>
            <a:srgbClr val="65CEFF"/>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Index / Agenda dark">
    <p:bg>
      <p:bgRef idx="1001">
        <a:schemeClr val="bg2"/>
      </p:bgRef>
    </p:bg>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a:xfrm>
            <a:off x="410400" y="478800"/>
            <a:ext cx="9863900" cy="576000"/>
          </a:xfrm>
        </p:spPr>
        <p:txBody>
          <a:bodyPr/>
          <a:lstStyle>
            <a:lvl1pPr>
              <a:defRPr>
                <a:solidFill>
                  <a:schemeClr val="tx1"/>
                </a:solidFill>
              </a:defRPr>
            </a:lvl1pPr>
          </a:lstStyle>
          <a:p>
            <a:r>
              <a:rPr lang="en-US"/>
              <a:t>Mastertitelformat bearbeiten</a:t>
            </a:r>
          </a:p>
        </p:txBody>
      </p:sp>
      <p:sp>
        <p:nvSpPr>
          <p:cNvPr id="4" name="Copy 1" descr="Agenda text frame">
            <a:extLst>
              <a:ext uri="{FF2B5EF4-FFF2-40B4-BE49-F238E27FC236}">
                <a16:creationId xmlns:a16="http://schemas.microsoft.com/office/drawing/2014/main" id="{0E701EC8-7FC1-42BE-915D-048C74A40E0C}"/>
              </a:ext>
            </a:extLst>
          </p:cNvPr>
          <p:cNvSpPr>
            <a:spLocks noGrp="1"/>
          </p:cNvSpPr>
          <p:nvPr>
            <p:ph type="body" sz="quarter" idx="12"/>
          </p:nvPr>
        </p:nvSpPr>
        <p:spPr bwMode="black">
          <a:xfrm>
            <a:off x="411163" y="1414463"/>
            <a:ext cx="5903912" cy="4751387"/>
          </a:xfrm>
        </p:spPr>
        <p:txBody>
          <a:bodyPr/>
          <a:lstStyle>
            <a:lvl1pPr>
              <a:spcAft>
                <a:spcPts val="900"/>
              </a:spcAft>
              <a:tabLst>
                <a:tab pos="5902325" algn="r"/>
              </a:tabLst>
              <a:defRPr/>
            </a:lvl1pPr>
            <a:lvl2pPr>
              <a:spcAft>
                <a:spcPts val="900"/>
              </a:spcAft>
              <a:buClr>
                <a:schemeClr val="tx1"/>
              </a:buClr>
              <a:tabLst>
                <a:tab pos="5902325" algn="r"/>
              </a:tabLst>
              <a:defRPr/>
            </a:lvl2pPr>
            <a:lvl3pPr marL="180000">
              <a:spcAft>
                <a:spcPts val="900"/>
              </a:spcAft>
              <a:buClr>
                <a:schemeClr val="tx1"/>
              </a:buClr>
              <a:tabLst>
                <a:tab pos="5902325" algn="r"/>
              </a:tabLst>
              <a:defRPr b="1"/>
            </a:lvl3pPr>
            <a:lvl4pPr marL="360000">
              <a:spcAft>
                <a:spcPts val="900"/>
              </a:spcAft>
              <a:buClr>
                <a:schemeClr val="tx1"/>
              </a:buClr>
              <a:tabLst>
                <a:tab pos="5902325" algn="r"/>
              </a:tabLst>
              <a:defRPr/>
            </a:lvl4pPr>
            <a:lvl5pPr marL="360000">
              <a:spcAft>
                <a:spcPts val="900"/>
              </a:spcAft>
              <a:buClr>
                <a:schemeClr val="tx1"/>
              </a:buClr>
              <a:tabLst>
                <a:tab pos="5902325" algn="r"/>
              </a:tabLst>
              <a:defRPr b="1"/>
            </a:lvl5pPr>
            <a:lvl6pPr marL="180000">
              <a:spcAft>
                <a:spcPts val="600"/>
              </a:spcAft>
              <a:buClr>
                <a:schemeClr val="tx1"/>
              </a:buClr>
              <a:tabLst>
                <a:tab pos="5902325" algn="r"/>
              </a:tabLst>
              <a:defRPr sz="1600"/>
            </a:lvl6pPr>
            <a:lvl7pPr marL="180000">
              <a:spcAft>
                <a:spcPts val="600"/>
              </a:spcAft>
              <a:buClr>
                <a:schemeClr val="tx1"/>
              </a:buClr>
              <a:tabLst>
                <a:tab pos="5902325" algn="r"/>
              </a:tabLst>
              <a:defRPr sz="1600" b="1"/>
            </a:lvl7pPr>
            <a:lvl8pPr marL="360000">
              <a:spcAft>
                <a:spcPts val="600"/>
              </a:spcAft>
              <a:buClr>
                <a:schemeClr val="tx1"/>
              </a:buClr>
              <a:tabLst>
                <a:tab pos="5902325" algn="r"/>
              </a:tabLst>
              <a:defRPr sz="1600"/>
            </a:lvl8pPr>
            <a:lvl9pPr marL="360000">
              <a:spcAft>
                <a:spcPts val="600"/>
              </a:spcAft>
              <a:buClr>
                <a:schemeClr val="tx1"/>
              </a:buClr>
              <a:tabLst>
                <a:tab pos="5902325" algn="r"/>
              </a:tabLst>
              <a:defRPr sz="1600" b="1"/>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12" name="Copy 2" descr="Agenda text frame">
            <a:extLst>
              <a:ext uri="{FF2B5EF4-FFF2-40B4-BE49-F238E27FC236}">
                <a16:creationId xmlns:a16="http://schemas.microsoft.com/office/drawing/2014/main" id="{F3AAF44F-3461-47E2-8680-A8CD08522059}"/>
              </a:ext>
            </a:extLst>
          </p:cNvPr>
          <p:cNvSpPr>
            <a:spLocks noGrp="1"/>
          </p:cNvSpPr>
          <p:nvPr>
            <p:ph type="body" sz="quarter" idx="13"/>
          </p:nvPr>
        </p:nvSpPr>
        <p:spPr bwMode="black">
          <a:xfrm>
            <a:off x="6743700" y="1414463"/>
            <a:ext cx="5043488" cy="4751387"/>
          </a:xfrm>
        </p:spPr>
        <p:txBody>
          <a:bodyPr/>
          <a:lstStyle>
            <a:lvl1pPr>
              <a:spcAft>
                <a:spcPts val="900"/>
              </a:spcAft>
              <a:tabLst>
                <a:tab pos="5040000" algn="r"/>
              </a:tabLst>
              <a:defRPr/>
            </a:lvl1pPr>
            <a:lvl2pPr>
              <a:spcAft>
                <a:spcPts val="900"/>
              </a:spcAft>
              <a:buClr>
                <a:schemeClr val="tx1"/>
              </a:buClr>
              <a:tabLst>
                <a:tab pos="5040000" algn="r"/>
              </a:tabLst>
              <a:defRPr/>
            </a:lvl2pPr>
            <a:lvl3pPr marL="180000">
              <a:spcAft>
                <a:spcPts val="900"/>
              </a:spcAft>
              <a:buClr>
                <a:schemeClr val="tx1"/>
              </a:buClr>
              <a:tabLst>
                <a:tab pos="5040000" algn="r"/>
              </a:tabLst>
              <a:defRPr b="1"/>
            </a:lvl3pPr>
            <a:lvl4pPr marL="360000">
              <a:spcAft>
                <a:spcPts val="900"/>
              </a:spcAft>
              <a:buClr>
                <a:schemeClr val="tx1"/>
              </a:buClr>
              <a:tabLst>
                <a:tab pos="5040000" algn="r"/>
              </a:tabLst>
              <a:defRPr/>
            </a:lvl4pPr>
            <a:lvl5pPr marL="360000">
              <a:spcAft>
                <a:spcPts val="900"/>
              </a:spcAft>
              <a:buClr>
                <a:schemeClr val="tx1"/>
              </a:buClr>
              <a:tabLst>
                <a:tab pos="5040000" algn="r"/>
              </a:tabLst>
              <a:defRPr b="1"/>
            </a:lvl5pPr>
            <a:lvl6pPr marL="180000">
              <a:spcAft>
                <a:spcPts val="600"/>
              </a:spcAft>
              <a:buClr>
                <a:schemeClr val="tx1"/>
              </a:buClr>
              <a:tabLst>
                <a:tab pos="5040000" algn="r"/>
              </a:tabLst>
              <a:defRPr sz="1600"/>
            </a:lvl6pPr>
            <a:lvl7pPr marL="180000">
              <a:spcAft>
                <a:spcPts val="600"/>
              </a:spcAft>
              <a:buClr>
                <a:schemeClr val="tx1"/>
              </a:buClr>
              <a:tabLst>
                <a:tab pos="5040000" algn="r"/>
              </a:tabLst>
              <a:defRPr sz="1600" b="1"/>
            </a:lvl7pPr>
            <a:lvl8pPr marL="360000">
              <a:spcAft>
                <a:spcPts val="600"/>
              </a:spcAft>
              <a:buClr>
                <a:schemeClr val="tx1"/>
              </a:buClr>
              <a:tabLst>
                <a:tab pos="5040000" algn="r"/>
              </a:tabLst>
              <a:defRPr sz="1600"/>
            </a:lvl8pPr>
            <a:lvl9pPr marL="360000">
              <a:spcAft>
                <a:spcPts val="600"/>
              </a:spcAft>
              <a:buClr>
                <a:schemeClr val="tx1"/>
              </a:buClr>
              <a:tabLst>
                <a:tab pos="5040000" algn="r"/>
              </a:tabLst>
              <a:defRPr sz="1600" b="1"/>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8" name="Siemens Logo" descr="Siemens logo">
            <a:extLst>
              <a:ext uri="{FF2B5EF4-FFF2-40B4-BE49-F238E27FC236}">
                <a16:creationId xmlns:a16="http://schemas.microsoft.com/office/drawing/2014/main" id="{AB400EC0-C78D-42DD-85FB-5ED577185C1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9" name="Footer Placeholder" descr="Footer with copyright, author and department information, and date">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10" name="Slide Number Placeholder">
            <a:extLst>
              <a:ext uri="{FF2B5EF4-FFF2-40B4-BE49-F238E27FC236}">
                <a16:creationId xmlns:a16="http://schemas.microsoft.com/office/drawing/2014/main" id="{D3DF1D7C-B467-46E9-B036-83EC1DBE711C}"/>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5553635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5" pos="3978">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guide id="19" pos="4248">
          <p15:clr>
            <a:srgbClr val="65CEFF"/>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ree Content">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p>
            <a:r>
              <a:rPr lang="en-US"/>
              <a:t>Mastertitelformat bearbeiten</a:t>
            </a:r>
          </a:p>
        </p:txBody>
      </p:sp>
      <p:pic>
        <p:nvPicPr>
          <p:cNvPr id="7" name="Siemens Logo" descr="Siemens logo">
            <a:extLst>
              <a:ext uri="{FF2B5EF4-FFF2-40B4-BE49-F238E27FC236}">
                <a16:creationId xmlns:a16="http://schemas.microsoft.com/office/drawing/2014/main" id="{E73DB6A8-F91C-4B87-ACAA-19A2D5EA21EF}"/>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9" name="Footer Placeholder" descr="Footer with copyright, author and department information, and date">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lvl1pPr>
              <a:defRPr>
                <a:solidFill>
                  <a:schemeClr val="tx1"/>
                </a:solidFill>
              </a:defRPr>
            </a:lvl1pPr>
          </a:lstStyle>
          <a:p>
            <a:r>
              <a:rPr lang="en-US"/>
              <a:t>Unrestricted | © Siemens 2026 | Digital Enterprise Services | September 2026</a:t>
            </a:r>
          </a:p>
        </p:txBody>
      </p:sp>
      <p:sp>
        <p:nvSpPr>
          <p:cNvPr id="10" name="Slide Number Placeholder">
            <a:extLst>
              <a:ext uri="{FF2B5EF4-FFF2-40B4-BE49-F238E27FC236}">
                <a16:creationId xmlns:a16="http://schemas.microsoft.com/office/drawing/2014/main" id="{D3DF1D7C-B467-46E9-B036-83EC1DBE711C}"/>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943002918"/>
      </p:ext>
    </p:extLst>
  </p:cSld>
  <p:clrMapOvr>
    <a:masterClrMapping/>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ingle large image">
    <p:spTree>
      <p:nvGrpSpPr>
        <p:cNvPr id="1" name=""/>
        <p:cNvGrpSpPr/>
        <p:nvPr/>
      </p:nvGrpSpPr>
      <p:grpSpPr>
        <a:xfrm>
          <a:off x="0" y="0"/>
          <a:ext cx="0" cy="0"/>
          <a:chOff x="0" y="0"/>
          <a:chExt cx="0" cy="0"/>
        </a:xfrm>
      </p:grpSpPr>
      <p:sp>
        <p:nvSpPr>
          <p:cNvPr id="14" name="Picture Placeholder" descr="Thematic full size picture – please describe furth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0"/>
            <a:ext cx="12192000" cy="6167438"/>
          </a:xfrm>
          <a:solidFill>
            <a:srgbClr val="9999A9"/>
          </a:solidFill>
        </p:spPr>
        <p:txBody>
          <a:bodyPr lIns="144000" tIns="108000" rIns="144000" bIns="108000"/>
          <a:lstStyle>
            <a:lvl1pPr marL="0" indent="0">
              <a:buNone/>
              <a:defRPr>
                <a:solidFill>
                  <a:schemeClr val="tx1"/>
                </a:solidFill>
              </a:defRPr>
            </a:lvl1pPr>
          </a:lstStyle>
          <a:p>
            <a:r>
              <a:rPr lang="en-US" noProof="0"/>
              <a:t>Full size picture</a:t>
            </a:r>
          </a:p>
        </p:txBody>
      </p:sp>
      <p:sp>
        <p:nvSpPr>
          <p:cNvPr id="2" name="Title" descr="Slide headline">
            <a:extLst>
              <a:ext uri="{FF2B5EF4-FFF2-40B4-BE49-F238E27FC236}">
                <a16:creationId xmlns:a16="http://schemas.microsoft.com/office/drawing/2014/main" id="{3F142F7C-7BE3-40CB-8C53-6F7533073558}"/>
              </a:ext>
            </a:extLst>
          </p:cNvPr>
          <p:cNvSpPr>
            <a:spLocks noGrp="1"/>
          </p:cNvSpPr>
          <p:nvPr>
            <p:ph type="title" hasCustomPrompt="1"/>
          </p:nvPr>
        </p:nvSpPr>
        <p:spPr bwMode="black">
          <a:xfrm>
            <a:off x="1022400" y="1054100"/>
            <a:ext cx="9252000" cy="1477328"/>
          </a:xfrm>
          <a:noFill/>
        </p:spPr>
        <p:txBody>
          <a:bodyPr wrap="square" rIns="0" bIns="0" anchor="t">
            <a:spAutoFit/>
          </a:bodyPr>
          <a:lstStyle>
            <a:lvl1pPr marL="0">
              <a:lnSpc>
                <a:spcPct val="100000"/>
              </a:lnSpc>
              <a:defRPr sz="4800" b="0">
                <a:solidFill>
                  <a:schemeClr val="bg1"/>
                </a:solidFill>
              </a:defRPr>
            </a:lvl1pPr>
          </a:lstStyle>
          <a:p>
            <a:r>
              <a:rPr lang="en-US"/>
              <a:t>Content page,</a:t>
            </a:r>
            <a:br>
              <a:rPr lang="en-US"/>
            </a:br>
            <a:r>
              <a:rPr lang="en-US"/>
              <a:t>Arial Regular, 48 </a:t>
            </a:r>
            <a:r>
              <a:rPr lang="en-US" err="1"/>
              <a:t>pt</a:t>
            </a:r>
            <a:endParaRPr lang="en-US"/>
          </a:p>
        </p:txBody>
      </p:sp>
      <p:pic>
        <p:nvPicPr>
          <p:cNvPr id="9" name="Siemens Logo" descr="Siemens logo">
            <a:extLst>
              <a:ext uri="{FF2B5EF4-FFF2-40B4-BE49-F238E27FC236}">
                <a16:creationId xmlns:a16="http://schemas.microsoft.com/office/drawing/2014/main" id="{30251D14-AF6A-4279-B0A9-69FD9519EA5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79F3E7D3-5B15-444A-88AC-9161D47F12FD}"/>
              </a:ext>
              <a:ext uri="{C183D7F6-B498-43B3-948B-1728B52AA6E4}">
                <adec:decorative xmlns:adec="http://schemas.microsoft.com/office/drawing/2017/decorative" val="1"/>
              </a:ext>
            </a:extLst>
          </p:cNvPr>
          <p:cNvSpPr>
            <a:spLocks noGrp="1"/>
          </p:cNvSpPr>
          <p:nvPr>
            <p:ph type="sldNum" sz="quarter" idx="17"/>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009199822"/>
      </p:ext>
    </p:extLst>
  </p:cSld>
  <p:clrMapOvr>
    <a:masterClrMapping/>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2" orient="horz" pos="664">
          <p15:clr>
            <a:srgbClr val="65CEFF"/>
          </p15:clr>
        </p15:guide>
        <p15:guide id="17" orient="horz" pos="3885">
          <p15:clr>
            <a:srgbClr val="65CEFF"/>
          </p15:clr>
        </p15:guide>
        <p15:guide id="18" orient="horz" pos="4157">
          <p15:clr>
            <a:srgbClr val="65CEFF"/>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ingle large image Deep Blue">
    <p:bg>
      <p:bgRef idx="1001">
        <a:schemeClr val="bg2"/>
      </p:bgRef>
    </p:bg>
    <p:spTree>
      <p:nvGrpSpPr>
        <p:cNvPr id="1" name=""/>
        <p:cNvGrpSpPr/>
        <p:nvPr/>
      </p:nvGrpSpPr>
      <p:grpSpPr>
        <a:xfrm>
          <a:off x="0" y="0"/>
          <a:ext cx="0" cy="0"/>
          <a:chOff x="0" y="0"/>
          <a:chExt cx="0" cy="0"/>
        </a:xfrm>
      </p:grpSpPr>
      <p:sp>
        <p:nvSpPr>
          <p:cNvPr id="14" name="Picture Placeholder" descr="Thematic full size picture – please describe furth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0"/>
            <a:ext cx="12192000" cy="6167438"/>
          </a:xfrm>
          <a:solidFill>
            <a:srgbClr val="9999A9"/>
          </a:solidFill>
        </p:spPr>
        <p:txBody>
          <a:bodyPr lIns="144000" tIns="108000" rIns="144000" bIns="108000"/>
          <a:lstStyle>
            <a:lvl1pPr marL="0" indent="0">
              <a:buNone/>
              <a:defRPr>
                <a:solidFill>
                  <a:schemeClr val="bg1"/>
                </a:solidFill>
              </a:defRPr>
            </a:lvl1pPr>
          </a:lstStyle>
          <a:p>
            <a:r>
              <a:rPr lang="en-US" noProof="0"/>
              <a:t>Full size picture</a:t>
            </a:r>
          </a:p>
        </p:txBody>
      </p:sp>
      <p:sp>
        <p:nvSpPr>
          <p:cNvPr id="2" name="Title" descr="Slide headline">
            <a:extLst>
              <a:ext uri="{FF2B5EF4-FFF2-40B4-BE49-F238E27FC236}">
                <a16:creationId xmlns:a16="http://schemas.microsoft.com/office/drawing/2014/main" id="{3F142F7C-7BE3-40CB-8C53-6F7533073558}"/>
              </a:ext>
            </a:extLst>
          </p:cNvPr>
          <p:cNvSpPr>
            <a:spLocks noGrp="1"/>
          </p:cNvSpPr>
          <p:nvPr>
            <p:ph type="title" hasCustomPrompt="1"/>
          </p:nvPr>
        </p:nvSpPr>
        <p:spPr bwMode="black">
          <a:xfrm>
            <a:off x="1022400" y="1054100"/>
            <a:ext cx="9252000" cy="1477328"/>
          </a:xfrm>
          <a:noFill/>
        </p:spPr>
        <p:txBody>
          <a:bodyPr wrap="square" rIns="0" bIns="0" anchor="t">
            <a:spAutoFit/>
          </a:bodyPr>
          <a:lstStyle>
            <a:lvl1pPr marL="0">
              <a:lnSpc>
                <a:spcPct val="100000"/>
              </a:lnSpc>
              <a:defRPr sz="4800" b="0">
                <a:solidFill>
                  <a:schemeClr val="tx1"/>
                </a:solidFill>
              </a:defRPr>
            </a:lvl1pPr>
          </a:lstStyle>
          <a:p>
            <a:r>
              <a:rPr lang="en-US"/>
              <a:t>Content page,</a:t>
            </a:r>
            <a:br>
              <a:rPr lang="en-US"/>
            </a:br>
            <a:r>
              <a:rPr lang="en-US"/>
              <a:t>Arial Regular, 48 </a:t>
            </a:r>
            <a:r>
              <a:rPr lang="en-US" err="1"/>
              <a:t>pt</a:t>
            </a:r>
            <a:endParaRPr lang="en-US"/>
          </a:p>
        </p:txBody>
      </p:sp>
      <p:pic>
        <p:nvPicPr>
          <p:cNvPr id="7" name="Siemens Logo" descr="Siemens logo">
            <a:extLst>
              <a:ext uri="{FF2B5EF4-FFF2-40B4-BE49-F238E27FC236}">
                <a16:creationId xmlns:a16="http://schemas.microsoft.com/office/drawing/2014/main" id="{2AF4F4C6-6E41-442C-BB9E-9E72BE92D2D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79F3E7D3-5B15-444A-88AC-9161D47F12FD}"/>
              </a:ext>
              <a:ext uri="{C183D7F6-B498-43B3-948B-1728B52AA6E4}">
                <adec:decorative xmlns:adec="http://schemas.microsoft.com/office/drawing/2017/decorative" val="1"/>
              </a:ext>
            </a:extLst>
          </p:cNvPr>
          <p:cNvSpPr>
            <a:spLocks noGrp="1"/>
          </p:cNvSpPr>
          <p:nvPr>
            <p:ph type="sldNum" sz="quarter" idx="17"/>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8290073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2" orient="horz" pos="664">
          <p15:clr>
            <a:srgbClr val="65CEFF"/>
          </p15:clr>
        </p15:guide>
        <p15:guide id="17" orient="horz" pos="3885">
          <p15:clr>
            <a:srgbClr val="65CEFF"/>
          </p15:clr>
        </p15:guide>
        <p15:guide id="18" orient="horz" pos="4157">
          <p15:clr>
            <a:srgbClr val="65CEFF"/>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ingle image (Text spotlight)">
    <p:spTree>
      <p:nvGrpSpPr>
        <p:cNvPr id="1" name=""/>
        <p:cNvGrpSpPr/>
        <p:nvPr/>
      </p:nvGrpSpPr>
      <p:grpSpPr>
        <a:xfrm>
          <a:off x="0" y="0"/>
          <a:ext cx="0" cy="0"/>
          <a:chOff x="0" y="0"/>
          <a:chExt cx="0" cy="0"/>
        </a:xfrm>
      </p:grpSpPr>
      <p:sp>
        <p:nvSpPr>
          <p:cNvPr id="14" name="Picture Placeholder" descr="Thematic picture – please describe furth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1"/>
            <a:ext cx="7611160" cy="6167438"/>
          </a:xfrm>
          <a:solidFill>
            <a:srgbClr val="9999A9"/>
          </a:solidFill>
        </p:spPr>
        <p:txBody>
          <a:bodyPr lIns="144000" tIns="108000" rIns="144000" bIns="108000"/>
          <a:lstStyle>
            <a:lvl1pPr marL="0" indent="0">
              <a:buNone/>
              <a:defRPr>
                <a:solidFill>
                  <a:schemeClr val="tx1"/>
                </a:solidFill>
              </a:defRPr>
            </a:lvl1pPr>
          </a:lstStyle>
          <a:p>
            <a:r>
              <a:rPr lang="en-US" noProof="0"/>
              <a:t>Thematic picture</a:t>
            </a:r>
          </a:p>
        </p:txBody>
      </p:sp>
      <p:sp>
        <p:nvSpPr>
          <p:cNvPr id="2" name="Title" descr="Slide headline">
            <a:extLst>
              <a:ext uri="{FF2B5EF4-FFF2-40B4-BE49-F238E27FC236}">
                <a16:creationId xmlns:a16="http://schemas.microsoft.com/office/drawing/2014/main" id="{AFFC798E-B633-4D30-A7C1-DC796BD8887A}"/>
              </a:ext>
            </a:extLst>
          </p:cNvPr>
          <p:cNvSpPr>
            <a:spLocks noGrp="1"/>
          </p:cNvSpPr>
          <p:nvPr>
            <p:ph type="title" hasCustomPrompt="1"/>
          </p:nvPr>
        </p:nvSpPr>
        <p:spPr bwMode="black">
          <a:xfrm>
            <a:off x="1022400" y="1054100"/>
            <a:ext cx="6156275" cy="1477328"/>
          </a:xfrm>
          <a:noFill/>
        </p:spPr>
        <p:txBody>
          <a:bodyPr wrap="square" rIns="0" bIns="0" anchor="t">
            <a:spAutoFit/>
          </a:bodyPr>
          <a:lstStyle>
            <a:lvl1pPr marL="0">
              <a:lnSpc>
                <a:spcPct val="100000"/>
              </a:lnSpc>
              <a:defRPr sz="4800" b="0">
                <a:solidFill>
                  <a:schemeClr val="bg1"/>
                </a:solidFill>
              </a:defRPr>
            </a:lvl1pPr>
          </a:lstStyle>
          <a:p>
            <a:r>
              <a:rPr lang="en-US"/>
              <a:t>Content page,</a:t>
            </a:r>
            <a:br>
              <a:rPr lang="en-US"/>
            </a:br>
            <a:r>
              <a:rPr lang="en-US"/>
              <a:t>Arial Regular, 48 </a:t>
            </a:r>
            <a:r>
              <a:rPr lang="en-US" err="1"/>
              <a:t>pt</a:t>
            </a:r>
            <a:endParaRPr lang="en-US"/>
          </a:p>
        </p:txBody>
      </p:sp>
      <p:sp>
        <p:nvSpPr>
          <p:cNvPr id="3" name="Copy">
            <a:extLst>
              <a:ext uri="{FF2B5EF4-FFF2-40B4-BE49-F238E27FC236}">
                <a16:creationId xmlns:a16="http://schemas.microsoft.com/office/drawing/2014/main" id="{6F965802-E517-4CC3-99D7-1DA8BF1FB020}"/>
              </a:ext>
            </a:extLst>
          </p:cNvPr>
          <p:cNvSpPr>
            <a:spLocks noGrp="1"/>
          </p:cNvSpPr>
          <p:nvPr>
            <p:ph type="body" sz="quarter" idx="18"/>
          </p:nvPr>
        </p:nvSpPr>
        <p:spPr bwMode="black">
          <a:xfrm>
            <a:off x="8042400" y="1054100"/>
            <a:ext cx="3744000" cy="5113338"/>
          </a:xfrm>
        </p:spPr>
        <p:txBody>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9" name="Siemens Logo" descr="Siemens logo">
            <a:extLst>
              <a:ext uri="{FF2B5EF4-FFF2-40B4-BE49-F238E27FC236}">
                <a16:creationId xmlns:a16="http://schemas.microsoft.com/office/drawing/2014/main" id="{30251D14-AF6A-4279-B0A9-69FD9519EA5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79F3E7D3-5B15-444A-88AC-9161D47F12FD}"/>
              </a:ext>
              <a:ext uri="{C183D7F6-B498-43B3-948B-1728B52AA6E4}">
                <adec:decorative xmlns:adec="http://schemas.microsoft.com/office/drawing/2017/decorative" val="1"/>
              </a:ext>
            </a:extLst>
          </p:cNvPr>
          <p:cNvSpPr>
            <a:spLocks noGrp="1"/>
          </p:cNvSpPr>
          <p:nvPr>
            <p:ph type="sldNum" sz="quarter" idx="17"/>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014279886"/>
      </p:ext>
    </p:extLst>
  </p:cSld>
  <p:clrMapOvr>
    <a:masterClrMapping/>
  </p:clrMapOvr>
  <p:extLst>
    <p:ext uri="{DCECCB84-F9BA-43D5-87BE-67443E8EF086}">
      <p15:sldGuideLst xmlns:p15="http://schemas.microsoft.com/office/powerpoint/2012/main">
        <p15:guide id="1" pos="259">
          <p15:clr>
            <a:srgbClr val="65CEFF"/>
          </p15:clr>
        </p15:guide>
        <p15:guide id="2" pos="4522">
          <p15:clr>
            <a:srgbClr val="65CEFF"/>
          </p15:clr>
        </p15:guide>
        <p15:guide id="3" pos="4794">
          <p15:clr>
            <a:srgbClr val="65CEFF"/>
          </p15:clr>
        </p15:guide>
        <p15:guide id="4" pos="5066">
          <p15:clr>
            <a:srgbClr val="65CEFF"/>
          </p15:clr>
        </p15:guide>
        <p15:guide id="5" pos="6472">
          <p15:clr>
            <a:srgbClr val="65CEFF"/>
          </p15:clr>
        </p15:guide>
        <p15:guide id="6" pos="7425">
          <p15:clr>
            <a:srgbClr val="65CEFF"/>
          </p15:clr>
        </p15:guide>
        <p15:guide id="7" orient="horz" pos="302">
          <p15:clr>
            <a:srgbClr val="65CEFF"/>
          </p15:clr>
        </p15:guide>
        <p15:guide id="8" orient="horz" pos="664">
          <p15:clr>
            <a:srgbClr val="65CEFF"/>
          </p15:clr>
        </p15:guide>
        <p15:guide id="9" orient="horz" pos="891">
          <p15:clr>
            <a:srgbClr val="65CEFF"/>
          </p15:clr>
        </p15:guide>
        <p15:guide id="10" orient="horz" pos="3658">
          <p15:clr>
            <a:srgbClr val="65CEFF"/>
          </p15:clr>
        </p15:guide>
        <p15:guide id="11" orient="horz" pos="3885">
          <p15:clr>
            <a:srgbClr val="65CEFF"/>
          </p15:clr>
        </p15:guide>
        <p15:guide id="12" orient="horz" pos="4157">
          <p15:clr>
            <a:srgbClr val="65CEFF"/>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ull bleed color Deep Blue">
    <p:bg>
      <p:bgRef idx="1001">
        <a:schemeClr val="bg2"/>
      </p:bgRef>
    </p:bg>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Mastertitelformat bearbeiten</a:t>
            </a:r>
          </a:p>
        </p:txBody>
      </p:sp>
      <p:pic>
        <p:nvPicPr>
          <p:cNvPr id="7" name="Siemens Logo" descr="Siemens logo">
            <a:extLst>
              <a:ext uri="{FF2B5EF4-FFF2-40B4-BE49-F238E27FC236}">
                <a16:creationId xmlns:a16="http://schemas.microsoft.com/office/drawing/2014/main" id="{863976F1-B9C2-4217-A36A-7F1DCFF6EE2A}"/>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6495290-0795-4AB1-8AEA-2BB786783622}"/>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E8FC1C65-873A-4B8F-BB57-51EEBC35A1A9}"/>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0045345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Full bleed color Gradient">
    <p:bg>
      <p:bgPr>
        <a:gradFill flip="none" rotWithShape="1">
          <a:gsLst>
            <a:gs pos="40000">
              <a:schemeClr val="accent6"/>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Color Stage">
            <a:extLst>
              <a:ext uri="{FF2B5EF4-FFF2-40B4-BE49-F238E27FC236}">
                <a16:creationId xmlns:a16="http://schemas.microsoft.com/office/drawing/2014/main" id="{B8172AC2-E83F-4EFD-B70E-DE91E64651D8}"/>
              </a:ext>
            </a:extLst>
          </p:cNvPr>
          <p:cNvSpPr/>
          <p:nvPr/>
        </p:nvSpPr>
        <p:spPr>
          <a:xfrm>
            <a:off x="0" y="1414463"/>
            <a:ext cx="12192000" cy="5443537"/>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Mastertitelformat bearbeiten</a:t>
            </a:r>
          </a:p>
        </p:txBody>
      </p:sp>
      <p:pic>
        <p:nvPicPr>
          <p:cNvPr id="7" name="Siemens Logo" descr="Siemens logo">
            <a:extLst>
              <a:ext uri="{FF2B5EF4-FFF2-40B4-BE49-F238E27FC236}">
                <a16:creationId xmlns:a16="http://schemas.microsoft.com/office/drawing/2014/main" id="{863976F1-B9C2-4217-A36A-7F1DCFF6EE2A}"/>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4BECE54-DDA8-4D2C-8A02-4C8E3E1585E1}"/>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07B7E75B-80B4-49F8-AA70-A41C9D896853}"/>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1060832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3">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Full bleed color Light Sand">
    <p:bg>
      <p:bgRef idx="1001">
        <a:schemeClr val="bg2"/>
      </p:bgRef>
    </p:bg>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accent1"/>
                </a:solidFill>
              </a:defRPr>
            </a:lvl1pPr>
          </a:lstStyle>
          <a:p>
            <a:r>
              <a:rPr lang="en-US"/>
              <a:t>Mastertitelformat bearbeiten</a:t>
            </a:r>
          </a:p>
        </p:txBody>
      </p:sp>
      <p:pic>
        <p:nvPicPr>
          <p:cNvPr id="8" name="Siemens Logo" descr="Siemens logo">
            <a:extLst>
              <a:ext uri="{FF2B5EF4-FFF2-40B4-BE49-F238E27FC236}">
                <a16:creationId xmlns:a16="http://schemas.microsoft.com/office/drawing/2014/main" id="{1AC59AB3-8DAC-43B8-977E-A91337DC0825}"/>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6495290-0795-4AB1-8AEA-2BB786783622}"/>
              </a:ext>
            </a:extLst>
          </p:cNvPr>
          <p:cNvSpPr>
            <a:spLocks noGrp="1"/>
          </p:cNvSpPr>
          <p:nvPr>
            <p:ph type="ftr" sz="quarter" idx="10"/>
          </p:nvPr>
        </p:nvSpPr>
        <p:spPr bwMode="black"/>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E8FC1C65-873A-4B8F-BB57-51EEBC35A1A9}"/>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7538190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One object (small)">
    <p:spTree>
      <p:nvGrpSpPr>
        <p:cNvPr id="1" name=""/>
        <p:cNvGrpSpPr/>
        <p:nvPr/>
      </p:nvGrpSpPr>
      <p:grpSpPr>
        <a:xfrm>
          <a:off x="0" y="0"/>
          <a:ext cx="0" cy="0"/>
          <a:chOff x="0" y="0"/>
          <a:chExt cx="0" cy="0"/>
        </a:xfrm>
      </p:grpSpPr>
      <p:sp>
        <p:nvSpPr>
          <p:cNvPr id="7" name="Title" descr="Slide headlin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p>
            <a:r>
              <a:rPr lang="en-US"/>
              <a:t>Mastertitelformat bearbeiten</a:t>
            </a:r>
          </a:p>
        </p:txBody>
      </p:sp>
      <p:sp>
        <p:nvSpPr>
          <p:cNvPr id="3" name="Copy" descr="Content text frame">
            <a:extLst>
              <a:ext uri="{FF2B5EF4-FFF2-40B4-BE49-F238E27FC236}">
                <a16:creationId xmlns:a16="http://schemas.microsoft.com/office/drawing/2014/main" id="{9CE7E2D8-94E8-4FE6-93A5-924CA3EC5315}"/>
              </a:ext>
            </a:extLst>
          </p:cNvPr>
          <p:cNvSpPr>
            <a:spLocks noGrp="1"/>
          </p:cNvSpPr>
          <p:nvPr>
            <p:ph idx="1"/>
          </p:nvPr>
        </p:nvSpPr>
        <p:spPr bwMode="black">
          <a:xfrm>
            <a:off x="411162" y="1414800"/>
            <a:ext cx="7199313"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8" name="Siemens Logo" descr="Siemens logo">
            <a:extLst>
              <a:ext uri="{FF2B5EF4-FFF2-40B4-BE49-F238E27FC236}">
                <a16:creationId xmlns:a16="http://schemas.microsoft.com/office/drawing/2014/main" id="{91EB517C-C8FD-4E2E-B744-DB952E96B47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519D384-FA09-4D60-95A8-589F157A93F4}"/>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7B1666FD-2258-443A-846C-6C7533C61D5C}"/>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842942607"/>
      </p:ext>
    </p:extLst>
  </p:cSld>
  <p:clrMapOvr>
    <a:masterClrMapping/>
  </p:clrMapOvr>
  <p:extLst>
    <p:ext uri="{DCECCB84-F9BA-43D5-87BE-67443E8EF086}">
      <p15:sldGuideLst xmlns:p15="http://schemas.microsoft.com/office/powerpoint/2012/main">
        <p15:guide id="1" pos="259">
          <p15:clr>
            <a:srgbClr val="65CEFF"/>
          </p15:clr>
        </p15:guide>
        <p15:guide id="2" pos="4794">
          <p15:clr>
            <a:srgbClr val="65CEFF"/>
          </p15:clr>
        </p15:guide>
        <p15:guide id="3" pos="6472">
          <p15:clr>
            <a:srgbClr val="65CEFF"/>
          </p15:clr>
        </p15:guide>
        <p15:guide id="4" pos="7425">
          <p15:clr>
            <a:srgbClr val="65CEFF"/>
          </p15:clr>
        </p15:guide>
        <p15:guide id="5" orient="horz" pos="302">
          <p15:clr>
            <a:srgbClr val="65CEFF"/>
          </p15:clr>
        </p15:guide>
        <p15:guide id="6" orient="horz" pos="664">
          <p15:clr>
            <a:srgbClr val="65CEFF"/>
          </p15:clr>
        </p15:guide>
        <p15:guide id="7" orient="horz" pos="891">
          <p15:clr>
            <a:srgbClr val="65CEFF"/>
          </p15:clr>
        </p15:guide>
        <p15:guide id="8" orient="horz" pos="3658">
          <p15:clr>
            <a:srgbClr val="65CEFF"/>
          </p15:clr>
        </p15:guide>
        <p15:guide id="9" orient="horz" pos="3885">
          <p15:clr>
            <a:srgbClr val="65CEFF"/>
          </p15:clr>
        </p15:guide>
        <p15:guide id="10" orient="horz" pos="4157">
          <p15:clr>
            <a:srgbClr val="65CEFF"/>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One object (large)">
    <p:spTree>
      <p:nvGrpSpPr>
        <p:cNvPr id="1" name=""/>
        <p:cNvGrpSpPr/>
        <p:nvPr/>
      </p:nvGrpSpPr>
      <p:grpSpPr>
        <a:xfrm>
          <a:off x="0" y="0"/>
          <a:ext cx="0" cy="0"/>
          <a:chOff x="0" y="0"/>
          <a:chExt cx="0" cy="0"/>
        </a:xfrm>
      </p:grpSpPr>
      <p:sp>
        <p:nvSpPr>
          <p:cNvPr id="7" name="Title" descr="Slide headlin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p>
            <a:r>
              <a:rPr lang="en-US"/>
              <a:t>Mastertitelformat bearbeiten</a:t>
            </a:r>
          </a:p>
        </p:txBody>
      </p:sp>
      <p:sp>
        <p:nvSpPr>
          <p:cNvPr id="3" name="Copy" descr="Content text frame">
            <a:extLst>
              <a:ext uri="{FF2B5EF4-FFF2-40B4-BE49-F238E27FC236}">
                <a16:creationId xmlns:a16="http://schemas.microsoft.com/office/drawing/2014/main" id="{9CE7E2D8-94E8-4FE6-93A5-924CA3EC5315}"/>
              </a:ext>
            </a:extLst>
          </p:cNvPr>
          <p:cNvSpPr>
            <a:spLocks noGrp="1"/>
          </p:cNvSpPr>
          <p:nvPr>
            <p:ph idx="1"/>
          </p:nvPr>
        </p:nvSpPr>
        <p:spPr bwMode="black">
          <a:xfrm>
            <a:off x="411162" y="1414800"/>
            <a:ext cx="11376026"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9" name="Siemens Logo" descr="Siemens logo">
            <a:extLst>
              <a:ext uri="{FF2B5EF4-FFF2-40B4-BE49-F238E27FC236}">
                <a16:creationId xmlns:a16="http://schemas.microsoft.com/office/drawing/2014/main" id="{2EA6CE5F-6FF7-4E0A-AEB2-1A7C43CE05C1}"/>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7367E6C0-4D2C-4C5F-86D8-A2CFF0EB3D6A}"/>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6F746812-65E3-4C09-AC38-B0CFE93C8A95}"/>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907654598"/>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302">
          <p15:clr>
            <a:srgbClr val="65CEFF"/>
          </p15:clr>
        </p15:guide>
        <p15:guide id="5" orient="horz" pos="664">
          <p15:clr>
            <a:srgbClr val="65CEFF"/>
          </p15:clr>
        </p15:guide>
        <p15:guide id="6" orient="horz" pos="891">
          <p15:clr>
            <a:srgbClr val="65CEFF"/>
          </p15:clr>
        </p15:guide>
        <p15:guide id="7" orient="horz" pos="3658">
          <p15:clr>
            <a:srgbClr val="65CEFF"/>
          </p15:clr>
        </p15:guide>
        <p15:guide id="8" orient="horz" pos="3885">
          <p15:clr>
            <a:srgbClr val="65CEFF"/>
          </p15:clr>
        </p15:guide>
        <p15:guide id="9" orient="horz" pos="4157">
          <p15:clr>
            <a:srgbClr val="65CEFF"/>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8" name="Title" descr="Slide headlin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Mastertitelformat bearbeiten</a:t>
            </a:r>
          </a:p>
        </p:txBody>
      </p:sp>
      <p:sp>
        <p:nvSpPr>
          <p:cNvPr id="3" name="Copy 1" descr="Content text frame">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5470526"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4" name="Copy 2"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6315075" y="1414800"/>
            <a:ext cx="5465763"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10" name="Siemens Logo" descr="Siemens logo">
            <a:extLst>
              <a:ext uri="{FF2B5EF4-FFF2-40B4-BE49-F238E27FC236}">
                <a16:creationId xmlns:a16="http://schemas.microsoft.com/office/drawing/2014/main" id="{6FCACBED-2537-4F3E-8D2C-E6014100536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33A503D1-D234-4258-9A03-D858B10BA46D}"/>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7" name="Slide Number Placeholder">
            <a:extLst>
              <a:ext uri="{FF2B5EF4-FFF2-40B4-BE49-F238E27FC236}">
                <a16:creationId xmlns:a16="http://schemas.microsoft.com/office/drawing/2014/main" id="{21AA656B-0BAF-4B75-90BE-93CAC5946C0B}"/>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951439580"/>
      </p:ext>
    </p:extLst>
  </p:cSld>
  <p:clrMapOvr>
    <a:masterClrMapping/>
  </p:clrMapOvr>
  <p:extLst>
    <p:ext uri="{DCECCB84-F9BA-43D5-87BE-67443E8EF086}">
      <p15:sldGuideLst xmlns:p15="http://schemas.microsoft.com/office/powerpoint/2012/main">
        <p15:guide id="1" pos="259">
          <p15:clr>
            <a:srgbClr val="65CEFF"/>
          </p15:clr>
        </p15:guide>
        <p15:guide id="2" pos="3705">
          <p15:clr>
            <a:srgbClr val="65CEFF"/>
          </p15:clr>
        </p15:guide>
        <p15:guide id="3" pos="3978">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3658">
          <p15:clr>
            <a:srgbClr val="65CEFF"/>
          </p15:clr>
        </p15:guide>
        <p15:guide id="10" orient="horz" pos="3885">
          <p15:clr>
            <a:srgbClr val="65CEFF"/>
          </p15:clr>
        </p15:guide>
        <p15:guide id="11" orient="horz" pos="4157">
          <p15:clr>
            <a:srgbClr val="65CEFF"/>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hree columns">
    <p:spTree>
      <p:nvGrpSpPr>
        <p:cNvPr id="1" name=""/>
        <p:cNvGrpSpPr/>
        <p:nvPr/>
      </p:nvGrpSpPr>
      <p:grpSpPr>
        <a:xfrm>
          <a:off x="0" y="0"/>
          <a:ext cx="0" cy="0"/>
          <a:chOff x="0" y="0"/>
          <a:chExt cx="0" cy="0"/>
        </a:xfrm>
      </p:grpSpPr>
      <p:sp>
        <p:nvSpPr>
          <p:cNvPr id="8" name="Title" descr="Slide headlin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Mastertitelformat bearbeiten</a:t>
            </a:r>
          </a:p>
        </p:txBody>
      </p:sp>
      <p:sp>
        <p:nvSpPr>
          <p:cNvPr id="3" name="Copy 1" descr="Content text frame">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3600000"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4" name="Copy 2"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4298400" y="1414800"/>
            <a:ext cx="3600000"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9" name="Copy 3" descr="Content text frame">
            <a:extLst>
              <a:ext uri="{FF2B5EF4-FFF2-40B4-BE49-F238E27FC236}">
                <a16:creationId xmlns:a16="http://schemas.microsoft.com/office/drawing/2014/main" id="{F020B491-E63A-4FB5-94ED-2BC31EB35C33}"/>
              </a:ext>
            </a:extLst>
          </p:cNvPr>
          <p:cNvSpPr>
            <a:spLocks noGrp="1"/>
          </p:cNvSpPr>
          <p:nvPr>
            <p:ph sz="half" idx="12"/>
          </p:nvPr>
        </p:nvSpPr>
        <p:spPr bwMode="black">
          <a:xfrm>
            <a:off x="8186400" y="1414800"/>
            <a:ext cx="3600000"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10" name="Siemens Logo" descr="Siemens logo">
            <a:extLst>
              <a:ext uri="{FF2B5EF4-FFF2-40B4-BE49-F238E27FC236}">
                <a16:creationId xmlns:a16="http://schemas.microsoft.com/office/drawing/2014/main" id="{6FCACBED-2537-4F3E-8D2C-E6014100536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E613FA68-C74A-4621-9563-250388EBCC8B}"/>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7" name="Slide Number Placeholder">
            <a:extLst>
              <a:ext uri="{FF2B5EF4-FFF2-40B4-BE49-F238E27FC236}">
                <a16:creationId xmlns:a16="http://schemas.microsoft.com/office/drawing/2014/main" id="{F9117D9C-D502-472C-A3C8-FA9087A2EDCE}"/>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48910675"/>
      </p:ext>
    </p:extLst>
  </p:cSld>
  <p:clrMapOvr>
    <a:masterClrMapping/>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4975">
          <p15:clr>
            <a:srgbClr val="65CEFF"/>
          </p15:clr>
        </p15:guide>
        <p15:guide id="5" pos="5157">
          <p15:clr>
            <a:srgbClr val="65CEFF"/>
          </p15:clr>
        </p15:guide>
        <p15:guide id="6" pos="6472">
          <p15:clr>
            <a:srgbClr val="65CEFF"/>
          </p15:clr>
        </p15:guide>
        <p15:guide id="7" pos="7425">
          <p15:clr>
            <a:srgbClr val="65CEFF"/>
          </p15:clr>
        </p15:guide>
        <p15:guide id="8" orient="horz" pos="302">
          <p15:clr>
            <a:srgbClr val="65CEFF"/>
          </p15:clr>
        </p15:guide>
        <p15:guide id="9" orient="horz" pos="664">
          <p15:clr>
            <a:srgbClr val="65CEFF"/>
          </p15:clr>
        </p15:guide>
        <p15:guide id="10" orient="horz" pos="891">
          <p15:clr>
            <a:srgbClr val="65CEFF"/>
          </p15:clr>
        </p15:guide>
        <p15:guide id="11" orient="horz" pos="3658">
          <p15:clr>
            <a:srgbClr val="65CEFF"/>
          </p15:clr>
        </p15:guide>
        <p15:guide id="12" orient="horz" pos="3885">
          <p15:clr>
            <a:srgbClr val="65CEFF"/>
          </p15:clr>
        </p15:guide>
        <p15:guide id="13" orient="horz" pos="4157">
          <p15:clr>
            <a:srgbClr val="65CEFF"/>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Four objects">
    <p:spTree>
      <p:nvGrpSpPr>
        <p:cNvPr id="1" name=""/>
        <p:cNvGrpSpPr/>
        <p:nvPr/>
      </p:nvGrpSpPr>
      <p:grpSpPr>
        <a:xfrm>
          <a:off x="0" y="0"/>
          <a:ext cx="0" cy="0"/>
          <a:chOff x="0" y="0"/>
          <a:chExt cx="0" cy="0"/>
        </a:xfrm>
      </p:grpSpPr>
      <p:sp>
        <p:nvSpPr>
          <p:cNvPr id="8" name="Title" descr="Slide headlin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Mastertitelformat bearbeiten</a:t>
            </a:r>
          </a:p>
        </p:txBody>
      </p:sp>
      <p:sp>
        <p:nvSpPr>
          <p:cNvPr id="3" name="Copy 1" descr="Content text frame">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5470526"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9" name="Copy 2" descr="Content text frame">
            <a:extLst>
              <a:ext uri="{FF2B5EF4-FFF2-40B4-BE49-F238E27FC236}">
                <a16:creationId xmlns:a16="http://schemas.microsoft.com/office/drawing/2014/main" id="{2871E7F7-6A93-4406-8617-80D9CFF396A8}"/>
              </a:ext>
            </a:extLst>
          </p:cNvPr>
          <p:cNvSpPr>
            <a:spLocks noGrp="1"/>
          </p:cNvSpPr>
          <p:nvPr>
            <p:ph sz="half" idx="12"/>
          </p:nvPr>
        </p:nvSpPr>
        <p:spPr bwMode="black">
          <a:xfrm>
            <a:off x="411162" y="3718800"/>
            <a:ext cx="5470526"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4" name="Copy 3"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6315075" y="1414800"/>
            <a:ext cx="5465763"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12" name="Copy 4" descr="Content text frame">
            <a:extLst>
              <a:ext uri="{FF2B5EF4-FFF2-40B4-BE49-F238E27FC236}">
                <a16:creationId xmlns:a16="http://schemas.microsoft.com/office/drawing/2014/main" id="{7AD3B9B1-3210-46C8-8222-A0E11719EB88}"/>
              </a:ext>
            </a:extLst>
          </p:cNvPr>
          <p:cNvSpPr>
            <a:spLocks noGrp="1"/>
          </p:cNvSpPr>
          <p:nvPr>
            <p:ph sz="half" idx="13"/>
          </p:nvPr>
        </p:nvSpPr>
        <p:spPr bwMode="black">
          <a:xfrm>
            <a:off x="6315075" y="3718800"/>
            <a:ext cx="5465763"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10" name="Siemens Logo" descr="Siemens logo">
            <a:extLst>
              <a:ext uri="{FF2B5EF4-FFF2-40B4-BE49-F238E27FC236}">
                <a16:creationId xmlns:a16="http://schemas.microsoft.com/office/drawing/2014/main" id="{6FCACBED-2537-4F3E-8D2C-E6014100536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1DF6F0C8-00D9-4034-B3CC-D376702BE1C8}"/>
              </a:ext>
            </a:extLst>
          </p:cNvPr>
          <p:cNvSpPr>
            <a:spLocks noGrp="1"/>
          </p:cNvSpPr>
          <p:nvPr>
            <p:ph type="ftr" sz="quarter" idx="14"/>
          </p:nvPr>
        </p:nvSpPr>
        <p:spPr bwMode="black"/>
        <p:txBody>
          <a:bodyPr/>
          <a:lstStyle/>
          <a:p>
            <a:pPr>
              <a:lnSpc>
                <a:spcPct val="100000"/>
              </a:lnSpc>
            </a:pPr>
            <a:r>
              <a:rPr lang="en-US"/>
              <a:t>Unrestricted | © Siemens 2026 | Digital Enterprise Services | September 2026</a:t>
            </a:r>
          </a:p>
        </p:txBody>
      </p:sp>
      <p:sp>
        <p:nvSpPr>
          <p:cNvPr id="7" name="Slide Number Placeholder">
            <a:extLst>
              <a:ext uri="{FF2B5EF4-FFF2-40B4-BE49-F238E27FC236}">
                <a16:creationId xmlns:a16="http://schemas.microsoft.com/office/drawing/2014/main" id="{53D55964-F7E8-48E3-84D5-FE4FE835C563}"/>
              </a:ext>
              <a:ext uri="{C183D7F6-B498-43B3-948B-1728B52AA6E4}">
                <adec:decorative xmlns:adec="http://schemas.microsoft.com/office/drawing/2017/decorative" val="1"/>
              </a:ext>
            </a:extLst>
          </p:cNvPr>
          <p:cNvSpPr>
            <a:spLocks noGrp="1"/>
          </p:cNvSpPr>
          <p:nvPr>
            <p:ph type="sldNum" sz="quarter" idx="15"/>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503860774"/>
      </p:ext>
    </p:extLst>
  </p:cSld>
  <p:clrMapOvr>
    <a:masterClrMapping/>
  </p:clrMapOvr>
  <p:extLst>
    <p:ext uri="{DCECCB84-F9BA-43D5-87BE-67443E8EF086}">
      <p15:sldGuideLst xmlns:p15="http://schemas.microsoft.com/office/powerpoint/2012/main">
        <p15:guide id="1" pos="259">
          <p15:clr>
            <a:srgbClr val="65CEFF"/>
          </p15:clr>
        </p15:guide>
        <p15:guide id="2" pos="3705">
          <p15:clr>
            <a:srgbClr val="65CEFF"/>
          </p15:clr>
        </p15:guide>
        <p15:guide id="3" pos="3978">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2206">
          <p15:clr>
            <a:srgbClr val="65CEFF"/>
          </p15:clr>
        </p15:guide>
        <p15:guide id="10" orient="horz" pos="2343">
          <p15:clr>
            <a:srgbClr val="65CEFF"/>
          </p15:clr>
        </p15:guide>
        <p15:guide id="11" orient="horz" pos="3658">
          <p15:clr>
            <a:srgbClr val="65CEFF"/>
          </p15:clr>
        </p15:guide>
        <p15:guide id="12" orient="horz" pos="3885">
          <p15:clr>
            <a:srgbClr val="65CEFF"/>
          </p15:clr>
        </p15:guide>
        <p15:guide id="13" orient="horz" pos="4157">
          <p15:clr>
            <a:srgbClr val="65CEFF"/>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wo columns (Spotlight)">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E568133C-15D2-4F33-802E-DF15E7891829}"/>
              </a:ext>
            </a:extLst>
          </p:cNvPr>
          <p:cNvSpPr>
            <a:spLocks noGrp="1"/>
          </p:cNvSpPr>
          <p:nvPr>
            <p:ph type="title"/>
          </p:nvPr>
        </p:nvSpPr>
        <p:spPr bwMode="black"/>
        <p:txBody>
          <a:bodyPr/>
          <a:lstStyle/>
          <a:p>
            <a:r>
              <a:rPr lang="en-US"/>
              <a:t>Mastertitelformat bearbeiten</a:t>
            </a:r>
          </a:p>
        </p:txBody>
      </p:sp>
      <p:sp>
        <p:nvSpPr>
          <p:cNvPr id="7" name="Picture Placeholder" descr="Thematic picture – please describe further">
            <a:extLst>
              <a:ext uri="{FF2B5EF4-FFF2-40B4-BE49-F238E27FC236}">
                <a16:creationId xmlns:a16="http://schemas.microsoft.com/office/drawing/2014/main" id="{90866A30-329B-420B-B42B-2C69E0DE6D9B}"/>
              </a:ext>
            </a:extLst>
          </p:cNvPr>
          <p:cNvSpPr>
            <a:spLocks noGrp="1"/>
          </p:cNvSpPr>
          <p:nvPr>
            <p:ph type="pic" sz="quarter" idx="12" hasCustomPrompt="1"/>
          </p:nvPr>
        </p:nvSpPr>
        <p:spPr bwMode="ltGray">
          <a:xfrm>
            <a:off x="411161" y="1414800"/>
            <a:ext cx="7199313" cy="4752000"/>
          </a:xfrm>
          <a:solidFill>
            <a:srgbClr val="9999A9"/>
          </a:solidFill>
        </p:spPr>
        <p:txBody>
          <a:bodyPr lIns="144000" tIns="108000" rIns="144000" bIns="108000">
            <a:noAutofit/>
          </a:bodyPr>
          <a:lstStyle/>
          <a:p>
            <a:r>
              <a:rPr lang="en-US"/>
              <a:t>Thematic picture</a:t>
            </a:r>
          </a:p>
        </p:txBody>
      </p:sp>
      <p:sp>
        <p:nvSpPr>
          <p:cNvPr id="4" name="Copy"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8043189" y="1414800"/>
            <a:ext cx="3744000"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9" name="Siemens Logo" descr="Siemens logo">
            <a:extLst>
              <a:ext uri="{FF2B5EF4-FFF2-40B4-BE49-F238E27FC236}">
                <a16:creationId xmlns:a16="http://schemas.microsoft.com/office/drawing/2014/main" id="{F468BE17-5D03-45C2-9D37-CF354AAA9589}"/>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3" name="Footer Placeholder" descr="Footer with copyright, author and department information, and date">
            <a:extLst>
              <a:ext uri="{FF2B5EF4-FFF2-40B4-BE49-F238E27FC236}">
                <a16:creationId xmlns:a16="http://schemas.microsoft.com/office/drawing/2014/main" id="{33756E69-CA2F-47EC-9D32-CB09C4CD83F1}"/>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95022CCB-0484-488B-8637-222C3919B0F7}"/>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08848882"/>
      </p:ext>
    </p:extLst>
  </p:cSld>
  <p:clrMapOvr>
    <a:masterClrMapping/>
  </p:clrMapOvr>
  <p:extLst>
    <p:ext uri="{DCECCB84-F9BA-43D5-87BE-67443E8EF086}">
      <p15:sldGuideLst xmlns:p15="http://schemas.microsoft.com/office/powerpoint/2012/main">
        <p15:guide id="1" pos="259">
          <p15:clr>
            <a:srgbClr val="65CEFF"/>
          </p15:clr>
        </p15:guide>
        <p15:guide id="2" pos="4794">
          <p15:clr>
            <a:srgbClr val="65CEFF"/>
          </p15:clr>
        </p15:guide>
        <p15:guide id="3" pos="5066">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3658">
          <p15:clr>
            <a:srgbClr val="65CEFF"/>
          </p15:clr>
        </p15:guide>
        <p15:guide id="10" orient="horz" pos="3885">
          <p15:clr>
            <a:srgbClr val="65CEFF"/>
          </p15:clr>
        </p15:guide>
        <p15:guide id="11" orient="horz" pos="4157">
          <p15:clr>
            <a:srgbClr val="65CEFF"/>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One table (large)">
    <p:spTree>
      <p:nvGrpSpPr>
        <p:cNvPr id="1" name=""/>
        <p:cNvGrpSpPr/>
        <p:nvPr/>
      </p:nvGrpSpPr>
      <p:grpSpPr>
        <a:xfrm>
          <a:off x="0" y="0"/>
          <a:ext cx="0" cy="0"/>
          <a:chOff x="0" y="0"/>
          <a:chExt cx="0" cy="0"/>
        </a:xfrm>
      </p:grpSpPr>
      <p:sp>
        <p:nvSpPr>
          <p:cNvPr id="7" name="Title" descr="Slide headlin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lvl1pPr>
              <a:defRPr>
                <a:solidFill>
                  <a:schemeClr val="accent1"/>
                </a:solidFill>
              </a:defRPr>
            </a:lvl1pPr>
          </a:lstStyle>
          <a:p>
            <a:r>
              <a:rPr lang="en-US"/>
              <a:t>Mastertitelformat bearbeiten</a:t>
            </a:r>
          </a:p>
        </p:txBody>
      </p:sp>
      <p:sp>
        <p:nvSpPr>
          <p:cNvPr id="6" name="Table Placeholder" descr="Content table  frame">
            <a:extLst>
              <a:ext uri="{FF2B5EF4-FFF2-40B4-BE49-F238E27FC236}">
                <a16:creationId xmlns:a16="http://schemas.microsoft.com/office/drawing/2014/main" id="{D41D1FE0-EDDA-47B8-BF1F-831D4733C32A}"/>
              </a:ext>
            </a:extLst>
          </p:cNvPr>
          <p:cNvSpPr>
            <a:spLocks noGrp="1"/>
          </p:cNvSpPr>
          <p:nvPr>
            <p:ph type="tbl" sz="quarter" idx="12"/>
          </p:nvPr>
        </p:nvSpPr>
        <p:spPr bwMode="black">
          <a:xfrm>
            <a:off x="404812" y="1414461"/>
            <a:ext cx="11376026" cy="4392000"/>
          </a:xfrm>
        </p:spPr>
        <p:txBody>
          <a:bodyPr/>
          <a:lstStyle/>
          <a:p>
            <a:r>
              <a:rPr lang="en-US"/>
              <a:t>Tabelle durch Klicken auf Symbol hinzufügen</a:t>
            </a:r>
          </a:p>
        </p:txBody>
      </p:sp>
      <p:pic>
        <p:nvPicPr>
          <p:cNvPr id="9" name="Siemens Logo" descr="Siemens logo">
            <a:extLst>
              <a:ext uri="{FF2B5EF4-FFF2-40B4-BE49-F238E27FC236}">
                <a16:creationId xmlns:a16="http://schemas.microsoft.com/office/drawing/2014/main" id="{2EA6CE5F-6FF7-4E0A-AEB2-1A7C43CE05C1}"/>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3" name="Footer Placeholder" descr="Footer with copyright, author and department information, and date">
            <a:extLst>
              <a:ext uri="{FF2B5EF4-FFF2-40B4-BE49-F238E27FC236}">
                <a16:creationId xmlns:a16="http://schemas.microsoft.com/office/drawing/2014/main" id="{9CEA2FAD-1597-4F5C-878D-02CB854024F3}"/>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CE0A22CB-5E69-4817-B713-C02B97CF6B91}"/>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912428891"/>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302">
          <p15:clr>
            <a:srgbClr val="65CEFF"/>
          </p15:clr>
        </p15:guide>
        <p15:guide id="5" orient="horz" pos="664">
          <p15:clr>
            <a:srgbClr val="65CEFF"/>
          </p15:clr>
        </p15:guide>
        <p15:guide id="6" orient="horz" pos="891">
          <p15:clr>
            <a:srgbClr val="65CEFF"/>
          </p15:clr>
        </p15:guide>
        <p15:guide id="7" orient="horz" pos="3658">
          <p15:clr>
            <a:srgbClr val="65CEFF"/>
          </p15:clr>
        </p15:guide>
        <p15:guide id="8" orient="horz" pos="3885">
          <p15:clr>
            <a:srgbClr val="65CEFF"/>
          </p15:clr>
        </p15:guide>
        <p15:guide id="9" orient="horz" pos="4157">
          <p15:clr>
            <a:srgbClr val="65CEFF"/>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Process flow">
    <p:bg>
      <p:bgRef idx="1001">
        <a:schemeClr val="bg2"/>
      </p:bgRef>
    </p:bg>
    <p:spTree>
      <p:nvGrpSpPr>
        <p:cNvPr id="1" name=""/>
        <p:cNvGrpSpPr/>
        <p:nvPr/>
      </p:nvGrpSpPr>
      <p:grpSpPr>
        <a:xfrm>
          <a:off x="0" y="0"/>
          <a:ext cx="0" cy="0"/>
          <a:chOff x="0" y="0"/>
          <a:chExt cx="0" cy="0"/>
        </a:xfrm>
      </p:grpSpPr>
      <p:sp>
        <p:nvSpPr>
          <p:cNvPr id="5" name="Title" descr="Slide headline">
            <a:extLst>
              <a:ext uri="{FF2B5EF4-FFF2-40B4-BE49-F238E27FC236}">
                <a16:creationId xmlns:a16="http://schemas.microsoft.com/office/drawing/2014/main" id="{9F2A455C-53B1-4792-8EA9-F00926C48E39}"/>
              </a:ext>
            </a:extLst>
          </p:cNvPr>
          <p:cNvSpPr>
            <a:spLocks noGrp="1"/>
          </p:cNvSpPr>
          <p:nvPr>
            <p:ph type="title"/>
          </p:nvPr>
        </p:nvSpPr>
        <p:spPr bwMode="black"/>
        <p:txBody>
          <a:bodyPr/>
          <a:lstStyle>
            <a:lvl1pPr>
              <a:defRPr>
                <a:solidFill>
                  <a:schemeClr val="tx1"/>
                </a:solidFill>
              </a:defRPr>
            </a:lvl1pPr>
          </a:lstStyle>
          <a:p>
            <a:r>
              <a:rPr lang="en-US"/>
              <a:t>Mastertitelformat bearbeiten</a:t>
            </a:r>
          </a:p>
        </p:txBody>
      </p:sp>
      <p:sp>
        <p:nvSpPr>
          <p:cNvPr id="3" name="Copy 1" descr="Content text frame">
            <a:extLst>
              <a:ext uri="{FF2B5EF4-FFF2-40B4-BE49-F238E27FC236}">
                <a16:creationId xmlns:a16="http://schemas.microsoft.com/office/drawing/2014/main" id="{9CE7E2D8-94E8-4FE6-93A5-924CA3EC5315}"/>
              </a:ext>
            </a:extLst>
          </p:cNvPr>
          <p:cNvSpPr>
            <a:spLocks noGrp="1"/>
          </p:cNvSpPr>
          <p:nvPr>
            <p:ph idx="1"/>
          </p:nvPr>
        </p:nvSpPr>
        <p:spPr bwMode="black">
          <a:xfrm>
            <a:off x="411162" y="1414462"/>
            <a:ext cx="3600000" cy="4392000"/>
          </a:xfrm>
          <a:prstGeom prst="rect">
            <a:avLst/>
          </a:prstGeom>
          <a:ln w="19050">
            <a:solidFill>
              <a:schemeClr val="accent1"/>
            </a:solidFill>
          </a:ln>
        </p:spPr>
        <p:txBody>
          <a:bodyPr lIns="216000" tIns="144000" rIns="216000" bIns="144000">
            <a:noAutofit/>
          </a:bodyPr>
          <a:lstStyle>
            <a:lvl1pPr>
              <a:defRPr>
                <a:ln>
                  <a:noFill/>
                </a:ln>
              </a:defRPr>
            </a:lvl1pPr>
            <a:lvl2pPr>
              <a:buClr>
                <a:schemeClr val="tx1"/>
              </a:buClr>
              <a:defRPr>
                <a:ln>
                  <a:noFill/>
                </a:ln>
              </a:defRPr>
            </a:lvl2pPr>
            <a:lvl3pPr>
              <a:buClr>
                <a:schemeClr val="tx1"/>
              </a:buClr>
              <a:defRPr>
                <a:ln>
                  <a:noFill/>
                </a:ln>
              </a:defRPr>
            </a:lvl3pPr>
            <a:lvl4pPr>
              <a:buClr>
                <a:schemeClr val="tx1"/>
              </a:buClr>
              <a:defRPr>
                <a:ln>
                  <a:noFill/>
                </a:ln>
              </a:defRPr>
            </a:lvl4pPr>
            <a:lvl5pPr>
              <a:buClr>
                <a:schemeClr val="tx1"/>
              </a:buClr>
              <a:defRPr>
                <a:ln>
                  <a:noFill/>
                </a:ln>
              </a:defRPr>
            </a:lvl5pPr>
            <a:lvl6pPr>
              <a:buClr>
                <a:schemeClr val="tx1"/>
              </a:buClr>
              <a:defRPr>
                <a:ln>
                  <a:noFill/>
                </a:ln>
              </a:defRPr>
            </a:lvl6pPr>
            <a:lvl7pPr>
              <a:buClr>
                <a:schemeClr val="tx1"/>
              </a:buClr>
              <a:defRPr>
                <a:ln>
                  <a:noFill/>
                </a:ln>
              </a:defRPr>
            </a:lvl7pPr>
            <a:lvl8pPr>
              <a:buClr>
                <a:schemeClr val="tx1"/>
              </a:buClr>
              <a:defRPr>
                <a:ln>
                  <a:noFill/>
                </a:ln>
              </a:defRPr>
            </a:lvl8pPr>
            <a:lvl9pPr>
              <a:buClr>
                <a:schemeClr val="tx1"/>
              </a:buClr>
              <a:defRPr>
                <a:ln>
                  <a:noFill/>
                </a:ln>
              </a:defRPr>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11" name="Copy 2" descr="Content text frame">
            <a:extLst>
              <a:ext uri="{FF2B5EF4-FFF2-40B4-BE49-F238E27FC236}">
                <a16:creationId xmlns:a16="http://schemas.microsoft.com/office/drawing/2014/main" id="{3AC3CE10-0C4B-4A11-BA76-8CAFED13661C}"/>
              </a:ext>
            </a:extLst>
          </p:cNvPr>
          <p:cNvSpPr>
            <a:spLocks noGrp="1"/>
          </p:cNvSpPr>
          <p:nvPr>
            <p:ph idx="13"/>
          </p:nvPr>
        </p:nvSpPr>
        <p:spPr bwMode="black">
          <a:xfrm>
            <a:off x="4299176" y="1414462"/>
            <a:ext cx="3600000" cy="4392000"/>
          </a:xfrm>
          <a:prstGeom prst="rect">
            <a:avLst/>
          </a:prstGeom>
          <a:ln w="19050">
            <a:solidFill>
              <a:schemeClr val="accent1"/>
            </a:solidFill>
          </a:ln>
        </p:spPr>
        <p:txBody>
          <a:bodyPr lIns="216000" tIns="144000" rIns="216000" bIns="144000">
            <a:noAutofit/>
          </a:bodyPr>
          <a:lstStyle>
            <a:lvl1pPr>
              <a:defRPr>
                <a:ln>
                  <a:noFill/>
                </a:ln>
              </a:defRPr>
            </a:lvl1pPr>
            <a:lvl2pPr>
              <a:buClr>
                <a:schemeClr val="tx1"/>
              </a:buClr>
              <a:defRPr>
                <a:ln>
                  <a:noFill/>
                </a:ln>
              </a:defRPr>
            </a:lvl2pPr>
            <a:lvl3pPr>
              <a:buClr>
                <a:schemeClr val="tx1"/>
              </a:buClr>
              <a:defRPr>
                <a:ln>
                  <a:noFill/>
                </a:ln>
              </a:defRPr>
            </a:lvl3pPr>
            <a:lvl4pPr>
              <a:buClr>
                <a:schemeClr val="tx1"/>
              </a:buClr>
              <a:defRPr>
                <a:ln>
                  <a:noFill/>
                </a:ln>
              </a:defRPr>
            </a:lvl4pPr>
            <a:lvl5pPr>
              <a:buClr>
                <a:schemeClr val="tx1"/>
              </a:buClr>
              <a:defRPr>
                <a:ln>
                  <a:noFill/>
                </a:ln>
              </a:defRPr>
            </a:lvl5pPr>
            <a:lvl6pPr>
              <a:buClr>
                <a:schemeClr val="tx1"/>
              </a:buClr>
              <a:defRPr>
                <a:ln>
                  <a:noFill/>
                </a:ln>
              </a:defRPr>
            </a:lvl6pPr>
            <a:lvl7pPr>
              <a:buClr>
                <a:schemeClr val="tx1"/>
              </a:buClr>
              <a:defRPr>
                <a:ln>
                  <a:noFill/>
                </a:ln>
              </a:defRPr>
            </a:lvl7pPr>
            <a:lvl8pPr>
              <a:buClr>
                <a:schemeClr val="tx1"/>
              </a:buClr>
              <a:defRPr>
                <a:ln>
                  <a:noFill/>
                </a:ln>
              </a:defRPr>
            </a:lvl8pPr>
            <a:lvl9pPr>
              <a:buClr>
                <a:schemeClr val="tx1"/>
              </a:buClr>
              <a:defRPr>
                <a:ln>
                  <a:noFill/>
                </a:ln>
              </a:defRPr>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10" name="Copy 3" descr="Content text frame (highlight)">
            <a:extLst>
              <a:ext uri="{FF2B5EF4-FFF2-40B4-BE49-F238E27FC236}">
                <a16:creationId xmlns:a16="http://schemas.microsoft.com/office/drawing/2014/main" id="{E840DCCC-8E77-40B8-B94B-A4D3A4D77826}"/>
              </a:ext>
            </a:extLst>
          </p:cNvPr>
          <p:cNvSpPr>
            <a:spLocks noGrp="1"/>
          </p:cNvSpPr>
          <p:nvPr>
            <p:ph idx="12"/>
          </p:nvPr>
        </p:nvSpPr>
        <p:spPr bwMode="blackWhite">
          <a:xfrm>
            <a:off x="8187189" y="1414462"/>
            <a:ext cx="3600000" cy="4392000"/>
          </a:xfrm>
          <a:prstGeom prst="rect">
            <a:avLst/>
          </a:prstGeom>
          <a:solidFill>
            <a:schemeClr val="accent1"/>
          </a:solidFill>
          <a:ln w="19050">
            <a:solidFill>
              <a:srgbClr val="009999"/>
            </a:solidFill>
          </a:ln>
        </p:spPr>
        <p:txBody>
          <a:bodyPr lIns="216000" tIns="144000" rIns="216000" bIns="144000">
            <a:noAutofit/>
          </a:bodyPr>
          <a:lstStyle>
            <a:lvl1pP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vl6pPr>
              <a:buClr>
                <a:schemeClr val="tx1"/>
              </a:buClr>
              <a:defRPr>
                <a:solidFill>
                  <a:schemeClr val="tx1"/>
                </a:solidFill>
              </a:defRPr>
            </a:lvl6pPr>
            <a:lvl7pPr>
              <a:buClr>
                <a:schemeClr val="tx1"/>
              </a:buClr>
              <a:defRPr>
                <a:solidFill>
                  <a:schemeClr val="tx1"/>
                </a:solidFill>
              </a:defRPr>
            </a:lvl7pPr>
            <a:lvl8pPr>
              <a:buClr>
                <a:schemeClr val="tx1"/>
              </a:buClr>
              <a:defRPr>
                <a:solidFill>
                  <a:schemeClr val="tx1"/>
                </a:solidFill>
              </a:defRPr>
            </a:lvl8pPr>
            <a:lvl9pPr>
              <a:buClr>
                <a:schemeClr val="tx1"/>
              </a:buClr>
              <a:defRPr>
                <a:solidFill>
                  <a:schemeClr val="tx1"/>
                </a:solidFill>
              </a:defRPr>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9" name="Siemens Logo" descr="Siemens logo">
            <a:extLst>
              <a:ext uri="{FF2B5EF4-FFF2-40B4-BE49-F238E27FC236}">
                <a16:creationId xmlns:a16="http://schemas.microsoft.com/office/drawing/2014/main" id="{E5DDD55C-5C17-4BCD-A9BB-FE8A69DC48DE}"/>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91FCCEDD-7521-4BD5-8A32-A62DA6246709}"/>
              </a:ext>
            </a:extLst>
          </p:cNvPr>
          <p:cNvSpPr>
            <a:spLocks noGrp="1"/>
          </p:cNvSpPr>
          <p:nvPr>
            <p:ph type="ftr" sz="quarter" idx="14"/>
          </p:nvPr>
        </p:nvSpPr>
        <p:spPr bwMode="black"/>
        <p:txBody>
          <a:bodyPr/>
          <a:lstStyle/>
          <a:p>
            <a:pPr>
              <a:lnSpc>
                <a:spcPct val="100000"/>
              </a:lnSpc>
            </a:pPr>
            <a:r>
              <a:rPr lang="en-US"/>
              <a:t>Unrestricted | © Siemens 2026 | Digital Enterprise Services | September 2026</a:t>
            </a:r>
          </a:p>
        </p:txBody>
      </p:sp>
      <p:sp>
        <p:nvSpPr>
          <p:cNvPr id="7" name="Slide Number Placeholder">
            <a:extLst>
              <a:ext uri="{FF2B5EF4-FFF2-40B4-BE49-F238E27FC236}">
                <a16:creationId xmlns:a16="http://schemas.microsoft.com/office/drawing/2014/main" id="{DC2AAE3E-7F56-4838-BCE7-6B966549F4DA}"/>
              </a:ext>
              <a:ext uri="{C183D7F6-B498-43B3-948B-1728B52AA6E4}">
                <adec:decorative xmlns:adec="http://schemas.microsoft.com/office/drawing/2017/decorative" val="1"/>
              </a:ext>
            </a:extLst>
          </p:cNvPr>
          <p:cNvSpPr>
            <a:spLocks noGrp="1"/>
          </p:cNvSpPr>
          <p:nvPr>
            <p:ph type="sldNum" sz="quarter" idx="15"/>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601582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4975">
          <p15:clr>
            <a:srgbClr val="65CEFF"/>
          </p15:clr>
        </p15:guide>
        <p15:guide id="5" pos="5157">
          <p15:clr>
            <a:srgbClr val="65CEFF"/>
          </p15:clr>
        </p15:guide>
        <p15:guide id="6" pos="6472">
          <p15:clr>
            <a:srgbClr val="65CEFF"/>
          </p15:clr>
        </p15:guide>
        <p15:guide id="7" pos="7425">
          <p15:clr>
            <a:srgbClr val="65CEFF"/>
          </p15:clr>
        </p15:guide>
        <p15:guide id="8" orient="horz" pos="302">
          <p15:clr>
            <a:srgbClr val="65CEFF"/>
          </p15:clr>
        </p15:guide>
        <p15:guide id="9" orient="horz" pos="664">
          <p15:clr>
            <a:srgbClr val="65CEFF"/>
          </p15:clr>
        </p15:guide>
        <p15:guide id="10" orient="horz" pos="891">
          <p15:clr>
            <a:srgbClr val="65CEFF"/>
          </p15:clr>
        </p15:guide>
        <p15:guide id="11" orient="horz" pos="3658">
          <p15:clr>
            <a:srgbClr val="65CEFF"/>
          </p15:clr>
        </p15:guide>
        <p15:guide id="12" orient="horz" pos="3885">
          <p15:clr>
            <a:srgbClr val="65CEFF"/>
          </p15:clr>
        </p15:guide>
        <p15:guide id="13" orient="horz" pos="4157">
          <p15:clr>
            <a:srgbClr val="65CEFF"/>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Quote dark">
    <p:bg>
      <p:bgPr>
        <a:solidFill>
          <a:schemeClr val="bg2"/>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B813CE-4DD6-4EAD-800B-047C0542F19B}"/>
              </a:ext>
            </a:extLst>
          </p:cNvPr>
          <p:cNvSpPr>
            <a:spLocks noGrp="1"/>
          </p:cNvSpPr>
          <p:nvPr>
            <p:ph type="title"/>
          </p:nvPr>
        </p:nvSpPr>
        <p:spPr>
          <a:xfrm>
            <a:off x="410400" y="-540000"/>
            <a:ext cx="9863997" cy="360000"/>
          </a:xfrm>
        </p:spPr>
        <p:txBody>
          <a:bodyPr/>
          <a:lstStyle>
            <a:lvl1pPr>
              <a:defRPr b="0">
                <a:solidFill>
                  <a:schemeClr val="accent1">
                    <a:alpha val="0"/>
                  </a:schemeClr>
                </a:solidFill>
              </a:defRPr>
            </a:lvl1pPr>
          </a:lstStyle>
          <a:p>
            <a:r>
              <a:rPr lang="en-US"/>
              <a:t>Mastertitelformat bearbeiten</a:t>
            </a:r>
          </a:p>
        </p:txBody>
      </p:sp>
      <p:sp>
        <p:nvSpPr>
          <p:cNvPr id="7" name="Copy" descr="Quote text frame">
            <a:extLst>
              <a:ext uri="{FF2B5EF4-FFF2-40B4-BE49-F238E27FC236}">
                <a16:creationId xmlns:a16="http://schemas.microsoft.com/office/drawing/2014/main" id="{9E21D6DF-C9DB-4F02-863A-C5513347A27E}"/>
              </a:ext>
            </a:extLst>
          </p:cNvPr>
          <p:cNvSpPr>
            <a:spLocks noGrp="1"/>
          </p:cNvSpPr>
          <p:nvPr>
            <p:ph type="body" sz="quarter" idx="12" hasCustomPrompt="1"/>
          </p:nvPr>
        </p:nvSpPr>
        <p:spPr bwMode="black">
          <a:xfrm>
            <a:off x="1022400" y="1702799"/>
            <a:ext cx="9252000" cy="4104000"/>
          </a:xfrm>
        </p:spPr>
        <p:txBody>
          <a:bodyPr>
            <a:noAutofit/>
          </a:bodyPr>
          <a:lstStyle>
            <a:lvl1pPr marL="0">
              <a:lnSpc>
                <a:spcPct val="110000"/>
              </a:lnSpc>
              <a:spcAft>
                <a:spcPts val="0"/>
              </a:spcAft>
              <a:defRPr sz="4800" b="0">
                <a:solidFill>
                  <a:schemeClr val="tx1"/>
                </a:solidFill>
              </a:defRPr>
            </a:lvl1pPr>
            <a:lvl2pPr marL="36000" indent="0">
              <a:lnSpc>
                <a:spcPct val="110000"/>
              </a:lnSpc>
              <a:spcBef>
                <a:spcPts val="600"/>
              </a:spcBef>
              <a:spcAft>
                <a:spcPts val="0"/>
              </a:spcAft>
              <a:buNone/>
              <a:defRPr sz="1800"/>
            </a:lvl2pPr>
            <a:lvl3pPr marL="36000" indent="0">
              <a:lnSpc>
                <a:spcPct val="110000"/>
              </a:lnSpc>
              <a:spcBef>
                <a:spcPts val="600"/>
              </a:spcBef>
              <a:spcAft>
                <a:spcPts val="0"/>
              </a:spcAft>
              <a:buNone/>
              <a:defRPr sz="1800">
                <a:solidFill>
                  <a:schemeClr val="tx1"/>
                </a:solidFill>
              </a:defRPr>
            </a:lvl3pPr>
            <a:lvl4pPr marL="0" indent="0">
              <a:lnSpc>
                <a:spcPct val="110000"/>
              </a:lnSpc>
              <a:spcAft>
                <a:spcPts val="0"/>
              </a:spcAft>
              <a:buNone/>
              <a:defRPr sz="4800"/>
            </a:lvl4pPr>
            <a:lvl5pPr marL="0" indent="0">
              <a:lnSpc>
                <a:spcPct val="110000"/>
              </a:lnSpc>
              <a:spcAft>
                <a:spcPts val="0"/>
              </a:spcAft>
              <a:buNone/>
              <a:defRPr sz="4800"/>
            </a:lvl5pPr>
          </a:lstStyle>
          <a:p>
            <a:pPr lvl="0"/>
            <a:r>
              <a:rPr lang="en-US"/>
              <a:t>Please insert quote here</a:t>
            </a:r>
          </a:p>
          <a:p>
            <a:pPr lvl="1"/>
            <a:r>
              <a:rPr lang="en-US"/>
              <a:t>Name, Author</a:t>
            </a:r>
          </a:p>
        </p:txBody>
      </p:sp>
      <p:sp>
        <p:nvSpPr>
          <p:cNvPr id="11" name="Quote marks">
            <a:extLst>
              <a:ext uri="{FF2B5EF4-FFF2-40B4-BE49-F238E27FC236}">
                <a16:creationId xmlns:a16="http://schemas.microsoft.com/office/drawing/2014/main" id="{916E4245-F21C-4EAB-8B26-FEA21C26067F}"/>
              </a:ext>
              <a:ext uri="{C183D7F6-B498-43B3-948B-1728B52AA6E4}">
                <adec:decorative xmlns:adec="http://schemas.microsoft.com/office/drawing/2017/decorative" val="1"/>
              </a:ext>
            </a:extLst>
          </p:cNvPr>
          <p:cNvSpPr/>
          <p:nvPr/>
        </p:nvSpPr>
        <p:spPr bwMode="ltGray">
          <a:xfrm>
            <a:off x="1058400" y="766763"/>
            <a:ext cx="907891" cy="647700"/>
          </a:xfrm>
          <a:custGeom>
            <a:avLst/>
            <a:gdLst>
              <a:gd name="connsiteX0" fmla="*/ 0 w 2619164"/>
              <a:gd name="connsiteY0" fmla="*/ 1868543 h 1868542"/>
              <a:gd name="connsiteX1" fmla="*/ 742610 w 2619164"/>
              <a:gd name="connsiteY1" fmla="*/ 0 h 1868542"/>
              <a:gd name="connsiteX2" fmla="*/ 1318210 w 2619164"/>
              <a:gd name="connsiteY2" fmla="*/ 0 h 1868542"/>
              <a:gd name="connsiteX3" fmla="*/ 742610 w 2619164"/>
              <a:gd name="connsiteY3" fmla="*/ 1868543 h 1868542"/>
              <a:gd name="connsiteX4" fmla="*/ 0 w 2619164"/>
              <a:gd name="connsiteY4" fmla="*/ 1868543 h 1868542"/>
              <a:gd name="connsiteX5" fmla="*/ 1300954 w 2619164"/>
              <a:gd name="connsiteY5" fmla="*/ 1868543 h 1868542"/>
              <a:gd name="connsiteX6" fmla="*/ 2043564 w 2619164"/>
              <a:gd name="connsiteY6" fmla="*/ 0 h 1868542"/>
              <a:gd name="connsiteX7" fmla="*/ 2619164 w 2619164"/>
              <a:gd name="connsiteY7" fmla="*/ 0 h 1868542"/>
              <a:gd name="connsiteX8" fmla="*/ 2043564 w 2619164"/>
              <a:gd name="connsiteY8" fmla="*/ 1868543 h 1868542"/>
              <a:gd name="connsiteX9" fmla="*/ 1300954 w 2619164"/>
              <a:gd name="connsiteY9" fmla="*/ 1868543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164" h="1868542">
                <a:moveTo>
                  <a:pt x="0" y="1868543"/>
                </a:moveTo>
                <a:lnTo>
                  <a:pt x="742610" y="0"/>
                </a:lnTo>
                <a:lnTo>
                  <a:pt x="1318210" y="0"/>
                </a:lnTo>
                <a:lnTo>
                  <a:pt x="742610" y="1868543"/>
                </a:lnTo>
                <a:lnTo>
                  <a:pt x="0" y="1868543"/>
                </a:lnTo>
                <a:close/>
                <a:moveTo>
                  <a:pt x="1300954" y="1868543"/>
                </a:moveTo>
                <a:lnTo>
                  <a:pt x="2043564" y="0"/>
                </a:lnTo>
                <a:lnTo>
                  <a:pt x="2619164" y="0"/>
                </a:lnTo>
                <a:lnTo>
                  <a:pt x="2043564" y="1868543"/>
                </a:lnTo>
                <a:lnTo>
                  <a:pt x="1300954" y="1868543"/>
                </a:lnTo>
                <a:close/>
              </a:path>
            </a:pathLst>
          </a:custGeom>
          <a:gradFill>
            <a:gsLst>
              <a:gs pos="15000">
                <a:srgbClr val="00FFB9"/>
              </a:gs>
              <a:gs pos="80000">
                <a:srgbClr val="00E6DC"/>
              </a:gs>
            </a:gsLst>
            <a:lin ang="5400000" scaled="1"/>
          </a:gradFill>
          <a:ln w="61580" cap="flat">
            <a:noFill/>
            <a:prstDash val="solid"/>
            <a:miter/>
          </a:ln>
        </p:spPr>
        <p:txBody>
          <a:bodyPr rtlCol="0" anchor="ctr"/>
          <a:lstStyle/>
          <a:p>
            <a:endParaRPr lang="en-US"/>
          </a:p>
        </p:txBody>
      </p:sp>
      <p:pic>
        <p:nvPicPr>
          <p:cNvPr id="8" name="Siemens Logo" descr="Siemens logo">
            <a:extLst>
              <a:ext uri="{FF2B5EF4-FFF2-40B4-BE49-F238E27FC236}">
                <a16:creationId xmlns:a16="http://schemas.microsoft.com/office/drawing/2014/main" id="{AF2E271F-5AF7-408E-9752-03D1D6448EAA}"/>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EC4F35EF-AC94-4800-9CB7-CA49CAFDD249}"/>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3" name="Slide Number Placeholder">
            <a:extLst>
              <a:ext uri="{FF2B5EF4-FFF2-40B4-BE49-F238E27FC236}">
                <a16:creationId xmlns:a16="http://schemas.microsoft.com/office/drawing/2014/main" id="{CCC7FBE7-01B9-4EC8-8BE1-F416F7C5B7AA}"/>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4605121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91">
          <p15:clr>
            <a:srgbClr val="65CEFF"/>
          </p15:clr>
        </p15:guide>
        <p15:guide id="5" orient="horz" pos="1073">
          <p15:clr>
            <a:srgbClr val="65CEFF"/>
          </p15:clr>
        </p15:guide>
        <p15:guide id="6" orient="horz" pos="3658">
          <p15:clr>
            <a:srgbClr val="65CEFF"/>
          </p15:clr>
        </p15:guide>
        <p15:guide id="7" orient="horz" pos="3885">
          <p15:clr>
            <a:srgbClr val="65CEFF"/>
          </p15:clr>
        </p15:guide>
        <p15:guide id="8" orient="horz" pos="4157">
          <p15:clr>
            <a:srgbClr val="65CEFF"/>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Quote light">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3A8C0A65-FABA-4781-9F01-D54558440B31}"/>
              </a:ext>
            </a:extLst>
          </p:cNvPr>
          <p:cNvSpPr>
            <a:spLocks noGrp="1"/>
          </p:cNvSpPr>
          <p:nvPr>
            <p:ph type="title"/>
          </p:nvPr>
        </p:nvSpPr>
        <p:spPr>
          <a:xfrm>
            <a:off x="411162" y="-540000"/>
            <a:ext cx="9863138" cy="360000"/>
          </a:xfrm>
        </p:spPr>
        <p:txBody>
          <a:bodyPr/>
          <a:lstStyle>
            <a:lvl1pPr>
              <a:defRPr b="0">
                <a:solidFill>
                  <a:schemeClr val="accent1">
                    <a:alpha val="0"/>
                  </a:schemeClr>
                </a:solidFill>
              </a:defRPr>
            </a:lvl1pPr>
          </a:lstStyle>
          <a:p>
            <a:r>
              <a:rPr lang="en-US"/>
              <a:t>Mastertitelformat bearbeiten</a:t>
            </a:r>
          </a:p>
        </p:txBody>
      </p:sp>
      <p:sp>
        <p:nvSpPr>
          <p:cNvPr id="7" name="Copy" descr="Quote text frame">
            <a:extLst>
              <a:ext uri="{FF2B5EF4-FFF2-40B4-BE49-F238E27FC236}">
                <a16:creationId xmlns:a16="http://schemas.microsoft.com/office/drawing/2014/main" id="{9E21D6DF-C9DB-4F02-863A-C5513347A27E}"/>
              </a:ext>
            </a:extLst>
          </p:cNvPr>
          <p:cNvSpPr>
            <a:spLocks noGrp="1"/>
          </p:cNvSpPr>
          <p:nvPr>
            <p:ph type="body" sz="quarter" idx="12" hasCustomPrompt="1"/>
          </p:nvPr>
        </p:nvSpPr>
        <p:spPr bwMode="black">
          <a:xfrm>
            <a:off x="1022400" y="1702799"/>
            <a:ext cx="9252760" cy="4104000"/>
          </a:xfrm>
        </p:spPr>
        <p:txBody>
          <a:bodyPr>
            <a:noAutofit/>
          </a:bodyPr>
          <a:lstStyle>
            <a:lvl1pPr marL="0">
              <a:lnSpc>
                <a:spcPct val="110000"/>
              </a:lnSpc>
              <a:spcAft>
                <a:spcPts val="0"/>
              </a:spcAft>
              <a:defRPr sz="4800" b="0">
                <a:solidFill>
                  <a:schemeClr val="tx2"/>
                </a:solidFill>
              </a:defRPr>
            </a:lvl1pPr>
            <a:lvl2pPr marL="36000" indent="0">
              <a:lnSpc>
                <a:spcPct val="110000"/>
              </a:lnSpc>
              <a:spcBef>
                <a:spcPts val="600"/>
              </a:spcBef>
              <a:spcAft>
                <a:spcPts val="0"/>
              </a:spcAft>
              <a:buNone/>
              <a:defRPr sz="1800">
                <a:solidFill>
                  <a:schemeClr val="tx2"/>
                </a:solidFill>
              </a:defRPr>
            </a:lvl2pPr>
            <a:lvl3pPr marL="36000" indent="0">
              <a:lnSpc>
                <a:spcPct val="110000"/>
              </a:lnSpc>
              <a:spcBef>
                <a:spcPts val="600"/>
              </a:spcBef>
              <a:spcAft>
                <a:spcPts val="0"/>
              </a:spcAft>
              <a:buNone/>
              <a:defRPr sz="1800">
                <a:solidFill>
                  <a:schemeClr val="accent1"/>
                </a:solidFill>
              </a:defRPr>
            </a:lvl3pPr>
            <a:lvl4pPr marL="0" indent="0">
              <a:lnSpc>
                <a:spcPct val="110000"/>
              </a:lnSpc>
              <a:spcAft>
                <a:spcPts val="0"/>
              </a:spcAft>
              <a:buNone/>
              <a:defRPr sz="4800"/>
            </a:lvl4pPr>
            <a:lvl5pPr marL="0" indent="0">
              <a:lnSpc>
                <a:spcPct val="110000"/>
              </a:lnSpc>
              <a:spcAft>
                <a:spcPts val="0"/>
              </a:spcAft>
              <a:buNone/>
              <a:defRPr sz="4800"/>
            </a:lvl5pPr>
          </a:lstStyle>
          <a:p>
            <a:pPr lvl="0"/>
            <a:r>
              <a:rPr lang="en-US"/>
              <a:t>Please insert quote here</a:t>
            </a:r>
          </a:p>
          <a:p>
            <a:pPr lvl="1"/>
            <a:r>
              <a:rPr lang="en-US"/>
              <a:t>Name, Author</a:t>
            </a:r>
          </a:p>
        </p:txBody>
      </p:sp>
      <p:sp>
        <p:nvSpPr>
          <p:cNvPr id="12" name="Quote marks">
            <a:extLst>
              <a:ext uri="{FF2B5EF4-FFF2-40B4-BE49-F238E27FC236}">
                <a16:creationId xmlns:a16="http://schemas.microsoft.com/office/drawing/2014/main" id="{58EF2AB0-A78A-44C9-9A7D-F20D9ED854E0}"/>
              </a:ext>
              <a:ext uri="{C183D7F6-B498-43B3-948B-1728B52AA6E4}">
                <adec:decorative xmlns:adec="http://schemas.microsoft.com/office/drawing/2017/decorative" val="1"/>
              </a:ext>
            </a:extLst>
          </p:cNvPr>
          <p:cNvSpPr/>
          <p:nvPr/>
        </p:nvSpPr>
        <p:spPr bwMode="ltGray">
          <a:xfrm>
            <a:off x="1058400" y="766763"/>
            <a:ext cx="907891" cy="647700"/>
          </a:xfrm>
          <a:custGeom>
            <a:avLst/>
            <a:gdLst>
              <a:gd name="connsiteX0" fmla="*/ 0 w 2619164"/>
              <a:gd name="connsiteY0" fmla="*/ 1868543 h 1868542"/>
              <a:gd name="connsiteX1" fmla="*/ 742610 w 2619164"/>
              <a:gd name="connsiteY1" fmla="*/ 0 h 1868542"/>
              <a:gd name="connsiteX2" fmla="*/ 1318210 w 2619164"/>
              <a:gd name="connsiteY2" fmla="*/ 0 h 1868542"/>
              <a:gd name="connsiteX3" fmla="*/ 742610 w 2619164"/>
              <a:gd name="connsiteY3" fmla="*/ 1868543 h 1868542"/>
              <a:gd name="connsiteX4" fmla="*/ 0 w 2619164"/>
              <a:gd name="connsiteY4" fmla="*/ 1868543 h 1868542"/>
              <a:gd name="connsiteX5" fmla="*/ 1300954 w 2619164"/>
              <a:gd name="connsiteY5" fmla="*/ 1868543 h 1868542"/>
              <a:gd name="connsiteX6" fmla="*/ 2043564 w 2619164"/>
              <a:gd name="connsiteY6" fmla="*/ 0 h 1868542"/>
              <a:gd name="connsiteX7" fmla="*/ 2619164 w 2619164"/>
              <a:gd name="connsiteY7" fmla="*/ 0 h 1868542"/>
              <a:gd name="connsiteX8" fmla="*/ 2043564 w 2619164"/>
              <a:gd name="connsiteY8" fmla="*/ 1868543 h 1868542"/>
              <a:gd name="connsiteX9" fmla="*/ 1300954 w 2619164"/>
              <a:gd name="connsiteY9" fmla="*/ 1868543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164" h="1868542">
                <a:moveTo>
                  <a:pt x="0" y="1868543"/>
                </a:moveTo>
                <a:lnTo>
                  <a:pt x="742610" y="0"/>
                </a:lnTo>
                <a:lnTo>
                  <a:pt x="1318210" y="0"/>
                </a:lnTo>
                <a:lnTo>
                  <a:pt x="742610" y="1868543"/>
                </a:lnTo>
                <a:lnTo>
                  <a:pt x="0" y="1868543"/>
                </a:lnTo>
                <a:close/>
                <a:moveTo>
                  <a:pt x="1300954" y="1868543"/>
                </a:moveTo>
                <a:lnTo>
                  <a:pt x="2043564" y="0"/>
                </a:lnTo>
                <a:lnTo>
                  <a:pt x="2619164" y="0"/>
                </a:lnTo>
                <a:lnTo>
                  <a:pt x="2043564" y="1868543"/>
                </a:lnTo>
                <a:lnTo>
                  <a:pt x="1300954" y="1868543"/>
                </a:lnTo>
                <a:close/>
              </a:path>
            </a:pathLst>
          </a:custGeom>
          <a:gradFill>
            <a:gsLst>
              <a:gs pos="15000">
                <a:srgbClr val="00FFB9"/>
              </a:gs>
              <a:gs pos="80000">
                <a:srgbClr val="00E6DC"/>
              </a:gs>
            </a:gsLst>
            <a:lin ang="5400000" scaled="1"/>
          </a:gradFill>
          <a:ln w="61580" cap="flat">
            <a:noFill/>
            <a:prstDash val="solid"/>
            <a:miter/>
          </a:ln>
        </p:spPr>
        <p:txBody>
          <a:bodyPr rtlCol="0" anchor="ctr"/>
          <a:lstStyle/>
          <a:p>
            <a:endParaRPr lang="en-US"/>
          </a:p>
        </p:txBody>
      </p:sp>
      <p:pic>
        <p:nvPicPr>
          <p:cNvPr id="4" name="Siemens Logo" descr="Siemens logo">
            <a:extLst>
              <a:ext uri="{FF2B5EF4-FFF2-40B4-BE49-F238E27FC236}">
                <a16:creationId xmlns:a16="http://schemas.microsoft.com/office/drawing/2014/main" id="{F8D833B7-9866-4D2D-AEB7-012D6DDE2A3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6AEDD147-ACC0-4A9C-9043-90612765C0FA}"/>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3" name="Slide Number Placeholder">
            <a:extLst>
              <a:ext uri="{FF2B5EF4-FFF2-40B4-BE49-F238E27FC236}">
                <a16:creationId xmlns:a16="http://schemas.microsoft.com/office/drawing/2014/main" id="{4131F54F-C70B-4435-91E6-F995F83E6C69}"/>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263419937"/>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91">
          <p15:clr>
            <a:srgbClr val="65CEFF"/>
          </p15:clr>
        </p15:guide>
        <p15:guide id="5" orient="horz" pos="1073">
          <p15:clr>
            <a:srgbClr val="65CEFF"/>
          </p15:clr>
        </p15:guide>
        <p15:guide id="6" orient="horz" pos="2206">
          <p15:clr>
            <a:srgbClr val="65CEFF"/>
          </p15:clr>
        </p15:guide>
        <p15:guide id="7" orient="horz" pos="2343">
          <p15:clr>
            <a:srgbClr val="65CEFF"/>
          </p15:clr>
        </p15:guide>
        <p15:guide id="8" orient="horz" pos="3658">
          <p15:clr>
            <a:srgbClr val="65CEFF"/>
          </p15:clr>
        </p15:guide>
        <p15:guide id="9" orient="horz" pos="3885">
          <p15:clr>
            <a:srgbClr val="65CEFF"/>
          </p15:clr>
        </p15:guide>
        <p15:guide id="10" orient="horz" pos="4157">
          <p15:clr>
            <a:srgbClr val="65CEFF"/>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tatement dark">
    <p:bg>
      <p:bgRef idx="1001">
        <a:schemeClr val="bg2"/>
      </p:bgRef>
    </p:bg>
    <p:spTree>
      <p:nvGrpSpPr>
        <p:cNvPr id="1" name=""/>
        <p:cNvGrpSpPr/>
        <p:nvPr/>
      </p:nvGrpSpPr>
      <p:grpSpPr>
        <a:xfrm>
          <a:off x="0" y="0"/>
          <a:ext cx="0" cy="0"/>
          <a:chOff x="0" y="0"/>
          <a:chExt cx="0" cy="0"/>
        </a:xfrm>
      </p:grpSpPr>
      <p:sp>
        <p:nvSpPr>
          <p:cNvPr id="8" name="Title" descr="Statement text frame">
            <a:extLst>
              <a:ext uri="{FF2B5EF4-FFF2-40B4-BE49-F238E27FC236}">
                <a16:creationId xmlns:a16="http://schemas.microsoft.com/office/drawing/2014/main" id="{39939C22-A735-46A9-A277-A4B1B330F31C}"/>
              </a:ext>
            </a:extLst>
          </p:cNvPr>
          <p:cNvSpPr>
            <a:spLocks noGrp="1"/>
          </p:cNvSpPr>
          <p:nvPr>
            <p:ph type="title"/>
          </p:nvPr>
        </p:nvSpPr>
        <p:spPr bwMode="black">
          <a:xfrm>
            <a:off x="986400" y="1270799"/>
            <a:ext cx="10800000" cy="4536000"/>
          </a:xfrm>
        </p:spPr>
        <p:txBody>
          <a:bodyPr lIns="0" tIns="0" rIns="0" bIns="0" anchor="t">
            <a:noAutofit/>
          </a:bodyPr>
          <a:lstStyle>
            <a:lvl1pPr>
              <a:lnSpc>
                <a:spcPct val="90000"/>
              </a:lnSpc>
              <a:defRPr sz="8000" b="0">
                <a:gradFill>
                  <a:gsLst>
                    <a:gs pos="20000">
                      <a:srgbClr val="00FFB9"/>
                    </a:gs>
                    <a:gs pos="70000">
                      <a:srgbClr val="00E6DC"/>
                    </a:gs>
                  </a:gsLst>
                  <a:lin ang="0" scaled="1"/>
                </a:gradFill>
              </a:defRPr>
            </a:lvl1pPr>
          </a:lstStyle>
          <a:p>
            <a:r>
              <a:rPr lang="en-US"/>
              <a:t>Mastertitelformat bearbeiten</a:t>
            </a:r>
          </a:p>
        </p:txBody>
      </p:sp>
      <p:pic>
        <p:nvPicPr>
          <p:cNvPr id="4" name="Siemens Logo" descr="Siemens logo">
            <a:extLst>
              <a:ext uri="{FF2B5EF4-FFF2-40B4-BE49-F238E27FC236}">
                <a16:creationId xmlns:a16="http://schemas.microsoft.com/office/drawing/2014/main" id="{0EF6BB07-4F4E-4859-9572-DA63E35B93A1}"/>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09BD8BE5-BFF2-469D-8B93-9556FCC45CF1}"/>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3" name="Slide Number Placeholder">
            <a:extLst>
              <a:ext uri="{FF2B5EF4-FFF2-40B4-BE49-F238E27FC236}">
                <a16:creationId xmlns:a16="http://schemas.microsoft.com/office/drawing/2014/main" id="{F9372441-FA7E-4481-BBC2-24CB6D3017C8}"/>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3164166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01">
          <p15:clr>
            <a:srgbClr val="65CEFF"/>
          </p15:clr>
        </p15:guide>
        <p15:guide id="5" orient="horz" pos="3658">
          <p15:clr>
            <a:srgbClr val="65CEFF"/>
          </p15:clr>
        </p15:guide>
        <p15:guide id="6" orient="horz" pos="4157">
          <p15:clr>
            <a:srgbClr val="65CEFF"/>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tatement light">
    <p:spTree>
      <p:nvGrpSpPr>
        <p:cNvPr id="1" name=""/>
        <p:cNvGrpSpPr/>
        <p:nvPr/>
      </p:nvGrpSpPr>
      <p:grpSpPr>
        <a:xfrm>
          <a:off x="0" y="0"/>
          <a:ext cx="0" cy="0"/>
          <a:chOff x="0" y="0"/>
          <a:chExt cx="0" cy="0"/>
        </a:xfrm>
      </p:grpSpPr>
      <p:sp>
        <p:nvSpPr>
          <p:cNvPr id="8" name="Title" descr="Statement text frame">
            <a:extLst>
              <a:ext uri="{FF2B5EF4-FFF2-40B4-BE49-F238E27FC236}">
                <a16:creationId xmlns:a16="http://schemas.microsoft.com/office/drawing/2014/main" id="{39939C22-A735-46A9-A277-A4B1B330F31C}"/>
              </a:ext>
            </a:extLst>
          </p:cNvPr>
          <p:cNvSpPr>
            <a:spLocks noGrp="1"/>
          </p:cNvSpPr>
          <p:nvPr>
            <p:ph type="title"/>
          </p:nvPr>
        </p:nvSpPr>
        <p:spPr bwMode="black">
          <a:xfrm>
            <a:off x="986400" y="1271538"/>
            <a:ext cx="10800000" cy="4536000"/>
          </a:xfrm>
        </p:spPr>
        <p:txBody>
          <a:bodyPr lIns="0" tIns="0" rIns="0" bIns="0" anchor="t">
            <a:noAutofit/>
          </a:bodyPr>
          <a:lstStyle>
            <a:lvl1pPr>
              <a:lnSpc>
                <a:spcPct val="90000"/>
              </a:lnSpc>
              <a:defRPr sz="8000" b="0">
                <a:gradFill>
                  <a:gsLst>
                    <a:gs pos="20000">
                      <a:srgbClr val="00FFB9"/>
                    </a:gs>
                    <a:gs pos="70000">
                      <a:srgbClr val="00E6DC"/>
                    </a:gs>
                  </a:gsLst>
                  <a:lin ang="0" scaled="1"/>
                </a:gradFill>
              </a:defRPr>
            </a:lvl1pPr>
          </a:lstStyle>
          <a:p>
            <a:r>
              <a:rPr lang="en-US"/>
              <a:t>Mastertitelformat bearbeiten</a:t>
            </a:r>
          </a:p>
        </p:txBody>
      </p:sp>
      <p:pic>
        <p:nvPicPr>
          <p:cNvPr id="4" name="Siemens Logo" descr="Siemens logo">
            <a:extLst>
              <a:ext uri="{FF2B5EF4-FFF2-40B4-BE49-F238E27FC236}">
                <a16:creationId xmlns:a16="http://schemas.microsoft.com/office/drawing/2014/main" id="{F8D833B7-9866-4D2D-AEB7-012D6DDE2A3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9F9E844-3827-4B6C-9CB5-13C9A70DCD4D}"/>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3" name="Slide Number Placeholder">
            <a:extLst>
              <a:ext uri="{FF2B5EF4-FFF2-40B4-BE49-F238E27FC236}">
                <a16:creationId xmlns:a16="http://schemas.microsoft.com/office/drawing/2014/main" id="{D52C2AF7-8539-453F-BD56-35B696DB2073}"/>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71878887"/>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01">
          <p15:clr>
            <a:srgbClr val="65CEFF"/>
          </p15:clr>
        </p15:guide>
        <p15:guide id="5" orient="horz" pos="3658">
          <p15:clr>
            <a:srgbClr val="65CEFF"/>
          </p15:clr>
        </p15:guide>
        <p15:guide id="6" orient="horz" pos="4157">
          <p15:clr>
            <a:srgbClr val="65CEFF"/>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ntact">
    <p:bg>
      <p:bgRef idx="1001">
        <a:schemeClr val="bg2"/>
      </p:bgRef>
    </p:bg>
    <p:spTree>
      <p:nvGrpSpPr>
        <p:cNvPr id="1" name=""/>
        <p:cNvGrpSpPr/>
        <p:nvPr/>
      </p:nvGrpSpPr>
      <p:grpSpPr>
        <a:xfrm>
          <a:off x="0" y="0"/>
          <a:ext cx="0" cy="0"/>
          <a:chOff x="0" y="0"/>
          <a:chExt cx="0" cy="0"/>
        </a:xfrm>
      </p:grpSpPr>
      <p:sp>
        <p:nvSpPr>
          <p:cNvPr id="6" name="Title" descr="Slide headline">
            <a:extLst>
              <a:ext uri="{FF2B5EF4-FFF2-40B4-BE49-F238E27FC236}">
                <a16:creationId xmlns:a16="http://schemas.microsoft.com/office/drawing/2014/main" id="{B29E3DA4-014E-4F3D-8186-84366ADFCB03}"/>
              </a:ext>
            </a:extLst>
          </p:cNvPr>
          <p:cNvSpPr>
            <a:spLocks noGrp="1"/>
          </p:cNvSpPr>
          <p:nvPr>
            <p:ph type="title" hasCustomPrompt="1"/>
          </p:nvPr>
        </p:nvSpPr>
        <p:spPr bwMode="black">
          <a:xfrm>
            <a:off x="1058400" y="1234800"/>
            <a:ext cx="9216000" cy="1162523"/>
          </a:xfrm>
          <a:noFill/>
        </p:spPr>
        <p:txBody>
          <a:bodyPr wrap="square" lIns="0" tIns="54000" rIns="0" bIns="0" anchor="t" anchorCtr="0">
            <a:spAutoFit/>
          </a:bodyPr>
          <a:lstStyle>
            <a:lvl1pPr marL="0">
              <a:defRPr sz="8000">
                <a:solidFill>
                  <a:schemeClr val="tx1"/>
                </a:solidFill>
              </a:defRPr>
            </a:lvl1pPr>
          </a:lstStyle>
          <a:p>
            <a:r>
              <a:rPr lang="en-US"/>
              <a:t>Contact</a:t>
            </a:r>
          </a:p>
        </p:txBody>
      </p:sp>
      <p:sp>
        <p:nvSpPr>
          <p:cNvPr id="3" name="Copy" descr="Content text frame">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1058400" y="2397324"/>
            <a:ext cx="9216000" cy="3409751"/>
          </a:xfrm>
          <a:prstGeom prst="rect">
            <a:avLst/>
          </a:prstGeom>
        </p:spPr>
        <p:txBody>
          <a:bodyPr tIns="108000">
            <a:noAutofit/>
          </a:bodyPr>
          <a:lstStyle>
            <a:lvl1pPr marL="0" indent="0" algn="l">
              <a:spcAft>
                <a:spcPts val="0"/>
              </a:spcAft>
              <a:buNone/>
              <a:defRPr sz="1400">
                <a:solidFill>
                  <a:schemeClr val="tx1"/>
                </a:solidFill>
              </a:defRPr>
            </a:lvl1pPr>
            <a:lvl2pPr marL="0" indent="0" algn="l">
              <a:spcBef>
                <a:spcPts val="600"/>
              </a:spcBef>
              <a:spcAft>
                <a:spcPts val="0"/>
              </a:spcAft>
              <a:buFont typeface="Arial" panose="020B0604020202020204" pitchFamily="34" charset="0"/>
              <a:buNone/>
              <a:defRPr sz="1400" b="1">
                <a:solidFill>
                  <a:schemeClr val="tx1"/>
                </a:solidFill>
              </a:defRPr>
            </a:lvl2pPr>
            <a:lvl3pPr marL="144000" indent="-144000" algn="l">
              <a:spcAft>
                <a:spcPts val="0"/>
              </a:spcAft>
              <a:buFont typeface="Arial" panose="020B0604020202020204" pitchFamily="34" charset="0"/>
              <a:buChar char="•"/>
              <a:defRPr sz="1400" b="0"/>
            </a:lvl3pPr>
            <a:lvl4pPr marL="0" indent="0" algn="l">
              <a:spcBef>
                <a:spcPts val="600"/>
              </a:spcBef>
              <a:spcAft>
                <a:spcPts val="0"/>
              </a:spcAft>
              <a:buFont typeface="Arial" panose="020B0604020202020204" pitchFamily="34" charset="0"/>
              <a:buNone/>
              <a:defRPr sz="1400" b="1"/>
            </a:lvl4pPr>
            <a:lvl5pPr marL="144000" indent="-144000" algn="l">
              <a:spcAft>
                <a:spcPts val="0"/>
              </a:spcAft>
              <a:buClrTx/>
              <a:buFont typeface="Arial" panose="020B0604020202020204" pitchFamily="34" charset="0"/>
              <a:buChar char="•"/>
              <a:defRPr sz="1400" b="0">
                <a:solidFill>
                  <a:schemeClr val="tx1"/>
                </a:solidFill>
              </a:defRPr>
            </a:lvl5pPr>
            <a:lvl6pPr marL="360000" indent="-180000" algn="l">
              <a:spcAft>
                <a:spcPts val="0"/>
              </a:spcAft>
              <a:buFont typeface="Arial" panose="020B0604020202020204" pitchFamily="34" charset="0"/>
              <a:buChar char="•"/>
              <a:defRPr sz="1400"/>
            </a:lvl6pPr>
            <a:lvl7pPr marL="360000" indent="-180000" algn="l">
              <a:spcAft>
                <a:spcPts val="0"/>
              </a:spcAft>
              <a:buClrTx/>
              <a:buFont typeface="Arial" panose="020B0604020202020204" pitchFamily="34" charset="0"/>
              <a:buChar char="•"/>
              <a:defRPr sz="1400" b="0"/>
            </a:lvl7pPr>
            <a:lvl8pPr marL="540000" indent="-180000" algn="l">
              <a:spcAft>
                <a:spcPts val="0"/>
              </a:spcAft>
              <a:buFont typeface="Arial" panose="020B0604020202020204" pitchFamily="34" charset="0"/>
              <a:buChar char="•"/>
              <a:defRPr sz="1400"/>
            </a:lvl8pPr>
            <a:lvl9pPr marL="540000" indent="-180000" algn="l">
              <a:spcAft>
                <a:spcPts val="0"/>
              </a:spcAft>
              <a:buClrTx/>
              <a:buFont typeface="Arial" panose="020B0604020202020204" pitchFamily="34" charset="0"/>
              <a:buChar char="•"/>
              <a:defRPr sz="1400" b="0"/>
            </a:lvl9pPr>
          </a:lstStyle>
          <a:p>
            <a:pPr lvl="0"/>
            <a:r>
              <a:rPr lang="en-US"/>
              <a:t>Click to edit the contact</a:t>
            </a:r>
          </a:p>
          <a:p>
            <a:pPr lvl="1"/>
            <a:r>
              <a:rPr lang="en-US"/>
              <a:t>Name etc.</a:t>
            </a:r>
          </a:p>
          <a:p>
            <a:pPr lvl="2"/>
            <a:r>
              <a:rPr lang="en-US"/>
              <a:t>Skills etc.</a:t>
            </a:r>
          </a:p>
          <a:p>
            <a:pPr lvl="3"/>
            <a:r>
              <a:rPr lang="en-US"/>
              <a:t>Name etc. sublevel</a:t>
            </a:r>
          </a:p>
          <a:p>
            <a:pPr lvl="4"/>
            <a:r>
              <a:rPr lang="en-US"/>
              <a:t>Skills etc. sublevel</a:t>
            </a:r>
          </a:p>
        </p:txBody>
      </p:sp>
      <p:pic>
        <p:nvPicPr>
          <p:cNvPr id="10" name="Siemens Logo" descr="Siemens logo">
            <a:extLst>
              <a:ext uri="{FF2B5EF4-FFF2-40B4-BE49-F238E27FC236}">
                <a16:creationId xmlns:a16="http://schemas.microsoft.com/office/drawing/2014/main" id="{5FD2C39E-5D81-4A0E-9F45-909328900889}"/>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8" name="Footer Placeholder" descr="Footer with copyright, author and department information, and date">
            <a:extLst>
              <a:ext uri="{FF2B5EF4-FFF2-40B4-BE49-F238E27FC236}">
                <a16:creationId xmlns:a16="http://schemas.microsoft.com/office/drawing/2014/main" id="{3279A350-3BB2-4CA2-A422-8F5A951F6F64}"/>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9" name="Slide Number Placeholder">
            <a:extLst>
              <a:ext uri="{FF2B5EF4-FFF2-40B4-BE49-F238E27FC236}">
                <a16:creationId xmlns:a16="http://schemas.microsoft.com/office/drawing/2014/main" id="{CFF9630D-791D-45AE-8E5E-36F747F599E9}"/>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1007990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778">
          <p15:clr>
            <a:srgbClr val="65CEFF"/>
          </p15:clr>
        </p15:guide>
        <p15:guide id="5" orient="horz" pos="3658">
          <p15:clr>
            <a:srgbClr val="65CEFF"/>
          </p15:clr>
        </p15:guide>
        <p15:guide id="6" orient="horz" pos="4157">
          <p15:clr>
            <a:srgbClr val="65CEFF"/>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Table of contents / Agenda">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CDB9E4A-37E0-45B2-BC93-C2EC503FB8F7}"/>
              </a:ext>
            </a:extLst>
          </p:cNvPr>
          <p:cNvSpPr>
            <a:spLocks noGrp="1"/>
          </p:cNvSpPr>
          <p:nvPr>
            <p:ph type="title"/>
          </p:nvPr>
        </p:nvSpPr>
        <p:spPr/>
        <p:txBody>
          <a:bodyPr/>
          <a:lstStyle>
            <a:lvl1pPr>
              <a:defRPr>
                <a:solidFill>
                  <a:schemeClr val="tx1"/>
                </a:solidFill>
              </a:defRPr>
            </a:lvl1pPr>
          </a:lstStyle>
          <a:p>
            <a:r>
              <a:rPr lang="en-US"/>
              <a:t>Mastertitelformat bearbeiten</a:t>
            </a:r>
          </a:p>
        </p:txBody>
      </p:sp>
      <p:sp>
        <p:nvSpPr>
          <p:cNvPr id="5" name="Footer Placeholder">
            <a:extLst>
              <a:ext uri="{FF2B5EF4-FFF2-40B4-BE49-F238E27FC236}">
                <a16:creationId xmlns:a16="http://schemas.microsoft.com/office/drawing/2014/main" id="{16495290-0795-4AB1-8AEA-2BB786783622}"/>
              </a:ext>
            </a:extLst>
          </p:cNvPr>
          <p:cNvSpPr>
            <a:spLocks noGrp="1"/>
          </p:cNvSpPr>
          <p:nvPr>
            <p:ph type="ftr" sz="quarter" idx="10"/>
          </p:nvPr>
        </p:nvSpPr>
        <p:spPr/>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E8FC1C65-873A-4B8F-BB57-51EEBC35A1A9}"/>
              </a:ext>
            </a:extLst>
          </p:cNvPr>
          <p:cNvSpPr>
            <a:spLocks noGrp="1"/>
          </p:cNvSpPr>
          <p:nvPr>
            <p:ph type="sldNum" sz="quarter" idx="11"/>
          </p:nvPr>
        </p:nvSpPr>
        <p:spPr/>
        <p:txBody>
          <a:bodyPr/>
          <a:lstStyle/>
          <a:p>
            <a:r>
              <a:rPr lang="en-US"/>
              <a:t>Page </a:t>
            </a:r>
            <a:fld id="{15EBE321-CBB1-4E91-BD14-37C8D44326FB}" type="slidenum">
              <a:rPr lang="en-US" smtClean="0"/>
              <a:pPr/>
              <a:t>‹Nr.›</a:t>
            </a:fld>
            <a:endParaRPr lang="en-US"/>
          </a:p>
        </p:txBody>
      </p:sp>
      <p:pic>
        <p:nvPicPr>
          <p:cNvPr id="7" name="Siemens Logo">
            <a:extLst>
              <a:ext uri="{FF2B5EF4-FFF2-40B4-BE49-F238E27FC236}">
                <a16:creationId xmlns:a16="http://schemas.microsoft.com/office/drawing/2014/main" id="{863976F1-B9C2-4217-A36A-7F1DCFF6EE2A}"/>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0635188" y="6418800"/>
            <a:ext cx="1152000" cy="183168"/>
          </a:xfrm>
          <a:prstGeom prst="rect">
            <a:avLst/>
          </a:prstGeom>
        </p:spPr>
      </p:pic>
    </p:spTree>
    <p:extLst>
      <p:ext uri="{BB962C8B-B14F-4D97-AF65-F5344CB8AC3E}">
        <p14:creationId xmlns:p14="http://schemas.microsoft.com/office/powerpoint/2010/main" val="24358437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oleObject" Target="../embeddings/oleObject1.bin"/><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32CCCDD-67E0-148B-3D6F-AE3E316010AE}"/>
              </a:ext>
            </a:extLst>
          </p:cNvPr>
          <p:cNvGraphicFramePr>
            <a:graphicFrameLocks noChangeAspect="1"/>
          </p:cNvGraphicFramePr>
          <p:nvPr>
            <p:custDataLst>
              <p:tags r:id="rId73"/>
            </p:custDataLst>
            <p:extLst>
              <p:ext uri="{D42A27DB-BD31-4B8C-83A1-F6EECF244321}">
                <p14:modId xmlns:p14="http://schemas.microsoft.com/office/powerpoint/2010/main" val="8944310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74" imgW="344" imgH="345" progId="TCLayout.ActiveDocument.1">
                  <p:embed/>
                </p:oleObj>
              </mc:Choice>
              <mc:Fallback>
                <p:oleObj name="think-cell Folie" r:id="rId74" imgW="344" imgH="345" progId="TCLayout.ActiveDocument.1">
                  <p:embed/>
                  <p:pic>
                    <p:nvPicPr>
                      <p:cNvPr id="7" name="think-cell data - do not delete" hidden="1">
                        <a:extLst>
                          <a:ext uri="{FF2B5EF4-FFF2-40B4-BE49-F238E27FC236}">
                            <a16:creationId xmlns:a16="http://schemas.microsoft.com/office/drawing/2014/main" id="{132CCCDD-67E0-148B-3D6F-AE3E316010AE}"/>
                          </a:ext>
                        </a:extLst>
                      </p:cNvPr>
                      <p:cNvPicPr/>
                      <p:nvPr/>
                    </p:nvPicPr>
                    <p:blipFill>
                      <a:blip r:embed="rId75"/>
                      <a:stretch>
                        <a:fillRect/>
                      </a:stretch>
                    </p:blipFill>
                    <p:spPr>
                      <a:xfrm>
                        <a:off x="1588" y="1588"/>
                        <a:ext cx="1588" cy="1588"/>
                      </a:xfrm>
                      <a:prstGeom prst="rect">
                        <a:avLst/>
                      </a:prstGeom>
                    </p:spPr>
                  </p:pic>
                </p:oleObj>
              </mc:Fallback>
            </mc:AlternateContent>
          </a:graphicData>
        </a:graphic>
      </p:graphicFrame>
      <p:sp>
        <p:nvSpPr>
          <p:cNvPr id="2" name="Title Placeholder" descr="Slide headline">
            <a:extLst>
              <a:ext uri="{FF2B5EF4-FFF2-40B4-BE49-F238E27FC236}">
                <a16:creationId xmlns:a16="http://schemas.microsoft.com/office/drawing/2014/main" id="{2500D031-E8B7-42AD-B616-57A243A31EFA}"/>
              </a:ext>
            </a:extLst>
          </p:cNvPr>
          <p:cNvSpPr>
            <a:spLocks noGrp="1"/>
          </p:cNvSpPr>
          <p:nvPr>
            <p:ph type="title"/>
          </p:nvPr>
        </p:nvSpPr>
        <p:spPr bwMode="black">
          <a:xfrm>
            <a:off x="410400" y="478800"/>
            <a:ext cx="9863997" cy="576000"/>
          </a:xfrm>
          <a:prstGeom prst="rect">
            <a:avLst/>
          </a:prstGeom>
        </p:spPr>
        <p:txBody>
          <a:bodyPr vert="horz" lIns="0" tIns="0" rIns="324000" bIns="14400" rtlCol="0" anchor="t" anchorCtr="0">
            <a:noAutofit/>
          </a:bodyPr>
          <a:lstStyle/>
          <a:p>
            <a:r>
              <a:rPr lang="en-US"/>
              <a:t>Mastertitelformat bearbeiten</a:t>
            </a:r>
          </a:p>
        </p:txBody>
      </p:sp>
      <p:sp>
        <p:nvSpPr>
          <p:cNvPr id="3" name="Text Placeholder" descr="Content text frame">
            <a:extLst>
              <a:ext uri="{FF2B5EF4-FFF2-40B4-BE49-F238E27FC236}">
                <a16:creationId xmlns:a16="http://schemas.microsoft.com/office/drawing/2014/main" id="{6750A408-ED0E-47CF-AC3A-5AD4A6E25CE3}"/>
              </a:ext>
            </a:extLst>
          </p:cNvPr>
          <p:cNvSpPr>
            <a:spLocks noGrp="1"/>
          </p:cNvSpPr>
          <p:nvPr>
            <p:ph type="body" idx="1"/>
          </p:nvPr>
        </p:nvSpPr>
        <p:spPr bwMode="black">
          <a:xfrm>
            <a:off x="411161" y="1414800"/>
            <a:ext cx="7200000" cy="4536000"/>
          </a:xfrm>
          <a:prstGeom prst="rect">
            <a:avLst/>
          </a:prstGeom>
        </p:spPr>
        <p:txBody>
          <a:bodyPr vert="horz" lIns="0" tIns="0" rIns="0" bIns="0" rtlCol="0">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5" name="Footer Placeholder" descr="Footer with copyright, author and department information, and date">
            <a:extLst>
              <a:ext uri="{FF2B5EF4-FFF2-40B4-BE49-F238E27FC236}">
                <a16:creationId xmlns:a16="http://schemas.microsoft.com/office/drawing/2014/main" id="{4F5CAFE5-0972-49AB-B42B-7C613C153AFE}"/>
              </a:ext>
            </a:extLst>
          </p:cNvPr>
          <p:cNvSpPr>
            <a:spLocks noGrp="1"/>
          </p:cNvSpPr>
          <p:nvPr>
            <p:ph type="ftr" sz="quarter" idx="3"/>
          </p:nvPr>
        </p:nvSpPr>
        <p:spPr bwMode="black">
          <a:xfrm>
            <a:off x="1059160" y="6310800"/>
            <a:ext cx="9216000" cy="547200"/>
          </a:xfrm>
          <a:prstGeom prst="rect">
            <a:avLst/>
          </a:prstGeom>
        </p:spPr>
        <p:txBody>
          <a:bodyPr vert="horz" lIns="0" tIns="0" rIns="0" bIns="61200" rtlCol="0" anchor="ctr" anchorCtr="0"/>
          <a:lstStyle>
            <a:lvl1pPr algn="l">
              <a:lnSpc>
                <a:spcPct val="100000"/>
              </a:lnSpc>
              <a:defRPr sz="900">
                <a:solidFill>
                  <a:schemeClr val="tx1"/>
                </a:solidFill>
                <a:latin typeface="+mn-lt"/>
              </a:defRPr>
            </a:lvl1pPr>
          </a:lstStyle>
          <a:p>
            <a:r>
              <a:rPr lang="en-US"/>
              <a:t>Unrestricted | © Siemens 2026 | Digital Enterprise Services | September 2026</a:t>
            </a:r>
          </a:p>
        </p:txBody>
      </p:sp>
      <p:sp>
        <p:nvSpPr>
          <p:cNvPr id="6" name="Slide Number Placeholder" descr="Page number">
            <a:extLst>
              <a:ext uri="{FF2B5EF4-FFF2-40B4-BE49-F238E27FC236}">
                <a16:creationId xmlns:a16="http://schemas.microsoft.com/office/drawing/2014/main" id="{1C051FD7-F65C-4306-9083-C9770A0AF2DF}"/>
              </a:ext>
            </a:extLst>
          </p:cNvPr>
          <p:cNvSpPr>
            <a:spLocks noGrp="1"/>
          </p:cNvSpPr>
          <p:nvPr>
            <p:ph type="sldNum" sz="quarter" idx="4"/>
          </p:nvPr>
        </p:nvSpPr>
        <p:spPr bwMode="black">
          <a:xfrm>
            <a:off x="411162" y="6310800"/>
            <a:ext cx="648000" cy="547200"/>
          </a:xfrm>
          <a:prstGeom prst="rect">
            <a:avLst/>
          </a:prstGeom>
        </p:spPr>
        <p:txBody>
          <a:bodyPr vert="horz" lIns="0" tIns="0" rIns="0" bIns="61200" rtlCol="0" anchor="ctr" anchorCtr="0"/>
          <a:lstStyle>
            <a:lvl1pPr algn="l">
              <a:lnSpc>
                <a:spcPct val="100000"/>
              </a:lnSpc>
              <a:defRPr sz="900" b="1">
                <a:solidFill>
                  <a:schemeClr val="tx1"/>
                </a:solidFill>
                <a:latin typeface="+mn-lt"/>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698585145"/>
      </p:ext>
    </p:extLst>
  </p:cSld>
  <p:clrMap bg1="lt1" tx1="dk1" bg2="lt2" tx2="dk2" accent1="accent1" accent2="accent2" accent3="accent3" accent4="accent4" accent5="accent5" accent6="accent6" hlink="hlink" folHlink="folHlink"/>
  <p:sldLayoutIdLst>
    <p:sldLayoutId id="2147483717" r:id="rId1"/>
    <p:sldLayoutId id="2147483719" r:id="rId2"/>
    <p:sldLayoutId id="2147483720" r:id="rId3"/>
    <p:sldLayoutId id="2147483776" r:id="rId4"/>
    <p:sldLayoutId id="2147483777" r:id="rId5"/>
    <p:sldLayoutId id="2147483778" r:id="rId6"/>
    <p:sldLayoutId id="2147483793" r:id="rId7"/>
    <p:sldLayoutId id="2147483794" r:id="rId8"/>
    <p:sldLayoutId id="2147483795" r:id="rId9"/>
    <p:sldLayoutId id="2147483796" r:id="rId10"/>
    <p:sldLayoutId id="2147483797" r:id="rId11"/>
    <p:sldLayoutId id="2147483798" r:id="rId12"/>
    <p:sldLayoutId id="2147483773" r:id="rId13"/>
    <p:sldLayoutId id="2147483774" r:id="rId14"/>
    <p:sldLayoutId id="2147483775" r:id="rId15"/>
    <p:sldLayoutId id="2147483781" r:id="rId16"/>
    <p:sldLayoutId id="2147483782" r:id="rId17"/>
    <p:sldLayoutId id="2147483783" r:id="rId18"/>
    <p:sldLayoutId id="2147483790" r:id="rId19"/>
    <p:sldLayoutId id="2147483791" r:id="rId20"/>
    <p:sldLayoutId id="2147483792" r:id="rId21"/>
    <p:sldLayoutId id="2147483770" r:id="rId22"/>
    <p:sldLayoutId id="2147483771" r:id="rId23"/>
    <p:sldLayoutId id="2147483772" r:id="rId24"/>
    <p:sldLayoutId id="2147483784" r:id="rId25"/>
    <p:sldLayoutId id="2147483785" r:id="rId26"/>
    <p:sldLayoutId id="2147483786" r:id="rId27"/>
    <p:sldLayoutId id="2147483787" r:id="rId28"/>
    <p:sldLayoutId id="2147483788" r:id="rId29"/>
    <p:sldLayoutId id="2147483789" r:id="rId30"/>
    <p:sldLayoutId id="2147483724" r:id="rId31"/>
    <p:sldLayoutId id="2147483725" r:id="rId32"/>
    <p:sldLayoutId id="2147483726" r:id="rId33"/>
    <p:sldLayoutId id="2147483730" r:id="rId34"/>
    <p:sldLayoutId id="2147483731" r:id="rId35"/>
    <p:sldLayoutId id="2147483732" r:id="rId36"/>
    <p:sldLayoutId id="2147483727" r:id="rId37"/>
    <p:sldLayoutId id="2147483728" r:id="rId38"/>
    <p:sldLayoutId id="2147483729" r:id="rId39"/>
    <p:sldLayoutId id="2147483736" r:id="rId40"/>
    <p:sldLayoutId id="2147483737" r:id="rId41"/>
    <p:sldLayoutId id="2147483738" r:id="rId42"/>
    <p:sldLayoutId id="2147483753" r:id="rId43"/>
    <p:sldLayoutId id="2147483754" r:id="rId44"/>
    <p:sldLayoutId id="2147483755" r:id="rId45"/>
    <p:sldLayoutId id="2147483739" r:id="rId46"/>
    <p:sldLayoutId id="2147483740" r:id="rId47"/>
    <p:sldLayoutId id="2147483741" r:id="rId48"/>
    <p:sldLayoutId id="2147483744" r:id="rId49"/>
    <p:sldLayoutId id="2147483756" r:id="rId50"/>
    <p:sldLayoutId id="2147483655" r:id="rId51"/>
    <p:sldLayoutId id="2147483677" r:id="rId52"/>
    <p:sldLayoutId id="2147483779" r:id="rId53"/>
    <p:sldLayoutId id="2147483709" r:id="rId54"/>
    <p:sldLayoutId id="2147483691" r:id="rId55"/>
    <p:sldLayoutId id="2147483692" r:id="rId56"/>
    <p:sldLayoutId id="2147483780" r:id="rId57"/>
    <p:sldLayoutId id="2147483650" r:id="rId58"/>
    <p:sldLayoutId id="2147483665" r:id="rId59"/>
    <p:sldLayoutId id="2147483666" r:id="rId60"/>
    <p:sldLayoutId id="2147483697" r:id="rId61"/>
    <p:sldLayoutId id="2147483698" r:id="rId62"/>
    <p:sldLayoutId id="2147483652" r:id="rId63"/>
    <p:sldLayoutId id="2147483694" r:id="rId64"/>
    <p:sldLayoutId id="2147483687" r:id="rId65"/>
    <p:sldLayoutId id="2147483690" r:id="rId66"/>
    <p:sldLayoutId id="2147483681" r:id="rId67"/>
    <p:sldLayoutId id="2147483682" r:id="rId68"/>
    <p:sldLayoutId id="2147483711" r:id="rId69"/>
    <p:sldLayoutId id="2147483678" r:id="rId70"/>
    <p:sldLayoutId id="2147483799" r:id="rId71"/>
  </p:sldLayoutIdLst>
  <p:hf hdr="0" dt="0"/>
  <p:txStyles>
    <p:title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4.jpeg"/><Relationship Id="rId2" Type="http://schemas.openxmlformats.org/officeDocument/2006/relationships/slideLayout" Target="../slideLayouts/slideLayout31.xml"/><Relationship Id="rId1" Type="http://schemas.openxmlformats.org/officeDocument/2006/relationships/tags" Target="../tags/tag3.xml"/><Relationship Id="rId6" Type="http://schemas.openxmlformats.org/officeDocument/2006/relationships/image" Target="../media/image13.png"/><Relationship Id="rId5" Type="http://schemas.openxmlformats.org/officeDocument/2006/relationships/hyperlink" Target="http://www.siemens.de/dcsms-sios" TargetMode="Externa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1.xml"/><Relationship Id="rId7" Type="http://schemas.openxmlformats.org/officeDocument/2006/relationships/image" Target="../media/image15.svg"/><Relationship Id="rId2" Type="http://schemas.openxmlformats.org/officeDocument/2006/relationships/slideLayout" Target="../slideLayouts/slideLayout55.xml"/><Relationship Id="rId1" Type="http://schemas.openxmlformats.org/officeDocument/2006/relationships/tags" Target="../tags/tag4.xml"/><Relationship Id="rId6" Type="http://schemas.openxmlformats.org/officeDocument/2006/relationships/hyperlink" Target="https://www.siemens.com/global/en/products/services/digital-enterprise-services/retrofit-modernization-services/dcs-application-and-modernization-services.html" TargetMode="External"/><Relationship Id="rId5" Type="http://schemas.openxmlformats.org/officeDocument/2006/relationships/image" Target="../media/image1.emf"/><Relationship Id="rId4" Type="http://schemas.openxmlformats.org/officeDocument/2006/relationships/oleObject" Target="../embeddings/oleObject3.bin"/><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5.xml"/><Relationship Id="rId1" Type="http://schemas.openxmlformats.org/officeDocument/2006/relationships/tags" Target="../tags/tag5.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2.xml"/><Relationship Id="rId7" Type="http://schemas.openxmlformats.org/officeDocument/2006/relationships/image" Target="../media/image16.png"/><Relationship Id="rId2" Type="http://schemas.openxmlformats.org/officeDocument/2006/relationships/slideLayout" Target="../slideLayouts/slideLayout55.xml"/><Relationship Id="rId1" Type="http://schemas.openxmlformats.org/officeDocument/2006/relationships/tags" Target="../tags/tag6.xml"/><Relationship Id="rId6" Type="http://schemas.openxmlformats.org/officeDocument/2006/relationships/image" Target="../media/image18.jpeg"/><Relationship Id="rId5" Type="http://schemas.openxmlformats.org/officeDocument/2006/relationships/image" Target="../media/image1.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5.xml"/><Relationship Id="rId1" Type="http://schemas.openxmlformats.org/officeDocument/2006/relationships/tags" Target="../tags/tag7.xml"/><Relationship Id="rId6" Type="http://schemas.openxmlformats.org/officeDocument/2006/relationships/hyperlink" Target="https://support.microsoft.com/" TargetMode="External"/><Relationship Id="rId5" Type="http://schemas.openxmlformats.org/officeDocument/2006/relationships/image" Target="../media/image19.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5.xml"/><Relationship Id="rId1" Type="http://schemas.openxmlformats.org/officeDocument/2006/relationships/tags" Target="../tags/tag8.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5.xml"/><Relationship Id="rId1" Type="http://schemas.openxmlformats.org/officeDocument/2006/relationships/tags" Target="../tags/tag9.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7.png"/><Relationship Id="rId2" Type="http://schemas.openxmlformats.org/officeDocument/2006/relationships/slideLayout" Target="../slideLayouts/slideLayout55.xml"/><Relationship Id="rId1" Type="http://schemas.openxmlformats.org/officeDocument/2006/relationships/tags" Target="../tags/tag10.xml"/><Relationship Id="rId6" Type="http://schemas.openxmlformats.org/officeDocument/2006/relationships/image" Target="../media/image13.png"/><Relationship Id="rId5" Type="http://schemas.openxmlformats.org/officeDocument/2006/relationships/image" Target="../media/image1.e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7.xml"/><Relationship Id="rId7" Type="http://schemas.openxmlformats.org/officeDocument/2006/relationships/image" Target="../media/image21.png"/><Relationship Id="rId2" Type="http://schemas.openxmlformats.org/officeDocument/2006/relationships/slideLayout" Target="../slideLayouts/slideLayout55.xml"/><Relationship Id="rId1" Type="http://schemas.openxmlformats.org/officeDocument/2006/relationships/tags" Target="../tags/tag11.xml"/><Relationship Id="rId6" Type="http://schemas.openxmlformats.org/officeDocument/2006/relationships/image" Target="../media/image20.jpeg"/><Relationship Id="rId5" Type="http://schemas.openxmlformats.org/officeDocument/2006/relationships/image" Target="../media/image1.emf"/><Relationship Id="rId10" Type="http://schemas.openxmlformats.org/officeDocument/2006/relationships/image" Target="../media/image23.png"/><Relationship Id="rId4" Type="http://schemas.openxmlformats.org/officeDocument/2006/relationships/oleObject" Target="../embeddings/oleObject5.bin"/><Relationship Id="rId9" Type="http://schemas.openxmlformats.org/officeDocument/2006/relationships/image" Target="../media/image22.svg"/></Relationships>
</file>

<file path=ppt/slides/_rels/slide10.xml.rels><?xml version="1.0" encoding="UTF-8" standalone="yes"?>
<Relationships xmlns="http://schemas.openxmlformats.org/package/2006/relationships"><Relationship Id="rId13" Type="http://schemas.openxmlformats.org/officeDocument/2006/relationships/tags" Target="../tags/tag24.xml"/><Relationship Id="rId18" Type="http://schemas.openxmlformats.org/officeDocument/2006/relationships/tags" Target="../tags/tag29.xml"/><Relationship Id="rId26" Type="http://schemas.openxmlformats.org/officeDocument/2006/relationships/tags" Target="../tags/tag37.xml"/><Relationship Id="rId39" Type="http://schemas.openxmlformats.org/officeDocument/2006/relationships/tags" Target="../tags/tag50.xml"/><Relationship Id="rId21" Type="http://schemas.openxmlformats.org/officeDocument/2006/relationships/tags" Target="../tags/tag32.xml"/><Relationship Id="rId34" Type="http://schemas.openxmlformats.org/officeDocument/2006/relationships/tags" Target="../tags/tag45.xml"/><Relationship Id="rId42" Type="http://schemas.openxmlformats.org/officeDocument/2006/relationships/notesSlide" Target="../notesSlides/notesSlide8.xml"/><Relationship Id="rId7" Type="http://schemas.openxmlformats.org/officeDocument/2006/relationships/tags" Target="../tags/tag18.xml"/><Relationship Id="rId2" Type="http://schemas.openxmlformats.org/officeDocument/2006/relationships/tags" Target="../tags/tag13.xml"/><Relationship Id="rId16" Type="http://schemas.openxmlformats.org/officeDocument/2006/relationships/tags" Target="../tags/tag27.xml"/><Relationship Id="rId29" Type="http://schemas.openxmlformats.org/officeDocument/2006/relationships/tags" Target="../tags/tag40.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24" Type="http://schemas.openxmlformats.org/officeDocument/2006/relationships/tags" Target="../tags/tag35.xml"/><Relationship Id="rId32" Type="http://schemas.openxmlformats.org/officeDocument/2006/relationships/tags" Target="../tags/tag43.xml"/><Relationship Id="rId37" Type="http://schemas.openxmlformats.org/officeDocument/2006/relationships/tags" Target="../tags/tag48.xml"/><Relationship Id="rId40" Type="http://schemas.openxmlformats.org/officeDocument/2006/relationships/tags" Target="../tags/tag51.xml"/><Relationship Id="rId45" Type="http://schemas.openxmlformats.org/officeDocument/2006/relationships/image" Target="../media/image24.png"/><Relationship Id="rId5" Type="http://schemas.openxmlformats.org/officeDocument/2006/relationships/tags" Target="../tags/tag16.xml"/><Relationship Id="rId15" Type="http://schemas.openxmlformats.org/officeDocument/2006/relationships/tags" Target="../tags/tag26.xml"/><Relationship Id="rId23" Type="http://schemas.openxmlformats.org/officeDocument/2006/relationships/tags" Target="../tags/tag34.xml"/><Relationship Id="rId28" Type="http://schemas.openxmlformats.org/officeDocument/2006/relationships/tags" Target="../tags/tag39.xml"/><Relationship Id="rId36" Type="http://schemas.openxmlformats.org/officeDocument/2006/relationships/tags" Target="../tags/tag47.xml"/><Relationship Id="rId10" Type="http://schemas.openxmlformats.org/officeDocument/2006/relationships/tags" Target="../tags/tag21.xml"/><Relationship Id="rId19" Type="http://schemas.openxmlformats.org/officeDocument/2006/relationships/tags" Target="../tags/tag30.xml"/><Relationship Id="rId31" Type="http://schemas.openxmlformats.org/officeDocument/2006/relationships/tags" Target="../tags/tag42.xml"/><Relationship Id="rId44" Type="http://schemas.openxmlformats.org/officeDocument/2006/relationships/image" Target="../media/image19.emf"/><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 Id="rId22" Type="http://schemas.openxmlformats.org/officeDocument/2006/relationships/tags" Target="../tags/tag33.xml"/><Relationship Id="rId27" Type="http://schemas.openxmlformats.org/officeDocument/2006/relationships/tags" Target="../tags/tag38.xml"/><Relationship Id="rId30" Type="http://schemas.openxmlformats.org/officeDocument/2006/relationships/tags" Target="../tags/tag41.xml"/><Relationship Id="rId35" Type="http://schemas.openxmlformats.org/officeDocument/2006/relationships/tags" Target="../tags/tag46.xml"/><Relationship Id="rId43" Type="http://schemas.openxmlformats.org/officeDocument/2006/relationships/oleObject" Target="../embeddings/oleObject7.bin"/><Relationship Id="rId8" Type="http://schemas.openxmlformats.org/officeDocument/2006/relationships/tags" Target="../tags/tag19.xml"/><Relationship Id="rId3" Type="http://schemas.openxmlformats.org/officeDocument/2006/relationships/tags" Target="../tags/tag14.xml"/><Relationship Id="rId12" Type="http://schemas.openxmlformats.org/officeDocument/2006/relationships/tags" Target="../tags/tag23.xml"/><Relationship Id="rId17" Type="http://schemas.openxmlformats.org/officeDocument/2006/relationships/tags" Target="../tags/tag28.xml"/><Relationship Id="rId25" Type="http://schemas.openxmlformats.org/officeDocument/2006/relationships/tags" Target="../tags/tag36.xml"/><Relationship Id="rId33" Type="http://schemas.openxmlformats.org/officeDocument/2006/relationships/tags" Target="../tags/tag44.xml"/><Relationship Id="rId38" Type="http://schemas.openxmlformats.org/officeDocument/2006/relationships/tags" Target="../tags/tag49.xml"/><Relationship Id="rId46" Type="http://schemas.openxmlformats.org/officeDocument/2006/relationships/image" Target="../media/image25.png"/><Relationship Id="rId20" Type="http://schemas.openxmlformats.org/officeDocument/2006/relationships/tags" Target="../tags/tag31.xml"/><Relationship Id="rId4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notesSlide" Target="../notesSlides/notesSlide9.xml"/><Relationship Id="rId21" Type="http://schemas.openxmlformats.org/officeDocument/2006/relationships/image" Target="../media/image40.png"/><Relationship Id="rId7" Type="http://schemas.openxmlformats.org/officeDocument/2006/relationships/image" Target="../media/image27.png"/><Relationship Id="rId12" Type="http://schemas.openxmlformats.org/officeDocument/2006/relationships/image" Target="../media/image21.png"/><Relationship Id="rId17" Type="http://schemas.openxmlformats.org/officeDocument/2006/relationships/image" Target="../media/image36.png"/><Relationship Id="rId2" Type="http://schemas.openxmlformats.org/officeDocument/2006/relationships/slideLayout" Target="../slideLayouts/slideLayout55.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tags" Target="../tags/tag52.xml"/><Relationship Id="rId6" Type="http://schemas.openxmlformats.org/officeDocument/2006/relationships/image" Target="../media/image26.png"/><Relationship Id="rId11" Type="http://schemas.openxmlformats.org/officeDocument/2006/relationships/image" Target="../media/image31.jpeg"/><Relationship Id="rId5" Type="http://schemas.openxmlformats.org/officeDocument/2006/relationships/image" Target="../media/image1.emf"/><Relationship Id="rId15" Type="http://schemas.openxmlformats.org/officeDocument/2006/relationships/image" Target="../media/image34.png"/><Relationship Id="rId23" Type="http://schemas.openxmlformats.org/officeDocument/2006/relationships/image" Target="../media/image42.png"/><Relationship Id="rId10" Type="http://schemas.openxmlformats.org/officeDocument/2006/relationships/image" Target="../media/image30.png"/><Relationship Id="rId19" Type="http://schemas.openxmlformats.org/officeDocument/2006/relationships/image" Target="../media/image38.png"/><Relationship Id="rId4" Type="http://schemas.openxmlformats.org/officeDocument/2006/relationships/oleObject" Target="../embeddings/oleObject5.bin"/><Relationship Id="rId9" Type="http://schemas.openxmlformats.org/officeDocument/2006/relationships/image" Target="../media/image29.png"/><Relationship Id="rId14" Type="http://schemas.openxmlformats.org/officeDocument/2006/relationships/image" Target="../media/image33.svg"/><Relationship Id="rId22"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55.xml"/><Relationship Id="rId1" Type="http://schemas.openxmlformats.org/officeDocument/2006/relationships/tags" Target="../tags/tag53.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8" Type="http://schemas.openxmlformats.org/officeDocument/2006/relationships/hyperlink" Target="https://assets.new.siemens.com/siemens/assets/api/uuid:c03595b9-6eeb-485e-86d3-6173f13ecbdf/DCS-Application-Services-Upgrade-ET200M-Slides-EN_original.pdf" TargetMode="External"/><Relationship Id="rId3" Type="http://schemas.openxmlformats.org/officeDocument/2006/relationships/image" Target="../media/image14.jpeg"/><Relationship Id="rId7" Type="http://schemas.openxmlformats.org/officeDocument/2006/relationships/hyperlink" Target="https://www.automation.siemens.com/aspa_app?cityid=&amp;cntryid=ec&amp;comptcid=null&amp;contactid=5f6320273b2dfa001b7d7f85&amp;lang=en" TargetMode="External"/><Relationship Id="rId2" Type="http://schemas.openxmlformats.org/officeDocument/2006/relationships/slideLayout" Target="../slideLayouts/slideLayout55.xml"/><Relationship Id="rId1" Type="http://schemas.openxmlformats.org/officeDocument/2006/relationships/tags" Target="../tags/tag54.xml"/><Relationship Id="rId6" Type="http://schemas.openxmlformats.org/officeDocument/2006/relationships/hyperlink" Target="https://www.siemens.com/global/en/products/services/digital-enterprise-services/retrofit-modernization-services/dcs-application-and-modernization-services.html" TargetMode="External"/><Relationship Id="rId5" Type="http://schemas.openxmlformats.org/officeDocument/2006/relationships/image" Target="../media/image43.emf"/><Relationship Id="rId4" Type="http://schemas.openxmlformats.org/officeDocument/2006/relationships/oleObject" Target="../embeddings/oleObject9.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F9627FA-73DD-E107-2D91-C416E401D248}"/>
              </a:ext>
            </a:extLst>
          </p:cNvPr>
          <p:cNvGraphicFramePr>
            <a:graphicFrameLocks noChangeAspect="1"/>
          </p:cNvGraphicFramePr>
          <p:nvPr>
            <p:custDataLst>
              <p:tags r:id="rId1"/>
            </p:custDataLst>
            <p:extLst>
              <p:ext uri="{D42A27DB-BD31-4B8C-83A1-F6EECF244321}">
                <p14:modId xmlns:p14="http://schemas.microsoft.com/office/powerpoint/2010/main" val="42594175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8" name="think-cell data - do not delete" hidden="1">
                        <a:extLst>
                          <a:ext uri="{FF2B5EF4-FFF2-40B4-BE49-F238E27FC236}">
                            <a16:creationId xmlns:a16="http://schemas.microsoft.com/office/drawing/2014/main" id="{EF9627FA-73DD-E107-2D91-C416E401D2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Titel 16">
            <a:extLst>
              <a:ext uri="{FF2B5EF4-FFF2-40B4-BE49-F238E27FC236}">
                <a16:creationId xmlns:a16="http://schemas.microsoft.com/office/drawing/2014/main" id="{515F5FF8-709B-4490-900B-AAB916883275}"/>
              </a:ext>
            </a:extLst>
          </p:cNvPr>
          <p:cNvSpPr>
            <a:spLocks noGrp="1"/>
          </p:cNvSpPr>
          <p:nvPr>
            <p:ph type="title"/>
          </p:nvPr>
        </p:nvSpPr>
        <p:spPr bwMode="gray">
          <a:xfrm>
            <a:off x="410401" y="3780000"/>
            <a:ext cx="9287638" cy="738664"/>
          </a:xfrm>
        </p:spPr>
        <p:txBody>
          <a:bodyPr vert="horz"/>
          <a:lstStyle/>
          <a:p>
            <a:r>
              <a:rPr lang="en-US"/>
              <a:t>SIMATIC PCS 7 Modernization</a:t>
            </a:r>
          </a:p>
        </p:txBody>
      </p:sp>
      <p:sp>
        <p:nvSpPr>
          <p:cNvPr id="18" name="Untertitel 17">
            <a:extLst>
              <a:ext uri="{FF2B5EF4-FFF2-40B4-BE49-F238E27FC236}">
                <a16:creationId xmlns:a16="http://schemas.microsoft.com/office/drawing/2014/main" id="{6A566671-4C39-4B1F-82D8-19313F420491}"/>
              </a:ext>
            </a:extLst>
          </p:cNvPr>
          <p:cNvSpPr>
            <a:spLocks noGrp="1"/>
          </p:cNvSpPr>
          <p:nvPr>
            <p:ph type="subTitle" idx="1"/>
          </p:nvPr>
        </p:nvSpPr>
        <p:spPr bwMode="gray"/>
        <p:txBody>
          <a:bodyPr/>
          <a:lstStyle/>
          <a:p>
            <a:r>
              <a:rPr lang="en-US"/>
              <a:t>Sales Slides</a:t>
            </a:r>
          </a:p>
        </p:txBody>
      </p:sp>
      <p:sp>
        <p:nvSpPr>
          <p:cNvPr id="4" name="Fußzeilenplatzhalter 3">
            <a:extLst>
              <a:ext uri="{FF2B5EF4-FFF2-40B4-BE49-F238E27FC236}">
                <a16:creationId xmlns:a16="http://schemas.microsoft.com/office/drawing/2014/main" id="{12B47523-CFA3-46B2-91F5-46039370EC92}"/>
              </a:ext>
            </a:extLst>
          </p:cNvPr>
          <p:cNvSpPr>
            <a:spLocks noGrp="1"/>
          </p:cNvSpPr>
          <p:nvPr>
            <p:ph type="ftr" sz="quarter" idx="13"/>
          </p:nvPr>
        </p:nvSpPr>
        <p:spPr bwMode="gray"/>
        <p:txBody>
          <a:bodyPr/>
          <a:lstStyle/>
          <a:p>
            <a:r>
              <a:rPr lang="en-US"/>
              <a:t>Unrestricted | © Siemens 2026 | Digital Enterprise Services | September 2026</a:t>
            </a:r>
            <a:endParaRPr lang="en-US" dirty="0"/>
          </a:p>
        </p:txBody>
      </p:sp>
      <p:pic>
        <p:nvPicPr>
          <p:cNvPr id="2" name="Grafik 1">
            <a:hlinkClick r:id="rId5"/>
            <a:extLst>
              <a:ext uri="{FF2B5EF4-FFF2-40B4-BE49-F238E27FC236}">
                <a16:creationId xmlns:a16="http://schemas.microsoft.com/office/drawing/2014/main" id="{6EF33081-B9CC-103B-94CC-CCF4BA610E6E}"/>
              </a:ext>
            </a:extLst>
          </p:cNvPr>
          <p:cNvPicPr>
            <a:picLocks noChangeAspect="1"/>
          </p:cNvPicPr>
          <p:nvPr/>
        </p:nvPicPr>
        <p:blipFill>
          <a:blip r:embed="rId6"/>
          <a:srcRect/>
          <a:stretch/>
        </p:blipFill>
        <p:spPr>
          <a:xfrm>
            <a:off x="9895114" y="4279418"/>
            <a:ext cx="1883960" cy="1883960"/>
          </a:xfrm>
          <a:prstGeom prst="rect">
            <a:avLst/>
          </a:prstGeom>
        </p:spPr>
      </p:pic>
      <p:sp>
        <p:nvSpPr>
          <p:cNvPr id="5" name="Bildplatzhalter 4">
            <a:extLst>
              <a:ext uri="{FF2B5EF4-FFF2-40B4-BE49-F238E27FC236}">
                <a16:creationId xmlns:a16="http://schemas.microsoft.com/office/drawing/2014/main" id="{ECEDEF1F-2AEA-0CFD-FEA5-B2AA5E988288}"/>
              </a:ext>
            </a:extLst>
          </p:cNvPr>
          <p:cNvSpPr>
            <a:spLocks noGrp="1"/>
          </p:cNvSpPr>
          <p:nvPr>
            <p:ph type="pic" sz="quarter" idx="11"/>
          </p:nvPr>
        </p:nvSpPr>
        <p:spPr/>
        <p:txBody>
          <a:bodyPr/>
          <a:lstStyle/>
          <a:p>
            <a:endParaRPr lang="de-DE"/>
          </a:p>
        </p:txBody>
      </p:sp>
      <p:pic>
        <p:nvPicPr>
          <p:cNvPr id="6" name="Bildplatzhalter 7">
            <a:extLst>
              <a:ext uri="{FF2B5EF4-FFF2-40B4-BE49-F238E27FC236}">
                <a16:creationId xmlns:a16="http://schemas.microsoft.com/office/drawing/2014/main" id="{80C578DD-6F2C-3715-42D1-E6C70249A073}"/>
              </a:ext>
            </a:extLst>
          </p:cNvPr>
          <p:cNvPicPr>
            <a:picLocks noChangeAspect="1"/>
          </p:cNvPicPr>
          <p:nvPr/>
        </p:nvPicPr>
        <p:blipFill rotWithShape="1">
          <a:blip r:embed="rId7"/>
          <a:srcRect t="21480" r="2" b="27444"/>
          <a:stretch>
            <a:fillRect/>
          </a:stretch>
        </p:blipFill>
        <p:spPr bwMode="black">
          <a:xfrm>
            <a:off x="0" y="0"/>
            <a:ext cx="12192000" cy="3502800"/>
          </a:xfrm>
          <a:prstGeom prst="rect">
            <a:avLst/>
          </a:prstGeom>
          <a:solidFill>
            <a:schemeClr val="accent1"/>
          </a:solidFill>
        </p:spPr>
      </p:pic>
    </p:spTree>
    <p:extLst>
      <p:ext uri="{BB962C8B-B14F-4D97-AF65-F5344CB8AC3E}">
        <p14:creationId xmlns:p14="http://schemas.microsoft.com/office/powerpoint/2010/main" val="3250374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2C7C5-EC80-1279-05D4-2AA73A063A64}"/>
            </a:ext>
          </a:extLst>
        </p:cNvPr>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4C0B3EB-7526-0A9C-1A9D-C1A2FEBD5D2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5" name="Objekt 4" hidden="1">
                        <a:extLst>
                          <a:ext uri="{FF2B5EF4-FFF2-40B4-BE49-F238E27FC236}">
                            <a16:creationId xmlns:a16="http://schemas.microsoft.com/office/drawing/2014/main" id="{D4C0B3EB-7526-0A9C-1A9D-C1A2FEBD5D2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el 1">
            <a:extLst>
              <a:ext uri="{FF2B5EF4-FFF2-40B4-BE49-F238E27FC236}">
                <a16:creationId xmlns:a16="http://schemas.microsoft.com/office/drawing/2014/main" id="{0F535EF0-7C66-BB0E-F817-90AC4D2516B2}"/>
              </a:ext>
            </a:extLst>
          </p:cNvPr>
          <p:cNvSpPr>
            <a:spLocks noGrp="1"/>
          </p:cNvSpPr>
          <p:nvPr>
            <p:ph type="title"/>
          </p:nvPr>
        </p:nvSpPr>
        <p:spPr bwMode="gray">
          <a:xfrm>
            <a:off x="410400" y="478800"/>
            <a:ext cx="9863997" cy="576000"/>
          </a:xfrm>
        </p:spPr>
        <p:txBody>
          <a:bodyPr vert="horz"/>
          <a:lstStyle/>
          <a:p>
            <a:r>
              <a:rPr lang="en-US" dirty="0"/>
              <a:t>Modernize your SIMATIC PCS 7 System</a:t>
            </a:r>
            <a:br>
              <a:rPr lang="en-US" dirty="0"/>
            </a:br>
            <a:r>
              <a:rPr lang="en-US" b="0" dirty="0"/>
              <a:t>with SIMATIC PCS 7 Modernization</a:t>
            </a:r>
          </a:p>
        </p:txBody>
      </p:sp>
      <p:sp>
        <p:nvSpPr>
          <p:cNvPr id="3" name="Fußzeilenplatzhalter 2">
            <a:extLst>
              <a:ext uri="{FF2B5EF4-FFF2-40B4-BE49-F238E27FC236}">
                <a16:creationId xmlns:a16="http://schemas.microsoft.com/office/drawing/2014/main" id="{D2AFD6D8-6603-31C7-FC23-15FE153104E3}"/>
              </a:ext>
            </a:extLst>
          </p:cNvPr>
          <p:cNvSpPr>
            <a:spLocks noGrp="1"/>
          </p:cNvSpPr>
          <p:nvPr>
            <p:ph type="ftr" sz="quarter" idx="10"/>
          </p:nvPr>
        </p:nvSpPr>
        <p:spPr bwMode="gray">
          <a:xfrm>
            <a:off x="1059160" y="6310800"/>
            <a:ext cx="9216000" cy="547200"/>
          </a:xfrm>
        </p:spPr>
        <p:txBody>
          <a:bodyPr/>
          <a:lstStyle/>
          <a:p>
            <a:pPr lvl="0"/>
            <a:r>
              <a:rPr lang="en-US" noProof="0"/>
              <a:t>Unrestricted | © Siemens 2026 | Digital Enterprise Services | September 2026</a:t>
            </a:r>
          </a:p>
        </p:txBody>
      </p:sp>
      <p:sp>
        <p:nvSpPr>
          <p:cNvPr id="22" name="Rechteck 21">
            <a:extLst>
              <a:ext uri="{FF2B5EF4-FFF2-40B4-BE49-F238E27FC236}">
                <a16:creationId xmlns:a16="http://schemas.microsoft.com/office/drawing/2014/main" id="{7C2B5EA7-6CD6-5C67-0B9C-0CC702FDED52}"/>
              </a:ext>
            </a:extLst>
          </p:cNvPr>
          <p:cNvSpPr>
            <a:spLocks/>
          </p:cNvSpPr>
          <p:nvPr/>
        </p:nvSpPr>
        <p:spPr bwMode="gray">
          <a:xfrm>
            <a:off x="411162" y="3502025"/>
            <a:ext cx="3598862" cy="2305050"/>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rIns="216000" bIns="144000" rtlCol="0" anchor="t" anchorCtr="0"/>
          <a:lstStyle/>
          <a:p>
            <a:pPr marL="0" lvl="2" indent="0">
              <a:lnSpc>
                <a:spcPct val="100000"/>
              </a:lnSpc>
              <a:spcBef>
                <a:spcPts val="0"/>
              </a:spcBef>
              <a:spcAft>
                <a:spcPts val="200"/>
              </a:spcAft>
              <a:buNone/>
              <a:defRPr/>
            </a:pPr>
            <a:r>
              <a:rPr lang="en-US" sz="1200" dirty="0">
                <a:latin typeface="+mn-lt"/>
                <a:cs typeface="Arial" charset="0"/>
              </a:rPr>
              <a:t>DCS Modernization Services provide holistic and tailored support for the modernization </a:t>
            </a:r>
            <a:br>
              <a:rPr lang="en-US" sz="1200" dirty="0">
                <a:latin typeface="+mn-lt"/>
                <a:cs typeface="Arial" charset="0"/>
              </a:rPr>
            </a:br>
            <a:r>
              <a:rPr lang="en-US" sz="1200" dirty="0">
                <a:latin typeface="+mn-lt"/>
                <a:cs typeface="Arial" charset="0"/>
              </a:rPr>
              <a:t>of DCS systems and the preparation for upgrading to SIMATIC PCS neo.</a:t>
            </a:r>
          </a:p>
          <a:p>
            <a:pPr marL="0" lvl="2" indent="0">
              <a:lnSpc>
                <a:spcPct val="100000"/>
              </a:lnSpc>
              <a:spcBef>
                <a:spcPts val="0"/>
              </a:spcBef>
              <a:spcAft>
                <a:spcPts val="200"/>
              </a:spcAft>
              <a:buNone/>
              <a:defRPr/>
            </a:pPr>
            <a:endParaRPr lang="en-US" sz="1200" dirty="0">
              <a:latin typeface="+mn-lt"/>
              <a:cs typeface="Arial" charset="0"/>
            </a:endParaRPr>
          </a:p>
          <a:p>
            <a:pPr marL="0" lvl="2" indent="0">
              <a:lnSpc>
                <a:spcPct val="100000"/>
              </a:lnSpc>
              <a:spcBef>
                <a:spcPts val="0"/>
              </a:spcBef>
              <a:spcAft>
                <a:spcPts val="200"/>
              </a:spcAft>
              <a:buNone/>
              <a:defRPr/>
            </a:pPr>
            <a:r>
              <a:rPr lang="en-US" sz="1200" dirty="0">
                <a:latin typeface="+mn-lt"/>
                <a:cs typeface="Arial" charset="0"/>
              </a:rPr>
              <a:t>To ensure continued operational excellence and leverage the latest technological advancements, SIMATIC PCS 7 Modernization is a crucial step for future-proofing your industrial processes.</a:t>
            </a:r>
          </a:p>
        </p:txBody>
      </p:sp>
      <p:sp>
        <p:nvSpPr>
          <p:cNvPr id="24" name="Rechteck 23">
            <a:extLst>
              <a:ext uri="{FF2B5EF4-FFF2-40B4-BE49-F238E27FC236}">
                <a16:creationId xmlns:a16="http://schemas.microsoft.com/office/drawing/2014/main" id="{51E4461B-9C77-C5CC-DC1E-770971FF872E}"/>
              </a:ext>
            </a:extLst>
          </p:cNvPr>
          <p:cNvSpPr>
            <a:spLocks/>
          </p:cNvSpPr>
          <p:nvPr/>
        </p:nvSpPr>
        <p:spPr bwMode="gray">
          <a:xfrm>
            <a:off x="4301403" y="1415516"/>
            <a:ext cx="4109172" cy="391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rtlCol="0" anchor="t" anchorCtr="0">
            <a:spAutoFit/>
          </a:bodyPr>
          <a:lstStyle/>
          <a:p>
            <a:pPr marL="0" marR="0" lvl="0" indent="0" defTabSz="914400" eaLnBrk="1" fontAlgn="auto" latinLnBrk="0" hangingPunct="1">
              <a:lnSpc>
                <a:spcPct val="100000"/>
              </a:lnSpc>
              <a:spcBef>
                <a:spcPct val="0"/>
              </a:spcBef>
              <a:spcAft>
                <a:spcPts val="0"/>
              </a:spcAft>
              <a:buClr>
                <a:srgbClr val="009999"/>
              </a:buClr>
              <a:buSzTx/>
              <a:buFontTx/>
              <a:buNone/>
              <a:tabLst/>
              <a:defRPr/>
            </a:pPr>
            <a:r>
              <a:rPr kumimoji="0" lang="en-US" sz="1600" b="1" i="0" u="none" strike="noStrike" kern="0" cap="none" spc="0" normalizeH="0" baseline="0" noProof="0">
                <a:ln>
                  <a:noFill/>
                </a:ln>
                <a:solidFill>
                  <a:prstClr val="white"/>
                </a:solidFill>
                <a:effectLst/>
                <a:uLnTx/>
                <a:uFillTx/>
                <a:latin typeface="Arial"/>
                <a:ea typeface="+mn-ea"/>
                <a:cs typeface="+mn-cs"/>
              </a:rPr>
              <a:t>Solution and Service</a:t>
            </a:r>
          </a:p>
        </p:txBody>
      </p:sp>
      <p:sp>
        <p:nvSpPr>
          <p:cNvPr id="72" name="Pfeil: Fünfeck 12">
            <a:extLst>
              <a:ext uri="{FF2B5EF4-FFF2-40B4-BE49-F238E27FC236}">
                <a16:creationId xmlns:a16="http://schemas.microsoft.com/office/drawing/2014/main" id="{5BBCB1DD-F97A-366C-65C3-20D8DE530896}"/>
              </a:ext>
            </a:extLst>
          </p:cNvPr>
          <p:cNvSpPr>
            <a:spLocks/>
          </p:cNvSpPr>
          <p:nvPr/>
        </p:nvSpPr>
        <p:spPr bwMode="auto">
          <a:xfrm>
            <a:off x="4301403" y="2019748"/>
            <a:ext cx="4109172" cy="1420902"/>
          </a:xfrm>
          <a:prstGeom prst="rect">
            <a:avLst/>
          </a:prstGeom>
          <a:noFill/>
          <a:ln>
            <a:noFill/>
          </a:ln>
          <a:effectLst/>
        </p:spPr>
        <p:txBody>
          <a:bodyPr wrap="square" lIns="0" tIns="0" rIns="0" bIns="0" numCol="1" spcCol="72000" rtlCol="0" anchor="t">
            <a:spAutoFit/>
          </a:bodyPr>
          <a:lstStyle/>
          <a:p>
            <a:pPr marL="0" lvl="2" indent="0">
              <a:lnSpc>
                <a:spcPct val="100000"/>
              </a:lnSpc>
              <a:spcBef>
                <a:spcPts val="0"/>
              </a:spcBef>
              <a:spcAft>
                <a:spcPts val="200"/>
              </a:spcAft>
              <a:buNone/>
              <a:defRPr/>
            </a:pPr>
            <a:r>
              <a:rPr lang="en-US" sz="1200" dirty="0">
                <a:solidFill>
                  <a:schemeClr val="tx1"/>
                </a:solidFill>
                <a:latin typeface="+mn-lt"/>
                <a:cs typeface="Arial" charset="0"/>
              </a:rPr>
              <a:t>According to the customer priorities, different solutions are possible for our DCS Modernization Service:</a:t>
            </a:r>
          </a:p>
          <a:p>
            <a:pPr marL="171450" lvl="2" indent="-171450">
              <a:spcAft>
                <a:spcPts val="200"/>
              </a:spcAft>
              <a:buClr>
                <a:schemeClr val="tx1"/>
              </a:buClr>
              <a:defRPr/>
            </a:pPr>
            <a:r>
              <a:rPr lang="en-US" sz="1200" dirty="0">
                <a:solidFill>
                  <a:schemeClr val="tx1"/>
                </a:solidFill>
                <a:latin typeface="+mn-lt"/>
                <a:cs typeface="Arial" charset="0"/>
              </a:rPr>
              <a:t>Project execution at HQ with experienced lead engineer</a:t>
            </a:r>
          </a:p>
          <a:p>
            <a:pPr marL="171450" lvl="2" indent="-171450">
              <a:spcAft>
                <a:spcPts val="200"/>
              </a:spcAft>
              <a:buClr>
                <a:schemeClr val="tx1"/>
              </a:buClr>
              <a:defRPr/>
            </a:pPr>
            <a:r>
              <a:rPr lang="en-US" sz="1200" dirty="0">
                <a:solidFill>
                  <a:schemeClr val="tx1"/>
                </a:solidFill>
                <a:latin typeface="+mn-lt"/>
                <a:cs typeface="Arial" charset="0"/>
              </a:rPr>
              <a:t>Conversion to the current state with additional options</a:t>
            </a:r>
          </a:p>
          <a:p>
            <a:pPr marL="171450" lvl="2" indent="-171450">
              <a:spcAft>
                <a:spcPts val="200"/>
              </a:spcAft>
              <a:buClr>
                <a:schemeClr val="tx1"/>
              </a:buClr>
              <a:defRPr/>
            </a:pPr>
            <a:r>
              <a:rPr lang="en-US" sz="1200" dirty="0">
                <a:solidFill>
                  <a:schemeClr val="tx1"/>
                </a:solidFill>
                <a:latin typeface="+mn-lt"/>
                <a:cs typeface="Arial" charset="0"/>
              </a:rPr>
              <a:t>Minimal risk (extensive HQ FAT in advance, simulation)</a:t>
            </a:r>
          </a:p>
          <a:p>
            <a:pPr marL="171450" lvl="2" indent="-171450">
              <a:spcAft>
                <a:spcPts val="200"/>
              </a:spcAft>
              <a:buClr>
                <a:schemeClr val="tx1"/>
              </a:buClr>
              <a:defRPr/>
            </a:pPr>
            <a:r>
              <a:rPr lang="en-US" sz="1200" dirty="0">
                <a:solidFill>
                  <a:schemeClr val="tx1"/>
                </a:solidFill>
                <a:latin typeface="+mn-lt"/>
                <a:cs typeface="Arial" charset="0"/>
              </a:rPr>
              <a:t>Cost-effective conversion (without new functions) </a:t>
            </a:r>
          </a:p>
          <a:p>
            <a:pPr marL="171450" lvl="2" indent="-171450">
              <a:spcAft>
                <a:spcPts val="200"/>
              </a:spcAft>
              <a:buClr>
                <a:schemeClr val="tx1"/>
              </a:buClr>
              <a:defRPr/>
            </a:pPr>
            <a:r>
              <a:rPr lang="en-US" sz="1200" dirty="0">
                <a:solidFill>
                  <a:schemeClr val="tx1"/>
                </a:solidFill>
                <a:latin typeface="+mn-lt"/>
                <a:cs typeface="Arial" charset="0"/>
              </a:rPr>
              <a:t>Partial services</a:t>
            </a:r>
          </a:p>
        </p:txBody>
      </p:sp>
      <p:sp>
        <p:nvSpPr>
          <p:cNvPr id="11" name="Rechteck 331">
            <a:extLst>
              <a:ext uri="{FF2B5EF4-FFF2-40B4-BE49-F238E27FC236}">
                <a16:creationId xmlns:a16="http://schemas.microsoft.com/office/drawing/2014/main" id="{E2C33990-2161-AC2F-903B-C5E9EE4D5A30}"/>
              </a:ext>
            </a:extLst>
          </p:cNvPr>
          <p:cNvSpPr>
            <a:spLocks/>
          </p:cNvSpPr>
          <p:nvPr/>
        </p:nvSpPr>
        <p:spPr bwMode="gray">
          <a:xfrm>
            <a:off x="8681823" y="1415516"/>
            <a:ext cx="3105365" cy="4399249"/>
          </a:xfrm>
          <a:prstGeom prst="rect">
            <a:avLst/>
          </a:prstGeom>
          <a:noFill/>
          <a:ln>
            <a:solidFill>
              <a:srgbClr val="333353"/>
            </a:solidFill>
          </a:ln>
        </p:spPr>
        <p:style>
          <a:lnRef idx="2">
            <a:schemeClr val="accent1">
              <a:shade val="50000"/>
            </a:schemeClr>
          </a:lnRef>
          <a:fillRef idx="1">
            <a:schemeClr val="accent1"/>
          </a:fillRef>
          <a:effectRef idx="0">
            <a:schemeClr val="accent1"/>
          </a:effectRef>
          <a:fontRef idx="minor">
            <a:schemeClr val="lt1"/>
          </a:fontRef>
        </p:style>
        <p:txBody>
          <a:bodyPr lIns="216000" tIns="144000" rIns="216000" bIns="144000" rtlCol="0" anchor="t" anchorCtr="0"/>
          <a:lstStyle/>
          <a:p>
            <a:pPr marL="0" marR="0" lvl="0" indent="0" defTabSz="914400" eaLnBrk="1" fontAlgn="auto" latinLnBrk="0" hangingPunct="1">
              <a:lnSpc>
                <a:spcPct val="100000"/>
              </a:lnSpc>
              <a:spcBef>
                <a:spcPct val="0"/>
              </a:spcBef>
              <a:spcAft>
                <a:spcPts val="0"/>
              </a:spcAft>
              <a:buClr>
                <a:srgbClr val="009999"/>
              </a:buClr>
              <a:buSzTx/>
              <a:buFontTx/>
              <a:buNone/>
              <a:tabLst/>
              <a:defRPr/>
            </a:pPr>
            <a:r>
              <a:rPr kumimoji="0" lang="en-US" sz="1600" b="1" i="0" u="none" strike="noStrike" kern="0" cap="none" spc="0" normalizeH="0" baseline="0" noProof="0">
                <a:ln>
                  <a:noFill/>
                </a:ln>
                <a:solidFill>
                  <a:prstClr val="white"/>
                </a:solidFill>
                <a:effectLst/>
                <a:uLnTx/>
                <a:uFillTx/>
                <a:latin typeface="Arial"/>
                <a:ea typeface="+mn-ea"/>
                <a:cs typeface="+mn-cs"/>
              </a:rPr>
              <a:t>Your value</a:t>
            </a:r>
          </a:p>
        </p:txBody>
      </p:sp>
      <p:sp>
        <p:nvSpPr>
          <p:cNvPr id="18" name="Rectangle 117">
            <a:extLst>
              <a:ext uri="{FF2B5EF4-FFF2-40B4-BE49-F238E27FC236}">
                <a16:creationId xmlns:a16="http://schemas.microsoft.com/office/drawing/2014/main" id="{40D5D9EB-15F3-C6CB-EE5A-F14987CCBB0F}"/>
              </a:ext>
            </a:extLst>
          </p:cNvPr>
          <p:cNvSpPr>
            <a:spLocks/>
          </p:cNvSpPr>
          <p:nvPr/>
        </p:nvSpPr>
        <p:spPr bwMode="gray">
          <a:xfrm>
            <a:off x="9885866" y="2120788"/>
            <a:ext cx="1901322" cy="553998"/>
          </a:xfrm>
          <a:prstGeom prst="rect">
            <a:avLst/>
          </a:prstGeom>
          <a:noFill/>
          <a:ln>
            <a:noFill/>
          </a:ln>
          <a:effectLst/>
        </p:spPr>
        <p:txBody>
          <a:bodyPr wrap="square" lIns="0" tIns="0" rIns="216000" bIns="0" numCol="1" spcCol="72000" rtlCol="0" anchor="ctr">
            <a:spAutoFit/>
          </a:bodyPr>
          <a:lstStyle/>
          <a:p>
            <a:pPr algn="l" rtl="0">
              <a:defRPr/>
            </a:pPr>
            <a:r>
              <a:rPr lang="en-US" sz="1200" kern="1400" dirty="0">
                <a:solidFill>
                  <a:schemeClr val="tx1"/>
                </a:solidFill>
                <a:latin typeface="+mj-lt"/>
              </a:rPr>
              <a:t>High quality of the upgrade and thus short stop times</a:t>
            </a:r>
          </a:p>
        </p:txBody>
      </p:sp>
      <p:sp>
        <p:nvSpPr>
          <p:cNvPr id="19" name="Rectangle 117">
            <a:extLst>
              <a:ext uri="{FF2B5EF4-FFF2-40B4-BE49-F238E27FC236}">
                <a16:creationId xmlns:a16="http://schemas.microsoft.com/office/drawing/2014/main" id="{19AFE976-E966-ED24-C58F-F1BE720E6DFC}"/>
              </a:ext>
            </a:extLst>
          </p:cNvPr>
          <p:cNvSpPr>
            <a:spLocks/>
          </p:cNvSpPr>
          <p:nvPr/>
        </p:nvSpPr>
        <p:spPr bwMode="gray">
          <a:xfrm>
            <a:off x="9885866" y="3486367"/>
            <a:ext cx="1901322" cy="553998"/>
          </a:xfrm>
          <a:prstGeom prst="rect">
            <a:avLst/>
          </a:prstGeom>
          <a:noFill/>
          <a:ln>
            <a:noFill/>
          </a:ln>
          <a:effectLst/>
        </p:spPr>
        <p:txBody>
          <a:bodyPr wrap="square" lIns="0" tIns="0" rIns="216000" bIns="0" numCol="1" spcCol="72000" rtlCol="0" anchor="ctr">
            <a:spAutoFit/>
          </a:bodyPr>
          <a:lstStyle/>
          <a:p>
            <a:pPr marL="0" lvl="2" indent="0" algn="l" rtl="0">
              <a:spcAft>
                <a:spcPts val="300"/>
              </a:spcAft>
              <a:buNone/>
              <a:defRPr/>
            </a:pPr>
            <a:r>
              <a:rPr lang="en-US" sz="1200" kern="1400" dirty="0">
                <a:solidFill>
                  <a:schemeClr val="tx1"/>
                </a:solidFill>
                <a:latin typeface="+mj-lt"/>
              </a:rPr>
              <a:t>Clear responsibilities and many years of modernization expertise</a:t>
            </a:r>
          </a:p>
        </p:txBody>
      </p:sp>
      <p:sp>
        <p:nvSpPr>
          <p:cNvPr id="20" name="Rectangle 117">
            <a:extLst>
              <a:ext uri="{FF2B5EF4-FFF2-40B4-BE49-F238E27FC236}">
                <a16:creationId xmlns:a16="http://schemas.microsoft.com/office/drawing/2014/main" id="{D3250E00-987E-0C42-2FAF-AAB721A0EC14}"/>
              </a:ext>
            </a:extLst>
          </p:cNvPr>
          <p:cNvSpPr>
            <a:spLocks/>
          </p:cNvSpPr>
          <p:nvPr/>
        </p:nvSpPr>
        <p:spPr bwMode="gray">
          <a:xfrm>
            <a:off x="9885866" y="4821610"/>
            <a:ext cx="1901322" cy="738664"/>
          </a:xfrm>
          <a:prstGeom prst="rect">
            <a:avLst/>
          </a:prstGeom>
          <a:noFill/>
          <a:ln>
            <a:noFill/>
          </a:ln>
          <a:effectLst/>
        </p:spPr>
        <p:txBody>
          <a:bodyPr wrap="square" lIns="0" tIns="0" rIns="216000" bIns="0" numCol="1" spcCol="72000" rtlCol="0" anchor="ctr">
            <a:spAutoFit/>
          </a:bodyPr>
          <a:lstStyle/>
          <a:p>
            <a:pPr marL="0" lvl="2" indent="0" algn="l" rtl="0">
              <a:spcAft>
                <a:spcPts val="300"/>
              </a:spcAft>
              <a:buNone/>
              <a:defRPr/>
            </a:pPr>
            <a:r>
              <a:rPr lang="en-US" sz="1200" kern="1400" dirty="0">
                <a:solidFill>
                  <a:schemeClr val="tx1"/>
                </a:solidFill>
                <a:latin typeface="+mj-lt"/>
              </a:rPr>
              <a:t>Benefit from greater future-proofing by preparing for future systems</a:t>
            </a:r>
          </a:p>
        </p:txBody>
      </p:sp>
      <p:sp>
        <p:nvSpPr>
          <p:cNvPr id="33" name="Freihandform: Form 681">
            <a:extLst>
              <a:ext uri="{FF2B5EF4-FFF2-40B4-BE49-F238E27FC236}">
                <a16:creationId xmlns:a16="http://schemas.microsoft.com/office/drawing/2014/main" id="{C312C015-40D5-A5E2-42F7-B3C9FCAACCAC}"/>
              </a:ext>
            </a:extLst>
          </p:cNvPr>
          <p:cNvSpPr>
            <a:spLocks/>
          </p:cNvSpPr>
          <p:nvPr/>
        </p:nvSpPr>
        <p:spPr bwMode="gray">
          <a:xfrm>
            <a:off x="8917418" y="2019747"/>
            <a:ext cx="756000" cy="756000"/>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46" name="Freihandform: Form 678">
            <a:extLst>
              <a:ext uri="{FF2B5EF4-FFF2-40B4-BE49-F238E27FC236}">
                <a16:creationId xmlns:a16="http://schemas.microsoft.com/office/drawing/2014/main" id="{ECFBEC73-6FB1-EAA2-7D87-61E489D9912B}"/>
              </a:ext>
            </a:extLst>
          </p:cNvPr>
          <p:cNvSpPr>
            <a:spLocks/>
          </p:cNvSpPr>
          <p:nvPr/>
        </p:nvSpPr>
        <p:spPr bwMode="gray">
          <a:xfrm>
            <a:off x="8917418" y="3416364"/>
            <a:ext cx="756000" cy="756000"/>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52" name="Freihandform: Form 672">
            <a:extLst>
              <a:ext uri="{FF2B5EF4-FFF2-40B4-BE49-F238E27FC236}">
                <a16:creationId xmlns:a16="http://schemas.microsoft.com/office/drawing/2014/main" id="{D7F2C138-239E-5034-00C2-53669404FC65}"/>
              </a:ext>
            </a:extLst>
          </p:cNvPr>
          <p:cNvSpPr>
            <a:spLocks/>
          </p:cNvSpPr>
          <p:nvPr/>
        </p:nvSpPr>
        <p:spPr bwMode="gray">
          <a:xfrm>
            <a:off x="8917417" y="4812942"/>
            <a:ext cx="756000" cy="756000"/>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9" name="Rechteck 8">
            <a:hlinkClick r:id="" action="ppaction://noaction"/>
            <a:extLst>
              <a:ext uri="{FF2B5EF4-FFF2-40B4-BE49-F238E27FC236}">
                <a16:creationId xmlns:a16="http://schemas.microsoft.com/office/drawing/2014/main" id="{AFE8C9C0-E793-2E81-DCCD-1FC0606332D9}"/>
              </a:ext>
            </a:extLst>
          </p:cNvPr>
          <p:cNvSpPr>
            <a:spLocks/>
          </p:cNvSpPr>
          <p:nvPr/>
        </p:nvSpPr>
        <p:spPr>
          <a:xfrm>
            <a:off x="10545772" y="449536"/>
            <a:ext cx="428284" cy="428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grpSp>
        <p:nvGrpSpPr>
          <p:cNvPr id="12" name="Group 34">
            <a:extLst>
              <a:ext uri="{FF2B5EF4-FFF2-40B4-BE49-F238E27FC236}">
                <a16:creationId xmlns:a16="http://schemas.microsoft.com/office/drawing/2014/main" id="{6409CA36-C497-0AC9-3006-4AB68C42FC03}"/>
              </a:ext>
            </a:extLst>
          </p:cNvPr>
          <p:cNvGrpSpPr/>
          <p:nvPr/>
        </p:nvGrpSpPr>
        <p:grpSpPr>
          <a:xfrm>
            <a:off x="11475244" y="507706"/>
            <a:ext cx="311944" cy="311944"/>
            <a:chOff x="11475244" y="507706"/>
            <a:chExt cx="311944" cy="311944"/>
          </a:xfrm>
        </p:grpSpPr>
        <p:sp>
          <p:nvSpPr>
            <p:cNvPr id="13" name="Freihandform: Form 12">
              <a:extLst>
                <a:ext uri="{FF2B5EF4-FFF2-40B4-BE49-F238E27FC236}">
                  <a16:creationId xmlns:a16="http://schemas.microsoft.com/office/drawing/2014/main" id="{ECD21FB0-D991-BEF3-A7E1-805940F23797}"/>
                </a:ext>
              </a:extLst>
            </p:cNvPr>
            <p:cNvSpPr>
              <a:spLocks/>
            </p:cNvSpPr>
            <p:nvPr/>
          </p:nvSpPr>
          <p:spPr bwMode="gray">
            <a:xfrm>
              <a:off x="11475244" y="507706"/>
              <a:ext cx="311944" cy="311944"/>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FFFFFF"/>
            </a:solidFill>
            <a:ln w="679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9999"/>
                </a:buClr>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 name="Freihandform: Form 13">
              <a:extLst>
                <a:ext uri="{FF2B5EF4-FFF2-40B4-BE49-F238E27FC236}">
                  <a16:creationId xmlns:a16="http://schemas.microsoft.com/office/drawing/2014/main" id="{55CF882B-46D7-D4B7-FDE4-84F0B3A69688}"/>
                </a:ext>
              </a:extLst>
            </p:cNvPr>
            <p:cNvSpPr/>
            <p:nvPr/>
          </p:nvSpPr>
          <p:spPr bwMode="gray">
            <a:xfrm>
              <a:off x="11520817" y="552526"/>
              <a:ext cx="227330" cy="222520"/>
            </a:xfrm>
            <a:custGeom>
              <a:avLst/>
              <a:gdLst>
                <a:gd name="connsiteX0" fmla="*/ 329101 w 459369"/>
                <a:gd name="connsiteY0" fmla="*/ 82275 h 459301"/>
                <a:gd name="connsiteX1" fmla="*/ 301676 w 459369"/>
                <a:gd name="connsiteY1" fmla="*/ 82275 h 459301"/>
                <a:gd name="connsiteX2" fmla="*/ 301676 w 459369"/>
                <a:gd name="connsiteY2" fmla="*/ 0 h 459301"/>
                <a:gd name="connsiteX3" fmla="*/ 329101 w 459369"/>
                <a:gd name="connsiteY3" fmla="*/ 0 h 459301"/>
                <a:gd name="connsiteX4" fmla="*/ 329101 w 459369"/>
                <a:gd name="connsiteY4" fmla="*/ 82275 h 459301"/>
                <a:gd name="connsiteX5" fmla="*/ 281450 w 459369"/>
                <a:gd name="connsiteY5" fmla="*/ 90640 h 459301"/>
                <a:gd name="connsiteX6" fmla="*/ 223240 w 459369"/>
                <a:gd name="connsiteY6" fmla="*/ 32430 h 459301"/>
                <a:gd name="connsiteX7" fmla="*/ 203837 w 459369"/>
                <a:gd name="connsiteY7" fmla="*/ 51833 h 459301"/>
                <a:gd name="connsiteX8" fmla="*/ 262047 w 459369"/>
                <a:gd name="connsiteY8" fmla="*/ 110043 h 459301"/>
                <a:gd name="connsiteX9" fmla="*/ 281450 w 459369"/>
                <a:gd name="connsiteY9" fmla="*/ 90640 h 459301"/>
                <a:gd name="connsiteX10" fmla="*/ 426871 w 459369"/>
                <a:gd name="connsiteY10" fmla="*/ 236061 h 459301"/>
                <a:gd name="connsiteX11" fmla="*/ 368661 w 459369"/>
                <a:gd name="connsiteY11" fmla="*/ 177852 h 459301"/>
                <a:gd name="connsiteX12" fmla="*/ 349258 w 459369"/>
                <a:gd name="connsiteY12" fmla="*/ 197255 h 459301"/>
                <a:gd name="connsiteX13" fmla="*/ 407468 w 459369"/>
                <a:gd name="connsiteY13" fmla="*/ 255465 h 459301"/>
                <a:gd name="connsiteX14" fmla="*/ 426871 w 459369"/>
                <a:gd name="connsiteY14" fmla="*/ 236061 h 459301"/>
                <a:gd name="connsiteX15" fmla="*/ 459370 w 459369"/>
                <a:gd name="connsiteY15" fmla="*/ 130201 h 459301"/>
                <a:gd name="connsiteX16" fmla="*/ 377095 w 459369"/>
                <a:gd name="connsiteY16" fmla="*/ 130201 h 459301"/>
                <a:gd name="connsiteX17" fmla="*/ 377095 w 459369"/>
                <a:gd name="connsiteY17" fmla="*/ 157626 h 459301"/>
                <a:gd name="connsiteX18" fmla="*/ 459370 w 459369"/>
                <a:gd name="connsiteY18" fmla="*/ 157626 h 459301"/>
                <a:gd name="connsiteX19" fmla="*/ 459370 w 459369"/>
                <a:gd name="connsiteY19" fmla="*/ 130201 h 459301"/>
                <a:gd name="connsiteX20" fmla="*/ 426871 w 459369"/>
                <a:gd name="connsiteY20" fmla="*/ 51765 h 459301"/>
                <a:gd name="connsiteX21" fmla="*/ 407468 w 459369"/>
                <a:gd name="connsiteY21" fmla="*/ 32362 h 459301"/>
                <a:gd name="connsiteX22" fmla="*/ 349258 w 459369"/>
                <a:gd name="connsiteY22" fmla="*/ 90571 h 459301"/>
                <a:gd name="connsiteX23" fmla="*/ 368661 w 459369"/>
                <a:gd name="connsiteY23" fmla="*/ 109975 h 459301"/>
                <a:gd name="connsiteX24" fmla="*/ 426871 w 459369"/>
                <a:gd name="connsiteY24" fmla="*/ 51765 h 459301"/>
                <a:gd name="connsiteX25" fmla="*/ 212544 w 459369"/>
                <a:gd name="connsiteY25" fmla="*/ 459301 h 459301"/>
                <a:gd name="connsiteX26" fmla="*/ 315388 w 459369"/>
                <a:gd name="connsiteY26" fmla="*/ 143913 h 459301"/>
                <a:gd name="connsiteX27" fmla="*/ 0 w 459369"/>
                <a:gd name="connsiteY27" fmla="*/ 246757 h 459301"/>
                <a:gd name="connsiteX28" fmla="*/ 150838 w 459369"/>
                <a:gd name="connsiteY28" fmla="*/ 308463 h 459301"/>
                <a:gd name="connsiteX29" fmla="*/ 212544 w 459369"/>
                <a:gd name="connsiteY29" fmla="*/ 459301 h 459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9369" h="459301">
                  <a:moveTo>
                    <a:pt x="329101" y="82275"/>
                  </a:moveTo>
                  <a:lnTo>
                    <a:pt x="301676" y="82275"/>
                  </a:lnTo>
                  <a:lnTo>
                    <a:pt x="301676" y="0"/>
                  </a:lnTo>
                  <a:lnTo>
                    <a:pt x="329101" y="0"/>
                  </a:lnTo>
                  <a:lnTo>
                    <a:pt x="329101" y="82275"/>
                  </a:lnTo>
                  <a:close/>
                  <a:moveTo>
                    <a:pt x="281450" y="90640"/>
                  </a:moveTo>
                  <a:lnTo>
                    <a:pt x="223240" y="32430"/>
                  </a:lnTo>
                  <a:lnTo>
                    <a:pt x="203837" y="51833"/>
                  </a:lnTo>
                  <a:lnTo>
                    <a:pt x="262047" y="110043"/>
                  </a:lnTo>
                  <a:lnTo>
                    <a:pt x="281450" y="90640"/>
                  </a:lnTo>
                  <a:close/>
                  <a:moveTo>
                    <a:pt x="426871" y="236061"/>
                  </a:moveTo>
                  <a:lnTo>
                    <a:pt x="368661" y="177852"/>
                  </a:lnTo>
                  <a:lnTo>
                    <a:pt x="349258" y="197255"/>
                  </a:lnTo>
                  <a:lnTo>
                    <a:pt x="407468" y="255465"/>
                  </a:lnTo>
                  <a:lnTo>
                    <a:pt x="426871" y="236061"/>
                  </a:lnTo>
                  <a:close/>
                  <a:moveTo>
                    <a:pt x="459370" y="130201"/>
                  </a:moveTo>
                  <a:lnTo>
                    <a:pt x="377095" y="130201"/>
                  </a:lnTo>
                  <a:lnTo>
                    <a:pt x="377095" y="157626"/>
                  </a:lnTo>
                  <a:lnTo>
                    <a:pt x="459370" y="157626"/>
                  </a:lnTo>
                  <a:lnTo>
                    <a:pt x="459370" y="130201"/>
                  </a:lnTo>
                  <a:close/>
                  <a:moveTo>
                    <a:pt x="426871" y="51765"/>
                  </a:moveTo>
                  <a:lnTo>
                    <a:pt x="407468" y="32362"/>
                  </a:lnTo>
                  <a:lnTo>
                    <a:pt x="349258" y="90571"/>
                  </a:lnTo>
                  <a:lnTo>
                    <a:pt x="368661" y="109975"/>
                  </a:lnTo>
                  <a:lnTo>
                    <a:pt x="426871" y="51765"/>
                  </a:lnTo>
                  <a:close/>
                  <a:moveTo>
                    <a:pt x="212544" y="459301"/>
                  </a:moveTo>
                  <a:lnTo>
                    <a:pt x="315388" y="143913"/>
                  </a:lnTo>
                  <a:lnTo>
                    <a:pt x="0" y="246757"/>
                  </a:lnTo>
                  <a:lnTo>
                    <a:pt x="150838" y="308463"/>
                  </a:lnTo>
                  <a:lnTo>
                    <a:pt x="212544" y="459301"/>
                  </a:lnTo>
                  <a:close/>
                </a:path>
              </a:pathLst>
            </a:custGeom>
            <a:solidFill>
              <a:srgbClr val="000028"/>
            </a:solidFill>
            <a:ln w="679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9999"/>
                </a:buClr>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15" name="Rechteck 7">
            <a:hlinkClick r:id="rId6"/>
            <a:extLst>
              <a:ext uri="{FF2B5EF4-FFF2-40B4-BE49-F238E27FC236}">
                <a16:creationId xmlns:a16="http://schemas.microsoft.com/office/drawing/2014/main" id="{C5409889-1E29-ED92-EE71-EDAFEE17D94B}"/>
              </a:ext>
            </a:extLst>
          </p:cNvPr>
          <p:cNvSpPr>
            <a:spLocks/>
          </p:cNvSpPr>
          <p:nvPr/>
        </p:nvSpPr>
        <p:spPr>
          <a:xfrm>
            <a:off x="11417074" y="449536"/>
            <a:ext cx="428284" cy="428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Freihandform: Form 1">
            <a:extLst>
              <a:ext uri="{FF2B5EF4-FFF2-40B4-BE49-F238E27FC236}">
                <a16:creationId xmlns:a16="http://schemas.microsoft.com/office/drawing/2014/main" id="{2D4942A6-923D-2442-D1F8-1FB5C7A19A30}"/>
              </a:ext>
            </a:extLst>
          </p:cNvPr>
          <p:cNvSpPr>
            <a:spLocks/>
          </p:cNvSpPr>
          <p:nvPr/>
        </p:nvSpPr>
        <p:spPr bwMode="gray">
          <a:xfrm>
            <a:off x="9113223" y="2266950"/>
            <a:ext cx="361275" cy="284329"/>
          </a:xfrm>
          <a:custGeom>
            <a:avLst/>
            <a:gdLst>
              <a:gd name="connsiteX0" fmla="*/ 258070 w 418163"/>
              <a:gd name="connsiteY0" fmla="*/ 0 h 329100"/>
              <a:gd name="connsiteX1" fmla="*/ 297699 w 418163"/>
              <a:gd name="connsiteY1" fmla="*/ 89131 h 329100"/>
              <a:gd name="connsiteX2" fmla="*/ 120465 w 418163"/>
              <a:gd name="connsiteY2" fmla="*/ 89131 h 329100"/>
              <a:gd name="connsiteX3" fmla="*/ 160094 w 418163"/>
              <a:gd name="connsiteY3" fmla="*/ 0 h 329100"/>
              <a:gd name="connsiteX4" fmla="*/ 258070 w 418163"/>
              <a:gd name="connsiteY4" fmla="*/ 0 h 329100"/>
              <a:gd name="connsiteX5" fmla="*/ 0 w 418163"/>
              <a:gd name="connsiteY5" fmla="*/ 116557 h 329100"/>
              <a:gd name="connsiteX6" fmla="*/ 159408 w 418163"/>
              <a:gd name="connsiteY6" fmla="*/ 329101 h 329100"/>
              <a:gd name="connsiteX7" fmla="*/ 170378 w 418163"/>
              <a:gd name="connsiteY7" fmla="*/ 329101 h 329100"/>
              <a:gd name="connsiteX8" fmla="*/ 89954 w 418163"/>
              <a:gd name="connsiteY8" fmla="*/ 116557 h 329100"/>
              <a:gd name="connsiteX9" fmla="*/ 0 w 418163"/>
              <a:gd name="connsiteY9" fmla="*/ 116557 h 329100"/>
              <a:gd name="connsiteX10" fmla="*/ 199655 w 418163"/>
              <a:gd name="connsiteY10" fmla="*/ 329101 h 329100"/>
              <a:gd name="connsiteX11" fmla="*/ 218509 w 418163"/>
              <a:gd name="connsiteY11" fmla="*/ 329101 h 329100"/>
              <a:gd name="connsiteX12" fmla="*/ 298933 w 418163"/>
              <a:gd name="connsiteY12" fmla="*/ 116557 h 329100"/>
              <a:gd name="connsiteX13" fmla="*/ 119230 w 418163"/>
              <a:gd name="connsiteY13" fmla="*/ 116557 h 329100"/>
              <a:gd name="connsiteX14" fmla="*/ 199655 w 418163"/>
              <a:gd name="connsiteY14" fmla="*/ 329101 h 329100"/>
              <a:gd name="connsiteX15" fmla="*/ 327661 w 418163"/>
              <a:gd name="connsiteY15" fmla="*/ 89131 h 329100"/>
              <a:gd name="connsiteX16" fmla="*/ 414736 w 418163"/>
              <a:gd name="connsiteY16" fmla="*/ 89131 h 329100"/>
              <a:gd name="connsiteX17" fmla="*/ 325604 w 418163"/>
              <a:gd name="connsiteY17" fmla="*/ 0 h 329100"/>
              <a:gd name="connsiteX18" fmla="*/ 288032 w 418163"/>
              <a:gd name="connsiteY18" fmla="*/ 0 h 329100"/>
              <a:gd name="connsiteX19" fmla="*/ 327661 w 418163"/>
              <a:gd name="connsiteY19" fmla="*/ 89131 h 329100"/>
              <a:gd name="connsiteX20" fmla="*/ 328210 w 418163"/>
              <a:gd name="connsiteY20" fmla="*/ 116557 h 329100"/>
              <a:gd name="connsiteX21" fmla="*/ 247785 w 418163"/>
              <a:gd name="connsiteY21" fmla="*/ 329101 h 329100"/>
              <a:gd name="connsiteX22" fmla="*/ 258755 w 418163"/>
              <a:gd name="connsiteY22" fmla="*/ 329101 h 329100"/>
              <a:gd name="connsiteX23" fmla="*/ 418164 w 418163"/>
              <a:gd name="connsiteY23" fmla="*/ 116557 h 329100"/>
              <a:gd name="connsiteX24" fmla="*/ 328210 w 418163"/>
              <a:gd name="connsiteY24" fmla="*/ 116557 h 329100"/>
              <a:gd name="connsiteX25" fmla="*/ 90434 w 418163"/>
              <a:gd name="connsiteY25" fmla="*/ 89131 h 329100"/>
              <a:gd name="connsiteX26" fmla="*/ 130063 w 418163"/>
              <a:gd name="connsiteY26" fmla="*/ 0 h 329100"/>
              <a:gd name="connsiteX27" fmla="*/ 92491 w 418163"/>
              <a:gd name="connsiteY27" fmla="*/ 0 h 329100"/>
              <a:gd name="connsiteX28" fmla="*/ 3360 w 418163"/>
              <a:gd name="connsiteY28" fmla="*/ 89131 h 329100"/>
              <a:gd name="connsiteX29" fmla="*/ 90434 w 418163"/>
              <a:gd name="connsiteY29" fmla="*/ 89131 h 32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8163" h="329100">
                <a:moveTo>
                  <a:pt x="258070" y="0"/>
                </a:moveTo>
                <a:lnTo>
                  <a:pt x="297699" y="89131"/>
                </a:lnTo>
                <a:lnTo>
                  <a:pt x="120465" y="89131"/>
                </a:lnTo>
                <a:lnTo>
                  <a:pt x="160094" y="0"/>
                </a:lnTo>
                <a:lnTo>
                  <a:pt x="258070" y="0"/>
                </a:lnTo>
                <a:close/>
                <a:moveTo>
                  <a:pt x="0" y="116557"/>
                </a:moveTo>
                <a:lnTo>
                  <a:pt x="159408" y="329101"/>
                </a:lnTo>
                <a:lnTo>
                  <a:pt x="170378" y="329101"/>
                </a:lnTo>
                <a:lnTo>
                  <a:pt x="89954" y="116557"/>
                </a:lnTo>
                <a:lnTo>
                  <a:pt x="0" y="116557"/>
                </a:lnTo>
                <a:close/>
                <a:moveTo>
                  <a:pt x="199655" y="329101"/>
                </a:moveTo>
                <a:lnTo>
                  <a:pt x="218509" y="329101"/>
                </a:lnTo>
                <a:lnTo>
                  <a:pt x="298933" y="116557"/>
                </a:lnTo>
                <a:lnTo>
                  <a:pt x="119230" y="116557"/>
                </a:lnTo>
                <a:lnTo>
                  <a:pt x="199655" y="329101"/>
                </a:lnTo>
                <a:close/>
                <a:moveTo>
                  <a:pt x="327661" y="89131"/>
                </a:moveTo>
                <a:lnTo>
                  <a:pt x="414736" y="89131"/>
                </a:lnTo>
                <a:lnTo>
                  <a:pt x="325604" y="0"/>
                </a:lnTo>
                <a:lnTo>
                  <a:pt x="288032" y="0"/>
                </a:lnTo>
                <a:lnTo>
                  <a:pt x="327661" y="89131"/>
                </a:lnTo>
                <a:close/>
                <a:moveTo>
                  <a:pt x="328210" y="116557"/>
                </a:moveTo>
                <a:lnTo>
                  <a:pt x="247785" y="329101"/>
                </a:lnTo>
                <a:lnTo>
                  <a:pt x="258755" y="329101"/>
                </a:lnTo>
                <a:lnTo>
                  <a:pt x="418164" y="116557"/>
                </a:lnTo>
                <a:lnTo>
                  <a:pt x="328210" y="116557"/>
                </a:lnTo>
                <a:close/>
                <a:moveTo>
                  <a:pt x="90434" y="89131"/>
                </a:moveTo>
                <a:lnTo>
                  <a:pt x="130063" y="0"/>
                </a:lnTo>
                <a:lnTo>
                  <a:pt x="92491" y="0"/>
                </a:lnTo>
                <a:lnTo>
                  <a:pt x="3360" y="89131"/>
                </a:lnTo>
                <a:lnTo>
                  <a:pt x="90434" y="89131"/>
                </a:lnTo>
                <a:close/>
              </a:path>
            </a:pathLst>
          </a:custGeom>
          <a:solidFill>
            <a:schemeClr val="bg2"/>
          </a:solidFill>
          <a:ln w="6794" cap="flat">
            <a:noFill/>
            <a:prstDash val="solid"/>
            <a:miter/>
          </a:ln>
        </p:spPr>
        <p:txBody>
          <a:bodyPr rtlCol="0" anchor="ctr"/>
          <a:lstStyle/>
          <a:p>
            <a:endParaRPr lang="en-US"/>
          </a:p>
        </p:txBody>
      </p:sp>
      <p:pic>
        <p:nvPicPr>
          <p:cNvPr id="7" name="Grafik 6">
            <a:extLst>
              <a:ext uri="{FF2B5EF4-FFF2-40B4-BE49-F238E27FC236}">
                <a16:creationId xmlns:a16="http://schemas.microsoft.com/office/drawing/2014/main" id="{1CCA4533-1ED2-3A8E-8736-88336F0C4EE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32888" y="3554604"/>
            <a:ext cx="341610" cy="417524"/>
          </a:xfrm>
          <a:prstGeom prst="rect">
            <a:avLst/>
          </a:prstGeom>
        </p:spPr>
      </p:pic>
      <p:sp>
        <p:nvSpPr>
          <p:cNvPr id="16" name="Freihandform: Form 15">
            <a:extLst>
              <a:ext uri="{FF2B5EF4-FFF2-40B4-BE49-F238E27FC236}">
                <a16:creationId xmlns:a16="http://schemas.microsoft.com/office/drawing/2014/main" id="{B87D0960-80D6-8E00-079D-5D6681FAD8B4}"/>
              </a:ext>
            </a:extLst>
          </p:cNvPr>
          <p:cNvSpPr/>
          <p:nvPr/>
        </p:nvSpPr>
        <p:spPr bwMode="gray">
          <a:xfrm>
            <a:off x="9111961" y="5009617"/>
            <a:ext cx="362537" cy="362650"/>
          </a:xfrm>
          <a:custGeom>
            <a:avLst/>
            <a:gdLst>
              <a:gd name="connsiteX0" fmla="*/ 438801 w 438801"/>
              <a:gd name="connsiteY0" fmla="*/ 267600 h 438938"/>
              <a:gd name="connsiteX1" fmla="*/ 438801 w 438801"/>
              <a:gd name="connsiteY1" fmla="*/ 171064 h 438938"/>
              <a:gd name="connsiteX2" fmla="*/ 369210 w 438801"/>
              <a:gd name="connsiteY2" fmla="*/ 171064 h 438938"/>
              <a:gd name="connsiteX3" fmla="*/ 359474 w 438801"/>
              <a:gd name="connsiteY3" fmla="*/ 147547 h 438938"/>
              <a:gd name="connsiteX4" fmla="*/ 408633 w 438801"/>
              <a:gd name="connsiteY4" fmla="*/ 98387 h 438938"/>
              <a:gd name="connsiteX5" fmla="*/ 340345 w 438801"/>
              <a:gd name="connsiteY5" fmla="*/ 30099 h 438938"/>
              <a:gd name="connsiteX6" fmla="*/ 291254 w 438801"/>
              <a:gd name="connsiteY6" fmla="*/ 79190 h 438938"/>
              <a:gd name="connsiteX7" fmla="*/ 267600 w 438801"/>
              <a:gd name="connsiteY7" fmla="*/ 69385 h 438938"/>
              <a:gd name="connsiteX8" fmla="*/ 267600 w 438801"/>
              <a:gd name="connsiteY8" fmla="*/ 0 h 438938"/>
              <a:gd name="connsiteX9" fmla="*/ 171064 w 438801"/>
              <a:gd name="connsiteY9" fmla="*/ 0 h 438938"/>
              <a:gd name="connsiteX10" fmla="*/ 171064 w 438801"/>
              <a:gd name="connsiteY10" fmla="*/ 69248 h 438938"/>
              <a:gd name="connsiteX11" fmla="*/ 147273 w 438801"/>
              <a:gd name="connsiteY11" fmla="*/ 79053 h 438938"/>
              <a:gd name="connsiteX12" fmla="*/ 98387 w 438801"/>
              <a:gd name="connsiteY12" fmla="*/ 30168 h 438938"/>
              <a:gd name="connsiteX13" fmla="*/ 30099 w 438801"/>
              <a:gd name="connsiteY13" fmla="*/ 98456 h 438938"/>
              <a:gd name="connsiteX14" fmla="*/ 78916 w 438801"/>
              <a:gd name="connsiteY14" fmla="*/ 147273 h 438938"/>
              <a:gd name="connsiteX15" fmla="*/ 69043 w 438801"/>
              <a:gd name="connsiteY15" fmla="*/ 171201 h 438938"/>
              <a:gd name="connsiteX16" fmla="*/ 0 w 438801"/>
              <a:gd name="connsiteY16" fmla="*/ 171201 h 438938"/>
              <a:gd name="connsiteX17" fmla="*/ 0 w 438801"/>
              <a:gd name="connsiteY17" fmla="*/ 267737 h 438938"/>
              <a:gd name="connsiteX18" fmla="*/ 69043 w 438801"/>
              <a:gd name="connsiteY18" fmla="*/ 267737 h 438938"/>
              <a:gd name="connsiteX19" fmla="*/ 78916 w 438801"/>
              <a:gd name="connsiteY19" fmla="*/ 291666 h 438938"/>
              <a:gd name="connsiteX20" fmla="*/ 30099 w 438801"/>
              <a:gd name="connsiteY20" fmla="*/ 340482 h 438938"/>
              <a:gd name="connsiteX21" fmla="*/ 98387 w 438801"/>
              <a:gd name="connsiteY21" fmla="*/ 408771 h 438938"/>
              <a:gd name="connsiteX22" fmla="*/ 147273 w 438801"/>
              <a:gd name="connsiteY22" fmla="*/ 359885 h 438938"/>
              <a:gd name="connsiteX23" fmla="*/ 171064 w 438801"/>
              <a:gd name="connsiteY23" fmla="*/ 369690 h 438938"/>
              <a:gd name="connsiteX24" fmla="*/ 171064 w 438801"/>
              <a:gd name="connsiteY24" fmla="*/ 438938 h 438938"/>
              <a:gd name="connsiteX25" fmla="*/ 267600 w 438801"/>
              <a:gd name="connsiteY25" fmla="*/ 438938 h 438938"/>
              <a:gd name="connsiteX26" fmla="*/ 267600 w 438801"/>
              <a:gd name="connsiteY26" fmla="*/ 369553 h 438938"/>
              <a:gd name="connsiteX27" fmla="*/ 291254 w 438801"/>
              <a:gd name="connsiteY27" fmla="*/ 359748 h 438938"/>
              <a:gd name="connsiteX28" fmla="*/ 340345 w 438801"/>
              <a:gd name="connsiteY28" fmla="*/ 408839 h 438938"/>
              <a:gd name="connsiteX29" fmla="*/ 408633 w 438801"/>
              <a:gd name="connsiteY29" fmla="*/ 340551 h 438938"/>
              <a:gd name="connsiteX30" fmla="*/ 359474 w 438801"/>
              <a:gd name="connsiteY30" fmla="*/ 291391 h 438938"/>
              <a:gd name="connsiteX31" fmla="*/ 369210 w 438801"/>
              <a:gd name="connsiteY31" fmla="*/ 267874 h 438938"/>
              <a:gd name="connsiteX32" fmla="*/ 438801 w 438801"/>
              <a:gd name="connsiteY32" fmla="*/ 267874 h 438938"/>
              <a:gd name="connsiteX33" fmla="*/ 219401 w 438801"/>
              <a:gd name="connsiteY33" fmla="*/ 349601 h 438938"/>
              <a:gd name="connsiteX34" fmla="*/ 89131 w 438801"/>
              <a:gd name="connsiteY34" fmla="*/ 219332 h 438938"/>
              <a:gd name="connsiteX35" fmla="*/ 219401 w 438801"/>
              <a:gd name="connsiteY35" fmla="*/ 89063 h 438938"/>
              <a:gd name="connsiteX36" fmla="*/ 349670 w 438801"/>
              <a:gd name="connsiteY36" fmla="*/ 219332 h 438938"/>
              <a:gd name="connsiteX37" fmla="*/ 219401 w 438801"/>
              <a:gd name="connsiteY37" fmla="*/ 349601 h 438938"/>
              <a:gd name="connsiteX38" fmla="*/ 274251 w 438801"/>
              <a:gd name="connsiteY38" fmla="*/ 164482 h 438938"/>
              <a:gd name="connsiteX39" fmla="*/ 301676 w 438801"/>
              <a:gd name="connsiteY39" fmla="*/ 164482 h 438938"/>
              <a:gd name="connsiteX40" fmla="*/ 301676 w 438801"/>
              <a:gd name="connsiteY40" fmla="*/ 253613 h 438938"/>
              <a:gd name="connsiteX41" fmla="*/ 274251 w 438801"/>
              <a:gd name="connsiteY41" fmla="*/ 253613 h 438938"/>
              <a:gd name="connsiteX42" fmla="*/ 274251 w 438801"/>
              <a:gd name="connsiteY42" fmla="*/ 212819 h 438938"/>
              <a:gd name="connsiteX43" fmla="*/ 239764 w 438801"/>
              <a:gd name="connsiteY43" fmla="*/ 247306 h 438938"/>
              <a:gd name="connsiteX44" fmla="*/ 220360 w 438801"/>
              <a:gd name="connsiteY44" fmla="*/ 266709 h 438938"/>
              <a:gd name="connsiteX45" fmla="*/ 200957 w 438801"/>
              <a:gd name="connsiteY45" fmla="*/ 247306 h 438938"/>
              <a:gd name="connsiteX46" fmla="*/ 186422 w 438801"/>
              <a:gd name="connsiteY46" fmla="*/ 232770 h 438938"/>
              <a:gd name="connsiteX47" fmla="*/ 142816 w 438801"/>
              <a:gd name="connsiteY47" fmla="*/ 276376 h 438938"/>
              <a:gd name="connsiteX48" fmla="*/ 123413 w 438801"/>
              <a:gd name="connsiteY48" fmla="*/ 256973 h 438938"/>
              <a:gd name="connsiteX49" fmla="*/ 167019 w 438801"/>
              <a:gd name="connsiteY49" fmla="*/ 213367 h 438938"/>
              <a:gd name="connsiteX50" fmla="*/ 186422 w 438801"/>
              <a:gd name="connsiteY50" fmla="*/ 193964 h 438938"/>
              <a:gd name="connsiteX51" fmla="*/ 205825 w 438801"/>
              <a:gd name="connsiteY51" fmla="*/ 213367 h 438938"/>
              <a:gd name="connsiteX52" fmla="*/ 220360 w 438801"/>
              <a:gd name="connsiteY52" fmla="*/ 227902 h 438938"/>
              <a:gd name="connsiteX53" fmla="*/ 256356 w 438801"/>
              <a:gd name="connsiteY53" fmla="*/ 191907 h 438938"/>
              <a:gd name="connsiteX54" fmla="*/ 212544 w 438801"/>
              <a:gd name="connsiteY54" fmla="*/ 191907 h 438938"/>
              <a:gd name="connsiteX55" fmla="*/ 212544 w 438801"/>
              <a:gd name="connsiteY55" fmla="*/ 164482 h 438938"/>
              <a:gd name="connsiteX56" fmla="*/ 274251 w 438801"/>
              <a:gd name="connsiteY56" fmla="*/ 164482 h 43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38801" h="438938">
                <a:moveTo>
                  <a:pt x="438801" y="267600"/>
                </a:moveTo>
                <a:lnTo>
                  <a:pt x="438801" y="171064"/>
                </a:lnTo>
                <a:lnTo>
                  <a:pt x="369210" y="171064"/>
                </a:lnTo>
                <a:cubicBezTo>
                  <a:pt x="366605" y="162905"/>
                  <a:pt x="363382" y="155020"/>
                  <a:pt x="359474" y="147547"/>
                </a:cubicBezTo>
                <a:lnTo>
                  <a:pt x="408633" y="98387"/>
                </a:lnTo>
                <a:lnTo>
                  <a:pt x="340345" y="30099"/>
                </a:lnTo>
                <a:lnTo>
                  <a:pt x="291254" y="79190"/>
                </a:lnTo>
                <a:cubicBezTo>
                  <a:pt x="283712" y="75282"/>
                  <a:pt x="275828" y="72059"/>
                  <a:pt x="267600" y="69385"/>
                </a:cubicBezTo>
                <a:lnTo>
                  <a:pt x="267600" y="0"/>
                </a:lnTo>
                <a:lnTo>
                  <a:pt x="171064" y="0"/>
                </a:lnTo>
                <a:lnTo>
                  <a:pt x="171064" y="69248"/>
                </a:lnTo>
                <a:cubicBezTo>
                  <a:pt x="162836" y="71922"/>
                  <a:pt x="154815" y="75145"/>
                  <a:pt x="147273" y="79053"/>
                </a:cubicBezTo>
                <a:lnTo>
                  <a:pt x="98387" y="30168"/>
                </a:lnTo>
                <a:lnTo>
                  <a:pt x="30099" y="98456"/>
                </a:lnTo>
                <a:lnTo>
                  <a:pt x="78916" y="147273"/>
                </a:lnTo>
                <a:cubicBezTo>
                  <a:pt x="75008" y="154883"/>
                  <a:pt x="71648" y="162905"/>
                  <a:pt x="69043" y="171201"/>
                </a:cubicBezTo>
                <a:lnTo>
                  <a:pt x="0" y="171201"/>
                </a:lnTo>
                <a:lnTo>
                  <a:pt x="0" y="267737"/>
                </a:lnTo>
                <a:lnTo>
                  <a:pt x="69043" y="267737"/>
                </a:lnTo>
                <a:cubicBezTo>
                  <a:pt x="71717" y="276033"/>
                  <a:pt x="75008" y="284055"/>
                  <a:pt x="78916" y="291666"/>
                </a:cubicBezTo>
                <a:lnTo>
                  <a:pt x="30099" y="340482"/>
                </a:lnTo>
                <a:lnTo>
                  <a:pt x="98387" y="408771"/>
                </a:lnTo>
                <a:lnTo>
                  <a:pt x="147273" y="359885"/>
                </a:lnTo>
                <a:cubicBezTo>
                  <a:pt x="154883" y="363794"/>
                  <a:pt x="162836" y="367016"/>
                  <a:pt x="171064" y="369690"/>
                </a:cubicBezTo>
                <a:lnTo>
                  <a:pt x="171064" y="438938"/>
                </a:lnTo>
                <a:lnTo>
                  <a:pt x="267600" y="438938"/>
                </a:lnTo>
                <a:lnTo>
                  <a:pt x="267600" y="369553"/>
                </a:lnTo>
                <a:cubicBezTo>
                  <a:pt x="275759" y="366879"/>
                  <a:pt x="283712" y="363656"/>
                  <a:pt x="291254" y="359748"/>
                </a:cubicBezTo>
                <a:lnTo>
                  <a:pt x="340345" y="408839"/>
                </a:lnTo>
                <a:lnTo>
                  <a:pt x="408633" y="340551"/>
                </a:lnTo>
                <a:lnTo>
                  <a:pt x="359474" y="291391"/>
                </a:lnTo>
                <a:cubicBezTo>
                  <a:pt x="363314" y="283849"/>
                  <a:pt x="366536" y="276033"/>
                  <a:pt x="369210" y="267874"/>
                </a:cubicBezTo>
                <a:lnTo>
                  <a:pt x="438801" y="267874"/>
                </a:lnTo>
                <a:close/>
                <a:moveTo>
                  <a:pt x="219401" y="349601"/>
                </a:moveTo>
                <a:cubicBezTo>
                  <a:pt x="147478" y="349601"/>
                  <a:pt x="89131" y="291254"/>
                  <a:pt x="89131" y="219332"/>
                </a:cubicBezTo>
                <a:cubicBezTo>
                  <a:pt x="89131" y="147410"/>
                  <a:pt x="147478" y="89063"/>
                  <a:pt x="219401" y="89063"/>
                </a:cubicBezTo>
                <a:cubicBezTo>
                  <a:pt x="291323" y="89063"/>
                  <a:pt x="349670" y="147410"/>
                  <a:pt x="349670" y="219332"/>
                </a:cubicBezTo>
                <a:cubicBezTo>
                  <a:pt x="349670" y="291254"/>
                  <a:pt x="291323" y="349601"/>
                  <a:pt x="219401" y="349601"/>
                </a:cubicBezTo>
                <a:close/>
                <a:moveTo>
                  <a:pt x="274251" y="164482"/>
                </a:moveTo>
                <a:lnTo>
                  <a:pt x="301676" y="164482"/>
                </a:lnTo>
                <a:lnTo>
                  <a:pt x="301676" y="253613"/>
                </a:lnTo>
                <a:lnTo>
                  <a:pt x="274251" y="253613"/>
                </a:lnTo>
                <a:lnTo>
                  <a:pt x="274251" y="212819"/>
                </a:lnTo>
                <a:lnTo>
                  <a:pt x="239764" y="247306"/>
                </a:lnTo>
                <a:lnTo>
                  <a:pt x="220360" y="266709"/>
                </a:lnTo>
                <a:lnTo>
                  <a:pt x="200957" y="247306"/>
                </a:lnTo>
                <a:lnTo>
                  <a:pt x="186422" y="232770"/>
                </a:lnTo>
                <a:lnTo>
                  <a:pt x="142816" y="276376"/>
                </a:lnTo>
                <a:lnTo>
                  <a:pt x="123413" y="256973"/>
                </a:lnTo>
                <a:lnTo>
                  <a:pt x="167019" y="213367"/>
                </a:lnTo>
                <a:lnTo>
                  <a:pt x="186422" y="193964"/>
                </a:lnTo>
                <a:lnTo>
                  <a:pt x="205825" y="213367"/>
                </a:lnTo>
                <a:lnTo>
                  <a:pt x="220360" y="227902"/>
                </a:lnTo>
                <a:lnTo>
                  <a:pt x="256356" y="191907"/>
                </a:lnTo>
                <a:lnTo>
                  <a:pt x="212544" y="191907"/>
                </a:lnTo>
                <a:lnTo>
                  <a:pt x="212544" y="164482"/>
                </a:lnTo>
                <a:lnTo>
                  <a:pt x="274251" y="164482"/>
                </a:lnTo>
                <a:close/>
              </a:path>
            </a:pathLst>
          </a:custGeom>
          <a:solidFill>
            <a:schemeClr val="bg2"/>
          </a:solidFill>
          <a:ln w="6794" cap="flat">
            <a:noFill/>
            <a:prstDash val="solid"/>
            <a:miter/>
          </a:ln>
        </p:spPr>
        <p:txBody>
          <a:bodyPr rtlCol="0" anchor="ctr"/>
          <a:lstStyle/>
          <a:p>
            <a:endParaRPr lang="en-US"/>
          </a:p>
        </p:txBody>
      </p:sp>
      <p:pic>
        <p:nvPicPr>
          <p:cNvPr id="17" name="Grafik 16">
            <a:extLst>
              <a:ext uri="{FF2B5EF4-FFF2-40B4-BE49-F238E27FC236}">
                <a16:creationId xmlns:a16="http://schemas.microsoft.com/office/drawing/2014/main" id="{7809F172-D0E2-5EBD-9F62-4856F90D4FCC}"/>
              </a:ext>
            </a:extLst>
          </p:cNvPr>
          <p:cNvPicPr>
            <a:picLocks noChangeAspect="1"/>
          </p:cNvPicPr>
          <p:nvPr/>
        </p:nvPicPr>
        <p:blipFill>
          <a:blip r:embed="rId8"/>
          <a:srcRect/>
          <a:stretch/>
        </p:blipFill>
        <p:spPr>
          <a:xfrm>
            <a:off x="4458729" y="3763366"/>
            <a:ext cx="3598861" cy="1590555"/>
          </a:xfrm>
          <a:prstGeom prst="rect">
            <a:avLst/>
          </a:prstGeom>
          <a:ln w="34925">
            <a:noFill/>
          </a:ln>
        </p:spPr>
      </p:pic>
      <p:pic>
        <p:nvPicPr>
          <p:cNvPr id="4" name="Grafik 324">
            <a:extLst>
              <a:ext uri="{FF2B5EF4-FFF2-40B4-BE49-F238E27FC236}">
                <a16:creationId xmlns:a16="http://schemas.microsoft.com/office/drawing/2014/main" id="{C418C483-E373-F4DD-7670-ABB585F160DF}"/>
              </a:ext>
            </a:extLst>
          </p:cNvPr>
          <p:cNvPicPr preferRelativeResize="0">
            <a:picLocks/>
          </p:cNvPicPr>
          <p:nvPr/>
        </p:nvPicPr>
        <p:blipFill>
          <a:blip r:embed="rId9"/>
          <a:srcRect l="1394" t="37438" r="20846" b="18717"/>
          <a:stretch>
            <a:fillRect/>
          </a:stretch>
        </p:blipFill>
        <p:spPr>
          <a:xfrm>
            <a:off x="411163" y="1415517"/>
            <a:ext cx="3598862" cy="2037688"/>
          </a:xfrm>
          <a:prstGeom prst="rect">
            <a:avLst/>
          </a:prstGeom>
        </p:spPr>
      </p:pic>
      <p:sp>
        <p:nvSpPr>
          <p:cNvPr id="6" name="Foliennummernplatzhalter 5">
            <a:extLst>
              <a:ext uri="{FF2B5EF4-FFF2-40B4-BE49-F238E27FC236}">
                <a16:creationId xmlns:a16="http://schemas.microsoft.com/office/drawing/2014/main" id="{C7E16315-7062-37E9-719E-08E2039AC25F}"/>
              </a:ext>
            </a:extLst>
          </p:cNvPr>
          <p:cNvSpPr>
            <a:spLocks noGrp="1"/>
          </p:cNvSpPr>
          <p:nvPr>
            <p:ph type="sldNum" sz="quarter" idx="11"/>
          </p:nvPr>
        </p:nvSpPr>
        <p:spPr/>
        <p:txBody>
          <a:bodyPr/>
          <a:lstStyle/>
          <a:p>
            <a:r>
              <a:rPr lang="en-US"/>
              <a:t>Page </a:t>
            </a:r>
            <a:fld id="{15EBE321-CBB1-4E91-BD14-37C8D44326FB}" type="slidenum">
              <a:rPr lang="en-US" smtClean="0"/>
              <a:pPr/>
              <a:t>2</a:t>
            </a:fld>
            <a:endParaRPr lang="en-US"/>
          </a:p>
        </p:txBody>
      </p:sp>
    </p:spTree>
    <p:extLst>
      <p:ext uri="{BB962C8B-B14F-4D97-AF65-F5344CB8AC3E}">
        <p14:creationId xmlns:p14="http://schemas.microsoft.com/office/powerpoint/2010/main" val="1277168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87C869A6-E73C-461F-85C5-39143BE97FE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5" progId="TCLayout.ActiveDocument.1">
                  <p:embed/>
                </p:oleObj>
              </mc:Choice>
              <mc:Fallback>
                <p:oleObj name="think-cell Slide" r:id="rId3" imgW="344" imgH="345" progId="TCLayout.ActiveDocument.1">
                  <p:embed/>
                  <p:pic>
                    <p:nvPicPr>
                      <p:cNvPr id="6" name="Objekt 5" hidden="1">
                        <a:extLst>
                          <a:ext uri="{FF2B5EF4-FFF2-40B4-BE49-F238E27FC236}">
                            <a16:creationId xmlns:a16="http://schemas.microsoft.com/office/drawing/2014/main" id="{87C869A6-E73C-461F-85C5-39143BE97FE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extBox 51">
            <a:extLst>
              <a:ext uri="{FF2B5EF4-FFF2-40B4-BE49-F238E27FC236}">
                <a16:creationId xmlns:a16="http://schemas.microsoft.com/office/drawing/2014/main" id="{85E5C832-043A-6779-3C8A-8DCE230ABEBB}"/>
              </a:ext>
            </a:extLst>
          </p:cNvPr>
          <p:cNvSpPr txBox="1">
            <a:spLocks/>
          </p:cNvSpPr>
          <p:nvPr/>
        </p:nvSpPr>
        <p:spPr bwMode="gray">
          <a:xfrm>
            <a:off x="414124" y="3017333"/>
            <a:ext cx="2553012" cy="2552400"/>
          </a:xfrm>
          <a:prstGeom prst="rect">
            <a:avLst/>
          </a:prstGeom>
          <a:solidFill>
            <a:srgbClr val="333353"/>
          </a:solidFill>
        </p:spPr>
        <p:txBody>
          <a:bodyPr vert="horz" lIns="216000" tIns="144000" rIns="216000" bIns="14400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pPr>
            <a:r>
              <a:rPr lang="en-US" sz="1200"/>
              <a:t>How can we effectively address the challenges of </a:t>
            </a:r>
            <a:r>
              <a:rPr lang="en-US" sz="1200" b="1"/>
              <a:t>ensuring continuous and safe operation for a modernized SIMATIC PCS 7 system </a:t>
            </a:r>
            <a:r>
              <a:rPr lang="en-US" sz="1200"/>
              <a:t>over its full operational lifespan?</a:t>
            </a:r>
          </a:p>
        </p:txBody>
      </p:sp>
      <p:sp>
        <p:nvSpPr>
          <p:cNvPr id="39" name="TextBox 51">
            <a:extLst>
              <a:ext uri="{FF2B5EF4-FFF2-40B4-BE49-F238E27FC236}">
                <a16:creationId xmlns:a16="http://schemas.microsoft.com/office/drawing/2014/main" id="{2817150C-03EA-F182-3FC1-B66C7D548FE5}"/>
              </a:ext>
            </a:extLst>
          </p:cNvPr>
          <p:cNvSpPr txBox="1">
            <a:spLocks/>
          </p:cNvSpPr>
          <p:nvPr/>
        </p:nvSpPr>
        <p:spPr bwMode="gray">
          <a:xfrm>
            <a:off x="3039136" y="3017333"/>
            <a:ext cx="2553012" cy="2552400"/>
          </a:xfrm>
          <a:prstGeom prst="rect">
            <a:avLst/>
          </a:prstGeom>
          <a:solidFill>
            <a:srgbClr val="333353"/>
          </a:solidFill>
        </p:spPr>
        <p:txBody>
          <a:bodyPr vert="horz" lIns="216000" tIns="144000" rIns="216000" bIns="14400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pPr>
            <a:r>
              <a:rPr lang="en-US" sz="1200"/>
              <a:t>How can we overcome the challenges of </a:t>
            </a:r>
            <a:r>
              <a:rPr lang="en-US" sz="1200" b="1"/>
              <a:t>ensuring ongoing serviceability and technical support for SIMATIC PCS 7 systems </a:t>
            </a:r>
            <a:r>
              <a:rPr lang="en-US" sz="1200"/>
              <a:t>after a modernization?</a:t>
            </a:r>
          </a:p>
        </p:txBody>
      </p:sp>
      <p:sp>
        <p:nvSpPr>
          <p:cNvPr id="43" name="TextBox 51">
            <a:extLst>
              <a:ext uri="{FF2B5EF4-FFF2-40B4-BE49-F238E27FC236}">
                <a16:creationId xmlns:a16="http://schemas.microsoft.com/office/drawing/2014/main" id="{0B688582-AD49-8AE9-6814-2F011A1812FC}"/>
              </a:ext>
            </a:extLst>
          </p:cNvPr>
          <p:cNvSpPr txBox="1">
            <a:spLocks/>
          </p:cNvSpPr>
          <p:nvPr/>
        </p:nvSpPr>
        <p:spPr bwMode="gray">
          <a:xfrm>
            <a:off x="5664148" y="3017333"/>
            <a:ext cx="2553012" cy="2552400"/>
          </a:xfrm>
          <a:prstGeom prst="rect">
            <a:avLst/>
          </a:prstGeom>
          <a:solidFill>
            <a:srgbClr val="333353"/>
          </a:solidFill>
        </p:spPr>
        <p:txBody>
          <a:bodyPr vert="horz" wrap="square" lIns="216000" tIns="144000" rIns="216000" bIns="14400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pPr>
            <a:r>
              <a:rPr lang="en-US" sz="1200"/>
              <a:t>How can </a:t>
            </a:r>
            <a:r>
              <a:rPr lang="en-US" sz="1200" b="1"/>
              <a:t>current cybersecurity standards be effectively integrated</a:t>
            </a:r>
            <a:r>
              <a:rPr lang="en-US" sz="1200"/>
              <a:t> </a:t>
            </a:r>
            <a:r>
              <a:rPr lang="en-US" sz="1200" b="1"/>
              <a:t>and continuously maintained </a:t>
            </a:r>
            <a:r>
              <a:rPr lang="en-US" sz="1200"/>
              <a:t>during and after a modernization of SIMATIC PCS 7? </a:t>
            </a:r>
          </a:p>
        </p:txBody>
      </p:sp>
      <p:sp>
        <p:nvSpPr>
          <p:cNvPr id="44" name="TextBox 51">
            <a:extLst>
              <a:ext uri="{FF2B5EF4-FFF2-40B4-BE49-F238E27FC236}">
                <a16:creationId xmlns:a16="http://schemas.microsoft.com/office/drawing/2014/main" id="{FCB9B966-F957-A955-A9EC-E564FE2CCE49}"/>
              </a:ext>
            </a:extLst>
          </p:cNvPr>
          <p:cNvSpPr txBox="1">
            <a:spLocks/>
          </p:cNvSpPr>
          <p:nvPr/>
        </p:nvSpPr>
        <p:spPr bwMode="gray">
          <a:xfrm>
            <a:off x="8289159" y="3017333"/>
            <a:ext cx="2553012" cy="2552400"/>
          </a:xfrm>
          <a:prstGeom prst="rect">
            <a:avLst/>
          </a:prstGeom>
          <a:solidFill>
            <a:srgbClr val="333353"/>
          </a:solidFill>
        </p:spPr>
        <p:txBody>
          <a:bodyPr vert="horz" lIns="216000" tIns="144000" rIns="216000" bIns="14400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pPr>
            <a:r>
              <a:rPr lang="en-US" sz="1200" dirty="0"/>
              <a:t>How can </a:t>
            </a:r>
            <a:r>
              <a:rPr lang="en-US" sz="1200" b="1" dirty="0"/>
              <a:t>long-term investment protection and future-proofing </a:t>
            </a:r>
            <a:r>
              <a:rPr lang="en-US" sz="1200" dirty="0"/>
              <a:t>for a SIMATIC PCS 7 modernization project be secured? </a:t>
            </a:r>
          </a:p>
        </p:txBody>
      </p:sp>
      <p:sp>
        <p:nvSpPr>
          <p:cNvPr id="4" name="Rechteck 3">
            <a:extLst>
              <a:ext uri="{FF2B5EF4-FFF2-40B4-BE49-F238E27FC236}">
                <a16:creationId xmlns:a16="http://schemas.microsoft.com/office/drawing/2014/main" id="{3E9AC3E8-B5C7-715B-A153-A00F165DAF02}"/>
              </a:ext>
            </a:extLst>
          </p:cNvPr>
          <p:cNvSpPr>
            <a:spLocks/>
          </p:cNvSpPr>
          <p:nvPr/>
        </p:nvSpPr>
        <p:spPr>
          <a:xfrm>
            <a:off x="2251213" y="4853810"/>
            <a:ext cx="553998" cy="553998"/>
          </a:xfrm>
          <a:prstGeom prst="rect">
            <a:avLst/>
          </a:prstGeom>
          <a:solidFill>
            <a:srgbClr val="00C1B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31" name="Textfeld 30">
            <a:extLst>
              <a:ext uri="{FF2B5EF4-FFF2-40B4-BE49-F238E27FC236}">
                <a16:creationId xmlns:a16="http://schemas.microsoft.com/office/drawing/2014/main" id="{EF872729-EBEE-0DE9-B7FF-36E7DEA13F52}"/>
              </a:ext>
            </a:extLst>
          </p:cNvPr>
          <p:cNvSpPr txBox="1">
            <a:spLocks/>
          </p:cNvSpPr>
          <p:nvPr/>
        </p:nvSpPr>
        <p:spPr bwMode="gray">
          <a:xfrm>
            <a:off x="410400" y="1415516"/>
            <a:ext cx="6857797" cy="892552"/>
          </a:xfrm>
          <a:prstGeom prst="rect">
            <a:avLst/>
          </a:prstGeom>
          <a:noFill/>
        </p:spPr>
        <p:txBody>
          <a:bodyPr wrap="square" lIns="0" tIns="0" rIns="0" bIns="0">
            <a:spAutoFit/>
          </a:bodyPr>
          <a:lstStyle/>
          <a:p>
            <a:pPr>
              <a:spcBef>
                <a:spcPct val="0"/>
              </a:spcBef>
              <a:defRPr/>
            </a:pPr>
            <a:r>
              <a:rPr lang="en-US" sz="4000">
                <a:gradFill>
                  <a:gsLst>
                    <a:gs pos="0">
                      <a:srgbClr val="00FFB9"/>
                    </a:gs>
                    <a:gs pos="100000">
                      <a:srgbClr val="00E6DC"/>
                    </a:gs>
                  </a:gsLst>
                  <a:lin ang="0" scaled="0"/>
                </a:gradFill>
                <a:latin typeface="+mn-lt"/>
                <a:ea typeface="+mj-ea"/>
                <a:cs typeface="+mj-cs"/>
              </a:rPr>
              <a:t>Challenge</a:t>
            </a:r>
            <a:br>
              <a:rPr kumimoji="0" lang="en-US" sz="4800" b="1" i="0" u="none" strike="noStrike" kern="1200" cap="none" spc="0" normalizeH="0" baseline="0" noProof="0">
                <a:ln>
                  <a:noFill/>
                </a:ln>
                <a:gradFill>
                  <a:gsLst>
                    <a:gs pos="0">
                      <a:srgbClr val="00D7A0"/>
                    </a:gs>
                    <a:gs pos="100000">
                      <a:srgbClr val="00BEDC"/>
                    </a:gs>
                  </a:gsLst>
                  <a:lin ang="0" scaled="1"/>
                </a:gradFill>
                <a:effectLst/>
                <a:uLnTx/>
                <a:uFillTx/>
                <a:latin typeface="+mn-lt"/>
                <a:ea typeface="+mn-ea"/>
                <a:cs typeface="+mn-cs"/>
              </a:rPr>
            </a:br>
            <a:r>
              <a:rPr lang="en-US" sz="1600">
                <a:solidFill>
                  <a:schemeClr val="tx1"/>
                </a:solidFill>
                <a:latin typeface="+mn-lt"/>
              </a:rPr>
              <a:t>Are the SIMATIC PCS 7 hardware and operating systems outdated?</a:t>
            </a:r>
            <a:endParaRPr lang="en-US">
              <a:solidFill>
                <a:schemeClr val="tx1"/>
              </a:solidFill>
              <a:latin typeface="+mn-lt"/>
              <a:ea typeface="+mn-ea"/>
            </a:endParaRPr>
          </a:p>
        </p:txBody>
      </p:sp>
      <p:sp>
        <p:nvSpPr>
          <p:cNvPr id="27" name="Fußzeilenplatzhalter 2">
            <a:extLst>
              <a:ext uri="{FF2B5EF4-FFF2-40B4-BE49-F238E27FC236}">
                <a16:creationId xmlns:a16="http://schemas.microsoft.com/office/drawing/2014/main" id="{E24FCB47-BDAE-4BE6-A871-6D9CD1F7A6BD}"/>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37" name="Rechteck 36">
            <a:extLst>
              <a:ext uri="{FF2B5EF4-FFF2-40B4-BE49-F238E27FC236}">
                <a16:creationId xmlns:a16="http://schemas.microsoft.com/office/drawing/2014/main" id="{4B42D41E-EF96-A8D4-7058-B2829A899A74}"/>
              </a:ext>
            </a:extLst>
          </p:cNvPr>
          <p:cNvSpPr>
            <a:spLocks/>
          </p:cNvSpPr>
          <p:nvPr/>
        </p:nvSpPr>
        <p:spPr>
          <a:xfrm>
            <a:off x="10126248" y="4853810"/>
            <a:ext cx="553998" cy="553998"/>
          </a:xfrm>
          <a:prstGeom prst="rect">
            <a:avLst/>
          </a:prstGeom>
          <a:solidFill>
            <a:srgbClr val="00C1B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36" name="Rechteck 35">
            <a:extLst>
              <a:ext uri="{FF2B5EF4-FFF2-40B4-BE49-F238E27FC236}">
                <a16:creationId xmlns:a16="http://schemas.microsoft.com/office/drawing/2014/main" id="{454239A9-53ED-B7ED-F1CE-908915FED328}"/>
              </a:ext>
            </a:extLst>
          </p:cNvPr>
          <p:cNvSpPr>
            <a:spLocks/>
          </p:cNvSpPr>
          <p:nvPr/>
        </p:nvSpPr>
        <p:spPr>
          <a:xfrm>
            <a:off x="4876225" y="4853810"/>
            <a:ext cx="553998" cy="553998"/>
          </a:xfrm>
          <a:prstGeom prst="rect">
            <a:avLst/>
          </a:prstGeom>
          <a:solidFill>
            <a:srgbClr val="00C1B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b="1"/>
          </a:p>
        </p:txBody>
      </p:sp>
      <p:sp>
        <p:nvSpPr>
          <p:cNvPr id="41" name="Rechteck 40">
            <a:extLst>
              <a:ext uri="{FF2B5EF4-FFF2-40B4-BE49-F238E27FC236}">
                <a16:creationId xmlns:a16="http://schemas.microsoft.com/office/drawing/2014/main" id="{C1F48589-29AA-9A61-53C5-7448A77CB684}"/>
              </a:ext>
            </a:extLst>
          </p:cNvPr>
          <p:cNvSpPr>
            <a:spLocks/>
          </p:cNvSpPr>
          <p:nvPr/>
        </p:nvSpPr>
        <p:spPr>
          <a:xfrm>
            <a:off x="7501237" y="4853810"/>
            <a:ext cx="553998" cy="553998"/>
          </a:xfrm>
          <a:prstGeom prst="rect">
            <a:avLst/>
          </a:prstGeom>
          <a:solidFill>
            <a:srgbClr val="00C1B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11" name="Freihandform: Form 10">
            <a:extLst>
              <a:ext uri="{FF2B5EF4-FFF2-40B4-BE49-F238E27FC236}">
                <a16:creationId xmlns:a16="http://schemas.microsoft.com/office/drawing/2014/main" id="{7B6928BC-7532-0B89-4196-5A1CF7A838B5}"/>
              </a:ext>
            </a:extLst>
          </p:cNvPr>
          <p:cNvSpPr/>
          <p:nvPr/>
        </p:nvSpPr>
        <p:spPr>
          <a:xfrm>
            <a:off x="2341061" y="4956100"/>
            <a:ext cx="374301" cy="355114"/>
          </a:xfrm>
          <a:custGeom>
            <a:avLst/>
            <a:gdLst>
              <a:gd name="connsiteX0" fmla="*/ 168026 w 374301"/>
              <a:gd name="connsiteY0" fmla="*/ 86315 h 355114"/>
              <a:gd name="connsiteX1" fmla="*/ 201626 w 374301"/>
              <a:gd name="connsiteY1" fmla="*/ 86315 h 355114"/>
              <a:gd name="connsiteX2" fmla="*/ 201626 w 374301"/>
              <a:gd name="connsiteY2" fmla="*/ 215915 h 355114"/>
              <a:gd name="connsiteX3" fmla="*/ 105626 w 374301"/>
              <a:gd name="connsiteY3" fmla="*/ 215915 h 355114"/>
              <a:gd name="connsiteX4" fmla="*/ 105626 w 374301"/>
              <a:gd name="connsiteY4" fmla="*/ 182315 h 355114"/>
              <a:gd name="connsiteX5" fmla="*/ 168026 w 374301"/>
              <a:gd name="connsiteY5" fmla="*/ 182315 h 355114"/>
              <a:gd name="connsiteX6" fmla="*/ 242974 w 374301"/>
              <a:gd name="connsiteY6" fmla="*/ 305766 h 355114"/>
              <a:gd name="connsiteX7" fmla="*/ 258222 w 374301"/>
              <a:gd name="connsiteY7" fmla="*/ 335694 h 355114"/>
              <a:gd name="connsiteX8" fmla="*/ 302676 w 374301"/>
              <a:gd name="connsiteY8" fmla="*/ 303491 h 355114"/>
              <a:gd name="connsiteX9" fmla="*/ 279018 w 374301"/>
              <a:gd name="connsiteY9" fmla="*/ 279656 h 355114"/>
              <a:gd name="connsiteX10" fmla="*/ 242974 w 374301"/>
              <a:gd name="connsiteY10" fmla="*/ 305766 h 355114"/>
              <a:gd name="connsiteX11" fmla="*/ 177626 w 374301"/>
              <a:gd name="connsiteY11" fmla="*/ 321515 h 355114"/>
              <a:gd name="connsiteX12" fmla="*/ 177626 w 374301"/>
              <a:gd name="connsiteY12" fmla="*/ 355115 h 355114"/>
              <a:gd name="connsiteX13" fmla="*/ 231880 w 374301"/>
              <a:gd name="connsiteY13" fmla="*/ 346609 h 355114"/>
              <a:gd name="connsiteX14" fmla="*/ 221616 w 374301"/>
              <a:gd name="connsiteY14" fmla="*/ 314617 h 355114"/>
              <a:gd name="connsiteX15" fmla="*/ 177626 w 374301"/>
              <a:gd name="connsiteY15" fmla="*/ 321515 h 355114"/>
              <a:gd name="connsiteX16" fmla="*/ 294056 w 374301"/>
              <a:gd name="connsiteY16" fmla="*/ 262106 h 355114"/>
              <a:gd name="connsiteX17" fmla="*/ 321223 w 374301"/>
              <a:gd name="connsiteY17" fmla="*/ 281844 h 355114"/>
              <a:gd name="connsiteX18" fmla="*/ 346298 w 374301"/>
              <a:gd name="connsiteY18" fmla="*/ 233007 h 355114"/>
              <a:gd name="connsiteX19" fmla="*/ 314388 w 374301"/>
              <a:gd name="connsiteY19" fmla="*/ 222508 h 355114"/>
              <a:gd name="connsiteX20" fmla="*/ 294056 w 374301"/>
              <a:gd name="connsiteY20" fmla="*/ 262106 h 355114"/>
              <a:gd name="connsiteX21" fmla="*/ 33626 w 374301"/>
              <a:gd name="connsiteY21" fmla="*/ 177515 h 355114"/>
              <a:gd name="connsiteX22" fmla="*/ 177409 w 374301"/>
              <a:gd name="connsiteY22" fmla="*/ 33515 h 355114"/>
              <a:gd name="connsiteX23" fmla="*/ 302604 w 374301"/>
              <a:gd name="connsiteY23" fmla="*/ 106281 h 355114"/>
              <a:gd name="connsiteX24" fmla="*/ 258676 w 374301"/>
              <a:gd name="connsiteY24" fmla="*/ 95968 h 355114"/>
              <a:gd name="connsiteX25" fmla="*/ 251544 w 374301"/>
              <a:gd name="connsiteY25" fmla="*/ 126344 h 355114"/>
              <a:gd name="connsiteX26" fmla="*/ 340226 w 374301"/>
              <a:gd name="connsiteY26" fmla="*/ 147163 h 355114"/>
              <a:gd name="connsiteX27" fmla="*/ 374301 w 374301"/>
              <a:gd name="connsiteY27" fmla="*/ 62711 h 355114"/>
              <a:gd name="connsiteX28" fmla="*/ 345367 w 374301"/>
              <a:gd name="connsiteY28" fmla="*/ 51036 h 355114"/>
              <a:gd name="connsiteX29" fmla="*/ 330631 w 374301"/>
              <a:gd name="connsiteY29" fmla="*/ 87554 h 355114"/>
              <a:gd name="connsiteX30" fmla="*/ 329440 w 374301"/>
              <a:gd name="connsiteY30" fmla="*/ 85640 h 355114"/>
              <a:gd name="connsiteX31" fmla="*/ 85639 w 374301"/>
              <a:gd name="connsiteY31" fmla="*/ 25675 h 355114"/>
              <a:gd name="connsiteX32" fmla="*/ 25675 w 374301"/>
              <a:gd name="connsiteY32" fmla="*/ 269477 h 355114"/>
              <a:gd name="connsiteX33" fmla="*/ 149199 w 374301"/>
              <a:gd name="connsiteY33" fmla="*/ 352811 h 355114"/>
              <a:gd name="connsiteX34" fmla="*/ 154577 w 374301"/>
              <a:gd name="connsiteY34" fmla="*/ 319647 h 355114"/>
              <a:gd name="connsiteX35" fmla="*/ 33626 w 374301"/>
              <a:gd name="connsiteY35" fmla="*/ 177515 h 355114"/>
              <a:gd name="connsiteX36" fmla="*/ 319850 w 374301"/>
              <a:gd name="connsiteY36" fmla="*/ 200040 h 355114"/>
              <a:gd name="connsiteX37" fmla="*/ 353037 w 374301"/>
              <a:gd name="connsiteY37" fmla="*/ 205297 h 355114"/>
              <a:gd name="connsiteX38" fmla="*/ 355226 w 374301"/>
              <a:gd name="connsiteY38" fmla="*/ 177515 h 355114"/>
              <a:gd name="connsiteX39" fmla="*/ 321626 w 374301"/>
              <a:gd name="connsiteY39" fmla="*/ 177515 h 355114"/>
              <a:gd name="connsiteX40" fmla="*/ 319850 w 374301"/>
              <a:gd name="connsiteY40" fmla="*/ 200040 h 35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74301" h="355114">
                <a:moveTo>
                  <a:pt x="168026" y="86315"/>
                </a:moveTo>
                <a:lnTo>
                  <a:pt x="201626" y="86315"/>
                </a:lnTo>
                <a:lnTo>
                  <a:pt x="201626" y="215915"/>
                </a:lnTo>
                <a:lnTo>
                  <a:pt x="105626" y="215915"/>
                </a:lnTo>
                <a:lnTo>
                  <a:pt x="105626" y="182315"/>
                </a:lnTo>
                <a:lnTo>
                  <a:pt x="168026" y="182315"/>
                </a:lnTo>
                <a:close/>
                <a:moveTo>
                  <a:pt x="242974" y="305766"/>
                </a:moveTo>
                <a:lnTo>
                  <a:pt x="258222" y="335694"/>
                </a:lnTo>
                <a:cubicBezTo>
                  <a:pt x="274612" y="327313"/>
                  <a:pt x="289607" y="316451"/>
                  <a:pt x="302676" y="303491"/>
                </a:cubicBezTo>
                <a:lnTo>
                  <a:pt x="279018" y="279656"/>
                </a:lnTo>
                <a:cubicBezTo>
                  <a:pt x="268422" y="290167"/>
                  <a:pt x="256263" y="298974"/>
                  <a:pt x="242974" y="305766"/>
                </a:cubicBezTo>
                <a:close/>
                <a:moveTo>
                  <a:pt x="177626" y="321515"/>
                </a:moveTo>
                <a:lnTo>
                  <a:pt x="177626" y="355115"/>
                </a:lnTo>
                <a:cubicBezTo>
                  <a:pt x="196043" y="355119"/>
                  <a:pt x="214348" y="352249"/>
                  <a:pt x="231880" y="346609"/>
                </a:cubicBezTo>
                <a:lnTo>
                  <a:pt x="221616" y="314617"/>
                </a:lnTo>
                <a:cubicBezTo>
                  <a:pt x="207401" y="319191"/>
                  <a:pt x="192559" y="321519"/>
                  <a:pt x="177626" y="321515"/>
                </a:cubicBezTo>
                <a:close/>
                <a:moveTo>
                  <a:pt x="294056" y="262106"/>
                </a:moveTo>
                <a:lnTo>
                  <a:pt x="321223" y="281844"/>
                </a:lnTo>
                <a:cubicBezTo>
                  <a:pt x="332066" y="266967"/>
                  <a:pt x="340528" y="250490"/>
                  <a:pt x="346298" y="233007"/>
                </a:cubicBezTo>
                <a:lnTo>
                  <a:pt x="314388" y="222508"/>
                </a:lnTo>
                <a:cubicBezTo>
                  <a:pt x="309708" y="236684"/>
                  <a:pt x="302848" y="250044"/>
                  <a:pt x="294056" y="262106"/>
                </a:cubicBezTo>
                <a:close/>
                <a:moveTo>
                  <a:pt x="33626" y="177515"/>
                </a:moveTo>
                <a:cubicBezTo>
                  <a:pt x="33566" y="98045"/>
                  <a:pt x="97940" y="33575"/>
                  <a:pt x="177409" y="33515"/>
                </a:cubicBezTo>
                <a:cubicBezTo>
                  <a:pt x="229193" y="33476"/>
                  <a:pt x="277005" y="61265"/>
                  <a:pt x="302604" y="106281"/>
                </a:cubicBezTo>
                <a:lnTo>
                  <a:pt x="258676" y="95968"/>
                </a:lnTo>
                <a:lnTo>
                  <a:pt x="251544" y="126344"/>
                </a:lnTo>
                <a:lnTo>
                  <a:pt x="340226" y="147163"/>
                </a:lnTo>
                <a:lnTo>
                  <a:pt x="374301" y="62711"/>
                </a:lnTo>
                <a:lnTo>
                  <a:pt x="345367" y="51036"/>
                </a:lnTo>
                <a:lnTo>
                  <a:pt x="330631" y="87554"/>
                </a:lnTo>
                <a:cubicBezTo>
                  <a:pt x="330237" y="86880"/>
                  <a:pt x="329839" y="86270"/>
                  <a:pt x="329440" y="85640"/>
                </a:cubicBezTo>
                <a:cubicBezTo>
                  <a:pt x="278676" y="1757"/>
                  <a:pt x="169522" y="-25091"/>
                  <a:pt x="85639" y="25675"/>
                </a:cubicBezTo>
                <a:cubicBezTo>
                  <a:pt x="1756" y="76440"/>
                  <a:pt x="-25090" y="185594"/>
                  <a:pt x="25675" y="269477"/>
                </a:cubicBezTo>
                <a:cubicBezTo>
                  <a:pt x="52635" y="314027"/>
                  <a:pt x="97796" y="344492"/>
                  <a:pt x="149199" y="352811"/>
                </a:cubicBezTo>
                <a:lnTo>
                  <a:pt x="154577" y="319647"/>
                </a:lnTo>
                <a:cubicBezTo>
                  <a:pt x="84907" y="308257"/>
                  <a:pt x="33721" y="248110"/>
                  <a:pt x="33626" y="177515"/>
                </a:cubicBezTo>
                <a:close/>
                <a:moveTo>
                  <a:pt x="319850" y="200040"/>
                </a:moveTo>
                <a:lnTo>
                  <a:pt x="353037" y="205297"/>
                </a:lnTo>
                <a:cubicBezTo>
                  <a:pt x="354492" y="196108"/>
                  <a:pt x="355221" y="186818"/>
                  <a:pt x="355226" y="177515"/>
                </a:cubicBezTo>
                <a:lnTo>
                  <a:pt x="321626" y="177515"/>
                </a:lnTo>
                <a:cubicBezTo>
                  <a:pt x="321626" y="185058"/>
                  <a:pt x="321031" y="192589"/>
                  <a:pt x="319850" y="200040"/>
                </a:cubicBezTo>
                <a:close/>
              </a:path>
            </a:pathLst>
          </a:custGeom>
          <a:solidFill>
            <a:srgbClr val="000028"/>
          </a:solidFill>
          <a:ln w="4763"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9F61723C-AB14-75D0-BCA5-DC0BE4873B81}"/>
              </a:ext>
            </a:extLst>
          </p:cNvPr>
          <p:cNvSpPr/>
          <p:nvPr/>
        </p:nvSpPr>
        <p:spPr bwMode="gray">
          <a:xfrm>
            <a:off x="4944371" y="4972682"/>
            <a:ext cx="417705" cy="316254"/>
          </a:xfrm>
          <a:custGeom>
            <a:avLst/>
            <a:gdLst>
              <a:gd name="connsiteX0" fmla="*/ 224748 w 648997"/>
              <a:gd name="connsiteY0" fmla="*/ 325810 h 491371"/>
              <a:gd name="connsiteX1" fmla="*/ 253408 w 648997"/>
              <a:gd name="connsiteY1" fmla="*/ 309286 h 491371"/>
              <a:gd name="connsiteX2" fmla="*/ 232839 w 648997"/>
              <a:gd name="connsiteY2" fmla="*/ 273634 h 491371"/>
              <a:gd name="connsiteX3" fmla="*/ 204111 w 648997"/>
              <a:gd name="connsiteY3" fmla="*/ 290226 h 491371"/>
              <a:gd name="connsiteX4" fmla="*/ 196638 w 648997"/>
              <a:gd name="connsiteY4" fmla="*/ 282752 h 491371"/>
              <a:gd name="connsiteX5" fmla="*/ 213230 w 648997"/>
              <a:gd name="connsiteY5" fmla="*/ 254025 h 491371"/>
              <a:gd name="connsiteX6" fmla="*/ 177577 w 648997"/>
              <a:gd name="connsiteY6" fmla="*/ 233456 h 491371"/>
              <a:gd name="connsiteX7" fmla="*/ 161054 w 648997"/>
              <a:gd name="connsiteY7" fmla="*/ 262115 h 491371"/>
              <a:gd name="connsiteX8" fmla="*/ 150838 w 648997"/>
              <a:gd name="connsiteY8" fmla="*/ 259373 h 491371"/>
              <a:gd name="connsiteX9" fmla="*/ 150838 w 648997"/>
              <a:gd name="connsiteY9" fmla="*/ 226325 h 491371"/>
              <a:gd name="connsiteX10" fmla="*/ 109700 w 648997"/>
              <a:gd name="connsiteY10" fmla="*/ 226325 h 491371"/>
              <a:gd name="connsiteX11" fmla="*/ 109700 w 648997"/>
              <a:gd name="connsiteY11" fmla="*/ 259373 h 491371"/>
              <a:gd name="connsiteX12" fmla="*/ 99484 w 648997"/>
              <a:gd name="connsiteY12" fmla="*/ 262115 h 491371"/>
              <a:gd name="connsiteX13" fmla="*/ 82961 w 648997"/>
              <a:gd name="connsiteY13" fmla="*/ 233456 h 491371"/>
              <a:gd name="connsiteX14" fmla="*/ 47308 w 648997"/>
              <a:gd name="connsiteY14" fmla="*/ 254025 h 491371"/>
              <a:gd name="connsiteX15" fmla="*/ 63900 w 648997"/>
              <a:gd name="connsiteY15" fmla="*/ 282752 h 491371"/>
              <a:gd name="connsiteX16" fmla="*/ 56427 w 648997"/>
              <a:gd name="connsiteY16" fmla="*/ 290226 h 491371"/>
              <a:gd name="connsiteX17" fmla="*/ 27699 w 648997"/>
              <a:gd name="connsiteY17" fmla="*/ 273634 h 491371"/>
              <a:gd name="connsiteX18" fmla="*/ 7131 w 648997"/>
              <a:gd name="connsiteY18" fmla="*/ 309286 h 491371"/>
              <a:gd name="connsiteX19" fmla="*/ 35790 w 648997"/>
              <a:gd name="connsiteY19" fmla="*/ 325810 h 491371"/>
              <a:gd name="connsiteX20" fmla="*/ 33047 w 648997"/>
              <a:gd name="connsiteY20" fmla="*/ 336026 h 491371"/>
              <a:gd name="connsiteX21" fmla="*/ 0 w 648997"/>
              <a:gd name="connsiteY21" fmla="*/ 336026 h 491371"/>
              <a:gd name="connsiteX22" fmla="*/ 0 w 648997"/>
              <a:gd name="connsiteY22" fmla="*/ 377163 h 491371"/>
              <a:gd name="connsiteX23" fmla="*/ 33047 w 648997"/>
              <a:gd name="connsiteY23" fmla="*/ 377163 h 491371"/>
              <a:gd name="connsiteX24" fmla="*/ 35790 w 648997"/>
              <a:gd name="connsiteY24" fmla="*/ 387379 h 491371"/>
              <a:gd name="connsiteX25" fmla="*/ 7131 w 648997"/>
              <a:gd name="connsiteY25" fmla="*/ 403903 h 491371"/>
              <a:gd name="connsiteX26" fmla="*/ 27699 w 648997"/>
              <a:gd name="connsiteY26" fmla="*/ 439555 h 491371"/>
              <a:gd name="connsiteX27" fmla="*/ 56427 w 648997"/>
              <a:gd name="connsiteY27" fmla="*/ 422963 h 491371"/>
              <a:gd name="connsiteX28" fmla="*/ 63900 w 648997"/>
              <a:gd name="connsiteY28" fmla="*/ 430436 h 491371"/>
              <a:gd name="connsiteX29" fmla="*/ 47308 w 648997"/>
              <a:gd name="connsiteY29" fmla="*/ 459164 h 491371"/>
              <a:gd name="connsiteX30" fmla="*/ 82961 w 648997"/>
              <a:gd name="connsiteY30" fmla="*/ 479733 h 491371"/>
              <a:gd name="connsiteX31" fmla="*/ 99484 w 648997"/>
              <a:gd name="connsiteY31" fmla="*/ 451074 h 491371"/>
              <a:gd name="connsiteX32" fmla="*/ 109700 w 648997"/>
              <a:gd name="connsiteY32" fmla="*/ 453816 h 491371"/>
              <a:gd name="connsiteX33" fmla="*/ 109700 w 648997"/>
              <a:gd name="connsiteY33" fmla="*/ 486864 h 491371"/>
              <a:gd name="connsiteX34" fmla="*/ 150838 w 648997"/>
              <a:gd name="connsiteY34" fmla="*/ 486864 h 491371"/>
              <a:gd name="connsiteX35" fmla="*/ 150838 w 648997"/>
              <a:gd name="connsiteY35" fmla="*/ 453816 h 491371"/>
              <a:gd name="connsiteX36" fmla="*/ 161054 w 648997"/>
              <a:gd name="connsiteY36" fmla="*/ 451074 h 491371"/>
              <a:gd name="connsiteX37" fmla="*/ 177577 w 648997"/>
              <a:gd name="connsiteY37" fmla="*/ 479733 h 491371"/>
              <a:gd name="connsiteX38" fmla="*/ 213230 w 648997"/>
              <a:gd name="connsiteY38" fmla="*/ 459164 h 491371"/>
              <a:gd name="connsiteX39" fmla="*/ 196638 w 648997"/>
              <a:gd name="connsiteY39" fmla="*/ 430436 h 491371"/>
              <a:gd name="connsiteX40" fmla="*/ 204111 w 648997"/>
              <a:gd name="connsiteY40" fmla="*/ 422963 h 491371"/>
              <a:gd name="connsiteX41" fmla="*/ 232839 w 648997"/>
              <a:gd name="connsiteY41" fmla="*/ 439555 h 491371"/>
              <a:gd name="connsiteX42" fmla="*/ 253408 w 648997"/>
              <a:gd name="connsiteY42" fmla="*/ 403903 h 491371"/>
              <a:gd name="connsiteX43" fmla="*/ 224748 w 648997"/>
              <a:gd name="connsiteY43" fmla="*/ 387379 h 491371"/>
              <a:gd name="connsiteX44" fmla="*/ 227491 w 648997"/>
              <a:gd name="connsiteY44" fmla="*/ 377163 h 491371"/>
              <a:gd name="connsiteX45" fmla="*/ 260538 w 648997"/>
              <a:gd name="connsiteY45" fmla="*/ 377163 h 491371"/>
              <a:gd name="connsiteX46" fmla="*/ 260538 w 648997"/>
              <a:gd name="connsiteY46" fmla="*/ 336026 h 491371"/>
              <a:gd name="connsiteX47" fmla="*/ 227491 w 648997"/>
              <a:gd name="connsiteY47" fmla="*/ 336026 h 491371"/>
              <a:gd name="connsiteX48" fmla="*/ 224748 w 648997"/>
              <a:gd name="connsiteY48" fmla="*/ 325810 h 491371"/>
              <a:gd name="connsiteX49" fmla="*/ 202260 w 648997"/>
              <a:gd name="connsiteY49" fmla="*/ 356594 h 491371"/>
              <a:gd name="connsiteX50" fmla="*/ 130269 w 648997"/>
              <a:gd name="connsiteY50" fmla="*/ 428585 h 491371"/>
              <a:gd name="connsiteX51" fmla="*/ 58278 w 648997"/>
              <a:gd name="connsiteY51" fmla="*/ 356594 h 491371"/>
              <a:gd name="connsiteX52" fmla="*/ 130269 w 648997"/>
              <a:gd name="connsiteY52" fmla="*/ 284604 h 491371"/>
              <a:gd name="connsiteX53" fmla="*/ 202260 w 648997"/>
              <a:gd name="connsiteY53" fmla="*/ 356594 h 491371"/>
              <a:gd name="connsiteX54" fmla="*/ 164550 w 648997"/>
              <a:gd name="connsiteY54" fmla="*/ 356594 h 491371"/>
              <a:gd name="connsiteX55" fmla="*/ 130269 w 648997"/>
              <a:gd name="connsiteY55" fmla="*/ 390876 h 491371"/>
              <a:gd name="connsiteX56" fmla="*/ 95988 w 648997"/>
              <a:gd name="connsiteY56" fmla="*/ 356594 h 491371"/>
              <a:gd name="connsiteX57" fmla="*/ 130269 w 648997"/>
              <a:gd name="connsiteY57" fmla="*/ 322313 h 491371"/>
              <a:gd name="connsiteX58" fmla="*/ 164550 w 648997"/>
              <a:gd name="connsiteY58" fmla="*/ 356594 h 491371"/>
              <a:gd name="connsiteX59" fmla="*/ 307778 w 648997"/>
              <a:gd name="connsiteY59" fmla="*/ 105655 h 491371"/>
              <a:gd name="connsiteX60" fmla="*/ 286866 w 648997"/>
              <a:gd name="connsiteY60" fmla="*/ 93588 h 491371"/>
              <a:gd name="connsiteX61" fmla="*/ 286866 w 648997"/>
              <a:gd name="connsiteY61" fmla="*/ 71099 h 491371"/>
              <a:gd name="connsiteX62" fmla="*/ 307778 w 648997"/>
              <a:gd name="connsiteY62" fmla="*/ 59032 h 491371"/>
              <a:gd name="connsiteX63" fmla="*/ 287209 w 648997"/>
              <a:gd name="connsiteY63" fmla="*/ 23380 h 491371"/>
              <a:gd name="connsiteX64" fmla="*/ 266297 w 648997"/>
              <a:gd name="connsiteY64" fmla="*/ 35447 h 491371"/>
              <a:gd name="connsiteX65" fmla="*/ 246826 w 648997"/>
              <a:gd name="connsiteY65" fmla="*/ 24203 h 491371"/>
              <a:gd name="connsiteX66" fmla="*/ 246826 w 648997"/>
              <a:gd name="connsiteY66" fmla="*/ 0 h 491371"/>
              <a:gd name="connsiteX67" fmla="*/ 205688 w 648997"/>
              <a:gd name="connsiteY67" fmla="*/ 0 h 491371"/>
              <a:gd name="connsiteX68" fmla="*/ 205688 w 648997"/>
              <a:gd name="connsiteY68" fmla="*/ 24203 h 491371"/>
              <a:gd name="connsiteX69" fmla="*/ 186216 w 648997"/>
              <a:gd name="connsiteY69" fmla="*/ 35447 h 491371"/>
              <a:gd name="connsiteX70" fmla="*/ 165305 w 648997"/>
              <a:gd name="connsiteY70" fmla="*/ 23380 h 491371"/>
              <a:gd name="connsiteX71" fmla="*/ 144736 w 648997"/>
              <a:gd name="connsiteY71" fmla="*/ 59032 h 491371"/>
              <a:gd name="connsiteX72" fmla="*/ 165647 w 648997"/>
              <a:gd name="connsiteY72" fmla="*/ 71099 h 491371"/>
              <a:gd name="connsiteX73" fmla="*/ 165647 w 648997"/>
              <a:gd name="connsiteY73" fmla="*/ 93588 h 491371"/>
              <a:gd name="connsiteX74" fmla="*/ 144736 w 648997"/>
              <a:gd name="connsiteY74" fmla="*/ 105655 h 491371"/>
              <a:gd name="connsiteX75" fmla="*/ 165305 w 648997"/>
              <a:gd name="connsiteY75" fmla="*/ 141308 h 491371"/>
              <a:gd name="connsiteX76" fmla="*/ 186216 w 648997"/>
              <a:gd name="connsiteY76" fmla="*/ 129241 h 491371"/>
              <a:gd name="connsiteX77" fmla="*/ 205688 w 648997"/>
              <a:gd name="connsiteY77" fmla="*/ 140485 h 491371"/>
              <a:gd name="connsiteX78" fmla="*/ 205688 w 648997"/>
              <a:gd name="connsiteY78" fmla="*/ 164688 h 491371"/>
              <a:gd name="connsiteX79" fmla="*/ 246826 w 648997"/>
              <a:gd name="connsiteY79" fmla="*/ 164688 h 491371"/>
              <a:gd name="connsiteX80" fmla="*/ 246826 w 648997"/>
              <a:gd name="connsiteY80" fmla="*/ 140485 h 491371"/>
              <a:gd name="connsiteX81" fmla="*/ 266297 w 648997"/>
              <a:gd name="connsiteY81" fmla="*/ 129241 h 491371"/>
              <a:gd name="connsiteX82" fmla="*/ 287209 w 648997"/>
              <a:gd name="connsiteY82" fmla="*/ 141308 h 491371"/>
              <a:gd name="connsiteX83" fmla="*/ 307778 w 648997"/>
              <a:gd name="connsiteY83" fmla="*/ 105655 h 491371"/>
              <a:gd name="connsiteX84" fmla="*/ 226257 w 648997"/>
              <a:gd name="connsiteY84" fmla="*/ 116625 h 491371"/>
              <a:gd name="connsiteX85" fmla="*/ 191975 w 648997"/>
              <a:gd name="connsiteY85" fmla="*/ 82344 h 491371"/>
              <a:gd name="connsiteX86" fmla="*/ 226257 w 648997"/>
              <a:gd name="connsiteY86" fmla="*/ 48062 h 491371"/>
              <a:gd name="connsiteX87" fmla="*/ 260538 w 648997"/>
              <a:gd name="connsiteY87" fmla="*/ 82344 h 491371"/>
              <a:gd name="connsiteX88" fmla="*/ 226257 w 648997"/>
              <a:gd name="connsiteY88" fmla="*/ 116625 h 491371"/>
              <a:gd name="connsiteX89" fmla="*/ 637633 w 648997"/>
              <a:gd name="connsiteY89" fmla="*/ 425157 h 491371"/>
              <a:gd name="connsiteX90" fmla="*/ 466226 w 648997"/>
              <a:gd name="connsiteY90" fmla="*/ 253750 h 491371"/>
              <a:gd name="connsiteX91" fmla="*/ 466226 w 648997"/>
              <a:gd name="connsiteY91" fmla="*/ 192250 h 491371"/>
              <a:gd name="connsiteX92" fmla="*/ 427420 w 648997"/>
              <a:gd name="connsiteY92" fmla="*/ 153443 h 491371"/>
              <a:gd name="connsiteX93" fmla="*/ 378946 w 648997"/>
              <a:gd name="connsiteY93" fmla="*/ 153443 h 491371"/>
              <a:gd name="connsiteX94" fmla="*/ 365576 w 648997"/>
              <a:gd name="connsiteY94" fmla="*/ 166813 h 491371"/>
              <a:gd name="connsiteX95" fmla="*/ 418232 w 648997"/>
              <a:gd name="connsiteY95" fmla="*/ 219469 h 491371"/>
              <a:gd name="connsiteX96" fmla="*/ 377095 w 648997"/>
              <a:gd name="connsiteY96" fmla="*/ 260607 h 491371"/>
              <a:gd name="connsiteX97" fmla="*/ 324439 w 648997"/>
              <a:gd name="connsiteY97" fmla="*/ 207951 h 491371"/>
              <a:gd name="connsiteX98" fmla="*/ 311069 w 648997"/>
              <a:gd name="connsiteY98" fmla="*/ 221320 h 491371"/>
              <a:gd name="connsiteX99" fmla="*/ 311069 w 648997"/>
              <a:gd name="connsiteY99" fmla="*/ 269794 h 491371"/>
              <a:gd name="connsiteX100" fmla="*/ 349875 w 648997"/>
              <a:gd name="connsiteY100" fmla="*/ 308601 h 491371"/>
              <a:gd name="connsiteX101" fmla="*/ 411376 w 648997"/>
              <a:gd name="connsiteY101" fmla="*/ 308601 h 491371"/>
              <a:gd name="connsiteX102" fmla="*/ 582783 w 648997"/>
              <a:gd name="connsiteY102" fmla="*/ 480007 h 491371"/>
              <a:gd name="connsiteX103" fmla="*/ 637633 w 648997"/>
              <a:gd name="connsiteY103" fmla="*/ 480007 h 491371"/>
              <a:gd name="connsiteX104" fmla="*/ 637633 w 648997"/>
              <a:gd name="connsiteY104" fmla="*/ 425157 h 491371"/>
              <a:gd name="connsiteX105" fmla="*/ 610208 w 648997"/>
              <a:gd name="connsiteY105" fmla="*/ 466295 h 491371"/>
              <a:gd name="connsiteX106" fmla="*/ 596495 w 648997"/>
              <a:gd name="connsiteY106" fmla="*/ 452582 h 491371"/>
              <a:gd name="connsiteX107" fmla="*/ 610208 w 648997"/>
              <a:gd name="connsiteY107" fmla="*/ 438870 h 491371"/>
              <a:gd name="connsiteX108" fmla="*/ 623920 w 648997"/>
              <a:gd name="connsiteY108" fmla="*/ 452582 h 491371"/>
              <a:gd name="connsiteX109" fmla="*/ 610208 w 648997"/>
              <a:gd name="connsiteY109" fmla="*/ 466295 h 49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648997" h="491371">
                <a:moveTo>
                  <a:pt x="224748" y="325810"/>
                </a:moveTo>
                <a:lnTo>
                  <a:pt x="253408" y="309286"/>
                </a:lnTo>
                <a:lnTo>
                  <a:pt x="232839" y="273634"/>
                </a:lnTo>
                <a:lnTo>
                  <a:pt x="204111" y="290226"/>
                </a:lnTo>
                <a:cubicBezTo>
                  <a:pt x="201780" y="287620"/>
                  <a:pt x="199312" y="285152"/>
                  <a:pt x="196638" y="282752"/>
                </a:cubicBezTo>
                <a:lnTo>
                  <a:pt x="213230" y="254025"/>
                </a:lnTo>
                <a:lnTo>
                  <a:pt x="177577" y="233456"/>
                </a:lnTo>
                <a:lnTo>
                  <a:pt x="161054" y="262115"/>
                </a:lnTo>
                <a:cubicBezTo>
                  <a:pt x="157694" y="261018"/>
                  <a:pt x="154266" y="260058"/>
                  <a:pt x="150838" y="259373"/>
                </a:cubicBezTo>
                <a:lnTo>
                  <a:pt x="150838" y="226325"/>
                </a:lnTo>
                <a:lnTo>
                  <a:pt x="109700" y="226325"/>
                </a:lnTo>
                <a:lnTo>
                  <a:pt x="109700" y="259373"/>
                </a:lnTo>
                <a:cubicBezTo>
                  <a:pt x="106272" y="260127"/>
                  <a:pt x="102844" y="261018"/>
                  <a:pt x="99484" y="262115"/>
                </a:cubicBezTo>
                <a:lnTo>
                  <a:pt x="82961" y="233456"/>
                </a:lnTo>
                <a:lnTo>
                  <a:pt x="47308" y="254025"/>
                </a:lnTo>
                <a:lnTo>
                  <a:pt x="63900" y="282752"/>
                </a:lnTo>
                <a:cubicBezTo>
                  <a:pt x="61295" y="285084"/>
                  <a:pt x="58827" y="287552"/>
                  <a:pt x="56427" y="290226"/>
                </a:cubicBezTo>
                <a:lnTo>
                  <a:pt x="27699" y="273634"/>
                </a:lnTo>
                <a:lnTo>
                  <a:pt x="7131" y="309286"/>
                </a:lnTo>
                <a:lnTo>
                  <a:pt x="35790" y="325810"/>
                </a:lnTo>
                <a:cubicBezTo>
                  <a:pt x="34693" y="329169"/>
                  <a:pt x="33733" y="332598"/>
                  <a:pt x="33047" y="336026"/>
                </a:cubicBezTo>
                <a:lnTo>
                  <a:pt x="0" y="336026"/>
                </a:lnTo>
                <a:lnTo>
                  <a:pt x="0" y="377163"/>
                </a:lnTo>
                <a:lnTo>
                  <a:pt x="33047" y="377163"/>
                </a:lnTo>
                <a:cubicBezTo>
                  <a:pt x="33801" y="380591"/>
                  <a:pt x="34693" y="384020"/>
                  <a:pt x="35790" y="387379"/>
                </a:cubicBezTo>
                <a:lnTo>
                  <a:pt x="7131" y="403903"/>
                </a:lnTo>
                <a:lnTo>
                  <a:pt x="27699" y="439555"/>
                </a:lnTo>
                <a:lnTo>
                  <a:pt x="56427" y="422963"/>
                </a:lnTo>
                <a:cubicBezTo>
                  <a:pt x="58758" y="425568"/>
                  <a:pt x="61226" y="428037"/>
                  <a:pt x="63900" y="430436"/>
                </a:cubicBezTo>
                <a:lnTo>
                  <a:pt x="47308" y="459164"/>
                </a:lnTo>
                <a:lnTo>
                  <a:pt x="82961" y="479733"/>
                </a:lnTo>
                <a:lnTo>
                  <a:pt x="99484" y="451074"/>
                </a:lnTo>
                <a:cubicBezTo>
                  <a:pt x="102844" y="452171"/>
                  <a:pt x="106272" y="453131"/>
                  <a:pt x="109700" y="453816"/>
                </a:cubicBezTo>
                <a:lnTo>
                  <a:pt x="109700" y="486864"/>
                </a:lnTo>
                <a:lnTo>
                  <a:pt x="150838" y="486864"/>
                </a:lnTo>
                <a:lnTo>
                  <a:pt x="150838" y="453816"/>
                </a:lnTo>
                <a:cubicBezTo>
                  <a:pt x="154266" y="453062"/>
                  <a:pt x="157694" y="452171"/>
                  <a:pt x="161054" y="451074"/>
                </a:cubicBezTo>
                <a:lnTo>
                  <a:pt x="177577" y="479733"/>
                </a:lnTo>
                <a:lnTo>
                  <a:pt x="213230" y="459164"/>
                </a:lnTo>
                <a:lnTo>
                  <a:pt x="196638" y="430436"/>
                </a:lnTo>
                <a:cubicBezTo>
                  <a:pt x="199243" y="428105"/>
                  <a:pt x="201711" y="425637"/>
                  <a:pt x="204111" y="422963"/>
                </a:cubicBezTo>
                <a:lnTo>
                  <a:pt x="232839" y="439555"/>
                </a:lnTo>
                <a:lnTo>
                  <a:pt x="253408" y="403903"/>
                </a:lnTo>
                <a:lnTo>
                  <a:pt x="224748" y="387379"/>
                </a:lnTo>
                <a:cubicBezTo>
                  <a:pt x="225845" y="384020"/>
                  <a:pt x="226805" y="380591"/>
                  <a:pt x="227491" y="377163"/>
                </a:cubicBezTo>
                <a:lnTo>
                  <a:pt x="260538" y="377163"/>
                </a:lnTo>
                <a:lnTo>
                  <a:pt x="260538" y="336026"/>
                </a:lnTo>
                <a:lnTo>
                  <a:pt x="227491" y="336026"/>
                </a:lnTo>
                <a:cubicBezTo>
                  <a:pt x="226737" y="332598"/>
                  <a:pt x="225845" y="329169"/>
                  <a:pt x="224748" y="325810"/>
                </a:cubicBezTo>
                <a:close/>
                <a:moveTo>
                  <a:pt x="202260" y="356594"/>
                </a:moveTo>
                <a:cubicBezTo>
                  <a:pt x="202260" y="396361"/>
                  <a:pt x="170035" y="428585"/>
                  <a:pt x="130269" y="428585"/>
                </a:cubicBezTo>
                <a:cubicBezTo>
                  <a:pt x="90503" y="428585"/>
                  <a:pt x="58278" y="396361"/>
                  <a:pt x="58278" y="356594"/>
                </a:cubicBezTo>
                <a:cubicBezTo>
                  <a:pt x="58278" y="316828"/>
                  <a:pt x="90503" y="284604"/>
                  <a:pt x="130269" y="284604"/>
                </a:cubicBezTo>
                <a:cubicBezTo>
                  <a:pt x="170035" y="284604"/>
                  <a:pt x="202191" y="316828"/>
                  <a:pt x="202260" y="356594"/>
                </a:cubicBezTo>
                <a:close/>
                <a:moveTo>
                  <a:pt x="164550" y="356594"/>
                </a:moveTo>
                <a:cubicBezTo>
                  <a:pt x="164550" y="375518"/>
                  <a:pt x="149192" y="390876"/>
                  <a:pt x="130269" y="390876"/>
                </a:cubicBezTo>
                <a:cubicBezTo>
                  <a:pt x="111346" y="390876"/>
                  <a:pt x="95988" y="375518"/>
                  <a:pt x="95988" y="356594"/>
                </a:cubicBezTo>
                <a:cubicBezTo>
                  <a:pt x="95988" y="337671"/>
                  <a:pt x="111346" y="322313"/>
                  <a:pt x="130269" y="322313"/>
                </a:cubicBezTo>
                <a:cubicBezTo>
                  <a:pt x="149192" y="322313"/>
                  <a:pt x="164550" y="337671"/>
                  <a:pt x="164550" y="356594"/>
                </a:cubicBezTo>
                <a:close/>
                <a:moveTo>
                  <a:pt x="307778" y="105655"/>
                </a:moveTo>
                <a:lnTo>
                  <a:pt x="286866" y="93588"/>
                </a:lnTo>
                <a:cubicBezTo>
                  <a:pt x="288306" y="86183"/>
                  <a:pt x="288306" y="78504"/>
                  <a:pt x="286866" y="71099"/>
                </a:cubicBezTo>
                <a:lnTo>
                  <a:pt x="307778" y="59032"/>
                </a:lnTo>
                <a:lnTo>
                  <a:pt x="287209" y="23380"/>
                </a:lnTo>
                <a:lnTo>
                  <a:pt x="266297" y="35447"/>
                </a:lnTo>
                <a:cubicBezTo>
                  <a:pt x="260538" y="30510"/>
                  <a:pt x="253956" y="26739"/>
                  <a:pt x="246826" y="24203"/>
                </a:cubicBezTo>
                <a:lnTo>
                  <a:pt x="246826" y="0"/>
                </a:lnTo>
                <a:lnTo>
                  <a:pt x="205688" y="0"/>
                </a:lnTo>
                <a:lnTo>
                  <a:pt x="205688" y="24203"/>
                </a:lnTo>
                <a:cubicBezTo>
                  <a:pt x="198557" y="26739"/>
                  <a:pt x="191975" y="30510"/>
                  <a:pt x="186216" y="35447"/>
                </a:cubicBezTo>
                <a:lnTo>
                  <a:pt x="165305" y="23380"/>
                </a:lnTo>
                <a:lnTo>
                  <a:pt x="144736" y="59032"/>
                </a:lnTo>
                <a:lnTo>
                  <a:pt x="165647" y="71099"/>
                </a:lnTo>
                <a:cubicBezTo>
                  <a:pt x="164208" y="78504"/>
                  <a:pt x="164208" y="86183"/>
                  <a:pt x="165647" y="93588"/>
                </a:cubicBezTo>
                <a:lnTo>
                  <a:pt x="144736" y="105655"/>
                </a:lnTo>
                <a:lnTo>
                  <a:pt x="165305" y="141308"/>
                </a:lnTo>
                <a:lnTo>
                  <a:pt x="186216" y="129241"/>
                </a:lnTo>
                <a:cubicBezTo>
                  <a:pt x="191975" y="134177"/>
                  <a:pt x="198557" y="137948"/>
                  <a:pt x="205688" y="140485"/>
                </a:cubicBezTo>
                <a:lnTo>
                  <a:pt x="205688" y="164688"/>
                </a:lnTo>
                <a:lnTo>
                  <a:pt x="246826" y="164688"/>
                </a:lnTo>
                <a:lnTo>
                  <a:pt x="246826" y="140485"/>
                </a:lnTo>
                <a:cubicBezTo>
                  <a:pt x="253956" y="137948"/>
                  <a:pt x="260538" y="134177"/>
                  <a:pt x="266297" y="129241"/>
                </a:cubicBezTo>
                <a:lnTo>
                  <a:pt x="287209" y="141308"/>
                </a:lnTo>
                <a:lnTo>
                  <a:pt x="307778" y="105655"/>
                </a:lnTo>
                <a:close/>
                <a:moveTo>
                  <a:pt x="226257" y="116625"/>
                </a:moveTo>
                <a:cubicBezTo>
                  <a:pt x="207334" y="116625"/>
                  <a:pt x="191975" y="101267"/>
                  <a:pt x="191975" y="82344"/>
                </a:cubicBezTo>
                <a:cubicBezTo>
                  <a:pt x="191975" y="63420"/>
                  <a:pt x="207334" y="48062"/>
                  <a:pt x="226257" y="48062"/>
                </a:cubicBezTo>
                <a:cubicBezTo>
                  <a:pt x="245180" y="48062"/>
                  <a:pt x="260538" y="63420"/>
                  <a:pt x="260538" y="82344"/>
                </a:cubicBezTo>
                <a:cubicBezTo>
                  <a:pt x="260538" y="101267"/>
                  <a:pt x="245180" y="116625"/>
                  <a:pt x="226257" y="116625"/>
                </a:cubicBezTo>
                <a:close/>
                <a:moveTo>
                  <a:pt x="637633" y="425157"/>
                </a:moveTo>
                <a:lnTo>
                  <a:pt x="466226" y="253750"/>
                </a:lnTo>
                <a:lnTo>
                  <a:pt x="466226" y="192250"/>
                </a:lnTo>
                <a:lnTo>
                  <a:pt x="427420" y="153443"/>
                </a:lnTo>
                <a:cubicBezTo>
                  <a:pt x="414050" y="140074"/>
                  <a:pt x="392316" y="140074"/>
                  <a:pt x="378946" y="153443"/>
                </a:cubicBezTo>
                <a:lnTo>
                  <a:pt x="365576" y="166813"/>
                </a:lnTo>
                <a:lnTo>
                  <a:pt x="418232" y="219469"/>
                </a:lnTo>
                <a:lnTo>
                  <a:pt x="377095" y="260607"/>
                </a:lnTo>
                <a:lnTo>
                  <a:pt x="324439" y="207951"/>
                </a:lnTo>
                <a:lnTo>
                  <a:pt x="311069" y="221320"/>
                </a:lnTo>
                <a:cubicBezTo>
                  <a:pt x="297699" y="234690"/>
                  <a:pt x="297699" y="256424"/>
                  <a:pt x="311069" y="269794"/>
                </a:cubicBezTo>
                <a:lnTo>
                  <a:pt x="349875" y="308601"/>
                </a:lnTo>
                <a:lnTo>
                  <a:pt x="411376" y="308601"/>
                </a:lnTo>
                <a:lnTo>
                  <a:pt x="582783" y="480007"/>
                </a:lnTo>
                <a:cubicBezTo>
                  <a:pt x="597935" y="495160"/>
                  <a:pt x="622480" y="495160"/>
                  <a:pt x="637633" y="480007"/>
                </a:cubicBezTo>
                <a:cubicBezTo>
                  <a:pt x="652785" y="464855"/>
                  <a:pt x="652785" y="440309"/>
                  <a:pt x="637633" y="425157"/>
                </a:cubicBezTo>
                <a:close/>
                <a:moveTo>
                  <a:pt x="610208" y="466295"/>
                </a:moveTo>
                <a:cubicBezTo>
                  <a:pt x="602666" y="466295"/>
                  <a:pt x="596495" y="460124"/>
                  <a:pt x="596495" y="452582"/>
                </a:cubicBezTo>
                <a:cubicBezTo>
                  <a:pt x="596495" y="445040"/>
                  <a:pt x="602666" y="438870"/>
                  <a:pt x="610208" y="438870"/>
                </a:cubicBezTo>
                <a:cubicBezTo>
                  <a:pt x="617750" y="438870"/>
                  <a:pt x="623920" y="445040"/>
                  <a:pt x="623920" y="452582"/>
                </a:cubicBezTo>
                <a:cubicBezTo>
                  <a:pt x="623920" y="460124"/>
                  <a:pt x="617750" y="466295"/>
                  <a:pt x="610208" y="466295"/>
                </a:cubicBezTo>
                <a:close/>
              </a:path>
            </a:pathLst>
          </a:custGeom>
          <a:solidFill>
            <a:schemeClr val="bg2"/>
          </a:solidFill>
          <a:ln w="6794" cap="flat">
            <a:noFill/>
            <a:prstDash val="solid"/>
            <a:miter/>
          </a:ln>
        </p:spPr>
        <p:txBody>
          <a:bodyPr rtlCol="0" anchor="ctr"/>
          <a:lstStyle/>
          <a:p>
            <a:endParaRPr lang="en-US"/>
          </a:p>
        </p:txBody>
      </p:sp>
      <p:grpSp>
        <p:nvGrpSpPr>
          <p:cNvPr id="13" name="Gruppieren 12">
            <a:extLst>
              <a:ext uri="{FF2B5EF4-FFF2-40B4-BE49-F238E27FC236}">
                <a16:creationId xmlns:a16="http://schemas.microsoft.com/office/drawing/2014/main" id="{F4272606-8431-902B-3D21-FD17D6037607}"/>
              </a:ext>
            </a:extLst>
          </p:cNvPr>
          <p:cNvGrpSpPr/>
          <p:nvPr/>
        </p:nvGrpSpPr>
        <p:grpSpPr>
          <a:xfrm>
            <a:off x="7606451" y="4972682"/>
            <a:ext cx="343061" cy="343084"/>
            <a:chOff x="956201" y="4788944"/>
            <a:chExt cx="359002" cy="359026"/>
          </a:xfrm>
          <a:solidFill>
            <a:schemeClr val="bg2"/>
          </a:solidFill>
        </p:grpSpPr>
        <p:sp>
          <p:nvSpPr>
            <p:cNvPr id="14" name="Freihandform: Form 13">
              <a:extLst>
                <a:ext uri="{FF2B5EF4-FFF2-40B4-BE49-F238E27FC236}">
                  <a16:creationId xmlns:a16="http://schemas.microsoft.com/office/drawing/2014/main" id="{3E47D578-07B0-BBFB-7A90-7CAA3A0473BE}"/>
                </a:ext>
              </a:extLst>
            </p:cNvPr>
            <p:cNvSpPr>
              <a:spLocks/>
            </p:cNvSpPr>
            <p:nvPr/>
          </p:nvSpPr>
          <p:spPr bwMode="gray">
            <a:xfrm>
              <a:off x="956201" y="4788944"/>
              <a:ext cx="359002" cy="359026"/>
            </a:xfrm>
            <a:custGeom>
              <a:avLst/>
              <a:gdLst>
                <a:gd name="connsiteX0" fmla="*/ 420632 w 507363"/>
                <a:gd name="connsiteY0" fmla="*/ 4361 h 507396"/>
                <a:gd name="connsiteX1" fmla="*/ 417889 w 507363"/>
                <a:gd name="connsiteY1" fmla="*/ 60514 h 507396"/>
                <a:gd name="connsiteX2" fmla="*/ 60541 w 507363"/>
                <a:gd name="connsiteY2" fmla="*/ 89105 h 507396"/>
                <a:gd name="connsiteX3" fmla="*/ 0 w 507363"/>
                <a:gd name="connsiteY3" fmla="*/ 253655 h 507396"/>
                <a:gd name="connsiteX4" fmla="*/ 343 w 507363"/>
                <a:gd name="connsiteY4" fmla="*/ 266957 h 507396"/>
                <a:gd name="connsiteX5" fmla="*/ 48268 w 507363"/>
                <a:gd name="connsiteY5" fmla="*/ 264420 h 507396"/>
                <a:gd name="connsiteX6" fmla="*/ 47994 w 507363"/>
                <a:gd name="connsiteY6" fmla="*/ 253655 h 507396"/>
                <a:gd name="connsiteX7" fmla="*/ 253476 w 507363"/>
                <a:gd name="connsiteY7" fmla="*/ 47967 h 507396"/>
                <a:gd name="connsiteX8" fmla="*/ 389025 w 507363"/>
                <a:gd name="connsiteY8" fmla="*/ 98909 h 507396"/>
                <a:gd name="connsiteX9" fmla="*/ 324781 w 507363"/>
                <a:gd name="connsiteY9" fmla="*/ 105629 h 507396"/>
                <a:gd name="connsiteX10" fmla="*/ 329444 w 507363"/>
                <a:gd name="connsiteY10" fmla="*/ 149989 h 507396"/>
                <a:gd name="connsiteX11" fmla="*/ 458821 w 507363"/>
                <a:gd name="connsiteY11" fmla="*/ 136482 h 507396"/>
                <a:gd name="connsiteX12" fmla="*/ 465129 w 507363"/>
                <a:gd name="connsiteY12" fmla="*/ 6555 h 507396"/>
                <a:gd name="connsiteX13" fmla="*/ 420632 w 507363"/>
                <a:gd name="connsiteY13" fmla="*/ 4361 h 507396"/>
                <a:gd name="connsiteX14" fmla="*/ 459096 w 507363"/>
                <a:gd name="connsiteY14" fmla="*/ 242960 h 507396"/>
                <a:gd name="connsiteX15" fmla="*/ 459370 w 507363"/>
                <a:gd name="connsiteY15" fmla="*/ 253724 h 507396"/>
                <a:gd name="connsiteX16" fmla="*/ 254093 w 507363"/>
                <a:gd name="connsiteY16" fmla="*/ 459412 h 507396"/>
                <a:gd name="connsiteX17" fmla="*/ 118476 w 507363"/>
                <a:gd name="connsiteY17" fmla="*/ 408470 h 507396"/>
                <a:gd name="connsiteX18" fmla="*/ 182582 w 507363"/>
                <a:gd name="connsiteY18" fmla="*/ 401751 h 507396"/>
                <a:gd name="connsiteX19" fmla="*/ 177920 w 507363"/>
                <a:gd name="connsiteY19" fmla="*/ 357391 h 507396"/>
                <a:gd name="connsiteX20" fmla="*/ 48542 w 507363"/>
                <a:gd name="connsiteY20" fmla="*/ 370897 h 507396"/>
                <a:gd name="connsiteX21" fmla="*/ 42235 w 507363"/>
                <a:gd name="connsiteY21" fmla="*/ 500824 h 507396"/>
                <a:gd name="connsiteX22" fmla="*/ 86732 w 507363"/>
                <a:gd name="connsiteY22" fmla="*/ 503018 h 507396"/>
                <a:gd name="connsiteX23" fmla="*/ 89474 w 507363"/>
                <a:gd name="connsiteY23" fmla="*/ 446796 h 507396"/>
                <a:gd name="connsiteX24" fmla="*/ 446754 w 507363"/>
                <a:gd name="connsiteY24" fmla="*/ 418343 h 507396"/>
                <a:gd name="connsiteX25" fmla="*/ 507364 w 507363"/>
                <a:gd name="connsiteY25" fmla="*/ 253655 h 507396"/>
                <a:gd name="connsiteX26" fmla="*/ 507021 w 507363"/>
                <a:gd name="connsiteY26" fmla="*/ 240354 h 507396"/>
                <a:gd name="connsiteX27" fmla="*/ 459096 w 507363"/>
                <a:gd name="connsiteY27" fmla="*/ 242891 h 50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07363" h="507396">
                  <a:moveTo>
                    <a:pt x="420632" y="4361"/>
                  </a:moveTo>
                  <a:lnTo>
                    <a:pt x="417889" y="60514"/>
                  </a:lnTo>
                  <a:cubicBezTo>
                    <a:pt x="311275" y="-30263"/>
                    <a:pt x="151318" y="-17441"/>
                    <a:pt x="60541" y="89105"/>
                  </a:cubicBezTo>
                  <a:cubicBezTo>
                    <a:pt x="21460" y="135042"/>
                    <a:pt x="0" y="193389"/>
                    <a:pt x="0" y="253655"/>
                  </a:cubicBezTo>
                  <a:cubicBezTo>
                    <a:pt x="0" y="258112"/>
                    <a:pt x="137" y="262568"/>
                    <a:pt x="343" y="266957"/>
                  </a:cubicBezTo>
                  <a:lnTo>
                    <a:pt x="48268" y="264420"/>
                  </a:lnTo>
                  <a:cubicBezTo>
                    <a:pt x="48062" y="260854"/>
                    <a:pt x="47994" y="257289"/>
                    <a:pt x="47994" y="253655"/>
                  </a:cubicBezTo>
                  <a:cubicBezTo>
                    <a:pt x="47994" y="140116"/>
                    <a:pt x="139936" y="48036"/>
                    <a:pt x="253476" y="47967"/>
                  </a:cubicBezTo>
                  <a:cubicBezTo>
                    <a:pt x="303321" y="47967"/>
                    <a:pt x="351521" y="66068"/>
                    <a:pt x="389025" y="98909"/>
                  </a:cubicBezTo>
                  <a:lnTo>
                    <a:pt x="324781" y="105629"/>
                  </a:lnTo>
                  <a:lnTo>
                    <a:pt x="329444" y="149989"/>
                  </a:lnTo>
                  <a:lnTo>
                    <a:pt x="458821" y="136482"/>
                  </a:lnTo>
                  <a:lnTo>
                    <a:pt x="465129" y="6555"/>
                  </a:lnTo>
                  <a:lnTo>
                    <a:pt x="420632" y="4361"/>
                  </a:lnTo>
                  <a:close/>
                  <a:moveTo>
                    <a:pt x="459096" y="242960"/>
                  </a:moveTo>
                  <a:cubicBezTo>
                    <a:pt x="459301" y="246525"/>
                    <a:pt x="459370" y="250090"/>
                    <a:pt x="459370" y="253724"/>
                  </a:cubicBezTo>
                  <a:cubicBezTo>
                    <a:pt x="459507" y="367195"/>
                    <a:pt x="367564" y="459275"/>
                    <a:pt x="254093" y="459412"/>
                  </a:cubicBezTo>
                  <a:cubicBezTo>
                    <a:pt x="204180" y="459412"/>
                    <a:pt x="155980" y="441380"/>
                    <a:pt x="118476" y="408470"/>
                  </a:cubicBezTo>
                  <a:lnTo>
                    <a:pt x="182582" y="401751"/>
                  </a:lnTo>
                  <a:lnTo>
                    <a:pt x="177920" y="357391"/>
                  </a:lnTo>
                  <a:lnTo>
                    <a:pt x="48542" y="370897"/>
                  </a:lnTo>
                  <a:lnTo>
                    <a:pt x="42235" y="500824"/>
                  </a:lnTo>
                  <a:lnTo>
                    <a:pt x="86732" y="503018"/>
                  </a:lnTo>
                  <a:lnTo>
                    <a:pt x="89474" y="446796"/>
                  </a:lnTo>
                  <a:cubicBezTo>
                    <a:pt x="196021" y="537642"/>
                    <a:pt x="355977" y="524889"/>
                    <a:pt x="446754" y="418343"/>
                  </a:cubicBezTo>
                  <a:cubicBezTo>
                    <a:pt x="485904" y="372406"/>
                    <a:pt x="507364" y="313990"/>
                    <a:pt x="507364" y="253655"/>
                  </a:cubicBezTo>
                  <a:cubicBezTo>
                    <a:pt x="507364" y="249199"/>
                    <a:pt x="507227" y="244742"/>
                    <a:pt x="507021" y="240354"/>
                  </a:cubicBezTo>
                  <a:lnTo>
                    <a:pt x="459096" y="242891"/>
                  </a:lnTo>
                  <a:close/>
                </a:path>
              </a:pathLst>
            </a:custGeom>
            <a:grpFill/>
            <a:ln w="6794" cap="flat">
              <a:noFill/>
              <a:prstDash val="solid"/>
              <a:miter/>
            </a:ln>
          </p:spPr>
          <p:txBody>
            <a:bodyPr rtlCol="0" anchor="ctr"/>
            <a:lstStyle/>
            <a:p>
              <a:endParaRPr lang="en-US"/>
            </a:p>
          </p:txBody>
        </p:sp>
        <p:sp>
          <p:nvSpPr>
            <p:cNvPr id="15" name="Freihandform: Form 14">
              <a:extLst>
                <a:ext uri="{FF2B5EF4-FFF2-40B4-BE49-F238E27FC236}">
                  <a16:creationId xmlns:a16="http://schemas.microsoft.com/office/drawing/2014/main" id="{D45B2AA8-AFAF-A0AE-2714-27DDE0978FAC}"/>
                </a:ext>
              </a:extLst>
            </p:cNvPr>
            <p:cNvSpPr>
              <a:spLocks/>
            </p:cNvSpPr>
            <p:nvPr/>
          </p:nvSpPr>
          <p:spPr bwMode="gray">
            <a:xfrm>
              <a:off x="1086770" y="4908233"/>
              <a:ext cx="97865" cy="120449"/>
            </a:xfrm>
            <a:custGeom>
              <a:avLst/>
              <a:gdLst>
                <a:gd name="connsiteX0" fmla="*/ 178263 w 356525"/>
                <a:gd name="connsiteY0" fmla="*/ 0 h 438801"/>
                <a:gd name="connsiteX1" fmla="*/ 0 w 356525"/>
                <a:gd name="connsiteY1" fmla="*/ 82275 h 438801"/>
                <a:gd name="connsiteX2" fmla="*/ 0 w 356525"/>
                <a:gd name="connsiteY2" fmla="*/ 219401 h 438801"/>
                <a:gd name="connsiteX3" fmla="*/ 178263 w 356525"/>
                <a:gd name="connsiteY3" fmla="*/ 438801 h 438801"/>
                <a:gd name="connsiteX4" fmla="*/ 356526 w 356525"/>
                <a:gd name="connsiteY4" fmla="*/ 219401 h 438801"/>
                <a:gd name="connsiteX5" fmla="*/ 356526 w 356525"/>
                <a:gd name="connsiteY5" fmla="*/ 82275 h 438801"/>
                <a:gd name="connsiteX6" fmla="*/ 178263 w 356525"/>
                <a:gd name="connsiteY6" fmla="*/ 0 h 438801"/>
                <a:gd name="connsiteX7" fmla="*/ 315388 w 356525"/>
                <a:gd name="connsiteY7" fmla="*/ 219401 h 438801"/>
                <a:gd name="connsiteX8" fmla="*/ 178263 w 356525"/>
                <a:gd name="connsiteY8" fmla="*/ 219401 h 438801"/>
                <a:gd name="connsiteX9" fmla="*/ 178263 w 356525"/>
                <a:gd name="connsiteY9" fmla="*/ 396224 h 438801"/>
                <a:gd name="connsiteX10" fmla="*/ 41138 w 356525"/>
                <a:gd name="connsiteY10" fmla="*/ 219401 h 438801"/>
                <a:gd name="connsiteX11" fmla="*/ 178263 w 356525"/>
                <a:gd name="connsiteY11" fmla="*/ 219401 h 438801"/>
                <a:gd name="connsiteX12" fmla="*/ 178263 w 356525"/>
                <a:gd name="connsiteY12" fmla="*/ 45320 h 438801"/>
                <a:gd name="connsiteX13" fmla="*/ 315388 w 356525"/>
                <a:gd name="connsiteY13" fmla="*/ 108603 h 438801"/>
                <a:gd name="connsiteX14" fmla="*/ 315388 w 356525"/>
                <a:gd name="connsiteY14" fmla="*/ 219401 h 43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525" h="438801">
                  <a:moveTo>
                    <a:pt x="178263" y="0"/>
                  </a:moveTo>
                  <a:lnTo>
                    <a:pt x="0" y="82275"/>
                  </a:lnTo>
                  <a:lnTo>
                    <a:pt x="0" y="219401"/>
                  </a:lnTo>
                  <a:cubicBezTo>
                    <a:pt x="0" y="330198"/>
                    <a:pt x="75967" y="413570"/>
                    <a:pt x="178263" y="438801"/>
                  </a:cubicBezTo>
                  <a:cubicBezTo>
                    <a:pt x="280558" y="413570"/>
                    <a:pt x="356526" y="330198"/>
                    <a:pt x="356526" y="219401"/>
                  </a:cubicBezTo>
                  <a:lnTo>
                    <a:pt x="356526" y="82275"/>
                  </a:lnTo>
                  <a:lnTo>
                    <a:pt x="178263" y="0"/>
                  </a:lnTo>
                  <a:close/>
                  <a:moveTo>
                    <a:pt x="315388" y="219401"/>
                  </a:moveTo>
                  <a:lnTo>
                    <a:pt x="178263" y="219401"/>
                  </a:lnTo>
                  <a:lnTo>
                    <a:pt x="178263" y="396224"/>
                  </a:lnTo>
                  <a:cubicBezTo>
                    <a:pt x="94616" y="371610"/>
                    <a:pt x="41138" y="303184"/>
                    <a:pt x="41138" y="219401"/>
                  </a:cubicBezTo>
                  <a:lnTo>
                    <a:pt x="178263" y="219401"/>
                  </a:lnTo>
                  <a:lnTo>
                    <a:pt x="178263" y="45320"/>
                  </a:lnTo>
                  <a:lnTo>
                    <a:pt x="315388" y="108603"/>
                  </a:lnTo>
                  <a:lnTo>
                    <a:pt x="315388" y="219401"/>
                  </a:lnTo>
                  <a:close/>
                </a:path>
              </a:pathLst>
            </a:custGeom>
            <a:grpFill/>
            <a:ln w="6794" cap="flat">
              <a:noFill/>
              <a:prstDash val="solid"/>
              <a:miter/>
            </a:ln>
          </p:spPr>
          <p:txBody>
            <a:bodyPr rtlCol="0" anchor="ctr"/>
            <a:lstStyle/>
            <a:p>
              <a:endParaRPr lang="en-US"/>
            </a:p>
          </p:txBody>
        </p:sp>
      </p:grpSp>
      <p:sp>
        <p:nvSpPr>
          <p:cNvPr id="16" name="Freihandform: Form 15">
            <a:extLst>
              <a:ext uri="{FF2B5EF4-FFF2-40B4-BE49-F238E27FC236}">
                <a16:creationId xmlns:a16="http://schemas.microsoft.com/office/drawing/2014/main" id="{F7648CC4-2402-99C1-FA9A-F34C915716C9}"/>
              </a:ext>
            </a:extLst>
          </p:cNvPr>
          <p:cNvSpPr/>
          <p:nvPr/>
        </p:nvSpPr>
        <p:spPr bwMode="gray">
          <a:xfrm flipV="1">
            <a:off x="10266922" y="4956100"/>
            <a:ext cx="282492" cy="134090"/>
          </a:xfrm>
          <a:custGeom>
            <a:avLst/>
            <a:gdLst>
              <a:gd name="connsiteX0" fmla="*/ 0 w 282492"/>
              <a:gd name="connsiteY0" fmla="*/ 0 h 134090"/>
              <a:gd name="connsiteX1" fmla="*/ 16151 w 282492"/>
              <a:gd name="connsiteY1" fmla="*/ 0 h 134090"/>
              <a:gd name="connsiteX2" fmla="*/ 42672 w 282492"/>
              <a:gd name="connsiteY2" fmla="*/ 8826 h 134090"/>
              <a:gd name="connsiteX3" fmla="*/ 102818 w 282492"/>
              <a:gd name="connsiteY3" fmla="*/ 54057 h 134090"/>
              <a:gd name="connsiteX4" fmla="*/ 167686 w 282492"/>
              <a:gd name="connsiteY4" fmla="*/ 61779 h 134090"/>
              <a:gd name="connsiteX5" fmla="*/ 154889 w 282492"/>
              <a:gd name="connsiteY5" fmla="*/ 45893 h 134090"/>
              <a:gd name="connsiteX6" fmla="*/ 119720 w 282492"/>
              <a:gd name="connsiteY6" fmla="*/ 39318 h 134090"/>
              <a:gd name="connsiteX7" fmla="*/ 102466 w 282492"/>
              <a:gd name="connsiteY7" fmla="*/ 22947 h 134090"/>
              <a:gd name="connsiteX8" fmla="*/ 101494 w 282492"/>
              <a:gd name="connsiteY8" fmla="*/ 18975 h 134090"/>
              <a:gd name="connsiteX9" fmla="*/ 210932 w 282492"/>
              <a:gd name="connsiteY9" fmla="*/ 13680 h 134090"/>
              <a:gd name="connsiteX10" fmla="*/ 227524 w 282492"/>
              <a:gd name="connsiteY10" fmla="*/ 20167 h 134090"/>
              <a:gd name="connsiteX11" fmla="*/ 282376 w 282492"/>
              <a:gd name="connsiteY11" fmla="*/ 79386 h 134090"/>
              <a:gd name="connsiteX12" fmla="*/ 234629 w 282492"/>
              <a:gd name="connsiteY12" fmla="*/ 133972 h 134090"/>
              <a:gd name="connsiteX13" fmla="*/ 221611 w 282492"/>
              <a:gd name="connsiteY13" fmla="*/ 133178 h 134090"/>
              <a:gd name="connsiteX14" fmla="*/ 221567 w 282492"/>
              <a:gd name="connsiteY14" fmla="*/ 133223 h 134090"/>
              <a:gd name="connsiteX15" fmla="*/ 108555 w 282492"/>
              <a:gd name="connsiteY15" fmla="*/ 111644 h 134090"/>
              <a:gd name="connsiteX16" fmla="*/ 96640 w 282492"/>
              <a:gd name="connsiteY16" fmla="*/ 105025 h 13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2492" h="134090">
                <a:moveTo>
                  <a:pt x="0" y="0"/>
                </a:moveTo>
                <a:lnTo>
                  <a:pt x="16151" y="0"/>
                </a:lnTo>
                <a:cubicBezTo>
                  <a:pt x="25727" y="0"/>
                  <a:pt x="35038" y="3089"/>
                  <a:pt x="42672" y="8826"/>
                </a:cubicBezTo>
                <a:lnTo>
                  <a:pt x="102818" y="54057"/>
                </a:lnTo>
                <a:lnTo>
                  <a:pt x="167686" y="61779"/>
                </a:lnTo>
                <a:cubicBezTo>
                  <a:pt x="167731" y="54101"/>
                  <a:pt x="162391" y="47482"/>
                  <a:pt x="154889" y="45893"/>
                </a:cubicBezTo>
                <a:lnTo>
                  <a:pt x="119720" y="39318"/>
                </a:lnTo>
                <a:cubicBezTo>
                  <a:pt x="111247" y="37730"/>
                  <a:pt x="104495" y="31331"/>
                  <a:pt x="102466" y="22947"/>
                </a:cubicBezTo>
                <a:lnTo>
                  <a:pt x="101494" y="18975"/>
                </a:lnTo>
                <a:lnTo>
                  <a:pt x="210932" y="13680"/>
                </a:lnTo>
                <a:cubicBezTo>
                  <a:pt x="217110" y="13415"/>
                  <a:pt x="223155" y="15754"/>
                  <a:pt x="227524" y="20167"/>
                </a:cubicBezTo>
                <a:lnTo>
                  <a:pt x="282376" y="79386"/>
                </a:lnTo>
                <a:cubicBezTo>
                  <a:pt x="284273" y="107672"/>
                  <a:pt x="262871" y="132119"/>
                  <a:pt x="234629" y="133972"/>
                </a:cubicBezTo>
                <a:cubicBezTo>
                  <a:pt x="230260" y="134281"/>
                  <a:pt x="225891" y="133972"/>
                  <a:pt x="221611" y="133178"/>
                </a:cubicBezTo>
                <a:lnTo>
                  <a:pt x="221567" y="133223"/>
                </a:lnTo>
                <a:lnTo>
                  <a:pt x="108555" y="111644"/>
                </a:lnTo>
                <a:cubicBezTo>
                  <a:pt x="103966" y="110806"/>
                  <a:pt x="99773" y="108467"/>
                  <a:pt x="96640" y="105025"/>
                </a:cubicBezTo>
                <a:close/>
              </a:path>
            </a:pathLst>
          </a:custGeom>
          <a:solidFill>
            <a:schemeClr val="bg2"/>
          </a:solidFill>
          <a:ln w="6794" cap="flat">
            <a:noFill/>
            <a:prstDash val="solid"/>
            <a:miter/>
          </a:ln>
        </p:spPr>
        <p:txBody>
          <a:bodyPr wrap="square" rtlCol="0" anchor="ctr">
            <a:noAutofit/>
          </a:bodyPr>
          <a:lstStyle/>
          <a:p>
            <a:endParaRPr lang="en-US"/>
          </a:p>
        </p:txBody>
      </p:sp>
      <p:sp>
        <p:nvSpPr>
          <p:cNvPr id="17" name="Freihandform: Form 16">
            <a:extLst>
              <a:ext uri="{FF2B5EF4-FFF2-40B4-BE49-F238E27FC236}">
                <a16:creationId xmlns:a16="http://schemas.microsoft.com/office/drawing/2014/main" id="{F1D4D2AA-097F-BB91-9948-CEC06A5A6232}"/>
              </a:ext>
            </a:extLst>
          </p:cNvPr>
          <p:cNvSpPr>
            <a:spLocks/>
          </p:cNvSpPr>
          <p:nvPr/>
        </p:nvSpPr>
        <p:spPr bwMode="gray">
          <a:xfrm>
            <a:off x="10315762" y="5123683"/>
            <a:ext cx="169848" cy="134090"/>
          </a:xfrm>
          <a:custGeom>
            <a:avLst/>
            <a:gdLst>
              <a:gd name="connsiteX0" fmla="*/ 452514 w 521076"/>
              <a:gd name="connsiteY0" fmla="*/ 0 h 411376"/>
              <a:gd name="connsiteX1" fmla="*/ 521076 w 521076"/>
              <a:gd name="connsiteY1" fmla="*/ 0 h 411376"/>
              <a:gd name="connsiteX2" fmla="*/ 521076 w 521076"/>
              <a:gd name="connsiteY2" fmla="*/ 411376 h 411376"/>
              <a:gd name="connsiteX3" fmla="*/ 0 w 521076"/>
              <a:gd name="connsiteY3" fmla="*/ 411376 h 411376"/>
              <a:gd name="connsiteX4" fmla="*/ 0 w 521076"/>
              <a:gd name="connsiteY4" fmla="*/ 95988 h 411376"/>
              <a:gd name="connsiteX5" fmla="*/ 226257 w 521076"/>
              <a:gd name="connsiteY5" fmla="*/ 171407 h 411376"/>
              <a:gd name="connsiteX6" fmla="*/ 226257 w 521076"/>
              <a:gd name="connsiteY6" fmla="*/ 95988 h 411376"/>
              <a:gd name="connsiteX7" fmla="*/ 452514 w 521076"/>
              <a:gd name="connsiteY7" fmla="*/ 171407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1076" h="411376">
                <a:moveTo>
                  <a:pt x="452514" y="0"/>
                </a:moveTo>
                <a:lnTo>
                  <a:pt x="521076" y="0"/>
                </a:lnTo>
                <a:lnTo>
                  <a:pt x="521076" y="411376"/>
                </a:lnTo>
                <a:lnTo>
                  <a:pt x="0" y="411376"/>
                </a:lnTo>
                <a:lnTo>
                  <a:pt x="0" y="95988"/>
                </a:lnTo>
                <a:lnTo>
                  <a:pt x="226257" y="171407"/>
                </a:lnTo>
                <a:lnTo>
                  <a:pt x="226257" y="95988"/>
                </a:lnTo>
                <a:lnTo>
                  <a:pt x="452514" y="171407"/>
                </a:lnTo>
                <a:close/>
              </a:path>
            </a:pathLst>
          </a:custGeom>
          <a:solidFill>
            <a:schemeClr val="bg2"/>
          </a:solidFill>
          <a:ln w="6794" cap="flat">
            <a:noFill/>
            <a:prstDash val="solid"/>
            <a:miter/>
          </a:ln>
        </p:spPr>
        <p:txBody>
          <a:bodyPr wrap="square" rtlCol="0" anchor="ctr">
            <a:noAutofit/>
          </a:bodyPr>
          <a:lstStyle/>
          <a:p>
            <a:pPr algn="l"/>
            <a:endParaRPr lang="en-US"/>
          </a:p>
        </p:txBody>
      </p:sp>
      <p:sp>
        <p:nvSpPr>
          <p:cNvPr id="2" name="Foliennummernplatzhalter 1">
            <a:extLst>
              <a:ext uri="{FF2B5EF4-FFF2-40B4-BE49-F238E27FC236}">
                <a16:creationId xmlns:a16="http://schemas.microsoft.com/office/drawing/2014/main" id="{4A35DC54-A4DA-6D4C-9B9D-32C03BA094CC}"/>
              </a:ext>
            </a:extLst>
          </p:cNvPr>
          <p:cNvSpPr>
            <a:spLocks noGrp="1"/>
          </p:cNvSpPr>
          <p:nvPr>
            <p:ph type="sldNum" sz="quarter" idx="11"/>
          </p:nvPr>
        </p:nvSpPr>
        <p:spPr/>
        <p:txBody>
          <a:bodyPr/>
          <a:lstStyle/>
          <a:p>
            <a:r>
              <a:rPr lang="en-US"/>
              <a:t>Page </a:t>
            </a:r>
            <a:fld id="{15EBE321-CBB1-4E91-BD14-37C8D44326FB}" type="slidenum">
              <a:rPr lang="en-US" smtClean="0"/>
              <a:pPr/>
              <a:t>3</a:t>
            </a:fld>
            <a:endParaRPr lang="en-US"/>
          </a:p>
        </p:txBody>
      </p:sp>
    </p:spTree>
    <p:extLst>
      <p:ext uri="{BB962C8B-B14F-4D97-AF65-F5344CB8AC3E}">
        <p14:creationId xmlns:p14="http://schemas.microsoft.com/office/powerpoint/2010/main" val="109137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18EB8-8FC7-8D5E-BDC9-23DB02421DD7}"/>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BA38FD7A-6747-0C83-5926-511DBCB3D67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5" progId="TCLayout.ActiveDocument.1">
                  <p:embed/>
                </p:oleObj>
              </mc:Choice>
              <mc:Fallback>
                <p:oleObj name="think-cell Slide" r:id="rId4" imgW="344" imgH="345" progId="TCLayout.ActiveDocument.1">
                  <p:embed/>
                  <p:pic>
                    <p:nvPicPr>
                      <p:cNvPr id="7" name="Objekt 6" hidden="1">
                        <a:extLst>
                          <a:ext uri="{FF2B5EF4-FFF2-40B4-BE49-F238E27FC236}">
                            <a16:creationId xmlns:a16="http://schemas.microsoft.com/office/drawing/2014/main" id="{BA38FD7A-6747-0C83-5926-511DBCB3D67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3E4AEF8-A14D-746B-ED6C-5984ACE5E3A6}"/>
              </a:ext>
            </a:extLst>
          </p:cNvPr>
          <p:cNvSpPr>
            <a:spLocks noGrp="1"/>
          </p:cNvSpPr>
          <p:nvPr>
            <p:ph type="title"/>
          </p:nvPr>
        </p:nvSpPr>
        <p:spPr bwMode="gray"/>
        <p:txBody>
          <a:bodyPr vert="horz"/>
          <a:lstStyle/>
          <a:p>
            <a:r>
              <a:rPr lang="en-US" dirty="0"/>
              <a:t>Modernize your SIMATIC PCS 7 System</a:t>
            </a:r>
            <a:br>
              <a:rPr lang="en-US" dirty="0"/>
            </a:br>
            <a:r>
              <a:rPr lang="en-US" b="0" dirty="0"/>
              <a:t>with SIMATIC PCS 7 Modernization</a:t>
            </a:r>
            <a:endParaRPr lang="en-US" dirty="0"/>
          </a:p>
        </p:txBody>
      </p:sp>
      <p:sp>
        <p:nvSpPr>
          <p:cNvPr id="3" name="Fußzeilenplatzhalter 2">
            <a:extLst>
              <a:ext uri="{FF2B5EF4-FFF2-40B4-BE49-F238E27FC236}">
                <a16:creationId xmlns:a16="http://schemas.microsoft.com/office/drawing/2014/main" id="{DE145681-BE42-86EE-E0A5-45571C57164E}"/>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5" name="Titel 1">
            <a:extLst>
              <a:ext uri="{FF2B5EF4-FFF2-40B4-BE49-F238E27FC236}">
                <a16:creationId xmlns:a16="http://schemas.microsoft.com/office/drawing/2014/main" id="{2EF0A4DD-0F1E-16CF-D63C-D59F3537DB2E}"/>
              </a:ext>
            </a:extLst>
          </p:cNvPr>
          <p:cNvSpPr txBox="1">
            <a:spLocks/>
          </p:cNvSpPr>
          <p:nvPr/>
        </p:nvSpPr>
        <p:spPr bwMode="gray">
          <a:xfrm>
            <a:off x="410303" y="383550"/>
            <a:ext cx="9863997" cy="576000"/>
          </a:xfrm>
          <a:prstGeom prst="rect">
            <a:avLst/>
          </a:prstGeom>
        </p:spPr>
        <p:txBody>
          <a:bodyPr vert="horz" lIns="0" tIns="0" rIns="324000" bIns="14400" rtlCol="0" anchor="t" anchorCtr="0">
            <a:noAutofit/>
          </a:bodyPr>
          <a:lst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a:lstStyle>
          <a:p>
            <a:endParaRPr lang="en-US"/>
          </a:p>
        </p:txBody>
      </p:sp>
      <p:pic>
        <p:nvPicPr>
          <p:cNvPr id="12" name="Grafik 20" descr="Ein Bild, das Licht, Farbigkeit, Reihe enthält.&#10;&#10;Automatisch generierte Beschreibung">
            <a:extLst>
              <a:ext uri="{FF2B5EF4-FFF2-40B4-BE49-F238E27FC236}">
                <a16:creationId xmlns:a16="http://schemas.microsoft.com/office/drawing/2014/main" id="{0C12892E-62D0-34FD-5C4F-D84B2AC1A9A7}"/>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11161" y="1415517"/>
            <a:ext cx="3598864" cy="4391560"/>
          </a:xfrm>
          <a:prstGeom prst="rect">
            <a:avLst/>
          </a:prstGeom>
        </p:spPr>
      </p:pic>
      <p:sp>
        <p:nvSpPr>
          <p:cNvPr id="16" name="Inhaltsplatzhalter 2">
            <a:extLst>
              <a:ext uri="{FF2B5EF4-FFF2-40B4-BE49-F238E27FC236}">
                <a16:creationId xmlns:a16="http://schemas.microsoft.com/office/drawing/2014/main" id="{348E7B37-C219-D3B1-0BB7-5B8D743F80C3}"/>
              </a:ext>
            </a:extLst>
          </p:cNvPr>
          <p:cNvSpPr txBox="1">
            <a:spLocks/>
          </p:cNvSpPr>
          <p:nvPr/>
        </p:nvSpPr>
        <p:spPr bwMode="gray">
          <a:xfrm>
            <a:off x="4297790" y="2019749"/>
            <a:ext cx="7489397" cy="1312860"/>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0" lvl="2" indent="0">
              <a:lnSpc>
                <a:spcPct val="100000"/>
              </a:lnSpc>
              <a:spcBef>
                <a:spcPts val="0"/>
              </a:spcBef>
              <a:spcAft>
                <a:spcPts val="200"/>
              </a:spcAft>
              <a:buNone/>
              <a:defRPr/>
            </a:pPr>
            <a:r>
              <a:rPr lang="en-US" sz="1200" dirty="0">
                <a:cs typeface="Arial" charset="0"/>
              </a:rPr>
              <a:t>According to the customer priorities, different solutions are possible for our DCS Modernization Service:</a:t>
            </a:r>
          </a:p>
          <a:p>
            <a:pPr marL="171450" lvl="2" indent="-171450">
              <a:spcAft>
                <a:spcPts val="200"/>
              </a:spcAft>
              <a:buClr>
                <a:schemeClr val="tx1"/>
              </a:buClr>
              <a:defRPr/>
            </a:pPr>
            <a:r>
              <a:rPr lang="en-US" sz="1200" dirty="0">
                <a:cs typeface="Arial" charset="0"/>
              </a:rPr>
              <a:t>Project execution at HQ with experienced lead engineer</a:t>
            </a:r>
          </a:p>
          <a:p>
            <a:pPr marL="171450" lvl="2" indent="-171450">
              <a:spcAft>
                <a:spcPts val="200"/>
              </a:spcAft>
              <a:buClr>
                <a:schemeClr val="tx1"/>
              </a:buClr>
              <a:defRPr/>
            </a:pPr>
            <a:r>
              <a:rPr lang="en-US" sz="1200" dirty="0">
                <a:cs typeface="Arial" charset="0"/>
              </a:rPr>
              <a:t>Conversion to the current state with additional options</a:t>
            </a:r>
          </a:p>
          <a:p>
            <a:pPr marL="171450" lvl="2" indent="-171450">
              <a:spcAft>
                <a:spcPts val="200"/>
              </a:spcAft>
              <a:buClr>
                <a:schemeClr val="tx1"/>
              </a:buClr>
              <a:defRPr/>
            </a:pPr>
            <a:r>
              <a:rPr lang="en-US" sz="1200" dirty="0">
                <a:cs typeface="Arial" charset="0"/>
              </a:rPr>
              <a:t>Minimal risk (extensive HQ FAT in advance, simulation)</a:t>
            </a:r>
          </a:p>
          <a:p>
            <a:pPr marL="171450" lvl="2" indent="-171450">
              <a:spcAft>
                <a:spcPts val="200"/>
              </a:spcAft>
              <a:buClr>
                <a:schemeClr val="tx1"/>
              </a:buClr>
              <a:defRPr/>
            </a:pPr>
            <a:r>
              <a:rPr lang="en-US" sz="1200" dirty="0">
                <a:cs typeface="Arial" charset="0"/>
              </a:rPr>
              <a:t>Cost-effective conversion (without new functions) </a:t>
            </a:r>
          </a:p>
          <a:p>
            <a:pPr marL="171450" lvl="2" indent="-171450">
              <a:spcAft>
                <a:spcPts val="200"/>
              </a:spcAft>
              <a:buClr>
                <a:schemeClr val="tx1"/>
              </a:buClr>
              <a:defRPr/>
            </a:pPr>
            <a:r>
              <a:rPr lang="en-US" sz="1200" dirty="0">
                <a:cs typeface="Arial" charset="0"/>
              </a:rPr>
              <a:t>Partial services</a:t>
            </a:r>
          </a:p>
        </p:txBody>
      </p:sp>
      <p:sp>
        <p:nvSpPr>
          <p:cNvPr id="17" name="Rechteck 23">
            <a:extLst>
              <a:ext uri="{FF2B5EF4-FFF2-40B4-BE49-F238E27FC236}">
                <a16:creationId xmlns:a16="http://schemas.microsoft.com/office/drawing/2014/main" id="{0043F476-D5FE-047C-C91E-A23B25E11DE3}"/>
              </a:ext>
            </a:extLst>
          </p:cNvPr>
          <p:cNvSpPr>
            <a:spLocks/>
          </p:cNvSpPr>
          <p:nvPr/>
        </p:nvSpPr>
        <p:spPr bwMode="gray">
          <a:xfrm>
            <a:off x="4301402" y="1415516"/>
            <a:ext cx="7489397" cy="391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chorCtr="0">
            <a:spAutoFit/>
          </a:bodyPr>
          <a:lstStyle/>
          <a:p>
            <a:pPr marL="0" marR="0" lvl="0" indent="0" defTabSz="914400" eaLnBrk="1" fontAlgn="auto" latinLnBrk="0" hangingPunct="1">
              <a:lnSpc>
                <a:spcPct val="100000"/>
              </a:lnSpc>
              <a:spcBef>
                <a:spcPct val="0"/>
              </a:spcBef>
              <a:spcAft>
                <a:spcPts val="0"/>
              </a:spcAft>
              <a:buClr>
                <a:srgbClr val="009999"/>
              </a:buClr>
              <a:buSzTx/>
              <a:buFontTx/>
              <a:buNone/>
              <a:tabLst/>
              <a:defRPr/>
            </a:pPr>
            <a:r>
              <a:rPr kumimoji="0" lang="en-US" sz="1600" b="1" i="0" u="none" strike="noStrike" kern="0" cap="none" spc="0" normalizeH="0" baseline="0" noProof="0" dirty="0">
                <a:ln>
                  <a:noFill/>
                </a:ln>
                <a:solidFill>
                  <a:prstClr val="white"/>
                </a:solidFill>
                <a:effectLst/>
                <a:uLnTx/>
                <a:uFillTx/>
                <a:latin typeface="Arial"/>
                <a:ea typeface="+mn-ea"/>
                <a:cs typeface="+mn-cs"/>
              </a:rPr>
              <a:t>Solution and Service</a:t>
            </a:r>
          </a:p>
        </p:txBody>
      </p:sp>
      <p:pic>
        <p:nvPicPr>
          <p:cNvPr id="4" name="Grafik 3">
            <a:extLst>
              <a:ext uri="{FF2B5EF4-FFF2-40B4-BE49-F238E27FC236}">
                <a16:creationId xmlns:a16="http://schemas.microsoft.com/office/drawing/2014/main" id="{A5080DAD-0D3C-822E-C6FA-3F125EDC4289}"/>
              </a:ext>
            </a:extLst>
          </p:cNvPr>
          <p:cNvPicPr>
            <a:picLocks noChangeAspect="1"/>
          </p:cNvPicPr>
          <p:nvPr/>
        </p:nvPicPr>
        <p:blipFill>
          <a:blip r:embed="rId7"/>
          <a:srcRect/>
          <a:stretch/>
        </p:blipFill>
        <p:spPr>
          <a:xfrm>
            <a:off x="4487304" y="3545214"/>
            <a:ext cx="4389996" cy="1940206"/>
          </a:xfrm>
          <a:prstGeom prst="rect">
            <a:avLst/>
          </a:prstGeom>
          <a:ln w="34925">
            <a:noFill/>
          </a:ln>
        </p:spPr>
      </p:pic>
      <p:pic>
        <p:nvPicPr>
          <p:cNvPr id="8" name="Grafik 324">
            <a:extLst>
              <a:ext uri="{FF2B5EF4-FFF2-40B4-BE49-F238E27FC236}">
                <a16:creationId xmlns:a16="http://schemas.microsoft.com/office/drawing/2014/main" id="{F6C40BA2-7D40-D578-2A7C-06E8837AE809}"/>
              </a:ext>
            </a:extLst>
          </p:cNvPr>
          <p:cNvPicPr preferRelativeResize="0">
            <a:picLocks/>
          </p:cNvPicPr>
          <p:nvPr/>
        </p:nvPicPr>
        <p:blipFill>
          <a:blip r:embed="rId8"/>
          <a:srcRect l="17099" t="20557" r="30420" b="15666"/>
          <a:stretch>
            <a:fillRect/>
          </a:stretch>
        </p:blipFill>
        <p:spPr>
          <a:xfrm>
            <a:off x="411361" y="1415516"/>
            <a:ext cx="3598864" cy="4391559"/>
          </a:xfrm>
          <a:prstGeom prst="rect">
            <a:avLst/>
          </a:prstGeom>
        </p:spPr>
      </p:pic>
      <p:sp>
        <p:nvSpPr>
          <p:cNvPr id="6" name="Foliennummernplatzhalter 5">
            <a:extLst>
              <a:ext uri="{FF2B5EF4-FFF2-40B4-BE49-F238E27FC236}">
                <a16:creationId xmlns:a16="http://schemas.microsoft.com/office/drawing/2014/main" id="{39AAFD57-507E-0B3E-BEC5-EFF182C68159}"/>
              </a:ext>
            </a:extLst>
          </p:cNvPr>
          <p:cNvSpPr>
            <a:spLocks noGrp="1"/>
          </p:cNvSpPr>
          <p:nvPr>
            <p:ph type="sldNum" sz="quarter" idx="11"/>
          </p:nvPr>
        </p:nvSpPr>
        <p:spPr/>
        <p:txBody>
          <a:bodyPr/>
          <a:lstStyle/>
          <a:p>
            <a:r>
              <a:rPr lang="en-US"/>
              <a:t>Page </a:t>
            </a:r>
            <a:fld id="{15EBE321-CBB1-4E91-BD14-37C8D44326FB}" type="slidenum">
              <a:rPr lang="en-US" smtClean="0"/>
              <a:pPr/>
              <a:t>4</a:t>
            </a:fld>
            <a:endParaRPr lang="en-US"/>
          </a:p>
        </p:txBody>
      </p:sp>
    </p:spTree>
    <p:extLst>
      <p:ext uri="{BB962C8B-B14F-4D97-AF65-F5344CB8AC3E}">
        <p14:creationId xmlns:p14="http://schemas.microsoft.com/office/powerpoint/2010/main" val="3990388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1879AEF-3B11-F6DA-7BB4-2D23C3F6896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think-cell data - do not delete" hidden="1">
                        <a:extLst>
                          <a:ext uri="{FF2B5EF4-FFF2-40B4-BE49-F238E27FC236}">
                            <a16:creationId xmlns:a16="http://schemas.microsoft.com/office/drawing/2014/main" id="{E1879AEF-3B11-F6DA-7BB4-2D23C3F6896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8" name="Gruppieren 7">
            <a:extLst>
              <a:ext uri="{FF2B5EF4-FFF2-40B4-BE49-F238E27FC236}">
                <a16:creationId xmlns:a16="http://schemas.microsoft.com/office/drawing/2014/main" id="{E4B731D4-BA3B-EE65-2785-5496338F9349}"/>
              </a:ext>
            </a:extLst>
          </p:cNvPr>
          <p:cNvGrpSpPr/>
          <p:nvPr/>
        </p:nvGrpSpPr>
        <p:grpSpPr>
          <a:xfrm>
            <a:off x="3459443" y="2876989"/>
            <a:ext cx="2665338" cy="2825318"/>
            <a:chOff x="3459443" y="2715064"/>
            <a:chExt cx="2665338" cy="2825318"/>
          </a:xfrm>
        </p:grpSpPr>
        <p:sp>
          <p:nvSpPr>
            <p:cNvPr id="17" name="Textfeld 16">
              <a:extLst>
                <a:ext uri="{FF2B5EF4-FFF2-40B4-BE49-F238E27FC236}">
                  <a16:creationId xmlns:a16="http://schemas.microsoft.com/office/drawing/2014/main" id="{294EF4EB-C3F3-E650-D8EE-E61C3133A313}"/>
                </a:ext>
              </a:extLst>
            </p:cNvPr>
            <p:cNvSpPr txBox="1">
              <a:spLocks/>
            </p:cNvSpPr>
            <p:nvPr/>
          </p:nvSpPr>
          <p:spPr>
            <a:xfrm>
              <a:off x="3899510" y="3168682"/>
              <a:ext cx="368691" cy="218586"/>
            </a:xfrm>
            <a:prstGeom prst="rect">
              <a:avLst/>
            </a:prstGeom>
            <a:noFill/>
          </p:spPr>
          <p:txBody>
            <a:bodyPr wrap="none" lIns="0" tIns="0" rIns="0" bIns="0" rtlCol="0" anchor="b">
              <a:spAutoFit/>
            </a:bodyPr>
            <a:lstStyle/>
            <a:p>
              <a:pPr algn="ctr" fontAlgn="auto">
                <a:spcBef>
                  <a:spcPts val="0"/>
                </a:spcBef>
                <a:spcAft>
                  <a:spcPts val="0"/>
                </a:spcAft>
              </a:pPr>
              <a:r>
                <a:rPr lang="en-US" sz="1400" b="1">
                  <a:solidFill>
                    <a:srgbClr val="FF0000"/>
                  </a:solidFill>
                  <a:latin typeface="Arial"/>
                  <a:ea typeface="+mn-ea"/>
                </a:rPr>
                <a:t>V8.0</a:t>
              </a:r>
            </a:p>
          </p:txBody>
        </p:sp>
        <p:sp>
          <p:nvSpPr>
            <p:cNvPr id="23" name="Textfeld 22">
              <a:extLst>
                <a:ext uri="{FF2B5EF4-FFF2-40B4-BE49-F238E27FC236}">
                  <a16:creationId xmlns:a16="http://schemas.microsoft.com/office/drawing/2014/main" id="{E40F2E67-62E1-A303-847A-98B071961685}"/>
                </a:ext>
              </a:extLst>
            </p:cNvPr>
            <p:cNvSpPr txBox="1">
              <a:spLocks/>
            </p:cNvSpPr>
            <p:nvPr/>
          </p:nvSpPr>
          <p:spPr>
            <a:xfrm>
              <a:off x="5314372" y="2715064"/>
              <a:ext cx="368691" cy="218586"/>
            </a:xfrm>
            <a:prstGeom prst="rect">
              <a:avLst/>
            </a:prstGeom>
            <a:noFill/>
          </p:spPr>
          <p:txBody>
            <a:bodyPr wrap="none" lIns="0" tIns="0" rIns="0" bIns="0" rtlCol="0" anchor="b">
              <a:spAutoFit/>
            </a:bodyPr>
            <a:lstStyle/>
            <a:p>
              <a:pPr algn="ctr" fontAlgn="auto">
                <a:spcBef>
                  <a:spcPts val="0"/>
                </a:spcBef>
                <a:spcAft>
                  <a:spcPts val="0"/>
                </a:spcAft>
              </a:pPr>
              <a:r>
                <a:rPr lang="en-US" sz="1400" b="1">
                  <a:solidFill>
                    <a:srgbClr val="FF0000"/>
                  </a:solidFill>
                  <a:latin typeface="Arial"/>
                  <a:ea typeface="+mn-ea"/>
                </a:rPr>
                <a:t>V8.1</a:t>
              </a:r>
            </a:p>
          </p:txBody>
        </p:sp>
        <p:sp>
          <p:nvSpPr>
            <p:cNvPr id="16" name="Rechteck 15">
              <a:hlinkClick r:id="" action="ppaction://noaction"/>
              <a:extLst>
                <a:ext uri="{FF2B5EF4-FFF2-40B4-BE49-F238E27FC236}">
                  <a16:creationId xmlns:a16="http://schemas.microsoft.com/office/drawing/2014/main" id="{1F7BD609-29B0-619D-D6C7-DE5E9A5DBD74}"/>
                </a:ext>
              </a:extLst>
            </p:cNvPr>
            <p:cNvSpPr>
              <a:spLocks/>
            </p:cNvSpPr>
            <p:nvPr/>
          </p:nvSpPr>
          <p:spPr bwMode="auto">
            <a:xfrm>
              <a:off x="3459443" y="3438068"/>
              <a:ext cx="1260000" cy="2102314"/>
            </a:xfrm>
            <a:prstGeom prst="rect">
              <a:avLst/>
            </a:prstGeom>
            <a:noFill/>
            <a:ln w="9525">
              <a:solidFill>
                <a:srgbClr val="FF0000"/>
              </a:solidFill>
            </a:ln>
            <a:effectLst/>
          </p:spPr>
          <p:txBody>
            <a:bodyPr wrap="square" lIns="108000" tIns="72000" rIns="72000" bIns="72000" numCol="1" spcCol="72000" rtlCol="0" anchor="t">
              <a:noAutofit/>
            </a:bodyPr>
            <a:lstStyle/>
            <a:p>
              <a:pPr marL="108000" indent="-108000" fontAlgn="auto">
                <a:spcAft>
                  <a:spcPts val="200"/>
                </a:spcAft>
                <a:buClr>
                  <a:schemeClr val="tx1"/>
                </a:buClr>
                <a:buFont typeface="Arial" panose="020B0604020202020204" pitchFamily="34" charset="0"/>
                <a:buChar char="•"/>
              </a:pPr>
              <a:endParaRPr lang="en-US" sz="800">
                <a:solidFill>
                  <a:srgbClr val="FF0000"/>
                </a:solidFill>
                <a:latin typeface="Arial"/>
                <a:ea typeface="+mn-ea"/>
              </a:endParaRPr>
            </a:p>
          </p:txBody>
        </p:sp>
        <p:sp>
          <p:nvSpPr>
            <p:cNvPr id="22" name="Rechteck 21">
              <a:hlinkClick r:id="" action="ppaction://noaction"/>
              <a:extLst>
                <a:ext uri="{FF2B5EF4-FFF2-40B4-BE49-F238E27FC236}">
                  <a16:creationId xmlns:a16="http://schemas.microsoft.com/office/drawing/2014/main" id="{49CD9A46-79BA-AC56-7B33-67BC81AB83E4}"/>
                </a:ext>
              </a:extLst>
            </p:cNvPr>
            <p:cNvSpPr>
              <a:spLocks/>
            </p:cNvSpPr>
            <p:nvPr/>
          </p:nvSpPr>
          <p:spPr bwMode="auto">
            <a:xfrm>
              <a:off x="4864781" y="2984450"/>
              <a:ext cx="1260000" cy="2555932"/>
            </a:xfrm>
            <a:prstGeom prst="rect">
              <a:avLst/>
            </a:prstGeom>
            <a:noFill/>
            <a:ln w="9525">
              <a:solidFill>
                <a:srgbClr val="FF0000"/>
              </a:solidFill>
            </a:ln>
            <a:effectLst/>
          </p:spPr>
          <p:txBody>
            <a:bodyPr wrap="square" lIns="108000" tIns="72000" rIns="72000" bIns="72000" numCol="1" spcCol="72000" rtlCol="0" anchor="t">
              <a:noAutofit/>
            </a:bodyPr>
            <a:lstStyle/>
            <a:p>
              <a:pPr marL="108000" indent="-108000" fontAlgn="auto">
                <a:spcAft>
                  <a:spcPts val="200"/>
                </a:spcAft>
                <a:buClr>
                  <a:schemeClr val="tx1"/>
                </a:buClr>
                <a:buFont typeface="Arial" panose="020B0604020202020204" pitchFamily="34" charset="0"/>
                <a:buChar char="•"/>
              </a:pPr>
              <a:endParaRPr lang="en-US" sz="800">
                <a:solidFill>
                  <a:prstClr val="white"/>
                </a:solidFill>
                <a:latin typeface="Arial"/>
                <a:ea typeface="+mn-ea"/>
              </a:endParaRPr>
            </a:p>
          </p:txBody>
        </p:sp>
        <p:grpSp>
          <p:nvGrpSpPr>
            <p:cNvPr id="27" name="Gruppieren 26">
              <a:extLst>
                <a:ext uri="{FF2B5EF4-FFF2-40B4-BE49-F238E27FC236}">
                  <a16:creationId xmlns:a16="http://schemas.microsoft.com/office/drawing/2014/main" id="{94378A5F-B6FB-FD16-50B0-785C13DFBA12}"/>
                </a:ext>
              </a:extLst>
            </p:cNvPr>
            <p:cNvGrpSpPr>
              <a:grpSpLocks/>
            </p:cNvGrpSpPr>
            <p:nvPr/>
          </p:nvGrpSpPr>
          <p:grpSpPr>
            <a:xfrm>
              <a:off x="3510073" y="3603268"/>
              <a:ext cx="1128514" cy="834847"/>
              <a:chOff x="375548" y="4618754"/>
              <a:chExt cx="1128514" cy="834847"/>
            </a:xfrm>
          </p:grpSpPr>
          <p:sp>
            <p:nvSpPr>
              <p:cNvPr id="29" name="Freihandform: Form 28">
                <a:extLst>
                  <a:ext uri="{FF2B5EF4-FFF2-40B4-BE49-F238E27FC236}">
                    <a16:creationId xmlns:a16="http://schemas.microsoft.com/office/drawing/2014/main" id="{D9B327CE-FF04-8F3D-2E7F-7CB3FA08839D}"/>
                  </a:ext>
                </a:extLst>
              </p:cNvPr>
              <p:cNvSpPr>
                <a:spLocks/>
              </p:cNvSpPr>
              <p:nvPr/>
            </p:nvSpPr>
            <p:spPr bwMode="gray">
              <a:xfrm>
                <a:off x="656033" y="4618754"/>
                <a:ext cx="548501" cy="411376"/>
              </a:xfrm>
              <a:custGeom>
                <a:avLst/>
                <a:gdLst>
                  <a:gd name="connsiteX0" fmla="*/ 61706 w 548501"/>
                  <a:gd name="connsiteY0" fmla="*/ 143982 h 411376"/>
                  <a:gd name="connsiteX1" fmla="*/ 123413 w 548501"/>
                  <a:gd name="connsiteY1" fmla="*/ 143982 h 411376"/>
                  <a:gd name="connsiteX2" fmla="*/ 123413 w 548501"/>
                  <a:gd name="connsiteY2" fmla="*/ 164550 h 411376"/>
                  <a:gd name="connsiteX3" fmla="*/ 61706 w 548501"/>
                  <a:gd name="connsiteY3" fmla="*/ 164550 h 411376"/>
                  <a:gd name="connsiteX4" fmla="*/ 61706 w 548501"/>
                  <a:gd name="connsiteY4" fmla="*/ 143982 h 411376"/>
                  <a:gd name="connsiteX5" fmla="*/ 253682 w 548501"/>
                  <a:gd name="connsiteY5" fmla="*/ 102844 h 411376"/>
                  <a:gd name="connsiteX6" fmla="*/ 191975 w 548501"/>
                  <a:gd name="connsiteY6" fmla="*/ 102844 h 411376"/>
                  <a:gd name="connsiteX7" fmla="*/ 191975 w 548501"/>
                  <a:gd name="connsiteY7" fmla="*/ 123413 h 411376"/>
                  <a:gd name="connsiteX8" fmla="*/ 253682 w 548501"/>
                  <a:gd name="connsiteY8" fmla="*/ 123413 h 411376"/>
                  <a:gd name="connsiteX9" fmla="*/ 253682 w 548501"/>
                  <a:gd name="connsiteY9" fmla="*/ 102844 h 411376"/>
                  <a:gd name="connsiteX10" fmla="*/ 253682 w 548501"/>
                  <a:gd name="connsiteY10" fmla="*/ 143982 h 411376"/>
                  <a:gd name="connsiteX11" fmla="*/ 191975 w 548501"/>
                  <a:gd name="connsiteY11" fmla="*/ 143982 h 411376"/>
                  <a:gd name="connsiteX12" fmla="*/ 191975 w 548501"/>
                  <a:gd name="connsiteY12" fmla="*/ 164550 h 411376"/>
                  <a:gd name="connsiteX13" fmla="*/ 253682 w 548501"/>
                  <a:gd name="connsiteY13" fmla="*/ 164550 h 411376"/>
                  <a:gd name="connsiteX14" fmla="*/ 253682 w 548501"/>
                  <a:gd name="connsiteY14" fmla="*/ 143982 h 411376"/>
                  <a:gd name="connsiteX15" fmla="*/ 315388 w 548501"/>
                  <a:gd name="connsiteY15" fmla="*/ 308532 h 411376"/>
                  <a:gd name="connsiteX16" fmla="*/ 315388 w 548501"/>
                  <a:gd name="connsiteY16" fmla="*/ 377095 h 411376"/>
                  <a:gd name="connsiteX17" fmla="*/ 377095 w 548501"/>
                  <a:gd name="connsiteY17" fmla="*/ 377095 h 411376"/>
                  <a:gd name="connsiteX18" fmla="*/ 377095 w 548501"/>
                  <a:gd name="connsiteY18" fmla="*/ 411376 h 411376"/>
                  <a:gd name="connsiteX19" fmla="*/ 171407 w 548501"/>
                  <a:gd name="connsiteY19" fmla="*/ 411376 h 411376"/>
                  <a:gd name="connsiteX20" fmla="*/ 171407 w 548501"/>
                  <a:gd name="connsiteY20" fmla="*/ 377095 h 411376"/>
                  <a:gd name="connsiteX21" fmla="*/ 233113 w 548501"/>
                  <a:gd name="connsiteY21" fmla="*/ 377095 h 411376"/>
                  <a:gd name="connsiteX22" fmla="*/ 233113 w 548501"/>
                  <a:gd name="connsiteY22" fmla="*/ 308532 h 411376"/>
                  <a:gd name="connsiteX23" fmla="*/ 0 w 548501"/>
                  <a:gd name="connsiteY23" fmla="*/ 308532 h 411376"/>
                  <a:gd name="connsiteX24" fmla="*/ 0 w 548501"/>
                  <a:gd name="connsiteY24" fmla="*/ 0 h 411376"/>
                  <a:gd name="connsiteX25" fmla="*/ 548501 w 548501"/>
                  <a:gd name="connsiteY25" fmla="*/ 0 h 411376"/>
                  <a:gd name="connsiteX26" fmla="*/ 548501 w 548501"/>
                  <a:gd name="connsiteY26" fmla="*/ 308532 h 411376"/>
                  <a:gd name="connsiteX27" fmla="*/ 315388 w 548501"/>
                  <a:gd name="connsiteY27" fmla="*/ 308532 h 411376"/>
                  <a:gd name="connsiteX28" fmla="*/ 500507 w 548501"/>
                  <a:gd name="connsiteY28" fmla="*/ 219401 h 411376"/>
                  <a:gd name="connsiteX29" fmla="*/ 315388 w 548501"/>
                  <a:gd name="connsiteY29" fmla="*/ 219401 h 411376"/>
                  <a:gd name="connsiteX30" fmla="*/ 315388 w 548501"/>
                  <a:gd name="connsiteY30" fmla="*/ 239969 h 411376"/>
                  <a:gd name="connsiteX31" fmla="*/ 500507 w 548501"/>
                  <a:gd name="connsiteY31" fmla="*/ 239969 h 411376"/>
                  <a:gd name="connsiteX32" fmla="*/ 500507 w 548501"/>
                  <a:gd name="connsiteY32" fmla="*/ 219401 h 411376"/>
                  <a:gd name="connsiteX33" fmla="*/ 500507 w 548501"/>
                  <a:gd name="connsiteY33" fmla="*/ 164550 h 411376"/>
                  <a:gd name="connsiteX34" fmla="*/ 315388 w 548501"/>
                  <a:gd name="connsiteY34" fmla="*/ 164550 h 411376"/>
                  <a:gd name="connsiteX35" fmla="*/ 315388 w 548501"/>
                  <a:gd name="connsiteY35" fmla="*/ 185119 h 411376"/>
                  <a:gd name="connsiteX36" fmla="*/ 500507 w 548501"/>
                  <a:gd name="connsiteY36" fmla="*/ 185119 h 411376"/>
                  <a:gd name="connsiteX37" fmla="*/ 500507 w 548501"/>
                  <a:gd name="connsiteY37" fmla="*/ 164550 h 411376"/>
                  <a:gd name="connsiteX38" fmla="*/ 500507 w 548501"/>
                  <a:gd name="connsiteY38" fmla="*/ 123413 h 411376"/>
                  <a:gd name="connsiteX39" fmla="*/ 315388 w 548501"/>
                  <a:gd name="connsiteY39" fmla="*/ 123413 h 411376"/>
                  <a:gd name="connsiteX40" fmla="*/ 315388 w 548501"/>
                  <a:gd name="connsiteY40" fmla="*/ 143982 h 411376"/>
                  <a:gd name="connsiteX41" fmla="*/ 500507 w 548501"/>
                  <a:gd name="connsiteY41" fmla="*/ 143982 h 411376"/>
                  <a:gd name="connsiteX42" fmla="*/ 500507 w 548501"/>
                  <a:gd name="connsiteY42" fmla="*/ 123413 h 411376"/>
                  <a:gd name="connsiteX43" fmla="*/ 41138 w 548501"/>
                  <a:gd name="connsiteY43" fmla="*/ 61706 h 411376"/>
                  <a:gd name="connsiteX44" fmla="*/ 507364 w 548501"/>
                  <a:gd name="connsiteY44" fmla="*/ 61706 h 411376"/>
                  <a:gd name="connsiteX45" fmla="*/ 507364 w 548501"/>
                  <a:gd name="connsiteY45" fmla="*/ 34281 h 411376"/>
                  <a:gd name="connsiteX46" fmla="*/ 41138 w 548501"/>
                  <a:gd name="connsiteY46" fmla="*/ 34281 h 411376"/>
                  <a:gd name="connsiteX47" fmla="*/ 41138 w 548501"/>
                  <a:gd name="connsiteY47" fmla="*/ 61706 h 411376"/>
                  <a:gd name="connsiteX48" fmla="*/ 143982 w 548501"/>
                  <a:gd name="connsiteY48" fmla="*/ 82275 h 411376"/>
                  <a:gd name="connsiteX49" fmla="*/ 41138 w 548501"/>
                  <a:gd name="connsiteY49" fmla="*/ 82275 h 411376"/>
                  <a:gd name="connsiteX50" fmla="*/ 41138 w 548501"/>
                  <a:gd name="connsiteY50" fmla="*/ 102844 h 411376"/>
                  <a:gd name="connsiteX51" fmla="*/ 123413 w 548501"/>
                  <a:gd name="connsiteY51" fmla="*/ 102844 h 411376"/>
                  <a:gd name="connsiteX52" fmla="*/ 123413 w 548501"/>
                  <a:gd name="connsiteY52" fmla="*/ 123413 h 411376"/>
                  <a:gd name="connsiteX53" fmla="*/ 41138 w 548501"/>
                  <a:gd name="connsiteY53" fmla="*/ 123413 h 411376"/>
                  <a:gd name="connsiteX54" fmla="*/ 41138 w 548501"/>
                  <a:gd name="connsiteY54" fmla="*/ 260538 h 411376"/>
                  <a:gd name="connsiteX55" fmla="*/ 143982 w 548501"/>
                  <a:gd name="connsiteY55" fmla="*/ 260538 h 411376"/>
                  <a:gd name="connsiteX56" fmla="*/ 143982 w 548501"/>
                  <a:gd name="connsiteY56" fmla="*/ 82275 h 411376"/>
                  <a:gd name="connsiteX57" fmla="*/ 274251 w 548501"/>
                  <a:gd name="connsiteY57" fmla="*/ 82275 h 411376"/>
                  <a:gd name="connsiteX58" fmla="*/ 171407 w 548501"/>
                  <a:gd name="connsiteY58" fmla="*/ 82275 h 411376"/>
                  <a:gd name="connsiteX59" fmla="*/ 171407 w 548501"/>
                  <a:gd name="connsiteY59" fmla="*/ 260538 h 411376"/>
                  <a:gd name="connsiteX60" fmla="*/ 274251 w 548501"/>
                  <a:gd name="connsiteY60" fmla="*/ 260538 h 411376"/>
                  <a:gd name="connsiteX61" fmla="*/ 274251 w 548501"/>
                  <a:gd name="connsiteY61" fmla="*/ 82275 h 411376"/>
                  <a:gd name="connsiteX62" fmla="*/ 377095 w 548501"/>
                  <a:gd name="connsiteY62" fmla="*/ 102844 h 411376"/>
                  <a:gd name="connsiteX63" fmla="*/ 377095 w 548501"/>
                  <a:gd name="connsiteY63" fmla="*/ 82275 h 411376"/>
                  <a:gd name="connsiteX64" fmla="*/ 301676 w 548501"/>
                  <a:gd name="connsiteY64" fmla="*/ 82275 h 411376"/>
                  <a:gd name="connsiteX65" fmla="*/ 301676 w 548501"/>
                  <a:gd name="connsiteY65" fmla="*/ 102844 h 411376"/>
                  <a:gd name="connsiteX66" fmla="*/ 377095 w 548501"/>
                  <a:gd name="connsiteY66" fmla="*/ 102844 h 411376"/>
                  <a:gd name="connsiteX67" fmla="*/ 253682 w 548501"/>
                  <a:gd name="connsiteY67" fmla="*/ 185119 h 411376"/>
                  <a:gd name="connsiteX68" fmla="*/ 191975 w 548501"/>
                  <a:gd name="connsiteY68" fmla="*/ 185119 h 411376"/>
                  <a:gd name="connsiteX69" fmla="*/ 191975 w 548501"/>
                  <a:gd name="connsiteY69" fmla="*/ 205688 h 411376"/>
                  <a:gd name="connsiteX70" fmla="*/ 253682 w 548501"/>
                  <a:gd name="connsiteY70" fmla="*/ 205688 h 411376"/>
                  <a:gd name="connsiteX71" fmla="*/ 253682 w 548501"/>
                  <a:gd name="connsiteY71" fmla="*/ 185119 h 411376"/>
                  <a:gd name="connsiteX72" fmla="*/ 61706 w 548501"/>
                  <a:gd name="connsiteY72" fmla="*/ 205688 h 411376"/>
                  <a:gd name="connsiteX73" fmla="*/ 123413 w 548501"/>
                  <a:gd name="connsiteY73" fmla="*/ 205688 h 411376"/>
                  <a:gd name="connsiteX74" fmla="*/ 123413 w 548501"/>
                  <a:gd name="connsiteY74" fmla="*/ 185119 h 411376"/>
                  <a:gd name="connsiteX75" fmla="*/ 61706 w 548501"/>
                  <a:gd name="connsiteY75" fmla="*/ 185119 h 411376"/>
                  <a:gd name="connsiteX76" fmla="*/ 61706 w 548501"/>
                  <a:gd name="connsiteY76" fmla="*/ 205688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8501" h="411376">
                    <a:moveTo>
                      <a:pt x="61706" y="143982"/>
                    </a:moveTo>
                    <a:lnTo>
                      <a:pt x="123413" y="143982"/>
                    </a:lnTo>
                    <a:lnTo>
                      <a:pt x="123413" y="164550"/>
                    </a:lnTo>
                    <a:lnTo>
                      <a:pt x="61706" y="164550"/>
                    </a:lnTo>
                    <a:lnTo>
                      <a:pt x="61706" y="143982"/>
                    </a:lnTo>
                    <a:close/>
                    <a:moveTo>
                      <a:pt x="253682" y="102844"/>
                    </a:moveTo>
                    <a:lnTo>
                      <a:pt x="191975" y="102844"/>
                    </a:lnTo>
                    <a:lnTo>
                      <a:pt x="191975" y="123413"/>
                    </a:lnTo>
                    <a:lnTo>
                      <a:pt x="253682" y="123413"/>
                    </a:lnTo>
                    <a:lnTo>
                      <a:pt x="253682" y="102844"/>
                    </a:lnTo>
                    <a:close/>
                    <a:moveTo>
                      <a:pt x="253682" y="143982"/>
                    </a:moveTo>
                    <a:lnTo>
                      <a:pt x="191975" y="143982"/>
                    </a:lnTo>
                    <a:lnTo>
                      <a:pt x="191975" y="164550"/>
                    </a:lnTo>
                    <a:lnTo>
                      <a:pt x="253682" y="164550"/>
                    </a:lnTo>
                    <a:lnTo>
                      <a:pt x="253682" y="143982"/>
                    </a:lnTo>
                    <a:close/>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moveTo>
                      <a:pt x="500507" y="219401"/>
                    </a:moveTo>
                    <a:lnTo>
                      <a:pt x="315388" y="219401"/>
                    </a:lnTo>
                    <a:lnTo>
                      <a:pt x="315388" y="239969"/>
                    </a:lnTo>
                    <a:lnTo>
                      <a:pt x="500507" y="239969"/>
                    </a:lnTo>
                    <a:lnTo>
                      <a:pt x="500507" y="219401"/>
                    </a:lnTo>
                    <a:close/>
                    <a:moveTo>
                      <a:pt x="500507" y="164550"/>
                    </a:moveTo>
                    <a:lnTo>
                      <a:pt x="315388" y="164550"/>
                    </a:lnTo>
                    <a:lnTo>
                      <a:pt x="315388" y="185119"/>
                    </a:lnTo>
                    <a:lnTo>
                      <a:pt x="500507" y="185119"/>
                    </a:lnTo>
                    <a:lnTo>
                      <a:pt x="500507" y="164550"/>
                    </a:lnTo>
                    <a:close/>
                    <a:moveTo>
                      <a:pt x="500507" y="123413"/>
                    </a:moveTo>
                    <a:lnTo>
                      <a:pt x="315388" y="123413"/>
                    </a:lnTo>
                    <a:lnTo>
                      <a:pt x="315388" y="143982"/>
                    </a:lnTo>
                    <a:lnTo>
                      <a:pt x="500507" y="143982"/>
                    </a:lnTo>
                    <a:lnTo>
                      <a:pt x="500507" y="123413"/>
                    </a:lnTo>
                    <a:close/>
                    <a:moveTo>
                      <a:pt x="41138" y="61706"/>
                    </a:moveTo>
                    <a:lnTo>
                      <a:pt x="507364" y="61706"/>
                    </a:lnTo>
                    <a:lnTo>
                      <a:pt x="507364" y="34281"/>
                    </a:lnTo>
                    <a:lnTo>
                      <a:pt x="41138" y="34281"/>
                    </a:lnTo>
                    <a:lnTo>
                      <a:pt x="41138" y="61706"/>
                    </a:lnTo>
                    <a:close/>
                    <a:moveTo>
                      <a:pt x="143982" y="82275"/>
                    </a:moveTo>
                    <a:lnTo>
                      <a:pt x="41138" y="82275"/>
                    </a:lnTo>
                    <a:lnTo>
                      <a:pt x="41138" y="102844"/>
                    </a:lnTo>
                    <a:lnTo>
                      <a:pt x="123413" y="102844"/>
                    </a:lnTo>
                    <a:lnTo>
                      <a:pt x="123413" y="123413"/>
                    </a:lnTo>
                    <a:lnTo>
                      <a:pt x="41138" y="123413"/>
                    </a:lnTo>
                    <a:lnTo>
                      <a:pt x="41138" y="260538"/>
                    </a:lnTo>
                    <a:lnTo>
                      <a:pt x="143982" y="260538"/>
                    </a:lnTo>
                    <a:lnTo>
                      <a:pt x="143982" y="82275"/>
                    </a:lnTo>
                    <a:close/>
                    <a:moveTo>
                      <a:pt x="274251" y="82275"/>
                    </a:moveTo>
                    <a:lnTo>
                      <a:pt x="171407" y="82275"/>
                    </a:lnTo>
                    <a:lnTo>
                      <a:pt x="171407" y="260538"/>
                    </a:lnTo>
                    <a:lnTo>
                      <a:pt x="274251" y="260538"/>
                    </a:lnTo>
                    <a:lnTo>
                      <a:pt x="274251" y="82275"/>
                    </a:lnTo>
                    <a:close/>
                    <a:moveTo>
                      <a:pt x="377095" y="102844"/>
                    </a:moveTo>
                    <a:lnTo>
                      <a:pt x="377095" y="82275"/>
                    </a:lnTo>
                    <a:lnTo>
                      <a:pt x="301676" y="82275"/>
                    </a:lnTo>
                    <a:lnTo>
                      <a:pt x="301676" y="102844"/>
                    </a:lnTo>
                    <a:lnTo>
                      <a:pt x="377095" y="102844"/>
                    </a:lnTo>
                    <a:close/>
                    <a:moveTo>
                      <a:pt x="253682" y="185119"/>
                    </a:moveTo>
                    <a:lnTo>
                      <a:pt x="191975" y="185119"/>
                    </a:lnTo>
                    <a:lnTo>
                      <a:pt x="191975" y="205688"/>
                    </a:lnTo>
                    <a:lnTo>
                      <a:pt x="253682" y="205688"/>
                    </a:lnTo>
                    <a:lnTo>
                      <a:pt x="253682" y="185119"/>
                    </a:lnTo>
                    <a:close/>
                    <a:moveTo>
                      <a:pt x="61706" y="205688"/>
                    </a:moveTo>
                    <a:lnTo>
                      <a:pt x="123413" y="205688"/>
                    </a:lnTo>
                    <a:lnTo>
                      <a:pt x="123413" y="185119"/>
                    </a:lnTo>
                    <a:lnTo>
                      <a:pt x="61706" y="185119"/>
                    </a:lnTo>
                    <a:lnTo>
                      <a:pt x="61706" y="205688"/>
                    </a:lnTo>
                    <a:close/>
                  </a:path>
                </a:pathLst>
              </a:custGeom>
              <a:solidFill>
                <a:srgbClr val="FF0000"/>
              </a:solidFill>
              <a:ln w="6794" cap="flat">
                <a:noFill/>
                <a:prstDash val="solid"/>
                <a:miter/>
              </a:ln>
            </p:spPr>
            <p:txBody>
              <a:bodyPr rtlCol="0" anchor="t"/>
              <a:lstStyle/>
              <a:p>
                <a:endParaRPr lang="en-US"/>
              </a:p>
            </p:txBody>
          </p:sp>
          <p:sp>
            <p:nvSpPr>
              <p:cNvPr id="30" name="Textfeld 29">
                <a:extLst>
                  <a:ext uri="{FF2B5EF4-FFF2-40B4-BE49-F238E27FC236}">
                    <a16:creationId xmlns:a16="http://schemas.microsoft.com/office/drawing/2014/main" id="{EA854FD2-09D3-4CB7-6EFB-7195AB65CE9A}"/>
                  </a:ext>
                </a:extLst>
              </p:cNvPr>
              <p:cNvSpPr txBox="1">
                <a:spLocks/>
              </p:cNvSpPr>
              <p:nvPr/>
            </p:nvSpPr>
            <p:spPr>
              <a:xfrm>
                <a:off x="375548" y="5138130"/>
                <a:ext cx="1128514" cy="315471"/>
              </a:xfrm>
              <a:prstGeom prst="rect">
                <a:avLst/>
              </a:prstGeom>
              <a:noFill/>
            </p:spPr>
            <p:txBody>
              <a:bodyPr wrap="none" lIns="0" tIns="0" rIns="0" bIns="0" rtlCol="0" anchor="t">
                <a:spAutoFit/>
              </a:bodyPr>
              <a:lstStyle/>
              <a:p>
                <a:pPr algn="ctr" fontAlgn="auto">
                  <a:spcBef>
                    <a:spcPts val="0"/>
                  </a:spcBef>
                  <a:spcAft>
                    <a:spcPts val="300"/>
                  </a:spcAft>
                </a:pPr>
                <a:r>
                  <a:rPr lang="en-US" sz="900">
                    <a:solidFill>
                      <a:srgbClr val="FF0000"/>
                    </a:solidFill>
                    <a:latin typeface="Arial"/>
                    <a:ea typeface="+mn-ea"/>
                  </a:rPr>
                  <a:t>Windows 7 Ultimate</a:t>
                </a:r>
              </a:p>
              <a:p>
                <a:pPr algn="ctr" fontAlgn="auto">
                  <a:spcBef>
                    <a:spcPts val="0"/>
                  </a:spcBef>
                  <a:spcAft>
                    <a:spcPts val="0"/>
                  </a:spcAft>
                </a:pPr>
                <a:r>
                  <a:rPr lang="en-US" sz="900">
                    <a:solidFill>
                      <a:srgbClr val="FF0000"/>
                    </a:solidFill>
                    <a:latin typeface="Arial"/>
                    <a:ea typeface="+mn-ea"/>
                  </a:rPr>
                  <a:t>Windows Server 2008</a:t>
                </a:r>
              </a:p>
            </p:txBody>
          </p:sp>
        </p:grpSp>
        <p:grpSp>
          <p:nvGrpSpPr>
            <p:cNvPr id="49" name="Gruppieren 48">
              <a:extLst>
                <a:ext uri="{FF2B5EF4-FFF2-40B4-BE49-F238E27FC236}">
                  <a16:creationId xmlns:a16="http://schemas.microsoft.com/office/drawing/2014/main" id="{3AB65898-19AE-F838-5CAF-76E9BD71B76A}"/>
                </a:ext>
              </a:extLst>
            </p:cNvPr>
            <p:cNvGrpSpPr>
              <a:grpSpLocks/>
            </p:cNvGrpSpPr>
            <p:nvPr/>
          </p:nvGrpSpPr>
          <p:grpSpPr>
            <a:xfrm>
              <a:off x="4924935" y="3149650"/>
              <a:ext cx="1128514" cy="834847"/>
              <a:chOff x="223148" y="4618754"/>
              <a:chExt cx="1128514" cy="834847"/>
            </a:xfrm>
          </p:grpSpPr>
          <p:sp>
            <p:nvSpPr>
              <p:cNvPr id="50" name="Freihandform: Form 49">
                <a:extLst>
                  <a:ext uri="{FF2B5EF4-FFF2-40B4-BE49-F238E27FC236}">
                    <a16:creationId xmlns:a16="http://schemas.microsoft.com/office/drawing/2014/main" id="{0000E3DB-ACFF-6388-8A19-D62E8F92E80F}"/>
                  </a:ext>
                </a:extLst>
              </p:cNvPr>
              <p:cNvSpPr>
                <a:spLocks/>
              </p:cNvSpPr>
              <p:nvPr/>
            </p:nvSpPr>
            <p:spPr bwMode="gray">
              <a:xfrm>
                <a:off x="494108" y="4618754"/>
                <a:ext cx="548501" cy="411376"/>
              </a:xfrm>
              <a:custGeom>
                <a:avLst/>
                <a:gdLst>
                  <a:gd name="connsiteX0" fmla="*/ 61706 w 548501"/>
                  <a:gd name="connsiteY0" fmla="*/ 143982 h 411376"/>
                  <a:gd name="connsiteX1" fmla="*/ 123413 w 548501"/>
                  <a:gd name="connsiteY1" fmla="*/ 143982 h 411376"/>
                  <a:gd name="connsiteX2" fmla="*/ 123413 w 548501"/>
                  <a:gd name="connsiteY2" fmla="*/ 164550 h 411376"/>
                  <a:gd name="connsiteX3" fmla="*/ 61706 w 548501"/>
                  <a:gd name="connsiteY3" fmla="*/ 164550 h 411376"/>
                  <a:gd name="connsiteX4" fmla="*/ 61706 w 548501"/>
                  <a:gd name="connsiteY4" fmla="*/ 143982 h 411376"/>
                  <a:gd name="connsiteX5" fmla="*/ 253682 w 548501"/>
                  <a:gd name="connsiteY5" fmla="*/ 102844 h 411376"/>
                  <a:gd name="connsiteX6" fmla="*/ 191975 w 548501"/>
                  <a:gd name="connsiteY6" fmla="*/ 102844 h 411376"/>
                  <a:gd name="connsiteX7" fmla="*/ 191975 w 548501"/>
                  <a:gd name="connsiteY7" fmla="*/ 123413 h 411376"/>
                  <a:gd name="connsiteX8" fmla="*/ 253682 w 548501"/>
                  <a:gd name="connsiteY8" fmla="*/ 123413 h 411376"/>
                  <a:gd name="connsiteX9" fmla="*/ 253682 w 548501"/>
                  <a:gd name="connsiteY9" fmla="*/ 102844 h 411376"/>
                  <a:gd name="connsiteX10" fmla="*/ 253682 w 548501"/>
                  <a:gd name="connsiteY10" fmla="*/ 143982 h 411376"/>
                  <a:gd name="connsiteX11" fmla="*/ 191975 w 548501"/>
                  <a:gd name="connsiteY11" fmla="*/ 143982 h 411376"/>
                  <a:gd name="connsiteX12" fmla="*/ 191975 w 548501"/>
                  <a:gd name="connsiteY12" fmla="*/ 164550 h 411376"/>
                  <a:gd name="connsiteX13" fmla="*/ 253682 w 548501"/>
                  <a:gd name="connsiteY13" fmla="*/ 164550 h 411376"/>
                  <a:gd name="connsiteX14" fmla="*/ 253682 w 548501"/>
                  <a:gd name="connsiteY14" fmla="*/ 143982 h 411376"/>
                  <a:gd name="connsiteX15" fmla="*/ 315388 w 548501"/>
                  <a:gd name="connsiteY15" fmla="*/ 308532 h 411376"/>
                  <a:gd name="connsiteX16" fmla="*/ 315388 w 548501"/>
                  <a:gd name="connsiteY16" fmla="*/ 377095 h 411376"/>
                  <a:gd name="connsiteX17" fmla="*/ 377095 w 548501"/>
                  <a:gd name="connsiteY17" fmla="*/ 377095 h 411376"/>
                  <a:gd name="connsiteX18" fmla="*/ 377095 w 548501"/>
                  <a:gd name="connsiteY18" fmla="*/ 411376 h 411376"/>
                  <a:gd name="connsiteX19" fmla="*/ 171407 w 548501"/>
                  <a:gd name="connsiteY19" fmla="*/ 411376 h 411376"/>
                  <a:gd name="connsiteX20" fmla="*/ 171407 w 548501"/>
                  <a:gd name="connsiteY20" fmla="*/ 377095 h 411376"/>
                  <a:gd name="connsiteX21" fmla="*/ 233113 w 548501"/>
                  <a:gd name="connsiteY21" fmla="*/ 377095 h 411376"/>
                  <a:gd name="connsiteX22" fmla="*/ 233113 w 548501"/>
                  <a:gd name="connsiteY22" fmla="*/ 308532 h 411376"/>
                  <a:gd name="connsiteX23" fmla="*/ 0 w 548501"/>
                  <a:gd name="connsiteY23" fmla="*/ 308532 h 411376"/>
                  <a:gd name="connsiteX24" fmla="*/ 0 w 548501"/>
                  <a:gd name="connsiteY24" fmla="*/ 0 h 411376"/>
                  <a:gd name="connsiteX25" fmla="*/ 548501 w 548501"/>
                  <a:gd name="connsiteY25" fmla="*/ 0 h 411376"/>
                  <a:gd name="connsiteX26" fmla="*/ 548501 w 548501"/>
                  <a:gd name="connsiteY26" fmla="*/ 308532 h 411376"/>
                  <a:gd name="connsiteX27" fmla="*/ 315388 w 548501"/>
                  <a:gd name="connsiteY27" fmla="*/ 308532 h 411376"/>
                  <a:gd name="connsiteX28" fmla="*/ 500507 w 548501"/>
                  <a:gd name="connsiteY28" fmla="*/ 219401 h 411376"/>
                  <a:gd name="connsiteX29" fmla="*/ 315388 w 548501"/>
                  <a:gd name="connsiteY29" fmla="*/ 219401 h 411376"/>
                  <a:gd name="connsiteX30" fmla="*/ 315388 w 548501"/>
                  <a:gd name="connsiteY30" fmla="*/ 239969 h 411376"/>
                  <a:gd name="connsiteX31" fmla="*/ 500507 w 548501"/>
                  <a:gd name="connsiteY31" fmla="*/ 239969 h 411376"/>
                  <a:gd name="connsiteX32" fmla="*/ 500507 w 548501"/>
                  <a:gd name="connsiteY32" fmla="*/ 219401 h 411376"/>
                  <a:gd name="connsiteX33" fmla="*/ 500507 w 548501"/>
                  <a:gd name="connsiteY33" fmla="*/ 164550 h 411376"/>
                  <a:gd name="connsiteX34" fmla="*/ 315388 w 548501"/>
                  <a:gd name="connsiteY34" fmla="*/ 164550 h 411376"/>
                  <a:gd name="connsiteX35" fmla="*/ 315388 w 548501"/>
                  <a:gd name="connsiteY35" fmla="*/ 185119 h 411376"/>
                  <a:gd name="connsiteX36" fmla="*/ 500507 w 548501"/>
                  <a:gd name="connsiteY36" fmla="*/ 185119 h 411376"/>
                  <a:gd name="connsiteX37" fmla="*/ 500507 w 548501"/>
                  <a:gd name="connsiteY37" fmla="*/ 164550 h 411376"/>
                  <a:gd name="connsiteX38" fmla="*/ 500507 w 548501"/>
                  <a:gd name="connsiteY38" fmla="*/ 123413 h 411376"/>
                  <a:gd name="connsiteX39" fmla="*/ 315388 w 548501"/>
                  <a:gd name="connsiteY39" fmla="*/ 123413 h 411376"/>
                  <a:gd name="connsiteX40" fmla="*/ 315388 w 548501"/>
                  <a:gd name="connsiteY40" fmla="*/ 143982 h 411376"/>
                  <a:gd name="connsiteX41" fmla="*/ 500507 w 548501"/>
                  <a:gd name="connsiteY41" fmla="*/ 143982 h 411376"/>
                  <a:gd name="connsiteX42" fmla="*/ 500507 w 548501"/>
                  <a:gd name="connsiteY42" fmla="*/ 123413 h 411376"/>
                  <a:gd name="connsiteX43" fmla="*/ 41138 w 548501"/>
                  <a:gd name="connsiteY43" fmla="*/ 61706 h 411376"/>
                  <a:gd name="connsiteX44" fmla="*/ 507364 w 548501"/>
                  <a:gd name="connsiteY44" fmla="*/ 61706 h 411376"/>
                  <a:gd name="connsiteX45" fmla="*/ 507364 w 548501"/>
                  <a:gd name="connsiteY45" fmla="*/ 34281 h 411376"/>
                  <a:gd name="connsiteX46" fmla="*/ 41138 w 548501"/>
                  <a:gd name="connsiteY46" fmla="*/ 34281 h 411376"/>
                  <a:gd name="connsiteX47" fmla="*/ 41138 w 548501"/>
                  <a:gd name="connsiteY47" fmla="*/ 61706 h 411376"/>
                  <a:gd name="connsiteX48" fmla="*/ 143982 w 548501"/>
                  <a:gd name="connsiteY48" fmla="*/ 82275 h 411376"/>
                  <a:gd name="connsiteX49" fmla="*/ 41138 w 548501"/>
                  <a:gd name="connsiteY49" fmla="*/ 82275 h 411376"/>
                  <a:gd name="connsiteX50" fmla="*/ 41138 w 548501"/>
                  <a:gd name="connsiteY50" fmla="*/ 102844 h 411376"/>
                  <a:gd name="connsiteX51" fmla="*/ 123413 w 548501"/>
                  <a:gd name="connsiteY51" fmla="*/ 102844 h 411376"/>
                  <a:gd name="connsiteX52" fmla="*/ 123413 w 548501"/>
                  <a:gd name="connsiteY52" fmla="*/ 123413 h 411376"/>
                  <a:gd name="connsiteX53" fmla="*/ 41138 w 548501"/>
                  <a:gd name="connsiteY53" fmla="*/ 123413 h 411376"/>
                  <a:gd name="connsiteX54" fmla="*/ 41138 w 548501"/>
                  <a:gd name="connsiteY54" fmla="*/ 260538 h 411376"/>
                  <a:gd name="connsiteX55" fmla="*/ 143982 w 548501"/>
                  <a:gd name="connsiteY55" fmla="*/ 260538 h 411376"/>
                  <a:gd name="connsiteX56" fmla="*/ 143982 w 548501"/>
                  <a:gd name="connsiteY56" fmla="*/ 82275 h 411376"/>
                  <a:gd name="connsiteX57" fmla="*/ 274251 w 548501"/>
                  <a:gd name="connsiteY57" fmla="*/ 82275 h 411376"/>
                  <a:gd name="connsiteX58" fmla="*/ 171407 w 548501"/>
                  <a:gd name="connsiteY58" fmla="*/ 82275 h 411376"/>
                  <a:gd name="connsiteX59" fmla="*/ 171407 w 548501"/>
                  <a:gd name="connsiteY59" fmla="*/ 260538 h 411376"/>
                  <a:gd name="connsiteX60" fmla="*/ 274251 w 548501"/>
                  <a:gd name="connsiteY60" fmla="*/ 260538 h 411376"/>
                  <a:gd name="connsiteX61" fmla="*/ 274251 w 548501"/>
                  <a:gd name="connsiteY61" fmla="*/ 82275 h 411376"/>
                  <a:gd name="connsiteX62" fmla="*/ 377095 w 548501"/>
                  <a:gd name="connsiteY62" fmla="*/ 102844 h 411376"/>
                  <a:gd name="connsiteX63" fmla="*/ 377095 w 548501"/>
                  <a:gd name="connsiteY63" fmla="*/ 82275 h 411376"/>
                  <a:gd name="connsiteX64" fmla="*/ 301676 w 548501"/>
                  <a:gd name="connsiteY64" fmla="*/ 82275 h 411376"/>
                  <a:gd name="connsiteX65" fmla="*/ 301676 w 548501"/>
                  <a:gd name="connsiteY65" fmla="*/ 102844 h 411376"/>
                  <a:gd name="connsiteX66" fmla="*/ 377095 w 548501"/>
                  <a:gd name="connsiteY66" fmla="*/ 102844 h 411376"/>
                  <a:gd name="connsiteX67" fmla="*/ 253682 w 548501"/>
                  <a:gd name="connsiteY67" fmla="*/ 185119 h 411376"/>
                  <a:gd name="connsiteX68" fmla="*/ 191975 w 548501"/>
                  <a:gd name="connsiteY68" fmla="*/ 185119 h 411376"/>
                  <a:gd name="connsiteX69" fmla="*/ 191975 w 548501"/>
                  <a:gd name="connsiteY69" fmla="*/ 205688 h 411376"/>
                  <a:gd name="connsiteX70" fmla="*/ 253682 w 548501"/>
                  <a:gd name="connsiteY70" fmla="*/ 205688 h 411376"/>
                  <a:gd name="connsiteX71" fmla="*/ 253682 w 548501"/>
                  <a:gd name="connsiteY71" fmla="*/ 185119 h 411376"/>
                  <a:gd name="connsiteX72" fmla="*/ 61706 w 548501"/>
                  <a:gd name="connsiteY72" fmla="*/ 205688 h 411376"/>
                  <a:gd name="connsiteX73" fmla="*/ 123413 w 548501"/>
                  <a:gd name="connsiteY73" fmla="*/ 205688 h 411376"/>
                  <a:gd name="connsiteX74" fmla="*/ 123413 w 548501"/>
                  <a:gd name="connsiteY74" fmla="*/ 185119 h 411376"/>
                  <a:gd name="connsiteX75" fmla="*/ 61706 w 548501"/>
                  <a:gd name="connsiteY75" fmla="*/ 185119 h 411376"/>
                  <a:gd name="connsiteX76" fmla="*/ 61706 w 548501"/>
                  <a:gd name="connsiteY76" fmla="*/ 205688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8501" h="411376">
                    <a:moveTo>
                      <a:pt x="61706" y="143982"/>
                    </a:moveTo>
                    <a:lnTo>
                      <a:pt x="123413" y="143982"/>
                    </a:lnTo>
                    <a:lnTo>
                      <a:pt x="123413" y="164550"/>
                    </a:lnTo>
                    <a:lnTo>
                      <a:pt x="61706" y="164550"/>
                    </a:lnTo>
                    <a:lnTo>
                      <a:pt x="61706" y="143982"/>
                    </a:lnTo>
                    <a:close/>
                    <a:moveTo>
                      <a:pt x="253682" y="102844"/>
                    </a:moveTo>
                    <a:lnTo>
                      <a:pt x="191975" y="102844"/>
                    </a:lnTo>
                    <a:lnTo>
                      <a:pt x="191975" y="123413"/>
                    </a:lnTo>
                    <a:lnTo>
                      <a:pt x="253682" y="123413"/>
                    </a:lnTo>
                    <a:lnTo>
                      <a:pt x="253682" y="102844"/>
                    </a:lnTo>
                    <a:close/>
                    <a:moveTo>
                      <a:pt x="253682" y="143982"/>
                    </a:moveTo>
                    <a:lnTo>
                      <a:pt x="191975" y="143982"/>
                    </a:lnTo>
                    <a:lnTo>
                      <a:pt x="191975" y="164550"/>
                    </a:lnTo>
                    <a:lnTo>
                      <a:pt x="253682" y="164550"/>
                    </a:lnTo>
                    <a:lnTo>
                      <a:pt x="253682" y="143982"/>
                    </a:lnTo>
                    <a:close/>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moveTo>
                      <a:pt x="500507" y="219401"/>
                    </a:moveTo>
                    <a:lnTo>
                      <a:pt x="315388" y="219401"/>
                    </a:lnTo>
                    <a:lnTo>
                      <a:pt x="315388" y="239969"/>
                    </a:lnTo>
                    <a:lnTo>
                      <a:pt x="500507" y="239969"/>
                    </a:lnTo>
                    <a:lnTo>
                      <a:pt x="500507" y="219401"/>
                    </a:lnTo>
                    <a:close/>
                    <a:moveTo>
                      <a:pt x="500507" y="164550"/>
                    </a:moveTo>
                    <a:lnTo>
                      <a:pt x="315388" y="164550"/>
                    </a:lnTo>
                    <a:lnTo>
                      <a:pt x="315388" y="185119"/>
                    </a:lnTo>
                    <a:lnTo>
                      <a:pt x="500507" y="185119"/>
                    </a:lnTo>
                    <a:lnTo>
                      <a:pt x="500507" y="164550"/>
                    </a:lnTo>
                    <a:close/>
                    <a:moveTo>
                      <a:pt x="500507" y="123413"/>
                    </a:moveTo>
                    <a:lnTo>
                      <a:pt x="315388" y="123413"/>
                    </a:lnTo>
                    <a:lnTo>
                      <a:pt x="315388" y="143982"/>
                    </a:lnTo>
                    <a:lnTo>
                      <a:pt x="500507" y="143982"/>
                    </a:lnTo>
                    <a:lnTo>
                      <a:pt x="500507" y="123413"/>
                    </a:lnTo>
                    <a:close/>
                    <a:moveTo>
                      <a:pt x="41138" y="61706"/>
                    </a:moveTo>
                    <a:lnTo>
                      <a:pt x="507364" y="61706"/>
                    </a:lnTo>
                    <a:lnTo>
                      <a:pt x="507364" y="34281"/>
                    </a:lnTo>
                    <a:lnTo>
                      <a:pt x="41138" y="34281"/>
                    </a:lnTo>
                    <a:lnTo>
                      <a:pt x="41138" y="61706"/>
                    </a:lnTo>
                    <a:close/>
                    <a:moveTo>
                      <a:pt x="143982" y="82275"/>
                    </a:moveTo>
                    <a:lnTo>
                      <a:pt x="41138" y="82275"/>
                    </a:lnTo>
                    <a:lnTo>
                      <a:pt x="41138" y="102844"/>
                    </a:lnTo>
                    <a:lnTo>
                      <a:pt x="123413" y="102844"/>
                    </a:lnTo>
                    <a:lnTo>
                      <a:pt x="123413" y="123413"/>
                    </a:lnTo>
                    <a:lnTo>
                      <a:pt x="41138" y="123413"/>
                    </a:lnTo>
                    <a:lnTo>
                      <a:pt x="41138" y="260538"/>
                    </a:lnTo>
                    <a:lnTo>
                      <a:pt x="143982" y="260538"/>
                    </a:lnTo>
                    <a:lnTo>
                      <a:pt x="143982" y="82275"/>
                    </a:lnTo>
                    <a:close/>
                    <a:moveTo>
                      <a:pt x="274251" y="82275"/>
                    </a:moveTo>
                    <a:lnTo>
                      <a:pt x="171407" y="82275"/>
                    </a:lnTo>
                    <a:lnTo>
                      <a:pt x="171407" y="260538"/>
                    </a:lnTo>
                    <a:lnTo>
                      <a:pt x="274251" y="260538"/>
                    </a:lnTo>
                    <a:lnTo>
                      <a:pt x="274251" y="82275"/>
                    </a:lnTo>
                    <a:close/>
                    <a:moveTo>
                      <a:pt x="377095" y="102844"/>
                    </a:moveTo>
                    <a:lnTo>
                      <a:pt x="377095" y="82275"/>
                    </a:lnTo>
                    <a:lnTo>
                      <a:pt x="301676" y="82275"/>
                    </a:lnTo>
                    <a:lnTo>
                      <a:pt x="301676" y="102844"/>
                    </a:lnTo>
                    <a:lnTo>
                      <a:pt x="377095" y="102844"/>
                    </a:lnTo>
                    <a:close/>
                    <a:moveTo>
                      <a:pt x="253682" y="185119"/>
                    </a:moveTo>
                    <a:lnTo>
                      <a:pt x="191975" y="185119"/>
                    </a:lnTo>
                    <a:lnTo>
                      <a:pt x="191975" y="205688"/>
                    </a:lnTo>
                    <a:lnTo>
                      <a:pt x="253682" y="205688"/>
                    </a:lnTo>
                    <a:lnTo>
                      <a:pt x="253682" y="185119"/>
                    </a:lnTo>
                    <a:close/>
                    <a:moveTo>
                      <a:pt x="61706" y="205688"/>
                    </a:moveTo>
                    <a:lnTo>
                      <a:pt x="123413" y="205688"/>
                    </a:lnTo>
                    <a:lnTo>
                      <a:pt x="123413" y="185119"/>
                    </a:lnTo>
                    <a:lnTo>
                      <a:pt x="61706" y="185119"/>
                    </a:lnTo>
                    <a:lnTo>
                      <a:pt x="61706" y="205688"/>
                    </a:lnTo>
                    <a:close/>
                  </a:path>
                </a:pathLst>
              </a:custGeom>
              <a:solidFill>
                <a:srgbClr val="FF0000"/>
              </a:solidFill>
              <a:ln w="6794" cap="flat">
                <a:noFill/>
                <a:prstDash val="solid"/>
                <a:miter/>
              </a:ln>
            </p:spPr>
            <p:txBody>
              <a:bodyPr rtlCol="0" anchor="t"/>
              <a:lstStyle/>
              <a:p>
                <a:endParaRPr lang="en-US"/>
              </a:p>
            </p:txBody>
          </p:sp>
          <p:sp>
            <p:nvSpPr>
              <p:cNvPr id="51" name="Textfeld 50">
                <a:extLst>
                  <a:ext uri="{FF2B5EF4-FFF2-40B4-BE49-F238E27FC236}">
                    <a16:creationId xmlns:a16="http://schemas.microsoft.com/office/drawing/2014/main" id="{FCB22CCF-7466-42BF-95AE-6093FB058803}"/>
                  </a:ext>
                </a:extLst>
              </p:cNvPr>
              <p:cNvSpPr txBox="1">
                <a:spLocks/>
              </p:cNvSpPr>
              <p:nvPr/>
            </p:nvSpPr>
            <p:spPr>
              <a:xfrm>
                <a:off x="223148" y="5138130"/>
                <a:ext cx="1128514" cy="315471"/>
              </a:xfrm>
              <a:prstGeom prst="rect">
                <a:avLst/>
              </a:prstGeom>
              <a:noFill/>
            </p:spPr>
            <p:txBody>
              <a:bodyPr wrap="none" lIns="0" tIns="0" rIns="0" bIns="0" rtlCol="0" anchor="t">
                <a:spAutoFit/>
              </a:bodyPr>
              <a:lstStyle/>
              <a:p>
                <a:pPr algn="ctr" fontAlgn="auto">
                  <a:spcBef>
                    <a:spcPts val="0"/>
                  </a:spcBef>
                  <a:spcAft>
                    <a:spcPts val="300"/>
                  </a:spcAft>
                </a:pPr>
                <a:r>
                  <a:rPr lang="en-US" sz="900">
                    <a:solidFill>
                      <a:srgbClr val="FF0000"/>
                    </a:solidFill>
                    <a:latin typeface="Arial"/>
                    <a:ea typeface="+mn-ea"/>
                  </a:rPr>
                  <a:t>Windows 7 Ultimate</a:t>
                </a:r>
              </a:p>
              <a:p>
                <a:pPr algn="ctr" fontAlgn="auto">
                  <a:spcBef>
                    <a:spcPts val="0"/>
                  </a:spcBef>
                  <a:spcAft>
                    <a:spcPts val="0"/>
                  </a:spcAft>
                </a:pPr>
                <a:r>
                  <a:rPr lang="en-US" sz="900">
                    <a:solidFill>
                      <a:srgbClr val="FF0000"/>
                    </a:solidFill>
                    <a:latin typeface="Arial"/>
                    <a:ea typeface="+mn-ea"/>
                  </a:rPr>
                  <a:t>Windows Server 2008</a:t>
                </a:r>
              </a:p>
            </p:txBody>
          </p:sp>
        </p:grpSp>
      </p:grpSp>
      <p:sp>
        <p:nvSpPr>
          <p:cNvPr id="6" name="Titel 5">
            <a:extLst>
              <a:ext uri="{FF2B5EF4-FFF2-40B4-BE49-F238E27FC236}">
                <a16:creationId xmlns:a16="http://schemas.microsoft.com/office/drawing/2014/main" id="{6B2B5622-CBB5-C5AB-0A3C-DA923336FB85}"/>
              </a:ext>
            </a:extLst>
          </p:cNvPr>
          <p:cNvSpPr>
            <a:spLocks noGrp="1"/>
          </p:cNvSpPr>
          <p:nvPr>
            <p:ph type="title"/>
          </p:nvPr>
        </p:nvSpPr>
        <p:spPr/>
        <p:txBody>
          <a:bodyPr vert="horz"/>
          <a:lstStyle/>
          <a:p>
            <a:r>
              <a:rPr lang="en-US" dirty="0"/>
              <a:t>More than 20 years of Microsoft Windows</a:t>
            </a:r>
            <a:br>
              <a:rPr lang="en-US" dirty="0"/>
            </a:br>
            <a:r>
              <a:rPr lang="en-US" b="0" dirty="0"/>
              <a:t>Comparison of SIMATIC PCS 7 versions and appropriate Windows versions</a:t>
            </a:r>
          </a:p>
        </p:txBody>
      </p:sp>
      <p:sp>
        <p:nvSpPr>
          <p:cNvPr id="5" name="Fußzeilenplatzhalter 4">
            <a:extLst>
              <a:ext uri="{FF2B5EF4-FFF2-40B4-BE49-F238E27FC236}">
                <a16:creationId xmlns:a16="http://schemas.microsoft.com/office/drawing/2014/main" id="{7CA80DE7-91DC-950D-79A0-7E22D9D4EA95}"/>
              </a:ext>
            </a:extLst>
          </p:cNvPr>
          <p:cNvSpPr>
            <a:spLocks noGrp="1"/>
          </p:cNvSpPr>
          <p:nvPr>
            <p:ph type="ftr" sz="quarter" idx="10"/>
          </p:nvPr>
        </p:nvSpPr>
        <p:spPr/>
        <p:txBody>
          <a:bodyPr/>
          <a:lstStyle/>
          <a:p>
            <a:r>
              <a:rPr lang="en-US"/>
              <a:t>Unrestricted | © Siemens 2026 | Digital Enterprise Services | September 2026</a:t>
            </a:r>
            <a:endParaRPr lang="en-US" dirty="0"/>
          </a:p>
        </p:txBody>
      </p:sp>
      <p:sp>
        <p:nvSpPr>
          <p:cNvPr id="34" name="Txt">
            <a:extLst>
              <a:ext uri="{FF2B5EF4-FFF2-40B4-BE49-F238E27FC236}">
                <a16:creationId xmlns:a16="http://schemas.microsoft.com/office/drawing/2014/main" id="{F9A485BC-9646-3791-301A-C0B441D418E7}"/>
              </a:ext>
            </a:extLst>
          </p:cNvPr>
          <p:cNvSpPr txBox="1">
            <a:spLocks/>
          </p:cNvSpPr>
          <p:nvPr/>
        </p:nvSpPr>
        <p:spPr>
          <a:xfrm>
            <a:off x="9601684" y="5852334"/>
            <a:ext cx="397546" cy="218586"/>
          </a:xfrm>
          <a:prstGeom prst="rect">
            <a:avLst/>
          </a:prstGeom>
          <a:noFill/>
        </p:spPr>
        <p:txBody>
          <a:bodyPr wrap="square" lIns="0" tIns="0" rIns="0" bIns="0" anchor="ctr">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gn="ctr">
              <a:buClr>
                <a:srgbClr val="009999"/>
              </a:buClr>
            </a:pPr>
            <a:r>
              <a:rPr lang="en-US" sz="1400">
                <a:ea typeface="SimSun" panose="02010600030101010101" pitchFamily="2" charset="-122"/>
              </a:rPr>
              <a:t>2021</a:t>
            </a:r>
          </a:p>
        </p:txBody>
      </p:sp>
      <p:sp>
        <p:nvSpPr>
          <p:cNvPr id="35" name="Txt">
            <a:extLst>
              <a:ext uri="{FF2B5EF4-FFF2-40B4-BE49-F238E27FC236}">
                <a16:creationId xmlns:a16="http://schemas.microsoft.com/office/drawing/2014/main" id="{916ACFAB-AD24-AE35-5D5F-6A9FBBBE19B1}"/>
              </a:ext>
            </a:extLst>
          </p:cNvPr>
          <p:cNvSpPr txBox="1">
            <a:spLocks/>
          </p:cNvSpPr>
          <p:nvPr/>
        </p:nvSpPr>
        <p:spPr>
          <a:xfrm>
            <a:off x="1083936" y="5852334"/>
            <a:ext cx="397546" cy="218586"/>
          </a:xfrm>
          <a:prstGeom prst="rect">
            <a:avLst/>
          </a:prstGeom>
          <a:noFill/>
        </p:spPr>
        <p:txBody>
          <a:bodyPr wrap="square" lIns="0" tIns="0" rIns="0" bIns="0" anchor="ctr">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gn="ctr">
              <a:buClr>
                <a:srgbClr val="009999"/>
              </a:buClr>
            </a:pPr>
            <a:r>
              <a:rPr lang="en-US" sz="1400">
                <a:ea typeface="SimSun" panose="02010600030101010101" pitchFamily="2" charset="-122"/>
              </a:rPr>
              <a:t>2003</a:t>
            </a:r>
          </a:p>
        </p:txBody>
      </p:sp>
      <p:sp>
        <p:nvSpPr>
          <p:cNvPr id="36" name="Txt">
            <a:extLst>
              <a:ext uri="{FF2B5EF4-FFF2-40B4-BE49-F238E27FC236}">
                <a16:creationId xmlns:a16="http://schemas.microsoft.com/office/drawing/2014/main" id="{87361E04-6D2B-9FC6-0104-98950F702644}"/>
              </a:ext>
            </a:extLst>
          </p:cNvPr>
          <p:cNvSpPr txBox="1">
            <a:spLocks/>
          </p:cNvSpPr>
          <p:nvPr/>
        </p:nvSpPr>
        <p:spPr>
          <a:xfrm>
            <a:off x="2546423" y="5852334"/>
            <a:ext cx="397546" cy="218586"/>
          </a:xfrm>
          <a:prstGeom prst="rect">
            <a:avLst/>
          </a:prstGeom>
          <a:noFill/>
        </p:spPr>
        <p:txBody>
          <a:bodyPr wrap="square" lIns="0" tIns="0" rIns="0" bIns="0" anchor="ctr">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gn="ctr">
              <a:buClr>
                <a:srgbClr val="009999"/>
              </a:buClr>
            </a:pPr>
            <a:r>
              <a:rPr lang="en-US" sz="1400">
                <a:ea typeface="SimSun" panose="02010600030101010101" pitchFamily="2" charset="-122"/>
              </a:rPr>
              <a:t>2007</a:t>
            </a:r>
          </a:p>
        </p:txBody>
      </p:sp>
      <p:sp>
        <p:nvSpPr>
          <p:cNvPr id="37" name="Txt">
            <a:extLst>
              <a:ext uri="{FF2B5EF4-FFF2-40B4-BE49-F238E27FC236}">
                <a16:creationId xmlns:a16="http://schemas.microsoft.com/office/drawing/2014/main" id="{4A809148-5B43-1679-8BE1-BA0930B2007F}"/>
              </a:ext>
            </a:extLst>
          </p:cNvPr>
          <p:cNvSpPr txBox="1">
            <a:spLocks/>
          </p:cNvSpPr>
          <p:nvPr/>
        </p:nvSpPr>
        <p:spPr>
          <a:xfrm>
            <a:off x="3913659" y="5852334"/>
            <a:ext cx="397546" cy="218586"/>
          </a:xfrm>
          <a:prstGeom prst="rect">
            <a:avLst/>
          </a:prstGeom>
          <a:noFill/>
        </p:spPr>
        <p:txBody>
          <a:bodyPr wrap="square" lIns="0" tIns="0" rIns="0" bIns="0" anchor="ctr">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gn="ctr">
              <a:buClr>
                <a:srgbClr val="009999"/>
              </a:buClr>
            </a:pPr>
            <a:r>
              <a:rPr lang="en-US" sz="1400">
                <a:ea typeface="SimSun" panose="02010600030101010101" pitchFamily="2" charset="-122"/>
              </a:rPr>
              <a:t>2011</a:t>
            </a:r>
          </a:p>
        </p:txBody>
      </p:sp>
      <p:sp>
        <p:nvSpPr>
          <p:cNvPr id="38" name="Txt">
            <a:extLst>
              <a:ext uri="{FF2B5EF4-FFF2-40B4-BE49-F238E27FC236}">
                <a16:creationId xmlns:a16="http://schemas.microsoft.com/office/drawing/2014/main" id="{26C1BDEE-02BE-CC2D-FDA0-FD8E1A8C33E8}"/>
              </a:ext>
            </a:extLst>
          </p:cNvPr>
          <p:cNvSpPr txBox="1">
            <a:spLocks/>
          </p:cNvSpPr>
          <p:nvPr/>
        </p:nvSpPr>
        <p:spPr>
          <a:xfrm>
            <a:off x="5347572" y="5842809"/>
            <a:ext cx="568996" cy="218586"/>
          </a:xfrm>
          <a:prstGeom prst="rect">
            <a:avLst/>
          </a:prstGeom>
          <a:noFill/>
        </p:spPr>
        <p:txBody>
          <a:bodyPr wrap="square" lIns="0" tIns="0" rIns="0" bIns="0" anchor="ctr">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gn="ctr">
              <a:buClr>
                <a:srgbClr val="009999"/>
              </a:buClr>
            </a:pPr>
            <a:r>
              <a:rPr lang="en-US" sz="1400">
                <a:ea typeface="SimSun" panose="02010600030101010101" pitchFamily="2" charset="-122"/>
              </a:rPr>
              <a:t>2014</a:t>
            </a:r>
          </a:p>
        </p:txBody>
      </p:sp>
      <p:sp>
        <p:nvSpPr>
          <p:cNvPr id="39" name="Txt">
            <a:extLst>
              <a:ext uri="{FF2B5EF4-FFF2-40B4-BE49-F238E27FC236}">
                <a16:creationId xmlns:a16="http://schemas.microsoft.com/office/drawing/2014/main" id="{85FC971F-6EDF-AA06-E216-AE2BD962DFC7}"/>
              </a:ext>
            </a:extLst>
          </p:cNvPr>
          <p:cNvSpPr txBox="1">
            <a:spLocks/>
          </p:cNvSpPr>
          <p:nvPr/>
        </p:nvSpPr>
        <p:spPr>
          <a:xfrm>
            <a:off x="6762434" y="5852334"/>
            <a:ext cx="397546" cy="218586"/>
          </a:xfrm>
          <a:prstGeom prst="rect">
            <a:avLst/>
          </a:prstGeom>
          <a:noFill/>
        </p:spPr>
        <p:txBody>
          <a:bodyPr wrap="square" lIns="0" tIns="0" rIns="0" bIns="0" anchor="ctr">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gn="ctr">
              <a:buClr>
                <a:srgbClr val="009999"/>
              </a:buClr>
            </a:pPr>
            <a:r>
              <a:rPr lang="en-US" sz="1400">
                <a:ea typeface="SimSun" panose="02010600030101010101" pitchFamily="2" charset="-122"/>
              </a:rPr>
              <a:t>2016</a:t>
            </a:r>
          </a:p>
        </p:txBody>
      </p:sp>
      <p:sp>
        <p:nvSpPr>
          <p:cNvPr id="40" name="Txt">
            <a:extLst>
              <a:ext uri="{FF2B5EF4-FFF2-40B4-BE49-F238E27FC236}">
                <a16:creationId xmlns:a16="http://schemas.microsoft.com/office/drawing/2014/main" id="{9770CC8C-E522-0DDF-D915-E9C8456FFA57}"/>
              </a:ext>
            </a:extLst>
          </p:cNvPr>
          <p:cNvSpPr txBox="1">
            <a:spLocks/>
          </p:cNvSpPr>
          <p:nvPr/>
        </p:nvSpPr>
        <p:spPr>
          <a:xfrm>
            <a:off x="8129670" y="5852334"/>
            <a:ext cx="397546" cy="218586"/>
          </a:xfrm>
          <a:prstGeom prst="rect">
            <a:avLst/>
          </a:prstGeom>
          <a:noFill/>
        </p:spPr>
        <p:txBody>
          <a:bodyPr wrap="square" lIns="0" tIns="0" rIns="0" bIns="0" anchor="ctr">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gn="ctr">
              <a:buClr>
                <a:srgbClr val="009999"/>
              </a:buClr>
            </a:pPr>
            <a:r>
              <a:rPr lang="en-US" sz="1400">
                <a:ea typeface="SimSun" panose="02010600030101010101" pitchFamily="2" charset="-122"/>
              </a:rPr>
              <a:t>2017</a:t>
            </a:r>
          </a:p>
        </p:txBody>
      </p:sp>
      <p:sp>
        <p:nvSpPr>
          <p:cNvPr id="41" name="Txt">
            <a:extLst>
              <a:ext uri="{FF2B5EF4-FFF2-40B4-BE49-F238E27FC236}">
                <a16:creationId xmlns:a16="http://schemas.microsoft.com/office/drawing/2014/main" id="{1A5A713C-16D7-E817-895D-909EF04500A4}"/>
              </a:ext>
            </a:extLst>
          </p:cNvPr>
          <p:cNvSpPr txBox="1">
            <a:spLocks/>
          </p:cNvSpPr>
          <p:nvPr/>
        </p:nvSpPr>
        <p:spPr>
          <a:xfrm>
            <a:off x="189350" y="5851311"/>
            <a:ext cx="397546" cy="218586"/>
          </a:xfrm>
          <a:prstGeom prst="rect">
            <a:avLst/>
          </a:prstGeom>
          <a:noFill/>
        </p:spPr>
        <p:txBody>
          <a:bodyPr wrap="square" lIns="0" tIns="0" rIns="0" bIns="0" anchor="ctr">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gn="ctr">
              <a:buClr>
                <a:srgbClr val="009999"/>
              </a:buClr>
            </a:pPr>
            <a:r>
              <a:rPr lang="en-US" sz="1400">
                <a:ea typeface="SimSun" panose="02010600030101010101" pitchFamily="2" charset="-122"/>
              </a:rPr>
              <a:t>1997</a:t>
            </a:r>
          </a:p>
        </p:txBody>
      </p:sp>
      <p:cxnSp>
        <p:nvCxnSpPr>
          <p:cNvPr id="33" name="Gerade Verbindung mit Pfeil 32">
            <a:extLst>
              <a:ext uri="{FF2B5EF4-FFF2-40B4-BE49-F238E27FC236}">
                <a16:creationId xmlns:a16="http://schemas.microsoft.com/office/drawing/2014/main" id="{09049B25-0A42-DDBF-1440-CB1DBDC96B1A}"/>
              </a:ext>
            </a:extLst>
          </p:cNvPr>
          <p:cNvCxnSpPr>
            <a:cxnSpLocks/>
          </p:cNvCxnSpPr>
          <p:nvPr/>
        </p:nvCxnSpPr>
        <p:spPr>
          <a:xfrm>
            <a:off x="228600" y="5799702"/>
            <a:ext cx="11593635" cy="0"/>
          </a:xfrm>
          <a:prstGeom prst="straightConnector1">
            <a:avLst/>
          </a:prstGeom>
          <a:ln w="28575" cap="flat" cmpd="sng" algn="ctr">
            <a:solidFill>
              <a:schemeClr val="tx1"/>
            </a:solidFill>
            <a:prstDash val="solid"/>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Textfeld 62">
            <a:extLst>
              <a:ext uri="{FF2B5EF4-FFF2-40B4-BE49-F238E27FC236}">
                <a16:creationId xmlns:a16="http://schemas.microsoft.com/office/drawing/2014/main" id="{FEC0375C-F41A-C4D6-B043-E0425F1C86AA}"/>
              </a:ext>
            </a:extLst>
          </p:cNvPr>
          <p:cNvSpPr txBox="1">
            <a:spLocks/>
          </p:cNvSpPr>
          <p:nvPr/>
        </p:nvSpPr>
        <p:spPr>
          <a:xfrm>
            <a:off x="414429" y="6191385"/>
            <a:ext cx="3500008" cy="138499"/>
          </a:xfrm>
          <a:prstGeom prst="rect">
            <a:avLst/>
          </a:prstGeom>
          <a:noFill/>
        </p:spPr>
        <p:txBody>
          <a:bodyPr wrap="square" lIns="0" tIns="0" rIns="0" bIns="0" rtlCol="0" anchor="b">
            <a:spAutoFit/>
          </a:bodyPr>
          <a:lstStyle/>
          <a:p>
            <a:pPr algn="l" fontAlgn="auto">
              <a:spcBef>
                <a:spcPts val="0"/>
              </a:spcBef>
            </a:pPr>
            <a:r>
              <a:rPr lang="en-US" sz="900" b="1">
                <a:solidFill>
                  <a:schemeClr val="tx1"/>
                </a:solidFill>
                <a:latin typeface="Arial"/>
                <a:ea typeface="+mn-ea"/>
              </a:rPr>
              <a:t>Source and more information: </a:t>
            </a:r>
            <a:r>
              <a:rPr lang="en-US" sz="900">
                <a:solidFill>
                  <a:schemeClr val="tx1"/>
                </a:solidFill>
                <a:latin typeface="Arial"/>
                <a:ea typeface="+mn-ea"/>
                <a:hlinkClick r:id="rId6">
                  <a:extLst>
                    <a:ext uri="{A12FA001-AC4F-418D-AE19-62706E023703}">
                      <ahyp:hlinkClr xmlns:ahyp="http://schemas.microsoft.com/office/drawing/2018/hyperlinkcolor" val="tx"/>
                    </a:ext>
                  </a:extLst>
                </a:hlinkClick>
              </a:rPr>
              <a:t>https://support.microsoft.com</a:t>
            </a:r>
            <a:endParaRPr lang="en-US" sz="900">
              <a:solidFill>
                <a:schemeClr val="tx1"/>
              </a:solidFill>
              <a:latin typeface="Arial"/>
              <a:ea typeface="+mn-ea"/>
            </a:endParaRPr>
          </a:p>
        </p:txBody>
      </p:sp>
      <p:sp>
        <p:nvSpPr>
          <p:cNvPr id="4" name="Rechteck 3">
            <a:extLst>
              <a:ext uri="{FF2B5EF4-FFF2-40B4-BE49-F238E27FC236}">
                <a16:creationId xmlns:a16="http://schemas.microsoft.com/office/drawing/2014/main" id="{965D81E6-E350-B6A3-BA2C-16FCA24E8488}"/>
              </a:ext>
            </a:extLst>
          </p:cNvPr>
          <p:cNvSpPr>
            <a:spLocks/>
          </p:cNvSpPr>
          <p:nvPr/>
        </p:nvSpPr>
        <p:spPr bwMode="auto">
          <a:xfrm>
            <a:off x="6297629" y="1555917"/>
            <a:ext cx="2837528" cy="585568"/>
          </a:xfrm>
          <a:prstGeom prst="rect">
            <a:avLst/>
          </a:prstGeom>
          <a:noFill/>
          <a:ln>
            <a:noFill/>
          </a:ln>
          <a:effectLst/>
        </p:spPr>
        <p:txBody>
          <a:bodyPr wrap="square" lIns="0" tIns="0" rIns="0" bIns="0" numCol="1" spcCol="72000" rtlCol="0" anchor="t">
            <a:noAutofit/>
          </a:bodyPr>
          <a:lstStyle/>
          <a:p>
            <a:pPr algn="ctr">
              <a:spcAft>
                <a:spcPts val="100"/>
              </a:spcAft>
              <a:buClr>
                <a:srgbClr val="00FFB9"/>
              </a:buClr>
            </a:pPr>
            <a:r>
              <a:rPr lang="en-US" sz="1400" dirty="0">
                <a:solidFill>
                  <a:srgbClr val="FFFF00"/>
                </a:solidFill>
                <a:latin typeface="Arial"/>
              </a:rPr>
              <a:t>Microsoft Extended Support ends</a:t>
            </a:r>
          </a:p>
          <a:p>
            <a:pPr algn="ctr">
              <a:spcAft>
                <a:spcPts val="100"/>
              </a:spcAft>
              <a:buClr>
                <a:srgbClr val="00FFB9"/>
              </a:buClr>
            </a:pPr>
            <a:r>
              <a:rPr lang="en-US" sz="1400" dirty="0">
                <a:solidFill>
                  <a:srgbClr val="FFFF00"/>
                </a:solidFill>
                <a:latin typeface="Arial"/>
                <a:cs typeface="Arial"/>
              </a:rPr>
              <a:t>(*</a:t>
            </a:r>
            <a:r>
              <a:rPr lang="en-US" sz="1400" dirty="0" err="1">
                <a:solidFill>
                  <a:srgbClr val="FFFF00"/>
                </a:solidFill>
                <a:latin typeface="Arial"/>
                <a:cs typeface="Arial"/>
              </a:rPr>
              <a:t>Januar</a:t>
            </a:r>
            <a:r>
              <a:rPr lang="en-US" sz="1400" dirty="0">
                <a:solidFill>
                  <a:srgbClr val="FFFF00"/>
                </a:solidFill>
                <a:latin typeface="Arial"/>
                <a:cs typeface="Arial"/>
              </a:rPr>
              <a:t> 2027)</a:t>
            </a:r>
          </a:p>
        </p:txBody>
      </p:sp>
      <p:sp>
        <p:nvSpPr>
          <p:cNvPr id="10" name="Rechteck 9">
            <a:extLst>
              <a:ext uri="{FF2B5EF4-FFF2-40B4-BE49-F238E27FC236}">
                <a16:creationId xmlns:a16="http://schemas.microsoft.com/office/drawing/2014/main" id="{BF52CD37-499D-73FD-A24C-0CEF28A50BD4}"/>
              </a:ext>
            </a:extLst>
          </p:cNvPr>
          <p:cNvSpPr>
            <a:spLocks/>
          </p:cNvSpPr>
          <p:nvPr/>
        </p:nvSpPr>
        <p:spPr bwMode="auto">
          <a:xfrm>
            <a:off x="9357116" y="981334"/>
            <a:ext cx="2242620" cy="252193"/>
          </a:xfrm>
          <a:prstGeom prst="rect">
            <a:avLst/>
          </a:prstGeom>
          <a:noFill/>
          <a:ln>
            <a:noFill/>
          </a:ln>
          <a:effectLst/>
        </p:spPr>
        <p:txBody>
          <a:bodyPr wrap="square" lIns="0" tIns="0" rIns="0" bIns="0" numCol="1" spcCol="72000" rtlCol="0" anchor="t">
            <a:noAutofit/>
          </a:bodyPr>
          <a:lstStyle/>
          <a:p>
            <a:pPr algn="ctr">
              <a:spcAft>
                <a:spcPts val="100"/>
              </a:spcAft>
            </a:pPr>
            <a:r>
              <a:rPr lang="en-US" sz="1400" dirty="0">
                <a:solidFill>
                  <a:srgbClr val="00B050"/>
                </a:solidFill>
                <a:latin typeface="Arial"/>
                <a:cs typeface="Arial"/>
              </a:rPr>
              <a:t>Microsoft Support available </a:t>
            </a:r>
            <a:endParaRPr lang="de-DE" sz="1400" dirty="0">
              <a:solidFill>
                <a:srgbClr val="00B050"/>
              </a:solidFill>
            </a:endParaRPr>
          </a:p>
        </p:txBody>
      </p:sp>
      <p:sp>
        <p:nvSpPr>
          <p:cNvPr id="65" name="Textfeld 64">
            <a:extLst>
              <a:ext uri="{FF2B5EF4-FFF2-40B4-BE49-F238E27FC236}">
                <a16:creationId xmlns:a16="http://schemas.microsoft.com/office/drawing/2014/main" id="{D1B3240E-79E1-C899-D83C-56B98C401F5D}"/>
              </a:ext>
            </a:extLst>
          </p:cNvPr>
          <p:cNvSpPr txBox="1">
            <a:spLocks/>
          </p:cNvSpPr>
          <p:nvPr/>
        </p:nvSpPr>
        <p:spPr>
          <a:xfrm>
            <a:off x="2453113" y="3869083"/>
            <a:ext cx="372893" cy="218586"/>
          </a:xfrm>
          <a:prstGeom prst="rect">
            <a:avLst/>
          </a:prstGeom>
          <a:noFill/>
        </p:spPr>
        <p:txBody>
          <a:bodyPr wrap="none" lIns="0" tIns="0" rIns="0" bIns="0" rtlCol="0" anchor="b">
            <a:spAutoFit/>
          </a:bodyPr>
          <a:lstStyle/>
          <a:p>
            <a:pPr algn="ctr" fontAlgn="auto">
              <a:spcBef>
                <a:spcPts val="0"/>
              </a:spcBef>
              <a:spcAft>
                <a:spcPts val="0"/>
              </a:spcAft>
            </a:pPr>
            <a:r>
              <a:rPr lang="en-US" sz="1400" b="1">
                <a:solidFill>
                  <a:srgbClr val="FF0000"/>
                </a:solidFill>
                <a:latin typeface="Arial"/>
                <a:ea typeface="+mn-ea"/>
              </a:rPr>
              <a:t>V7.0</a:t>
            </a:r>
          </a:p>
        </p:txBody>
      </p:sp>
      <p:sp>
        <p:nvSpPr>
          <p:cNvPr id="66" name="Textfeld 65">
            <a:extLst>
              <a:ext uri="{FF2B5EF4-FFF2-40B4-BE49-F238E27FC236}">
                <a16:creationId xmlns:a16="http://schemas.microsoft.com/office/drawing/2014/main" id="{B2B3E69B-5B11-03DE-C82E-9688DCF317E3}"/>
              </a:ext>
            </a:extLst>
          </p:cNvPr>
          <p:cNvSpPr txBox="1">
            <a:spLocks/>
          </p:cNvSpPr>
          <p:nvPr/>
        </p:nvSpPr>
        <p:spPr>
          <a:xfrm>
            <a:off x="1041612" y="4315274"/>
            <a:ext cx="372893" cy="218586"/>
          </a:xfrm>
          <a:prstGeom prst="rect">
            <a:avLst/>
          </a:prstGeom>
          <a:noFill/>
        </p:spPr>
        <p:txBody>
          <a:bodyPr wrap="none" lIns="0" tIns="0" rIns="0" bIns="0" rtlCol="0" anchor="b">
            <a:spAutoFit/>
          </a:bodyPr>
          <a:lstStyle/>
          <a:p>
            <a:pPr algn="ctr" fontAlgn="auto">
              <a:spcBef>
                <a:spcPts val="0"/>
              </a:spcBef>
              <a:spcAft>
                <a:spcPts val="0"/>
              </a:spcAft>
            </a:pPr>
            <a:r>
              <a:rPr lang="en-US" sz="1400" b="1">
                <a:solidFill>
                  <a:srgbClr val="FF0000"/>
                </a:solidFill>
                <a:latin typeface="Arial"/>
                <a:ea typeface="+mn-ea"/>
              </a:rPr>
              <a:t>V6.0</a:t>
            </a:r>
          </a:p>
        </p:txBody>
      </p:sp>
      <p:sp>
        <p:nvSpPr>
          <p:cNvPr id="68" name="Rechteck 67">
            <a:hlinkClick r:id="" action="ppaction://noaction"/>
            <a:extLst>
              <a:ext uri="{FF2B5EF4-FFF2-40B4-BE49-F238E27FC236}">
                <a16:creationId xmlns:a16="http://schemas.microsoft.com/office/drawing/2014/main" id="{A1FA06D9-7BF2-C888-420C-6373D931CE18}"/>
              </a:ext>
            </a:extLst>
          </p:cNvPr>
          <p:cNvSpPr>
            <a:spLocks/>
          </p:cNvSpPr>
          <p:nvPr/>
        </p:nvSpPr>
        <p:spPr bwMode="auto">
          <a:xfrm>
            <a:off x="2008031" y="4138469"/>
            <a:ext cx="1274359" cy="1569018"/>
          </a:xfrm>
          <a:prstGeom prst="rect">
            <a:avLst/>
          </a:prstGeom>
          <a:noFill/>
          <a:ln w="9525">
            <a:solidFill>
              <a:srgbClr val="EF0137"/>
            </a:solidFill>
          </a:ln>
          <a:effectLst/>
        </p:spPr>
        <p:txBody>
          <a:bodyPr wrap="square" lIns="108000" tIns="72000" rIns="72000" bIns="72000" numCol="1" spcCol="72000" rtlCol="0" anchor="t">
            <a:noAutofit/>
          </a:bodyPr>
          <a:lstStyle/>
          <a:p>
            <a:pPr marL="108000" indent="-108000" fontAlgn="auto">
              <a:spcAft>
                <a:spcPts val="200"/>
              </a:spcAft>
              <a:buClr>
                <a:schemeClr val="tx1"/>
              </a:buClr>
              <a:buFont typeface="Arial" panose="020B0604020202020204" pitchFamily="34" charset="0"/>
              <a:buChar char="•"/>
            </a:pPr>
            <a:endParaRPr lang="en-US" sz="800">
              <a:solidFill>
                <a:prstClr val="white"/>
              </a:solidFill>
              <a:latin typeface="Arial"/>
              <a:ea typeface="+mn-ea"/>
            </a:endParaRPr>
          </a:p>
        </p:txBody>
      </p:sp>
      <p:sp>
        <p:nvSpPr>
          <p:cNvPr id="70" name="Rechteck 69">
            <a:hlinkClick r:id="" action="ppaction://noaction"/>
            <a:extLst>
              <a:ext uri="{FF2B5EF4-FFF2-40B4-BE49-F238E27FC236}">
                <a16:creationId xmlns:a16="http://schemas.microsoft.com/office/drawing/2014/main" id="{2A08A6D9-ADCA-E76D-4EE2-58EB0984CC51}"/>
              </a:ext>
            </a:extLst>
          </p:cNvPr>
          <p:cNvSpPr>
            <a:spLocks/>
          </p:cNvSpPr>
          <p:nvPr/>
        </p:nvSpPr>
        <p:spPr bwMode="auto">
          <a:xfrm>
            <a:off x="586896" y="4584659"/>
            <a:ext cx="1274359" cy="1122829"/>
          </a:xfrm>
          <a:prstGeom prst="rect">
            <a:avLst/>
          </a:prstGeom>
          <a:noFill/>
          <a:ln w="9525">
            <a:solidFill>
              <a:srgbClr val="EF0137"/>
            </a:solidFill>
          </a:ln>
          <a:effectLst/>
        </p:spPr>
        <p:txBody>
          <a:bodyPr wrap="square" lIns="108000" tIns="72000" rIns="72000" bIns="72000" numCol="1" spcCol="72000" rtlCol="0" anchor="t">
            <a:noAutofit/>
          </a:bodyPr>
          <a:lstStyle/>
          <a:p>
            <a:pPr marL="108000" indent="-108000" algn="l" fontAlgn="auto">
              <a:spcAft>
                <a:spcPts val="200"/>
              </a:spcAft>
              <a:buClr>
                <a:schemeClr val="tx1"/>
              </a:buClr>
              <a:buFont typeface="Arial" panose="020B0604020202020204" pitchFamily="34" charset="0"/>
              <a:buChar char="•"/>
            </a:pPr>
            <a:endParaRPr lang="en-US" sz="800">
              <a:solidFill>
                <a:prstClr val="white"/>
              </a:solidFill>
              <a:latin typeface="Arial"/>
              <a:ea typeface="+mn-ea"/>
            </a:endParaRPr>
          </a:p>
        </p:txBody>
      </p:sp>
      <p:sp>
        <p:nvSpPr>
          <p:cNvPr id="71" name="Freihandform: Form 70">
            <a:extLst>
              <a:ext uri="{FF2B5EF4-FFF2-40B4-BE49-F238E27FC236}">
                <a16:creationId xmlns:a16="http://schemas.microsoft.com/office/drawing/2014/main" id="{B7845CAF-B6E3-7796-C512-1D9C9EF62583}"/>
              </a:ext>
            </a:extLst>
          </p:cNvPr>
          <p:cNvSpPr>
            <a:spLocks/>
          </p:cNvSpPr>
          <p:nvPr/>
        </p:nvSpPr>
        <p:spPr bwMode="gray">
          <a:xfrm>
            <a:off x="941051" y="4749860"/>
            <a:ext cx="554751" cy="411376"/>
          </a:xfrm>
          <a:custGeom>
            <a:avLst/>
            <a:gdLst>
              <a:gd name="connsiteX0" fmla="*/ 61706 w 548501"/>
              <a:gd name="connsiteY0" fmla="*/ 143982 h 411376"/>
              <a:gd name="connsiteX1" fmla="*/ 123413 w 548501"/>
              <a:gd name="connsiteY1" fmla="*/ 143982 h 411376"/>
              <a:gd name="connsiteX2" fmla="*/ 123413 w 548501"/>
              <a:gd name="connsiteY2" fmla="*/ 164550 h 411376"/>
              <a:gd name="connsiteX3" fmla="*/ 61706 w 548501"/>
              <a:gd name="connsiteY3" fmla="*/ 164550 h 411376"/>
              <a:gd name="connsiteX4" fmla="*/ 61706 w 548501"/>
              <a:gd name="connsiteY4" fmla="*/ 143982 h 411376"/>
              <a:gd name="connsiteX5" fmla="*/ 253682 w 548501"/>
              <a:gd name="connsiteY5" fmla="*/ 102844 h 411376"/>
              <a:gd name="connsiteX6" fmla="*/ 191975 w 548501"/>
              <a:gd name="connsiteY6" fmla="*/ 102844 h 411376"/>
              <a:gd name="connsiteX7" fmla="*/ 191975 w 548501"/>
              <a:gd name="connsiteY7" fmla="*/ 123413 h 411376"/>
              <a:gd name="connsiteX8" fmla="*/ 253682 w 548501"/>
              <a:gd name="connsiteY8" fmla="*/ 123413 h 411376"/>
              <a:gd name="connsiteX9" fmla="*/ 253682 w 548501"/>
              <a:gd name="connsiteY9" fmla="*/ 102844 h 411376"/>
              <a:gd name="connsiteX10" fmla="*/ 253682 w 548501"/>
              <a:gd name="connsiteY10" fmla="*/ 143982 h 411376"/>
              <a:gd name="connsiteX11" fmla="*/ 191975 w 548501"/>
              <a:gd name="connsiteY11" fmla="*/ 143982 h 411376"/>
              <a:gd name="connsiteX12" fmla="*/ 191975 w 548501"/>
              <a:gd name="connsiteY12" fmla="*/ 164550 h 411376"/>
              <a:gd name="connsiteX13" fmla="*/ 253682 w 548501"/>
              <a:gd name="connsiteY13" fmla="*/ 164550 h 411376"/>
              <a:gd name="connsiteX14" fmla="*/ 253682 w 548501"/>
              <a:gd name="connsiteY14" fmla="*/ 143982 h 411376"/>
              <a:gd name="connsiteX15" fmla="*/ 315388 w 548501"/>
              <a:gd name="connsiteY15" fmla="*/ 308532 h 411376"/>
              <a:gd name="connsiteX16" fmla="*/ 315388 w 548501"/>
              <a:gd name="connsiteY16" fmla="*/ 377095 h 411376"/>
              <a:gd name="connsiteX17" fmla="*/ 377095 w 548501"/>
              <a:gd name="connsiteY17" fmla="*/ 377095 h 411376"/>
              <a:gd name="connsiteX18" fmla="*/ 377095 w 548501"/>
              <a:gd name="connsiteY18" fmla="*/ 411376 h 411376"/>
              <a:gd name="connsiteX19" fmla="*/ 171407 w 548501"/>
              <a:gd name="connsiteY19" fmla="*/ 411376 h 411376"/>
              <a:gd name="connsiteX20" fmla="*/ 171407 w 548501"/>
              <a:gd name="connsiteY20" fmla="*/ 377095 h 411376"/>
              <a:gd name="connsiteX21" fmla="*/ 233113 w 548501"/>
              <a:gd name="connsiteY21" fmla="*/ 377095 h 411376"/>
              <a:gd name="connsiteX22" fmla="*/ 233113 w 548501"/>
              <a:gd name="connsiteY22" fmla="*/ 308532 h 411376"/>
              <a:gd name="connsiteX23" fmla="*/ 0 w 548501"/>
              <a:gd name="connsiteY23" fmla="*/ 308532 h 411376"/>
              <a:gd name="connsiteX24" fmla="*/ 0 w 548501"/>
              <a:gd name="connsiteY24" fmla="*/ 0 h 411376"/>
              <a:gd name="connsiteX25" fmla="*/ 548501 w 548501"/>
              <a:gd name="connsiteY25" fmla="*/ 0 h 411376"/>
              <a:gd name="connsiteX26" fmla="*/ 548501 w 548501"/>
              <a:gd name="connsiteY26" fmla="*/ 308532 h 411376"/>
              <a:gd name="connsiteX27" fmla="*/ 315388 w 548501"/>
              <a:gd name="connsiteY27" fmla="*/ 308532 h 411376"/>
              <a:gd name="connsiteX28" fmla="*/ 500507 w 548501"/>
              <a:gd name="connsiteY28" fmla="*/ 219401 h 411376"/>
              <a:gd name="connsiteX29" fmla="*/ 315388 w 548501"/>
              <a:gd name="connsiteY29" fmla="*/ 219401 h 411376"/>
              <a:gd name="connsiteX30" fmla="*/ 315388 w 548501"/>
              <a:gd name="connsiteY30" fmla="*/ 239969 h 411376"/>
              <a:gd name="connsiteX31" fmla="*/ 500507 w 548501"/>
              <a:gd name="connsiteY31" fmla="*/ 239969 h 411376"/>
              <a:gd name="connsiteX32" fmla="*/ 500507 w 548501"/>
              <a:gd name="connsiteY32" fmla="*/ 219401 h 411376"/>
              <a:gd name="connsiteX33" fmla="*/ 500507 w 548501"/>
              <a:gd name="connsiteY33" fmla="*/ 164550 h 411376"/>
              <a:gd name="connsiteX34" fmla="*/ 315388 w 548501"/>
              <a:gd name="connsiteY34" fmla="*/ 164550 h 411376"/>
              <a:gd name="connsiteX35" fmla="*/ 315388 w 548501"/>
              <a:gd name="connsiteY35" fmla="*/ 185119 h 411376"/>
              <a:gd name="connsiteX36" fmla="*/ 500507 w 548501"/>
              <a:gd name="connsiteY36" fmla="*/ 185119 h 411376"/>
              <a:gd name="connsiteX37" fmla="*/ 500507 w 548501"/>
              <a:gd name="connsiteY37" fmla="*/ 164550 h 411376"/>
              <a:gd name="connsiteX38" fmla="*/ 500507 w 548501"/>
              <a:gd name="connsiteY38" fmla="*/ 123413 h 411376"/>
              <a:gd name="connsiteX39" fmla="*/ 315388 w 548501"/>
              <a:gd name="connsiteY39" fmla="*/ 123413 h 411376"/>
              <a:gd name="connsiteX40" fmla="*/ 315388 w 548501"/>
              <a:gd name="connsiteY40" fmla="*/ 143982 h 411376"/>
              <a:gd name="connsiteX41" fmla="*/ 500507 w 548501"/>
              <a:gd name="connsiteY41" fmla="*/ 143982 h 411376"/>
              <a:gd name="connsiteX42" fmla="*/ 500507 w 548501"/>
              <a:gd name="connsiteY42" fmla="*/ 123413 h 411376"/>
              <a:gd name="connsiteX43" fmla="*/ 41138 w 548501"/>
              <a:gd name="connsiteY43" fmla="*/ 61706 h 411376"/>
              <a:gd name="connsiteX44" fmla="*/ 507364 w 548501"/>
              <a:gd name="connsiteY44" fmla="*/ 61706 h 411376"/>
              <a:gd name="connsiteX45" fmla="*/ 507364 w 548501"/>
              <a:gd name="connsiteY45" fmla="*/ 34281 h 411376"/>
              <a:gd name="connsiteX46" fmla="*/ 41138 w 548501"/>
              <a:gd name="connsiteY46" fmla="*/ 34281 h 411376"/>
              <a:gd name="connsiteX47" fmla="*/ 41138 w 548501"/>
              <a:gd name="connsiteY47" fmla="*/ 61706 h 411376"/>
              <a:gd name="connsiteX48" fmla="*/ 143982 w 548501"/>
              <a:gd name="connsiteY48" fmla="*/ 82275 h 411376"/>
              <a:gd name="connsiteX49" fmla="*/ 41138 w 548501"/>
              <a:gd name="connsiteY49" fmla="*/ 82275 h 411376"/>
              <a:gd name="connsiteX50" fmla="*/ 41138 w 548501"/>
              <a:gd name="connsiteY50" fmla="*/ 102844 h 411376"/>
              <a:gd name="connsiteX51" fmla="*/ 123413 w 548501"/>
              <a:gd name="connsiteY51" fmla="*/ 102844 h 411376"/>
              <a:gd name="connsiteX52" fmla="*/ 123413 w 548501"/>
              <a:gd name="connsiteY52" fmla="*/ 123413 h 411376"/>
              <a:gd name="connsiteX53" fmla="*/ 41138 w 548501"/>
              <a:gd name="connsiteY53" fmla="*/ 123413 h 411376"/>
              <a:gd name="connsiteX54" fmla="*/ 41138 w 548501"/>
              <a:gd name="connsiteY54" fmla="*/ 260538 h 411376"/>
              <a:gd name="connsiteX55" fmla="*/ 143982 w 548501"/>
              <a:gd name="connsiteY55" fmla="*/ 260538 h 411376"/>
              <a:gd name="connsiteX56" fmla="*/ 143982 w 548501"/>
              <a:gd name="connsiteY56" fmla="*/ 82275 h 411376"/>
              <a:gd name="connsiteX57" fmla="*/ 274251 w 548501"/>
              <a:gd name="connsiteY57" fmla="*/ 82275 h 411376"/>
              <a:gd name="connsiteX58" fmla="*/ 171407 w 548501"/>
              <a:gd name="connsiteY58" fmla="*/ 82275 h 411376"/>
              <a:gd name="connsiteX59" fmla="*/ 171407 w 548501"/>
              <a:gd name="connsiteY59" fmla="*/ 260538 h 411376"/>
              <a:gd name="connsiteX60" fmla="*/ 274251 w 548501"/>
              <a:gd name="connsiteY60" fmla="*/ 260538 h 411376"/>
              <a:gd name="connsiteX61" fmla="*/ 274251 w 548501"/>
              <a:gd name="connsiteY61" fmla="*/ 82275 h 411376"/>
              <a:gd name="connsiteX62" fmla="*/ 377095 w 548501"/>
              <a:gd name="connsiteY62" fmla="*/ 102844 h 411376"/>
              <a:gd name="connsiteX63" fmla="*/ 377095 w 548501"/>
              <a:gd name="connsiteY63" fmla="*/ 82275 h 411376"/>
              <a:gd name="connsiteX64" fmla="*/ 301676 w 548501"/>
              <a:gd name="connsiteY64" fmla="*/ 82275 h 411376"/>
              <a:gd name="connsiteX65" fmla="*/ 301676 w 548501"/>
              <a:gd name="connsiteY65" fmla="*/ 102844 h 411376"/>
              <a:gd name="connsiteX66" fmla="*/ 377095 w 548501"/>
              <a:gd name="connsiteY66" fmla="*/ 102844 h 411376"/>
              <a:gd name="connsiteX67" fmla="*/ 253682 w 548501"/>
              <a:gd name="connsiteY67" fmla="*/ 185119 h 411376"/>
              <a:gd name="connsiteX68" fmla="*/ 191975 w 548501"/>
              <a:gd name="connsiteY68" fmla="*/ 185119 h 411376"/>
              <a:gd name="connsiteX69" fmla="*/ 191975 w 548501"/>
              <a:gd name="connsiteY69" fmla="*/ 205688 h 411376"/>
              <a:gd name="connsiteX70" fmla="*/ 253682 w 548501"/>
              <a:gd name="connsiteY70" fmla="*/ 205688 h 411376"/>
              <a:gd name="connsiteX71" fmla="*/ 253682 w 548501"/>
              <a:gd name="connsiteY71" fmla="*/ 185119 h 411376"/>
              <a:gd name="connsiteX72" fmla="*/ 61706 w 548501"/>
              <a:gd name="connsiteY72" fmla="*/ 205688 h 411376"/>
              <a:gd name="connsiteX73" fmla="*/ 123413 w 548501"/>
              <a:gd name="connsiteY73" fmla="*/ 205688 h 411376"/>
              <a:gd name="connsiteX74" fmla="*/ 123413 w 548501"/>
              <a:gd name="connsiteY74" fmla="*/ 185119 h 411376"/>
              <a:gd name="connsiteX75" fmla="*/ 61706 w 548501"/>
              <a:gd name="connsiteY75" fmla="*/ 185119 h 411376"/>
              <a:gd name="connsiteX76" fmla="*/ 61706 w 548501"/>
              <a:gd name="connsiteY76" fmla="*/ 205688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8501" h="411376">
                <a:moveTo>
                  <a:pt x="61706" y="143982"/>
                </a:moveTo>
                <a:lnTo>
                  <a:pt x="123413" y="143982"/>
                </a:lnTo>
                <a:lnTo>
                  <a:pt x="123413" y="164550"/>
                </a:lnTo>
                <a:lnTo>
                  <a:pt x="61706" y="164550"/>
                </a:lnTo>
                <a:lnTo>
                  <a:pt x="61706" y="143982"/>
                </a:lnTo>
                <a:close/>
                <a:moveTo>
                  <a:pt x="253682" y="102844"/>
                </a:moveTo>
                <a:lnTo>
                  <a:pt x="191975" y="102844"/>
                </a:lnTo>
                <a:lnTo>
                  <a:pt x="191975" y="123413"/>
                </a:lnTo>
                <a:lnTo>
                  <a:pt x="253682" y="123413"/>
                </a:lnTo>
                <a:lnTo>
                  <a:pt x="253682" y="102844"/>
                </a:lnTo>
                <a:close/>
                <a:moveTo>
                  <a:pt x="253682" y="143982"/>
                </a:moveTo>
                <a:lnTo>
                  <a:pt x="191975" y="143982"/>
                </a:lnTo>
                <a:lnTo>
                  <a:pt x="191975" y="164550"/>
                </a:lnTo>
                <a:lnTo>
                  <a:pt x="253682" y="164550"/>
                </a:lnTo>
                <a:lnTo>
                  <a:pt x="253682" y="143982"/>
                </a:lnTo>
                <a:close/>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moveTo>
                  <a:pt x="500507" y="219401"/>
                </a:moveTo>
                <a:lnTo>
                  <a:pt x="315388" y="219401"/>
                </a:lnTo>
                <a:lnTo>
                  <a:pt x="315388" y="239969"/>
                </a:lnTo>
                <a:lnTo>
                  <a:pt x="500507" y="239969"/>
                </a:lnTo>
                <a:lnTo>
                  <a:pt x="500507" y="219401"/>
                </a:lnTo>
                <a:close/>
                <a:moveTo>
                  <a:pt x="500507" y="164550"/>
                </a:moveTo>
                <a:lnTo>
                  <a:pt x="315388" y="164550"/>
                </a:lnTo>
                <a:lnTo>
                  <a:pt x="315388" y="185119"/>
                </a:lnTo>
                <a:lnTo>
                  <a:pt x="500507" y="185119"/>
                </a:lnTo>
                <a:lnTo>
                  <a:pt x="500507" y="164550"/>
                </a:lnTo>
                <a:close/>
                <a:moveTo>
                  <a:pt x="500507" y="123413"/>
                </a:moveTo>
                <a:lnTo>
                  <a:pt x="315388" y="123413"/>
                </a:lnTo>
                <a:lnTo>
                  <a:pt x="315388" y="143982"/>
                </a:lnTo>
                <a:lnTo>
                  <a:pt x="500507" y="143982"/>
                </a:lnTo>
                <a:lnTo>
                  <a:pt x="500507" y="123413"/>
                </a:lnTo>
                <a:close/>
                <a:moveTo>
                  <a:pt x="41138" y="61706"/>
                </a:moveTo>
                <a:lnTo>
                  <a:pt x="507364" y="61706"/>
                </a:lnTo>
                <a:lnTo>
                  <a:pt x="507364" y="34281"/>
                </a:lnTo>
                <a:lnTo>
                  <a:pt x="41138" y="34281"/>
                </a:lnTo>
                <a:lnTo>
                  <a:pt x="41138" y="61706"/>
                </a:lnTo>
                <a:close/>
                <a:moveTo>
                  <a:pt x="143982" y="82275"/>
                </a:moveTo>
                <a:lnTo>
                  <a:pt x="41138" y="82275"/>
                </a:lnTo>
                <a:lnTo>
                  <a:pt x="41138" y="102844"/>
                </a:lnTo>
                <a:lnTo>
                  <a:pt x="123413" y="102844"/>
                </a:lnTo>
                <a:lnTo>
                  <a:pt x="123413" y="123413"/>
                </a:lnTo>
                <a:lnTo>
                  <a:pt x="41138" y="123413"/>
                </a:lnTo>
                <a:lnTo>
                  <a:pt x="41138" y="260538"/>
                </a:lnTo>
                <a:lnTo>
                  <a:pt x="143982" y="260538"/>
                </a:lnTo>
                <a:lnTo>
                  <a:pt x="143982" y="82275"/>
                </a:lnTo>
                <a:close/>
                <a:moveTo>
                  <a:pt x="274251" y="82275"/>
                </a:moveTo>
                <a:lnTo>
                  <a:pt x="171407" y="82275"/>
                </a:lnTo>
                <a:lnTo>
                  <a:pt x="171407" y="260538"/>
                </a:lnTo>
                <a:lnTo>
                  <a:pt x="274251" y="260538"/>
                </a:lnTo>
                <a:lnTo>
                  <a:pt x="274251" y="82275"/>
                </a:lnTo>
                <a:close/>
                <a:moveTo>
                  <a:pt x="377095" y="102844"/>
                </a:moveTo>
                <a:lnTo>
                  <a:pt x="377095" y="82275"/>
                </a:lnTo>
                <a:lnTo>
                  <a:pt x="301676" y="82275"/>
                </a:lnTo>
                <a:lnTo>
                  <a:pt x="301676" y="102844"/>
                </a:lnTo>
                <a:lnTo>
                  <a:pt x="377095" y="102844"/>
                </a:lnTo>
                <a:close/>
                <a:moveTo>
                  <a:pt x="253682" y="185119"/>
                </a:moveTo>
                <a:lnTo>
                  <a:pt x="191975" y="185119"/>
                </a:lnTo>
                <a:lnTo>
                  <a:pt x="191975" y="205688"/>
                </a:lnTo>
                <a:lnTo>
                  <a:pt x="253682" y="205688"/>
                </a:lnTo>
                <a:lnTo>
                  <a:pt x="253682" y="185119"/>
                </a:lnTo>
                <a:close/>
                <a:moveTo>
                  <a:pt x="61706" y="205688"/>
                </a:moveTo>
                <a:lnTo>
                  <a:pt x="123413" y="205688"/>
                </a:lnTo>
                <a:lnTo>
                  <a:pt x="123413" y="185119"/>
                </a:lnTo>
                <a:lnTo>
                  <a:pt x="61706" y="185119"/>
                </a:lnTo>
                <a:lnTo>
                  <a:pt x="61706" y="205688"/>
                </a:lnTo>
                <a:close/>
              </a:path>
            </a:pathLst>
          </a:custGeom>
          <a:solidFill>
            <a:srgbClr val="FF0000"/>
          </a:solidFill>
          <a:ln w="6794" cap="flat">
            <a:noFill/>
            <a:prstDash val="solid"/>
            <a:miter/>
          </a:ln>
        </p:spPr>
        <p:txBody>
          <a:bodyPr rtlCol="0" anchor="t"/>
          <a:lstStyle/>
          <a:p>
            <a:endParaRPr lang="en-US"/>
          </a:p>
        </p:txBody>
      </p:sp>
      <p:sp>
        <p:nvSpPr>
          <p:cNvPr id="72" name="Textfeld 71">
            <a:extLst>
              <a:ext uri="{FF2B5EF4-FFF2-40B4-BE49-F238E27FC236}">
                <a16:creationId xmlns:a16="http://schemas.microsoft.com/office/drawing/2014/main" id="{343A788E-8069-E811-70B8-755E268EF09C}"/>
              </a:ext>
            </a:extLst>
          </p:cNvPr>
          <p:cNvSpPr txBox="1">
            <a:spLocks/>
          </p:cNvSpPr>
          <p:nvPr/>
        </p:nvSpPr>
        <p:spPr>
          <a:xfrm>
            <a:off x="647736" y="5269236"/>
            <a:ext cx="1141374" cy="315471"/>
          </a:xfrm>
          <a:prstGeom prst="rect">
            <a:avLst/>
          </a:prstGeom>
          <a:noFill/>
        </p:spPr>
        <p:txBody>
          <a:bodyPr wrap="none" lIns="0" tIns="0" rIns="0" bIns="0" rtlCol="0" anchor="t">
            <a:spAutoFit/>
          </a:bodyPr>
          <a:lstStyle/>
          <a:p>
            <a:pPr algn="ctr" fontAlgn="auto">
              <a:spcBef>
                <a:spcPts val="0"/>
              </a:spcBef>
              <a:spcAft>
                <a:spcPts val="300"/>
              </a:spcAft>
            </a:pPr>
            <a:r>
              <a:rPr lang="en-US" sz="900">
                <a:solidFill>
                  <a:srgbClr val="FF0000"/>
                </a:solidFill>
                <a:latin typeface="Arial"/>
                <a:ea typeface="+mn-ea"/>
              </a:rPr>
              <a:t>Windows XP</a:t>
            </a:r>
          </a:p>
          <a:p>
            <a:pPr algn="ctr" fontAlgn="auto">
              <a:spcBef>
                <a:spcPts val="0"/>
              </a:spcBef>
              <a:spcAft>
                <a:spcPts val="0"/>
              </a:spcAft>
            </a:pPr>
            <a:r>
              <a:rPr lang="en-US" sz="900">
                <a:solidFill>
                  <a:srgbClr val="FF0000"/>
                </a:solidFill>
                <a:latin typeface="Arial"/>
                <a:ea typeface="+mn-ea"/>
              </a:rPr>
              <a:t>Windows Server 2003</a:t>
            </a:r>
          </a:p>
        </p:txBody>
      </p:sp>
      <p:sp>
        <p:nvSpPr>
          <p:cNvPr id="73" name="Freihandform: Form 72">
            <a:extLst>
              <a:ext uri="{FF2B5EF4-FFF2-40B4-BE49-F238E27FC236}">
                <a16:creationId xmlns:a16="http://schemas.microsoft.com/office/drawing/2014/main" id="{5F6058BB-FD64-4241-4357-765533267946}"/>
              </a:ext>
            </a:extLst>
          </p:cNvPr>
          <p:cNvSpPr>
            <a:spLocks/>
          </p:cNvSpPr>
          <p:nvPr/>
        </p:nvSpPr>
        <p:spPr bwMode="gray">
          <a:xfrm>
            <a:off x="2381453" y="4303669"/>
            <a:ext cx="554751" cy="411376"/>
          </a:xfrm>
          <a:custGeom>
            <a:avLst/>
            <a:gdLst>
              <a:gd name="connsiteX0" fmla="*/ 61706 w 548501"/>
              <a:gd name="connsiteY0" fmla="*/ 143982 h 411376"/>
              <a:gd name="connsiteX1" fmla="*/ 123413 w 548501"/>
              <a:gd name="connsiteY1" fmla="*/ 143982 h 411376"/>
              <a:gd name="connsiteX2" fmla="*/ 123413 w 548501"/>
              <a:gd name="connsiteY2" fmla="*/ 164550 h 411376"/>
              <a:gd name="connsiteX3" fmla="*/ 61706 w 548501"/>
              <a:gd name="connsiteY3" fmla="*/ 164550 h 411376"/>
              <a:gd name="connsiteX4" fmla="*/ 61706 w 548501"/>
              <a:gd name="connsiteY4" fmla="*/ 143982 h 411376"/>
              <a:gd name="connsiteX5" fmla="*/ 253682 w 548501"/>
              <a:gd name="connsiteY5" fmla="*/ 102844 h 411376"/>
              <a:gd name="connsiteX6" fmla="*/ 191975 w 548501"/>
              <a:gd name="connsiteY6" fmla="*/ 102844 h 411376"/>
              <a:gd name="connsiteX7" fmla="*/ 191975 w 548501"/>
              <a:gd name="connsiteY7" fmla="*/ 123413 h 411376"/>
              <a:gd name="connsiteX8" fmla="*/ 253682 w 548501"/>
              <a:gd name="connsiteY8" fmla="*/ 123413 h 411376"/>
              <a:gd name="connsiteX9" fmla="*/ 253682 w 548501"/>
              <a:gd name="connsiteY9" fmla="*/ 102844 h 411376"/>
              <a:gd name="connsiteX10" fmla="*/ 253682 w 548501"/>
              <a:gd name="connsiteY10" fmla="*/ 143982 h 411376"/>
              <a:gd name="connsiteX11" fmla="*/ 191975 w 548501"/>
              <a:gd name="connsiteY11" fmla="*/ 143982 h 411376"/>
              <a:gd name="connsiteX12" fmla="*/ 191975 w 548501"/>
              <a:gd name="connsiteY12" fmla="*/ 164550 h 411376"/>
              <a:gd name="connsiteX13" fmla="*/ 253682 w 548501"/>
              <a:gd name="connsiteY13" fmla="*/ 164550 h 411376"/>
              <a:gd name="connsiteX14" fmla="*/ 253682 w 548501"/>
              <a:gd name="connsiteY14" fmla="*/ 143982 h 411376"/>
              <a:gd name="connsiteX15" fmla="*/ 315388 w 548501"/>
              <a:gd name="connsiteY15" fmla="*/ 308532 h 411376"/>
              <a:gd name="connsiteX16" fmla="*/ 315388 w 548501"/>
              <a:gd name="connsiteY16" fmla="*/ 377095 h 411376"/>
              <a:gd name="connsiteX17" fmla="*/ 377095 w 548501"/>
              <a:gd name="connsiteY17" fmla="*/ 377095 h 411376"/>
              <a:gd name="connsiteX18" fmla="*/ 377095 w 548501"/>
              <a:gd name="connsiteY18" fmla="*/ 411376 h 411376"/>
              <a:gd name="connsiteX19" fmla="*/ 171407 w 548501"/>
              <a:gd name="connsiteY19" fmla="*/ 411376 h 411376"/>
              <a:gd name="connsiteX20" fmla="*/ 171407 w 548501"/>
              <a:gd name="connsiteY20" fmla="*/ 377095 h 411376"/>
              <a:gd name="connsiteX21" fmla="*/ 233113 w 548501"/>
              <a:gd name="connsiteY21" fmla="*/ 377095 h 411376"/>
              <a:gd name="connsiteX22" fmla="*/ 233113 w 548501"/>
              <a:gd name="connsiteY22" fmla="*/ 308532 h 411376"/>
              <a:gd name="connsiteX23" fmla="*/ 0 w 548501"/>
              <a:gd name="connsiteY23" fmla="*/ 308532 h 411376"/>
              <a:gd name="connsiteX24" fmla="*/ 0 w 548501"/>
              <a:gd name="connsiteY24" fmla="*/ 0 h 411376"/>
              <a:gd name="connsiteX25" fmla="*/ 548501 w 548501"/>
              <a:gd name="connsiteY25" fmla="*/ 0 h 411376"/>
              <a:gd name="connsiteX26" fmla="*/ 548501 w 548501"/>
              <a:gd name="connsiteY26" fmla="*/ 308532 h 411376"/>
              <a:gd name="connsiteX27" fmla="*/ 315388 w 548501"/>
              <a:gd name="connsiteY27" fmla="*/ 308532 h 411376"/>
              <a:gd name="connsiteX28" fmla="*/ 500507 w 548501"/>
              <a:gd name="connsiteY28" fmla="*/ 219401 h 411376"/>
              <a:gd name="connsiteX29" fmla="*/ 315388 w 548501"/>
              <a:gd name="connsiteY29" fmla="*/ 219401 h 411376"/>
              <a:gd name="connsiteX30" fmla="*/ 315388 w 548501"/>
              <a:gd name="connsiteY30" fmla="*/ 239969 h 411376"/>
              <a:gd name="connsiteX31" fmla="*/ 500507 w 548501"/>
              <a:gd name="connsiteY31" fmla="*/ 239969 h 411376"/>
              <a:gd name="connsiteX32" fmla="*/ 500507 w 548501"/>
              <a:gd name="connsiteY32" fmla="*/ 219401 h 411376"/>
              <a:gd name="connsiteX33" fmla="*/ 500507 w 548501"/>
              <a:gd name="connsiteY33" fmla="*/ 164550 h 411376"/>
              <a:gd name="connsiteX34" fmla="*/ 315388 w 548501"/>
              <a:gd name="connsiteY34" fmla="*/ 164550 h 411376"/>
              <a:gd name="connsiteX35" fmla="*/ 315388 w 548501"/>
              <a:gd name="connsiteY35" fmla="*/ 185119 h 411376"/>
              <a:gd name="connsiteX36" fmla="*/ 500507 w 548501"/>
              <a:gd name="connsiteY36" fmla="*/ 185119 h 411376"/>
              <a:gd name="connsiteX37" fmla="*/ 500507 w 548501"/>
              <a:gd name="connsiteY37" fmla="*/ 164550 h 411376"/>
              <a:gd name="connsiteX38" fmla="*/ 500507 w 548501"/>
              <a:gd name="connsiteY38" fmla="*/ 123413 h 411376"/>
              <a:gd name="connsiteX39" fmla="*/ 315388 w 548501"/>
              <a:gd name="connsiteY39" fmla="*/ 123413 h 411376"/>
              <a:gd name="connsiteX40" fmla="*/ 315388 w 548501"/>
              <a:gd name="connsiteY40" fmla="*/ 143982 h 411376"/>
              <a:gd name="connsiteX41" fmla="*/ 500507 w 548501"/>
              <a:gd name="connsiteY41" fmla="*/ 143982 h 411376"/>
              <a:gd name="connsiteX42" fmla="*/ 500507 w 548501"/>
              <a:gd name="connsiteY42" fmla="*/ 123413 h 411376"/>
              <a:gd name="connsiteX43" fmla="*/ 41138 w 548501"/>
              <a:gd name="connsiteY43" fmla="*/ 61706 h 411376"/>
              <a:gd name="connsiteX44" fmla="*/ 507364 w 548501"/>
              <a:gd name="connsiteY44" fmla="*/ 61706 h 411376"/>
              <a:gd name="connsiteX45" fmla="*/ 507364 w 548501"/>
              <a:gd name="connsiteY45" fmla="*/ 34281 h 411376"/>
              <a:gd name="connsiteX46" fmla="*/ 41138 w 548501"/>
              <a:gd name="connsiteY46" fmla="*/ 34281 h 411376"/>
              <a:gd name="connsiteX47" fmla="*/ 41138 w 548501"/>
              <a:gd name="connsiteY47" fmla="*/ 61706 h 411376"/>
              <a:gd name="connsiteX48" fmla="*/ 143982 w 548501"/>
              <a:gd name="connsiteY48" fmla="*/ 82275 h 411376"/>
              <a:gd name="connsiteX49" fmla="*/ 41138 w 548501"/>
              <a:gd name="connsiteY49" fmla="*/ 82275 h 411376"/>
              <a:gd name="connsiteX50" fmla="*/ 41138 w 548501"/>
              <a:gd name="connsiteY50" fmla="*/ 102844 h 411376"/>
              <a:gd name="connsiteX51" fmla="*/ 123413 w 548501"/>
              <a:gd name="connsiteY51" fmla="*/ 102844 h 411376"/>
              <a:gd name="connsiteX52" fmla="*/ 123413 w 548501"/>
              <a:gd name="connsiteY52" fmla="*/ 123413 h 411376"/>
              <a:gd name="connsiteX53" fmla="*/ 41138 w 548501"/>
              <a:gd name="connsiteY53" fmla="*/ 123413 h 411376"/>
              <a:gd name="connsiteX54" fmla="*/ 41138 w 548501"/>
              <a:gd name="connsiteY54" fmla="*/ 260538 h 411376"/>
              <a:gd name="connsiteX55" fmla="*/ 143982 w 548501"/>
              <a:gd name="connsiteY55" fmla="*/ 260538 h 411376"/>
              <a:gd name="connsiteX56" fmla="*/ 143982 w 548501"/>
              <a:gd name="connsiteY56" fmla="*/ 82275 h 411376"/>
              <a:gd name="connsiteX57" fmla="*/ 274251 w 548501"/>
              <a:gd name="connsiteY57" fmla="*/ 82275 h 411376"/>
              <a:gd name="connsiteX58" fmla="*/ 171407 w 548501"/>
              <a:gd name="connsiteY58" fmla="*/ 82275 h 411376"/>
              <a:gd name="connsiteX59" fmla="*/ 171407 w 548501"/>
              <a:gd name="connsiteY59" fmla="*/ 260538 h 411376"/>
              <a:gd name="connsiteX60" fmla="*/ 274251 w 548501"/>
              <a:gd name="connsiteY60" fmla="*/ 260538 h 411376"/>
              <a:gd name="connsiteX61" fmla="*/ 274251 w 548501"/>
              <a:gd name="connsiteY61" fmla="*/ 82275 h 411376"/>
              <a:gd name="connsiteX62" fmla="*/ 377095 w 548501"/>
              <a:gd name="connsiteY62" fmla="*/ 102844 h 411376"/>
              <a:gd name="connsiteX63" fmla="*/ 377095 w 548501"/>
              <a:gd name="connsiteY63" fmla="*/ 82275 h 411376"/>
              <a:gd name="connsiteX64" fmla="*/ 301676 w 548501"/>
              <a:gd name="connsiteY64" fmla="*/ 82275 h 411376"/>
              <a:gd name="connsiteX65" fmla="*/ 301676 w 548501"/>
              <a:gd name="connsiteY65" fmla="*/ 102844 h 411376"/>
              <a:gd name="connsiteX66" fmla="*/ 377095 w 548501"/>
              <a:gd name="connsiteY66" fmla="*/ 102844 h 411376"/>
              <a:gd name="connsiteX67" fmla="*/ 253682 w 548501"/>
              <a:gd name="connsiteY67" fmla="*/ 185119 h 411376"/>
              <a:gd name="connsiteX68" fmla="*/ 191975 w 548501"/>
              <a:gd name="connsiteY68" fmla="*/ 185119 h 411376"/>
              <a:gd name="connsiteX69" fmla="*/ 191975 w 548501"/>
              <a:gd name="connsiteY69" fmla="*/ 205688 h 411376"/>
              <a:gd name="connsiteX70" fmla="*/ 253682 w 548501"/>
              <a:gd name="connsiteY70" fmla="*/ 205688 h 411376"/>
              <a:gd name="connsiteX71" fmla="*/ 253682 w 548501"/>
              <a:gd name="connsiteY71" fmla="*/ 185119 h 411376"/>
              <a:gd name="connsiteX72" fmla="*/ 61706 w 548501"/>
              <a:gd name="connsiteY72" fmla="*/ 205688 h 411376"/>
              <a:gd name="connsiteX73" fmla="*/ 123413 w 548501"/>
              <a:gd name="connsiteY73" fmla="*/ 205688 h 411376"/>
              <a:gd name="connsiteX74" fmla="*/ 123413 w 548501"/>
              <a:gd name="connsiteY74" fmla="*/ 185119 h 411376"/>
              <a:gd name="connsiteX75" fmla="*/ 61706 w 548501"/>
              <a:gd name="connsiteY75" fmla="*/ 185119 h 411376"/>
              <a:gd name="connsiteX76" fmla="*/ 61706 w 548501"/>
              <a:gd name="connsiteY76" fmla="*/ 205688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8501" h="411376">
                <a:moveTo>
                  <a:pt x="61706" y="143982"/>
                </a:moveTo>
                <a:lnTo>
                  <a:pt x="123413" y="143982"/>
                </a:lnTo>
                <a:lnTo>
                  <a:pt x="123413" y="164550"/>
                </a:lnTo>
                <a:lnTo>
                  <a:pt x="61706" y="164550"/>
                </a:lnTo>
                <a:lnTo>
                  <a:pt x="61706" y="143982"/>
                </a:lnTo>
                <a:close/>
                <a:moveTo>
                  <a:pt x="253682" y="102844"/>
                </a:moveTo>
                <a:lnTo>
                  <a:pt x="191975" y="102844"/>
                </a:lnTo>
                <a:lnTo>
                  <a:pt x="191975" y="123413"/>
                </a:lnTo>
                <a:lnTo>
                  <a:pt x="253682" y="123413"/>
                </a:lnTo>
                <a:lnTo>
                  <a:pt x="253682" y="102844"/>
                </a:lnTo>
                <a:close/>
                <a:moveTo>
                  <a:pt x="253682" y="143982"/>
                </a:moveTo>
                <a:lnTo>
                  <a:pt x="191975" y="143982"/>
                </a:lnTo>
                <a:lnTo>
                  <a:pt x="191975" y="164550"/>
                </a:lnTo>
                <a:lnTo>
                  <a:pt x="253682" y="164550"/>
                </a:lnTo>
                <a:lnTo>
                  <a:pt x="253682" y="143982"/>
                </a:lnTo>
                <a:close/>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moveTo>
                  <a:pt x="500507" y="219401"/>
                </a:moveTo>
                <a:lnTo>
                  <a:pt x="315388" y="219401"/>
                </a:lnTo>
                <a:lnTo>
                  <a:pt x="315388" y="239969"/>
                </a:lnTo>
                <a:lnTo>
                  <a:pt x="500507" y="239969"/>
                </a:lnTo>
                <a:lnTo>
                  <a:pt x="500507" y="219401"/>
                </a:lnTo>
                <a:close/>
                <a:moveTo>
                  <a:pt x="500507" y="164550"/>
                </a:moveTo>
                <a:lnTo>
                  <a:pt x="315388" y="164550"/>
                </a:lnTo>
                <a:lnTo>
                  <a:pt x="315388" y="185119"/>
                </a:lnTo>
                <a:lnTo>
                  <a:pt x="500507" y="185119"/>
                </a:lnTo>
                <a:lnTo>
                  <a:pt x="500507" y="164550"/>
                </a:lnTo>
                <a:close/>
                <a:moveTo>
                  <a:pt x="500507" y="123413"/>
                </a:moveTo>
                <a:lnTo>
                  <a:pt x="315388" y="123413"/>
                </a:lnTo>
                <a:lnTo>
                  <a:pt x="315388" y="143982"/>
                </a:lnTo>
                <a:lnTo>
                  <a:pt x="500507" y="143982"/>
                </a:lnTo>
                <a:lnTo>
                  <a:pt x="500507" y="123413"/>
                </a:lnTo>
                <a:close/>
                <a:moveTo>
                  <a:pt x="41138" y="61706"/>
                </a:moveTo>
                <a:lnTo>
                  <a:pt x="507364" y="61706"/>
                </a:lnTo>
                <a:lnTo>
                  <a:pt x="507364" y="34281"/>
                </a:lnTo>
                <a:lnTo>
                  <a:pt x="41138" y="34281"/>
                </a:lnTo>
                <a:lnTo>
                  <a:pt x="41138" y="61706"/>
                </a:lnTo>
                <a:close/>
                <a:moveTo>
                  <a:pt x="143982" y="82275"/>
                </a:moveTo>
                <a:lnTo>
                  <a:pt x="41138" y="82275"/>
                </a:lnTo>
                <a:lnTo>
                  <a:pt x="41138" y="102844"/>
                </a:lnTo>
                <a:lnTo>
                  <a:pt x="123413" y="102844"/>
                </a:lnTo>
                <a:lnTo>
                  <a:pt x="123413" y="123413"/>
                </a:lnTo>
                <a:lnTo>
                  <a:pt x="41138" y="123413"/>
                </a:lnTo>
                <a:lnTo>
                  <a:pt x="41138" y="260538"/>
                </a:lnTo>
                <a:lnTo>
                  <a:pt x="143982" y="260538"/>
                </a:lnTo>
                <a:lnTo>
                  <a:pt x="143982" y="82275"/>
                </a:lnTo>
                <a:close/>
                <a:moveTo>
                  <a:pt x="274251" y="82275"/>
                </a:moveTo>
                <a:lnTo>
                  <a:pt x="171407" y="82275"/>
                </a:lnTo>
                <a:lnTo>
                  <a:pt x="171407" y="260538"/>
                </a:lnTo>
                <a:lnTo>
                  <a:pt x="274251" y="260538"/>
                </a:lnTo>
                <a:lnTo>
                  <a:pt x="274251" y="82275"/>
                </a:lnTo>
                <a:close/>
                <a:moveTo>
                  <a:pt x="377095" y="102844"/>
                </a:moveTo>
                <a:lnTo>
                  <a:pt x="377095" y="82275"/>
                </a:lnTo>
                <a:lnTo>
                  <a:pt x="301676" y="82275"/>
                </a:lnTo>
                <a:lnTo>
                  <a:pt x="301676" y="102844"/>
                </a:lnTo>
                <a:lnTo>
                  <a:pt x="377095" y="102844"/>
                </a:lnTo>
                <a:close/>
                <a:moveTo>
                  <a:pt x="253682" y="185119"/>
                </a:moveTo>
                <a:lnTo>
                  <a:pt x="191975" y="185119"/>
                </a:lnTo>
                <a:lnTo>
                  <a:pt x="191975" y="205688"/>
                </a:lnTo>
                <a:lnTo>
                  <a:pt x="253682" y="205688"/>
                </a:lnTo>
                <a:lnTo>
                  <a:pt x="253682" y="185119"/>
                </a:lnTo>
                <a:close/>
                <a:moveTo>
                  <a:pt x="61706" y="205688"/>
                </a:moveTo>
                <a:lnTo>
                  <a:pt x="123413" y="205688"/>
                </a:lnTo>
                <a:lnTo>
                  <a:pt x="123413" y="185119"/>
                </a:lnTo>
                <a:lnTo>
                  <a:pt x="61706" y="185119"/>
                </a:lnTo>
                <a:lnTo>
                  <a:pt x="61706" y="205688"/>
                </a:lnTo>
                <a:close/>
              </a:path>
            </a:pathLst>
          </a:custGeom>
          <a:solidFill>
            <a:srgbClr val="FF0000"/>
          </a:solidFill>
          <a:ln w="6794" cap="flat">
            <a:noFill/>
            <a:prstDash val="solid"/>
            <a:miter/>
          </a:ln>
        </p:spPr>
        <p:txBody>
          <a:bodyPr rtlCol="0" anchor="t"/>
          <a:lstStyle/>
          <a:p>
            <a:endParaRPr lang="en-US"/>
          </a:p>
        </p:txBody>
      </p:sp>
      <p:sp>
        <p:nvSpPr>
          <p:cNvPr id="74" name="Textfeld 73">
            <a:extLst>
              <a:ext uri="{FF2B5EF4-FFF2-40B4-BE49-F238E27FC236}">
                <a16:creationId xmlns:a16="http://schemas.microsoft.com/office/drawing/2014/main" id="{62D7D072-B5B9-409E-D4FF-6896BFA0A2A3}"/>
              </a:ext>
            </a:extLst>
          </p:cNvPr>
          <p:cNvSpPr txBox="1">
            <a:spLocks/>
          </p:cNvSpPr>
          <p:nvPr/>
        </p:nvSpPr>
        <p:spPr>
          <a:xfrm>
            <a:off x="2078505" y="4823045"/>
            <a:ext cx="1141374" cy="315471"/>
          </a:xfrm>
          <a:prstGeom prst="rect">
            <a:avLst/>
          </a:prstGeom>
          <a:noFill/>
        </p:spPr>
        <p:txBody>
          <a:bodyPr wrap="none" lIns="0" tIns="0" rIns="0" bIns="0" rtlCol="0" anchor="t">
            <a:spAutoFit/>
          </a:bodyPr>
          <a:lstStyle/>
          <a:p>
            <a:pPr algn="ctr" fontAlgn="auto">
              <a:spcBef>
                <a:spcPts val="0"/>
              </a:spcBef>
              <a:spcAft>
                <a:spcPts val="300"/>
              </a:spcAft>
            </a:pPr>
            <a:r>
              <a:rPr lang="en-US" sz="900">
                <a:solidFill>
                  <a:srgbClr val="FF0000"/>
                </a:solidFill>
                <a:latin typeface="Arial"/>
                <a:ea typeface="+mn-ea"/>
              </a:rPr>
              <a:t>Windows XP</a:t>
            </a:r>
          </a:p>
          <a:p>
            <a:pPr algn="ctr" fontAlgn="auto">
              <a:spcBef>
                <a:spcPts val="0"/>
              </a:spcBef>
              <a:spcAft>
                <a:spcPts val="0"/>
              </a:spcAft>
            </a:pPr>
            <a:r>
              <a:rPr lang="en-US" sz="900">
                <a:solidFill>
                  <a:srgbClr val="FF0000"/>
                </a:solidFill>
                <a:latin typeface="Arial"/>
                <a:ea typeface="+mn-ea"/>
              </a:rPr>
              <a:t>Windows Server 2003</a:t>
            </a:r>
          </a:p>
        </p:txBody>
      </p:sp>
      <p:sp>
        <p:nvSpPr>
          <p:cNvPr id="75" name="Rechteck 74">
            <a:extLst>
              <a:ext uri="{FF2B5EF4-FFF2-40B4-BE49-F238E27FC236}">
                <a16:creationId xmlns:a16="http://schemas.microsoft.com/office/drawing/2014/main" id="{88752186-322C-48CE-8554-F3F4E639BFC0}"/>
              </a:ext>
            </a:extLst>
          </p:cNvPr>
          <p:cNvSpPr>
            <a:spLocks/>
          </p:cNvSpPr>
          <p:nvPr/>
        </p:nvSpPr>
        <p:spPr bwMode="auto">
          <a:xfrm>
            <a:off x="2866885" y="1996714"/>
            <a:ext cx="2773189" cy="585568"/>
          </a:xfrm>
          <a:prstGeom prst="rect">
            <a:avLst/>
          </a:prstGeom>
          <a:noFill/>
          <a:ln>
            <a:noFill/>
          </a:ln>
          <a:effectLst/>
        </p:spPr>
        <p:txBody>
          <a:bodyPr wrap="square" lIns="0" tIns="0" rIns="0" bIns="0" numCol="1" spcCol="72000" rtlCol="0" anchor="t">
            <a:noAutofit/>
          </a:bodyPr>
          <a:lstStyle/>
          <a:p>
            <a:pPr algn="ctr">
              <a:spcAft>
                <a:spcPts val="100"/>
              </a:spcAft>
              <a:buClr>
                <a:srgbClr val="00FFB9"/>
              </a:buClr>
            </a:pPr>
            <a:r>
              <a:rPr lang="en-US" sz="1400" dirty="0">
                <a:solidFill>
                  <a:srgbClr val="FF0000"/>
                </a:solidFill>
                <a:latin typeface="Arial"/>
                <a:cs typeface="Arial"/>
              </a:rPr>
              <a:t>No support available</a:t>
            </a:r>
          </a:p>
          <a:p>
            <a:pPr algn="ctr">
              <a:spcAft>
                <a:spcPts val="100"/>
              </a:spcAft>
              <a:buClr>
                <a:srgbClr val="00FFB9"/>
              </a:buClr>
            </a:pPr>
            <a:endParaRPr lang="en-US" dirty="0">
              <a:solidFill>
                <a:srgbClr val="FFFF00"/>
              </a:solidFill>
              <a:latin typeface="Arial"/>
              <a:cs typeface="Arial"/>
            </a:endParaRPr>
          </a:p>
        </p:txBody>
      </p:sp>
      <p:sp>
        <p:nvSpPr>
          <p:cNvPr id="76" name="Textfeld 75">
            <a:extLst>
              <a:ext uri="{FF2B5EF4-FFF2-40B4-BE49-F238E27FC236}">
                <a16:creationId xmlns:a16="http://schemas.microsoft.com/office/drawing/2014/main" id="{72549BBA-25E8-1883-9D93-2FDF0F2BCE58}"/>
              </a:ext>
            </a:extLst>
          </p:cNvPr>
          <p:cNvSpPr txBox="1">
            <a:spLocks/>
          </p:cNvSpPr>
          <p:nvPr/>
        </p:nvSpPr>
        <p:spPr>
          <a:xfrm>
            <a:off x="11011151" y="1210810"/>
            <a:ext cx="318998" cy="215444"/>
          </a:xfrm>
          <a:prstGeom prst="rect">
            <a:avLst/>
          </a:prstGeom>
          <a:noFill/>
        </p:spPr>
        <p:txBody>
          <a:bodyPr wrap="none" lIns="0" tIns="0" rIns="0" bIns="0" rtlCol="0" anchor="b">
            <a:spAutoFit/>
          </a:bodyPr>
          <a:lstStyle/>
          <a:p>
            <a:pPr algn="ctr" fontAlgn="auto">
              <a:spcBef>
                <a:spcPts val="0"/>
              </a:spcBef>
              <a:spcAft>
                <a:spcPts val="0"/>
              </a:spcAft>
            </a:pPr>
            <a:r>
              <a:rPr lang="en-US" sz="1400" b="1">
                <a:solidFill>
                  <a:srgbClr val="00B050"/>
                </a:solidFill>
                <a:latin typeface="Arial"/>
                <a:ea typeface="+mn-ea"/>
              </a:rPr>
              <a:t>V10</a:t>
            </a:r>
          </a:p>
        </p:txBody>
      </p:sp>
      <p:sp>
        <p:nvSpPr>
          <p:cNvPr id="77" name="Rechteck 76">
            <a:hlinkClick r:id="" action="ppaction://noaction"/>
            <a:extLst>
              <a:ext uri="{FF2B5EF4-FFF2-40B4-BE49-F238E27FC236}">
                <a16:creationId xmlns:a16="http://schemas.microsoft.com/office/drawing/2014/main" id="{27135076-7526-1D29-F5F0-6616EE36DE3B}"/>
              </a:ext>
            </a:extLst>
          </p:cNvPr>
          <p:cNvSpPr>
            <a:spLocks/>
          </p:cNvSpPr>
          <p:nvPr/>
        </p:nvSpPr>
        <p:spPr bwMode="auto">
          <a:xfrm>
            <a:off x="10546238" y="1511979"/>
            <a:ext cx="1260000" cy="4197327"/>
          </a:xfrm>
          <a:prstGeom prst="rect">
            <a:avLst/>
          </a:prstGeom>
          <a:noFill/>
          <a:ln w="9525">
            <a:solidFill>
              <a:srgbClr val="00B050"/>
            </a:solidFill>
            <a:headEnd/>
            <a:tailEnd/>
          </a:ln>
        </p:spPr>
        <p:style>
          <a:lnRef idx="2">
            <a:schemeClr val="accent5"/>
          </a:lnRef>
          <a:fillRef idx="1">
            <a:schemeClr val="lt1"/>
          </a:fillRef>
          <a:effectRef idx="0">
            <a:schemeClr val="accent5"/>
          </a:effectRef>
          <a:fontRef idx="minor">
            <a:schemeClr val="dk1"/>
          </a:fontRef>
        </p:style>
        <p:txBody>
          <a:bodyPr vert="horz" wrap="square" lIns="108000" tIns="72000" rIns="72000" bIns="72000" anchor="t"/>
          <a:lstStyle/>
          <a:p>
            <a:pPr marL="108000" indent="-108000" fontAlgn="auto">
              <a:spcAft>
                <a:spcPts val="200"/>
              </a:spcAft>
              <a:buClr>
                <a:schemeClr val="tx1"/>
              </a:buClr>
              <a:buFont typeface="Arial" panose="020B0604020202020204" pitchFamily="34" charset="0"/>
              <a:buChar char="•"/>
              <a:tabLst>
                <a:tab pos="176213" algn="l"/>
              </a:tabLst>
            </a:pPr>
            <a:endParaRPr lang="en-US" sz="800">
              <a:solidFill>
                <a:prstClr val="white"/>
              </a:solidFill>
              <a:latin typeface="Arial"/>
            </a:endParaRPr>
          </a:p>
        </p:txBody>
      </p:sp>
      <p:sp>
        <p:nvSpPr>
          <p:cNvPr id="78" name="Freihandform: Form 77">
            <a:extLst>
              <a:ext uri="{FF2B5EF4-FFF2-40B4-BE49-F238E27FC236}">
                <a16:creationId xmlns:a16="http://schemas.microsoft.com/office/drawing/2014/main" id="{B3D6D6F8-8E00-C48D-4ED2-AAD80F8B84C3}"/>
              </a:ext>
            </a:extLst>
          </p:cNvPr>
          <p:cNvSpPr>
            <a:spLocks/>
          </p:cNvSpPr>
          <p:nvPr/>
        </p:nvSpPr>
        <p:spPr bwMode="gray">
          <a:xfrm>
            <a:off x="10896403" y="1638465"/>
            <a:ext cx="548501" cy="411376"/>
          </a:xfrm>
          <a:custGeom>
            <a:avLst/>
            <a:gdLst>
              <a:gd name="connsiteX0" fmla="*/ 61706 w 548501"/>
              <a:gd name="connsiteY0" fmla="*/ 143982 h 411376"/>
              <a:gd name="connsiteX1" fmla="*/ 123413 w 548501"/>
              <a:gd name="connsiteY1" fmla="*/ 143982 h 411376"/>
              <a:gd name="connsiteX2" fmla="*/ 123413 w 548501"/>
              <a:gd name="connsiteY2" fmla="*/ 164550 h 411376"/>
              <a:gd name="connsiteX3" fmla="*/ 61706 w 548501"/>
              <a:gd name="connsiteY3" fmla="*/ 164550 h 411376"/>
              <a:gd name="connsiteX4" fmla="*/ 61706 w 548501"/>
              <a:gd name="connsiteY4" fmla="*/ 143982 h 411376"/>
              <a:gd name="connsiteX5" fmla="*/ 253682 w 548501"/>
              <a:gd name="connsiteY5" fmla="*/ 102844 h 411376"/>
              <a:gd name="connsiteX6" fmla="*/ 191975 w 548501"/>
              <a:gd name="connsiteY6" fmla="*/ 102844 h 411376"/>
              <a:gd name="connsiteX7" fmla="*/ 191975 w 548501"/>
              <a:gd name="connsiteY7" fmla="*/ 123413 h 411376"/>
              <a:gd name="connsiteX8" fmla="*/ 253682 w 548501"/>
              <a:gd name="connsiteY8" fmla="*/ 123413 h 411376"/>
              <a:gd name="connsiteX9" fmla="*/ 253682 w 548501"/>
              <a:gd name="connsiteY9" fmla="*/ 102844 h 411376"/>
              <a:gd name="connsiteX10" fmla="*/ 253682 w 548501"/>
              <a:gd name="connsiteY10" fmla="*/ 143982 h 411376"/>
              <a:gd name="connsiteX11" fmla="*/ 191975 w 548501"/>
              <a:gd name="connsiteY11" fmla="*/ 143982 h 411376"/>
              <a:gd name="connsiteX12" fmla="*/ 191975 w 548501"/>
              <a:gd name="connsiteY12" fmla="*/ 164550 h 411376"/>
              <a:gd name="connsiteX13" fmla="*/ 253682 w 548501"/>
              <a:gd name="connsiteY13" fmla="*/ 164550 h 411376"/>
              <a:gd name="connsiteX14" fmla="*/ 253682 w 548501"/>
              <a:gd name="connsiteY14" fmla="*/ 143982 h 411376"/>
              <a:gd name="connsiteX15" fmla="*/ 315388 w 548501"/>
              <a:gd name="connsiteY15" fmla="*/ 308532 h 411376"/>
              <a:gd name="connsiteX16" fmla="*/ 315388 w 548501"/>
              <a:gd name="connsiteY16" fmla="*/ 377095 h 411376"/>
              <a:gd name="connsiteX17" fmla="*/ 377095 w 548501"/>
              <a:gd name="connsiteY17" fmla="*/ 377095 h 411376"/>
              <a:gd name="connsiteX18" fmla="*/ 377095 w 548501"/>
              <a:gd name="connsiteY18" fmla="*/ 411376 h 411376"/>
              <a:gd name="connsiteX19" fmla="*/ 171407 w 548501"/>
              <a:gd name="connsiteY19" fmla="*/ 411376 h 411376"/>
              <a:gd name="connsiteX20" fmla="*/ 171407 w 548501"/>
              <a:gd name="connsiteY20" fmla="*/ 377095 h 411376"/>
              <a:gd name="connsiteX21" fmla="*/ 233113 w 548501"/>
              <a:gd name="connsiteY21" fmla="*/ 377095 h 411376"/>
              <a:gd name="connsiteX22" fmla="*/ 233113 w 548501"/>
              <a:gd name="connsiteY22" fmla="*/ 308532 h 411376"/>
              <a:gd name="connsiteX23" fmla="*/ 0 w 548501"/>
              <a:gd name="connsiteY23" fmla="*/ 308532 h 411376"/>
              <a:gd name="connsiteX24" fmla="*/ 0 w 548501"/>
              <a:gd name="connsiteY24" fmla="*/ 0 h 411376"/>
              <a:gd name="connsiteX25" fmla="*/ 548501 w 548501"/>
              <a:gd name="connsiteY25" fmla="*/ 0 h 411376"/>
              <a:gd name="connsiteX26" fmla="*/ 548501 w 548501"/>
              <a:gd name="connsiteY26" fmla="*/ 308532 h 411376"/>
              <a:gd name="connsiteX27" fmla="*/ 315388 w 548501"/>
              <a:gd name="connsiteY27" fmla="*/ 308532 h 411376"/>
              <a:gd name="connsiteX28" fmla="*/ 500507 w 548501"/>
              <a:gd name="connsiteY28" fmla="*/ 219401 h 411376"/>
              <a:gd name="connsiteX29" fmla="*/ 315388 w 548501"/>
              <a:gd name="connsiteY29" fmla="*/ 219401 h 411376"/>
              <a:gd name="connsiteX30" fmla="*/ 315388 w 548501"/>
              <a:gd name="connsiteY30" fmla="*/ 239969 h 411376"/>
              <a:gd name="connsiteX31" fmla="*/ 500507 w 548501"/>
              <a:gd name="connsiteY31" fmla="*/ 239969 h 411376"/>
              <a:gd name="connsiteX32" fmla="*/ 500507 w 548501"/>
              <a:gd name="connsiteY32" fmla="*/ 219401 h 411376"/>
              <a:gd name="connsiteX33" fmla="*/ 500507 w 548501"/>
              <a:gd name="connsiteY33" fmla="*/ 164550 h 411376"/>
              <a:gd name="connsiteX34" fmla="*/ 315388 w 548501"/>
              <a:gd name="connsiteY34" fmla="*/ 164550 h 411376"/>
              <a:gd name="connsiteX35" fmla="*/ 315388 w 548501"/>
              <a:gd name="connsiteY35" fmla="*/ 185119 h 411376"/>
              <a:gd name="connsiteX36" fmla="*/ 500507 w 548501"/>
              <a:gd name="connsiteY36" fmla="*/ 185119 h 411376"/>
              <a:gd name="connsiteX37" fmla="*/ 500507 w 548501"/>
              <a:gd name="connsiteY37" fmla="*/ 164550 h 411376"/>
              <a:gd name="connsiteX38" fmla="*/ 500507 w 548501"/>
              <a:gd name="connsiteY38" fmla="*/ 123413 h 411376"/>
              <a:gd name="connsiteX39" fmla="*/ 315388 w 548501"/>
              <a:gd name="connsiteY39" fmla="*/ 123413 h 411376"/>
              <a:gd name="connsiteX40" fmla="*/ 315388 w 548501"/>
              <a:gd name="connsiteY40" fmla="*/ 143982 h 411376"/>
              <a:gd name="connsiteX41" fmla="*/ 500507 w 548501"/>
              <a:gd name="connsiteY41" fmla="*/ 143982 h 411376"/>
              <a:gd name="connsiteX42" fmla="*/ 500507 w 548501"/>
              <a:gd name="connsiteY42" fmla="*/ 123413 h 411376"/>
              <a:gd name="connsiteX43" fmla="*/ 41138 w 548501"/>
              <a:gd name="connsiteY43" fmla="*/ 61706 h 411376"/>
              <a:gd name="connsiteX44" fmla="*/ 507364 w 548501"/>
              <a:gd name="connsiteY44" fmla="*/ 61706 h 411376"/>
              <a:gd name="connsiteX45" fmla="*/ 507364 w 548501"/>
              <a:gd name="connsiteY45" fmla="*/ 34281 h 411376"/>
              <a:gd name="connsiteX46" fmla="*/ 41138 w 548501"/>
              <a:gd name="connsiteY46" fmla="*/ 34281 h 411376"/>
              <a:gd name="connsiteX47" fmla="*/ 41138 w 548501"/>
              <a:gd name="connsiteY47" fmla="*/ 61706 h 411376"/>
              <a:gd name="connsiteX48" fmla="*/ 143982 w 548501"/>
              <a:gd name="connsiteY48" fmla="*/ 82275 h 411376"/>
              <a:gd name="connsiteX49" fmla="*/ 41138 w 548501"/>
              <a:gd name="connsiteY49" fmla="*/ 82275 h 411376"/>
              <a:gd name="connsiteX50" fmla="*/ 41138 w 548501"/>
              <a:gd name="connsiteY50" fmla="*/ 102844 h 411376"/>
              <a:gd name="connsiteX51" fmla="*/ 123413 w 548501"/>
              <a:gd name="connsiteY51" fmla="*/ 102844 h 411376"/>
              <a:gd name="connsiteX52" fmla="*/ 123413 w 548501"/>
              <a:gd name="connsiteY52" fmla="*/ 123413 h 411376"/>
              <a:gd name="connsiteX53" fmla="*/ 41138 w 548501"/>
              <a:gd name="connsiteY53" fmla="*/ 123413 h 411376"/>
              <a:gd name="connsiteX54" fmla="*/ 41138 w 548501"/>
              <a:gd name="connsiteY54" fmla="*/ 260538 h 411376"/>
              <a:gd name="connsiteX55" fmla="*/ 143982 w 548501"/>
              <a:gd name="connsiteY55" fmla="*/ 260538 h 411376"/>
              <a:gd name="connsiteX56" fmla="*/ 143982 w 548501"/>
              <a:gd name="connsiteY56" fmla="*/ 82275 h 411376"/>
              <a:gd name="connsiteX57" fmla="*/ 274251 w 548501"/>
              <a:gd name="connsiteY57" fmla="*/ 82275 h 411376"/>
              <a:gd name="connsiteX58" fmla="*/ 171407 w 548501"/>
              <a:gd name="connsiteY58" fmla="*/ 82275 h 411376"/>
              <a:gd name="connsiteX59" fmla="*/ 171407 w 548501"/>
              <a:gd name="connsiteY59" fmla="*/ 260538 h 411376"/>
              <a:gd name="connsiteX60" fmla="*/ 274251 w 548501"/>
              <a:gd name="connsiteY60" fmla="*/ 260538 h 411376"/>
              <a:gd name="connsiteX61" fmla="*/ 274251 w 548501"/>
              <a:gd name="connsiteY61" fmla="*/ 82275 h 411376"/>
              <a:gd name="connsiteX62" fmla="*/ 377095 w 548501"/>
              <a:gd name="connsiteY62" fmla="*/ 102844 h 411376"/>
              <a:gd name="connsiteX63" fmla="*/ 377095 w 548501"/>
              <a:gd name="connsiteY63" fmla="*/ 82275 h 411376"/>
              <a:gd name="connsiteX64" fmla="*/ 301676 w 548501"/>
              <a:gd name="connsiteY64" fmla="*/ 82275 h 411376"/>
              <a:gd name="connsiteX65" fmla="*/ 301676 w 548501"/>
              <a:gd name="connsiteY65" fmla="*/ 102844 h 411376"/>
              <a:gd name="connsiteX66" fmla="*/ 377095 w 548501"/>
              <a:gd name="connsiteY66" fmla="*/ 102844 h 411376"/>
              <a:gd name="connsiteX67" fmla="*/ 253682 w 548501"/>
              <a:gd name="connsiteY67" fmla="*/ 185119 h 411376"/>
              <a:gd name="connsiteX68" fmla="*/ 191975 w 548501"/>
              <a:gd name="connsiteY68" fmla="*/ 185119 h 411376"/>
              <a:gd name="connsiteX69" fmla="*/ 191975 w 548501"/>
              <a:gd name="connsiteY69" fmla="*/ 205688 h 411376"/>
              <a:gd name="connsiteX70" fmla="*/ 253682 w 548501"/>
              <a:gd name="connsiteY70" fmla="*/ 205688 h 411376"/>
              <a:gd name="connsiteX71" fmla="*/ 253682 w 548501"/>
              <a:gd name="connsiteY71" fmla="*/ 185119 h 411376"/>
              <a:gd name="connsiteX72" fmla="*/ 61706 w 548501"/>
              <a:gd name="connsiteY72" fmla="*/ 205688 h 411376"/>
              <a:gd name="connsiteX73" fmla="*/ 123413 w 548501"/>
              <a:gd name="connsiteY73" fmla="*/ 205688 h 411376"/>
              <a:gd name="connsiteX74" fmla="*/ 123413 w 548501"/>
              <a:gd name="connsiteY74" fmla="*/ 185119 h 411376"/>
              <a:gd name="connsiteX75" fmla="*/ 61706 w 548501"/>
              <a:gd name="connsiteY75" fmla="*/ 185119 h 411376"/>
              <a:gd name="connsiteX76" fmla="*/ 61706 w 548501"/>
              <a:gd name="connsiteY76" fmla="*/ 205688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8501" h="411376">
                <a:moveTo>
                  <a:pt x="61706" y="143982"/>
                </a:moveTo>
                <a:lnTo>
                  <a:pt x="123413" y="143982"/>
                </a:lnTo>
                <a:lnTo>
                  <a:pt x="123413" y="164550"/>
                </a:lnTo>
                <a:lnTo>
                  <a:pt x="61706" y="164550"/>
                </a:lnTo>
                <a:lnTo>
                  <a:pt x="61706" y="143982"/>
                </a:lnTo>
                <a:close/>
                <a:moveTo>
                  <a:pt x="253682" y="102844"/>
                </a:moveTo>
                <a:lnTo>
                  <a:pt x="191975" y="102844"/>
                </a:lnTo>
                <a:lnTo>
                  <a:pt x="191975" y="123413"/>
                </a:lnTo>
                <a:lnTo>
                  <a:pt x="253682" y="123413"/>
                </a:lnTo>
                <a:lnTo>
                  <a:pt x="253682" y="102844"/>
                </a:lnTo>
                <a:close/>
                <a:moveTo>
                  <a:pt x="253682" y="143982"/>
                </a:moveTo>
                <a:lnTo>
                  <a:pt x="191975" y="143982"/>
                </a:lnTo>
                <a:lnTo>
                  <a:pt x="191975" y="164550"/>
                </a:lnTo>
                <a:lnTo>
                  <a:pt x="253682" y="164550"/>
                </a:lnTo>
                <a:lnTo>
                  <a:pt x="253682" y="143982"/>
                </a:lnTo>
                <a:close/>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moveTo>
                  <a:pt x="500507" y="219401"/>
                </a:moveTo>
                <a:lnTo>
                  <a:pt x="315388" y="219401"/>
                </a:lnTo>
                <a:lnTo>
                  <a:pt x="315388" y="239969"/>
                </a:lnTo>
                <a:lnTo>
                  <a:pt x="500507" y="239969"/>
                </a:lnTo>
                <a:lnTo>
                  <a:pt x="500507" y="219401"/>
                </a:lnTo>
                <a:close/>
                <a:moveTo>
                  <a:pt x="500507" y="164550"/>
                </a:moveTo>
                <a:lnTo>
                  <a:pt x="315388" y="164550"/>
                </a:lnTo>
                <a:lnTo>
                  <a:pt x="315388" y="185119"/>
                </a:lnTo>
                <a:lnTo>
                  <a:pt x="500507" y="185119"/>
                </a:lnTo>
                <a:lnTo>
                  <a:pt x="500507" y="164550"/>
                </a:lnTo>
                <a:close/>
                <a:moveTo>
                  <a:pt x="500507" y="123413"/>
                </a:moveTo>
                <a:lnTo>
                  <a:pt x="315388" y="123413"/>
                </a:lnTo>
                <a:lnTo>
                  <a:pt x="315388" y="143982"/>
                </a:lnTo>
                <a:lnTo>
                  <a:pt x="500507" y="143982"/>
                </a:lnTo>
                <a:lnTo>
                  <a:pt x="500507" y="123413"/>
                </a:lnTo>
                <a:close/>
                <a:moveTo>
                  <a:pt x="41138" y="61706"/>
                </a:moveTo>
                <a:lnTo>
                  <a:pt x="507364" y="61706"/>
                </a:lnTo>
                <a:lnTo>
                  <a:pt x="507364" y="34281"/>
                </a:lnTo>
                <a:lnTo>
                  <a:pt x="41138" y="34281"/>
                </a:lnTo>
                <a:lnTo>
                  <a:pt x="41138" y="61706"/>
                </a:lnTo>
                <a:close/>
                <a:moveTo>
                  <a:pt x="143982" y="82275"/>
                </a:moveTo>
                <a:lnTo>
                  <a:pt x="41138" y="82275"/>
                </a:lnTo>
                <a:lnTo>
                  <a:pt x="41138" y="102844"/>
                </a:lnTo>
                <a:lnTo>
                  <a:pt x="123413" y="102844"/>
                </a:lnTo>
                <a:lnTo>
                  <a:pt x="123413" y="123413"/>
                </a:lnTo>
                <a:lnTo>
                  <a:pt x="41138" y="123413"/>
                </a:lnTo>
                <a:lnTo>
                  <a:pt x="41138" y="260538"/>
                </a:lnTo>
                <a:lnTo>
                  <a:pt x="143982" y="260538"/>
                </a:lnTo>
                <a:lnTo>
                  <a:pt x="143982" y="82275"/>
                </a:lnTo>
                <a:close/>
                <a:moveTo>
                  <a:pt x="274251" y="82275"/>
                </a:moveTo>
                <a:lnTo>
                  <a:pt x="171407" y="82275"/>
                </a:lnTo>
                <a:lnTo>
                  <a:pt x="171407" y="260538"/>
                </a:lnTo>
                <a:lnTo>
                  <a:pt x="274251" y="260538"/>
                </a:lnTo>
                <a:lnTo>
                  <a:pt x="274251" y="82275"/>
                </a:lnTo>
                <a:close/>
                <a:moveTo>
                  <a:pt x="377095" y="102844"/>
                </a:moveTo>
                <a:lnTo>
                  <a:pt x="377095" y="82275"/>
                </a:lnTo>
                <a:lnTo>
                  <a:pt x="301676" y="82275"/>
                </a:lnTo>
                <a:lnTo>
                  <a:pt x="301676" y="102844"/>
                </a:lnTo>
                <a:lnTo>
                  <a:pt x="377095" y="102844"/>
                </a:lnTo>
                <a:close/>
                <a:moveTo>
                  <a:pt x="253682" y="185119"/>
                </a:moveTo>
                <a:lnTo>
                  <a:pt x="191975" y="185119"/>
                </a:lnTo>
                <a:lnTo>
                  <a:pt x="191975" y="205688"/>
                </a:lnTo>
                <a:lnTo>
                  <a:pt x="253682" y="205688"/>
                </a:lnTo>
                <a:lnTo>
                  <a:pt x="253682" y="185119"/>
                </a:lnTo>
                <a:close/>
                <a:moveTo>
                  <a:pt x="61706" y="205688"/>
                </a:moveTo>
                <a:lnTo>
                  <a:pt x="123413" y="205688"/>
                </a:lnTo>
                <a:lnTo>
                  <a:pt x="123413" y="185119"/>
                </a:lnTo>
                <a:lnTo>
                  <a:pt x="61706" y="185119"/>
                </a:lnTo>
                <a:lnTo>
                  <a:pt x="61706" y="205688"/>
                </a:lnTo>
                <a:close/>
              </a:path>
            </a:pathLst>
          </a:custGeom>
          <a:solidFill>
            <a:srgbClr val="00B050"/>
          </a:solidFill>
          <a:ln w="6794" cap="flat">
            <a:noFill/>
            <a:prstDash val="solid"/>
            <a:miter/>
          </a:ln>
        </p:spPr>
        <p:txBody>
          <a:bodyPr rtlCol="0" anchor="t"/>
          <a:lstStyle/>
          <a:p>
            <a:endParaRPr lang="en-US"/>
          </a:p>
        </p:txBody>
      </p:sp>
      <p:sp>
        <p:nvSpPr>
          <p:cNvPr id="80" name="Textfeld 79">
            <a:extLst>
              <a:ext uri="{FF2B5EF4-FFF2-40B4-BE49-F238E27FC236}">
                <a16:creationId xmlns:a16="http://schemas.microsoft.com/office/drawing/2014/main" id="{1FB05D34-808A-EBAC-D538-16887336123F}"/>
              </a:ext>
            </a:extLst>
          </p:cNvPr>
          <p:cNvSpPr txBox="1">
            <a:spLocks/>
          </p:cNvSpPr>
          <p:nvPr/>
        </p:nvSpPr>
        <p:spPr>
          <a:xfrm>
            <a:off x="10561510" y="2157841"/>
            <a:ext cx="1218282" cy="730969"/>
          </a:xfrm>
          <a:prstGeom prst="rect">
            <a:avLst/>
          </a:prstGeom>
          <a:noFill/>
        </p:spPr>
        <p:txBody>
          <a:bodyPr wrap="none" lIns="0" tIns="0" rIns="0" bIns="0" rtlCol="0" anchor="t">
            <a:spAutoFit/>
          </a:bodyPr>
          <a:lstStyle/>
          <a:p>
            <a:pPr algn="ctr"/>
            <a:r>
              <a:rPr lang="en-US" sz="900" dirty="0">
                <a:solidFill>
                  <a:srgbClr val="00B050"/>
                </a:solidFill>
                <a:latin typeface="Arial"/>
                <a:ea typeface="+mn-ea"/>
              </a:rPr>
              <a:t>Windows 10 Enterprise </a:t>
            </a:r>
            <a:endParaRPr lang="en-US" sz="900" dirty="0">
              <a:solidFill>
                <a:srgbClr val="00B050"/>
              </a:solidFill>
              <a:latin typeface="Arial"/>
              <a:ea typeface="+mn-ea"/>
              <a:cs typeface="Arial"/>
            </a:endParaRPr>
          </a:p>
          <a:p>
            <a:pPr algn="ctr">
              <a:spcAft>
                <a:spcPts val="300"/>
              </a:spcAft>
            </a:pPr>
            <a:r>
              <a:rPr lang="en-US" sz="900" dirty="0">
                <a:solidFill>
                  <a:srgbClr val="00B050"/>
                </a:solidFill>
                <a:latin typeface="Arial"/>
                <a:ea typeface="+mn-ea"/>
              </a:rPr>
              <a:t>LTSC 20219 /</a:t>
            </a:r>
            <a:br>
              <a:rPr lang="en-US" sz="900" dirty="0">
                <a:solidFill>
                  <a:srgbClr val="00B050"/>
                </a:solidFill>
                <a:latin typeface="Arial"/>
                <a:ea typeface="+mn-ea"/>
              </a:rPr>
            </a:br>
            <a:r>
              <a:rPr lang="en-US" sz="900" dirty="0">
                <a:solidFill>
                  <a:srgbClr val="00B050"/>
                </a:solidFill>
                <a:latin typeface="Arial"/>
                <a:ea typeface="+mn-ea"/>
              </a:rPr>
              <a:t>LTSC 2021 (IoT)</a:t>
            </a:r>
            <a:endParaRPr lang="en-US" sz="900" dirty="0">
              <a:solidFill>
                <a:srgbClr val="00B050"/>
              </a:solidFill>
              <a:latin typeface="Arial"/>
              <a:ea typeface="+mn-ea"/>
              <a:cs typeface="Arial"/>
            </a:endParaRPr>
          </a:p>
          <a:p>
            <a:pPr algn="ctr"/>
            <a:r>
              <a:rPr lang="en-US" sz="900" dirty="0">
                <a:solidFill>
                  <a:srgbClr val="00B050"/>
                </a:solidFill>
                <a:latin typeface="Arial"/>
              </a:rPr>
              <a:t>Windows Server 2019</a:t>
            </a:r>
            <a:r>
              <a:rPr lang="en-US" sz="900" dirty="0">
                <a:solidFill>
                  <a:srgbClr val="00B050"/>
                </a:solidFill>
                <a:latin typeface="Arial"/>
                <a:ea typeface="+mn-ea"/>
              </a:rPr>
              <a:t>/ </a:t>
            </a:r>
          </a:p>
          <a:p>
            <a:pPr algn="ctr"/>
            <a:r>
              <a:rPr lang="en-US" sz="900" dirty="0">
                <a:solidFill>
                  <a:srgbClr val="00B050"/>
                </a:solidFill>
                <a:latin typeface="Arial"/>
                <a:ea typeface="+mn-ea"/>
              </a:rPr>
              <a:t>Windows Server 2022</a:t>
            </a:r>
            <a:endParaRPr lang="en-US" sz="900" dirty="0">
              <a:solidFill>
                <a:srgbClr val="00B050"/>
              </a:solidFill>
              <a:latin typeface="Arial"/>
              <a:ea typeface="+mn-ea"/>
              <a:cs typeface="Arial"/>
            </a:endParaRPr>
          </a:p>
        </p:txBody>
      </p:sp>
      <p:sp>
        <p:nvSpPr>
          <p:cNvPr id="81" name="Freihandform: Form 80">
            <a:extLst>
              <a:ext uri="{FF2B5EF4-FFF2-40B4-BE49-F238E27FC236}">
                <a16:creationId xmlns:a16="http://schemas.microsoft.com/office/drawing/2014/main" id="{C1153CEB-FC57-653B-5FF0-6075A872FD0E}"/>
              </a:ext>
            </a:extLst>
          </p:cNvPr>
          <p:cNvSpPr>
            <a:spLocks noChangeAspect="1"/>
          </p:cNvSpPr>
          <p:nvPr/>
        </p:nvSpPr>
        <p:spPr bwMode="gray">
          <a:xfrm>
            <a:off x="3047140" y="1927152"/>
            <a:ext cx="256823" cy="326745"/>
          </a:xfrm>
          <a:custGeom>
            <a:avLst/>
            <a:gdLst>
              <a:gd name="connsiteX0" fmla="*/ 178263 w 356525"/>
              <a:gd name="connsiteY0" fmla="*/ 0 h 438801"/>
              <a:gd name="connsiteX1" fmla="*/ 0 w 356525"/>
              <a:gd name="connsiteY1" fmla="*/ 82275 h 438801"/>
              <a:gd name="connsiteX2" fmla="*/ 0 w 356525"/>
              <a:gd name="connsiteY2" fmla="*/ 219401 h 438801"/>
              <a:gd name="connsiteX3" fmla="*/ 178263 w 356525"/>
              <a:gd name="connsiteY3" fmla="*/ 438801 h 438801"/>
              <a:gd name="connsiteX4" fmla="*/ 356526 w 356525"/>
              <a:gd name="connsiteY4" fmla="*/ 219401 h 438801"/>
              <a:gd name="connsiteX5" fmla="*/ 356526 w 356525"/>
              <a:gd name="connsiteY5" fmla="*/ 82275 h 438801"/>
              <a:gd name="connsiteX6" fmla="*/ 178263 w 356525"/>
              <a:gd name="connsiteY6" fmla="*/ 0 h 438801"/>
              <a:gd name="connsiteX7" fmla="*/ 315388 w 356525"/>
              <a:gd name="connsiteY7" fmla="*/ 219401 h 438801"/>
              <a:gd name="connsiteX8" fmla="*/ 178263 w 356525"/>
              <a:gd name="connsiteY8" fmla="*/ 219401 h 438801"/>
              <a:gd name="connsiteX9" fmla="*/ 178263 w 356525"/>
              <a:gd name="connsiteY9" fmla="*/ 396224 h 438801"/>
              <a:gd name="connsiteX10" fmla="*/ 41138 w 356525"/>
              <a:gd name="connsiteY10" fmla="*/ 219401 h 438801"/>
              <a:gd name="connsiteX11" fmla="*/ 178263 w 356525"/>
              <a:gd name="connsiteY11" fmla="*/ 219401 h 438801"/>
              <a:gd name="connsiteX12" fmla="*/ 178263 w 356525"/>
              <a:gd name="connsiteY12" fmla="*/ 45320 h 438801"/>
              <a:gd name="connsiteX13" fmla="*/ 315388 w 356525"/>
              <a:gd name="connsiteY13" fmla="*/ 108603 h 438801"/>
              <a:gd name="connsiteX14" fmla="*/ 315388 w 356525"/>
              <a:gd name="connsiteY14" fmla="*/ 219401 h 43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525" h="438801">
                <a:moveTo>
                  <a:pt x="178263" y="0"/>
                </a:moveTo>
                <a:lnTo>
                  <a:pt x="0" y="82275"/>
                </a:lnTo>
                <a:lnTo>
                  <a:pt x="0" y="219401"/>
                </a:lnTo>
                <a:cubicBezTo>
                  <a:pt x="0" y="330198"/>
                  <a:pt x="75967" y="413570"/>
                  <a:pt x="178263" y="438801"/>
                </a:cubicBezTo>
                <a:cubicBezTo>
                  <a:pt x="280558" y="413570"/>
                  <a:pt x="356526" y="330198"/>
                  <a:pt x="356526" y="219401"/>
                </a:cubicBezTo>
                <a:lnTo>
                  <a:pt x="356526" y="82275"/>
                </a:lnTo>
                <a:lnTo>
                  <a:pt x="178263" y="0"/>
                </a:lnTo>
                <a:close/>
                <a:moveTo>
                  <a:pt x="315388" y="219401"/>
                </a:moveTo>
                <a:lnTo>
                  <a:pt x="178263" y="219401"/>
                </a:lnTo>
                <a:lnTo>
                  <a:pt x="178263" y="396224"/>
                </a:lnTo>
                <a:cubicBezTo>
                  <a:pt x="94616" y="371610"/>
                  <a:pt x="41138" y="303184"/>
                  <a:pt x="41138" y="219401"/>
                </a:cubicBezTo>
                <a:lnTo>
                  <a:pt x="178263" y="219401"/>
                </a:lnTo>
                <a:lnTo>
                  <a:pt x="178263" y="45320"/>
                </a:lnTo>
                <a:lnTo>
                  <a:pt x="315388" y="108603"/>
                </a:lnTo>
                <a:lnTo>
                  <a:pt x="315388" y="219401"/>
                </a:lnTo>
                <a:close/>
              </a:path>
            </a:pathLst>
          </a:custGeom>
          <a:solidFill>
            <a:srgbClr val="FF0000"/>
          </a:solidFill>
          <a:ln w="6794" cap="flat">
            <a:solidFill>
              <a:srgbClr val="FF0000"/>
            </a:solidFill>
            <a:prstDash val="solid"/>
            <a:miter/>
          </a:ln>
        </p:spPr>
        <p:txBody>
          <a:bodyPr rtlCol="0" anchor="ctr"/>
          <a:lstStyle/>
          <a:p>
            <a:endParaRPr lang="en-US">
              <a:solidFill>
                <a:srgbClr val="00B050"/>
              </a:solidFill>
            </a:endParaRPr>
          </a:p>
        </p:txBody>
      </p:sp>
      <p:sp>
        <p:nvSpPr>
          <p:cNvPr id="82" name="Freihandform: Form 81">
            <a:extLst>
              <a:ext uri="{FF2B5EF4-FFF2-40B4-BE49-F238E27FC236}">
                <a16:creationId xmlns:a16="http://schemas.microsoft.com/office/drawing/2014/main" id="{C7E458AB-FE28-9B3A-9EE7-EE247B315115}"/>
              </a:ext>
            </a:extLst>
          </p:cNvPr>
          <p:cNvSpPr>
            <a:spLocks noChangeAspect="1"/>
          </p:cNvSpPr>
          <p:nvPr/>
        </p:nvSpPr>
        <p:spPr bwMode="gray">
          <a:xfrm>
            <a:off x="6704384" y="1854218"/>
            <a:ext cx="256823" cy="326745"/>
          </a:xfrm>
          <a:custGeom>
            <a:avLst/>
            <a:gdLst>
              <a:gd name="connsiteX0" fmla="*/ 178263 w 356525"/>
              <a:gd name="connsiteY0" fmla="*/ 0 h 438801"/>
              <a:gd name="connsiteX1" fmla="*/ 0 w 356525"/>
              <a:gd name="connsiteY1" fmla="*/ 82275 h 438801"/>
              <a:gd name="connsiteX2" fmla="*/ 0 w 356525"/>
              <a:gd name="connsiteY2" fmla="*/ 219401 h 438801"/>
              <a:gd name="connsiteX3" fmla="*/ 178263 w 356525"/>
              <a:gd name="connsiteY3" fmla="*/ 438801 h 438801"/>
              <a:gd name="connsiteX4" fmla="*/ 356526 w 356525"/>
              <a:gd name="connsiteY4" fmla="*/ 219401 h 438801"/>
              <a:gd name="connsiteX5" fmla="*/ 356526 w 356525"/>
              <a:gd name="connsiteY5" fmla="*/ 82275 h 438801"/>
              <a:gd name="connsiteX6" fmla="*/ 178263 w 356525"/>
              <a:gd name="connsiteY6" fmla="*/ 0 h 438801"/>
              <a:gd name="connsiteX7" fmla="*/ 315388 w 356525"/>
              <a:gd name="connsiteY7" fmla="*/ 219401 h 438801"/>
              <a:gd name="connsiteX8" fmla="*/ 178263 w 356525"/>
              <a:gd name="connsiteY8" fmla="*/ 219401 h 438801"/>
              <a:gd name="connsiteX9" fmla="*/ 178263 w 356525"/>
              <a:gd name="connsiteY9" fmla="*/ 396224 h 438801"/>
              <a:gd name="connsiteX10" fmla="*/ 41138 w 356525"/>
              <a:gd name="connsiteY10" fmla="*/ 219401 h 438801"/>
              <a:gd name="connsiteX11" fmla="*/ 178263 w 356525"/>
              <a:gd name="connsiteY11" fmla="*/ 219401 h 438801"/>
              <a:gd name="connsiteX12" fmla="*/ 178263 w 356525"/>
              <a:gd name="connsiteY12" fmla="*/ 45320 h 438801"/>
              <a:gd name="connsiteX13" fmla="*/ 315388 w 356525"/>
              <a:gd name="connsiteY13" fmla="*/ 108603 h 438801"/>
              <a:gd name="connsiteX14" fmla="*/ 315388 w 356525"/>
              <a:gd name="connsiteY14" fmla="*/ 219401 h 43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525" h="438801">
                <a:moveTo>
                  <a:pt x="178263" y="0"/>
                </a:moveTo>
                <a:lnTo>
                  <a:pt x="0" y="82275"/>
                </a:lnTo>
                <a:lnTo>
                  <a:pt x="0" y="219401"/>
                </a:lnTo>
                <a:cubicBezTo>
                  <a:pt x="0" y="330198"/>
                  <a:pt x="75967" y="413570"/>
                  <a:pt x="178263" y="438801"/>
                </a:cubicBezTo>
                <a:cubicBezTo>
                  <a:pt x="280558" y="413570"/>
                  <a:pt x="356526" y="330198"/>
                  <a:pt x="356526" y="219401"/>
                </a:cubicBezTo>
                <a:lnTo>
                  <a:pt x="356526" y="82275"/>
                </a:lnTo>
                <a:lnTo>
                  <a:pt x="178263" y="0"/>
                </a:lnTo>
                <a:close/>
                <a:moveTo>
                  <a:pt x="315388" y="219401"/>
                </a:moveTo>
                <a:lnTo>
                  <a:pt x="178263" y="219401"/>
                </a:lnTo>
                <a:lnTo>
                  <a:pt x="178263" y="396224"/>
                </a:lnTo>
                <a:cubicBezTo>
                  <a:pt x="94616" y="371610"/>
                  <a:pt x="41138" y="303184"/>
                  <a:pt x="41138" y="219401"/>
                </a:cubicBezTo>
                <a:lnTo>
                  <a:pt x="178263" y="219401"/>
                </a:lnTo>
                <a:lnTo>
                  <a:pt x="178263" y="45320"/>
                </a:lnTo>
                <a:lnTo>
                  <a:pt x="315388" y="108603"/>
                </a:lnTo>
                <a:lnTo>
                  <a:pt x="315388" y="219401"/>
                </a:lnTo>
                <a:close/>
              </a:path>
            </a:pathLst>
          </a:custGeom>
          <a:solidFill>
            <a:srgbClr val="FFFF00"/>
          </a:solidFill>
          <a:ln w="6794" cap="flat">
            <a:solidFill>
              <a:srgbClr val="FFFF00"/>
            </a:solidFill>
            <a:prstDash val="solid"/>
            <a:miter/>
          </a:ln>
        </p:spPr>
        <p:txBody>
          <a:bodyPr rtlCol="0" anchor="ctr"/>
          <a:lstStyle/>
          <a:p>
            <a:endParaRPr lang="en-US">
              <a:solidFill>
                <a:srgbClr val="00B050"/>
              </a:solidFill>
            </a:endParaRPr>
          </a:p>
        </p:txBody>
      </p:sp>
      <p:sp>
        <p:nvSpPr>
          <p:cNvPr id="83" name="Txt">
            <a:extLst>
              <a:ext uri="{FF2B5EF4-FFF2-40B4-BE49-F238E27FC236}">
                <a16:creationId xmlns:a16="http://schemas.microsoft.com/office/drawing/2014/main" id="{1CB0A994-F359-DBD0-04D9-35F9CCC7D7F4}"/>
              </a:ext>
            </a:extLst>
          </p:cNvPr>
          <p:cNvSpPr txBox="1">
            <a:spLocks/>
          </p:cNvSpPr>
          <p:nvPr/>
        </p:nvSpPr>
        <p:spPr>
          <a:xfrm>
            <a:off x="11049484" y="5852334"/>
            <a:ext cx="397546" cy="218586"/>
          </a:xfrm>
          <a:prstGeom prst="rect">
            <a:avLst/>
          </a:prstGeom>
          <a:noFill/>
        </p:spPr>
        <p:txBody>
          <a:bodyPr wrap="square" lIns="0" tIns="0" rIns="0" bIns="0" anchor="ctr">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gn="ctr">
              <a:buClr>
                <a:srgbClr val="009999"/>
              </a:buClr>
            </a:pPr>
            <a:r>
              <a:rPr lang="en-US" sz="1400" dirty="0">
                <a:ea typeface="SimSun" panose="02010600030101010101" pitchFamily="2" charset="-122"/>
              </a:rPr>
              <a:t>2025</a:t>
            </a:r>
          </a:p>
        </p:txBody>
      </p:sp>
      <p:sp>
        <p:nvSpPr>
          <p:cNvPr id="85" name="Textfeld 84">
            <a:extLst>
              <a:ext uri="{FF2B5EF4-FFF2-40B4-BE49-F238E27FC236}">
                <a16:creationId xmlns:a16="http://schemas.microsoft.com/office/drawing/2014/main" id="{4A46D9BD-8659-D090-E628-B1432BFDFD04}"/>
              </a:ext>
            </a:extLst>
          </p:cNvPr>
          <p:cNvSpPr txBox="1">
            <a:spLocks/>
          </p:cNvSpPr>
          <p:nvPr/>
        </p:nvSpPr>
        <p:spPr>
          <a:xfrm>
            <a:off x="6729234" y="2359878"/>
            <a:ext cx="368691" cy="218586"/>
          </a:xfrm>
          <a:prstGeom prst="rect">
            <a:avLst/>
          </a:prstGeom>
          <a:noFill/>
        </p:spPr>
        <p:txBody>
          <a:bodyPr wrap="none" lIns="0" tIns="0" rIns="0" bIns="0" rtlCol="0" anchor="b">
            <a:spAutoFit/>
          </a:bodyPr>
          <a:lstStyle/>
          <a:p>
            <a:pPr algn="ctr" fontAlgn="auto">
              <a:spcBef>
                <a:spcPts val="0"/>
              </a:spcBef>
              <a:spcAft>
                <a:spcPts val="0"/>
              </a:spcAft>
            </a:pPr>
            <a:r>
              <a:rPr lang="en-US" sz="1400" b="1">
                <a:solidFill>
                  <a:schemeClr val="tx1"/>
                </a:solidFill>
                <a:latin typeface="Arial"/>
                <a:ea typeface="+mn-ea"/>
              </a:rPr>
              <a:t>V8.2</a:t>
            </a:r>
          </a:p>
        </p:txBody>
      </p:sp>
      <p:sp>
        <p:nvSpPr>
          <p:cNvPr id="86" name="Textfeld 85">
            <a:extLst>
              <a:ext uri="{FF2B5EF4-FFF2-40B4-BE49-F238E27FC236}">
                <a16:creationId xmlns:a16="http://schemas.microsoft.com/office/drawing/2014/main" id="{FA139216-A22B-CC3C-2630-33DFB38EB940}"/>
              </a:ext>
            </a:extLst>
          </p:cNvPr>
          <p:cNvSpPr txBox="1">
            <a:spLocks/>
          </p:cNvSpPr>
          <p:nvPr/>
        </p:nvSpPr>
        <p:spPr>
          <a:xfrm>
            <a:off x="9587534" y="1568353"/>
            <a:ext cx="368691" cy="218586"/>
          </a:xfrm>
          <a:prstGeom prst="rect">
            <a:avLst/>
          </a:prstGeom>
          <a:noFill/>
        </p:spPr>
        <p:txBody>
          <a:bodyPr wrap="none" lIns="0" tIns="0" rIns="0" bIns="0" rtlCol="0" anchor="b">
            <a:spAutoFit/>
          </a:bodyPr>
          <a:lstStyle/>
          <a:p>
            <a:pPr algn="ctr" fontAlgn="auto">
              <a:spcBef>
                <a:spcPts val="0"/>
              </a:spcBef>
              <a:spcAft>
                <a:spcPts val="0"/>
              </a:spcAft>
            </a:pPr>
            <a:r>
              <a:rPr lang="en-US" sz="1400" b="1">
                <a:solidFill>
                  <a:srgbClr val="00B050"/>
                </a:solidFill>
                <a:latin typeface="Arial"/>
                <a:ea typeface="+mn-ea"/>
              </a:rPr>
              <a:t>V9.1</a:t>
            </a:r>
          </a:p>
        </p:txBody>
      </p:sp>
      <p:sp>
        <p:nvSpPr>
          <p:cNvPr id="87" name="Rechteck 86">
            <a:hlinkClick r:id="" action="ppaction://noaction"/>
            <a:extLst>
              <a:ext uri="{FF2B5EF4-FFF2-40B4-BE49-F238E27FC236}">
                <a16:creationId xmlns:a16="http://schemas.microsoft.com/office/drawing/2014/main" id="{D687F317-5C62-6563-F3BA-AE262666C9DB}"/>
              </a:ext>
            </a:extLst>
          </p:cNvPr>
          <p:cNvSpPr>
            <a:spLocks/>
          </p:cNvSpPr>
          <p:nvPr/>
        </p:nvSpPr>
        <p:spPr bwMode="auto">
          <a:xfrm>
            <a:off x="6279642" y="2629264"/>
            <a:ext cx="1260000" cy="3063518"/>
          </a:xfrm>
          <a:prstGeom prst="rect">
            <a:avLst/>
          </a:prstGeom>
          <a:noFill/>
          <a:ln w="9525">
            <a:solidFill>
              <a:schemeClr val="tx1"/>
            </a:solidFill>
          </a:ln>
          <a:effectLst/>
        </p:spPr>
        <p:txBody>
          <a:bodyPr wrap="square" lIns="108000" tIns="72000" rIns="72000" bIns="72000" numCol="1" spcCol="72000" rtlCol="0" anchor="t">
            <a:noAutofit/>
          </a:bodyPr>
          <a:lstStyle/>
          <a:p>
            <a:pPr marL="108000" indent="-108000" fontAlgn="auto">
              <a:spcAft>
                <a:spcPts val="200"/>
              </a:spcAft>
              <a:buClr>
                <a:schemeClr val="tx1"/>
              </a:buClr>
              <a:buFont typeface="Arial" panose="020B0604020202020204" pitchFamily="34" charset="0"/>
              <a:buChar char="•"/>
            </a:pPr>
            <a:endParaRPr lang="en-US" sz="800">
              <a:solidFill>
                <a:prstClr val="white"/>
              </a:solidFill>
              <a:latin typeface="Arial"/>
              <a:ea typeface="+mn-ea"/>
            </a:endParaRPr>
          </a:p>
        </p:txBody>
      </p:sp>
      <p:sp>
        <p:nvSpPr>
          <p:cNvPr id="88" name="Rechteck 87">
            <a:hlinkClick r:id="" action="ppaction://noaction"/>
            <a:extLst>
              <a:ext uri="{FF2B5EF4-FFF2-40B4-BE49-F238E27FC236}">
                <a16:creationId xmlns:a16="http://schemas.microsoft.com/office/drawing/2014/main" id="{5D48AF89-DE88-9396-98D8-73F1A8FD1A41}"/>
              </a:ext>
            </a:extLst>
          </p:cNvPr>
          <p:cNvSpPr>
            <a:spLocks/>
          </p:cNvSpPr>
          <p:nvPr/>
        </p:nvSpPr>
        <p:spPr bwMode="auto">
          <a:xfrm>
            <a:off x="9128417" y="1837740"/>
            <a:ext cx="1260000" cy="3855040"/>
          </a:xfrm>
          <a:prstGeom prst="rect">
            <a:avLst/>
          </a:prstGeom>
          <a:noFill/>
          <a:ln w="9525">
            <a:solidFill>
              <a:srgbClr val="00B050"/>
            </a:solidFill>
            <a:headEnd/>
            <a:tailEnd/>
          </a:ln>
        </p:spPr>
        <p:style>
          <a:lnRef idx="2">
            <a:schemeClr val="accent5"/>
          </a:lnRef>
          <a:fillRef idx="1">
            <a:schemeClr val="lt1"/>
          </a:fillRef>
          <a:effectRef idx="0">
            <a:schemeClr val="accent5"/>
          </a:effectRef>
          <a:fontRef idx="minor">
            <a:schemeClr val="dk1"/>
          </a:fontRef>
        </p:style>
        <p:txBody>
          <a:bodyPr vert="horz" wrap="square" lIns="108000" tIns="72000" rIns="72000" bIns="72000" anchor="t"/>
          <a:lstStyle/>
          <a:p>
            <a:pPr marL="108000" indent="-108000" fontAlgn="auto">
              <a:spcAft>
                <a:spcPts val="200"/>
              </a:spcAft>
              <a:buClr>
                <a:schemeClr val="tx1"/>
              </a:buClr>
              <a:buFont typeface="Arial" panose="020B0604020202020204" pitchFamily="34" charset="0"/>
              <a:buChar char="•"/>
              <a:tabLst>
                <a:tab pos="176213" algn="l"/>
              </a:tabLst>
            </a:pPr>
            <a:endParaRPr lang="en-US" sz="800">
              <a:solidFill>
                <a:prstClr val="white"/>
              </a:solidFill>
              <a:latin typeface="Arial"/>
            </a:endParaRPr>
          </a:p>
        </p:txBody>
      </p:sp>
      <p:sp>
        <p:nvSpPr>
          <p:cNvPr id="89" name="Rechteck 88">
            <a:hlinkClick r:id="" action="ppaction://noaction"/>
            <a:extLst>
              <a:ext uri="{FF2B5EF4-FFF2-40B4-BE49-F238E27FC236}">
                <a16:creationId xmlns:a16="http://schemas.microsoft.com/office/drawing/2014/main" id="{F913E919-6682-FBC0-B96E-3F3E6D421452}"/>
              </a:ext>
            </a:extLst>
          </p:cNvPr>
          <p:cNvSpPr>
            <a:spLocks/>
          </p:cNvSpPr>
          <p:nvPr/>
        </p:nvSpPr>
        <p:spPr bwMode="auto">
          <a:xfrm>
            <a:off x="7694504" y="2280484"/>
            <a:ext cx="1260000" cy="3412295"/>
          </a:xfrm>
          <a:prstGeom prst="rect">
            <a:avLst/>
          </a:prstGeom>
          <a:noFill/>
          <a:ln w="9525">
            <a:solidFill>
              <a:schemeClr val="tx1"/>
            </a:solidFill>
            <a:headEnd/>
            <a:tailEnd/>
          </a:ln>
        </p:spPr>
        <p:style>
          <a:lnRef idx="2">
            <a:schemeClr val="accent5"/>
          </a:lnRef>
          <a:fillRef idx="1">
            <a:schemeClr val="lt1"/>
          </a:fillRef>
          <a:effectRef idx="0">
            <a:schemeClr val="accent5"/>
          </a:effectRef>
          <a:fontRef idx="minor">
            <a:schemeClr val="dk1"/>
          </a:fontRef>
        </p:style>
        <p:txBody>
          <a:bodyPr wrap="square" lIns="108000" tIns="72000" rIns="72000" bIns="72000" anchor="t"/>
          <a:lstStyle/>
          <a:p>
            <a:pPr fontAlgn="auto">
              <a:spcAft>
                <a:spcPts val="200"/>
              </a:spcAft>
              <a:buClr>
                <a:schemeClr val="tx1"/>
              </a:buClr>
            </a:pPr>
            <a:endParaRPr lang="en-US" sz="800">
              <a:solidFill>
                <a:prstClr val="white"/>
              </a:solidFill>
              <a:latin typeface="Arial"/>
            </a:endParaRPr>
          </a:p>
        </p:txBody>
      </p:sp>
      <p:sp>
        <p:nvSpPr>
          <p:cNvPr id="90" name="Textfeld 89">
            <a:extLst>
              <a:ext uri="{FF2B5EF4-FFF2-40B4-BE49-F238E27FC236}">
                <a16:creationId xmlns:a16="http://schemas.microsoft.com/office/drawing/2014/main" id="{C7622A3F-73C1-CADF-1665-E76D9253E2B5}"/>
              </a:ext>
            </a:extLst>
          </p:cNvPr>
          <p:cNvSpPr txBox="1">
            <a:spLocks/>
          </p:cNvSpPr>
          <p:nvPr/>
        </p:nvSpPr>
        <p:spPr>
          <a:xfrm>
            <a:off x="8134571" y="2011099"/>
            <a:ext cx="368691" cy="218586"/>
          </a:xfrm>
          <a:prstGeom prst="rect">
            <a:avLst/>
          </a:prstGeom>
          <a:noFill/>
        </p:spPr>
        <p:txBody>
          <a:bodyPr wrap="none" lIns="0" tIns="0" rIns="0" bIns="0" rtlCol="0" anchor="b">
            <a:spAutoFit/>
          </a:bodyPr>
          <a:lstStyle/>
          <a:p>
            <a:pPr algn="ctr" fontAlgn="auto">
              <a:spcBef>
                <a:spcPts val="0"/>
              </a:spcBef>
              <a:spcAft>
                <a:spcPts val="0"/>
              </a:spcAft>
            </a:pPr>
            <a:r>
              <a:rPr lang="en-US" sz="1400" b="1">
                <a:solidFill>
                  <a:schemeClr val="tx1"/>
                </a:solidFill>
                <a:latin typeface="Arial"/>
                <a:ea typeface="+mn-ea"/>
              </a:rPr>
              <a:t>V9.0</a:t>
            </a:r>
          </a:p>
        </p:txBody>
      </p:sp>
      <p:sp>
        <p:nvSpPr>
          <p:cNvPr id="91" name="Freihandform: Form 90">
            <a:extLst>
              <a:ext uri="{FF2B5EF4-FFF2-40B4-BE49-F238E27FC236}">
                <a16:creationId xmlns:a16="http://schemas.microsoft.com/office/drawing/2014/main" id="{1CB3906C-DA4F-984F-DC72-EC3DA22999E1}"/>
              </a:ext>
            </a:extLst>
          </p:cNvPr>
          <p:cNvSpPr>
            <a:spLocks/>
          </p:cNvSpPr>
          <p:nvPr/>
        </p:nvSpPr>
        <p:spPr bwMode="gray">
          <a:xfrm>
            <a:off x="6639333" y="2794464"/>
            <a:ext cx="548501" cy="411376"/>
          </a:xfrm>
          <a:custGeom>
            <a:avLst/>
            <a:gdLst>
              <a:gd name="connsiteX0" fmla="*/ 61706 w 548501"/>
              <a:gd name="connsiteY0" fmla="*/ 143982 h 411376"/>
              <a:gd name="connsiteX1" fmla="*/ 123413 w 548501"/>
              <a:gd name="connsiteY1" fmla="*/ 143982 h 411376"/>
              <a:gd name="connsiteX2" fmla="*/ 123413 w 548501"/>
              <a:gd name="connsiteY2" fmla="*/ 164550 h 411376"/>
              <a:gd name="connsiteX3" fmla="*/ 61706 w 548501"/>
              <a:gd name="connsiteY3" fmla="*/ 164550 h 411376"/>
              <a:gd name="connsiteX4" fmla="*/ 61706 w 548501"/>
              <a:gd name="connsiteY4" fmla="*/ 143982 h 411376"/>
              <a:gd name="connsiteX5" fmla="*/ 253682 w 548501"/>
              <a:gd name="connsiteY5" fmla="*/ 102844 h 411376"/>
              <a:gd name="connsiteX6" fmla="*/ 191975 w 548501"/>
              <a:gd name="connsiteY6" fmla="*/ 102844 h 411376"/>
              <a:gd name="connsiteX7" fmla="*/ 191975 w 548501"/>
              <a:gd name="connsiteY7" fmla="*/ 123413 h 411376"/>
              <a:gd name="connsiteX8" fmla="*/ 253682 w 548501"/>
              <a:gd name="connsiteY8" fmla="*/ 123413 h 411376"/>
              <a:gd name="connsiteX9" fmla="*/ 253682 w 548501"/>
              <a:gd name="connsiteY9" fmla="*/ 102844 h 411376"/>
              <a:gd name="connsiteX10" fmla="*/ 253682 w 548501"/>
              <a:gd name="connsiteY10" fmla="*/ 143982 h 411376"/>
              <a:gd name="connsiteX11" fmla="*/ 191975 w 548501"/>
              <a:gd name="connsiteY11" fmla="*/ 143982 h 411376"/>
              <a:gd name="connsiteX12" fmla="*/ 191975 w 548501"/>
              <a:gd name="connsiteY12" fmla="*/ 164550 h 411376"/>
              <a:gd name="connsiteX13" fmla="*/ 253682 w 548501"/>
              <a:gd name="connsiteY13" fmla="*/ 164550 h 411376"/>
              <a:gd name="connsiteX14" fmla="*/ 253682 w 548501"/>
              <a:gd name="connsiteY14" fmla="*/ 143982 h 411376"/>
              <a:gd name="connsiteX15" fmla="*/ 315388 w 548501"/>
              <a:gd name="connsiteY15" fmla="*/ 308532 h 411376"/>
              <a:gd name="connsiteX16" fmla="*/ 315388 w 548501"/>
              <a:gd name="connsiteY16" fmla="*/ 377095 h 411376"/>
              <a:gd name="connsiteX17" fmla="*/ 377095 w 548501"/>
              <a:gd name="connsiteY17" fmla="*/ 377095 h 411376"/>
              <a:gd name="connsiteX18" fmla="*/ 377095 w 548501"/>
              <a:gd name="connsiteY18" fmla="*/ 411376 h 411376"/>
              <a:gd name="connsiteX19" fmla="*/ 171407 w 548501"/>
              <a:gd name="connsiteY19" fmla="*/ 411376 h 411376"/>
              <a:gd name="connsiteX20" fmla="*/ 171407 w 548501"/>
              <a:gd name="connsiteY20" fmla="*/ 377095 h 411376"/>
              <a:gd name="connsiteX21" fmla="*/ 233113 w 548501"/>
              <a:gd name="connsiteY21" fmla="*/ 377095 h 411376"/>
              <a:gd name="connsiteX22" fmla="*/ 233113 w 548501"/>
              <a:gd name="connsiteY22" fmla="*/ 308532 h 411376"/>
              <a:gd name="connsiteX23" fmla="*/ 0 w 548501"/>
              <a:gd name="connsiteY23" fmla="*/ 308532 h 411376"/>
              <a:gd name="connsiteX24" fmla="*/ 0 w 548501"/>
              <a:gd name="connsiteY24" fmla="*/ 0 h 411376"/>
              <a:gd name="connsiteX25" fmla="*/ 548501 w 548501"/>
              <a:gd name="connsiteY25" fmla="*/ 0 h 411376"/>
              <a:gd name="connsiteX26" fmla="*/ 548501 w 548501"/>
              <a:gd name="connsiteY26" fmla="*/ 308532 h 411376"/>
              <a:gd name="connsiteX27" fmla="*/ 315388 w 548501"/>
              <a:gd name="connsiteY27" fmla="*/ 308532 h 411376"/>
              <a:gd name="connsiteX28" fmla="*/ 500507 w 548501"/>
              <a:gd name="connsiteY28" fmla="*/ 219401 h 411376"/>
              <a:gd name="connsiteX29" fmla="*/ 315388 w 548501"/>
              <a:gd name="connsiteY29" fmla="*/ 219401 h 411376"/>
              <a:gd name="connsiteX30" fmla="*/ 315388 w 548501"/>
              <a:gd name="connsiteY30" fmla="*/ 239969 h 411376"/>
              <a:gd name="connsiteX31" fmla="*/ 500507 w 548501"/>
              <a:gd name="connsiteY31" fmla="*/ 239969 h 411376"/>
              <a:gd name="connsiteX32" fmla="*/ 500507 w 548501"/>
              <a:gd name="connsiteY32" fmla="*/ 219401 h 411376"/>
              <a:gd name="connsiteX33" fmla="*/ 500507 w 548501"/>
              <a:gd name="connsiteY33" fmla="*/ 164550 h 411376"/>
              <a:gd name="connsiteX34" fmla="*/ 315388 w 548501"/>
              <a:gd name="connsiteY34" fmla="*/ 164550 h 411376"/>
              <a:gd name="connsiteX35" fmla="*/ 315388 w 548501"/>
              <a:gd name="connsiteY35" fmla="*/ 185119 h 411376"/>
              <a:gd name="connsiteX36" fmla="*/ 500507 w 548501"/>
              <a:gd name="connsiteY36" fmla="*/ 185119 h 411376"/>
              <a:gd name="connsiteX37" fmla="*/ 500507 w 548501"/>
              <a:gd name="connsiteY37" fmla="*/ 164550 h 411376"/>
              <a:gd name="connsiteX38" fmla="*/ 500507 w 548501"/>
              <a:gd name="connsiteY38" fmla="*/ 123413 h 411376"/>
              <a:gd name="connsiteX39" fmla="*/ 315388 w 548501"/>
              <a:gd name="connsiteY39" fmla="*/ 123413 h 411376"/>
              <a:gd name="connsiteX40" fmla="*/ 315388 w 548501"/>
              <a:gd name="connsiteY40" fmla="*/ 143982 h 411376"/>
              <a:gd name="connsiteX41" fmla="*/ 500507 w 548501"/>
              <a:gd name="connsiteY41" fmla="*/ 143982 h 411376"/>
              <a:gd name="connsiteX42" fmla="*/ 500507 w 548501"/>
              <a:gd name="connsiteY42" fmla="*/ 123413 h 411376"/>
              <a:gd name="connsiteX43" fmla="*/ 41138 w 548501"/>
              <a:gd name="connsiteY43" fmla="*/ 61706 h 411376"/>
              <a:gd name="connsiteX44" fmla="*/ 507364 w 548501"/>
              <a:gd name="connsiteY44" fmla="*/ 61706 h 411376"/>
              <a:gd name="connsiteX45" fmla="*/ 507364 w 548501"/>
              <a:gd name="connsiteY45" fmla="*/ 34281 h 411376"/>
              <a:gd name="connsiteX46" fmla="*/ 41138 w 548501"/>
              <a:gd name="connsiteY46" fmla="*/ 34281 h 411376"/>
              <a:gd name="connsiteX47" fmla="*/ 41138 w 548501"/>
              <a:gd name="connsiteY47" fmla="*/ 61706 h 411376"/>
              <a:gd name="connsiteX48" fmla="*/ 143982 w 548501"/>
              <a:gd name="connsiteY48" fmla="*/ 82275 h 411376"/>
              <a:gd name="connsiteX49" fmla="*/ 41138 w 548501"/>
              <a:gd name="connsiteY49" fmla="*/ 82275 h 411376"/>
              <a:gd name="connsiteX50" fmla="*/ 41138 w 548501"/>
              <a:gd name="connsiteY50" fmla="*/ 102844 h 411376"/>
              <a:gd name="connsiteX51" fmla="*/ 123413 w 548501"/>
              <a:gd name="connsiteY51" fmla="*/ 102844 h 411376"/>
              <a:gd name="connsiteX52" fmla="*/ 123413 w 548501"/>
              <a:gd name="connsiteY52" fmla="*/ 123413 h 411376"/>
              <a:gd name="connsiteX53" fmla="*/ 41138 w 548501"/>
              <a:gd name="connsiteY53" fmla="*/ 123413 h 411376"/>
              <a:gd name="connsiteX54" fmla="*/ 41138 w 548501"/>
              <a:gd name="connsiteY54" fmla="*/ 260538 h 411376"/>
              <a:gd name="connsiteX55" fmla="*/ 143982 w 548501"/>
              <a:gd name="connsiteY55" fmla="*/ 260538 h 411376"/>
              <a:gd name="connsiteX56" fmla="*/ 143982 w 548501"/>
              <a:gd name="connsiteY56" fmla="*/ 82275 h 411376"/>
              <a:gd name="connsiteX57" fmla="*/ 274251 w 548501"/>
              <a:gd name="connsiteY57" fmla="*/ 82275 h 411376"/>
              <a:gd name="connsiteX58" fmla="*/ 171407 w 548501"/>
              <a:gd name="connsiteY58" fmla="*/ 82275 h 411376"/>
              <a:gd name="connsiteX59" fmla="*/ 171407 w 548501"/>
              <a:gd name="connsiteY59" fmla="*/ 260538 h 411376"/>
              <a:gd name="connsiteX60" fmla="*/ 274251 w 548501"/>
              <a:gd name="connsiteY60" fmla="*/ 260538 h 411376"/>
              <a:gd name="connsiteX61" fmla="*/ 274251 w 548501"/>
              <a:gd name="connsiteY61" fmla="*/ 82275 h 411376"/>
              <a:gd name="connsiteX62" fmla="*/ 377095 w 548501"/>
              <a:gd name="connsiteY62" fmla="*/ 102844 h 411376"/>
              <a:gd name="connsiteX63" fmla="*/ 377095 w 548501"/>
              <a:gd name="connsiteY63" fmla="*/ 82275 h 411376"/>
              <a:gd name="connsiteX64" fmla="*/ 301676 w 548501"/>
              <a:gd name="connsiteY64" fmla="*/ 82275 h 411376"/>
              <a:gd name="connsiteX65" fmla="*/ 301676 w 548501"/>
              <a:gd name="connsiteY65" fmla="*/ 102844 h 411376"/>
              <a:gd name="connsiteX66" fmla="*/ 377095 w 548501"/>
              <a:gd name="connsiteY66" fmla="*/ 102844 h 411376"/>
              <a:gd name="connsiteX67" fmla="*/ 253682 w 548501"/>
              <a:gd name="connsiteY67" fmla="*/ 185119 h 411376"/>
              <a:gd name="connsiteX68" fmla="*/ 191975 w 548501"/>
              <a:gd name="connsiteY68" fmla="*/ 185119 h 411376"/>
              <a:gd name="connsiteX69" fmla="*/ 191975 w 548501"/>
              <a:gd name="connsiteY69" fmla="*/ 205688 h 411376"/>
              <a:gd name="connsiteX70" fmla="*/ 253682 w 548501"/>
              <a:gd name="connsiteY70" fmla="*/ 205688 h 411376"/>
              <a:gd name="connsiteX71" fmla="*/ 253682 w 548501"/>
              <a:gd name="connsiteY71" fmla="*/ 185119 h 411376"/>
              <a:gd name="connsiteX72" fmla="*/ 61706 w 548501"/>
              <a:gd name="connsiteY72" fmla="*/ 205688 h 411376"/>
              <a:gd name="connsiteX73" fmla="*/ 123413 w 548501"/>
              <a:gd name="connsiteY73" fmla="*/ 205688 h 411376"/>
              <a:gd name="connsiteX74" fmla="*/ 123413 w 548501"/>
              <a:gd name="connsiteY74" fmla="*/ 185119 h 411376"/>
              <a:gd name="connsiteX75" fmla="*/ 61706 w 548501"/>
              <a:gd name="connsiteY75" fmla="*/ 185119 h 411376"/>
              <a:gd name="connsiteX76" fmla="*/ 61706 w 548501"/>
              <a:gd name="connsiteY76" fmla="*/ 205688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8501" h="411376">
                <a:moveTo>
                  <a:pt x="61706" y="143982"/>
                </a:moveTo>
                <a:lnTo>
                  <a:pt x="123413" y="143982"/>
                </a:lnTo>
                <a:lnTo>
                  <a:pt x="123413" y="164550"/>
                </a:lnTo>
                <a:lnTo>
                  <a:pt x="61706" y="164550"/>
                </a:lnTo>
                <a:lnTo>
                  <a:pt x="61706" y="143982"/>
                </a:lnTo>
                <a:close/>
                <a:moveTo>
                  <a:pt x="253682" y="102844"/>
                </a:moveTo>
                <a:lnTo>
                  <a:pt x="191975" y="102844"/>
                </a:lnTo>
                <a:lnTo>
                  <a:pt x="191975" y="123413"/>
                </a:lnTo>
                <a:lnTo>
                  <a:pt x="253682" y="123413"/>
                </a:lnTo>
                <a:lnTo>
                  <a:pt x="253682" y="102844"/>
                </a:lnTo>
                <a:close/>
                <a:moveTo>
                  <a:pt x="253682" y="143982"/>
                </a:moveTo>
                <a:lnTo>
                  <a:pt x="191975" y="143982"/>
                </a:lnTo>
                <a:lnTo>
                  <a:pt x="191975" y="164550"/>
                </a:lnTo>
                <a:lnTo>
                  <a:pt x="253682" y="164550"/>
                </a:lnTo>
                <a:lnTo>
                  <a:pt x="253682" y="143982"/>
                </a:lnTo>
                <a:close/>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moveTo>
                  <a:pt x="500507" y="219401"/>
                </a:moveTo>
                <a:lnTo>
                  <a:pt x="315388" y="219401"/>
                </a:lnTo>
                <a:lnTo>
                  <a:pt x="315388" y="239969"/>
                </a:lnTo>
                <a:lnTo>
                  <a:pt x="500507" y="239969"/>
                </a:lnTo>
                <a:lnTo>
                  <a:pt x="500507" y="219401"/>
                </a:lnTo>
                <a:close/>
                <a:moveTo>
                  <a:pt x="500507" y="164550"/>
                </a:moveTo>
                <a:lnTo>
                  <a:pt x="315388" y="164550"/>
                </a:lnTo>
                <a:lnTo>
                  <a:pt x="315388" y="185119"/>
                </a:lnTo>
                <a:lnTo>
                  <a:pt x="500507" y="185119"/>
                </a:lnTo>
                <a:lnTo>
                  <a:pt x="500507" y="164550"/>
                </a:lnTo>
                <a:close/>
                <a:moveTo>
                  <a:pt x="500507" y="123413"/>
                </a:moveTo>
                <a:lnTo>
                  <a:pt x="315388" y="123413"/>
                </a:lnTo>
                <a:lnTo>
                  <a:pt x="315388" y="143982"/>
                </a:lnTo>
                <a:lnTo>
                  <a:pt x="500507" y="143982"/>
                </a:lnTo>
                <a:lnTo>
                  <a:pt x="500507" y="123413"/>
                </a:lnTo>
                <a:close/>
                <a:moveTo>
                  <a:pt x="41138" y="61706"/>
                </a:moveTo>
                <a:lnTo>
                  <a:pt x="507364" y="61706"/>
                </a:lnTo>
                <a:lnTo>
                  <a:pt x="507364" y="34281"/>
                </a:lnTo>
                <a:lnTo>
                  <a:pt x="41138" y="34281"/>
                </a:lnTo>
                <a:lnTo>
                  <a:pt x="41138" y="61706"/>
                </a:lnTo>
                <a:close/>
                <a:moveTo>
                  <a:pt x="143982" y="82275"/>
                </a:moveTo>
                <a:lnTo>
                  <a:pt x="41138" y="82275"/>
                </a:lnTo>
                <a:lnTo>
                  <a:pt x="41138" y="102844"/>
                </a:lnTo>
                <a:lnTo>
                  <a:pt x="123413" y="102844"/>
                </a:lnTo>
                <a:lnTo>
                  <a:pt x="123413" y="123413"/>
                </a:lnTo>
                <a:lnTo>
                  <a:pt x="41138" y="123413"/>
                </a:lnTo>
                <a:lnTo>
                  <a:pt x="41138" y="260538"/>
                </a:lnTo>
                <a:lnTo>
                  <a:pt x="143982" y="260538"/>
                </a:lnTo>
                <a:lnTo>
                  <a:pt x="143982" y="82275"/>
                </a:lnTo>
                <a:close/>
                <a:moveTo>
                  <a:pt x="274251" y="82275"/>
                </a:moveTo>
                <a:lnTo>
                  <a:pt x="171407" y="82275"/>
                </a:lnTo>
                <a:lnTo>
                  <a:pt x="171407" y="260538"/>
                </a:lnTo>
                <a:lnTo>
                  <a:pt x="274251" y="260538"/>
                </a:lnTo>
                <a:lnTo>
                  <a:pt x="274251" y="82275"/>
                </a:lnTo>
                <a:close/>
                <a:moveTo>
                  <a:pt x="377095" y="102844"/>
                </a:moveTo>
                <a:lnTo>
                  <a:pt x="377095" y="82275"/>
                </a:lnTo>
                <a:lnTo>
                  <a:pt x="301676" y="82275"/>
                </a:lnTo>
                <a:lnTo>
                  <a:pt x="301676" y="102844"/>
                </a:lnTo>
                <a:lnTo>
                  <a:pt x="377095" y="102844"/>
                </a:lnTo>
                <a:close/>
                <a:moveTo>
                  <a:pt x="253682" y="185119"/>
                </a:moveTo>
                <a:lnTo>
                  <a:pt x="191975" y="185119"/>
                </a:lnTo>
                <a:lnTo>
                  <a:pt x="191975" y="205688"/>
                </a:lnTo>
                <a:lnTo>
                  <a:pt x="253682" y="205688"/>
                </a:lnTo>
                <a:lnTo>
                  <a:pt x="253682" y="185119"/>
                </a:lnTo>
                <a:close/>
                <a:moveTo>
                  <a:pt x="61706" y="205688"/>
                </a:moveTo>
                <a:lnTo>
                  <a:pt x="123413" y="205688"/>
                </a:lnTo>
                <a:lnTo>
                  <a:pt x="123413" y="185119"/>
                </a:lnTo>
                <a:lnTo>
                  <a:pt x="61706" y="185119"/>
                </a:lnTo>
                <a:lnTo>
                  <a:pt x="61706" y="205688"/>
                </a:lnTo>
                <a:close/>
              </a:path>
            </a:pathLst>
          </a:custGeom>
          <a:solidFill>
            <a:schemeClr val="tx1"/>
          </a:solidFill>
          <a:ln w="6794" cap="flat">
            <a:noFill/>
            <a:prstDash val="solid"/>
            <a:miter/>
          </a:ln>
        </p:spPr>
        <p:txBody>
          <a:bodyPr rtlCol="0" anchor="t"/>
          <a:lstStyle/>
          <a:p>
            <a:endParaRPr lang="en-US"/>
          </a:p>
        </p:txBody>
      </p:sp>
      <p:sp>
        <p:nvSpPr>
          <p:cNvPr id="92" name="Textfeld 91">
            <a:extLst>
              <a:ext uri="{FF2B5EF4-FFF2-40B4-BE49-F238E27FC236}">
                <a16:creationId xmlns:a16="http://schemas.microsoft.com/office/drawing/2014/main" id="{2227E694-632B-54DE-6912-59F057D6E4CE}"/>
              </a:ext>
            </a:extLst>
          </p:cNvPr>
          <p:cNvSpPr txBox="1">
            <a:spLocks/>
          </p:cNvSpPr>
          <p:nvPr/>
        </p:nvSpPr>
        <p:spPr>
          <a:xfrm>
            <a:off x="6310944" y="3313840"/>
            <a:ext cx="1186223" cy="492443"/>
          </a:xfrm>
          <a:prstGeom prst="rect">
            <a:avLst/>
          </a:prstGeom>
          <a:noFill/>
        </p:spPr>
        <p:txBody>
          <a:bodyPr wrap="none" lIns="0" tIns="0" rIns="0" bIns="0" rtlCol="0" anchor="t">
            <a:spAutoFit/>
          </a:bodyPr>
          <a:lstStyle/>
          <a:p>
            <a:pPr algn="ctr" fontAlgn="auto">
              <a:spcBef>
                <a:spcPts val="0"/>
              </a:spcBef>
              <a:spcAft>
                <a:spcPts val="300"/>
              </a:spcAft>
            </a:pPr>
            <a:r>
              <a:rPr lang="en-US" sz="900" dirty="0">
                <a:solidFill>
                  <a:srgbClr val="FF0000"/>
                </a:solidFill>
                <a:latin typeface="Arial"/>
                <a:ea typeface="+mn-ea"/>
              </a:rPr>
              <a:t>Windows 10 Enterprise</a:t>
            </a:r>
          </a:p>
          <a:p>
            <a:pPr algn="ctr">
              <a:spcAft>
                <a:spcPts val="300"/>
              </a:spcAft>
            </a:pPr>
            <a:r>
              <a:rPr lang="en-US" sz="900" dirty="0">
                <a:solidFill>
                  <a:srgbClr val="FF0000"/>
                </a:solidFill>
                <a:latin typeface="Arial"/>
                <a:ea typeface="+mn-ea"/>
              </a:rPr>
              <a:t>LTSB 2015</a:t>
            </a:r>
          </a:p>
          <a:p>
            <a:pPr algn="ctr" fontAlgn="auto">
              <a:spcBef>
                <a:spcPts val="0"/>
              </a:spcBef>
              <a:spcAft>
                <a:spcPts val="0"/>
              </a:spcAft>
            </a:pPr>
            <a:r>
              <a:rPr lang="en-US" sz="900" dirty="0">
                <a:solidFill>
                  <a:srgbClr val="FF0000"/>
                </a:solidFill>
                <a:latin typeface="Arial"/>
                <a:ea typeface="+mn-ea"/>
              </a:rPr>
              <a:t>Windows Server 2012</a:t>
            </a:r>
          </a:p>
        </p:txBody>
      </p:sp>
      <p:sp>
        <p:nvSpPr>
          <p:cNvPr id="93" name="Freihandform: Form 92">
            <a:extLst>
              <a:ext uri="{FF2B5EF4-FFF2-40B4-BE49-F238E27FC236}">
                <a16:creationId xmlns:a16="http://schemas.microsoft.com/office/drawing/2014/main" id="{3378F6AE-D932-E534-E7CF-7ACF17996006}"/>
              </a:ext>
            </a:extLst>
          </p:cNvPr>
          <p:cNvSpPr>
            <a:spLocks/>
          </p:cNvSpPr>
          <p:nvPr/>
        </p:nvSpPr>
        <p:spPr bwMode="gray">
          <a:xfrm>
            <a:off x="8039996" y="2444649"/>
            <a:ext cx="548501" cy="411376"/>
          </a:xfrm>
          <a:custGeom>
            <a:avLst/>
            <a:gdLst>
              <a:gd name="connsiteX0" fmla="*/ 61706 w 548501"/>
              <a:gd name="connsiteY0" fmla="*/ 143982 h 411376"/>
              <a:gd name="connsiteX1" fmla="*/ 123413 w 548501"/>
              <a:gd name="connsiteY1" fmla="*/ 143982 h 411376"/>
              <a:gd name="connsiteX2" fmla="*/ 123413 w 548501"/>
              <a:gd name="connsiteY2" fmla="*/ 164550 h 411376"/>
              <a:gd name="connsiteX3" fmla="*/ 61706 w 548501"/>
              <a:gd name="connsiteY3" fmla="*/ 164550 h 411376"/>
              <a:gd name="connsiteX4" fmla="*/ 61706 w 548501"/>
              <a:gd name="connsiteY4" fmla="*/ 143982 h 411376"/>
              <a:gd name="connsiteX5" fmla="*/ 253682 w 548501"/>
              <a:gd name="connsiteY5" fmla="*/ 102844 h 411376"/>
              <a:gd name="connsiteX6" fmla="*/ 191975 w 548501"/>
              <a:gd name="connsiteY6" fmla="*/ 102844 h 411376"/>
              <a:gd name="connsiteX7" fmla="*/ 191975 w 548501"/>
              <a:gd name="connsiteY7" fmla="*/ 123413 h 411376"/>
              <a:gd name="connsiteX8" fmla="*/ 253682 w 548501"/>
              <a:gd name="connsiteY8" fmla="*/ 123413 h 411376"/>
              <a:gd name="connsiteX9" fmla="*/ 253682 w 548501"/>
              <a:gd name="connsiteY9" fmla="*/ 102844 h 411376"/>
              <a:gd name="connsiteX10" fmla="*/ 253682 w 548501"/>
              <a:gd name="connsiteY10" fmla="*/ 143982 h 411376"/>
              <a:gd name="connsiteX11" fmla="*/ 191975 w 548501"/>
              <a:gd name="connsiteY11" fmla="*/ 143982 h 411376"/>
              <a:gd name="connsiteX12" fmla="*/ 191975 w 548501"/>
              <a:gd name="connsiteY12" fmla="*/ 164550 h 411376"/>
              <a:gd name="connsiteX13" fmla="*/ 253682 w 548501"/>
              <a:gd name="connsiteY13" fmla="*/ 164550 h 411376"/>
              <a:gd name="connsiteX14" fmla="*/ 253682 w 548501"/>
              <a:gd name="connsiteY14" fmla="*/ 143982 h 411376"/>
              <a:gd name="connsiteX15" fmla="*/ 315388 w 548501"/>
              <a:gd name="connsiteY15" fmla="*/ 308532 h 411376"/>
              <a:gd name="connsiteX16" fmla="*/ 315388 w 548501"/>
              <a:gd name="connsiteY16" fmla="*/ 377095 h 411376"/>
              <a:gd name="connsiteX17" fmla="*/ 377095 w 548501"/>
              <a:gd name="connsiteY17" fmla="*/ 377095 h 411376"/>
              <a:gd name="connsiteX18" fmla="*/ 377095 w 548501"/>
              <a:gd name="connsiteY18" fmla="*/ 411376 h 411376"/>
              <a:gd name="connsiteX19" fmla="*/ 171407 w 548501"/>
              <a:gd name="connsiteY19" fmla="*/ 411376 h 411376"/>
              <a:gd name="connsiteX20" fmla="*/ 171407 w 548501"/>
              <a:gd name="connsiteY20" fmla="*/ 377095 h 411376"/>
              <a:gd name="connsiteX21" fmla="*/ 233113 w 548501"/>
              <a:gd name="connsiteY21" fmla="*/ 377095 h 411376"/>
              <a:gd name="connsiteX22" fmla="*/ 233113 w 548501"/>
              <a:gd name="connsiteY22" fmla="*/ 308532 h 411376"/>
              <a:gd name="connsiteX23" fmla="*/ 0 w 548501"/>
              <a:gd name="connsiteY23" fmla="*/ 308532 h 411376"/>
              <a:gd name="connsiteX24" fmla="*/ 0 w 548501"/>
              <a:gd name="connsiteY24" fmla="*/ 0 h 411376"/>
              <a:gd name="connsiteX25" fmla="*/ 548501 w 548501"/>
              <a:gd name="connsiteY25" fmla="*/ 0 h 411376"/>
              <a:gd name="connsiteX26" fmla="*/ 548501 w 548501"/>
              <a:gd name="connsiteY26" fmla="*/ 308532 h 411376"/>
              <a:gd name="connsiteX27" fmla="*/ 315388 w 548501"/>
              <a:gd name="connsiteY27" fmla="*/ 308532 h 411376"/>
              <a:gd name="connsiteX28" fmla="*/ 500507 w 548501"/>
              <a:gd name="connsiteY28" fmla="*/ 219401 h 411376"/>
              <a:gd name="connsiteX29" fmla="*/ 315388 w 548501"/>
              <a:gd name="connsiteY29" fmla="*/ 219401 h 411376"/>
              <a:gd name="connsiteX30" fmla="*/ 315388 w 548501"/>
              <a:gd name="connsiteY30" fmla="*/ 239969 h 411376"/>
              <a:gd name="connsiteX31" fmla="*/ 500507 w 548501"/>
              <a:gd name="connsiteY31" fmla="*/ 239969 h 411376"/>
              <a:gd name="connsiteX32" fmla="*/ 500507 w 548501"/>
              <a:gd name="connsiteY32" fmla="*/ 219401 h 411376"/>
              <a:gd name="connsiteX33" fmla="*/ 500507 w 548501"/>
              <a:gd name="connsiteY33" fmla="*/ 164550 h 411376"/>
              <a:gd name="connsiteX34" fmla="*/ 315388 w 548501"/>
              <a:gd name="connsiteY34" fmla="*/ 164550 h 411376"/>
              <a:gd name="connsiteX35" fmla="*/ 315388 w 548501"/>
              <a:gd name="connsiteY35" fmla="*/ 185119 h 411376"/>
              <a:gd name="connsiteX36" fmla="*/ 500507 w 548501"/>
              <a:gd name="connsiteY36" fmla="*/ 185119 h 411376"/>
              <a:gd name="connsiteX37" fmla="*/ 500507 w 548501"/>
              <a:gd name="connsiteY37" fmla="*/ 164550 h 411376"/>
              <a:gd name="connsiteX38" fmla="*/ 500507 w 548501"/>
              <a:gd name="connsiteY38" fmla="*/ 123413 h 411376"/>
              <a:gd name="connsiteX39" fmla="*/ 315388 w 548501"/>
              <a:gd name="connsiteY39" fmla="*/ 123413 h 411376"/>
              <a:gd name="connsiteX40" fmla="*/ 315388 w 548501"/>
              <a:gd name="connsiteY40" fmla="*/ 143982 h 411376"/>
              <a:gd name="connsiteX41" fmla="*/ 500507 w 548501"/>
              <a:gd name="connsiteY41" fmla="*/ 143982 h 411376"/>
              <a:gd name="connsiteX42" fmla="*/ 500507 w 548501"/>
              <a:gd name="connsiteY42" fmla="*/ 123413 h 411376"/>
              <a:gd name="connsiteX43" fmla="*/ 41138 w 548501"/>
              <a:gd name="connsiteY43" fmla="*/ 61706 h 411376"/>
              <a:gd name="connsiteX44" fmla="*/ 507364 w 548501"/>
              <a:gd name="connsiteY44" fmla="*/ 61706 h 411376"/>
              <a:gd name="connsiteX45" fmla="*/ 507364 w 548501"/>
              <a:gd name="connsiteY45" fmla="*/ 34281 h 411376"/>
              <a:gd name="connsiteX46" fmla="*/ 41138 w 548501"/>
              <a:gd name="connsiteY46" fmla="*/ 34281 h 411376"/>
              <a:gd name="connsiteX47" fmla="*/ 41138 w 548501"/>
              <a:gd name="connsiteY47" fmla="*/ 61706 h 411376"/>
              <a:gd name="connsiteX48" fmla="*/ 143982 w 548501"/>
              <a:gd name="connsiteY48" fmla="*/ 82275 h 411376"/>
              <a:gd name="connsiteX49" fmla="*/ 41138 w 548501"/>
              <a:gd name="connsiteY49" fmla="*/ 82275 h 411376"/>
              <a:gd name="connsiteX50" fmla="*/ 41138 w 548501"/>
              <a:gd name="connsiteY50" fmla="*/ 102844 h 411376"/>
              <a:gd name="connsiteX51" fmla="*/ 123413 w 548501"/>
              <a:gd name="connsiteY51" fmla="*/ 102844 h 411376"/>
              <a:gd name="connsiteX52" fmla="*/ 123413 w 548501"/>
              <a:gd name="connsiteY52" fmla="*/ 123413 h 411376"/>
              <a:gd name="connsiteX53" fmla="*/ 41138 w 548501"/>
              <a:gd name="connsiteY53" fmla="*/ 123413 h 411376"/>
              <a:gd name="connsiteX54" fmla="*/ 41138 w 548501"/>
              <a:gd name="connsiteY54" fmla="*/ 260538 h 411376"/>
              <a:gd name="connsiteX55" fmla="*/ 143982 w 548501"/>
              <a:gd name="connsiteY55" fmla="*/ 260538 h 411376"/>
              <a:gd name="connsiteX56" fmla="*/ 143982 w 548501"/>
              <a:gd name="connsiteY56" fmla="*/ 82275 h 411376"/>
              <a:gd name="connsiteX57" fmla="*/ 274251 w 548501"/>
              <a:gd name="connsiteY57" fmla="*/ 82275 h 411376"/>
              <a:gd name="connsiteX58" fmla="*/ 171407 w 548501"/>
              <a:gd name="connsiteY58" fmla="*/ 82275 h 411376"/>
              <a:gd name="connsiteX59" fmla="*/ 171407 w 548501"/>
              <a:gd name="connsiteY59" fmla="*/ 260538 h 411376"/>
              <a:gd name="connsiteX60" fmla="*/ 274251 w 548501"/>
              <a:gd name="connsiteY60" fmla="*/ 260538 h 411376"/>
              <a:gd name="connsiteX61" fmla="*/ 274251 w 548501"/>
              <a:gd name="connsiteY61" fmla="*/ 82275 h 411376"/>
              <a:gd name="connsiteX62" fmla="*/ 377095 w 548501"/>
              <a:gd name="connsiteY62" fmla="*/ 102844 h 411376"/>
              <a:gd name="connsiteX63" fmla="*/ 377095 w 548501"/>
              <a:gd name="connsiteY63" fmla="*/ 82275 h 411376"/>
              <a:gd name="connsiteX64" fmla="*/ 301676 w 548501"/>
              <a:gd name="connsiteY64" fmla="*/ 82275 h 411376"/>
              <a:gd name="connsiteX65" fmla="*/ 301676 w 548501"/>
              <a:gd name="connsiteY65" fmla="*/ 102844 h 411376"/>
              <a:gd name="connsiteX66" fmla="*/ 377095 w 548501"/>
              <a:gd name="connsiteY66" fmla="*/ 102844 h 411376"/>
              <a:gd name="connsiteX67" fmla="*/ 253682 w 548501"/>
              <a:gd name="connsiteY67" fmla="*/ 185119 h 411376"/>
              <a:gd name="connsiteX68" fmla="*/ 191975 w 548501"/>
              <a:gd name="connsiteY68" fmla="*/ 185119 h 411376"/>
              <a:gd name="connsiteX69" fmla="*/ 191975 w 548501"/>
              <a:gd name="connsiteY69" fmla="*/ 205688 h 411376"/>
              <a:gd name="connsiteX70" fmla="*/ 253682 w 548501"/>
              <a:gd name="connsiteY70" fmla="*/ 205688 h 411376"/>
              <a:gd name="connsiteX71" fmla="*/ 253682 w 548501"/>
              <a:gd name="connsiteY71" fmla="*/ 185119 h 411376"/>
              <a:gd name="connsiteX72" fmla="*/ 61706 w 548501"/>
              <a:gd name="connsiteY72" fmla="*/ 205688 h 411376"/>
              <a:gd name="connsiteX73" fmla="*/ 123413 w 548501"/>
              <a:gd name="connsiteY73" fmla="*/ 205688 h 411376"/>
              <a:gd name="connsiteX74" fmla="*/ 123413 w 548501"/>
              <a:gd name="connsiteY74" fmla="*/ 185119 h 411376"/>
              <a:gd name="connsiteX75" fmla="*/ 61706 w 548501"/>
              <a:gd name="connsiteY75" fmla="*/ 185119 h 411376"/>
              <a:gd name="connsiteX76" fmla="*/ 61706 w 548501"/>
              <a:gd name="connsiteY76" fmla="*/ 205688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8501" h="411376">
                <a:moveTo>
                  <a:pt x="61706" y="143982"/>
                </a:moveTo>
                <a:lnTo>
                  <a:pt x="123413" y="143982"/>
                </a:lnTo>
                <a:lnTo>
                  <a:pt x="123413" y="164550"/>
                </a:lnTo>
                <a:lnTo>
                  <a:pt x="61706" y="164550"/>
                </a:lnTo>
                <a:lnTo>
                  <a:pt x="61706" y="143982"/>
                </a:lnTo>
                <a:close/>
                <a:moveTo>
                  <a:pt x="253682" y="102844"/>
                </a:moveTo>
                <a:lnTo>
                  <a:pt x="191975" y="102844"/>
                </a:lnTo>
                <a:lnTo>
                  <a:pt x="191975" y="123413"/>
                </a:lnTo>
                <a:lnTo>
                  <a:pt x="253682" y="123413"/>
                </a:lnTo>
                <a:lnTo>
                  <a:pt x="253682" y="102844"/>
                </a:lnTo>
                <a:close/>
                <a:moveTo>
                  <a:pt x="253682" y="143982"/>
                </a:moveTo>
                <a:lnTo>
                  <a:pt x="191975" y="143982"/>
                </a:lnTo>
                <a:lnTo>
                  <a:pt x="191975" y="164550"/>
                </a:lnTo>
                <a:lnTo>
                  <a:pt x="253682" y="164550"/>
                </a:lnTo>
                <a:lnTo>
                  <a:pt x="253682" y="143982"/>
                </a:lnTo>
                <a:close/>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moveTo>
                  <a:pt x="500507" y="219401"/>
                </a:moveTo>
                <a:lnTo>
                  <a:pt x="315388" y="219401"/>
                </a:lnTo>
                <a:lnTo>
                  <a:pt x="315388" y="239969"/>
                </a:lnTo>
                <a:lnTo>
                  <a:pt x="500507" y="239969"/>
                </a:lnTo>
                <a:lnTo>
                  <a:pt x="500507" y="219401"/>
                </a:lnTo>
                <a:close/>
                <a:moveTo>
                  <a:pt x="500507" y="164550"/>
                </a:moveTo>
                <a:lnTo>
                  <a:pt x="315388" y="164550"/>
                </a:lnTo>
                <a:lnTo>
                  <a:pt x="315388" y="185119"/>
                </a:lnTo>
                <a:lnTo>
                  <a:pt x="500507" y="185119"/>
                </a:lnTo>
                <a:lnTo>
                  <a:pt x="500507" y="164550"/>
                </a:lnTo>
                <a:close/>
                <a:moveTo>
                  <a:pt x="500507" y="123413"/>
                </a:moveTo>
                <a:lnTo>
                  <a:pt x="315388" y="123413"/>
                </a:lnTo>
                <a:lnTo>
                  <a:pt x="315388" y="143982"/>
                </a:lnTo>
                <a:lnTo>
                  <a:pt x="500507" y="143982"/>
                </a:lnTo>
                <a:lnTo>
                  <a:pt x="500507" y="123413"/>
                </a:lnTo>
                <a:close/>
                <a:moveTo>
                  <a:pt x="41138" y="61706"/>
                </a:moveTo>
                <a:lnTo>
                  <a:pt x="507364" y="61706"/>
                </a:lnTo>
                <a:lnTo>
                  <a:pt x="507364" y="34281"/>
                </a:lnTo>
                <a:lnTo>
                  <a:pt x="41138" y="34281"/>
                </a:lnTo>
                <a:lnTo>
                  <a:pt x="41138" y="61706"/>
                </a:lnTo>
                <a:close/>
                <a:moveTo>
                  <a:pt x="143982" y="82275"/>
                </a:moveTo>
                <a:lnTo>
                  <a:pt x="41138" y="82275"/>
                </a:lnTo>
                <a:lnTo>
                  <a:pt x="41138" y="102844"/>
                </a:lnTo>
                <a:lnTo>
                  <a:pt x="123413" y="102844"/>
                </a:lnTo>
                <a:lnTo>
                  <a:pt x="123413" y="123413"/>
                </a:lnTo>
                <a:lnTo>
                  <a:pt x="41138" y="123413"/>
                </a:lnTo>
                <a:lnTo>
                  <a:pt x="41138" y="260538"/>
                </a:lnTo>
                <a:lnTo>
                  <a:pt x="143982" y="260538"/>
                </a:lnTo>
                <a:lnTo>
                  <a:pt x="143982" y="82275"/>
                </a:lnTo>
                <a:close/>
                <a:moveTo>
                  <a:pt x="274251" y="82275"/>
                </a:moveTo>
                <a:lnTo>
                  <a:pt x="171407" y="82275"/>
                </a:lnTo>
                <a:lnTo>
                  <a:pt x="171407" y="260538"/>
                </a:lnTo>
                <a:lnTo>
                  <a:pt x="274251" y="260538"/>
                </a:lnTo>
                <a:lnTo>
                  <a:pt x="274251" y="82275"/>
                </a:lnTo>
                <a:close/>
                <a:moveTo>
                  <a:pt x="377095" y="102844"/>
                </a:moveTo>
                <a:lnTo>
                  <a:pt x="377095" y="82275"/>
                </a:lnTo>
                <a:lnTo>
                  <a:pt x="301676" y="82275"/>
                </a:lnTo>
                <a:lnTo>
                  <a:pt x="301676" y="102844"/>
                </a:lnTo>
                <a:lnTo>
                  <a:pt x="377095" y="102844"/>
                </a:lnTo>
                <a:close/>
                <a:moveTo>
                  <a:pt x="253682" y="185119"/>
                </a:moveTo>
                <a:lnTo>
                  <a:pt x="191975" y="185119"/>
                </a:lnTo>
                <a:lnTo>
                  <a:pt x="191975" y="205688"/>
                </a:lnTo>
                <a:lnTo>
                  <a:pt x="253682" y="205688"/>
                </a:lnTo>
                <a:lnTo>
                  <a:pt x="253682" y="185119"/>
                </a:lnTo>
                <a:close/>
                <a:moveTo>
                  <a:pt x="61706" y="205688"/>
                </a:moveTo>
                <a:lnTo>
                  <a:pt x="123413" y="205688"/>
                </a:lnTo>
                <a:lnTo>
                  <a:pt x="123413" y="185119"/>
                </a:lnTo>
                <a:lnTo>
                  <a:pt x="61706" y="185119"/>
                </a:lnTo>
                <a:lnTo>
                  <a:pt x="61706" y="205688"/>
                </a:lnTo>
                <a:close/>
              </a:path>
            </a:pathLst>
          </a:custGeom>
          <a:solidFill>
            <a:schemeClr val="tx1"/>
          </a:solidFill>
          <a:ln w="6794" cap="flat">
            <a:noFill/>
            <a:prstDash val="solid"/>
            <a:miter/>
          </a:ln>
        </p:spPr>
        <p:txBody>
          <a:bodyPr rtlCol="0" anchor="t"/>
          <a:lstStyle/>
          <a:p>
            <a:endParaRPr lang="en-US"/>
          </a:p>
        </p:txBody>
      </p:sp>
      <p:sp>
        <p:nvSpPr>
          <p:cNvPr id="94" name="Textfeld 93">
            <a:extLst>
              <a:ext uri="{FF2B5EF4-FFF2-40B4-BE49-F238E27FC236}">
                <a16:creationId xmlns:a16="http://schemas.microsoft.com/office/drawing/2014/main" id="{B339CA7C-9566-279C-68A3-85F1DB05577F}"/>
              </a:ext>
            </a:extLst>
          </p:cNvPr>
          <p:cNvSpPr txBox="1">
            <a:spLocks/>
          </p:cNvSpPr>
          <p:nvPr/>
        </p:nvSpPr>
        <p:spPr>
          <a:xfrm>
            <a:off x="7735330" y="2965061"/>
            <a:ext cx="1186223" cy="453970"/>
          </a:xfrm>
          <a:prstGeom prst="rect">
            <a:avLst/>
          </a:prstGeom>
          <a:noFill/>
        </p:spPr>
        <p:txBody>
          <a:bodyPr wrap="none" lIns="0" tIns="0" rIns="0" bIns="0" rtlCol="0" anchor="t">
            <a:spAutoFit/>
          </a:bodyPr>
          <a:lstStyle/>
          <a:p>
            <a:pPr algn="ctr"/>
            <a:r>
              <a:rPr lang="en-US" sz="900" dirty="0">
                <a:solidFill>
                  <a:srgbClr val="FF0000"/>
                </a:solidFill>
                <a:latin typeface="Arial"/>
                <a:ea typeface="+mn-ea"/>
              </a:rPr>
              <a:t>Windows 10 Enterprise</a:t>
            </a:r>
          </a:p>
          <a:p>
            <a:pPr algn="ctr" fontAlgn="auto">
              <a:spcBef>
                <a:spcPts val="0"/>
              </a:spcBef>
              <a:spcAft>
                <a:spcPts val="300"/>
              </a:spcAft>
            </a:pPr>
            <a:r>
              <a:rPr lang="en-US" sz="900" dirty="0">
                <a:solidFill>
                  <a:srgbClr val="FF0000"/>
                </a:solidFill>
                <a:latin typeface="Arial"/>
                <a:ea typeface="+mn-ea"/>
              </a:rPr>
              <a:t>LTSB 2015</a:t>
            </a:r>
            <a:endParaRPr lang="en-US" sz="900" dirty="0">
              <a:solidFill>
                <a:srgbClr val="FF0000"/>
              </a:solidFill>
              <a:latin typeface="Arial"/>
              <a:ea typeface="+mn-ea"/>
              <a:cs typeface="Arial"/>
            </a:endParaRPr>
          </a:p>
          <a:p>
            <a:pPr algn="ctr" fontAlgn="auto">
              <a:spcBef>
                <a:spcPts val="0"/>
              </a:spcBef>
              <a:spcAft>
                <a:spcPts val="0"/>
              </a:spcAft>
            </a:pPr>
            <a:r>
              <a:rPr lang="en-US" sz="900" dirty="0">
                <a:solidFill>
                  <a:srgbClr val="FFFF00"/>
                </a:solidFill>
                <a:latin typeface="Arial"/>
                <a:ea typeface="+mn-ea"/>
              </a:rPr>
              <a:t>Windows Server 2016</a:t>
            </a:r>
            <a:endParaRPr lang="en-US" sz="900" dirty="0">
              <a:solidFill>
                <a:srgbClr val="FFFF00"/>
              </a:solidFill>
              <a:latin typeface="Arial"/>
              <a:ea typeface="+mn-ea"/>
              <a:cs typeface="Arial"/>
            </a:endParaRPr>
          </a:p>
        </p:txBody>
      </p:sp>
      <p:sp>
        <p:nvSpPr>
          <p:cNvPr id="95" name="Freihandform: Form 94">
            <a:extLst>
              <a:ext uri="{FF2B5EF4-FFF2-40B4-BE49-F238E27FC236}">
                <a16:creationId xmlns:a16="http://schemas.microsoft.com/office/drawing/2014/main" id="{F331FB89-5BBF-A2FF-7A2A-7E33591D9B66}"/>
              </a:ext>
            </a:extLst>
          </p:cNvPr>
          <p:cNvSpPr>
            <a:spLocks/>
          </p:cNvSpPr>
          <p:nvPr/>
        </p:nvSpPr>
        <p:spPr bwMode="gray">
          <a:xfrm>
            <a:off x="9478582" y="2002939"/>
            <a:ext cx="548501" cy="411376"/>
          </a:xfrm>
          <a:custGeom>
            <a:avLst/>
            <a:gdLst>
              <a:gd name="connsiteX0" fmla="*/ 61706 w 548501"/>
              <a:gd name="connsiteY0" fmla="*/ 143982 h 411376"/>
              <a:gd name="connsiteX1" fmla="*/ 123413 w 548501"/>
              <a:gd name="connsiteY1" fmla="*/ 143982 h 411376"/>
              <a:gd name="connsiteX2" fmla="*/ 123413 w 548501"/>
              <a:gd name="connsiteY2" fmla="*/ 164550 h 411376"/>
              <a:gd name="connsiteX3" fmla="*/ 61706 w 548501"/>
              <a:gd name="connsiteY3" fmla="*/ 164550 h 411376"/>
              <a:gd name="connsiteX4" fmla="*/ 61706 w 548501"/>
              <a:gd name="connsiteY4" fmla="*/ 143982 h 411376"/>
              <a:gd name="connsiteX5" fmla="*/ 253682 w 548501"/>
              <a:gd name="connsiteY5" fmla="*/ 102844 h 411376"/>
              <a:gd name="connsiteX6" fmla="*/ 191975 w 548501"/>
              <a:gd name="connsiteY6" fmla="*/ 102844 h 411376"/>
              <a:gd name="connsiteX7" fmla="*/ 191975 w 548501"/>
              <a:gd name="connsiteY7" fmla="*/ 123413 h 411376"/>
              <a:gd name="connsiteX8" fmla="*/ 253682 w 548501"/>
              <a:gd name="connsiteY8" fmla="*/ 123413 h 411376"/>
              <a:gd name="connsiteX9" fmla="*/ 253682 w 548501"/>
              <a:gd name="connsiteY9" fmla="*/ 102844 h 411376"/>
              <a:gd name="connsiteX10" fmla="*/ 253682 w 548501"/>
              <a:gd name="connsiteY10" fmla="*/ 143982 h 411376"/>
              <a:gd name="connsiteX11" fmla="*/ 191975 w 548501"/>
              <a:gd name="connsiteY11" fmla="*/ 143982 h 411376"/>
              <a:gd name="connsiteX12" fmla="*/ 191975 w 548501"/>
              <a:gd name="connsiteY12" fmla="*/ 164550 h 411376"/>
              <a:gd name="connsiteX13" fmla="*/ 253682 w 548501"/>
              <a:gd name="connsiteY13" fmla="*/ 164550 h 411376"/>
              <a:gd name="connsiteX14" fmla="*/ 253682 w 548501"/>
              <a:gd name="connsiteY14" fmla="*/ 143982 h 411376"/>
              <a:gd name="connsiteX15" fmla="*/ 315388 w 548501"/>
              <a:gd name="connsiteY15" fmla="*/ 308532 h 411376"/>
              <a:gd name="connsiteX16" fmla="*/ 315388 w 548501"/>
              <a:gd name="connsiteY16" fmla="*/ 377095 h 411376"/>
              <a:gd name="connsiteX17" fmla="*/ 377095 w 548501"/>
              <a:gd name="connsiteY17" fmla="*/ 377095 h 411376"/>
              <a:gd name="connsiteX18" fmla="*/ 377095 w 548501"/>
              <a:gd name="connsiteY18" fmla="*/ 411376 h 411376"/>
              <a:gd name="connsiteX19" fmla="*/ 171407 w 548501"/>
              <a:gd name="connsiteY19" fmla="*/ 411376 h 411376"/>
              <a:gd name="connsiteX20" fmla="*/ 171407 w 548501"/>
              <a:gd name="connsiteY20" fmla="*/ 377095 h 411376"/>
              <a:gd name="connsiteX21" fmla="*/ 233113 w 548501"/>
              <a:gd name="connsiteY21" fmla="*/ 377095 h 411376"/>
              <a:gd name="connsiteX22" fmla="*/ 233113 w 548501"/>
              <a:gd name="connsiteY22" fmla="*/ 308532 h 411376"/>
              <a:gd name="connsiteX23" fmla="*/ 0 w 548501"/>
              <a:gd name="connsiteY23" fmla="*/ 308532 h 411376"/>
              <a:gd name="connsiteX24" fmla="*/ 0 w 548501"/>
              <a:gd name="connsiteY24" fmla="*/ 0 h 411376"/>
              <a:gd name="connsiteX25" fmla="*/ 548501 w 548501"/>
              <a:gd name="connsiteY25" fmla="*/ 0 h 411376"/>
              <a:gd name="connsiteX26" fmla="*/ 548501 w 548501"/>
              <a:gd name="connsiteY26" fmla="*/ 308532 h 411376"/>
              <a:gd name="connsiteX27" fmla="*/ 315388 w 548501"/>
              <a:gd name="connsiteY27" fmla="*/ 308532 h 411376"/>
              <a:gd name="connsiteX28" fmla="*/ 500507 w 548501"/>
              <a:gd name="connsiteY28" fmla="*/ 219401 h 411376"/>
              <a:gd name="connsiteX29" fmla="*/ 315388 w 548501"/>
              <a:gd name="connsiteY29" fmla="*/ 219401 h 411376"/>
              <a:gd name="connsiteX30" fmla="*/ 315388 w 548501"/>
              <a:gd name="connsiteY30" fmla="*/ 239969 h 411376"/>
              <a:gd name="connsiteX31" fmla="*/ 500507 w 548501"/>
              <a:gd name="connsiteY31" fmla="*/ 239969 h 411376"/>
              <a:gd name="connsiteX32" fmla="*/ 500507 w 548501"/>
              <a:gd name="connsiteY32" fmla="*/ 219401 h 411376"/>
              <a:gd name="connsiteX33" fmla="*/ 500507 w 548501"/>
              <a:gd name="connsiteY33" fmla="*/ 164550 h 411376"/>
              <a:gd name="connsiteX34" fmla="*/ 315388 w 548501"/>
              <a:gd name="connsiteY34" fmla="*/ 164550 h 411376"/>
              <a:gd name="connsiteX35" fmla="*/ 315388 w 548501"/>
              <a:gd name="connsiteY35" fmla="*/ 185119 h 411376"/>
              <a:gd name="connsiteX36" fmla="*/ 500507 w 548501"/>
              <a:gd name="connsiteY36" fmla="*/ 185119 h 411376"/>
              <a:gd name="connsiteX37" fmla="*/ 500507 w 548501"/>
              <a:gd name="connsiteY37" fmla="*/ 164550 h 411376"/>
              <a:gd name="connsiteX38" fmla="*/ 500507 w 548501"/>
              <a:gd name="connsiteY38" fmla="*/ 123413 h 411376"/>
              <a:gd name="connsiteX39" fmla="*/ 315388 w 548501"/>
              <a:gd name="connsiteY39" fmla="*/ 123413 h 411376"/>
              <a:gd name="connsiteX40" fmla="*/ 315388 w 548501"/>
              <a:gd name="connsiteY40" fmla="*/ 143982 h 411376"/>
              <a:gd name="connsiteX41" fmla="*/ 500507 w 548501"/>
              <a:gd name="connsiteY41" fmla="*/ 143982 h 411376"/>
              <a:gd name="connsiteX42" fmla="*/ 500507 w 548501"/>
              <a:gd name="connsiteY42" fmla="*/ 123413 h 411376"/>
              <a:gd name="connsiteX43" fmla="*/ 41138 w 548501"/>
              <a:gd name="connsiteY43" fmla="*/ 61706 h 411376"/>
              <a:gd name="connsiteX44" fmla="*/ 507364 w 548501"/>
              <a:gd name="connsiteY44" fmla="*/ 61706 h 411376"/>
              <a:gd name="connsiteX45" fmla="*/ 507364 w 548501"/>
              <a:gd name="connsiteY45" fmla="*/ 34281 h 411376"/>
              <a:gd name="connsiteX46" fmla="*/ 41138 w 548501"/>
              <a:gd name="connsiteY46" fmla="*/ 34281 h 411376"/>
              <a:gd name="connsiteX47" fmla="*/ 41138 w 548501"/>
              <a:gd name="connsiteY47" fmla="*/ 61706 h 411376"/>
              <a:gd name="connsiteX48" fmla="*/ 143982 w 548501"/>
              <a:gd name="connsiteY48" fmla="*/ 82275 h 411376"/>
              <a:gd name="connsiteX49" fmla="*/ 41138 w 548501"/>
              <a:gd name="connsiteY49" fmla="*/ 82275 h 411376"/>
              <a:gd name="connsiteX50" fmla="*/ 41138 w 548501"/>
              <a:gd name="connsiteY50" fmla="*/ 102844 h 411376"/>
              <a:gd name="connsiteX51" fmla="*/ 123413 w 548501"/>
              <a:gd name="connsiteY51" fmla="*/ 102844 h 411376"/>
              <a:gd name="connsiteX52" fmla="*/ 123413 w 548501"/>
              <a:gd name="connsiteY52" fmla="*/ 123413 h 411376"/>
              <a:gd name="connsiteX53" fmla="*/ 41138 w 548501"/>
              <a:gd name="connsiteY53" fmla="*/ 123413 h 411376"/>
              <a:gd name="connsiteX54" fmla="*/ 41138 w 548501"/>
              <a:gd name="connsiteY54" fmla="*/ 260538 h 411376"/>
              <a:gd name="connsiteX55" fmla="*/ 143982 w 548501"/>
              <a:gd name="connsiteY55" fmla="*/ 260538 h 411376"/>
              <a:gd name="connsiteX56" fmla="*/ 143982 w 548501"/>
              <a:gd name="connsiteY56" fmla="*/ 82275 h 411376"/>
              <a:gd name="connsiteX57" fmla="*/ 274251 w 548501"/>
              <a:gd name="connsiteY57" fmla="*/ 82275 h 411376"/>
              <a:gd name="connsiteX58" fmla="*/ 171407 w 548501"/>
              <a:gd name="connsiteY58" fmla="*/ 82275 h 411376"/>
              <a:gd name="connsiteX59" fmla="*/ 171407 w 548501"/>
              <a:gd name="connsiteY59" fmla="*/ 260538 h 411376"/>
              <a:gd name="connsiteX60" fmla="*/ 274251 w 548501"/>
              <a:gd name="connsiteY60" fmla="*/ 260538 h 411376"/>
              <a:gd name="connsiteX61" fmla="*/ 274251 w 548501"/>
              <a:gd name="connsiteY61" fmla="*/ 82275 h 411376"/>
              <a:gd name="connsiteX62" fmla="*/ 377095 w 548501"/>
              <a:gd name="connsiteY62" fmla="*/ 102844 h 411376"/>
              <a:gd name="connsiteX63" fmla="*/ 377095 w 548501"/>
              <a:gd name="connsiteY63" fmla="*/ 82275 h 411376"/>
              <a:gd name="connsiteX64" fmla="*/ 301676 w 548501"/>
              <a:gd name="connsiteY64" fmla="*/ 82275 h 411376"/>
              <a:gd name="connsiteX65" fmla="*/ 301676 w 548501"/>
              <a:gd name="connsiteY65" fmla="*/ 102844 h 411376"/>
              <a:gd name="connsiteX66" fmla="*/ 377095 w 548501"/>
              <a:gd name="connsiteY66" fmla="*/ 102844 h 411376"/>
              <a:gd name="connsiteX67" fmla="*/ 253682 w 548501"/>
              <a:gd name="connsiteY67" fmla="*/ 185119 h 411376"/>
              <a:gd name="connsiteX68" fmla="*/ 191975 w 548501"/>
              <a:gd name="connsiteY68" fmla="*/ 185119 h 411376"/>
              <a:gd name="connsiteX69" fmla="*/ 191975 w 548501"/>
              <a:gd name="connsiteY69" fmla="*/ 205688 h 411376"/>
              <a:gd name="connsiteX70" fmla="*/ 253682 w 548501"/>
              <a:gd name="connsiteY70" fmla="*/ 205688 h 411376"/>
              <a:gd name="connsiteX71" fmla="*/ 253682 w 548501"/>
              <a:gd name="connsiteY71" fmla="*/ 185119 h 411376"/>
              <a:gd name="connsiteX72" fmla="*/ 61706 w 548501"/>
              <a:gd name="connsiteY72" fmla="*/ 205688 h 411376"/>
              <a:gd name="connsiteX73" fmla="*/ 123413 w 548501"/>
              <a:gd name="connsiteY73" fmla="*/ 205688 h 411376"/>
              <a:gd name="connsiteX74" fmla="*/ 123413 w 548501"/>
              <a:gd name="connsiteY74" fmla="*/ 185119 h 411376"/>
              <a:gd name="connsiteX75" fmla="*/ 61706 w 548501"/>
              <a:gd name="connsiteY75" fmla="*/ 185119 h 411376"/>
              <a:gd name="connsiteX76" fmla="*/ 61706 w 548501"/>
              <a:gd name="connsiteY76" fmla="*/ 205688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8501" h="411376">
                <a:moveTo>
                  <a:pt x="61706" y="143982"/>
                </a:moveTo>
                <a:lnTo>
                  <a:pt x="123413" y="143982"/>
                </a:lnTo>
                <a:lnTo>
                  <a:pt x="123413" y="164550"/>
                </a:lnTo>
                <a:lnTo>
                  <a:pt x="61706" y="164550"/>
                </a:lnTo>
                <a:lnTo>
                  <a:pt x="61706" y="143982"/>
                </a:lnTo>
                <a:close/>
                <a:moveTo>
                  <a:pt x="253682" y="102844"/>
                </a:moveTo>
                <a:lnTo>
                  <a:pt x="191975" y="102844"/>
                </a:lnTo>
                <a:lnTo>
                  <a:pt x="191975" y="123413"/>
                </a:lnTo>
                <a:lnTo>
                  <a:pt x="253682" y="123413"/>
                </a:lnTo>
                <a:lnTo>
                  <a:pt x="253682" y="102844"/>
                </a:lnTo>
                <a:close/>
                <a:moveTo>
                  <a:pt x="253682" y="143982"/>
                </a:moveTo>
                <a:lnTo>
                  <a:pt x="191975" y="143982"/>
                </a:lnTo>
                <a:lnTo>
                  <a:pt x="191975" y="164550"/>
                </a:lnTo>
                <a:lnTo>
                  <a:pt x="253682" y="164550"/>
                </a:lnTo>
                <a:lnTo>
                  <a:pt x="253682" y="143982"/>
                </a:lnTo>
                <a:close/>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moveTo>
                  <a:pt x="500507" y="219401"/>
                </a:moveTo>
                <a:lnTo>
                  <a:pt x="315388" y="219401"/>
                </a:lnTo>
                <a:lnTo>
                  <a:pt x="315388" y="239969"/>
                </a:lnTo>
                <a:lnTo>
                  <a:pt x="500507" y="239969"/>
                </a:lnTo>
                <a:lnTo>
                  <a:pt x="500507" y="219401"/>
                </a:lnTo>
                <a:close/>
                <a:moveTo>
                  <a:pt x="500507" y="164550"/>
                </a:moveTo>
                <a:lnTo>
                  <a:pt x="315388" y="164550"/>
                </a:lnTo>
                <a:lnTo>
                  <a:pt x="315388" y="185119"/>
                </a:lnTo>
                <a:lnTo>
                  <a:pt x="500507" y="185119"/>
                </a:lnTo>
                <a:lnTo>
                  <a:pt x="500507" y="164550"/>
                </a:lnTo>
                <a:close/>
                <a:moveTo>
                  <a:pt x="500507" y="123413"/>
                </a:moveTo>
                <a:lnTo>
                  <a:pt x="315388" y="123413"/>
                </a:lnTo>
                <a:lnTo>
                  <a:pt x="315388" y="143982"/>
                </a:lnTo>
                <a:lnTo>
                  <a:pt x="500507" y="143982"/>
                </a:lnTo>
                <a:lnTo>
                  <a:pt x="500507" y="123413"/>
                </a:lnTo>
                <a:close/>
                <a:moveTo>
                  <a:pt x="41138" y="61706"/>
                </a:moveTo>
                <a:lnTo>
                  <a:pt x="507364" y="61706"/>
                </a:lnTo>
                <a:lnTo>
                  <a:pt x="507364" y="34281"/>
                </a:lnTo>
                <a:lnTo>
                  <a:pt x="41138" y="34281"/>
                </a:lnTo>
                <a:lnTo>
                  <a:pt x="41138" y="61706"/>
                </a:lnTo>
                <a:close/>
                <a:moveTo>
                  <a:pt x="143982" y="82275"/>
                </a:moveTo>
                <a:lnTo>
                  <a:pt x="41138" y="82275"/>
                </a:lnTo>
                <a:lnTo>
                  <a:pt x="41138" y="102844"/>
                </a:lnTo>
                <a:lnTo>
                  <a:pt x="123413" y="102844"/>
                </a:lnTo>
                <a:lnTo>
                  <a:pt x="123413" y="123413"/>
                </a:lnTo>
                <a:lnTo>
                  <a:pt x="41138" y="123413"/>
                </a:lnTo>
                <a:lnTo>
                  <a:pt x="41138" y="260538"/>
                </a:lnTo>
                <a:lnTo>
                  <a:pt x="143982" y="260538"/>
                </a:lnTo>
                <a:lnTo>
                  <a:pt x="143982" y="82275"/>
                </a:lnTo>
                <a:close/>
                <a:moveTo>
                  <a:pt x="274251" y="82275"/>
                </a:moveTo>
                <a:lnTo>
                  <a:pt x="171407" y="82275"/>
                </a:lnTo>
                <a:lnTo>
                  <a:pt x="171407" y="260538"/>
                </a:lnTo>
                <a:lnTo>
                  <a:pt x="274251" y="260538"/>
                </a:lnTo>
                <a:lnTo>
                  <a:pt x="274251" y="82275"/>
                </a:lnTo>
                <a:close/>
                <a:moveTo>
                  <a:pt x="377095" y="102844"/>
                </a:moveTo>
                <a:lnTo>
                  <a:pt x="377095" y="82275"/>
                </a:lnTo>
                <a:lnTo>
                  <a:pt x="301676" y="82275"/>
                </a:lnTo>
                <a:lnTo>
                  <a:pt x="301676" y="102844"/>
                </a:lnTo>
                <a:lnTo>
                  <a:pt x="377095" y="102844"/>
                </a:lnTo>
                <a:close/>
                <a:moveTo>
                  <a:pt x="253682" y="185119"/>
                </a:moveTo>
                <a:lnTo>
                  <a:pt x="191975" y="185119"/>
                </a:lnTo>
                <a:lnTo>
                  <a:pt x="191975" y="205688"/>
                </a:lnTo>
                <a:lnTo>
                  <a:pt x="253682" y="205688"/>
                </a:lnTo>
                <a:lnTo>
                  <a:pt x="253682" y="185119"/>
                </a:lnTo>
                <a:close/>
                <a:moveTo>
                  <a:pt x="61706" y="205688"/>
                </a:moveTo>
                <a:lnTo>
                  <a:pt x="123413" y="205688"/>
                </a:lnTo>
                <a:lnTo>
                  <a:pt x="123413" y="185119"/>
                </a:lnTo>
                <a:lnTo>
                  <a:pt x="61706" y="185119"/>
                </a:lnTo>
                <a:lnTo>
                  <a:pt x="61706" y="205688"/>
                </a:lnTo>
                <a:close/>
              </a:path>
            </a:pathLst>
          </a:custGeom>
          <a:solidFill>
            <a:srgbClr val="00B050"/>
          </a:solidFill>
          <a:ln w="6794" cap="flat">
            <a:noFill/>
            <a:prstDash val="solid"/>
            <a:miter/>
          </a:ln>
        </p:spPr>
        <p:txBody>
          <a:bodyPr rtlCol="0" anchor="t"/>
          <a:lstStyle/>
          <a:p>
            <a:endParaRPr lang="en-US"/>
          </a:p>
        </p:txBody>
      </p:sp>
      <p:sp>
        <p:nvSpPr>
          <p:cNvPr id="96" name="Textfeld 95">
            <a:extLst>
              <a:ext uri="{FF2B5EF4-FFF2-40B4-BE49-F238E27FC236}">
                <a16:creationId xmlns:a16="http://schemas.microsoft.com/office/drawing/2014/main" id="{11980FBF-0EC3-AEE7-A9B8-60691E1F3525}"/>
              </a:ext>
            </a:extLst>
          </p:cNvPr>
          <p:cNvSpPr txBox="1">
            <a:spLocks/>
          </p:cNvSpPr>
          <p:nvPr/>
        </p:nvSpPr>
        <p:spPr>
          <a:xfrm>
            <a:off x="9159718" y="2522315"/>
            <a:ext cx="1186223" cy="453970"/>
          </a:xfrm>
          <a:prstGeom prst="rect">
            <a:avLst/>
          </a:prstGeom>
          <a:noFill/>
        </p:spPr>
        <p:txBody>
          <a:bodyPr wrap="none" lIns="0" tIns="0" rIns="0" bIns="0" rtlCol="0" anchor="t">
            <a:spAutoFit/>
          </a:bodyPr>
          <a:lstStyle/>
          <a:p>
            <a:pPr algn="ctr"/>
            <a:r>
              <a:rPr lang="en-US" sz="900" dirty="0">
                <a:solidFill>
                  <a:srgbClr val="00B050"/>
                </a:solidFill>
                <a:latin typeface="Arial"/>
                <a:ea typeface="+mn-ea"/>
              </a:rPr>
              <a:t>Windows 10 Enterprise</a:t>
            </a:r>
            <a:endParaRPr lang="en-US" sz="900" dirty="0">
              <a:solidFill>
                <a:srgbClr val="00B050"/>
              </a:solidFill>
              <a:latin typeface="Arial"/>
              <a:ea typeface="+mn-ea"/>
              <a:cs typeface="Arial"/>
            </a:endParaRPr>
          </a:p>
          <a:p>
            <a:pPr algn="ctr">
              <a:spcAft>
                <a:spcPts val="300"/>
              </a:spcAft>
            </a:pPr>
            <a:r>
              <a:rPr lang="en-US" sz="900" dirty="0">
                <a:solidFill>
                  <a:srgbClr val="00B050"/>
                </a:solidFill>
                <a:latin typeface="Arial"/>
                <a:ea typeface="+mn-ea"/>
              </a:rPr>
              <a:t>LTSC 2019</a:t>
            </a:r>
            <a:endParaRPr lang="en-US" sz="900" dirty="0">
              <a:solidFill>
                <a:srgbClr val="00B050"/>
              </a:solidFill>
              <a:latin typeface="Arial"/>
              <a:ea typeface="+mn-ea"/>
              <a:cs typeface="Arial"/>
            </a:endParaRPr>
          </a:p>
          <a:p>
            <a:pPr algn="ctr" fontAlgn="auto">
              <a:spcBef>
                <a:spcPts val="0"/>
              </a:spcBef>
              <a:spcAft>
                <a:spcPts val="0"/>
              </a:spcAft>
            </a:pPr>
            <a:r>
              <a:rPr lang="en-US" sz="900" dirty="0">
                <a:solidFill>
                  <a:srgbClr val="00B050"/>
                </a:solidFill>
                <a:latin typeface="Arial"/>
                <a:ea typeface="+mn-ea"/>
              </a:rPr>
              <a:t>Windows Server 2019</a:t>
            </a:r>
            <a:endParaRPr lang="en-US" sz="900" dirty="0">
              <a:solidFill>
                <a:srgbClr val="00B050"/>
              </a:solidFill>
              <a:latin typeface="Arial"/>
              <a:ea typeface="+mn-ea"/>
              <a:cs typeface="Arial"/>
            </a:endParaRPr>
          </a:p>
        </p:txBody>
      </p:sp>
      <p:sp>
        <p:nvSpPr>
          <p:cNvPr id="97" name="Freihandform: Form 96">
            <a:extLst>
              <a:ext uri="{FF2B5EF4-FFF2-40B4-BE49-F238E27FC236}">
                <a16:creationId xmlns:a16="http://schemas.microsoft.com/office/drawing/2014/main" id="{5BBF7ACB-717E-45E0-2640-A3AC9A340D71}"/>
              </a:ext>
            </a:extLst>
          </p:cNvPr>
          <p:cNvSpPr>
            <a:spLocks noChangeAspect="1"/>
          </p:cNvSpPr>
          <p:nvPr/>
        </p:nvSpPr>
        <p:spPr bwMode="gray">
          <a:xfrm>
            <a:off x="10221603" y="1288873"/>
            <a:ext cx="256823" cy="326745"/>
          </a:xfrm>
          <a:custGeom>
            <a:avLst/>
            <a:gdLst>
              <a:gd name="connsiteX0" fmla="*/ 178263 w 356525"/>
              <a:gd name="connsiteY0" fmla="*/ 0 h 438801"/>
              <a:gd name="connsiteX1" fmla="*/ 0 w 356525"/>
              <a:gd name="connsiteY1" fmla="*/ 82275 h 438801"/>
              <a:gd name="connsiteX2" fmla="*/ 0 w 356525"/>
              <a:gd name="connsiteY2" fmla="*/ 219401 h 438801"/>
              <a:gd name="connsiteX3" fmla="*/ 178263 w 356525"/>
              <a:gd name="connsiteY3" fmla="*/ 438801 h 438801"/>
              <a:gd name="connsiteX4" fmla="*/ 356526 w 356525"/>
              <a:gd name="connsiteY4" fmla="*/ 219401 h 438801"/>
              <a:gd name="connsiteX5" fmla="*/ 356526 w 356525"/>
              <a:gd name="connsiteY5" fmla="*/ 82275 h 438801"/>
              <a:gd name="connsiteX6" fmla="*/ 178263 w 356525"/>
              <a:gd name="connsiteY6" fmla="*/ 0 h 438801"/>
              <a:gd name="connsiteX7" fmla="*/ 315388 w 356525"/>
              <a:gd name="connsiteY7" fmla="*/ 219401 h 438801"/>
              <a:gd name="connsiteX8" fmla="*/ 178263 w 356525"/>
              <a:gd name="connsiteY8" fmla="*/ 219401 h 438801"/>
              <a:gd name="connsiteX9" fmla="*/ 178263 w 356525"/>
              <a:gd name="connsiteY9" fmla="*/ 396224 h 438801"/>
              <a:gd name="connsiteX10" fmla="*/ 41138 w 356525"/>
              <a:gd name="connsiteY10" fmla="*/ 219401 h 438801"/>
              <a:gd name="connsiteX11" fmla="*/ 178263 w 356525"/>
              <a:gd name="connsiteY11" fmla="*/ 219401 h 438801"/>
              <a:gd name="connsiteX12" fmla="*/ 178263 w 356525"/>
              <a:gd name="connsiteY12" fmla="*/ 45320 h 438801"/>
              <a:gd name="connsiteX13" fmla="*/ 315388 w 356525"/>
              <a:gd name="connsiteY13" fmla="*/ 108603 h 438801"/>
              <a:gd name="connsiteX14" fmla="*/ 315388 w 356525"/>
              <a:gd name="connsiteY14" fmla="*/ 219401 h 43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525" h="438801">
                <a:moveTo>
                  <a:pt x="178263" y="0"/>
                </a:moveTo>
                <a:lnTo>
                  <a:pt x="0" y="82275"/>
                </a:lnTo>
                <a:lnTo>
                  <a:pt x="0" y="219401"/>
                </a:lnTo>
                <a:cubicBezTo>
                  <a:pt x="0" y="330198"/>
                  <a:pt x="75967" y="413570"/>
                  <a:pt x="178263" y="438801"/>
                </a:cubicBezTo>
                <a:cubicBezTo>
                  <a:pt x="280558" y="413570"/>
                  <a:pt x="356526" y="330198"/>
                  <a:pt x="356526" y="219401"/>
                </a:cubicBezTo>
                <a:lnTo>
                  <a:pt x="356526" y="82275"/>
                </a:lnTo>
                <a:lnTo>
                  <a:pt x="178263" y="0"/>
                </a:lnTo>
                <a:close/>
                <a:moveTo>
                  <a:pt x="315388" y="219401"/>
                </a:moveTo>
                <a:lnTo>
                  <a:pt x="178263" y="219401"/>
                </a:lnTo>
                <a:lnTo>
                  <a:pt x="178263" y="396224"/>
                </a:lnTo>
                <a:cubicBezTo>
                  <a:pt x="94616" y="371610"/>
                  <a:pt x="41138" y="303184"/>
                  <a:pt x="41138" y="219401"/>
                </a:cubicBezTo>
                <a:lnTo>
                  <a:pt x="178263" y="219401"/>
                </a:lnTo>
                <a:lnTo>
                  <a:pt x="178263" y="45320"/>
                </a:lnTo>
                <a:lnTo>
                  <a:pt x="315388" y="108603"/>
                </a:lnTo>
                <a:lnTo>
                  <a:pt x="315388" y="219401"/>
                </a:lnTo>
                <a:close/>
              </a:path>
            </a:pathLst>
          </a:custGeom>
          <a:solidFill>
            <a:srgbClr val="00B050"/>
          </a:solidFill>
          <a:ln w="6794" cap="flat">
            <a:solidFill>
              <a:srgbClr val="00B050"/>
            </a:solidFill>
            <a:prstDash val="solid"/>
            <a:miter/>
          </a:ln>
        </p:spPr>
        <p:txBody>
          <a:bodyPr rtlCol="0" anchor="ctr"/>
          <a:lstStyle/>
          <a:p>
            <a:endParaRPr lang="en-US">
              <a:solidFill>
                <a:srgbClr val="00B050"/>
              </a:solidFill>
            </a:endParaRPr>
          </a:p>
        </p:txBody>
      </p:sp>
      <p:sp>
        <p:nvSpPr>
          <p:cNvPr id="3" name="Textfeld 2">
            <a:extLst>
              <a:ext uri="{FF2B5EF4-FFF2-40B4-BE49-F238E27FC236}">
                <a16:creationId xmlns:a16="http://schemas.microsoft.com/office/drawing/2014/main" id="{0A7179DE-063F-9A64-9E9E-AF3439F14CCB}"/>
              </a:ext>
            </a:extLst>
          </p:cNvPr>
          <p:cNvSpPr txBox="1"/>
          <p:nvPr/>
        </p:nvSpPr>
        <p:spPr>
          <a:xfrm>
            <a:off x="2070100" y="1384300"/>
            <a:ext cx="1981199" cy="57150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endParaRPr lang="de-DE" err="1">
              <a:solidFill>
                <a:schemeClr val="tx1"/>
              </a:solidFill>
            </a:endParaRPr>
          </a:p>
        </p:txBody>
      </p:sp>
      <p:sp>
        <p:nvSpPr>
          <p:cNvPr id="9" name="Textfeld 8">
            <a:extLst>
              <a:ext uri="{FF2B5EF4-FFF2-40B4-BE49-F238E27FC236}">
                <a16:creationId xmlns:a16="http://schemas.microsoft.com/office/drawing/2014/main" id="{B8F231E6-DDB0-89B2-4FF6-C9F3A0E86F9F}"/>
              </a:ext>
            </a:extLst>
          </p:cNvPr>
          <p:cNvSpPr txBox="1"/>
          <p:nvPr/>
        </p:nvSpPr>
        <p:spPr>
          <a:xfrm>
            <a:off x="6367089" y="1094905"/>
            <a:ext cx="2654829" cy="430887"/>
          </a:xfrm>
          <a:prstGeom prst="rect">
            <a:avLst/>
          </a:prstGeom>
          <a:noFill/>
        </p:spPr>
        <p:txBody>
          <a:bodyPr wrap="square" lIns="0" tIns="0" rIns="0" bIns="0" rtlCol="0">
            <a:spAutoFit/>
          </a:bodyPr>
          <a:lstStyle/>
          <a:p>
            <a:pPr algn="l"/>
            <a:r>
              <a:rPr lang="de-DE" sz="1400" dirty="0">
                <a:solidFill>
                  <a:schemeClr val="tx1"/>
                </a:solidFill>
              </a:rPr>
              <a:t>Legacy System Service PCS 7 End </a:t>
            </a:r>
            <a:r>
              <a:rPr lang="de-DE" sz="1400" dirty="0" err="1">
                <a:solidFill>
                  <a:schemeClr val="tx1"/>
                </a:solidFill>
              </a:rPr>
              <a:t>of</a:t>
            </a:r>
            <a:r>
              <a:rPr lang="de-DE" sz="1400" dirty="0">
                <a:solidFill>
                  <a:schemeClr val="tx1"/>
                </a:solidFill>
              </a:rPr>
              <a:t> Support 31.12.27</a:t>
            </a:r>
          </a:p>
        </p:txBody>
      </p:sp>
      <p:sp>
        <p:nvSpPr>
          <p:cNvPr id="2" name="Foliennummernplatzhalter 1">
            <a:extLst>
              <a:ext uri="{FF2B5EF4-FFF2-40B4-BE49-F238E27FC236}">
                <a16:creationId xmlns:a16="http://schemas.microsoft.com/office/drawing/2014/main" id="{F88A6482-D2DF-830A-DF2B-36D0386104F8}"/>
              </a:ext>
            </a:extLst>
          </p:cNvPr>
          <p:cNvSpPr>
            <a:spLocks noGrp="1"/>
          </p:cNvSpPr>
          <p:nvPr>
            <p:ph type="sldNum" sz="quarter" idx="11"/>
          </p:nvPr>
        </p:nvSpPr>
        <p:spPr/>
        <p:txBody>
          <a:bodyPr/>
          <a:lstStyle/>
          <a:p>
            <a:r>
              <a:rPr lang="en-US"/>
              <a:t>Page </a:t>
            </a:r>
            <a:fld id="{15EBE321-CBB1-4E91-BD14-37C8D44326FB}" type="slidenum">
              <a:rPr lang="en-US" smtClean="0"/>
              <a:pPr/>
              <a:t>5</a:t>
            </a:fld>
            <a:endParaRPr lang="en-US"/>
          </a:p>
        </p:txBody>
      </p:sp>
    </p:spTree>
    <p:extLst>
      <p:ext uri="{BB962C8B-B14F-4D97-AF65-F5344CB8AC3E}">
        <p14:creationId xmlns:p14="http://schemas.microsoft.com/office/powerpoint/2010/main" val="2986480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4D685-493F-8688-2C5F-076C291B83A5}"/>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2C9205-B9FB-D416-C3C2-F75657F0B79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7" name="Objekt 6" hidden="1">
                        <a:extLst>
                          <a:ext uri="{FF2B5EF4-FFF2-40B4-BE49-F238E27FC236}">
                            <a16:creationId xmlns:a16="http://schemas.microsoft.com/office/drawing/2014/main" id="{C02C9205-B9FB-D416-C3C2-F75657F0B79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FF2647C-9CC6-B2B8-8A42-C339A8C7CBAA}"/>
              </a:ext>
            </a:extLst>
          </p:cNvPr>
          <p:cNvSpPr>
            <a:spLocks noGrp="1"/>
          </p:cNvSpPr>
          <p:nvPr>
            <p:ph type="title"/>
          </p:nvPr>
        </p:nvSpPr>
        <p:spPr bwMode="gray">
          <a:xfrm>
            <a:off x="410400" y="478800"/>
            <a:ext cx="10745280" cy="576000"/>
          </a:xfrm>
        </p:spPr>
        <p:txBody>
          <a:bodyPr vert="horz"/>
          <a:lstStyle/>
          <a:p>
            <a:r>
              <a:rPr lang="en-US"/>
              <a:t>Modernization of SIMATIC PCS 7 Systems</a:t>
            </a:r>
          </a:p>
        </p:txBody>
      </p:sp>
      <p:sp>
        <p:nvSpPr>
          <p:cNvPr id="3" name="Fußzeilenplatzhalter 2">
            <a:extLst>
              <a:ext uri="{FF2B5EF4-FFF2-40B4-BE49-F238E27FC236}">
                <a16:creationId xmlns:a16="http://schemas.microsoft.com/office/drawing/2014/main" id="{BB29D6BF-A2DD-1D82-77B1-26C106996359}"/>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5" name="Titel 1">
            <a:extLst>
              <a:ext uri="{FF2B5EF4-FFF2-40B4-BE49-F238E27FC236}">
                <a16:creationId xmlns:a16="http://schemas.microsoft.com/office/drawing/2014/main" id="{5838D81F-8E31-C867-54F5-0A2C07FDF096}"/>
              </a:ext>
            </a:extLst>
          </p:cNvPr>
          <p:cNvSpPr txBox="1">
            <a:spLocks/>
          </p:cNvSpPr>
          <p:nvPr/>
        </p:nvSpPr>
        <p:spPr bwMode="gray">
          <a:xfrm>
            <a:off x="410303" y="383550"/>
            <a:ext cx="9863997" cy="576000"/>
          </a:xfrm>
          <a:prstGeom prst="rect">
            <a:avLst/>
          </a:prstGeom>
        </p:spPr>
        <p:txBody>
          <a:bodyPr vert="horz" lIns="0" tIns="0" rIns="324000" bIns="14400" rtlCol="0" anchor="t" anchorCtr="0">
            <a:noAutofit/>
          </a:bodyPr>
          <a:lst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a:lstStyle>
          <a:p>
            <a:endParaRPr lang="en-US"/>
          </a:p>
        </p:txBody>
      </p:sp>
      <p:sp>
        <p:nvSpPr>
          <p:cNvPr id="9" name="Rechteck 8">
            <a:extLst>
              <a:ext uri="{FF2B5EF4-FFF2-40B4-BE49-F238E27FC236}">
                <a16:creationId xmlns:a16="http://schemas.microsoft.com/office/drawing/2014/main" id="{ED35EB3B-8CF5-A357-CE36-0AEA3E3C1423}"/>
              </a:ext>
            </a:extLst>
          </p:cNvPr>
          <p:cNvSpPr>
            <a:spLocks/>
          </p:cNvSpPr>
          <p:nvPr/>
        </p:nvSpPr>
        <p:spPr bwMode="gray">
          <a:xfrm>
            <a:off x="411162" y="1414463"/>
            <a:ext cx="3316565" cy="4390317"/>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lstStyle/>
          <a:p>
            <a:pPr marL="0" lvl="2" indent="0">
              <a:lnSpc>
                <a:spcPct val="100000"/>
              </a:lnSpc>
              <a:spcBef>
                <a:spcPct val="30000"/>
              </a:spcBef>
              <a:buNone/>
              <a:tabLst>
                <a:tab pos="179388" algn="l"/>
              </a:tabLst>
              <a:defRPr/>
            </a:pPr>
            <a:r>
              <a:rPr lang="en-US" i="0" u="none" baseline="0">
                <a:solidFill>
                  <a:schemeClr val="tx1"/>
                </a:solidFill>
                <a:latin typeface="Arial" charset="0"/>
                <a:cs typeface="Arial" charset="0"/>
              </a:rPr>
              <a:t>&lt;Insert Key visual for Sales Module (L3)&gt;</a:t>
            </a:r>
          </a:p>
        </p:txBody>
      </p:sp>
      <p:sp>
        <p:nvSpPr>
          <p:cNvPr id="178" name="Inhaltsplatzhalter 2">
            <a:extLst>
              <a:ext uri="{FF2B5EF4-FFF2-40B4-BE49-F238E27FC236}">
                <a16:creationId xmlns:a16="http://schemas.microsoft.com/office/drawing/2014/main" id="{53E184F6-4CA1-851B-8A8A-11B93AECA6EE}"/>
              </a:ext>
            </a:extLst>
          </p:cNvPr>
          <p:cNvSpPr txBox="1">
            <a:spLocks/>
          </p:cNvSpPr>
          <p:nvPr/>
        </p:nvSpPr>
        <p:spPr bwMode="gray">
          <a:xfrm>
            <a:off x="4012928" y="1948948"/>
            <a:ext cx="7777163" cy="5001369"/>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lnSpc>
                <a:spcPct val="100000"/>
              </a:lnSpc>
              <a:spcBef>
                <a:spcPts val="600"/>
              </a:spcBef>
              <a:spcAft>
                <a:spcPts val="600"/>
              </a:spcAft>
            </a:pPr>
            <a:r>
              <a:rPr lang="en-US" sz="1400" b="1" dirty="0">
                <a:latin typeface="Arial"/>
              </a:rPr>
              <a:t>The modernization will be carried out jointly with Siemens Region</a:t>
            </a:r>
          </a:p>
          <a:p>
            <a:pPr>
              <a:lnSpc>
                <a:spcPct val="100000"/>
              </a:lnSpc>
              <a:spcBef>
                <a:spcPts val="600"/>
              </a:spcBef>
              <a:spcAft>
                <a:spcPts val="600"/>
              </a:spcAft>
            </a:pPr>
            <a:endParaRPr lang="en-US" sz="1400" b="1" dirty="0">
              <a:latin typeface="Arial"/>
            </a:endParaRPr>
          </a:p>
          <a:p>
            <a:pPr>
              <a:lnSpc>
                <a:spcPct val="100000"/>
              </a:lnSpc>
              <a:spcBef>
                <a:spcPts val="0"/>
              </a:spcBef>
              <a:spcAft>
                <a:spcPts val="0"/>
              </a:spcAft>
            </a:pPr>
            <a:r>
              <a:rPr lang="de-DE" sz="1400" b="1" dirty="0">
                <a:latin typeface="Arial"/>
              </a:rPr>
              <a:t>Possible </a:t>
            </a:r>
            <a:r>
              <a:rPr lang="de-DE" sz="1400" b="1" dirty="0" err="1">
                <a:latin typeface="Arial"/>
              </a:rPr>
              <a:t>work</a:t>
            </a:r>
            <a:r>
              <a:rPr lang="de-DE" sz="1400" b="1" dirty="0">
                <a:latin typeface="Arial"/>
              </a:rPr>
              <a:t> </a:t>
            </a:r>
            <a:r>
              <a:rPr lang="de-DE" sz="1400" b="1" dirty="0" err="1">
                <a:latin typeface="Arial"/>
              </a:rPr>
              <a:t>packages</a:t>
            </a:r>
            <a:r>
              <a:rPr lang="de-DE" sz="1400" b="1" dirty="0">
                <a:latin typeface="Arial"/>
              </a:rPr>
              <a:t>:</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Project analysis</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Installation and setup of the new HW (IPC or virtual)</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Project upgrade SIMATIC PCS 7 to current status</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Library exchange to APL (Ready for SIMATIC PCS neo)</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Standardization (preparation for lifecycle service contract)</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HQ-FAT</a:t>
            </a:r>
            <a:r>
              <a:rPr lang="de-DE" sz="1400" baseline="30000" dirty="0">
                <a:solidFill>
                  <a:schemeClr val="tx1"/>
                </a:solidFill>
                <a:latin typeface="Arial"/>
              </a:rPr>
              <a:t> 1</a:t>
            </a:r>
            <a:r>
              <a:rPr lang="en-US" sz="1400" dirty="0">
                <a:latin typeface="Arial"/>
              </a:rPr>
              <a:t> at own test installation also remotely</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Commissioning support</a:t>
            </a:r>
          </a:p>
          <a:p>
            <a:pPr marL="285750" indent="-285750">
              <a:lnSpc>
                <a:spcPct val="100000"/>
              </a:lnSpc>
              <a:spcBef>
                <a:spcPts val="0"/>
              </a:spcBef>
              <a:spcAft>
                <a:spcPts val="0"/>
              </a:spcAft>
              <a:buFont typeface="Arial" panose="020B0604020202020204" pitchFamily="34" charset="0"/>
              <a:buChar char="•"/>
            </a:pPr>
            <a:endParaRPr lang="de-DE" sz="1400" dirty="0">
              <a:latin typeface="Arial"/>
            </a:endParaRPr>
          </a:p>
          <a:p>
            <a:pPr>
              <a:lnSpc>
                <a:spcPct val="100000"/>
              </a:lnSpc>
              <a:spcBef>
                <a:spcPts val="600"/>
              </a:spcBef>
              <a:spcAft>
                <a:spcPts val="600"/>
              </a:spcAft>
            </a:pPr>
            <a:r>
              <a:rPr lang="de-DE" sz="1400" b="1" dirty="0">
                <a:latin typeface="Arial"/>
              </a:rPr>
              <a:t>Options: </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Image adaptations for widescreen monitors with new resolution – SIMATIC PCS 7 OS PDL’s</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Conversion to new curve design – SIMATIC PCS 7 OS / Trends</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Conversion and standardization of CFC structures to CM/ CMT</a:t>
            </a:r>
            <a:r>
              <a:rPr lang="en-US" sz="1400" baseline="30000" dirty="0">
                <a:latin typeface="Arial"/>
              </a:rPr>
              <a:t>2  </a:t>
            </a:r>
            <a:r>
              <a:rPr lang="en-US" sz="1400" dirty="0">
                <a:latin typeface="Arial"/>
              </a:rPr>
              <a:t>–  SIMATIC PCS 7 Engineering</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SIMATIC Process Historian / Information Sever upgrade</a:t>
            </a:r>
          </a:p>
          <a:p>
            <a:pPr marL="285750" indent="-285750">
              <a:lnSpc>
                <a:spcPct val="100000"/>
              </a:lnSpc>
              <a:spcBef>
                <a:spcPts val="600"/>
              </a:spcBef>
              <a:spcAft>
                <a:spcPts val="600"/>
              </a:spcAft>
              <a:buFont typeface="Arial" panose="020B0604020202020204" pitchFamily="34" charset="0"/>
              <a:buChar char="•"/>
            </a:pPr>
            <a:endParaRPr lang="de-DE" sz="1400" dirty="0">
              <a:latin typeface="Arial"/>
            </a:endParaRPr>
          </a:p>
          <a:p>
            <a:pPr>
              <a:lnSpc>
                <a:spcPct val="100000"/>
              </a:lnSpc>
              <a:spcBef>
                <a:spcPts val="600"/>
              </a:spcBef>
              <a:spcAft>
                <a:spcPts val="600"/>
              </a:spcAft>
            </a:pPr>
            <a:endParaRPr lang="de-DE" sz="1400" b="1" dirty="0">
              <a:latin typeface="Arial"/>
            </a:endParaRPr>
          </a:p>
          <a:p>
            <a:pPr marL="180000" indent="-180000">
              <a:lnSpc>
                <a:spcPct val="100000"/>
              </a:lnSpc>
              <a:spcAft>
                <a:spcPts val="600"/>
              </a:spcAft>
              <a:buFont typeface="Arial" panose="020B0604020202020204" pitchFamily="34" charset="0"/>
              <a:buChar char="•"/>
            </a:pPr>
            <a:endParaRPr lang="en-US" altLang="de-DE" sz="1400" dirty="0">
              <a:latin typeface="+mn-lt"/>
            </a:endParaRPr>
          </a:p>
        </p:txBody>
      </p:sp>
      <p:sp>
        <p:nvSpPr>
          <p:cNvPr id="179" name="Rectangle 19">
            <a:extLst>
              <a:ext uri="{FF2B5EF4-FFF2-40B4-BE49-F238E27FC236}">
                <a16:creationId xmlns:a16="http://schemas.microsoft.com/office/drawing/2014/main" id="{FBAA55AA-9F91-458E-54C1-A9641FA98C7B}"/>
              </a:ext>
            </a:extLst>
          </p:cNvPr>
          <p:cNvSpPr>
            <a:spLocks/>
          </p:cNvSpPr>
          <p:nvPr/>
        </p:nvSpPr>
        <p:spPr bwMode="gray">
          <a:xfrm>
            <a:off x="4012930" y="1523595"/>
            <a:ext cx="7777161" cy="249171"/>
          </a:xfrm>
          <a:prstGeom prst="rect">
            <a:avLst/>
          </a:prstGeom>
          <a:noFill/>
          <a:ln>
            <a:noFill/>
          </a:ln>
          <a:effectLst/>
        </p:spPr>
        <p:txBody>
          <a:bodyPr wrap="square" lIns="0" tIns="0" rIns="0" bIns="0" numCol="1" spcCol="72000" rtlCol="0" anchor="b">
            <a:noAutofit/>
          </a:bodyPr>
          <a:lstStyle/>
          <a:p>
            <a:pPr>
              <a:spcBef>
                <a:spcPct val="0"/>
              </a:spcBef>
              <a:buClr>
                <a:srgbClr val="009999"/>
              </a:buClr>
              <a:defRPr/>
            </a:pPr>
            <a:r>
              <a:rPr lang="en-US" sz="1600" b="1" dirty="0">
                <a:solidFill>
                  <a:prstClr val="white"/>
                </a:solidFill>
                <a:latin typeface="Arial"/>
                <a:ea typeface="+mn-ea"/>
                <a:cs typeface="+mn-cs"/>
              </a:rPr>
              <a:t>SIMATIC PCS 7 Modernization</a:t>
            </a:r>
          </a:p>
        </p:txBody>
      </p:sp>
      <p:cxnSp>
        <p:nvCxnSpPr>
          <p:cNvPr id="180" name="Gerade Verbindung 4">
            <a:extLst>
              <a:ext uri="{FF2B5EF4-FFF2-40B4-BE49-F238E27FC236}">
                <a16:creationId xmlns:a16="http://schemas.microsoft.com/office/drawing/2014/main" id="{F8F5A39D-FB31-3E26-1A31-5BEF37BD6377}"/>
              </a:ext>
            </a:extLst>
          </p:cNvPr>
          <p:cNvCxnSpPr>
            <a:cxnSpLocks/>
          </p:cNvCxnSpPr>
          <p:nvPr/>
        </p:nvCxnSpPr>
        <p:spPr bwMode="gray">
          <a:xfrm flipH="1">
            <a:off x="4012928" y="1860857"/>
            <a:ext cx="7777161" cy="0"/>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6" name="Textfeld 5">
            <a:extLst>
              <a:ext uri="{FF2B5EF4-FFF2-40B4-BE49-F238E27FC236}">
                <a16:creationId xmlns:a16="http://schemas.microsoft.com/office/drawing/2014/main" id="{00F7D052-878B-0BA4-6250-FA4A6F3C3F26}"/>
              </a:ext>
            </a:extLst>
          </p:cNvPr>
          <p:cNvSpPr txBox="1"/>
          <p:nvPr/>
        </p:nvSpPr>
        <p:spPr>
          <a:xfrm>
            <a:off x="416645" y="6125763"/>
            <a:ext cx="5026156" cy="153888"/>
          </a:xfrm>
          <a:prstGeom prst="rect">
            <a:avLst/>
          </a:prstGeom>
          <a:noFill/>
        </p:spPr>
        <p:txBody>
          <a:bodyPr wrap="square" lIns="0" tIns="0" rIns="0" bIns="0" rtlCol="0" anchor="t">
            <a:spAutoFit/>
          </a:bodyPr>
          <a:lstStyle/>
          <a:p>
            <a:pPr>
              <a:buClr>
                <a:srgbClr val="009999"/>
              </a:buClr>
            </a:pPr>
            <a:r>
              <a:rPr lang="de-DE" sz="900" baseline="30000">
                <a:solidFill>
                  <a:schemeClr val="tx1"/>
                </a:solidFill>
                <a:latin typeface="Arial"/>
              </a:rPr>
              <a:t>1 </a:t>
            </a:r>
            <a:r>
              <a:rPr lang="de-DE" sz="1000">
                <a:solidFill>
                  <a:schemeClr val="tx1"/>
                </a:solidFill>
                <a:latin typeface="Arial"/>
              </a:rPr>
              <a:t>Head </a:t>
            </a:r>
            <a:r>
              <a:rPr lang="de-DE" sz="1000" err="1">
                <a:solidFill>
                  <a:schemeClr val="tx1"/>
                </a:solidFill>
                <a:latin typeface="Arial"/>
              </a:rPr>
              <a:t>Quarter</a:t>
            </a:r>
            <a:r>
              <a:rPr lang="de-DE" sz="1000">
                <a:solidFill>
                  <a:schemeClr val="tx1"/>
                </a:solidFill>
                <a:latin typeface="Arial"/>
              </a:rPr>
              <a:t> Factory Acceptance Test; 2</a:t>
            </a:r>
            <a:r>
              <a:rPr lang="de-DE" sz="900" baseline="30000">
                <a:solidFill>
                  <a:schemeClr val="tx1"/>
                </a:solidFill>
                <a:latin typeface="Arial"/>
              </a:rPr>
              <a:t> </a:t>
            </a:r>
            <a:r>
              <a:rPr lang="de-DE" sz="1000">
                <a:solidFill>
                  <a:schemeClr val="tx1"/>
                </a:solidFill>
                <a:latin typeface="Arial"/>
              </a:rPr>
              <a:t>Control Modul/ Control Module Type</a:t>
            </a:r>
            <a:endParaRPr lang="en-US" sz="1000">
              <a:solidFill>
                <a:schemeClr val="tx1"/>
              </a:solidFill>
              <a:latin typeface="Arial"/>
            </a:endParaRPr>
          </a:p>
        </p:txBody>
      </p:sp>
      <p:pic>
        <p:nvPicPr>
          <p:cNvPr id="8" name="Grafik 324">
            <a:extLst>
              <a:ext uri="{FF2B5EF4-FFF2-40B4-BE49-F238E27FC236}">
                <a16:creationId xmlns:a16="http://schemas.microsoft.com/office/drawing/2014/main" id="{5F1AADBB-1857-52ED-92AE-7CC3DF46537B}"/>
              </a:ext>
            </a:extLst>
          </p:cNvPr>
          <p:cNvPicPr preferRelativeResize="0">
            <a:picLocks/>
          </p:cNvPicPr>
          <p:nvPr/>
        </p:nvPicPr>
        <p:blipFill>
          <a:blip r:embed="rId6"/>
          <a:srcRect l="17100" t="20557" r="34539" b="15666"/>
          <a:stretch>
            <a:fillRect/>
          </a:stretch>
        </p:blipFill>
        <p:spPr>
          <a:xfrm>
            <a:off x="411361" y="1415516"/>
            <a:ext cx="3316366" cy="4391559"/>
          </a:xfrm>
          <a:prstGeom prst="rect">
            <a:avLst/>
          </a:prstGeom>
        </p:spPr>
      </p:pic>
      <p:sp>
        <p:nvSpPr>
          <p:cNvPr id="4" name="Foliennummernplatzhalter 3">
            <a:extLst>
              <a:ext uri="{FF2B5EF4-FFF2-40B4-BE49-F238E27FC236}">
                <a16:creationId xmlns:a16="http://schemas.microsoft.com/office/drawing/2014/main" id="{9A1C00B9-BA9A-90A2-587E-AB7119F9323D}"/>
              </a:ext>
            </a:extLst>
          </p:cNvPr>
          <p:cNvSpPr>
            <a:spLocks noGrp="1"/>
          </p:cNvSpPr>
          <p:nvPr>
            <p:ph type="sldNum" sz="quarter" idx="11"/>
          </p:nvPr>
        </p:nvSpPr>
        <p:spPr/>
        <p:txBody>
          <a:bodyPr/>
          <a:lstStyle/>
          <a:p>
            <a:r>
              <a:rPr lang="en-US"/>
              <a:t>Page </a:t>
            </a:r>
            <a:fld id="{15EBE321-CBB1-4E91-BD14-37C8D44326FB}" type="slidenum">
              <a:rPr lang="en-US" smtClean="0"/>
              <a:pPr/>
              <a:t>6</a:t>
            </a:fld>
            <a:endParaRPr lang="en-US"/>
          </a:p>
        </p:txBody>
      </p:sp>
    </p:spTree>
    <p:extLst>
      <p:ext uri="{BB962C8B-B14F-4D97-AF65-F5344CB8AC3E}">
        <p14:creationId xmlns:p14="http://schemas.microsoft.com/office/powerpoint/2010/main" val="1986205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01263-3EEA-EB6E-FBFB-D123B6E8E0EF}"/>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EB7175B-F199-533A-7F03-51192C0484A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7" name="Objekt 6" hidden="1">
                        <a:extLst>
                          <a:ext uri="{FF2B5EF4-FFF2-40B4-BE49-F238E27FC236}">
                            <a16:creationId xmlns:a16="http://schemas.microsoft.com/office/drawing/2014/main" id="{9EB7175B-F199-533A-7F03-51192C048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3DAF341-E548-CCD0-F6D5-E9F630D9F537}"/>
              </a:ext>
            </a:extLst>
          </p:cNvPr>
          <p:cNvSpPr>
            <a:spLocks noGrp="1"/>
          </p:cNvSpPr>
          <p:nvPr>
            <p:ph type="title"/>
          </p:nvPr>
        </p:nvSpPr>
        <p:spPr bwMode="gray">
          <a:xfrm>
            <a:off x="410400" y="478800"/>
            <a:ext cx="10666674" cy="576000"/>
          </a:xfrm>
        </p:spPr>
        <p:txBody>
          <a:bodyPr vert="horz"/>
          <a:lstStyle/>
          <a:p>
            <a:r>
              <a:rPr lang="en-US"/>
              <a:t>Modernization of SIMATIC PCS 7 Systems </a:t>
            </a:r>
          </a:p>
        </p:txBody>
      </p:sp>
      <p:sp>
        <p:nvSpPr>
          <p:cNvPr id="3" name="Fußzeilenplatzhalter 2">
            <a:extLst>
              <a:ext uri="{FF2B5EF4-FFF2-40B4-BE49-F238E27FC236}">
                <a16:creationId xmlns:a16="http://schemas.microsoft.com/office/drawing/2014/main" id="{083E1D86-0A17-AC84-3954-982FB12C1BC3}"/>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5" name="Titel 1">
            <a:extLst>
              <a:ext uri="{FF2B5EF4-FFF2-40B4-BE49-F238E27FC236}">
                <a16:creationId xmlns:a16="http://schemas.microsoft.com/office/drawing/2014/main" id="{D71D2AA8-95C1-2029-68DA-43F3C1D88FFB}"/>
              </a:ext>
            </a:extLst>
          </p:cNvPr>
          <p:cNvSpPr txBox="1">
            <a:spLocks/>
          </p:cNvSpPr>
          <p:nvPr/>
        </p:nvSpPr>
        <p:spPr bwMode="gray">
          <a:xfrm>
            <a:off x="410303" y="383550"/>
            <a:ext cx="9863997" cy="576000"/>
          </a:xfrm>
          <a:prstGeom prst="rect">
            <a:avLst/>
          </a:prstGeom>
        </p:spPr>
        <p:txBody>
          <a:bodyPr vert="horz" lIns="0" tIns="0" rIns="324000" bIns="14400" rtlCol="0" anchor="t" anchorCtr="0">
            <a:noAutofit/>
          </a:bodyPr>
          <a:lst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a:lstStyle>
          <a:p>
            <a:endParaRPr lang="en-US"/>
          </a:p>
        </p:txBody>
      </p:sp>
      <p:sp>
        <p:nvSpPr>
          <p:cNvPr id="9" name="Rechteck 8">
            <a:extLst>
              <a:ext uri="{FF2B5EF4-FFF2-40B4-BE49-F238E27FC236}">
                <a16:creationId xmlns:a16="http://schemas.microsoft.com/office/drawing/2014/main" id="{600E2F23-AEC2-CB84-EE52-2B70AFC55D58}"/>
              </a:ext>
            </a:extLst>
          </p:cNvPr>
          <p:cNvSpPr>
            <a:spLocks/>
          </p:cNvSpPr>
          <p:nvPr/>
        </p:nvSpPr>
        <p:spPr bwMode="gray">
          <a:xfrm>
            <a:off x="411162" y="1414463"/>
            <a:ext cx="3316565" cy="4390317"/>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lstStyle/>
          <a:p>
            <a:pPr marL="0" lvl="2" indent="0">
              <a:lnSpc>
                <a:spcPct val="100000"/>
              </a:lnSpc>
              <a:spcBef>
                <a:spcPct val="30000"/>
              </a:spcBef>
              <a:buNone/>
              <a:tabLst>
                <a:tab pos="179388" algn="l"/>
              </a:tabLst>
              <a:defRPr/>
            </a:pPr>
            <a:r>
              <a:rPr lang="en-US" i="0" u="none" baseline="0">
                <a:solidFill>
                  <a:schemeClr val="tx1"/>
                </a:solidFill>
                <a:latin typeface="Arial" charset="0"/>
                <a:cs typeface="Arial" charset="0"/>
              </a:rPr>
              <a:t>&lt;Insert Key visual for Sales Module (L3)&gt;</a:t>
            </a:r>
          </a:p>
        </p:txBody>
      </p:sp>
      <p:sp>
        <p:nvSpPr>
          <p:cNvPr id="178" name="Inhaltsplatzhalter 2">
            <a:extLst>
              <a:ext uri="{FF2B5EF4-FFF2-40B4-BE49-F238E27FC236}">
                <a16:creationId xmlns:a16="http://schemas.microsoft.com/office/drawing/2014/main" id="{CBF9EE7A-0CC9-7AD0-9EB6-1A39EE18E50D}"/>
              </a:ext>
            </a:extLst>
          </p:cNvPr>
          <p:cNvSpPr txBox="1">
            <a:spLocks/>
          </p:cNvSpPr>
          <p:nvPr/>
        </p:nvSpPr>
        <p:spPr bwMode="gray">
          <a:xfrm>
            <a:off x="4012928" y="1948948"/>
            <a:ext cx="7777163" cy="2185214"/>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Upgrades of older SIMATIC PCS 7 versions to the current version</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Optional preparation for future conversion to SIMATIC PCS neo</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Preparation of the system for a lifecycle service contract </a:t>
            </a:r>
          </a:p>
          <a:p>
            <a:pPr marL="285750" indent="-285750">
              <a:lnSpc>
                <a:spcPct val="100000"/>
              </a:lnSpc>
              <a:spcBef>
                <a:spcPts val="0"/>
              </a:spcBef>
              <a:spcAft>
                <a:spcPts val="0"/>
              </a:spcAft>
              <a:buClr>
                <a:schemeClr val="tx1"/>
              </a:buClr>
              <a:buFont typeface="Arial" panose="020B0604020202020204" pitchFamily="34" charset="0"/>
              <a:buChar char="•"/>
            </a:pPr>
            <a:r>
              <a:rPr lang="en-US" sz="1400" dirty="0">
                <a:latin typeface="Arial"/>
              </a:rPr>
              <a:t>Support for the modernization of TELEPERM M systems</a:t>
            </a:r>
          </a:p>
          <a:p>
            <a:pPr marL="285750" indent="-285750">
              <a:lnSpc>
                <a:spcPct val="100000"/>
              </a:lnSpc>
              <a:spcBef>
                <a:spcPts val="600"/>
              </a:spcBef>
              <a:spcAft>
                <a:spcPts val="600"/>
              </a:spcAft>
              <a:buClr>
                <a:schemeClr val="tx1"/>
              </a:buClr>
              <a:buFont typeface="Arial" panose="020B0604020202020204" pitchFamily="34" charset="0"/>
              <a:buChar char="•"/>
            </a:pPr>
            <a:endParaRPr lang="de-DE" sz="1400" dirty="0">
              <a:latin typeface="Arial"/>
            </a:endParaRPr>
          </a:p>
          <a:p>
            <a:pPr marL="285750" indent="-285750">
              <a:lnSpc>
                <a:spcPct val="100000"/>
              </a:lnSpc>
              <a:spcBef>
                <a:spcPts val="600"/>
              </a:spcBef>
              <a:spcAft>
                <a:spcPts val="600"/>
              </a:spcAft>
              <a:buFont typeface="Arial" panose="020B0604020202020204" pitchFamily="34" charset="0"/>
              <a:buChar char="•"/>
            </a:pPr>
            <a:endParaRPr lang="de-DE" sz="1400" dirty="0">
              <a:latin typeface="Arial"/>
            </a:endParaRPr>
          </a:p>
          <a:p>
            <a:pPr>
              <a:lnSpc>
                <a:spcPct val="100000"/>
              </a:lnSpc>
              <a:spcBef>
                <a:spcPts val="600"/>
              </a:spcBef>
              <a:spcAft>
                <a:spcPts val="600"/>
              </a:spcAft>
            </a:pPr>
            <a:endParaRPr lang="de-DE" sz="1400" b="1" dirty="0">
              <a:latin typeface="Arial"/>
            </a:endParaRPr>
          </a:p>
          <a:p>
            <a:pPr marL="180000" indent="-180000">
              <a:lnSpc>
                <a:spcPct val="100000"/>
              </a:lnSpc>
              <a:spcAft>
                <a:spcPts val="600"/>
              </a:spcAft>
              <a:buFont typeface="Arial" panose="020B0604020202020204" pitchFamily="34" charset="0"/>
              <a:buChar char="•"/>
            </a:pPr>
            <a:endParaRPr lang="en-US" altLang="de-DE" sz="1400" dirty="0">
              <a:latin typeface="+mn-lt"/>
            </a:endParaRPr>
          </a:p>
        </p:txBody>
      </p:sp>
      <p:sp>
        <p:nvSpPr>
          <p:cNvPr id="179" name="Rectangle 19">
            <a:extLst>
              <a:ext uri="{FF2B5EF4-FFF2-40B4-BE49-F238E27FC236}">
                <a16:creationId xmlns:a16="http://schemas.microsoft.com/office/drawing/2014/main" id="{06FCB27A-8002-6C4A-4943-17AB031A6EED}"/>
              </a:ext>
            </a:extLst>
          </p:cNvPr>
          <p:cNvSpPr>
            <a:spLocks/>
          </p:cNvSpPr>
          <p:nvPr/>
        </p:nvSpPr>
        <p:spPr bwMode="gray">
          <a:xfrm>
            <a:off x="4012930" y="1523595"/>
            <a:ext cx="7777161" cy="249171"/>
          </a:xfrm>
          <a:prstGeom prst="rect">
            <a:avLst/>
          </a:prstGeom>
          <a:noFill/>
          <a:ln>
            <a:noFill/>
          </a:ln>
          <a:effectLst/>
        </p:spPr>
        <p:txBody>
          <a:bodyPr wrap="square" lIns="0" tIns="0" rIns="0" bIns="0" numCol="1" spcCol="72000" rtlCol="0" anchor="b">
            <a:noAutofit/>
          </a:bodyPr>
          <a:lstStyle/>
          <a:p>
            <a:pPr>
              <a:lnSpc>
                <a:spcPct val="90000"/>
              </a:lnSpc>
              <a:spcBef>
                <a:spcPct val="0"/>
              </a:spcBef>
              <a:buClr>
                <a:srgbClr val="009999"/>
              </a:buClr>
              <a:defRPr/>
            </a:pPr>
            <a:r>
              <a:rPr lang="en-US" sz="1600" b="1" dirty="0">
                <a:solidFill>
                  <a:prstClr val="white"/>
                </a:solidFill>
                <a:latin typeface="Arial"/>
                <a:ea typeface="+mn-ea"/>
                <a:cs typeface="+mn-cs"/>
              </a:rPr>
              <a:t>SIMATIC PCS 7 Modernization offer...</a:t>
            </a:r>
          </a:p>
        </p:txBody>
      </p:sp>
      <p:cxnSp>
        <p:nvCxnSpPr>
          <p:cNvPr id="180" name="Gerade Verbindung 4">
            <a:extLst>
              <a:ext uri="{FF2B5EF4-FFF2-40B4-BE49-F238E27FC236}">
                <a16:creationId xmlns:a16="http://schemas.microsoft.com/office/drawing/2014/main" id="{45D0473D-8A83-6232-5123-F7494A7002CF}"/>
              </a:ext>
            </a:extLst>
          </p:cNvPr>
          <p:cNvCxnSpPr>
            <a:cxnSpLocks/>
          </p:cNvCxnSpPr>
          <p:nvPr/>
        </p:nvCxnSpPr>
        <p:spPr bwMode="gray">
          <a:xfrm flipH="1">
            <a:off x="4012928" y="1860857"/>
            <a:ext cx="7777161" cy="0"/>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20" name="Gruppieren 19">
            <a:extLst>
              <a:ext uri="{FF2B5EF4-FFF2-40B4-BE49-F238E27FC236}">
                <a16:creationId xmlns:a16="http://schemas.microsoft.com/office/drawing/2014/main" id="{E82DE399-A64F-8E65-C33C-46835500B582}"/>
              </a:ext>
            </a:extLst>
          </p:cNvPr>
          <p:cNvGrpSpPr/>
          <p:nvPr/>
        </p:nvGrpSpPr>
        <p:grpSpPr>
          <a:xfrm>
            <a:off x="4096429" y="3145760"/>
            <a:ext cx="7761662" cy="927719"/>
            <a:chOff x="2481614" y="4670033"/>
            <a:chExt cx="7773870" cy="820215"/>
          </a:xfrm>
        </p:grpSpPr>
        <p:sp>
          <p:nvSpPr>
            <p:cNvPr id="21" name="Ellipse 20">
              <a:extLst>
                <a:ext uri="{FF2B5EF4-FFF2-40B4-BE49-F238E27FC236}">
                  <a16:creationId xmlns:a16="http://schemas.microsoft.com/office/drawing/2014/main" id="{CDAC425F-13B7-ACFE-B685-7E6A42B68EE4}"/>
                </a:ext>
              </a:extLst>
            </p:cNvPr>
            <p:cNvSpPr/>
            <p:nvPr/>
          </p:nvSpPr>
          <p:spPr bwMode="auto">
            <a:xfrm>
              <a:off x="2481614" y="4691776"/>
              <a:ext cx="936000" cy="792000"/>
            </a:xfrm>
            <a:prstGeom prst="ellipse">
              <a:avLst/>
            </a:prstGeom>
            <a:noFill/>
            <a:ln>
              <a:solidFill>
                <a:schemeClr val="tx1"/>
              </a:solidFill>
            </a:ln>
            <a:effectLst/>
          </p:spPr>
          <p:txBody>
            <a:bodyPr wrap="square" lIns="108000" tIns="54000" rIns="108000" bIns="54000" numCol="1" spcCol="72000" rtlCol="0" anchor="ctr">
              <a:noAutofit/>
            </a:bodyPr>
            <a:lstStyle/>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panose="020B0604020202020204" pitchFamily="34" charset="-128"/>
                  <a:cs typeface="Arial Unicode MS" panose="020B0604020202020204" pitchFamily="34" charset="-128"/>
                </a:rPr>
                <a:t>SIMATIC PCS 7</a:t>
              </a:r>
            </a:p>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panose="020B0604020202020204" pitchFamily="34" charset="-128"/>
                  <a:cs typeface="Arial Unicode MS" panose="020B0604020202020204" pitchFamily="34" charset="-128"/>
                </a:rPr>
                <a:t>V6.1</a:t>
              </a:r>
            </a:p>
          </p:txBody>
        </p:sp>
        <p:sp>
          <p:nvSpPr>
            <p:cNvPr id="22" name="Ellipse 21">
              <a:extLst>
                <a:ext uri="{FF2B5EF4-FFF2-40B4-BE49-F238E27FC236}">
                  <a16:creationId xmlns:a16="http://schemas.microsoft.com/office/drawing/2014/main" id="{C05C1FF6-EF91-1479-7AFD-91B3479457BE}"/>
                </a:ext>
              </a:extLst>
            </p:cNvPr>
            <p:cNvSpPr/>
            <p:nvPr/>
          </p:nvSpPr>
          <p:spPr bwMode="auto">
            <a:xfrm>
              <a:off x="4103607" y="4670033"/>
              <a:ext cx="936000" cy="792000"/>
            </a:xfrm>
            <a:prstGeom prst="ellipse">
              <a:avLst/>
            </a:prstGeom>
            <a:noFill/>
            <a:ln>
              <a:solidFill>
                <a:schemeClr val="tx1"/>
              </a:solidFill>
            </a:ln>
            <a:effectLst/>
          </p:spPr>
          <p:txBody>
            <a:bodyPr wrap="square" lIns="108000" tIns="54000" rIns="108000" bIns="54000" numCol="1" spcCol="72000" rtlCol="0" anchor="ctr">
              <a:noAutofit/>
            </a:bodyPr>
            <a:lstStyle/>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panose="020B0604020202020204" pitchFamily="34" charset="-128"/>
                  <a:cs typeface="Arial Unicode MS" panose="020B0604020202020204" pitchFamily="34" charset="-128"/>
                </a:rPr>
                <a:t>SIMATIC PCS 7</a:t>
              </a:r>
            </a:p>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panose="020B0604020202020204" pitchFamily="34" charset="-128"/>
                  <a:cs typeface="Arial Unicode MS" panose="020B0604020202020204" pitchFamily="34" charset="-128"/>
                </a:rPr>
                <a:t>V7.1                 </a:t>
              </a:r>
            </a:p>
          </p:txBody>
        </p:sp>
        <p:sp>
          <p:nvSpPr>
            <p:cNvPr id="23" name="Ellipse 22">
              <a:extLst>
                <a:ext uri="{FF2B5EF4-FFF2-40B4-BE49-F238E27FC236}">
                  <a16:creationId xmlns:a16="http://schemas.microsoft.com/office/drawing/2014/main" id="{5CE715B9-E83A-3797-B724-191A06AC8FE9}"/>
                </a:ext>
              </a:extLst>
            </p:cNvPr>
            <p:cNvSpPr/>
            <p:nvPr/>
          </p:nvSpPr>
          <p:spPr bwMode="auto">
            <a:xfrm>
              <a:off x="5705079" y="4698248"/>
              <a:ext cx="936000" cy="792000"/>
            </a:xfrm>
            <a:prstGeom prst="ellipse">
              <a:avLst/>
            </a:prstGeom>
            <a:noFill/>
            <a:ln>
              <a:solidFill>
                <a:schemeClr val="tx1"/>
              </a:solidFill>
            </a:ln>
            <a:effectLst/>
          </p:spPr>
          <p:txBody>
            <a:bodyPr wrap="square" lIns="108000" tIns="54000" rIns="108000" bIns="54000" numCol="1" spcCol="72000" rtlCol="0" anchor="ctr">
              <a:noAutofit/>
            </a:bodyPr>
            <a:lstStyle/>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panose="020B0604020202020204" pitchFamily="34" charset="-128"/>
                  <a:cs typeface="Arial Unicode MS" panose="020B0604020202020204" pitchFamily="34" charset="-128"/>
                </a:rPr>
                <a:t>SIMATIC PCS 7</a:t>
              </a:r>
            </a:p>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panose="020B0604020202020204" pitchFamily="34" charset="-128"/>
                  <a:cs typeface="Arial Unicode MS" panose="020B0604020202020204" pitchFamily="34" charset="-128"/>
                </a:rPr>
                <a:t>V8.2</a:t>
              </a:r>
            </a:p>
          </p:txBody>
        </p:sp>
        <p:sp>
          <p:nvSpPr>
            <p:cNvPr id="24" name="Ellipse 23">
              <a:extLst>
                <a:ext uri="{FF2B5EF4-FFF2-40B4-BE49-F238E27FC236}">
                  <a16:creationId xmlns:a16="http://schemas.microsoft.com/office/drawing/2014/main" id="{4660AF49-A14B-5486-B6D0-C87A5F36E819}"/>
                </a:ext>
              </a:extLst>
            </p:cNvPr>
            <p:cNvSpPr/>
            <p:nvPr/>
          </p:nvSpPr>
          <p:spPr bwMode="auto">
            <a:xfrm>
              <a:off x="7325631" y="4698248"/>
              <a:ext cx="936000" cy="792000"/>
            </a:xfrm>
            <a:prstGeom prst="ellipse">
              <a:avLst/>
            </a:prstGeom>
            <a:noFill/>
            <a:ln>
              <a:solidFill>
                <a:schemeClr val="tx1"/>
              </a:solidFill>
            </a:ln>
            <a:effectLst/>
          </p:spPr>
          <p:txBody>
            <a:bodyPr wrap="square" lIns="108000" tIns="54000" rIns="108000" bIns="54000" numCol="1" spcCol="72000" rtlCol="0" anchor="ctr">
              <a:noAutofit/>
            </a:bodyPr>
            <a:lstStyle/>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a:cs typeface="Arial Unicode MS"/>
                </a:rPr>
                <a:t>SIMATIC PCS 7</a:t>
              </a:r>
            </a:p>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a:cs typeface="Arial Unicode MS"/>
                </a:rPr>
                <a:t>V9.1</a:t>
              </a:r>
              <a:endParaRPr lang="de-DE" sz="800" b="1" i="0" u="none" strike="noStrike" kern="1200" cap="none" spc="0" normalizeH="0" baseline="0" noProof="0">
                <a:ln>
                  <a:noFill/>
                </a:ln>
                <a:solidFill>
                  <a:srgbClr val="FFFFFF"/>
                </a:solidFill>
                <a:effectLst/>
                <a:uLnTx/>
                <a:uFillTx/>
                <a:latin typeface="Arial"/>
                <a:ea typeface="Arial Unicode MS"/>
                <a:cs typeface="Arial Unicode MS"/>
              </a:endParaRPr>
            </a:p>
            <a:p>
              <a:pPr marL="0" marR="0" lvl="0" indent="0" algn="ctr" defTabSz="914400" eaLnBrk="1" latinLnBrk="0" hangingPunct="1">
                <a:lnSpc>
                  <a:spcPct val="110000"/>
                </a:lnSpc>
                <a:spcBef>
                  <a:spcPct val="0"/>
                </a:spcBef>
                <a:spcAft>
                  <a:spcPct val="0"/>
                </a:spcAft>
                <a:buClrTx/>
                <a:buSzTx/>
                <a:buFontTx/>
                <a:buNone/>
                <a:tabLst/>
                <a:defRPr/>
              </a:pPr>
              <a:r>
                <a:rPr lang="de-DE" sz="800" b="1" kern="1200">
                  <a:solidFill>
                    <a:srgbClr val="FFFFFF"/>
                  </a:solidFill>
                  <a:latin typeface="Arial"/>
                  <a:ea typeface="Arial Unicode MS"/>
                  <a:cs typeface="Arial Unicode MS"/>
                </a:rPr>
                <a:t>V10</a:t>
              </a:r>
              <a:endParaRPr lang="de-DE" sz="800" b="1" kern="1200">
                <a:solidFill>
                  <a:srgbClr val="FFFFFF"/>
                </a:solidFill>
                <a:latin typeface="Arial"/>
                <a:ea typeface="Arial Unicode MS" panose="020B0604020202020204" pitchFamily="34" charset="-128"/>
                <a:cs typeface="Arial Unicode MS" panose="020B0604020202020204" pitchFamily="34" charset="-128"/>
              </a:endParaRPr>
            </a:p>
          </p:txBody>
        </p:sp>
        <p:sp>
          <p:nvSpPr>
            <p:cNvPr id="25" name="Ellipse 24">
              <a:extLst>
                <a:ext uri="{FF2B5EF4-FFF2-40B4-BE49-F238E27FC236}">
                  <a16:creationId xmlns:a16="http://schemas.microsoft.com/office/drawing/2014/main" id="{0A538E7D-35A7-4BD4-FA0E-5FDE502DFF77}"/>
                </a:ext>
              </a:extLst>
            </p:cNvPr>
            <p:cNvSpPr/>
            <p:nvPr/>
          </p:nvSpPr>
          <p:spPr bwMode="auto">
            <a:xfrm>
              <a:off x="9319484" y="4691793"/>
              <a:ext cx="936000" cy="792000"/>
            </a:xfrm>
            <a:prstGeom prst="ellipse">
              <a:avLst/>
            </a:prstGeom>
            <a:noFill/>
            <a:ln>
              <a:solidFill>
                <a:schemeClr val="tx1"/>
              </a:solidFill>
            </a:ln>
            <a:effectLst/>
          </p:spPr>
          <p:txBody>
            <a:bodyPr wrap="square" lIns="108000" tIns="54000" rIns="108000" bIns="54000" numCol="1" spcCol="72000" rtlCol="0" anchor="ctr">
              <a:noAutofit/>
            </a:bodyPr>
            <a:lstStyle/>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a:cs typeface="Arial Unicode MS"/>
                </a:rPr>
                <a:t>SIMATIC PCS 7</a:t>
              </a:r>
            </a:p>
            <a:p>
              <a:pPr marL="0" marR="0" lvl="0" indent="0" algn="ctr" defTabSz="914400" rtl="0" eaLnBrk="1" fontAlgn="base" latinLnBrk="0" hangingPunct="1">
                <a:lnSpc>
                  <a:spcPct val="110000"/>
                </a:lnSpc>
                <a:spcBef>
                  <a:spcPct val="0"/>
                </a:spcBef>
                <a:spcAft>
                  <a:spcPct val="0"/>
                </a:spcAft>
                <a:buClrTx/>
                <a:buSzTx/>
                <a:buFont typeface="Wingdings" charset="0"/>
                <a:buNone/>
                <a:tabLst/>
                <a:defRPr/>
              </a:pPr>
              <a:r>
                <a:rPr kumimoji="0" lang="de-DE" sz="800" b="1" i="0" u="none" strike="noStrike" kern="1200" cap="none" spc="0" normalizeH="0" baseline="0" noProof="0">
                  <a:ln>
                    <a:noFill/>
                  </a:ln>
                  <a:solidFill>
                    <a:srgbClr val="FFFFFF"/>
                  </a:solidFill>
                  <a:effectLst/>
                  <a:uLnTx/>
                  <a:uFillTx/>
                  <a:latin typeface="Arial"/>
                  <a:ea typeface="Arial Unicode MS"/>
                  <a:cs typeface="Arial Unicode MS"/>
                </a:rPr>
                <a:t>V9.1</a:t>
              </a:r>
              <a:br>
                <a:rPr lang="de-DE" sz="800" b="1" i="0" u="none" strike="noStrike" kern="1200" cap="none" spc="0" normalizeH="0" baseline="0" noProof="0">
                  <a:ln>
                    <a:noFill/>
                  </a:ln>
                  <a:effectLst/>
                  <a:uLnTx/>
                  <a:uFillTx/>
                  <a:latin typeface="Arial"/>
                  <a:ea typeface="Arial Unicode MS"/>
                  <a:cs typeface="Arial Unicode MS"/>
                </a:rPr>
              </a:br>
              <a:r>
                <a:rPr lang="de-DE" sz="800" b="1" kern="1200">
                  <a:solidFill>
                    <a:srgbClr val="FFFFFF"/>
                  </a:solidFill>
                  <a:latin typeface="Arial"/>
                  <a:ea typeface="Arial Unicode MS"/>
                  <a:cs typeface="Arial Unicode MS"/>
                </a:rPr>
                <a:t>V10</a:t>
              </a:r>
              <a:endParaRPr lang="de-DE" sz="800" b="1" i="0" u="none" strike="noStrike" kern="1200" cap="none" spc="0" normalizeH="0" baseline="0" noProof="0">
                <a:ln>
                  <a:noFill/>
                </a:ln>
                <a:solidFill>
                  <a:srgbClr val="FFFFFF"/>
                </a:solidFill>
                <a:effectLst/>
                <a:uLnTx/>
                <a:uFillTx/>
                <a:latin typeface="Arial"/>
                <a:ea typeface="Arial Unicode MS" panose="020B0604020202020204" pitchFamily="34" charset="-128"/>
                <a:cs typeface="Arial Unicode MS" panose="020B0604020202020204" pitchFamily="34" charset="-128"/>
              </a:endParaRPr>
            </a:p>
          </p:txBody>
        </p:sp>
        <p:cxnSp>
          <p:nvCxnSpPr>
            <p:cNvPr id="26" name="Gerade Verbindung mit Pfeil 25">
              <a:extLst>
                <a:ext uri="{FF2B5EF4-FFF2-40B4-BE49-F238E27FC236}">
                  <a16:creationId xmlns:a16="http://schemas.microsoft.com/office/drawing/2014/main" id="{6C310493-3B42-9496-5C67-E892A561C37E}"/>
                </a:ext>
              </a:extLst>
            </p:cNvPr>
            <p:cNvCxnSpPr/>
            <p:nvPr/>
          </p:nvCxnSpPr>
          <p:spPr bwMode="auto">
            <a:xfrm>
              <a:off x="8450289" y="5120893"/>
              <a:ext cx="720000" cy="0"/>
            </a:xfrm>
            <a:prstGeom prst="straightConnector1">
              <a:avLst/>
            </a:prstGeom>
            <a:solidFill>
              <a:srgbClr val="000028"/>
            </a:solidFill>
            <a:ln w="31750" cap="flat" cmpd="sng" algn="ctr">
              <a:solidFill>
                <a:schemeClr val="accent2"/>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7" name="Gerade Verbindung mit Pfeil 26">
              <a:extLst>
                <a:ext uri="{FF2B5EF4-FFF2-40B4-BE49-F238E27FC236}">
                  <a16:creationId xmlns:a16="http://schemas.microsoft.com/office/drawing/2014/main" id="{2C9E7BAD-BD61-80DF-CFAE-6395CBF1C601}"/>
                </a:ext>
              </a:extLst>
            </p:cNvPr>
            <p:cNvCxnSpPr/>
            <p:nvPr/>
          </p:nvCxnSpPr>
          <p:spPr bwMode="auto">
            <a:xfrm>
              <a:off x="6714235" y="5120893"/>
              <a:ext cx="540000" cy="0"/>
            </a:xfrm>
            <a:prstGeom prst="straightConnector1">
              <a:avLst/>
            </a:prstGeom>
            <a:solidFill>
              <a:srgbClr val="000028"/>
            </a:solidFill>
            <a:ln w="317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8" name="Gerade Verbindung mit Pfeil 27">
              <a:extLst>
                <a:ext uri="{FF2B5EF4-FFF2-40B4-BE49-F238E27FC236}">
                  <a16:creationId xmlns:a16="http://schemas.microsoft.com/office/drawing/2014/main" id="{D9573108-0CF9-9992-0CF4-8D9D07F1B473}"/>
                </a:ext>
              </a:extLst>
            </p:cNvPr>
            <p:cNvCxnSpPr/>
            <p:nvPr/>
          </p:nvCxnSpPr>
          <p:spPr bwMode="auto">
            <a:xfrm>
              <a:off x="5104776" y="5139190"/>
              <a:ext cx="540000" cy="0"/>
            </a:xfrm>
            <a:prstGeom prst="straightConnector1">
              <a:avLst/>
            </a:prstGeom>
            <a:solidFill>
              <a:srgbClr val="000028"/>
            </a:solidFill>
            <a:ln w="317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9" name="Gerade Verbindung mit Pfeil 28">
              <a:extLst>
                <a:ext uri="{FF2B5EF4-FFF2-40B4-BE49-F238E27FC236}">
                  <a16:creationId xmlns:a16="http://schemas.microsoft.com/office/drawing/2014/main" id="{DE402491-0EEC-6DC6-8BAA-76E96EE0E500}"/>
                </a:ext>
              </a:extLst>
            </p:cNvPr>
            <p:cNvCxnSpPr/>
            <p:nvPr/>
          </p:nvCxnSpPr>
          <p:spPr bwMode="auto">
            <a:xfrm>
              <a:off x="3492211" y="5150112"/>
              <a:ext cx="540000" cy="0"/>
            </a:xfrm>
            <a:prstGeom prst="straightConnector1">
              <a:avLst/>
            </a:prstGeom>
            <a:solidFill>
              <a:srgbClr val="000028"/>
            </a:solidFill>
            <a:ln w="317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30" name="Textfeld 29">
              <a:extLst>
                <a:ext uri="{FF2B5EF4-FFF2-40B4-BE49-F238E27FC236}">
                  <a16:creationId xmlns:a16="http://schemas.microsoft.com/office/drawing/2014/main" id="{1EA7F9BA-6A95-EBC2-286F-10D7B213EDDB}"/>
                </a:ext>
              </a:extLst>
            </p:cNvPr>
            <p:cNvSpPr txBox="1"/>
            <p:nvPr/>
          </p:nvSpPr>
          <p:spPr>
            <a:xfrm>
              <a:off x="7968547" y="4670033"/>
              <a:ext cx="1612642" cy="369335"/>
            </a:xfrm>
            <a:prstGeom prst="rect">
              <a:avLst/>
            </a:prstGeom>
            <a:noFill/>
          </p:spPr>
          <p:txBody>
            <a:bodyPr wrap="square">
              <a:spAutoFit/>
            </a:bodyPr>
            <a:lstStyle/>
            <a:p>
              <a:pPr marL="0" marR="0" lvl="0" indent="0" algn="ctr" defTabSz="914400" rtl="0" eaLnBrk="1" fontAlgn="base" latinLnBrk="0" hangingPunct="1">
                <a:lnSpc>
                  <a:spcPct val="110000"/>
                </a:lnSpc>
                <a:spcBef>
                  <a:spcPts val="0"/>
                </a:spcBef>
                <a:spcAft>
                  <a:spcPct val="0"/>
                </a:spcAft>
                <a:buClrTx/>
                <a:buSzTx/>
                <a:buFontTx/>
                <a:buNone/>
                <a:tabLst/>
                <a:defRPr/>
              </a:pPr>
              <a:r>
                <a:rPr lang="de-DE" sz="1000">
                  <a:solidFill>
                    <a:schemeClr val="accent2"/>
                  </a:solidFill>
                  <a:latin typeface="Arial"/>
                  <a:ea typeface="Arial Unicode MS" panose="020B0604020202020204" pitchFamily="34" charset="-128"/>
                  <a:cs typeface="Arial Unicode MS" panose="020B0604020202020204" pitchFamily="34" charset="-128"/>
                </a:rPr>
                <a:t>Library </a:t>
              </a:r>
              <a:r>
                <a:rPr lang="en-US" sz="1000">
                  <a:solidFill>
                    <a:schemeClr val="accent2"/>
                  </a:solidFill>
                  <a:latin typeface="Arial"/>
                  <a:ea typeface="Arial Unicode MS" panose="020B0604020202020204" pitchFamily="34" charset="-128"/>
                  <a:cs typeface="Arial Unicode MS" panose="020B0604020202020204" pitchFamily="34" charset="-128"/>
                </a:rPr>
                <a:t>exchange</a:t>
              </a:r>
              <a:r>
                <a:rPr lang="de-DE" sz="1000">
                  <a:solidFill>
                    <a:schemeClr val="accent2"/>
                  </a:solidFill>
                  <a:latin typeface="Arial"/>
                  <a:ea typeface="Arial Unicode MS" panose="020B0604020202020204" pitchFamily="34" charset="-128"/>
                  <a:cs typeface="Arial Unicode MS" panose="020B0604020202020204" pitchFamily="34" charset="-128"/>
                </a:rPr>
                <a:t> </a:t>
              </a:r>
            </a:p>
            <a:p>
              <a:pPr marL="0" marR="0" lvl="0" indent="0" algn="ctr" defTabSz="914400" rtl="0" eaLnBrk="1" fontAlgn="base" latinLnBrk="0" hangingPunct="1">
                <a:lnSpc>
                  <a:spcPct val="110000"/>
                </a:lnSpc>
                <a:spcBef>
                  <a:spcPts val="0"/>
                </a:spcBef>
                <a:spcAft>
                  <a:spcPct val="0"/>
                </a:spcAft>
                <a:buClrTx/>
                <a:buSzTx/>
                <a:buFontTx/>
                <a:buNone/>
                <a:tabLst/>
                <a:defRPr/>
              </a:pPr>
              <a:r>
                <a:rPr lang="en-US" sz="1000">
                  <a:solidFill>
                    <a:schemeClr val="accent2"/>
                  </a:solidFill>
                  <a:latin typeface="Arial"/>
                  <a:ea typeface="Arial Unicode MS" panose="020B0604020202020204" pitchFamily="34" charset="-128"/>
                  <a:cs typeface="Arial Unicode MS" panose="020B0604020202020204" pitchFamily="34" charset="-128"/>
                </a:rPr>
                <a:t>to</a:t>
              </a:r>
              <a:r>
                <a:rPr kumimoji="0" lang="en-US" sz="1000" b="0" i="0" u="none" strike="noStrike" kern="1200" cap="none" spc="0" normalizeH="0" baseline="0">
                  <a:ln>
                    <a:noFill/>
                  </a:ln>
                  <a:solidFill>
                    <a:schemeClr val="accent2"/>
                  </a:solidFill>
                  <a:effectLst/>
                  <a:uLnTx/>
                  <a:uFillTx/>
                  <a:latin typeface="Arial"/>
                  <a:ea typeface="Arial Unicode MS" panose="020B0604020202020204" pitchFamily="34" charset="-128"/>
                  <a:cs typeface="Arial Unicode MS" panose="020B0604020202020204" pitchFamily="34" charset="-128"/>
                </a:rPr>
                <a:t> APL</a:t>
              </a:r>
              <a:endParaRPr kumimoji="0" lang="en-US" sz="1000" b="0" i="0" u="none" strike="noStrike" kern="1200" cap="none" spc="0" normalizeH="0" baseline="0" noProof="0">
                <a:ln>
                  <a:noFill/>
                </a:ln>
                <a:solidFill>
                  <a:schemeClr val="accent2"/>
                </a:solidFill>
                <a:effectLst/>
                <a:uLnTx/>
                <a:uFillTx/>
                <a:latin typeface="Arial"/>
                <a:ea typeface="Arial Unicode MS" panose="020B0604020202020204" pitchFamily="34" charset="-128"/>
                <a:cs typeface="Arial Unicode MS" panose="020B0604020202020204" pitchFamily="34" charset="-128"/>
              </a:endParaRPr>
            </a:p>
          </p:txBody>
        </p:sp>
      </p:grpSp>
      <p:sp>
        <p:nvSpPr>
          <p:cNvPr id="31" name="Inhaltsplatzhalter 2">
            <a:extLst>
              <a:ext uri="{FF2B5EF4-FFF2-40B4-BE49-F238E27FC236}">
                <a16:creationId xmlns:a16="http://schemas.microsoft.com/office/drawing/2014/main" id="{2D32BA3C-E0D5-AF2A-1664-973CB383E9A3}"/>
              </a:ext>
            </a:extLst>
          </p:cNvPr>
          <p:cNvSpPr txBox="1">
            <a:spLocks/>
          </p:cNvSpPr>
          <p:nvPr/>
        </p:nvSpPr>
        <p:spPr bwMode="gray">
          <a:xfrm>
            <a:off x="4012928" y="4880478"/>
            <a:ext cx="6646575" cy="1518414"/>
          </a:xfrm>
          <a:prstGeom prst="rect">
            <a:avLst/>
          </a:prstGeom>
        </p:spPr>
        <p:txBody>
          <a:bodyPr wrap="square" lIns="0" tIns="0" rIns="0" bIns="0">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285750" marR="0" lvl="0" indent="-285750" defTabSz="914400" eaLnBrk="1" latinLnBrk="0" hangingPunct="1">
              <a:lnSpc>
                <a:spcPct val="100000"/>
              </a:lnSpc>
              <a:spcBef>
                <a:spcPts val="0"/>
              </a:spcBef>
              <a:spcAft>
                <a:spcPts val="0"/>
              </a:spcAft>
              <a:buClr>
                <a:schemeClr val="tx1"/>
              </a:buClr>
              <a:buSzTx/>
              <a:buFont typeface="Arial" panose="020B0604020202020204" pitchFamily="34" charset="0"/>
              <a:buChar char="•"/>
              <a:defRPr/>
            </a:pPr>
            <a:r>
              <a:rPr lang="en-US" sz="1400" dirty="0">
                <a:latin typeface="Arial"/>
              </a:rPr>
              <a:t>Conversion to the current status with all available options.</a:t>
            </a:r>
          </a:p>
          <a:p>
            <a:pPr marL="285750" marR="0" lvl="0" indent="-285750" defTabSz="914400" eaLnBrk="1" latinLnBrk="0" hangingPunct="1">
              <a:lnSpc>
                <a:spcPct val="100000"/>
              </a:lnSpc>
              <a:spcBef>
                <a:spcPts val="0"/>
              </a:spcBef>
              <a:spcAft>
                <a:spcPts val="0"/>
              </a:spcAft>
              <a:buClr>
                <a:schemeClr val="tx1"/>
              </a:buClr>
              <a:buSzTx/>
              <a:buFont typeface="Arial" panose="020B0604020202020204" pitchFamily="34" charset="0"/>
              <a:buChar char="•"/>
              <a:defRPr/>
            </a:pPr>
            <a:r>
              <a:rPr lang="en-US" sz="1400" dirty="0">
                <a:latin typeface="Arial"/>
              </a:rPr>
              <a:t>Cost-effective conversion (without new functions) </a:t>
            </a:r>
          </a:p>
          <a:p>
            <a:pPr marL="285750" marR="0" lvl="0" indent="-285750" defTabSz="914400" eaLnBrk="1" latinLnBrk="0" hangingPunct="1">
              <a:lnSpc>
                <a:spcPct val="100000"/>
              </a:lnSpc>
              <a:spcBef>
                <a:spcPts val="0"/>
              </a:spcBef>
              <a:spcAft>
                <a:spcPts val="0"/>
              </a:spcAft>
              <a:buClr>
                <a:schemeClr val="tx1"/>
              </a:buClr>
              <a:buSzTx/>
              <a:buFont typeface="Arial" panose="020B0604020202020204" pitchFamily="34" charset="0"/>
              <a:buChar char="•"/>
              <a:defRPr/>
            </a:pPr>
            <a:r>
              <a:rPr lang="en-US" sz="1400" dirty="0">
                <a:latin typeface="Arial"/>
              </a:rPr>
              <a:t>Minimal technical risk (extensive testing in advance)</a:t>
            </a:r>
          </a:p>
          <a:p>
            <a:pPr marL="285750" marR="0" lvl="0" indent="-285750" defTabSz="914400" eaLnBrk="1" latinLnBrk="0" hangingPunct="1">
              <a:lnSpc>
                <a:spcPct val="100000"/>
              </a:lnSpc>
              <a:spcBef>
                <a:spcPts val="0"/>
              </a:spcBef>
              <a:spcAft>
                <a:spcPts val="0"/>
              </a:spcAft>
              <a:buClr>
                <a:schemeClr val="tx1"/>
              </a:buClr>
              <a:buSzTx/>
              <a:buFont typeface="Arial" panose="020B0604020202020204" pitchFamily="34" charset="0"/>
              <a:buChar char="•"/>
              <a:defRPr/>
            </a:pPr>
            <a:r>
              <a:rPr lang="en-US" sz="1400" dirty="0">
                <a:latin typeface="Arial"/>
              </a:rPr>
              <a:t>Short or no downtimes</a:t>
            </a:r>
          </a:p>
        </p:txBody>
      </p:sp>
      <p:cxnSp>
        <p:nvCxnSpPr>
          <p:cNvPr id="481" name="Gerade Verbindung 4">
            <a:extLst>
              <a:ext uri="{FF2B5EF4-FFF2-40B4-BE49-F238E27FC236}">
                <a16:creationId xmlns:a16="http://schemas.microsoft.com/office/drawing/2014/main" id="{0393F510-BA6A-2382-2D00-011159E4CFAD}"/>
              </a:ext>
            </a:extLst>
          </p:cNvPr>
          <p:cNvCxnSpPr>
            <a:cxnSpLocks/>
          </p:cNvCxnSpPr>
          <p:nvPr/>
        </p:nvCxnSpPr>
        <p:spPr bwMode="gray">
          <a:xfrm flipH="1">
            <a:off x="4012928" y="4790312"/>
            <a:ext cx="7777161" cy="0"/>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483" name="Textfeld 482">
            <a:extLst>
              <a:ext uri="{FF2B5EF4-FFF2-40B4-BE49-F238E27FC236}">
                <a16:creationId xmlns:a16="http://schemas.microsoft.com/office/drawing/2014/main" id="{4026300A-A489-4DD0-BE95-3551EDF07188}"/>
              </a:ext>
            </a:extLst>
          </p:cNvPr>
          <p:cNvSpPr txBox="1"/>
          <p:nvPr/>
        </p:nvSpPr>
        <p:spPr>
          <a:xfrm>
            <a:off x="3922622" y="4393624"/>
            <a:ext cx="6096000" cy="313932"/>
          </a:xfrm>
          <a:prstGeom prst="rect">
            <a:avLst/>
          </a:prstGeom>
          <a:noFill/>
        </p:spPr>
        <p:txBody>
          <a:bodyPr wrap="square">
            <a:spAutoFit/>
          </a:bodyPr>
          <a:lstStyle/>
          <a:p>
            <a:pPr>
              <a:lnSpc>
                <a:spcPct val="90000"/>
              </a:lnSpc>
              <a:spcBef>
                <a:spcPct val="0"/>
              </a:spcBef>
              <a:spcAft>
                <a:spcPts val="600"/>
              </a:spcAft>
              <a:buClr>
                <a:srgbClr val="009999"/>
              </a:buClr>
              <a:defRPr/>
            </a:pPr>
            <a:r>
              <a:rPr lang="de-DE" sz="1600" b="1" dirty="0">
                <a:solidFill>
                  <a:prstClr val="white"/>
                </a:solidFill>
                <a:latin typeface="Arial"/>
                <a:ea typeface="+mn-ea"/>
                <a:cs typeface="+mn-cs"/>
              </a:rPr>
              <a:t>Possible </a:t>
            </a:r>
            <a:r>
              <a:rPr lang="de-DE" sz="1600" b="1" dirty="0" err="1">
                <a:solidFill>
                  <a:prstClr val="white"/>
                </a:solidFill>
                <a:latin typeface="Arial"/>
                <a:ea typeface="+mn-ea"/>
                <a:cs typeface="+mn-cs"/>
              </a:rPr>
              <a:t>priorities</a:t>
            </a:r>
            <a:endParaRPr lang="de-DE" sz="1600" b="1" dirty="0">
              <a:solidFill>
                <a:prstClr val="white"/>
              </a:solidFill>
              <a:latin typeface="Arial"/>
              <a:ea typeface="+mn-ea"/>
              <a:cs typeface="+mn-cs"/>
            </a:endParaRPr>
          </a:p>
        </p:txBody>
      </p:sp>
      <p:pic>
        <p:nvPicPr>
          <p:cNvPr id="6" name="Grafik 324">
            <a:extLst>
              <a:ext uri="{FF2B5EF4-FFF2-40B4-BE49-F238E27FC236}">
                <a16:creationId xmlns:a16="http://schemas.microsoft.com/office/drawing/2014/main" id="{2483874B-AF79-A55C-9E82-EC0AAC4464EC}"/>
              </a:ext>
            </a:extLst>
          </p:cNvPr>
          <p:cNvPicPr preferRelativeResize="0">
            <a:picLocks/>
          </p:cNvPicPr>
          <p:nvPr/>
        </p:nvPicPr>
        <p:blipFill>
          <a:blip r:embed="rId6"/>
          <a:srcRect l="17100" t="20557" r="34539" b="15666"/>
          <a:stretch>
            <a:fillRect/>
          </a:stretch>
        </p:blipFill>
        <p:spPr>
          <a:xfrm>
            <a:off x="411361" y="1415516"/>
            <a:ext cx="3316366" cy="4391559"/>
          </a:xfrm>
          <a:prstGeom prst="rect">
            <a:avLst/>
          </a:prstGeom>
        </p:spPr>
      </p:pic>
      <p:sp>
        <p:nvSpPr>
          <p:cNvPr id="4" name="Foliennummernplatzhalter 3">
            <a:extLst>
              <a:ext uri="{FF2B5EF4-FFF2-40B4-BE49-F238E27FC236}">
                <a16:creationId xmlns:a16="http://schemas.microsoft.com/office/drawing/2014/main" id="{B218F07A-1B4F-D289-A9CE-ED426E5769CF}"/>
              </a:ext>
            </a:extLst>
          </p:cNvPr>
          <p:cNvSpPr>
            <a:spLocks noGrp="1"/>
          </p:cNvSpPr>
          <p:nvPr>
            <p:ph type="sldNum" sz="quarter" idx="11"/>
          </p:nvPr>
        </p:nvSpPr>
        <p:spPr/>
        <p:txBody>
          <a:bodyPr/>
          <a:lstStyle/>
          <a:p>
            <a:r>
              <a:rPr lang="en-US"/>
              <a:t>Page </a:t>
            </a:r>
            <a:fld id="{15EBE321-CBB1-4E91-BD14-37C8D44326FB}" type="slidenum">
              <a:rPr lang="en-US" smtClean="0"/>
              <a:pPr/>
              <a:t>7</a:t>
            </a:fld>
            <a:endParaRPr lang="en-US"/>
          </a:p>
        </p:txBody>
      </p:sp>
    </p:spTree>
    <p:extLst>
      <p:ext uri="{BB962C8B-B14F-4D97-AF65-F5344CB8AC3E}">
        <p14:creationId xmlns:p14="http://schemas.microsoft.com/office/powerpoint/2010/main" val="1067724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95498-29C2-F69B-10AC-9DABE5C9789D}"/>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B4C9B928-8581-32D0-0B1A-801778DACEC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7" name="Objekt 6" hidden="1">
                        <a:extLst>
                          <a:ext uri="{FF2B5EF4-FFF2-40B4-BE49-F238E27FC236}">
                            <a16:creationId xmlns:a16="http://schemas.microsoft.com/office/drawing/2014/main" id="{B4C9B928-8581-32D0-0B1A-801778DACEC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31D1B95-0D20-A444-2AD2-56AEA1A0F064}"/>
              </a:ext>
            </a:extLst>
          </p:cNvPr>
          <p:cNvSpPr>
            <a:spLocks noGrp="1"/>
          </p:cNvSpPr>
          <p:nvPr>
            <p:ph type="title"/>
          </p:nvPr>
        </p:nvSpPr>
        <p:spPr bwMode="gray"/>
        <p:txBody>
          <a:bodyPr vert="horz"/>
          <a:lstStyle/>
          <a:p>
            <a:r>
              <a:rPr lang="de-DE" err="1"/>
              <a:t>One-stop</a:t>
            </a:r>
            <a:r>
              <a:rPr lang="de-DE"/>
              <a:t> Service</a:t>
            </a:r>
            <a:br>
              <a:rPr lang="de-DE">
                <a:solidFill>
                  <a:srgbClr val="FF0000"/>
                </a:solidFill>
              </a:rPr>
            </a:br>
            <a:endParaRPr lang="de-DE"/>
          </a:p>
        </p:txBody>
      </p:sp>
      <p:sp>
        <p:nvSpPr>
          <p:cNvPr id="3" name="Fußzeilenplatzhalter 2">
            <a:extLst>
              <a:ext uri="{FF2B5EF4-FFF2-40B4-BE49-F238E27FC236}">
                <a16:creationId xmlns:a16="http://schemas.microsoft.com/office/drawing/2014/main" id="{770888F1-821F-0B85-BA88-AEC2B1A30AB8}"/>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5" name="Titel 1">
            <a:extLst>
              <a:ext uri="{FF2B5EF4-FFF2-40B4-BE49-F238E27FC236}">
                <a16:creationId xmlns:a16="http://schemas.microsoft.com/office/drawing/2014/main" id="{CB0D93D8-5D8F-95F2-F420-529C465B93C3}"/>
              </a:ext>
            </a:extLst>
          </p:cNvPr>
          <p:cNvSpPr txBox="1">
            <a:spLocks/>
          </p:cNvSpPr>
          <p:nvPr/>
        </p:nvSpPr>
        <p:spPr bwMode="gray">
          <a:xfrm>
            <a:off x="410303" y="383550"/>
            <a:ext cx="9863997" cy="576000"/>
          </a:xfrm>
          <a:prstGeom prst="rect">
            <a:avLst/>
          </a:prstGeom>
        </p:spPr>
        <p:txBody>
          <a:bodyPr vert="horz" lIns="0" tIns="0" rIns="324000" bIns="14400" rtlCol="0" anchor="t" anchorCtr="0">
            <a:noAutofit/>
          </a:bodyPr>
          <a:lst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a:lstStyle>
          <a:p>
            <a:endParaRPr lang="en-US"/>
          </a:p>
        </p:txBody>
      </p:sp>
      <p:sp>
        <p:nvSpPr>
          <p:cNvPr id="9" name="Rechteck 8">
            <a:extLst>
              <a:ext uri="{FF2B5EF4-FFF2-40B4-BE49-F238E27FC236}">
                <a16:creationId xmlns:a16="http://schemas.microsoft.com/office/drawing/2014/main" id="{BB12CC66-C084-13FF-EE29-0B30B3C62754}"/>
              </a:ext>
            </a:extLst>
          </p:cNvPr>
          <p:cNvSpPr>
            <a:spLocks/>
          </p:cNvSpPr>
          <p:nvPr/>
        </p:nvSpPr>
        <p:spPr bwMode="gray">
          <a:xfrm>
            <a:off x="411162" y="1414463"/>
            <a:ext cx="3316565" cy="4390317"/>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lstStyle/>
          <a:p>
            <a:pPr marL="0" lvl="2" indent="0">
              <a:lnSpc>
                <a:spcPct val="100000"/>
              </a:lnSpc>
              <a:spcBef>
                <a:spcPct val="30000"/>
              </a:spcBef>
              <a:buNone/>
              <a:tabLst>
                <a:tab pos="179388" algn="l"/>
              </a:tabLst>
              <a:defRPr/>
            </a:pPr>
            <a:r>
              <a:rPr lang="en-US" i="0" u="none" baseline="0">
                <a:solidFill>
                  <a:schemeClr val="tx1"/>
                </a:solidFill>
                <a:latin typeface="Arial" charset="0"/>
                <a:cs typeface="Arial" charset="0"/>
              </a:rPr>
              <a:t>&lt;Insert Key visual for Sales Module (L3)&gt;</a:t>
            </a:r>
          </a:p>
        </p:txBody>
      </p:sp>
      <p:sp>
        <p:nvSpPr>
          <p:cNvPr id="178" name="Inhaltsplatzhalter 2">
            <a:extLst>
              <a:ext uri="{FF2B5EF4-FFF2-40B4-BE49-F238E27FC236}">
                <a16:creationId xmlns:a16="http://schemas.microsoft.com/office/drawing/2014/main" id="{C0154DA1-F1F7-E6FA-60FD-F6CC19341068}"/>
              </a:ext>
            </a:extLst>
          </p:cNvPr>
          <p:cNvSpPr txBox="1">
            <a:spLocks/>
          </p:cNvSpPr>
          <p:nvPr/>
        </p:nvSpPr>
        <p:spPr bwMode="gray">
          <a:xfrm>
            <a:off x="4012928" y="1948948"/>
            <a:ext cx="7777163" cy="2424766"/>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364" lvl="2" indent="-171364">
              <a:lnSpc>
                <a:spcPct val="110000"/>
              </a:lnSpc>
              <a:spcBef>
                <a:spcPct val="0"/>
              </a:spcBef>
              <a:spcAft>
                <a:spcPts val="300"/>
              </a:spcAft>
              <a:buClr>
                <a:schemeClr val="tx1"/>
              </a:buClr>
              <a:buFont typeface="Arial" panose="020B0604020202020204" pitchFamily="34" charset="0"/>
              <a:buChar char="•"/>
              <a:tabLst>
                <a:tab pos="5354042" algn="r"/>
              </a:tabLst>
              <a:defRPr/>
            </a:pPr>
            <a:r>
              <a:rPr lang="en-US" altLang="de-DE" sz="1399" dirty="0">
                <a:latin typeface="Arial"/>
                <a:cs typeface="Arial" pitchFamily="34" charset="0"/>
              </a:rPr>
              <a:t>Library exchange to APL</a:t>
            </a:r>
            <a:r>
              <a:rPr lang="en-US" altLang="de-DE" sz="1399" baseline="30000" dirty="0">
                <a:latin typeface="Arial"/>
                <a:cs typeface="Arial" pitchFamily="34" charset="0"/>
              </a:rPr>
              <a:t>1</a:t>
            </a:r>
          </a:p>
          <a:p>
            <a:pPr marL="171364" lvl="2" indent="-171364">
              <a:lnSpc>
                <a:spcPct val="110000"/>
              </a:lnSpc>
              <a:spcBef>
                <a:spcPct val="0"/>
              </a:spcBef>
              <a:spcAft>
                <a:spcPts val="300"/>
              </a:spcAft>
              <a:buClr>
                <a:schemeClr val="tx1"/>
              </a:buClr>
              <a:buFont typeface="Arial" panose="020B0604020202020204" pitchFamily="34" charset="0"/>
              <a:buChar char="•"/>
              <a:tabLst>
                <a:tab pos="5354042" algn="r"/>
              </a:tabLst>
              <a:defRPr/>
            </a:pPr>
            <a:r>
              <a:rPr lang="en-US" altLang="de-DE" sz="1399" dirty="0">
                <a:latin typeface="Arial"/>
                <a:cs typeface="Arial" pitchFamily="34" charset="0"/>
              </a:rPr>
              <a:t>Virtualization with SIVaaS</a:t>
            </a:r>
            <a:r>
              <a:rPr lang="en-US" altLang="de-DE" sz="1399" baseline="30000" dirty="0">
                <a:latin typeface="Arial"/>
                <a:cs typeface="Arial" pitchFamily="34" charset="0"/>
              </a:rPr>
              <a:t>2</a:t>
            </a:r>
          </a:p>
          <a:p>
            <a:pPr marL="171364" lvl="2" indent="-171364">
              <a:lnSpc>
                <a:spcPct val="110000"/>
              </a:lnSpc>
              <a:spcBef>
                <a:spcPct val="0"/>
              </a:spcBef>
              <a:spcAft>
                <a:spcPts val="300"/>
              </a:spcAft>
              <a:buClr>
                <a:schemeClr val="tx1"/>
              </a:buClr>
              <a:buFont typeface="Arial" panose="020B0604020202020204" pitchFamily="34" charset="0"/>
              <a:buChar char="•"/>
              <a:tabLst>
                <a:tab pos="5354042" algn="r"/>
              </a:tabLst>
              <a:defRPr/>
            </a:pPr>
            <a:r>
              <a:rPr lang="en-US" altLang="de-DE" sz="1399" dirty="0">
                <a:latin typeface="Arial"/>
                <a:cs typeface="Arial" pitchFamily="34" charset="0"/>
              </a:rPr>
              <a:t>Process Historian upgrades with SIDSI</a:t>
            </a:r>
            <a:r>
              <a:rPr lang="en-US" altLang="de-DE" sz="1399" baseline="30000" dirty="0">
                <a:latin typeface="Arial"/>
                <a:cs typeface="Arial" pitchFamily="34" charset="0"/>
              </a:rPr>
              <a:t>3</a:t>
            </a:r>
          </a:p>
          <a:p>
            <a:pPr marL="171364" lvl="2" indent="-171364">
              <a:lnSpc>
                <a:spcPct val="110000"/>
              </a:lnSpc>
              <a:spcBef>
                <a:spcPct val="0"/>
              </a:spcBef>
              <a:spcAft>
                <a:spcPts val="300"/>
              </a:spcAft>
              <a:buClr>
                <a:schemeClr val="tx1"/>
              </a:buClr>
              <a:buFont typeface="Arial" panose="020B0604020202020204" pitchFamily="34" charset="0"/>
              <a:buChar char="•"/>
              <a:tabLst>
                <a:tab pos="5354042" algn="r"/>
              </a:tabLst>
              <a:defRPr/>
            </a:pPr>
            <a:r>
              <a:rPr lang="en-US" altLang="de-DE" sz="1399" dirty="0">
                <a:latin typeface="Arial"/>
                <a:cs typeface="Arial" pitchFamily="34" charset="0"/>
              </a:rPr>
              <a:t>Advanced project processing with HQ- FAT</a:t>
            </a:r>
            <a:r>
              <a:rPr lang="en-US" altLang="de-DE" sz="1399" baseline="30000" dirty="0">
                <a:latin typeface="Arial"/>
                <a:cs typeface="Arial" pitchFamily="34" charset="0"/>
              </a:rPr>
              <a:t>4</a:t>
            </a:r>
            <a:endParaRPr lang="de-DE" altLang="de-DE" sz="1399" baseline="30000" dirty="0">
              <a:latin typeface="Arial"/>
              <a:cs typeface="Arial" pitchFamily="34" charset="0"/>
            </a:endParaRPr>
          </a:p>
          <a:p>
            <a:pPr marL="285750" indent="-285750">
              <a:lnSpc>
                <a:spcPct val="100000"/>
              </a:lnSpc>
              <a:spcBef>
                <a:spcPts val="600"/>
              </a:spcBef>
              <a:spcAft>
                <a:spcPts val="600"/>
              </a:spcAft>
              <a:buFont typeface="Arial" panose="020B0604020202020204" pitchFamily="34" charset="0"/>
              <a:buChar char="•"/>
            </a:pPr>
            <a:endParaRPr lang="de-DE" sz="1400" dirty="0">
              <a:latin typeface="Arial"/>
            </a:endParaRPr>
          </a:p>
          <a:p>
            <a:pPr marL="285750" indent="-285750">
              <a:lnSpc>
                <a:spcPct val="100000"/>
              </a:lnSpc>
              <a:spcBef>
                <a:spcPts val="600"/>
              </a:spcBef>
              <a:spcAft>
                <a:spcPts val="600"/>
              </a:spcAft>
              <a:buFont typeface="Arial" panose="020B0604020202020204" pitchFamily="34" charset="0"/>
              <a:buChar char="•"/>
            </a:pPr>
            <a:endParaRPr lang="de-DE" sz="1400" dirty="0">
              <a:latin typeface="Arial"/>
            </a:endParaRPr>
          </a:p>
          <a:p>
            <a:pPr>
              <a:lnSpc>
                <a:spcPct val="100000"/>
              </a:lnSpc>
              <a:spcBef>
                <a:spcPts val="600"/>
              </a:spcBef>
              <a:spcAft>
                <a:spcPts val="600"/>
              </a:spcAft>
            </a:pPr>
            <a:endParaRPr lang="de-DE" sz="1400" b="1" dirty="0">
              <a:latin typeface="Arial"/>
            </a:endParaRPr>
          </a:p>
          <a:p>
            <a:pPr marL="180000" indent="-180000">
              <a:lnSpc>
                <a:spcPct val="100000"/>
              </a:lnSpc>
              <a:spcAft>
                <a:spcPts val="600"/>
              </a:spcAft>
              <a:buFont typeface="Arial" panose="020B0604020202020204" pitchFamily="34" charset="0"/>
              <a:buChar char="•"/>
            </a:pPr>
            <a:endParaRPr lang="en-US" altLang="de-DE" sz="1400" dirty="0">
              <a:latin typeface="+mn-lt"/>
            </a:endParaRPr>
          </a:p>
        </p:txBody>
      </p:sp>
      <p:sp>
        <p:nvSpPr>
          <p:cNvPr id="179" name="Rectangle 19">
            <a:extLst>
              <a:ext uri="{FF2B5EF4-FFF2-40B4-BE49-F238E27FC236}">
                <a16:creationId xmlns:a16="http://schemas.microsoft.com/office/drawing/2014/main" id="{6C612095-302A-74E2-6E6D-F6D008ADEB12}"/>
              </a:ext>
            </a:extLst>
          </p:cNvPr>
          <p:cNvSpPr>
            <a:spLocks/>
          </p:cNvSpPr>
          <p:nvPr/>
        </p:nvSpPr>
        <p:spPr bwMode="gray">
          <a:xfrm>
            <a:off x="4012930" y="1523595"/>
            <a:ext cx="7777161" cy="249171"/>
          </a:xfrm>
          <a:prstGeom prst="rect">
            <a:avLst/>
          </a:prstGeom>
          <a:noFill/>
          <a:ln>
            <a:noFill/>
          </a:ln>
          <a:effectLst/>
        </p:spPr>
        <p:txBody>
          <a:bodyPr wrap="square" lIns="0" tIns="0" rIns="0" bIns="0" numCol="1" spcCol="72000" rtlCol="0" anchor="b">
            <a:noAutofit/>
          </a:bodyPr>
          <a:lstStyle/>
          <a:p>
            <a:pPr>
              <a:lnSpc>
                <a:spcPct val="90000"/>
              </a:lnSpc>
              <a:spcBef>
                <a:spcPct val="0"/>
              </a:spcBef>
              <a:buClr>
                <a:srgbClr val="009999"/>
              </a:buClr>
              <a:defRPr/>
            </a:pPr>
            <a:r>
              <a:rPr lang="en-US" sz="1600" b="1" dirty="0">
                <a:solidFill>
                  <a:prstClr val="white"/>
                </a:solidFill>
                <a:latin typeface="Arial"/>
                <a:ea typeface="+mn-ea"/>
                <a:cs typeface="+mn-cs"/>
              </a:rPr>
              <a:t>Additional services</a:t>
            </a:r>
          </a:p>
        </p:txBody>
      </p:sp>
      <p:cxnSp>
        <p:nvCxnSpPr>
          <p:cNvPr id="180" name="Gerade Verbindung 4">
            <a:extLst>
              <a:ext uri="{FF2B5EF4-FFF2-40B4-BE49-F238E27FC236}">
                <a16:creationId xmlns:a16="http://schemas.microsoft.com/office/drawing/2014/main" id="{5F3B83AB-C2F7-B0FC-F188-D4D49644EC3D}"/>
              </a:ext>
            </a:extLst>
          </p:cNvPr>
          <p:cNvCxnSpPr>
            <a:cxnSpLocks/>
          </p:cNvCxnSpPr>
          <p:nvPr/>
        </p:nvCxnSpPr>
        <p:spPr bwMode="gray">
          <a:xfrm flipH="1">
            <a:off x="4012928" y="1860857"/>
            <a:ext cx="7777161" cy="0"/>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31" name="Inhaltsplatzhalter 2">
            <a:extLst>
              <a:ext uri="{FF2B5EF4-FFF2-40B4-BE49-F238E27FC236}">
                <a16:creationId xmlns:a16="http://schemas.microsoft.com/office/drawing/2014/main" id="{F5C521AE-3D3D-0128-6784-3FCE209009BD}"/>
              </a:ext>
            </a:extLst>
          </p:cNvPr>
          <p:cNvSpPr txBox="1">
            <a:spLocks/>
          </p:cNvSpPr>
          <p:nvPr/>
        </p:nvSpPr>
        <p:spPr bwMode="gray">
          <a:xfrm>
            <a:off x="4012579" y="4074420"/>
            <a:ext cx="6646575" cy="1518414"/>
          </a:xfrm>
          <a:prstGeom prst="rect">
            <a:avLst/>
          </a:prstGeom>
        </p:spPr>
        <p:txBody>
          <a:bodyPr wrap="square" lIns="0" tIns="0" rIns="0" bIns="0">
            <a:no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364" lvl="2" indent="-171364">
              <a:lnSpc>
                <a:spcPct val="110000"/>
              </a:lnSpc>
              <a:spcBef>
                <a:spcPct val="0"/>
              </a:spcBef>
              <a:spcAft>
                <a:spcPts val="300"/>
              </a:spcAft>
              <a:buClr>
                <a:schemeClr val="tx1"/>
              </a:buClr>
              <a:buFont typeface="Arial" panose="020B0604020202020204" pitchFamily="34" charset="0"/>
              <a:buChar char="•"/>
              <a:tabLst>
                <a:tab pos="5354042" algn="r"/>
              </a:tabLst>
              <a:defRPr/>
            </a:pPr>
            <a:r>
              <a:rPr lang="en-US" sz="1399" dirty="0">
                <a:latin typeface="Arial"/>
                <a:cs typeface="Arial" pitchFamily="34" charset="0"/>
              </a:rPr>
              <a:t>Project execution at HQ with experienced lead engineer</a:t>
            </a:r>
          </a:p>
          <a:p>
            <a:pPr marL="171364" lvl="2" indent="-171364">
              <a:lnSpc>
                <a:spcPct val="110000"/>
              </a:lnSpc>
              <a:spcBef>
                <a:spcPct val="0"/>
              </a:spcBef>
              <a:spcAft>
                <a:spcPts val="300"/>
              </a:spcAft>
              <a:buClr>
                <a:schemeClr val="tx1"/>
              </a:buClr>
              <a:buFont typeface="Arial" panose="020B0604020202020204" pitchFamily="34" charset="0"/>
              <a:buChar char="•"/>
              <a:tabLst>
                <a:tab pos="5354042" algn="r"/>
              </a:tabLst>
              <a:defRPr/>
            </a:pPr>
            <a:r>
              <a:rPr lang="en-US" sz="1399" dirty="0">
                <a:latin typeface="Arial"/>
                <a:cs typeface="Arial" pitchFamily="34" charset="0"/>
              </a:rPr>
              <a:t>Conversion to the current state with additional options</a:t>
            </a:r>
          </a:p>
          <a:p>
            <a:pPr marL="171364" lvl="2" indent="-171364">
              <a:lnSpc>
                <a:spcPct val="110000"/>
              </a:lnSpc>
              <a:spcBef>
                <a:spcPct val="0"/>
              </a:spcBef>
              <a:spcAft>
                <a:spcPts val="300"/>
              </a:spcAft>
              <a:buClr>
                <a:schemeClr val="tx1"/>
              </a:buClr>
              <a:buFont typeface="Arial" panose="020B0604020202020204" pitchFamily="34" charset="0"/>
              <a:buChar char="•"/>
              <a:tabLst>
                <a:tab pos="5354042" algn="r"/>
              </a:tabLst>
              <a:defRPr/>
            </a:pPr>
            <a:r>
              <a:rPr lang="en-US" sz="1399" dirty="0">
                <a:latin typeface="Arial"/>
                <a:cs typeface="Arial" pitchFamily="34" charset="0"/>
              </a:rPr>
              <a:t>Minimal risk (extensive FAT in advance, simulation)</a:t>
            </a:r>
          </a:p>
          <a:p>
            <a:pPr marL="171364" lvl="2" indent="-171364">
              <a:lnSpc>
                <a:spcPct val="110000"/>
              </a:lnSpc>
              <a:spcBef>
                <a:spcPct val="0"/>
              </a:spcBef>
              <a:spcAft>
                <a:spcPts val="300"/>
              </a:spcAft>
              <a:buClr>
                <a:schemeClr val="tx1"/>
              </a:buClr>
              <a:buFont typeface="Arial" panose="020B0604020202020204" pitchFamily="34" charset="0"/>
              <a:buChar char="•"/>
              <a:tabLst>
                <a:tab pos="5354042" algn="r"/>
              </a:tabLst>
              <a:defRPr/>
            </a:pPr>
            <a:r>
              <a:rPr lang="en-US" sz="1399" dirty="0">
                <a:latin typeface="Arial"/>
                <a:cs typeface="Arial" pitchFamily="34" charset="0"/>
              </a:rPr>
              <a:t>Cost-effective conversion (without new functions) </a:t>
            </a:r>
          </a:p>
          <a:p>
            <a:pPr marL="171364" lvl="2" indent="-171364">
              <a:lnSpc>
                <a:spcPct val="110000"/>
              </a:lnSpc>
              <a:spcBef>
                <a:spcPct val="0"/>
              </a:spcBef>
              <a:spcAft>
                <a:spcPts val="300"/>
              </a:spcAft>
              <a:buClr>
                <a:schemeClr val="tx1"/>
              </a:buClr>
              <a:buFont typeface="Arial" panose="020B0604020202020204" pitchFamily="34" charset="0"/>
              <a:buChar char="•"/>
              <a:tabLst>
                <a:tab pos="5354042" algn="r"/>
              </a:tabLst>
              <a:defRPr/>
            </a:pPr>
            <a:r>
              <a:rPr lang="en-US" sz="1399" dirty="0">
                <a:latin typeface="Arial"/>
                <a:cs typeface="Arial" pitchFamily="34" charset="0"/>
              </a:rPr>
              <a:t>Partial services possible</a:t>
            </a:r>
            <a:endParaRPr lang="de-DE" sz="1399" dirty="0">
              <a:latin typeface="Arial"/>
              <a:cs typeface="Arial" pitchFamily="34" charset="0"/>
            </a:endParaRPr>
          </a:p>
        </p:txBody>
      </p:sp>
      <p:sp>
        <p:nvSpPr>
          <p:cNvPr id="6" name="Textfeld 5">
            <a:extLst>
              <a:ext uri="{FF2B5EF4-FFF2-40B4-BE49-F238E27FC236}">
                <a16:creationId xmlns:a16="http://schemas.microsoft.com/office/drawing/2014/main" id="{18E66519-6C24-7AEA-9074-E4B5C433C98E}"/>
              </a:ext>
            </a:extLst>
          </p:cNvPr>
          <p:cNvSpPr txBox="1"/>
          <p:nvPr/>
        </p:nvSpPr>
        <p:spPr>
          <a:xfrm>
            <a:off x="3921946" y="3278486"/>
            <a:ext cx="6096000" cy="535531"/>
          </a:xfrm>
          <a:prstGeom prst="rect">
            <a:avLst/>
          </a:prstGeom>
          <a:noFill/>
        </p:spPr>
        <p:txBody>
          <a:bodyPr wrap="square">
            <a:spAutoFit/>
          </a:bodyPr>
          <a:lstStyle/>
          <a:p>
            <a:pPr>
              <a:lnSpc>
                <a:spcPct val="90000"/>
              </a:lnSpc>
              <a:spcBef>
                <a:spcPct val="0"/>
              </a:spcBef>
              <a:buClr>
                <a:srgbClr val="009999"/>
              </a:buClr>
              <a:defRPr/>
            </a:pPr>
            <a:r>
              <a:rPr lang="en-US" altLang="de-DE" sz="1600" b="1" dirty="0">
                <a:solidFill>
                  <a:prstClr val="white"/>
                </a:solidFill>
                <a:latin typeface="Arial"/>
                <a:ea typeface="+mn-ea"/>
                <a:cs typeface="+mn-cs"/>
              </a:rPr>
              <a:t>According to the customer priorities </a:t>
            </a:r>
          </a:p>
          <a:p>
            <a:pPr>
              <a:lnSpc>
                <a:spcPct val="90000"/>
              </a:lnSpc>
              <a:spcBef>
                <a:spcPct val="0"/>
              </a:spcBef>
              <a:buClr>
                <a:srgbClr val="009999"/>
              </a:buClr>
              <a:defRPr/>
            </a:pPr>
            <a:r>
              <a:rPr lang="en-US" altLang="de-DE" sz="1600" b="1" dirty="0">
                <a:solidFill>
                  <a:prstClr val="white"/>
                </a:solidFill>
                <a:latin typeface="Arial"/>
                <a:ea typeface="+mn-ea"/>
                <a:cs typeface="+mn-cs"/>
              </a:rPr>
              <a:t>different solutions are possible</a:t>
            </a:r>
            <a:endParaRPr lang="de-DE" altLang="de-DE" sz="1600" b="1" dirty="0">
              <a:solidFill>
                <a:prstClr val="white"/>
              </a:solidFill>
              <a:latin typeface="Arial"/>
              <a:ea typeface="+mn-ea"/>
              <a:cs typeface="+mn-cs"/>
            </a:endParaRPr>
          </a:p>
        </p:txBody>
      </p:sp>
      <p:cxnSp>
        <p:nvCxnSpPr>
          <p:cNvPr id="8" name="Gerade Verbindung 4">
            <a:extLst>
              <a:ext uri="{FF2B5EF4-FFF2-40B4-BE49-F238E27FC236}">
                <a16:creationId xmlns:a16="http://schemas.microsoft.com/office/drawing/2014/main" id="{63D51349-EBD4-1899-E642-4D76EC62B45C}"/>
              </a:ext>
            </a:extLst>
          </p:cNvPr>
          <p:cNvCxnSpPr>
            <a:cxnSpLocks/>
          </p:cNvCxnSpPr>
          <p:nvPr/>
        </p:nvCxnSpPr>
        <p:spPr bwMode="gray">
          <a:xfrm flipH="1">
            <a:off x="4012579" y="3917543"/>
            <a:ext cx="7777161" cy="0"/>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1" name="Textfeld 10">
            <a:extLst>
              <a:ext uri="{FF2B5EF4-FFF2-40B4-BE49-F238E27FC236}">
                <a16:creationId xmlns:a16="http://schemas.microsoft.com/office/drawing/2014/main" id="{8106CFF9-03BA-D04E-7B81-A7DECF9B610B}"/>
              </a:ext>
            </a:extLst>
          </p:cNvPr>
          <p:cNvSpPr txBox="1"/>
          <p:nvPr/>
        </p:nvSpPr>
        <p:spPr>
          <a:xfrm>
            <a:off x="489857" y="5921829"/>
            <a:ext cx="8512629" cy="307777"/>
          </a:xfrm>
          <a:prstGeom prst="rect">
            <a:avLst/>
          </a:prstGeom>
          <a:noFill/>
        </p:spPr>
        <p:txBody>
          <a:bodyPr wrap="square" lIns="0" tIns="0" rIns="0" bIns="0" rtlCol="0" anchor="t">
            <a:spAutoFit/>
          </a:bodyPr>
          <a:lstStyle/>
          <a:p>
            <a:pPr algn="l"/>
            <a:r>
              <a:rPr lang="de-DE" sz="1000">
                <a:solidFill>
                  <a:schemeClr val="tx1"/>
                </a:solidFill>
                <a:latin typeface="Arial"/>
                <a:cs typeface="Arial"/>
              </a:rPr>
              <a:t>1 </a:t>
            </a:r>
            <a:r>
              <a:rPr lang="de-DE" sz="1000" err="1">
                <a:solidFill>
                  <a:schemeClr val="tx1"/>
                </a:solidFill>
                <a:latin typeface="Arial"/>
                <a:cs typeface="Arial"/>
              </a:rPr>
              <a:t>Advanced</a:t>
            </a:r>
            <a:r>
              <a:rPr lang="de-DE" sz="1000">
                <a:solidFill>
                  <a:schemeClr val="tx1"/>
                </a:solidFill>
                <a:latin typeface="Arial"/>
                <a:cs typeface="Arial"/>
              </a:rPr>
              <a:t> </a:t>
            </a:r>
            <a:r>
              <a:rPr lang="de-DE" sz="1000" err="1">
                <a:solidFill>
                  <a:schemeClr val="tx1"/>
                </a:solidFill>
                <a:latin typeface="Arial"/>
                <a:cs typeface="Arial"/>
              </a:rPr>
              <a:t>Process</a:t>
            </a:r>
            <a:r>
              <a:rPr lang="de-DE" sz="1000">
                <a:solidFill>
                  <a:schemeClr val="tx1"/>
                </a:solidFill>
                <a:latin typeface="Arial"/>
                <a:cs typeface="Arial"/>
              </a:rPr>
              <a:t> Library; 2 SIMATIC </a:t>
            </a:r>
            <a:r>
              <a:rPr lang="de-DE" sz="1000" err="1">
                <a:solidFill>
                  <a:schemeClr val="tx1"/>
                </a:solidFill>
                <a:latin typeface="Arial"/>
                <a:cs typeface="Arial"/>
              </a:rPr>
              <a:t>Virtualization</a:t>
            </a:r>
            <a:r>
              <a:rPr lang="de-DE" sz="1000">
                <a:solidFill>
                  <a:schemeClr val="tx1"/>
                </a:solidFill>
                <a:latin typeface="Arial"/>
                <a:cs typeface="Arial"/>
              </a:rPr>
              <a:t> </a:t>
            </a:r>
            <a:r>
              <a:rPr lang="de-DE" sz="1000" err="1">
                <a:solidFill>
                  <a:schemeClr val="tx1"/>
                </a:solidFill>
                <a:latin typeface="Arial"/>
                <a:cs typeface="Arial"/>
              </a:rPr>
              <a:t>as</a:t>
            </a:r>
            <a:r>
              <a:rPr lang="de-DE" sz="1000">
                <a:solidFill>
                  <a:schemeClr val="tx1"/>
                </a:solidFill>
                <a:latin typeface="Arial"/>
                <a:cs typeface="Arial"/>
              </a:rPr>
              <a:t> a Service; </a:t>
            </a:r>
          </a:p>
          <a:p>
            <a:pPr algn="l"/>
            <a:r>
              <a:rPr lang="de-DE" sz="1000">
                <a:solidFill>
                  <a:schemeClr val="tx1"/>
                </a:solidFill>
                <a:latin typeface="Arial"/>
                <a:cs typeface="Arial"/>
              </a:rPr>
              <a:t>3 SIMATIC DCS/SCADA Infrastructure; 4 Head </a:t>
            </a:r>
            <a:r>
              <a:rPr lang="de-DE" sz="1000" err="1">
                <a:solidFill>
                  <a:schemeClr val="tx1"/>
                </a:solidFill>
                <a:latin typeface="Arial"/>
                <a:cs typeface="Arial"/>
              </a:rPr>
              <a:t>Quarter</a:t>
            </a:r>
            <a:r>
              <a:rPr lang="de-DE" sz="1000">
                <a:solidFill>
                  <a:schemeClr val="tx1"/>
                </a:solidFill>
                <a:latin typeface="Arial"/>
                <a:cs typeface="Arial"/>
              </a:rPr>
              <a:t> Factory Acceptance Test</a:t>
            </a:r>
            <a:endParaRPr lang="en-US" sz="1000">
              <a:solidFill>
                <a:schemeClr val="tx1"/>
              </a:solidFill>
              <a:latin typeface="Arial"/>
              <a:cs typeface="Arial"/>
            </a:endParaRPr>
          </a:p>
        </p:txBody>
      </p:sp>
      <p:pic>
        <p:nvPicPr>
          <p:cNvPr id="4" name="Grafik 3">
            <a:extLst>
              <a:ext uri="{FF2B5EF4-FFF2-40B4-BE49-F238E27FC236}">
                <a16:creationId xmlns:a16="http://schemas.microsoft.com/office/drawing/2014/main" id="{22EA869E-88C4-37F2-D639-4A5E100D63E2}"/>
              </a:ext>
            </a:extLst>
          </p:cNvPr>
          <p:cNvPicPr>
            <a:picLocks noChangeAspect="1"/>
          </p:cNvPicPr>
          <p:nvPr/>
        </p:nvPicPr>
        <p:blipFill>
          <a:blip r:embed="rId6"/>
          <a:stretch>
            <a:fillRect/>
          </a:stretch>
        </p:blipFill>
        <p:spPr>
          <a:xfrm>
            <a:off x="10296043" y="4311083"/>
            <a:ext cx="1493697" cy="1493697"/>
          </a:xfrm>
          <a:prstGeom prst="rect">
            <a:avLst/>
          </a:prstGeom>
        </p:spPr>
      </p:pic>
      <p:sp>
        <p:nvSpPr>
          <p:cNvPr id="15" name="Rechteck 14">
            <a:extLst>
              <a:ext uri="{FF2B5EF4-FFF2-40B4-BE49-F238E27FC236}">
                <a16:creationId xmlns:a16="http://schemas.microsoft.com/office/drawing/2014/main" id="{9674255C-9536-B2D8-8404-8923F4DA3B1F}"/>
              </a:ext>
            </a:extLst>
          </p:cNvPr>
          <p:cNvSpPr/>
          <p:nvPr/>
        </p:nvSpPr>
        <p:spPr>
          <a:xfrm>
            <a:off x="10324759" y="4341355"/>
            <a:ext cx="503355" cy="509324"/>
          </a:xfrm>
          <a:prstGeom prst="rect">
            <a:avLst/>
          </a:prstGeom>
          <a:noFill/>
          <a:ln w="25400">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rtlCol="0" anchor="t" anchorCtr="0"/>
          <a:lstStyle/>
          <a:p>
            <a:endParaRPr lang="de-DE" sz="1799">
              <a:solidFill>
                <a:prstClr val="white"/>
              </a:solidFill>
              <a:latin typeface="Arial"/>
            </a:endParaRPr>
          </a:p>
        </p:txBody>
      </p:sp>
      <p:pic>
        <p:nvPicPr>
          <p:cNvPr id="10" name="Grafik 324">
            <a:extLst>
              <a:ext uri="{FF2B5EF4-FFF2-40B4-BE49-F238E27FC236}">
                <a16:creationId xmlns:a16="http://schemas.microsoft.com/office/drawing/2014/main" id="{CB8787B4-8438-3811-4B18-EE879265B6B1}"/>
              </a:ext>
            </a:extLst>
          </p:cNvPr>
          <p:cNvPicPr preferRelativeResize="0">
            <a:picLocks/>
          </p:cNvPicPr>
          <p:nvPr/>
        </p:nvPicPr>
        <p:blipFill>
          <a:blip r:embed="rId7"/>
          <a:srcRect l="17100" t="20557" r="34539" b="15666"/>
          <a:stretch>
            <a:fillRect/>
          </a:stretch>
        </p:blipFill>
        <p:spPr>
          <a:xfrm>
            <a:off x="411361" y="1415516"/>
            <a:ext cx="3316366" cy="4391559"/>
          </a:xfrm>
          <a:prstGeom prst="rect">
            <a:avLst/>
          </a:prstGeom>
        </p:spPr>
      </p:pic>
      <p:sp>
        <p:nvSpPr>
          <p:cNvPr id="12" name="Foliennummernplatzhalter 11">
            <a:extLst>
              <a:ext uri="{FF2B5EF4-FFF2-40B4-BE49-F238E27FC236}">
                <a16:creationId xmlns:a16="http://schemas.microsoft.com/office/drawing/2014/main" id="{ACFEE6D3-60EC-927B-84B2-43B4FA153EEC}"/>
              </a:ext>
            </a:extLst>
          </p:cNvPr>
          <p:cNvSpPr>
            <a:spLocks noGrp="1"/>
          </p:cNvSpPr>
          <p:nvPr>
            <p:ph type="sldNum" sz="quarter" idx="11"/>
          </p:nvPr>
        </p:nvSpPr>
        <p:spPr/>
        <p:txBody>
          <a:bodyPr/>
          <a:lstStyle/>
          <a:p>
            <a:r>
              <a:rPr lang="en-US"/>
              <a:t>Page </a:t>
            </a:r>
            <a:fld id="{15EBE321-CBB1-4E91-BD14-37C8D44326FB}" type="slidenum">
              <a:rPr lang="en-US" smtClean="0"/>
              <a:pPr/>
              <a:t>8</a:t>
            </a:fld>
            <a:endParaRPr lang="en-US"/>
          </a:p>
        </p:txBody>
      </p:sp>
    </p:spTree>
    <p:extLst>
      <p:ext uri="{BB962C8B-B14F-4D97-AF65-F5344CB8AC3E}">
        <p14:creationId xmlns:p14="http://schemas.microsoft.com/office/powerpoint/2010/main" val="2325662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EBE7A-00EF-BB04-84B6-046C7A093C6F}"/>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47AC0D70-2D29-FF78-3C88-8A794D42FF6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6" name="Objekt 5" hidden="1">
                        <a:extLst>
                          <a:ext uri="{FF2B5EF4-FFF2-40B4-BE49-F238E27FC236}">
                            <a16:creationId xmlns:a16="http://schemas.microsoft.com/office/drawing/2014/main" id="{47AC0D70-2D29-FF78-3C88-8A794D42FF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F80C105-CA99-F3D3-F34D-0918D24E9594}"/>
              </a:ext>
            </a:extLst>
          </p:cNvPr>
          <p:cNvSpPr>
            <a:spLocks noGrp="1"/>
          </p:cNvSpPr>
          <p:nvPr>
            <p:ph type="title"/>
          </p:nvPr>
        </p:nvSpPr>
        <p:spPr bwMode="gray"/>
        <p:txBody>
          <a:bodyPr vert="horz"/>
          <a:lstStyle/>
          <a:p>
            <a:r>
              <a:rPr lang="en-US"/>
              <a:t>SIMATIC PCS 7 Modernization</a:t>
            </a:r>
            <a:br>
              <a:rPr lang="en-US"/>
            </a:br>
            <a:r>
              <a:rPr lang="en-US" b="0"/>
              <a:t>DCS Application und DCS Modernization Services</a:t>
            </a:r>
            <a:br>
              <a:rPr lang="de-DE" b="0">
                <a:latin typeface="Arial" charset="0"/>
                <a:cs typeface="Arial" charset="0"/>
              </a:rPr>
            </a:br>
            <a:br>
              <a:rPr lang="de-DE" b="0">
                <a:latin typeface="Arial" charset="0"/>
                <a:cs typeface="Arial" charset="0"/>
              </a:rPr>
            </a:br>
            <a:br>
              <a:rPr lang="de-DE" b="0">
                <a:latin typeface="Arial" charset="0"/>
                <a:cs typeface="Arial" charset="0"/>
              </a:rPr>
            </a:br>
            <a:br>
              <a:rPr lang="de-DE" b="0">
                <a:latin typeface="Arial" charset="0"/>
                <a:cs typeface="Arial" charset="0"/>
              </a:rPr>
            </a:br>
            <a:endParaRPr lang="en-US" b="0"/>
          </a:p>
        </p:txBody>
      </p:sp>
      <p:sp>
        <p:nvSpPr>
          <p:cNvPr id="3" name="Fußzeilenplatzhalter 2">
            <a:extLst>
              <a:ext uri="{FF2B5EF4-FFF2-40B4-BE49-F238E27FC236}">
                <a16:creationId xmlns:a16="http://schemas.microsoft.com/office/drawing/2014/main" id="{9E3FC80E-1A5E-DD72-D030-FE97F60736B3}"/>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251" name="Textfeld 250">
            <a:extLst>
              <a:ext uri="{FF2B5EF4-FFF2-40B4-BE49-F238E27FC236}">
                <a16:creationId xmlns:a16="http://schemas.microsoft.com/office/drawing/2014/main" id="{04B808C4-C015-B2AA-A2E3-F8F520128CF5}"/>
              </a:ext>
            </a:extLst>
          </p:cNvPr>
          <p:cNvSpPr txBox="1">
            <a:spLocks/>
          </p:cNvSpPr>
          <p:nvPr/>
        </p:nvSpPr>
        <p:spPr>
          <a:xfrm>
            <a:off x="415741" y="6027587"/>
            <a:ext cx="4176094" cy="138427"/>
          </a:xfrm>
          <a:prstGeom prst="rect">
            <a:avLst/>
          </a:prstGeom>
          <a:noFill/>
        </p:spPr>
        <p:txBody>
          <a:bodyPr wrap="square" lIns="0" tIns="0" rIns="0" bIns="0" rtlCol="0" anchor="b">
            <a:spAutoFit/>
          </a:bodyPr>
          <a:lstStyle/>
          <a:p>
            <a:pPr defTabSz="913943" fontAlgn="base">
              <a:spcBef>
                <a:spcPct val="50000"/>
              </a:spcBef>
              <a:spcAft>
                <a:spcPct val="0"/>
              </a:spcAft>
              <a:buClr>
                <a:srgbClr val="009999"/>
              </a:buClr>
            </a:pPr>
            <a:r>
              <a:rPr lang="en-US" sz="900" b="1">
                <a:solidFill>
                  <a:srgbClr val="000000"/>
                </a:solidFill>
                <a:latin typeface="Arial" pitchFamily="34" charset="0"/>
                <a:ea typeface="ＭＳ Ｐゴシック" charset="-128"/>
              </a:rPr>
              <a:t>1</a:t>
            </a:r>
            <a:r>
              <a:rPr lang="en-US" sz="900">
                <a:solidFill>
                  <a:srgbClr val="000000"/>
                </a:solidFill>
                <a:latin typeface="Arial" pitchFamily="34" charset="0"/>
                <a:ea typeface="ＭＳ Ｐゴシック" charset="-128"/>
              </a:rPr>
              <a:t> </a:t>
            </a:r>
            <a:r>
              <a:rPr lang="en-US" sz="900">
                <a:solidFill>
                  <a:schemeClr val="tx1"/>
                </a:solidFill>
                <a:latin typeface="Arial" pitchFamily="34" charset="0"/>
                <a:ea typeface="ＭＳ Ｐゴシック" charset="-128"/>
              </a:rPr>
              <a:t>APL: Advanced Process Library </a:t>
            </a:r>
          </a:p>
        </p:txBody>
      </p:sp>
      <p:grpSp>
        <p:nvGrpSpPr>
          <p:cNvPr id="252" name="Gruppieren 251">
            <a:extLst>
              <a:ext uri="{FF2B5EF4-FFF2-40B4-BE49-F238E27FC236}">
                <a16:creationId xmlns:a16="http://schemas.microsoft.com/office/drawing/2014/main" id="{C3EAC61D-1FF4-359E-BE47-4B589679522C}"/>
              </a:ext>
            </a:extLst>
          </p:cNvPr>
          <p:cNvGrpSpPr>
            <a:grpSpLocks/>
          </p:cNvGrpSpPr>
          <p:nvPr/>
        </p:nvGrpSpPr>
        <p:grpSpPr>
          <a:xfrm>
            <a:off x="5086349" y="3501987"/>
            <a:ext cx="2025647" cy="2381432"/>
            <a:chOff x="5301724" y="3502025"/>
            <a:chExt cx="2026702" cy="2382672"/>
          </a:xfrm>
          <a:noFill/>
        </p:grpSpPr>
        <p:sp>
          <p:nvSpPr>
            <p:cNvPr id="253" name="Rechteck 252">
              <a:extLst>
                <a:ext uri="{FF2B5EF4-FFF2-40B4-BE49-F238E27FC236}">
                  <a16:creationId xmlns:a16="http://schemas.microsoft.com/office/drawing/2014/main" id="{551EC758-6504-7A02-ED5D-FFD5ABD786D8}"/>
                </a:ext>
              </a:extLst>
            </p:cNvPr>
            <p:cNvSpPr>
              <a:spLocks/>
            </p:cNvSpPr>
            <p:nvPr/>
          </p:nvSpPr>
          <p:spPr>
            <a:xfrm>
              <a:off x="5301724" y="3502025"/>
              <a:ext cx="2026702" cy="2305050"/>
            </a:xfrm>
            <a:prstGeom prst="rect">
              <a:avLst/>
            </a:prstGeom>
            <a:grpFill/>
            <a:ln w="12700" cap="flat" cmpd="sng" algn="ctr">
              <a:solidFill>
                <a:schemeClr val="tx1"/>
              </a:solidFill>
              <a:prstDash val="solid"/>
              <a:miter lim="800000"/>
            </a:ln>
            <a:effectLst/>
          </p:spPr>
          <p:txBody>
            <a:bodyPr lIns="107944" tIns="107944" rIns="107944" bIns="107944" anchor="t"/>
            <a:lstStyle/>
            <a:p>
              <a:pPr marL="0" marR="0" lvl="0" indent="0" defTabSz="913943" eaLnBrk="1" fontAlgn="base" latinLnBrk="0" hangingPunct="1">
                <a:lnSpc>
                  <a:spcPct val="110000"/>
                </a:lnSpc>
                <a:spcBef>
                  <a:spcPct val="50000"/>
                </a:spcBef>
                <a:spcAft>
                  <a:spcPct val="0"/>
                </a:spcAft>
                <a:buClr>
                  <a:srgbClr val="009999"/>
                </a:buClr>
                <a:buSzTx/>
                <a:buFontTx/>
                <a:buNone/>
                <a:tabLst/>
                <a:defRPr/>
              </a:pPr>
              <a:r>
                <a:rPr kumimoji="0" lang="en-US" sz="1599" b="0" i="0" u="none" strike="noStrike" kern="0" cap="none" spc="0" normalizeH="0" baseline="0" noProof="0">
                  <a:ln>
                    <a:noFill/>
                  </a:ln>
                  <a:solidFill>
                    <a:schemeClr val="tx1"/>
                  </a:solidFill>
                  <a:effectLst/>
                  <a:uLnTx/>
                  <a:uFillTx/>
                  <a:latin typeface="Arial"/>
                  <a:ea typeface="+mn-ea"/>
                  <a:cs typeface="+mn-cs"/>
                </a:rPr>
                <a:t>State-of-</a:t>
              </a:r>
              <a:br>
                <a:rPr kumimoji="0" lang="en-US" sz="1599" b="0" i="0" u="none" strike="noStrike" kern="0" cap="none" spc="0" normalizeH="0" baseline="0" noProof="0">
                  <a:ln>
                    <a:noFill/>
                  </a:ln>
                  <a:solidFill>
                    <a:schemeClr val="tx1"/>
                  </a:solidFill>
                  <a:effectLst/>
                  <a:uLnTx/>
                  <a:uFillTx/>
                  <a:latin typeface="Arial"/>
                  <a:ea typeface="+mn-ea"/>
                  <a:cs typeface="+mn-cs"/>
                </a:rPr>
              </a:br>
              <a:r>
                <a:rPr kumimoji="0" lang="en-US" sz="1599" b="0" i="0" u="none" strike="noStrike" kern="0" cap="none" spc="0" normalizeH="0" baseline="0" noProof="0">
                  <a:ln>
                    <a:noFill/>
                  </a:ln>
                  <a:solidFill>
                    <a:schemeClr val="tx1"/>
                  </a:solidFill>
                  <a:effectLst/>
                  <a:uLnTx/>
                  <a:uFillTx/>
                  <a:latin typeface="Arial"/>
                  <a:ea typeface="+mn-ea"/>
                  <a:cs typeface="+mn-cs"/>
                </a:rPr>
                <a:t>the-Art DCS System</a:t>
              </a:r>
            </a:p>
          </p:txBody>
        </p:sp>
        <p:pic>
          <p:nvPicPr>
            <p:cNvPr id="254" name="Grafik 253">
              <a:extLst>
                <a:ext uri="{FF2B5EF4-FFF2-40B4-BE49-F238E27FC236}">
                  <a16:creationId xmlns:a16="http://schemas.microsoft.com/office/drawing/2014/main" id="{17764CEF-8F9A-DA20-BFB9-AAE61F6A48C6}"/>
                </a:ext>
              </a:extLst>
            </p:cNvPr>
            <p:cNvPicPr>
              <a:picLocks noChangeAspect="1"/>
            </p:cNvPicPr>
            <p:nvPr/>
          </p:nvPicPr>
          <p:blipFill rotWithShape="1">
            <a:blip r:embed="rId6" cstate="print">
              <a:clrChange>
                <a:clrFrom>
                  <a:srgbClr val="42AAAB"/>
                </a:clrFrom>
                <a:clrTo>
                  <a:srgbClr val="42AAAB">
                    <a:alpha val="0"/>
                  </a:srgbClr>
                </a:clrTo>
              </a:clrChange>
              <a:extLst>
                <a:ext uri="{28A0092B-C50C-407E-A947-70E740481C1C}">
                  <a14:useLocalDpi xmlns:a14="http://schemas.microsoft.com/office/drawing/2010/main"/>
                </a:ext>
              </a:extLst>
            </a:blip>
            <a:srcRect/>
            <a:stretch/>
          </p:blipFill>
          <p:spPr>
            <a:xfrm>
              <a:off x="5383716" y="4747228"/>
              <a:ext cx="1831388" cy="1137469"/>
            </a:xfrm>
            <a:prstGeom prst="rect">
              <a:avLst/>
            </a:prstGeom>
            <a:grpFill/>
            <a:ln>
              <a:noFill/>
            </a:ln>
          </p:spPr>
        </p:pic>
      </p:grpSp>
      <p:sp>
        <p:nvSpPr>
          <p:cNvPr id="192" name="TextBox 7">
            <a:extLst>
              <a:ext uri="{FF2B5EF4-FFF2-40B4-BE49-F238E27FC236}">
                <a16:creationId xmlns:a16="http://schemas.microsoft.com/office/drawing/2014/main" id="{9BBD8310-0828-515C-4E76-4603CA204F80}"/>
              </a:ext>
            </a:extLst>
          </p:cNvPr>
          <p:cNvSpPr txBox="1">
            <a:spLocks/>
          </p:cNvSpPr>
          <p:nvPr/>
        </p:nvSpPr>
        <p:spPr bwMode="auto">
          <a:xfrm>
            <a:off x="414120" y="3501987"/>
            <a:ext cx="2025647" cy="2303850"/>
          </a:xfrm>
          <a:prstGeom prst="rect">
            <a:avLst/>
          </a:prstGeom>
          <a:noFill/>
          <a:ln w="9525" algn="ctr">
            <a:solidFill>
              <a:schemeClr val="tx1"/>
            </a:solidFill>
            <a:miter lim="800000"/>
            <a:headEnd/>
            <a:tailEnd/>
          </a:ln>
          <a:effectLst/>
        </p:spPr>
        <p:txBody>
          <a:bodyPr wrap="square" lIns="107944" tIns="107944" rIns="107944" bIns="107944" rtlCol="0" anchor="t">
            <a:noAutofit/>
          </a:bodyPr>
          <a:lstStyle/>
          <a:p>
            <a:pPr marL="0" marR="0" lvl="0" indent="0" defTabSz="913943" eaLnBrk="1" fontAlgn="base" latinLnBrk="0" hangingPunct="1">
              <a:lnSpc>
                <a:spcPct val="110000"/>
              </a:lnSpc>
              <a:spcBef>
                <a:spcPct val="50000"/>
              </a:spcBef>
              <a:spcAft>
                <a:spcPct val="0"/>
              </a:spcAft>
              <a:buClr>
                <a:srgbClr val="009999"/>
              </a:buClr>
              <a:buSzTx/>
              <a:buFontTx/>
              <a:buNone/>
              <a:tabLst/>
              <a:defRPr/>
            </a:pPr>
            <a:r>
              <a:rPr kumimoji="0" lang="en-US" sz="1599" b="0" i="0" u="none" strike="noStrike" kern="0" cap="none" spc="0" normalizeH="0" baseline="0" noProof="0">
                <a:ln>
                  <a:noFill/>
                </a:ln>
                <a:solidFill>
                  <a:schemeClr val="tx1"/>
                </a:solidFill>
                <a:effectLst/>
                <a:uLnTx/>
                <a:uFillTx/>
                <a:latin typeface="Arial" pitchFamily="34" charset="0"/>
                <a:ea typeface="ＭＳ Ｐゴシック" charset="-128"/>
              </a:rPr>
              <a:t>Legacy </a:t>
            </a:r>
            <a:br>
              <a:rPr kumimoji="0" lang="en-US" sz="1599" b="0" i="0" u="none" strike="noStrike" kern="0" cap="none" spc="0" normalizeH="0" baseline="0" noProof="0">
                <a:ln>
                  <a:noFill/>
                </a:ln>
                <a:solidFill>
                  <a:schemeClr val="tx1"/>
                </a:solidFill>
                <a:effectLst/>
                <a:uLnTx/>
                <a:uFillTx/>
                <a:latin typeface="Arial" pitchFamily="34" charset="0"/>
                <a:ea typeface="ＭＳ Ｐゴシック" charset="-128"/>
              </a:rPr>
            </a:br>
            <a:r>
              <a:rPr kumimoji="0" lang="en-US" sz="1599" b="0" i="0" u="none" strike="noStrike" kern="0" cap="none" spc="0" normalizeH="0" baseline="0" noProof="0">
                <a:ln>
                  <a:noFill/>
                </a:ln>
                <a:solidFill>
                  <a:schemeClr val="tx1"/>
                </a:solidFill>
                <a:effectLst/>
                <a:uLnTx/>
                <a:uFillTx/>
                <a:latin typeface="Arial" pitchFamily="34" charset="0"/>
                <a:ea typeface="ＭＳ Ｐゴシック" charset="-128"/>
              </a:rPr>
              <a:t>DCS System</a:t>
            </a:r>
          </a:p>
        </p:txBody>
      </p:sp>
      <p:grpSp>
        <p:nvGrpSpPr>
          <p:cNvPr id="258" name="Gruppieren 257">
            <a:extLst>
              <a:ext uri="{FF2B5EF4-FFF2-40B4-BE49-F238E27FC236}">
                <a16:creationId xmlns:a16="http://schemas.microsoft.com/office/drawing/2014/main" id="{4F0AD9DF-D4CE-150E-7854-59BE89493E61}"/>
              </a:ext>
            </a:extLst>
          </p:cNvPr>
          <p:cNvGrpSpPr/>
          <p:nvPr/>
        </p:nvGrpSpPr>
        <p:grpSpPr>
          <a:xfrm>
            <a:off x="9758578" y="3501987"/>
            <a:ext cx="2025647" cy="2381432"/>
            <a:chOff x="9760486" y="3502025"/>
            <a:chExt cx="2026702" cy="2382672"/>
          </a:xfrm>
          <a:noFill/>
        </p:grpSpPr>
        <p:pic>
          <p:nvPicPr>
            <p:cNvPr id="259" name="Grafik 258">
              <a:extLst>
                <a:ext uri="{FF2B5EF4-FFF2-40B4-BE49-F238E27FC236}">
                  <a16:creationId xmlns:a16="http://schemas.microsoft.com/office/drawing/2014/main" id="{F36A5388-6854-1406-C0D7-408B62D5CB61}"/>
                </a:ext>
              </a:extLst>
            </p:cNvPr>
            <p:cNvPicPr>
              <a:picLocks noChangeAspect="1"/>
            </p:cNvPicPr>
            <p:nvPr/>
          </p:nvPicPr>
          <p:blipFill rotWithShape="1">
            <a:blip r:embed="rId6" cstate="print">
              <a:clrChange>
                <a:clrFrom>
                  <a:srgbClr val="42AAAB"/>
                </a:clrFrom>
                <a:clrTo>
                  <a:srgbClr val="42AAAB">
                    <a:alpha val="0"/>
                  </a:srgbClr>
                </a:clrTo>
              </a:clrChange>
              <a:duotone>
                <a:prstClr val="black"/>
                <a:srgbClr val="009999">
                  <a:tint val="45000"/>
                  <a:satMod val="400000"/>
                </a:srgbClr>
              </a:duotone>
              <a:extLst>
                <a:ext uri="{28A0092B-C50C-407E-A947-70E740481C1C}">
                  <a14:useLocalDpi xmlns:a14="http://schemas.microsoft.com/office/drawing/2010/main"/>
                </a:ext>
              </a:extLst>
            </a:blip>
            <a:srcRect/>
            <a:stretch/>
          </p:blipFill>
          <p:spPr>
            <a:xfrm>
              <a:off x="9842478" y="4747228"/>
              <a:ext cx="1831388" cy="1137469"/>
            </a:xfrm>
            <a:prstGeom prst="rect">
              <a:avLst/>
            </a:prstGeom>
            <a:grpFill/>
            <a:ln>
              <a:noFill/>
            </a:ln>
          </p:spPr>
        </p:pic>
        <p:sp>
          <p:nvSpPr>
            <p:cNvPr id="260" name="Rechteck 259">
              <a:extLst>
                <a:ext uri="{FF2B5EF4-FFF2-40B4-BE49-F238E27FC236}">
                  <a16:creationId xmlns:a16="http://schemas.microsoft.com/office/drawing/2014/main" id="{F6E4498A-A1C2-AD52-8B01-B0325E00A44B}"/>
                </a:ext>
              </a:extLst>
            </p:cNvPr>
            <p:cNvSpPr>
              <a:spLocks/>
            </p:cNvSpPr>
            <p:nvPr/>
          </p:nvSpPr>
          <p:spPr>
            <a:xfrm>
              <a:off x="9760486" y="3502025"/>
              <a:ext cx="2026702" cy="2305050"/>
            </a:xfrm>
            <a:prstGeom prst="rect">
              <a:avLst/>
            </a:prstGeom>
            <a:grpFill/>
            <a:ln w="12700" cap="flat" cmpd="sng" algn="ctr">
              <a:solidFill>
                <a:schemeClr val="tx1"/>
              </a:solidFill>
              <a:prstDash val="solid"/>
              <a:miter lim="800000"/>
            </a:ln>
            <a:effectLst/>
          </p:spPr>
          <p:txBody>
            <a:bodyPr lIns="107944" tIns="107944" rIns="107944" bIns="107944" anchor="t"/>
            <a:lstStyle/>
            <a:p>
              <a:pPr marL="0" marR="0" lvl="0" indent="0" defTabSz="913943" eaLnBrk="1" fontAlgn="base" latinLnBrk="0" hangingPunct="1">
                <a:lnSpc>
                  <a:spcPct val="110000"/>
                </a:lnSpc>
                <a:spcBef>
                  <a:spcPct val="50000"/>
                </a:spcBef>
                <a:spcAft>
                  <a:spcPct val="0"/>
                </a:spcAft>
                <a:buClr>
                  <a:srgbClr val="009999"/>
                </a:buClr>
                <a:buSzTx/>
                <a:buFontTx/>
                <a:buNone/>
                <a:tabLst/>
                <a:defRPr/>
              </a:pPr>
              <a:r>
                <a:rPr kumimoji="0" lang="en-US" sz="1599" b="0" i="0" u="none" strike="noStrike" kern="0" cap="none" spc="0" normalizeH="0" baseline="0" noProof="0">
                  <a:ln>
                    <a:noFill/>
                  </a:ln>
                  <a:solidFill>
                    <a:schemeClr val="tx1"/>
                  </a:solidFill>
                  <a:effectLst/>
                  <a:uLnTx/>
                  <a:uFillTx/>
                  <a:latin typeface="Arial"/>
                  <a:ea typeface="+mn-ea"/>
                  <a:cs typeface="+mn-cs"/>
                </a:rPr>
                <a:t>State-of-</a:t>
              </a:r>
              <a:br>
                <a:rPr kumimoji="0" lang="en-US" sz="1599" b="0" i="0" u="none" strike="noStrike" kern="0" cap="none" spc="0" normalizeH="0" baseline="0" noProof="0">
                  <a:ln>
                    <a:noFill/>
                  </a:ln>
                  <a:solidFill>
                    <a:schemeClr val="tx1"/>
                  </a:solidFill>
                  <a:effectLst/>
                  <a:uLnTx/>
                  <a:uFillTx/>
                  <a:latin typeface="Arial"/>
                  <a:ea typeface="+mn-ea"/>
                  <a:cs typeface="+mn-cs"/>
                </a:rPr>
              </a:br>
              <a:r>
                <a:rPr kumimoji="0" lang="en-US" sz="1599" b="0" i="0" u="none" strike="noStrike" kern="0" cap="none" spc="0" normalizeH="0" baseline="0" noProof="0">
                  <a:ln>
                    <a:noFill/>
                  </a:ln>
                  <a:solidFill>
                    <a:schemeClr val="tx1"/>
                  </a:solidFill>
                  <a:effectLst/>
                  <a:uLnTx/>
                  <a:uFillTx/>
                  <a:latin typeface="Arial"/>
                  <a:ea typeface="+mn-ea"/>
                  <a:cs typeface="+mn-cs"/>
                </a:rPr>
                <a:t>the-Art DCS System with APL</a:t>
              </a:r>
            </a:p>
          </p:txBody>
        </p:sp>
      </p:grpSp>
      <p:pic>
        <p:nvPicPr>
          <p:cNvPr id="263" name="Picture 3">
            <a:extLst>
              <a:ext uri="{FF2B5EF4-FFF2-40B4-BE49-F238E27FC236}">
                <a16:creationId xmlns:a16="http://schemas.microsoft.com/office/drawing/2014/main" id="{5BD11963-F3E0-D5ED-264C-1E9B9C92D66F}"/>
              </a:ext>
            </a:extLst>
          </p:cNvPr>
          <p:cNvPicPr>
            <a:picLocks noChangeAspect="1"/>
          </p:cNvPicPr>
          <p:nvPr/>
        </p:nvPicPr>
        <p:blipFill>
          <a:blip r:embed="rId7"/>
          <a:srcRect/>
          <a:stretch/>
        </p:blipFill>
        <p:spPr>
          <a:xfrm>
            <a:off x="7578101" y="3796726"/>
            <a:ext cx="1714376" cy="1714376"/>
          </a:xfrm>
          <a:prstGeom prst="rect">
            <a:avLst/>
          </a:prstGeom>
        </p:spPr>
      </p:pic>
      <p:pic>
        <p:nvPicPr>
          <p:cNvPr id="264" name="Picture 9">
            <a:extLst>
              <a:ext uri="{FF2B5EF4-FFF2-40B4-BE49-F238E27FC236}">
                <a16:creationId xmlns:a16="http://schemas.microsoft.com/office/drawing/2014/main" id="{8904B00E-D563-0BDE-4691-ADDDDD029A42}"/>
              </a:ext>
            </a:extLst>
          </p:cNvPr>
          <p:cNvPicPr>
            <a:picLocks noChangeAspect="1"/>
          </p:cNvPicPr>
          <p:nvPr/>
        </p:nvPicPr>
        <p:blipFill>
          <a:blip r:embed="rId8"/>
          <a:srcRect/>
          <a:stretch/>
        </p:blipFill>
        <p:spPr>
          <a:xfrm>
            <a:off x="2905873" y="3796727"/>
            <a:ext cx="1714373" cy="1714373"/>
          </a:xfrm>
          <a:prstGeom prst="rect">
            <a:avLst/>
          </a:prstGeom>
        </p:spPr>
      </p:pic>
      <p:sp>
        <p:nvSpPr>
          <p:cNvPr id="265" name="Pfeil: Chevron 264">
            <a:extLst>
              <a:ext uri="{FF2B5EF4-FFF2-40B4-BE49-F238E27FC236}">
                <a16:creationId xmlns:a16="http://schemas.microsoft.com/office/drawing/2014/main" id="{A85D7A02-3CF7-6A73-267F-3A7E3ACC23EC}"/>
              </a:ext>
            </a:extLst>
          </p:cNvPr>
          <p:cNvSpPr>
            <a:spLocks/>
          </p:cNvSpPr>
          <p:nvPr/>
        </p:nvSpPr>
        <p:spPr>
          <a:xfrm>
            <a:off x="2598963" y="4543966"/>
            <a:ext cx="147714" cy="219893"/>
          </a:xfrm>
          <a:prstGeom prst="chevron">
            <a:avLst/>
          </a:prstGeom>
          <a:solidFill>
            <a:schemeClr val="tx1"/>
          </a:solidFill>
          <a:ln w="12700" cap="flat" cmpd="sng" algn="ctr">
            <a:noFill/>
            <a:prstDash val="solid"/>
            <a:miter lim="800000"/>
          </a:ln>
          <a:effectLst/>
        </p:spPr>
        <p:txBody>
          <a:bodyPr lIns="107944" tIns="71963" rIns="107944" bIns="71963" rtlCol="0" anchor="t" anchorCtr="0"/>
          <a:lstStyle/>
          <a:p>
            <a:pPr marL="0" marR="0" lvl="0" indent="0" defTabSz="913943" eaLnBrk="1" fontAlgn="base" latinLnBrk="0" hangingPunct="1">
              <a:lnSpc>
                <a:spcPct val="100000"/>
              </a:lnSpc>
              <a:spcBef>
                <a:spcPct val="50000"/>
              </a:spcBef>
              <a:spcAft>
                <a:spcPct val="0"/>
              </a:spcAft>
              <a:buClr>
                <a:srgbClr val="009999"/>
              </a:buClr>
              <a:buSzTx/>
              <a:buFontTx/>
              <a:buNone/>
              <a:tabLst/>
              <a:defRPr/>
            </a:pPr>
            <a:endParaRPr kumimoji="0" lang="en-US" sz="1799" b="0" i="0" u="none" strike="noStrike" kern="0" cap="none" spc="0" normalizeH="0" baseline="0" noProof="0">
              <a:ln>
                <a:noFill/>
              </a:ln>
              <a:solidFill>
                <a:srgbClr val="000000"/>
              </a:solidFill>
              <a:effectLst/>
              <a:uLnTx/>
              <a:uFillTx/>
              <a:latin typeface="Arial"/>
              <a:ea typeface="+mn-ea"/>
              <a:cs typeface="+mn-cs"/>
            </a:endParaRPr>
          </a:p>
        </p:txBody>
      </p:sp>
      <p:sp>
        <p:nvSpPr>
          <p:cNvPr id="266" name="Pfeil: Chevron 265">
            <a:extLst>
              <a:ext uri="{FF2B5EF4-FFF2-40B4-BE49-F238E27FC236}">
                <a16:creationId xmlns:a16="http://schemas.microsoft.com/office/drawing/2014/main" id="{1D401AB7-07F0-4001-4B8D-FB3755377555}"/>
              </a:ext>
            </a:extLst>
          </p:cNvPr>
          <p:cNvSpPr>
            <a:spLocks/>
          </p:cNvSpPr>
          <p:nvPr/>
        </p:nvSpPr>
        <p:spPr>
          <a:xfrm>
            <a:off x="4779442" y="4543966"/>
            <a:ext cx="147714" cy="219893"/>
          </a:xfrm>
          <a:prstGeom prst="chevron">
            <a:avLst/>
          </a:prstGeom>
          <a:solidFill>
            <a:schemeClr val="tx1"/>
          </a:solidFill>
          <a:ln w="12700" cap="flat" cmpd="sng" algn="ctr">
            <a:noFill/>
            <a:prstDash val="solid"/>
            <a:miter lim="800000"/>
          </a:ln>
          <a:effectLst/>
        </p:spPr>
        <p:txBody>
          <a:bodyPr lIns="107944" tIns="71963" rIns="107944" bIns="71963" rtlCol="0" anchor="t" anchorCtr="0"/>
          <a:lstStyle/>
          <a:p>
            <a:pPr marL="0" marR="0" lvl="0" indent="0" defTabSz="913943" eaLnBrk="1" fontAlgn="base" latinLnBrk="0" hangingPunct="1">
              <a:lnSpc>
                <a:spcPct val="100000"/>
              </a:lnSpc>
              <a:spcBef>
                <a:spcPct val="50000"/>
              </a:spcBef>
              <a:spcAft>
                <a:spcPct val="0"/>
              </a:spcAft>
              <a:buClr>
                <a:srgbClr val="009999"/>
              </a:buClr>
              <a:buSzTx/>
              <a:buFontTx/>
              <a:buNone/>
              <a:tabLst/>
              <a:defRPr/>
            </a:pPr>
            <a:endParaRPr kumimoji="0" lang="en-US" sz="1799" b="0" i="0" u="none" strike="noStrike" kern="0" cap="none" spc="0" normalizeH="0" baseline="0" noProof="0">
              <a:ln>
                <a:noFill/>
              </a:ln>
              <a:solidFill>
                <a:srgbClr val="000000"/>
              </a:solidFill>
              <a:effectLst/>
              <a:uLnTx/>
              <a:uFillTx/>
              <a:latin typeface="Arial"/>
              <a:ea typeface="+mn-ea"/>
              <a:cs typeface="+mn-cs"/>
            </a:endParaRPr>
          </a:p>
        </p:txBody>
      </p:sp>
      <p:sp>
        <p:nvSpPr>
          <p:cNvPr id="267" name="Pfeil: Chevron 266">
            <a:extLst>
              <a:ext uri="{FF2B5EF4-FFF2-40B4-BE49-F238E27FC236}">
                <a16:creationId xmlns:a16="http://schemas.microsoft.com/office/drawing/2014/main" id="{47FD3874-846B-9469-4CD5-DBA383DD9424}"/>
              </a:ext>
            </a:extLst>
          </p:cNvPr>
          <p:cNvSpPr>
            <a:spLocks/>
          </p:cNvSpPr>
          <p:nvPr/>
        </p:nvSpPr>
        <p:spPr>
          <a:xfrm>
            <a:off x="7271192" y="4543966"/>
            <a:ext cx="147714" cy="219893"/>
          </a:xfrm>
          <a:prstGeom prst="chevron">
            <a:avLst/>
          </a:prstGeom>
          <a:solidFill>
            <a:schemeClr val="tx1"/>
          </a:solidFill>
          <a:ln w="12700" cap="flat" cmpd="sng" algn="ctr">
            <a:noFill/>
            <a:prstDash val="solid"/>
            <a:miter lim="800000"/>
          </a:ln>
          <a:effectLst/>
        </p:spPr>
        <p:txBody>
          <a:bodyPr lIns="107944" tIns="71963" rIns="107944" bIns="71963" rtlCol="0" anchor="t" anchorCtr="0"/>
          <a:lstStyle/>
          <a:p>
            <a:pPr marL="0" marR="0" lvl="0" indent="0" defTabSz="913943" eaLnBrk="1" fontAlgn="base" latinLnBrk="0" hangingPunct="1">
              <a:lnSpc>
                <a:spcPct val="100000"/>
              </a:lnSpc>
              <a:spcBef>
                <a:spcPct val="50000"/>
              </a:spcBef>
              <a:spcAft>
                <a:spcPct val="0"/>
              </a:spcAft>
              <a:buClr>
                <a:srgbClr val="009999"/>
              </a:buClr>
              <a:buSzTx/>
              <a:buFontTx/>
              <a:buNone/>
              <a:tabLst/>
              <a:defRPr/>
            </a:pPr>
            <a:endParaRPr kumimoji="0" lang="en-US" sz="1799" b="0" i="0" u="none" strike="noStrike" kern="0" cap="none" spc="0" normalizeH="0" baseline="0" noProof="0">
              <a:ln>
                <a:noFill/>
              </a:ln>
              <a:solidFill>
                <a:srgbClr val="000000"/>
              </a:solidFill>
              <a:effectLst/>
              <a:uLnTx/>
              <a:uFillTx/>
              <a:latin typeface="Arial"/>
              <a:ea typeface="+mn-ea"/>
              <a:cs typeface="+mn-cs"/>
            </a:endParaRPr>
          </a:p>
        </p:txBody>
      </p:sp>
      <p:sp>
        <p:nvSpPr>
          <p:cNvPr id="268" name="Pfeil: Chevron 267">
            <a:extLst>
              <a:ext uri="{FF2B5EF4-FFF2-40B4-BE49-F238E27FC236}">
                <a16:creationId xmlns:a16="http://schemas.microsoft.com/office/drawing/2014/main" id="{F88420AC-25B7-6774-D6F1-75D3FAE8B515}"/>
              </a:ext>
            </a:extLst>
          </p:cNvPr>
          <p:cNvSpPr>
            <a:spLocks/>
          </p:cNvSpPr>
          <p:nvPr/>
        </p:nvSpPr>
        <p:spPr>
          <a:xfrm>
            <a:off x="9451671" y="4543966"/>
            <a:ext cx="147714" cy="219893"/>
          </a:xfrm>
          <a:prstGeom prst="chevron">
            <a:avLst/>
          </a:prstGeom>
          <a:solidFill>
            <a:schemeClr val="tx1"/>
          </a:solidFill>
          <a:ln w="12700" cap="flat" cmpd="sng" algn="ctr">
            <a:noFill/>
            <a:prstDash val="solid"/>
            <a:miter lim="800000"/>
          </a:ln>
          <a:effectLst/>
        </p:spPr>
        <p:txBody>
          <a:bodyPr lIns="107944" tIns="71963" rIns="107944" bIns="71963" rtlCol="0" anchor="t" anchorCtr="0"/>
          <a:lstStyle/>
          <a:p>
            <a:pPr marL="0" marR="0" lvl="0" indent="0" defTabSz="913943" eaLnBrk="1" fontAlgn="base" latinLnBrk="0" hangingPunct="1">
              <a:lnSpc>
                <a:spcPct val="100000"/>
              </a:lnSpc>
              <a:spcBef>
                <a:spcPct val="50000"/>
              </a:spcBef>
              <a:spcAft>
                <a:spcPct val="0"/>
              </a:spcAft>
              <a:buClr>
                <a:srgbClr val="009999"/>
              </a:buClr>
              <a:buSzTx/>
              <a:buFontTx/>
              <a:buNone/>
              <a:tabLst/>
              <a:defRPr/>
            </a:pPr>
            <a:endParaRPr kumimoji="0" lang="en-US" sz="1799" b="0" i="0" u="none" strike="noStrike" kern="0" cap="none" spc="0" normalizeH="0" baseline="0" noProof="0">
              <a:ln>
                <a:noFill/>
              </a:ln>
              <a:solidFill>
                <a:srgbClr val="000000"/>
              </a:solidFill>
              <a:effectLst/>
              <a:uLnTx/>
              <a:uFillTx/>
              <a:latin typeface="Arial"/>
              <a:ea typeface="+mn-ea"/>
              <a:cs typeface="+mn-cs"/>
            </a:endParaRPr>
          </a:p>
        </p:txBody>
      </p:sp>
      <p:sp>
        <p:nvSpPr>
          <p:cNvPr id="269" name="Chevron 54">
            <a:extLst>
              <a:ext uri="{FF2B5EF4-FFF2-40B4-BE49-F238E27FC236}">
                <a16:creationId xmlns:a16="http://schemas.microsoft.com/office/drawing/2014/main" id="{EE451BB6-2CB2-C8E3-0472-ABFF6B2F8883}"/>
              </a:ext>
            </a:extLst>
          </p:cNvPr>
          <p:cNvSpPr/>
          <p:nvPr/>
        </p:nvSpPr>
        <p:spPr bwMode="auto">
          <a:xfrm>
            <a:off x="413361" y="1412618"/>
            <a:ext cx="11370865" cy="1110869"/>
          </a:xfrm>
          <a:prstGeom prst="chevron">
            <a:avLst>
              <a:gd name="adj" fmla="val 23965"/>
            </a:avLst>
          </a:prstGeom>
          <a:solidFill>
            <a:srgbClr val="009999">
              <a:alpha val="60000"/>
            </a:srgbClr>
          </a:solidFill>
          <a:ln>
            <a:noFill/>
          </a:ln>
          <a:effectLst/>
        </p:spPr>
        <p:txBody>
          <a:bodyPr wrap="square" lIns="107944" tIns="0" rIns="107944" bIns="107944" numCol="1" spcCol="72000" rtlCol="0" anchor="ctr">
            <a:noAutofit/>
          </a:bodyPr>
          <a:lstStyle>
            <a:defPPr>
              <a:defRPr lang="de-DE"/>
            </a:defPPr>
            <a:lvl1pPr algn="l" rtl="0" fontAlgn="base">
              <a:spcBef>
                <a:spcPct val="50000"/>
              </a:spcBef>
              <a:spcAft>
                <a:spcPct val="0"/>
              </a:spcAft>
              <a:defRPr kern="1200">
                <a:solidFill>
                  <a:schemeClr val="bg2"/>
                </a:solidFill>
                <a:latin typeface="Arial" pitchFamily="34" charset="0"/>
                <a:ea typeface="ＭＳ Ｐゴシック" charset="-128"/>
                <a:cs typeface="+mn-cs"/>
              </a:defRPr>
            </a:lvl1pPr>
            <a:lvl2pPr marL="457200" algn="l" rtl="0" fontAlgn="base">
              <a:spcBef>
                <a:spcPct val="50000"/>
              </a:spcBef>
              <a:spcAft>
                <a:spcPct val="0"/>
              </a:spcAft>
              <a:defRPr kern="1200">
                <a:solidFill>
                  <a:schemeClr val="bg2"/>
                </a:solidFill>
                <a:latin typeface="Arial" pitchFamily="34" charset="0"/>
                <a:ea typeface="ＭＳ Ｐゴシック" charset="-128"/>
                <a:cs typeface="+mn-cs"/>
              </a:defRPr>
            </a:lvl2pPr>
            <a:lvl3pPr marL="914400" algn="l" rtl="0" fontAlgn="base">
              <a:spcBef>
                <a:spcPct val="50000"/>
              </a:spcBef>
              <a:spcAft>
                <a:spcPct val="0"/>
              </a:spcAft>
              <a:defRPr kern="1200">
                <a:solidFill>
                  <a:schemeClr val="bg2"/>
                </a:solidFill>
                <a:latin typeface="Arial" pitchFamily="34" charset="0"/>
                <a:ea typeface="ＭＳ Ｐゴシック" charset="-128"/>
                <a:cs typeface="+mn-cs"/>
              </a:defRPr>
            </a:lvl3pPr>
            <a:lvl4pPr marL="1371600" algn="l" rtl="0" fontAlgn="base">
              <a:spcBef>
                <a:spcPct val="50000"/>
              </a:spcBef>
              <a:spcAft>
                <a:spcPct val="0"/>
              </a:spcAft>
              <a:defRPr kern="1200">
                <a:solidFill>
                  <a:schemeClr val="bg2"/>
                </a:solidFill>
                <a:latin typeface="Arial" pitchFamily="34" charset="0"/>
                <a:ea typeface="ＭＳ Ｐゴシック" charset="-128"/>
                <a:cs typeface="+mn-cs"/>
              </a:defRPr>
            </a:lvl4pPr>
            <a:lvl5pPr marL="1828800" algn="l" rtl="0" fontAlgn="base">
              <a:spcBef>
                <a:spcPct val="50000"/>
              </a:spcBef>
              <a:spcAft>
                <a:spcPct val="0"/>
              </a:spcAft>
              <a:defRPr kern="1200">
                <a:solidFill>
                  <a:schemeClr val="bg2"/>
                </a:solidFill>
                <a:latin typeface="Arial" pitchFamily="34" charset="0"/>
                <a:ea typeface="ＭＳ Ｐゴシック" charset="-128"/>
                <a:cs typeface="+mn-cs"/>
              </a:defRPr>
            </a:lvl5pPr>
            <a:lvl6pPr marL="2286000" algn="l" defTabSz="914400" rtl="0" eaLnBrk="1" latinLnBrk="0" hangingPunct="1">
              <a:defRPr kern="1200">
                <a:solidFill>
                  <a:schemeClr val="bg2"/>
                </a:solidFill>
                <a:latin typeface="Arial" pitchFamily="34" charset="0"/>
                <a:ea typeface="ＭＳ Ｐゴシック" charset="-128"/>
                <a:cs typeface="+mn-cs"/>
              </a:defRPr>
            </a:lvl6pPr>
            <a:lvl7pPr marL="2743200" algn="l" defTabSz="914400" rtl="0" eaLnBrk="1" latinLnBrk="0" hangingPunct="1">
              <a:defRPr kern="1200">
                <a:solidFill>
                  <a:schemeClr val="bg2"/>
                </a:solidFill>
                <a:latin typeface="Arial" pitchFamily="34" charset="0"/>
                <a:ea typeface="ＭＳ Ｐゴシック" charset="-128"/>
                <a:cs typeface="+mn-cs"/>
              </a:defRPr>
            </a:lvl7pPr>
            <a:lvl8pPr marL="3200400" algn="l" defTabSz="914400" rtl="0" eaLnBrk="1" latinLnBrk="0" hangingPunct="1">
              <a:defRPr kern="1200">
                <a:solidFill>
                  <a:schemeClr val="bg2"/>
                </a:solidFill>
                <a:latin typeface="Arial" pitchFamily="34" charset="0"/>
                <a:ea typeface="ＭＳ Ｐゴシック" charset="-128"/>
                <a:cs typeface="+mn-cs"/>
              </a:defRPr>
            </a:lvl8pPr>
            <a:lvl9pPr marL="3657600" algn="l" defTabSz="914400" rtl="0" eaLnBrk="1" latinLnBrk="0" hangingPunct="1">
              <a:defRPr kern="1200">
                <a:solidFill>
                  <a:schemeClr val="bg2"/>
                </a:solidFill>
                <a:latin typeface="Arial" pitchFamily="34" charset="0"/>
                <a:ea typeface="ＭＳ Ｐゴシック" charset="-128"/>
                <a:cs typeface="+mn-cs"/>
              </a:defRPr>
            </a:lvl9pPr>
          </a:lstStyle>
          <a:p>
            <a:pPr algn="ctr" defTabSz="913943" fontAlgn="auto">
              <a:spcBef>
                <a:spcPts val="0"/>
              </a:spcBef>
              <a:spcAft>
                <a:spcPts val="800"/>
              </a:spcAft>
              <a:buClr>
                <a:srgbClr val="009999"/>
              </a:buClr>
              <a:defRPr/>
            </a:pPr>
            <a:r>
              <a:rPr lang="en-US" sz="2799" b="1">
                <a:solidFill>
                  <a:prstClr val="white"/>
                </a:solidFill>
                <a:latin typeface="Arial"/>
              </a:rPr>
              <a:t>Modernization</a:t>
            </a:r>
          </a:p>
        </p:txBody>
      </p:sp>
      <p:sp>
        <p:nvSpPr>
          <p:cNvPr id="270" name="Chevron 54">
            <a:extLst>
              <a:ext uri="{FF2B5EF4-FFF2-40B4-BE49-F238E27FC236}">
                <a16:creationId xmlns:a16="http://schemas.microsoft.com/office/drawing/2014/main" id="{0D737655-2365-8ACB-0FCE-35A5A38E81C0}"/>
              </a:ext>
            </a:extLst>
          </p:cNvPr>
          <p:cNvSpPr>
            <a:spLocks/>
          </p:cNvSpPr>
          <p:nvPr/>
        </p:nvSpPr>
        <p:spPr bwMode="auto">
          <a:xfrm>
            <a:off x="5877509" y="2205007"/>
            <a:ext cx="5037376" cy="642200"/>
          </a:xfrm>
          <a:prstGeom prst="chevron">
            <a:avLst>
              <a:gd name="adj" fmla="val 25241"/>
            </a:avLst>
          </a:prstGeom>
          <a:solidFill>
            <a:srgbClr val="009999">
              <a:alpha val="95000"/>
            </a:srgbClr>
          </a:solidFill>
          <a:ln>
            <a:noFill/>
          </a:ln>
          <a:effectLst/>
        </p:spPr>
        <p:txBody>
          <a:bodyPr wrap="square" lIns="107944" tIns="53972" rIns="107944" bIns="53972" numCol="1" spcCol="72000" rtlCol="0" anchor="ctr">
            <a:noAutofit/>
          </a:bodyPr>
          <a:lstStyle>
            <a:defPPr>
              <a:defRPr lang="de-DE"/>
            </a:defPPr>
            <a:lvl1pPr algn="l" rtl="0" fontAlgn="base">
              <a:spcBef>
                <a:spcPct val="50000"/>
              </a:spcBef>
              <a:spcAft>
                <a:spcPct val="0"/>
              </a:spcAft>
              <a:defRPr kern="1200">
                <a:solidFill>
                  <a:schemeClr val="bg2"/>
                </a:solidFill>
                <a:latin typeface="Arial" pitchFamily="34" charset="0"/>
                <a:ea typeface="ＭＳ Ｐゴシック" charset="-128"/>
                <a:cs typeface="+mn-cs"/>
              </a:defRPr>
            </a:lvl1pPr>
            <a:lvl2pPr marL="457200" algn="l" rtl="0" fontAlgn="base">
              <a:spcBef>
                <a:spcPct val="50000"/>
              </a:spcBef>
              <a:spcAft>
                <a:spcPct val="0"/>
              </a:spcAft>
              <a:defRPr kern="1200">
                <a:solidFill>
                  <a:schemeClr val="bg2"/>
                </a:solidFill>
                <a:latin typeface="Arial" pitchFamily="34" charset="0"/>
                <a:ea typeface="ＭＳ Ｐゴシック" charset="-128"/>
                <a:cs typeface="+mn-cs"/>
              </a:defRPr>
            </a:lvl2pPr>
            <a:lvl3pPr marL="914400" algn="l" rtl="0" fontAlgn="base">
              <a:spcBef>
                <a:spcPct val="50000"/>
              </a:spcBef>
              <a:spcAft>
                <a:spcPct val="0"/>
              </a:spcAft>
              <a:defRPr kern="1200">
                <a:solidFill>
                  <a:schemeClr val="bg2"/>
                </a:solidFill>
                <a:latin typeface="Arial" pitchFamily="34" charset="0"/>
                <a:ea typeface="ＭＳ Ｐゴシック" charset="-128"/>
                <a:cs typeface="+mn-cs"/>
              </a:defRPr>
            </a:lvl3pPr>
            <a:lvl4pPr marL="1371600" algn="l" rtl="0" fontAlgn="base">
              <a:spcBef>
                <a:spcPct val="50000"/>
              </a:spcBef>
              <a:spcAft>
                <a:spcPct val="0"/>
              </a:spcAft>
              <a:defRPr kern="1200">
                <a:solidFill>
                  <a:schemeClr val="bg2"/>
                </a:solidFill>
                <a:latin typeface="Arial" pitchFamily="34" charset="0"/>
                <a:ea typeface="ＭＳ Ｐゴシック" charset="-128"/>
                <a:cs typeface="+mn-cs"/>
              </a:defRPr>
            </a:lvl4pPr>
            <a:lvl5pPr marL="1828800" algn="l" rtl="0" fontAlgn="base">
              <a:spcBef>
                <a:spcPct val="50000"/>
              </a:spcBef>
              <a:spcAft>
                <a:spcPct val="0"/>
              </a:spcAft>
              <a:defRPr kern="1200">
                <a:solidFill>
                  <a:schemeClr val="bg2"/>
                </a:solidFill>
                <a:latin typeface="Arial" pitchFamily="34" charset="0"/>
                <a:ea typeface="ＭＳ Ｐゴシック" charset="-128"/>
                <a:cs typeface="+mn-cs"/>
              </a:defRPr>
            </a:lvl5pPr>
            <a:lvl6pPr marL="2286000" algn="l" defTabSz="914400" rtl="0" eaLnBrk="1" latinLnBrk="0" hangingPunct="1">
              <a:defRPr kern="1200">
                <a:solidFill>
                  <a:schemeClr val="bg2"/>
                </a:solidFill>
                <a:latin typeface="Arial" pitchFamily="34" charset="0"/>
                <a:ea typeface="ＭＳ Ｐゴシック" charset="-128"/>
                <a:cs typeface="+mn-cs"/>
              </a:defRPr>
            </a:lvl6pPr>
            <a:lvl7pPr marL="2743200" algn="l" defTabSz="914400" rtl="0" eaLnBrk="1" latinLnBrk="0" hangingPunct="1">
              <a:defRPr kern="1200">
                <a:solidFill>
                  <a:schemeClr val="bg2"/>
                </a:solidFill>
                <a:latin typeface="Arial" pitchFamily="34" charset="0"/>
                <a:ea typeface="ＭＳ Ｐゴシック" charset="-128"/>
                <a:cs typeface="+mn-cs"/>
              </a:defRPr>
            </a:lvl7pPr>
            <a:lvl8pPr marL="3200400" algn="l" defTabSz="914400" rtl="0" eaLnBrk="1" latinLnBrk="0" hangingPunct="1">
              <a:defRPr kern="1200">
                <a:solidFill>
                  <a:schemeClr val="bg2"/>
                </a:solidFill>
                <a:latin typeface="Arial" pitchFamily="34" charset="0"/>
                <a:ea typeface="ＭＳ Ｐゴシック" charset="-128"/>
                <a:cs typeface="+mn-cs"/>
              </a:defRPr>
            </a:lvl8pPr>
            <a:lvl9pPr marL="3657600" algn="l" defTabSz="914400" rtl="0" eaLnBrk="1" latinLnBrk="0" hangingPunct="1">
              <a:defRPr kern="1200">
                <a:solidFill>
                  <a:schemeClr val="bg2"/>
                </a:solidFill>
                <a:latin typeface="Arial" pitchFamily="34" charset="0"/>
                <a:ea typeface="ＭＳ Ｐゴシック" charset="-128"/>
                <a:cs typeface="+mn-cs"/>
              </a:defRPr>
            </a:lvl9pPr>
          </a:lstStyle>
          <a:p>
            <a:pPr algn="ctr" defTabSz="913943" fontAlgn="auto">
              <a:spcBef>
                <a:spcPts val="0"/>
              </a:spcBef>
              <a:spcAft>
                <a:spcPts val="800"/>
              </a:spcAft>
              <a:buClr>
                <a:srgbClr val="009999"/>
              </a:buClr>
              <a:defRPr/>
            </a:pPr>
            <a:r>
              <a:rPr lang="en-US" sz="1599" kern="0">
                <a:solidFill>
                  <a:srgbClr val="FFFFFF"/>
                </a:solidFill>
                <a:latin typeface="Arial"/>
              </a:rPr>
              <a:t>Application Modernization</a:t>
            </a:r>
            <a:br>
              <a:rPr lang="en-US" sz="1599" kern="0">
                <a:solidFill>
                  <a:srgbClr val="FFFFFF"/>
                </a:solidFill>
                <a:latin typeface="Arial"/>
              </a:rPr>
            </a:br>
            <a:r>
              <a:rPr lang="en-US" sz="1199">
                <a:solidFill>
                  <a:srgbClr val="FFFFFF"/>
                </a:solidFill>
                <a:latin typeface="Arial"/>
              </a:rPr>
              <a:t>e.g</a:t>
            </a:r>
            <a:r>
              <a:rPr lang="en-US" sz="1599" kern="0">
                <a:solidFill>
                  <a:srgbClr val="FFFFFF"/>
                </a:solidFill>
                <a:latin typeface="Arial"/>
              </a:rPr>
              <a:t>. </a:t>
            </a:r>
            <a:r>
              <a:rPr lang="en-US" sz="1200" kern="0">
                <a:solidFill>
                  <a:srgbClr val="FFFFFF"/>
                </a:solidFill>
                <a:latin typeface="Arial"/>
              </a:rPr>
              <a:t>SIMATIC</a:t>
            </a:r>
            <a:r>
              <a:rPr lang="en-US" sz="1599" kern="0">
                <a:solidFill>
                  <a:srgbClr val="FFFFFF"/>
                </a:solidFill>
                <a:latin typeface="Arial"/>
              </a:rPr>
              <a:t> </a:t>
            </a:r>
            <a:r>
              <a:rPr lang="en-US" sz="1199">
                <a:solidFill>
                  <a:srgbClr val="FFFFFF"/>
                </a:solidFill>
                <a:latin typeface="Arial"/>
              </a:rPr>
              <a:t>PCS 7 Library </a:t>
            </a:r>
            <a:r>
              <a:rPr lang="en-US" sz="1199">
                <a:solidFill>
                  <a:srgbClr val="FFFFFF"/>
                </a:solidFill>
                <a:latin typeface="Arial"/>
                <a:sym typeface="Wingdings" panose="05000000000000000000" pitchFamily="2" charset="2"/>
              </a:rPr>
              <a:t></a:t>
            </a:r>
            <a:r>
              <a:rPr lang="en-US" sz="1199">
                <a:solidFill>
                  <a:srgbClr val="FFFFFF"/>
                </a:solidFill>
                <a:latin typeface="Arial"/>
              </a:rPr>
              <a:t> APL</a:t>
            </a:r>
            <a:r>
              <a:rPr lang="en-US" sz="1199" baseline="30000">
                <a:solidFill>
                  <a:srgbClr val="FFFFFF"/>
                </a:solidFill>
                <a:latin typeface="Arial"/>
              </a:rPr>
              <a:t>1</a:t>
            </a:r>
            <a:endParaRPr lang="en-US" sz="1199">
              <a:solidFill>
                <a:srgbClr val="FFFFFF"/>
              </a:solidFill>
              <a:latin typeface="Arial"/>
            </a:endParaRPr>
          </a:p>
        </p:txBody>
      </p:sp>
      <p:sp>
        <p:nvSpPr>
          <p:cNvPr id="271" name="Chevron 54">
            <a:extLst>
              <a:ext uri="{FF2B5EF4-FFF2-40B4-BE49-F238E27FC236}">
                <a16:creationId xmlns:a16="http://schemas.microsoft.com/office/drawing/2014/main" id="{00E68D32-49BC-555B-A78F-7624CADEC6C2}"/>
              </a:ext>
            </a:extLst>
          </p:cNvPr>
          <p:cNvSpPr>
            <a:spLocks/>
          </p:cNvSpPr>
          <p:nvPr/>
        </p:nvSpPr>
        <p:spPr bwMode="auto">
          <a:xfrm>
            <a:off x="745046" y="2205005"/>
            <a:ext cx="5203314" cy="642200"/>
          </a:xfrm>
          <a:prstGeom prst="chevron">
            <a:avLst>
              <a:gd name="adj" fmla="val 25241"/>
            </a:avLst>
          </a:prstGeom>
          <a:solidFill>
            <a:srgbClr val="009999">
              <a:alpha val="95000"/>
            </a:srgbClr>
          </a:solidFill>
          <a:ln>
            <a:noFill/>
          </a:ln>
          <a:effectLst/>
        </p:spPr>
        <p:txBody>
          <a:bodyPr wrap="square" lIns="107944" tIns="53972" rIns="107944" bIns="53972" numCol="1" spcCol="72000" rtlCol="0" anchor="ctr">
            <a:noAutofit/>
          </a:bodyPr>
          <a:lstStyle>
            <a:defPPr>
              <a:defRPr lang="de-DE"/>
            </a:defPPr>
            <a:lvl1pPr algn="l" rtl="0" fontAlgn="base">
              <a:spcBef>
                <a:spcPct val="50000"/>
              </a:spcBef>
              <a:spcAft>
                <a:spcPct val="0"/>
              </a:spcAft>
              <a:defRPr kern="1200">
                <a:solidFill>
                  <a:schemeClr val="bg2"/>
                </a:solidFill>
                <a:latin typeface="Arial" pitchFamily="34" charset="0"/>
                <a:ea typeface="ＭＳ Ｐゴシック" charset="-128"/>
                <a:cs typeface="+mn-cs"/>
              </a:defRPr>
            </a:lvl1pPr>
            <a:lvl2pPr marL="457200" algn="l" rtl="0" fontAlgn="base">
              <a:spcBef>
                <a:spcPct val="50000"/>
              </a:spcBef>
              <a:spcAft>
                <a:spcPct val="0"/>
              </a:spcAft>
              <a:defRPr kern="1200">
                <a:solidFill>
                  <a:schemeClr val="bg2"/>
                </a:solidFill>
                <a:latin typeface="Arial" pitchFamily="34" charset="0"/>
                <a:ea typeface="ＭＳ Ｐゴシック" charset="-128"/>
                <a:cs typeface="+mn-cs"/>
              </a:defRPr>
            </a:lvl2pPr>
            <a:lvl3pPr marL="914400" algn="l" rtl="0" fontAlgn="base">
              <a:spcBef>
                <a:spcPct val="50000"/>
              </a:spcBef>
              <a:spcAft>
                <a:spcPct val="0"/>
              </a:spcAft>
              <a:defRPr kern="1200">
                <a:solidFill>
                  <a:schemeClr val="bg2"/>
                </a:solidFill>
                <a:latin typeface="Arial" pitchFamily="34" charset="0"/>
                <a:ea typeface="ＭＳ Ｐゴシック" charset="-128"/>
                <a:cs typeface="+mn-cs"/>
              </a:defRPr>
            </a:lvl3pPr>
            <a:lvl4pPr marL="1371600" algn="l" rtl="0" fontAlgn="base">
              <a:spcBef>
                <a:spcPct val="50000"/>
              </a:spcBef>
              <a:spcAft>
                <a:spcPct val="0"/>
              </a:spcAft>
              <a:defRPr kern="1200">
                <a:solidFill>
                  <a:schemeClr val="bg2"/>
                </a:solidFill>
                <a:latin typeface="Arial" pitchFamily="34" charset="0"/>
                <a:ea typeface="ＭＳ Ｐゴシック" charset="-128"/>
                <a:cs typeface="+mn-cs"/>
              </a:defRPr>
            </a:lvl4pPr>
            <a:lvl5pPr marL="1828800" algn="l" rtl="0" fontAlgn="base">
              <a:spcBef>
                <a:spcPct val="50000"/>
              </a:spcBef>
              <a:spcAft>
                <a:spcPct val="0"/>
              </a:spcAft>
              <a:defRPr kern="1200">
                <a:solidFill>
                  <a:schemeClr val="bg2"/>
                </a:solidFill>
                <a:latin typeface="Arial" pitchFamily="34" charset="0"/>
                <a:ea typeface="ＭＳ Ｐゴシック" charset="-128"/>
                <a:cs typeface="+mn-cs"/>
              </a:defRPr>
            </a:lvl5pPr>
            <a:lvl6pPr marL="2286000" algn="l" defTabSz="914400" rtl="0" eaLnBrk="1" latinLnBrk="0" hangingPunct="1">
              <a:defRPr kern="1200">
                <a:solidFill>
                  <a:schemeClr val="bg2"/>
                </a:solidFill>
                <a:latin typeface="Arial" pitchFamily="34" charset="0"/>
                <a:ea typeface="ＭＳ Ｐゴシック" charset="-128"/>
                <a:cs typeface="+mn-cs"/>
              </a:defRPr>
            </a:lvl6pPr>
            <a:lvl7pPr marL="2743200" algn="l" defTabSz="914400" rtl="0" eaLnBrk="1" latinLnBrk="0" hangingPunct="1">
              <a:defRPr kern="1200">
                <a:solidFill>
                  <a:schemeClr val="bg2"/>
                </a:solidFill>
                <a:latin typeface="Arial" pitchFamily="34" charset="0"/>
                <a:ea typeface="ＭＳ Ｐゴシック" charset="-128"/>
                <a:cs typeface="+mn-cs"/>
              </a:defRPr>
            </a:lvl7pPr>
            <a:lvl8pPr marL="3200400" algn="l" defTabSz="914400" rtl="0" eaLnBrk="1" latinLnBrk="0" hangingPunct="1">
              <a:defRPr kern="1200">
                <a:solidFill>
                  <a:schemeClr val="bg2"/>
                </a:solidFill>
                <a:latin typeface="Arial" pitchFamily="34" charset="0"/>
                <a:ea typeface="ＭＳ Ｐゴシック" charset="-128"/>
                <a:cs typeface="+mn-cs"/>
              </a:defRPr>
            </a:lvl8pPr>
            <a:lvl9pPr marL="3657600" algn="l" defTabSz="914400" rtl="0" eaLnBrk="1" latinLnBrk="0" hangingPunct="1">
              <a:defRPr kern="1200">
                <a:solidFill>
                  <a:schemeClr val="bg2"/>
                </a:solidFill>
                <a:latin typeface="Arial" pitchFamily="34" charset="0"/>
                <a:ea typeface="ＭＳ Ｐゴシック" charset="-128"/>
                <a:cs typeface="+mn-cs"/>
              </a:defRPr>
            </a:lvl9pPr>
          </a:lstStyle>
          <a:p>
            <a:pPr algn="ctr" defTabSz="913943" fontAlgn="auto">
              <a:spcBef>
                <a:spcPts val="0"/>
              </a:spcBef>
              <a:spcAft>
                <a:spcPts val="800"/>
              </a:spcAft>
              <a:buClr>
                <a:srgbClr val="009999"/>
              </a:buClr>
              <a:defRPr/>
            </a:pPr>
            <a:r>
              <a:rPr lang="en-US" sz="1550" kern="0">
                <a:solidFill>
                  <a:srgbClr val="FFFFFF"/>
                </a:solidFill>
                <a:latin typeface="Arial"/>
                <a:ea typeface="ＭＳ Ｐゴシック"/>
              </a:rPr>
              <a:t>Software Upgrade</a:t>
            </a:r>
            <a:br>
              <a:rPr lang="en-US" sz="1550" kern="0">
                <a:latin typeface="Arial"/>
              </a:rPr>
            </a:br>
            <a:r>
              <a:rPr lang="en-US" sz="1150">
                <a:solidFill>
                  <a:srgbClr val="FFFFFF"/>
                </a:solidFill>
                <a:latin typeface="Arial"/>
                <a:ea typeface="ＭＳ Ｐゴシック"/>
              </a:rPr>
              <a:t>e.g. SIMATIC PCS 7 V6/7 </a:t>
            </a:r>
            <a:r>
              <a:rPr lang="en-US" sz="1150">
                <a:solidFill>
                  <a:srgbClr val="FFFFFF"/>
                </a:solidFill>
                <a:latin typeface="Arial"/>
                <a:ea typeface="ＭＳ Ｐゴシック"/>
                <a:sym typeface="Wingdings" panose="05000000000000000000" pitchFamily="2" charset="2"/>
              </a:rPr>
              <a:t></a:t>
            </a:r>
            <a:r>
              <a:rPr lang="en-US" sz="1150">
                <a:solidFill>
                  <a:srgbClr val="FFFFFF"/>
                </a:solidFill>
                <a:latin typeface="Arial"/>
                <a:ea typeface="ＭＳ Ｐゴシック"/>
              </a:rPr>
              <a:t> SIMATIC PCS 7 V10,                                  Process Historian (PH) Data Services</a:t>
            </a:r>
          </a:p>
        </p:txBody>
      </p:sp>
      <p:sp>
        <p:nvSpPr>
          <p:cNvPr id="272" name="Rechteck 7">
            <a:extLst>
              <a:ext uri="{FF2B5EF4-FFF2-40B4-BE49-F238E27FC236}">
                <a16:creationId xmlns:a16="http://schemas.microsoft.com/office/drawing/2014/main" id="{D0989158-9039-CAB5-EB69-BBAC7DB03A04}"/>
              </a:ext>
            </a:extLst>
          </p:cNvPr>
          <p:cNvSpPr>
            <a:spLocks/>
          </p:cNvSpPr>
          <p:nvPr/>
        </p:nvSpPr>
        <p:spPr>
          <a:xfrm>
            <a:off x="6634681" y="4507361"/>
            <a:ext cx="414330" cy="450810"/>
          </a:xfrm>
          <a:prstGeom prst="rect">
            <a:avLst/>
          </a:prstGeom>
          <a:noFill/>
          <a:ln w="12700" cap="flat" cmpd="sng" algn="ctr">
            <a:noFill/>
            <a:prstDash val="solid"/>
            <a:miter lim="800000"/>
          </a:ln>
          <a:effectLst/>
        </p:spPr>
        <p:txBody>
          <a:bodyPr lIns="107944" tIns="107944" rIns="107944" bIns="107944" anchor="t"/>
          <a:lstStyle/>
          <a:p>
            <a:pPr marL="0" marR="0" lvl="0" indent="0" defTabSz="913943" eaLnBrk="1" fontAlgn="base" latinLnBrk="0" hangingPunct="1">
              <a:lnSpc>
                <a:spcPct val="110000"/>
              </a:lnSpc>
              <a:spcBef>
                <a:spcPct val="50000"/>
              </a:spcBef>
              <a:spcAft>
                <a:spcPct val="0"/>
              </a:spcAft>
              <a:buClr>
                <a:srgbClr val="009999"/>
              </a:buClr>
              <a:buSzTx/>
              <a:buFontTx/>
              <a:buNone/>
              <a:tabLst/>
              <a:defRPr/>
            </a:pPr>
            <a:endParaRPr kumimoji="0" lang="en-US" sz="1599" b="0" i="0" u="none" strike="noStrike" kern="0" cap="none" spc="0" normalizeH="0" baseline="0" noProof="0">
              <a:ln>
                <a:noFill/>
              </a:ln>
              <a:solidFill>
                <a:srgbClr val="00D7A0"/>
              </a:solidFill>
              <a:effectLst/>
              <a:uLnTx/>
              <a:uFillTx/>
              <a:latin typeface="Arial"/>
              <a:ea typeface="+mn-ea"/>
              <a:cs typeface="+mn-cs"/>
            </a:endParaRPr>
          </a:p>
        </p:txBody>
      </p:sp>
      <p:sp>
        <p:nvSpPr>
          <p:cNvPr id="7" name="Ellipse 6">
            <a:extLst>
              <a:ext uri="{FF2B5EF4-FFF2-40B4-BE49-F238E27FC236}">
                <a16:creationId xmlns:a16="http://schemas.microsoft.com/office/drawing/2014/main" id="{DB82CD2F-6F25-F86E-0AF5-E25F6406CAF6}"/>
              </a:ext>
            </a:extLst>
          </p:cNvPr>
          <p:cNvSpPr>
            <a:spLocks/>
          </p:cNvSpPr>
          <p:nvPr/>
        </p:nvSpPr>
        <p:spPr>
          <a:xfrm>
            <a:off x="11130039" y="4445243"/>
            <a:ext cx="568096" cy="569619"/>
          </a:xfrm>
          <a:prstGeom prst="ellipse">
            <a:avLst/>
          </a:prstGeom>
          <a:solidFill>
            <a:sysClr val="window" lastClr="FFFFFF"/>
          </a:solidFill>
          <a:ln w="28575" cap="flat" cmpd="sng" algn="ctr">
            <a:solidFill>
              <a:srgbClr val="009999"/>
            </a:solidFill>
            <a:prstDash val="solid"/>
            <a:miter lim="800000"/>
          </a:ln>
          <a:effectLst/>
        </p:spPr>
        <p:txBody>
          <a:bodyPr lIns="107944" tIns="71963" rIns="107944" bIns="71963" rtlCol="0" anchor="t" anchorCtr="0"/>
          <a:lstStyle/>
          <a:p>
            <a:pPr marL="0" marR="0" lvl="0" indent="0" defTabSz="913943" eaLnBrk="1" fontAlgn="base" latinLnBrk="0" hangingPunct="1">
              <a:lnSpc>
                <a:spcPct val="100000"/>
              </a:lnSpc>
              <a:spcBef>
                <a:spcPct val="50000"/>
              </a:spcBef>
              <a:spcAft>
                <a:spcPct val="0"/>
              </a:spcAft>
              <a:buClr>
                <a:srgbClr val="009999"/>
              </a:buClr>
              <a:buSzTx/>
              <a:buFontTx/>
              <a:buNone/>
              <a:tabLst/>
              <a:defRPr/>
            </a:pPr>
            <a:endParaRPr kumimoji="0" lang="en-US" sz="1799" b="0" i="0" u="none" strike="noStrike" kern="0" cap="none" spc="0" normalizeH="0" baseline="0" noProof="0">
              <a:ln>
                <a:noFill/>
              </a:ln>
              <a:solidFill>
                <a:prstClr val="white"/>
              </a:solidFill>
              <a:effectLst/>
              <a:uLnTx/>
              <a:uFillTx/>
              <a:latin typeface="Arial"/>
              <a:ea typeface="+mn-ea"/>
              <a:cs typeface="+mn-cs"/>
            </a:endParaRPr>
          </a:p>
        </p:txBody>
      </p:sp>
      <p:pic>
        <p:nvPicPr>
          <p:cNvPr id="8" name="Grafik 7">
            <a:extLst>
              <a:ext uri="{FF2B5EF4-FFF2-40B4-BE49-F238E27FC236}">
                <a16:creationId xmlns:a16="http://schemas.microsoft.com/office/drawing/2014/main" id="{E4807D8C-B343-874C-4F7B-51079ACB742A}"/>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288292" y="4567520"/>
            <a:ext cx="276976" cy="323138"/>
          </a:xfrm>
          <a:prstGeom prst="rect">
            <a:avLst/>
          </a:prstGeom>
        </p:spPr>
      </p:pic>
      <p:sp>
        <p:nvSpPr>
          <p:cNvPr id="9" name="Freihandform: Form 8">
            <a:extLst>
              <a:ext uri="{FF2B5EF4-FFF2-40B4-BE49-F238E27FC236}">
                <a16:creationId xmlns:a16="http://schemas.microsoft.com/office/drawing/2014/main" id="{E7FDECA5-46AB-E609-6AA2-20F4F08B10D7}"/>
              </a:ext>
            </a:extLst>
          </p:cNvPr>
          <p:cNvSpPr>
            <a:spLocks/>
          </p:cNvSpPr>
          <p:nvPr/>
        </p:nvSpPr>
        <p:spPr>
          <a:xfrm>
            <a:off x="853455" y="4623890"/>
            <a:ext cx="1070800" cy="861881"/>
          </a:xfrm>
          <a:custGeom>
            <a:avLst/>
            <a:gdLst>
              <a:gd name="connsiteX0" fmla="*/ 104478 w 1070764"/>
              <a:gd name="connsiteY0" fmla="*/ 104478 h 861853"/>
              <a:gd name="connsiteX1" fmla="*/ 104478 w 1070764"/>
              <a:gd name="connsiteY1" fmla="*/ 600704 h 861853"/>
              <a:gd name="connsiteX2" fmla="*/ 966286 w 1070764"/>
              <a:gd name="connsiteY2" fmla="*/ 600704 h 861853"/>
              <a:gd name="connsiteX3" fmla="*/ 966286 w 1070764"/>
              <a:gd name="connsiteY3" fmla="*/ 104478 h 861853"/>
              <a:gd name="connsiteX4" fmla="*/ 104478 w 1070764"/>
              <a:gd name="connsiteY4" fmla="*/ 104478 h 861853"/>
              <a:gd name="connsiteX5" fmla="*/ 1018479 w 1070764"/>
              <a:gd name="connsiteY5" fmla="*/ 0 h 861853"/>
              <a:gd name="connsiteX6" fmla="*/ 52285 w 1070764"/>
              <a:gd name="connsiteY6" fmla="*/ 0 h 861853"/>
              <a:gd name="connsiteX7" fmla="*/ 0 w 1070764"/>
              <a:gd name="connsiteY7" fmla="*/ 52285 h 861853"/>
              <a:gd name="connsiteX8" fmla="*/ 0 w 1070764"/>
              <a:gd name="connsiteY8" fmla="*/ 652897 h 861853"/>
              <a:gd name="connsiteX9" fmla="*/ 52285 w 1070764"/>
              <a:gd name="connsiteY9" fmla="*/ 705136 h 861853"/>
              <a:gd name="connsiteX10" fmla="*/ 443987 w 1070764"/>
              <a:gd name="connsiteY10" fmla="*/ 705136 h 861853"/>
              <a:gd name="connsiteX11" fmla="*/ 443987 w 1070764"/>
              <a:gd name="connsiteY11" fmla="*/ 809615 h 861853"/>
              <a:gd name="connsiteX12" fmla="*/ 313389 w 1070764"/>
              <a:gd name="connsiteY12" fmla="*/ 809615 h 861853"/>
              <a:gd name="connsiteX13" fmla="*/ 313389 w 1070764"/>
              <a:gd name="connsiteY13" fmla="*/ 861854 h 861853"/>
              <a:gd name="connsiteX14" fmla="*/ 757376 w 1070764"/>
              <a:gd name="connsiteY14" fmla="*/ 861854 h 861853"/>
              <a:gd name="connsiteX15" fmla="*/ 757376 w 1070764"/>
              <a:gd name="connsiteY15" fmla="*/ 809615 h 861853"/>
              <a:gd name="connsiteX16" fmla="*/ 626778 w 1070764"/>
              <a:gd name="connsiteY16" fmla="*/ 809615 h 861853"/>
              <a:gd name="connsiteX17" fmla="*/ 626778 w 1070764"/>
              <a:gd name="connsiteY17" fmla="*/ 705136 h 861853"/>
              <a:gd name="connsiteX18" fmla="*/ 1018479 w 1070764"/>
              <a:gd name="connsiteY18" fmla="*/ 705136 h 861853"/>
              <a:gd name="connsiteX19" fmla="*/ 1070765 w 1070764"/>
              <a:gd name="connsiteY19" fmla="*/ 652897 h 861853"/>
              <a:gd name="connsiteX20" fmla="*/ 1070765 w 1070764"/>
              <a:gd name="connsiteY20" fmla="*/ 52285 h 861853"/>
              <a:gd name="connsiteX21" fmla="*/ 1018479 w 1070764"/>
              <a:gd name="connsiteY21" fmla="*/ 0 h 861853"/>
              <a:gd name="connsiteX22" fmla="*/ 1018525 w 1070764"/>
              <a:gd name="connsiteY22" fmla="*/ 652943 h 861853"/>
              <a:gd name="connsiteX23" fmla="*/ 52239 w 1070764"/>
              <a:gd name="connsiteY23" fmla="*/ 652943 h 861853"/>
              <a:gd name="connsiteX24" fmla="*/ 52239 w 1070764"/>
              <a:gd name="connsiteY24" fmla="*/ 52239 h 861853"/>
              <a:gd name="connsiteX25" fmla="*/ 1018525 w 1070764"/>
              <a:gd name="connsiteY25" fmla="*/ 52239 h 861853"/>
              <a:gd name="connsiteX26" fmla="*/ 1018525 w 1070764"/>
              <a:gd name="connsiteY26" fmla="*/ 652943 h 861853"/>
              <a:gd name="connsiteX27" fmla="*/ 966286 w 1070764"/>
              <a:gd name="connsiteY27" fmla="*/ 104478 h 861853"/>
              <a:gd name="connsiteX28" fmla="*/ 104478 w 1070764"/>
              <a:gd name="connsiteY28" fmla="*/ 104478 h 861853"/>
              <a:gd name="connsiteX29" fmla="*/ 104478 w 1070764"/>
              <a:gd name="connsiteY29" fmla="*/ 600704 h 861853"/>
              <a:gd name="connsiteX30" fmla="*/ 966286 w 1070764"/>
              <a:gd name="connsiteY30" fmla="*/ 600704 h 861853"/>
              <a:gd name="connsiteX31" fmla="*/ 966286 w 1070764"/>
              <a:gd name="connsiteY31" fmla="*/ 104478 h 861853"/>
              <a:gd name="connsiteX32" fmla="*/ 104478 w 1070764"/>
              <a:gd name="connsiteY32" fmla="*/ 104478 h 861853"/>
              <a:gd name="connsiteX33" fmla="*/ 104478 w 1070764"/>
              <a:gd name="connsiteY33" fmla="*/ 600704 h 861853"/>
              <a:gd name="connsiteX34" fmla="*/ 966286 w 1070764"/>
              <a:gd name="connsiteY34" fmla="*/ 600704 h 861853"/>
              <a:gd name="connsiteX35" fmla="*/ 966286 w 1070764"/>
              <a:gd name="connsiteY35" fmla="*/ 104478 h 861853"/>
              <a:gd name="connsiteX36" fmla="*/ 104478 w 1070764"/>
              <a:gd name="connsiteY36" fmla="*/ 104478 h 86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70764" h="861853">
                <a:moveTo>
                  <a:pt x="104478" y="104478"/>
                </a:moveTo>
                <a:lnTo>
                  <a:pt x="104478" y="600704"/>
                </a:lnTo>
                <a:lnTo>
                  <a:pt x="966286" y="600704"/>
                </a:lnTo>
                <a:lnTo>
                  <a:pt x="966286" y="104478"/>
                </a:lnTo>
                <a:lnTo>
                  <a:pt x="104478" y="104478"/>
                </a:lnTo>
                <a:close/>
                <a:moveTo>
                  <a:pt x="1018479" y="0"/>
                </a:moveTo>
                <a:lnTo>
                  <a:pt x="52285" y="0"/>
                </a:lnTo>
                <a:cubicBezTo>
                  <a:pt x="23402" y="0"/>
                  <a:pt x="0" y="23448"/>
                  <a:pt x="0" y="52285"/>
                </a:cubicBezTo>
                <a:lnTo>
                  <a:pt x="0" y="652897"/>
                </a:lnTo>
                <a:cubicBezTo>
                  <a:pt x="0" y="681735"/>
                  <a:pt x="23402" y="705136"/>
                  <a:pt x="52285" y="705136"/>
                </a:cubicBezTo>
                <a:lnTo>
                  <a:pt x="443987" y="705136"/>
                </a:lnTo>
                <a:lnTo>
                  <a:pt x="443987" y="809615"/>
                </a:lnTo>
                <a:lnTo>
                  <a:pt x="313389" y="809615"/>
                </a:lnTo>
                <a:lnTo>
                  <a:pt x="313389" y="861854"/>
                </a:lnTo>
                <a:lnTo>
                  <a:pt x="757376" y="861854"/>
                </a:lnTo>
                <a:lnTo>
                  <a:pt x="757376" y="809615"/>
                </a:lnTo>
                <a:lnTo>
                  <a:pt x="626778" y="809615"/>
                </a:lnTo>
                <a:lnTo>
                  <a:pt x="626778" y="705136"/>
                </a:lnTo>
                <a:lnTo>
                  <a:pt x="1018479" y="705136"/>
                </a:lnTo>
                <a:cubicBezTo>
                  <a:pt x="1047363" y="705136"/>
                  <a:pt x="1070765" y="681735"/>
                  <a:pt x="1070765" y="652897"/>
                </a:cubicBezTo>
                <a:lnTo>
                  <a:pt x="1070765" y="52285"/>
                </a:lnTo>
                <a:cubicBezTo>
                  <a:pt x="1070765" y="23402"/>
                  <a:pt x="1047363" y="0"/>
                  <a:pt x="1018479" y="0"/>
                </a:cubicBezTo>
                <a:close/>
                <a:moveTo>
                  <a:pt x="1018525" y="652943"/>
                </a:moveTo>
                <a:lnTo>
                  <a:pt x="52239" y="652943"/>
                </a:lnTo>
                <a:lnTo>
                  <a:pt x="52239" y="52239"/>
                </a:lnTo>
                <a:lnTo>
                  <a:pt x="1018525" y="52239"/>
                </a:lnTo>
                <a:lnTo>
                  <a:pt x="1018525" y="652943"/>
                </a:lnTo>
                <a:close/>
                <a:moveTo>
                  <a:pt x="966286" y="104478"/>
                </a:moveTo>
                <a:lnTo>
                  <a:pt x="104478" y="104478"/>
                </a:lnTo>
                <a:lnTo>
                  <a:pt x="104478" y="600704"/>
                </a:lnTo>
                <a:lnTo>
                  <a:pt x="966286" y="600704"/>
                </a:lnTo>
                <a:lnTo>
                  <a:pt x="966286" y="104478"/>
                </a:lnTo>
                <a:close/>
                <a:moveTo>
                  <a:pt x="104478" y="104478"/>
                </a:moveTo>
                <a:lnTo>
                  <a:pt x="104478" y="600704"/>
                </a:lnTo>
                <a:lnTo>
                  <a:pt x="966286" y="600704"/>
                </a:lnTo>
                <a:lnTo>
                  <a:pt x="966286" y="104478"/>
                </a:lnTo>
                <a:lnTo>
                  <a:pt x="104478" y="104478"/>
                </a:lnTo>
                <a:close/>
              </a:path>
            </a:pathLst>
          </a:custGeom>
          <a:solidFill>
            <a:schemeClr val="tx1"/>
          </a:solidFill>
          <a:ln w="4604" cap="flat">
            <a:solidFill>
              <a:schemeClr val="tx1"/>
            </a:solidFill>
            <a:prstDash val="solid"/>
            <a:miter/>
          </a:ln>
        </p:spPr>
        <p:txBody>
          <a:bodyPr rtlCol="0" anchor="ctr"/>
          <a:lstStyle/>
          <a:p>
            <a:pPr marL="0" marR="0" lvl="0" indent="0" defTabSz="913943" eaLnBrk="1" fontAlgn="base" latinLnBrk="0" hangingPunct="1">
              <a:lnSpc>
                <a:spcPct val="100000"/>
              </a:lnSpc>
              <a:spcBef>
                <a:spcPct val="50000"/>
              </a:spcBef>
              <a:spcAft>
                <a:spcPct val="0"/>
              </a:spcAft>
              <a:buClr>
                <a:srgbClr val="009999"/>
              </a:buClr>
              <a:buSzTx/>
              <a:buFontTx/>
              <a:buNone/>
              <a:tabLst/>
              <a:defRPr/>
            </a:pPr>
            <a:endParaRPr kumimoji="0" lang="en-US" sz="1799" b="0" i="0" u="none" strike="noStrike" kern="0" cap="none" spc="0" normalizeH="0" baseline="0" noProof="0">
              <a:ln>
                <a:noFill/>
              </a:ln>
              <a:solidFill>
                <a:schemeClr val="tx1"/>
              </a:solidFill>
              <a:effectLst/>
              <a:uLnTx/>
              <a:uFillTx/>
              <a:latin typeface="Arial" pitchFamily="34" charset="0"/>
              <a:ea typeface="ＭＳ Ｐゴシック" charset="-128"/>
            </a:endParaRPr>
          </a:p>
        </p:txBody>
      </p:sp>
      <p:sp>
        <p:nvSpPr>
          <p:cNvPr id="10" name="Rechteck 9">
            <a:extLst>
              <a:ext uri="{FF2B5EF4-FFF2-40B4-BE49-F238E27FC236}">
                <a16:creationId xmlns:a16="http://schemas.microsoft.com/office/drawing/2014/main" id="{FFC5FB61-7761-4205-061B-4434A093E0AE}"/>
              </a:ext>
            </a:extLst>
          </p:cNvPr>
          <p:cNvSpPr>
            <a:spLocks/>
          </p:cNvSpPr>
          <p:nvPr/>
        </p:nvSpPr>
        <p:spPr>
          <a:xfrm>
            <a:off x="1322053" y="4878790"/>
            <a:ext cx="144188" cy="68409"/>
          </a:xfrm>
          <a:prstGeom prst="rect">
            <a:avLst/>
          </a:prstGeom>
          <a:solidFill>
            <a:schemeClr val="tx1"/>
          </a:solidFill>
          <a:ln w="12700" cap="flat" cmpd="sng" algn="ctr">
            <a:solidFill>
              <a:schemeClr val="tx1"/>
            </a:solidFill>
            <a:prstDash val="solid"/>
            <a:miter lim="800000"/>
          </a:ln>
          <a:effectLst/>
        </p:spPr>
        <p:txBody>
          <a:bodyPr lIns="0" tIns="0" rIns="0" bIns="0" rtlCol="0" anchor="ctr" anchorCtr="0">
            <a:noAutofit/>
          </a:bodyPr>
          <a:lstStyle/>
          <a:p>
            <a:pPr marL="0" marR="0" lvl="0" indent="0" algn="ctr" defTabSz="913943" eaLnBrk="1" fontAlgn="base" latinLnBrk="0" hangingPunct="1">
              <a:lnSpc>
                <a:spcPct val="100000"/>
              </a:lnSpc>
              <a:spcBef>
                <a:spcPct val="50000"/>
              </a:spcBef>
              <a:spcAft>
                <a:spcPct val="0"/>
              </a:spcAft>
              <a:buClr>
                <a:srgbClr val="009999"/>
              </a:buClr>
              <a:buSzTx/>
              <a:buFontTx/>
              <a:buNone/>
              <a:tabLst/>
              <a:defRPr/>
            </a:pPr>
            <a:r>
              <a:rPr kumimoji="0" lang="en-US" sz="500" b="1" i="0" u="none" strike="noStrike" kern="0" cap="none" spc="0" normalizeH="0" baseline="0" noProof="0">
                <a:ln>
                  <a:noFill/>
                </a:ln>
                <a:solidFill>
                  <a:schemeClr val="bg1"/>
                </a:solidFill>
                <a:effectLst/>
                <a:uLnTx/>
                <a:uFillTx/>
                <a:latin typeface="Arial"/>
                <a:ea typeface="+mn-ea"/>
                <a:cs typeface="+mn-cs"/>
              </a:rPr>
              <a:t>XY</a:t>
            </a:r>
          </a:p>
        </p:txBody>
      </p:sp>
      <p:pic>
        <p:nvPicPr>
          <p:cNvPr id="11" name="Grafik 10">
            <a:extLst>
              <a:ext uri="{FF2B5EF4-FFF2-40B4-BE49-F238E27FC236}">
                <a16:creationId xmlns:a16="http://schemas.microsoft.com/office/drawing/2014/main" id="{A2583333-D987-60C1-0097-A836A47EBDFB}"/>
              </a:ext>
            </a:extLst>
          </p:cNvPr>
          <p:cNvPicPr>
            <a:picLocks noChangeAspect="1"/>
          </p:cNvPicPr>
          <p:nvPr/>
        </p:nvPicPr>
        <p:blipFill>
          <a:blip r:embed="rId10" cstate="print">
            <a:duotone>
              <a:prstClr val="black"/>
              <a:srgbClr val="000028">
                <a:tint val="45000"/>
                <a:satMod val="400000"/>
              </a:srgbClr>
            </a:duotone>
            <a:extLst>
              <a:ext uri="{28A0092B-C50C-407E-A947-70E740481C1C}">
                <a14:useLocalDpi xmlns:a14="http://schemas.microsoft.com/office/drawing/2010/main"/>
              </a:ext>
            </a:extLst>
          </a:blip>
          <a:srcRect/>
          <a:stretch>
            <a:fillRect/>
          </a:stretch>
        </p:blipFill>
        <p:spPr>
          <a:xfrm>
            <a:off x="1161209" y="4750665"/>
            <a:ext cx="455291" cy="455291"/>
          </a:xfrm>
          <a:custGeom>
            <a:avLst/>
            <a:gdLst>
              <a:gd name="connsiteX0" fmla="*/ 489746 w 1539129"/>
              <a:gd name="connsiteY0" fmla="*/ 285327 h 1539129"/>
              <a:gd name="connsiteX1" fmla="*/ 489746 w 1539129"/>
              <a:gd name="connsiteY1" fmla="*/ 817952 h 1539129"/>
              <a:gd name="connsiteX2" fmla="*/ 1073946 w 1539129"/>
              <a:gd name="connsiteY2" fmla="*/ 817952 h 1539129"/>
              <a:gd name="connsiteX3" fmla="*/ 1073946 w 1539129"/>
              <a:gd name="connsiteY3" fmla="*/ 285327 h 1539129"/>
              <a:gd name="connsiteX4" fmla="*/ 0 w 1539129"/>
              <a:gd name="connsiteY4" fmla="*/ 0 h 1539129"/>
              <a:gd name="connsiteX5" fmla="*/ 1539129 w 1539129"/>
              <a:gd name="connsiteY5" fmla="*/ 0 h 1539129"/>
              <a:gd name="connsiteX6" fmla="*/ 1539129 w 1539129"/>
              <a:gd name="connsiteY6" fmla="*/ 1539129 h 1539129"/>
              <a:gd name="connsiteX7" fmla="*/ 0 w 1539129"/>
              <a:gd name="connsiteY7" fmla="*/ 1539129 h 15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9129" h="1539129">
                <a:moveTo>
                  <a:pt x="489746" y="285327"/>
                </a:moveTo>
                <a:lnTo>
                  <a:pt x="489746" y="817952"/>
                </a:lnTo>
                <a:lnTo>
                  <a:pt x="1073946" y="817952"/>
                </a:lnTo>
                <a:lnTo>
                  <a:pt x="1073946" y="285327"/>
                </a:lnTo>
                <a:close/>
                <a:moveTo>
                  <a:pt x="0" y="0"/>
                </a:moveTo>
                <a:lnTo>
                  <a:pt x="1539129" y="0"/>
                </a:lnTo>
                <a:lnTo>
                  <a:pt x="1539129" y="1539129"/>
                </a:lnTo>
                <a:lnTo>
                  <a:pt x="0" y="1539129"/>
                </a:lnTo>
                <a:close/>
              </a:path>
            </a:pathLst>
          </a:custGeom>
          <a:solidFill>
            <a:schemeClr val="bg1"/>
          </a:solidFill>
          <a:ln>
            <a:solidFill>
              <a:schemeClr val="tx1"/>
            </a:solidFill>
          </a:ln>
        </p:spPr>
      </p:pic>
      <p:sp>
        <p:nvSpPr>
          <p:cNvPr id="12" name="Rechteck 11">
            <a:extLst>
              <a:ext uri="{FF2B5EF4-FFF2-40B4-BE49-F238E27FC236}">
                <a16:creationId xmlns:a16="http://schemas.microsoft.com/office/drawing/2014/main" id="{83571448-39F6-A8AF-BDB0-8C7DEAACD80E}"/>
              </a:ext>
            </a:extLst>
          </p:cNvPr>
          <p:cNvSpPr/>
          <p:nvPr/>
        </p:nvSpPr>
        <p:spPr bwMode="gray">
          <a:xfrm>
            <a:off x="6593512" y="4567520"/>
            <a:ext cx="418808" cy="455850"/>
          </a:xfrm>
          <a:prstGeom prst="rect">
            <a:avLst/>
          </a:prstGeom>
          <a:solidFill>
            <a:srgbClr val="000028"/>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431775" bIns="71963" rtlCol="0" anchor="ctr" anchorCtr="0"/>
          <a:lstStyle/>
          <a:p>
            <a:pPr algn="r"/>
            <a:endParaRPr lang="de-DE" sz="2399" baseline="30000">
              <a:solidFill>
                <a:prstClr val="white"/>
              </a:solidFill>
              <a:latin typeface="Arial"/>
            </a:endParaRPr>
          </a:p>
        </p:txBody>
      </p:sp>
      <p:sp>
        <p:nvSpPr>
          <p:cNvPr id="4" name="Foliennummernplatzhalter 3">
            <a:extLst>
              <a:ext uri="{FF2B5EF4-FFF2-40B4-BE49-F238E27FC236}">
                <a16:creationId xmlns:a16="http://schemas.microsoft.com/office/drawing/2014/main" id="{825499A4-A1D0-132B-B6C4-ED485418A3C9}"/>
              </a:ext>
            </a:extLst>
          </p:cNvPr>
          <p:cNvSpPr>
            <a:spLocks noGrp="1"/>
          </p:cNvSpPr>
          <p:nvPr>
            <p:ph type="sldNum" sz="quarter" idx="11"/>
          </p:nvPr>
        </p:nvSpPr>
        <p:spPr/>
        <p:txBody>
          <a:bodyPr/>
          <a:lstStyle/>
          <a:p>
            <a:r>
              <a:rPr lang="en-US"/>
              <a:t>Page </a:t>
            </a:r>
            <a:fld id="{15EBE321-CBB1-4E91-BD14-37C8D44326FB}" type="slidenum">
              <a:rPr lang="en-US" smtClean="0"/>
              <a:pPr/>
              <a:t>9</a:t>
            </a:fld>
            <a:endParaRPr lang="en-US"/>
          </a:p>
        </p:txBody>
      </p:sp>
    </p:spTree>
    <p:extLst>
      <p:ext uri="{BB962C8B-B14F-4D97-AF65-F5344CB8AC3E}">
        <p14:creationId xmlns:p14="http://schemas.microsoft.com/office/powerpoint/2010/main" val="3825514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1B94EBF-5A5D-BC95-AE15-390420276646}"/>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9860C43-1AE0-EDB5-A8C9-9FD2A3DFAFC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3" imgW="306" imgH="306" progId="TCLayout.ActiveDocument.1">
                  <p:embed/>
                </p:oleObj>
              </mc:Choice>
              <mc:Fallback>
                <p:oleObj name="think-cell Folie" r:id="rId43" imgW="306" imgH="306" progId="TCLayout.ActiveDocument.1">
                  <p:embed/>
                  <p:pic>
                    <p:nvPicPr>
                      <p:cNvPr id="6" name="think-cell data - do not delete" hidden="1">
                        <a:extLst>
                          <a:ext uri="{FF2B5EF4-FFF2-40B4-BE49-F238E27FC236}">
                            <a16:creationId xmlns:a16="http://schemas.microsoft.com/office/drawing/2014/main" id="{09860C43-1AE0-EDB5-A8C9-9FD2A3DFAFCA}"/>
                          </a:ext>
                        </a:extLst>
                      </p:cNvPr>
                      <p:cNvPicPr/>
                      <p:nvPr/>
                    </p:nvPicPr>
                    <p:blipFill>
                      <a:blip r:embed="rId44"/>
                      <a:stretch>
                        <a:fillRect/>
                      </a:stretch>
                    </p:blipFill>
                    <p:spPr>
                      <a:xfrm>
                        <a:off x="1588" y="1588"/>
                        <a:ext cx="1588" cy="1588"/>
                      </a:xfrm>
                      <a:prstGeom prst="rect">
                        <a:avLst/>
                      </a:prstGeom>
                    </p:spPr>
                  </p:pic>
                </p:oleObj>
              </mc:Fallback>
            </mc:AlternateContent>
          </a:graphicData>
        </a:graphic>
      </p:graphicFrame>
      <p:sp>
        <p:nvSpPr>
          <p:cNvPr id="70" name="Oval 76">
            <a:extLst>
              <a:ext uri="{FF2B5EF4-FFF2-40B4-BE49-F238E27FC236}">
                <a16:creationId xmlns:a16="http://schemas.microsoft.com/office/drawing/2014/main" id="{D9896932-11DA-4238-7F3A-ADC83B279BC3}"/>
              </a:ext>
              <a:ext uri="{C183D7F6-B498-43B3-948B-1728B52AA6E4}">
                <adec:decorative xmlns:adec="http://schemas.microsoft.com/office/drawing/2017/decorative" val="1"/>
              </a:ext>
            </a:extLst>
          </p:cNvPr>
          <p:cNvSpPr>
            <a:spLocks/>
          </p:cNvSpPr>
          <p:nvPr>
            <p:custDataLst>
              <p:tags r:id="rId2"/>
            </p:custDataLst>
          </p:nvPr>
        </p:nvSpPr>
        <p:spPr bwMode="auto">
          <a:xfrm>
            <a:off x="8836879" y="2997393"/>
            <a:ext cx="100401" cy="95676"/>
          </a:xfrm>
          <a:prstGeom prst="ellipse">
            <a:avLst/>
          </a:prstGeom>
          <a:solidFill>
            <a:schemeClr val="bg2"/>
          </a:solidFill>
          <a:ln>
            <a:noFill/>
          </a:ln>
          <a:effectLst/>
        </p:spPr>
        <p:txBody>
          <a:bodyPr wrap="square" lIns="70493" tIns="35247" rIns="70493" bIns="35247"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r>
              <a:rPr kumimoji="0" lang="en-US" sz="1100" b="0" i="0" u="none" strike="noStrike" kern="1200" cap="none" spc="0" normalizeH="0" baseline="0" noProof="0">
                <a:ln>
                  <a:noFill/>
                </a:ln>
                <a:solidFill>
                  <a:prstClr val="white"/>
                </a:solidFill>
                <a:effectLst/>
                <a:uLnTx/>
                <a:uFillTx/>
                <a:latin typeface="Arial"/>
                <a:ea typeface="Arial Unicode MS" panose="020B0604020202020204" pitchFamily="34" charset="-128"/>
                <a:cs typeface="Arial Unicode MS" panose="020B0604020202020204" pitchFamily="34" charset="-128"/>
              </a:rPr>
              <a:t> </a:t>
            </a:r>
          </a:p>
        </p:txBody>
      </p:sp>
      <p:grpSp>
        <p:nvGrpSpPr>
          <p:cNvPr id="5" name="Gruppieren 4">
            <a:extLst>
              <a:ext uri="{FF2B5EF4-FFF2-40B4-BE49-F238E27FC236}">
                <a16:creationId xmlns:a16="http://schemas.microsoft.com/office/drawing/2014/main" id="{7F50DCB7-0D6A-3308-E74E-C3D0844EE205}"/>
              </a:ext>
            </a:extLst>
          </p:cNvPr>
          <p:cNvGrpSpPr>
            <a:grpSpLocks/>
          </p:cNvGrpSpPr>
          <p:nvPr>
            <p:custDataLst>
              <p:tags r:id="rId3"/>
            </p:custDataLst>
          </p:nvPr>
        </p:nvGrpSpPr>
        <p:grpSpPr>
          <a:xfrm>
            <a:off x="3295282" y="2943381"/>
            <a:ext cx="1420681" cy="1419526"/>
            <a:chOff x="2211175" y="2604742"/>
            <a:chExt cx="2592000" cy="2717787"/>
          </a:xfrm>
        </p:grpSpPr>
        <p:sp>
          <p:nvSpPr>
            <p:cNvPr id="15" name="Arc 26">
              <a:extLst>
                <a:ext uri="{FF2B5EF4-FFF2-40B4-BE49-F238E27FC236}">
                  <a16:creationId xmlns:a16="http://schemas.microsoft.com/office/drawing/2014/main" id="{F9DA9155-876F-5C62-F5BD-2CB18DEFB9B6}"/>
                </a:ext>
                <a:ext uri="{C183D7F6-B498-43B3-948B-1728B52AA6E4}">
                  <adec:decorative xmlns:adec="http://schemas.microsoft.com/office/drawing/2017/decorative" val="1"/>
                </a:ext>
              </a:extLst>
            </p:cNvPr>
            <p:cNvSpPr>
              <a:spLocks/>
            </p:cNvSpPr>
            <p:nvPr>
              <p:custDataLst>
                <p:tags r:id="rId36"/>
              </p:custDataLst>
            </p:nvPr>
          </p:nvSpPr>
          <p:spPr bwMode="auto">
            <a:xfrm>
              <a:off x="2211175" y="2604742"/>
              <a:ext cx="2592000" cy="2592000"/>
            </a:xfrm>
            <a:prstGeom prst="arc">
              <a:avLst>
                <a:gd name="adj1" fmla="val 10837661"/>
                <a:gd name="adj2" fmla="val 21537656"/>
              </a:avLst>
            </a:prstGeom>
            <a:noFill/>
            <a:ln w="12700" cap="rnd" cmpd="sng" algn="ctr">
              <a:solidFill>
                <a:srgbClr val="9999A9"/>
              </a:solidFill>
              <a:prstDash val="sysDot"/>
              <a:round/>
              <a:headEnd type="none" w="lg" len="lg"/>
              <a:tailEnd type="none" w="lg" len="lg"/>
            </a:ln>
            <a:effectLst/>
          </p:spPr>
          <p:txBody>
            <a:bodyPr lIns="68065" tIns="34032" rIns="68065" bIns="3403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16" name="Freeform 48">
              <a:extLst>
                <a:ext uri="{FF2B5EF4-FFF2-40B4-BE49-F238E27FC236}">
                  <a16:creationId xmlns:a16="http://schemas.microsoft.com/office/drawing/2014/main" id="{CEF53B30-EEDA-A06B-ACD8-A66A1ABD5FBE}"/>
                </a:ext>
              </a:extLst>
            </p:cNvPr>
            <p:cNvSpPr>
              <a:spLocks/>
            </p:cNvSpPr>
            <p:nvPr>
              <p:custDataLst>
                <p:tags r:id="rId37"/>
              </p:custDataLst>
            </p:nvPr>
          </p:nvSpPr>
          <p:spPr bwMode="auto">
            <a:xfrm>
              <a:off x="2493926" y="2898088"/>
              <a:ext cx="2016000" cy="2018374"/>
            </a:xfrm>
            <a:prstGeom prst="ellipse">
              <a:avLst/>
            </a:prstGeom>
            <a:noFill/>
            <a:ln w="38100" cap="flat" cmpd="sng" algn="ctr">
              <a:solidFill>
                <a:srgbClr val="00FFB9"/>
              </a:solidFill>
              <a:prstDash val="solid"/>
              <a:round/>
              <a:headEnd type="none" w="med" len="med"/>
              <a:tailEnd type="none" w="med" len="med"/>
            </a:ln>
          </p:spPr>
          <p:txBody>
            <a:bodyPr vert="horz" wrap="square" lIns="0" tIns="0" rIns="0" bIns="72000" numCol="1" anchor="b"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80" normalizeH="0" baseline="0" noProof="0">
                  <a:ln>
                    <a:noFill/>
                  </a:ln>
                  <a:solidFill>
                    <a:prstClr val="white"/>
                  </a:solidFill>
                  <a:effectLst/>
                  <a:uLnTx/>
                  <a:uFillTx/>
                  <a:latin typeface="Arial" panose="020B0604020202020204" pitchFamily="34" charset="0"/>
                  <a:ea typeface="+mn-ea"/>
                  <a:cs typeface="+mn-cs"/>
                </a:rPr>
                <a:t>Software</a:t>
              </a:r>
            </a:p>
          </p:txBody>
        </p:sp>
        <p:sp>
          <p:nvSpPr>
            <p:cNvPr id="17" name="Arc 1">
              <a:extLst>
                <a:ext uri="{FF2B5EF4-FFF2-40B4-BE49-F238E27FC236}">
                  <a16:creationId xmlns:a16="http://schemas.microsoft.com/office/drawing/2014/main" id="{ACA5E934-B188-4D5B-679C-82A9FC552E37}"/>
                </a:ext>
                <a:ext uri="{C183D7F6-B498-43B3-948B-1728B52AA6E4}">
                  <adec:decorative xmlns:adec="http://schemas.microsoft.com/office/drawing/2017/decorative" val="1"/>
                </a:ext>
              </a:extLst>
            </p:cNvPr>
            <p:cNvSpPr>
              <a:spLocks/>
            </p:cNvSpPr>
            <p:nvPr>
              <p:custDataLst>
                <p:tags r:id="rId38"/>
              </p:custDataLst>
            </p:nvPr>
          </p:nvSpPr>
          <p:spPr bwMode="auto">
            <a:xfrm>
              <a:off x="2211175" y="2604742"/>
              <a:ext cx="2592000" cy="2592000"/>
            </a:xfrm>
            <a:prstGeom prst="arc">
              <a:avLst>
                <a:gd name="adj1" fmla="val 21494256"/>
                <a:gd name="adj2" fmla="val 10832512"/>
              </a:avLst>
            </a:prstGeom>
            <a:noFill/>
            <a:ln w="12700" cap="flat" cmpd="sng" algn="ctr">
              <a:solidFill>
                <a:schemeClr val="accent2">
                  <a:lumMod val="100000"/>
                </a:schemeClr>
              </a:solidFill>
              <a:prstDash val="solid"/>
              <a:round/>
              <a:headEnd type="triangle" w="lg" len="lg"/>
              <a:tailEnd type="none" w="lg" len="lg"/>
            </a:ln>
            <a:effectLst/>
          </p:spPr>
          <p:txBody>
            <a:bodyPr lIns="68065" tIns="34032" rIns="68065" bIns="3403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23" name="Oval 74">
              <a:extLst>
                <a:ext uri="{FF2B5EF4-FFF2-40B4-BE49-F238E27FC236}">
                  <a16:creationId xmlns:a16="http://schemas.microsoft.com/office/drawing/2014/main" id="{6BDFB13E-BC3A-D8A4-00FD-F335A735797A}"/>
                </a:ext>
                <a:ext uri="{C183D7F6-B498-43B3-948B-1728B52AA6E4}">
                  <adec:decorative xmlns:adec="http://schemas.microsoft.com/office/drawing/2017/decorative" val="1"/>
                </a:ext>
              </a:extLst>
            </p:cNvPr>
            <p:cNvSpPr>
              <a:spLocks/>
            </p:cNvSpPr>
            <p:nvPr>
              <p:custDataLst>
                <p:tags r:id="rId39"/>
              </p:custDataLst>
            </p:nvPr>
          </p:nvSpPr>
          <p:spPr bwMode="auto">
            <a:xfrm>
              <a:off x="3397225" y="5113629"/>
              <a:ext cx="208899" cy="208900"/>
            </a:xfrm>
            <a:prstGeom prst="ellipse">
              <a:avLst/>
            </a:prstGeom>
            <a:solidFill>
              <a:schemeClr val="bg2"/>
            </a:solidFill>
            <a:ln>
              <a:noFill/>
            </a:ln>
            <a:effectLst/>
          </p:spPr>
          <p:txBody>
            <a:bodyPr wrap="square" lIns="80391" tIns="40196" rIns="80391" bIns="40196"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400" b="0" i="0" u="none" strike="noStrike" kern="1200" cap="none" spc="0" normalizeH="0" baseline="0" noProof="0">
                <a:ln>
                  <a:noFill/>
                </a:ln>
                <a:solidFill>
                  <a:prstClr val="white"/>
                </a:solidFill>
                <a:effectLst/>
                <a:uLnTx/>
                <a:uFillTx/>
                <a:latin typeface="Arial"/>
                <a:ea typeface="Arial Unicode MS" panose="020B0604020202020204" pitchFamily="34" charset="-128"/>
                <a:cs typeface="Arial Unicode MS" panose="020B0604020202020204" pitchFamily="34" charset="-128"/>
              </a:endParaRPr>
            </a:p>
          </p:txBody>
        </p:sp>
        <p:sp>
          <p:nvSpPr>
            <p:cNvPr id="29" name="Textfeld 28">
              <a:extLst>
                <a:ext uri="{FF2B5EF4-FFF2-40B4-BE49-F238E27FC236}">
                  <a16:creationId xmlns:a16="http://schemas.microsoft.com/office/drawing/2014/main" id="{C9738C15-42A1-76E9-3DF1-090CB9A56414}"/>
                </a:ext>
              </a:extLst>
            </p:cNvPr>
            <p:cNvSpPr txBox="1">
              <a:spLocks/>
            </p:cNvSpPr>
            <p:nvPr>
              <p:custDataLst>
                <p:tags r:id="rId40"/>
              </p:custDataLst>
            </p:nvPr>
          </p:nvSpPr>
          <p:spPr>
            <a:xfrm>
              <a:off x="3081046" y="3390506"/>
              <a:ext cx="841255" cy="478283"/>
            </a:xfrm>
            <a:prstGeom prst="rect">
              <a:avLst/>
            </a:prstGeom>
            <a:noFill/>
          </p:spPr>
          <p:txBody>
            <a:bodyPr vert="horz" wrap="square" lIns="0" tIns="0" rIns="0" bIns="0" rtlCol="0" anchor="t" anchorCtr="0">
              <a:spAutoFit/>
            </a:bodyPr>
            <a:lstStyle/>
            <a:p>
              <a:pPr marL="0" marR="0" lvl="0" indent="0" algn="ctr" defTabSz="914400" rtl="0" eaLnBrk="1" fontAlgn="auto" latinLnBrk="0" hangingPunct="1">
                <a:lnSpc>
                  <a:spcPct val="110000"/>
                </a:lnSpc>
                <a:spcBef>
                  <a:spcPts val="0"/>
                </a:spcBef>
                <a:spcAft>
                  <a:spcPts val="300"/>
                </a:spcAft>
                <a:buClr>
                  <a:srgbClr val="009999"/>
                </a:buClr>
                <a:buSzTx/>
                <a:buFontTx/>
                <a:buNone/>
                <a:tabLst/>
                <a:defRPr/>
              </a:pPr>
              <a:r>
                <a:rPr kumimoji="0" lang="en-US" sz="1600" b="1" i="0" u="none" strike="noStrike" kern="0" cap="none" spc="0" normalizeH="0" baseline="0" noProof="0">
                  <a:ln>
                    <a:noFill/>
                  </a:ln>
                  <a:solidFill>
                    <a:prstClr val="white"/>
                  </a:solidFill>
                  <a:effectLst/>
                  <a:uLnTx/>
                  <a:uFillTx/>
                  <a:latin typeface="Arial" panose="020B0604020202020204" pitchFamily="34" charset="0"/>
                  <a:ea typeface="+mn-ea"/>
                  <a:cs typeface="+mn-cs"/>
                </a:rPr>
                <a:t>1</a:t>
              </a:r>
            </a:p>
          </p:txBody>
        </p:sp>
      </p:grpSp>
      <p:sp>
        <p:nvSpPr>
          <p:cNvPr id="20" name="Textfeld 30">
            <a:extLst>
              <a:ext uri="{FF2B5EF4-FFF2-40B4-BE49-F238E27FC236}">
                <a16:creationId xmlns:a16="http://schemas.microsoft.com/office/drawing/2014/main" id="{9FD34F3C-4765-8AE0-61E5-ACB1F3C177CE}"/>
              </a:ext>
            </a:extLst>
          </p:cNvPr>
          <p:cNvSpPr txBox="1">
            <a:spLocks/>
          </p:cNvSpPr>
          <p:nvPr>
            <p:custDataLst>
              <p:tags r:id="rId4"/>
            </p:custDataLst>
          </p:nvPr>
        </p:nvSpPr>
        <p:spPr bwMode="gray">
          <a:xfrm>
            <a:off x="3168776" y="4496925"/>
            <a:ext cx="1667662" cy="385236"/>
          </a:xfrm>
          <a:prstGeom prst="rect">
            <a:avLst/>
          </a:prstGeom>
          <a:noFill/>
          <a:ln>
            <a:noFill/>
          </a:ln>
          <a:scene3d>
            <a:camera prst="orthographicFront">
              <a:rot lat="0" lon="0" rev="0"/>
            </a:camera>
            <a:lightRig rig="threePt" dir="t"/>
          </a:scene3d>
        </p:spPr>
        <p:txBody>
          <a:bodyPr wrap="square" lIns="107188" tIns="53595" rIns="107188" bIns="53595"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1255713" algn="r"/>
              </a:tabLst>
              <a:defRPr/>
            </a:pPr>
            <a:r>
              <a:rPr kumimoji="0" lang="en-US" altLang="de-DE" sz="900" b="1" i="0" u="none" strike="noStrike" kern="1200" cap="none" spc="0" normalizeH="0" baseline="0" noProof="0">
                <a:ln>
                  <a:noFill/>
                </a:ln>
                <a:solidFill>
                  <a:srgbClr val="00D7A0"/>
                </a:solidFill>
                <a:effectLst/>
                <a:uLnTx/>
                <a:uFillTx/>
                <a:latin typeface="Arial" panose="020B0604020202020204" pitchFamily="34" charset="0"/>
                <a:ea typeface="Arial Unicode MS"/>
                <a:cs typeface="Arial" pitchFamily="34" charset="0"/>
              </a:rPr>
              <a:t>Software upgrade to SIMATIC PCS 7 V9.1/V10 </a:t>
            </a:r>
            <a:endParaRPr kumimoji="0" lang="en-US" altLang="de-DE" sz="900" b="0" i="0" u="none" strike="noStrike" kern="1200" cap="none" spc="0" normalizeH="0" baseline="0" noProof="0">
              <a:ln>
                <a:noFill/>
              </a:ln>
              <a:solidFill>
                <a:srgbClr val="00D7A0"/>
              </a:solidFill>
              <a:effectLst/>
              <a:uLnTx/>
              <a:uFillTx/>
              <a:latin typeface="Arial" panose="020B0604020202020204" pitchFamily="34" charset="0"/>
              <a:ea typeface="Arial Unicode MS"/>
              <a:cs typeface="Arial" pitchFamily="34" charset="0"/>
            </a:endParaRPr>
          </a:p>
        </p:txBody>
      </p:sp>
      <p:cxnSp>
        <p:nvCxnSpPr>
          <p:cNvPr id="25" name="Straight Connector 39">
            <a:extLst>
              <a:ext uri="{FF2B5EF4-FFF2-40B4-BE49-F238E27FC236}">
                <a16:creationId xmlns:a16="http://schemas.microsoft.com/office/drawing/2014/main" id="{D6E0DDEA-329D-E978-1FBE-B2A391C1BD48}"/>
              </a:ext>
              <a:ext uri="{C183D7F6-B498-43B3-948B-1728B52AA6E4}">
                <adec:decorative xmlns:adec="http://schemas.microsoft.com/office/drawing/2017/decorative" val="1"/>
              </a:ext>
            </a:extLst>
          </p:cNvPr>
          <p:cNvCxnSpPr>
            <a:cxnSpLocks/>
          </p:cNvCxnSpPr>
          <p:nvPr>
            <p:custDataLst>
              <p:tags r:id="rId5"/>
            </p:custDataLst>
          </p:nvPr>
        </p:nvCxnSpPr>
        <p:spPr bwMode="auto">
          <a:xfrm>
            <a:off x="4002607" y="4297208"/>
            <a:ext cx="0" cy="230213"/>
          </a:xfrm>
          <a:prstGeom prst="line">
            <a:avLst/>
          </a:prstGeom>
          <a:solidFill>
            <a:schemeClr val="tx2"/>
          </a:solidFill>
          <a:ln w="12700" cap="flat" cmpd="sng" algn="ctr">
            <a:solidFill>
              <a:schemeClr val="accent2"/>
            </a:solidFill>
            <a:prstDash val="solid"/>
            <a:round/>
            <a:headEnd type="oval" w="lg" len="lg"/>
            <a:tailEnd type="none" w="lg"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1" name="Freeform 48">
            <a:extLst>
              <a:ext uri="{FF2B5EF4-FFF2-40B4-BE49-F238E27FC236}">
                <a16:creationId xmlns:a16="http://schemas.microsoft.com/office/drawing/2014/main" id="{ABC2E5B8-C925-8D1C-3AF9-2E222FDB3D45}"/>
              </a:ext>
            </a:extLst>
          </p:cNvPr>
          <p:cNvSpPr>
            <a:spLocks/>
          </p:cNvSpPr>
          <p:nvPr>
            <p:custDataLst>
              <p:tags r:id="rId6"/>
            </p:custDataLst>
          </p:nvPr>
        </p:nvSpPr>
        <p:spPr bwMode="auto">
          <a:xfrm>
            <a:off x="6299508" y="3093187"/>
            <a:ext cx="1104974" cy="1054216"/>
          </a:xfrm>
          <a:prstGeom prst="ellipse">
            <a:avLst/>
          </a:prstGeom>
          <a:noFill/>
          <a:ln w="38100" cap="flat" cmpd="sng" algn="ctr">
            <a:solidFill>
              <a:srgbClr val="009999"/>
            </a:solidFill>
            <a:prstDash val="solid"/>
            <a:round/>
            <a:headEnd type="none" w="med" len="med"/>
            <a:tailEnd type="none" w="med" len="med"/>
          </a:ln>
        </p:spPr>
        <p:txBody>
          <a:bodyPr vert="horz" wrap="square" lIns="0" tIns="0" rIns="0" bIns="72000" numCol="1" anchor="b" anchorCtr="0" compatLnSpc="1">
            <a:prstTxWarp prst="textNoShape">
              <a:avLst/>
            </a:prstTxWarp>
            <a:noAutofit/>
          </a:bodyPr>
          <a:lstStyle/>
          <a:p>
            <a:pPr lvl="0" algn="ctr" rtl="0">
              <a:buClrTx/>
              <a:defRPr/>
            </a:pPr>
            <a:r>
              <a:rPr lang="en-US" sz="1050" b="1" kern="1200" spc="-80">
                <a:solidFill>
                  <a:prstClr val="white"/>
                </a:solidFill>
                <a:latin typeface="Arial" panose="020B0604020202020204" pitchFamily="34" charset="0"/>
              </a:rPr>
              <a:t>CPU</a:t>
            </a:r>
          </a:p>
          <a:p>
            <a:pPr lvl="0" algn="ctr" rtl="0">
              <a:buClrTx/>
              <a:defRPr/>
            </a:pPr>
            <a:r>
              <a:rPr lang="en-US" sz="1050" b="1" kern="1200" spc="-80">
                <a:solidFill>
                  <a:prstClr val="white"/>
                </a:solidFill>
                <a:latin typeface="Arial" panose="020B0604020202020204" pitchFamily="34" charset="0"/>
              </a:rPr>
              <a:t>Periphery</a:t>
            </a:r>
            <a:r>
              <a:rPr lang="en-US" sz="1400" b="1" kern="1200" spc="-80">
                <a:solidFill>
                  <a:prstClr val="white"/>
                </a:solidFill>
                <a:latin typeface="Arial" panose="020B0604020202020204" pitchFamily="34" charset="0"/>
              </a:rPr>
              <a:t>*</a:t>
            </a:r>
            <a:endParaRPr lang="en-US" sz="1050" b="1" kern="1200" spc="-80">
              <a:solidFill>
                <a:prstClr val="white"/>
              </a:solidFill>
              <a:latin typeface="Arial" panose="020B0604020202020204" pitchFamily="34" charset="0"/>
            </a:endParaRPr>
          </a:p>
        </p:txBody>
      </p:sp>
      <p:sp>
        <p:nvSpPr>
          <p:cNvPr id="14" name="Arc 21">
            <a:extLst>
              <a:ext uri="{FF2B5EF4-FFF2-40B4-BE49-F238E27FC236}">
                <a16:creationId xmlns:a16="http://schemas.microsoft.com/office/drawing/2014/main" id="{B18B4563-A295-75D3-9A26-846257A3F34E}"/>
              </a:ext>
              <a:ext uri="{C183D7F6-B498-43B3-948B-1728B52AA6E4}">
                <adec:decorative xmlns:adec="http://schemas.microsoft.com/office/drawing/2017/decorative" val="1"/>
              </a:ext>
            </a:extLst>
          </p:cNvPr>
          <p:cNvSpPr>
            <a:spLocks/>
          </p:cNvSpPr>
          <p:nvPr>
            <p:custDataLst>
              <p:tags r:id="rId7"/>
            </p:custDataLst>
          </p:nvPr>
        </p:nvSpPr>
        <p:spPr bwMode="auto">
          <a:xfrm>
            <a:off x="6141654" y="2943381"/>
            <a:ext cx="1420681" cy="1353827"/>
          </a:xfrm>
          <a:prstGeom prst="arc">
            <a:avLst>
              <a:gd name="adj1" fmla="val 10812740"/>
              <a:gd name="adj2" fmla="val 0"/>
            </a:avLst>
          </a:prstGeom>
          <a:noFill/>
          <a:ln w="12700" cap="rnd" cmpd="sng" algn="ctr">
            <a:solidFill>
              <a:srgbClr val="9999A9"/>
            </a:solidFill>
            <a:prstDash val="sysDot"/>
            <a:round/>
            <a:headEnd type="none" w="lg" len="lg"/>
            <a:tailEnd type="none" w="lg" len="lg"/>
          </a:ln>
          <a:effectLst/>
        </p:spPr>
        <p:txBody>
          <a:bodyPr lIns="68065" tIns="34032" rIns="68065" bIns="3403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mn-cs"/>
              </a:rPr>
              <a:t> </a:t>
            </a:r>
          </a:p>
        </p:txBody>
      </p:sp>
      <p:sp>
        <p:nvSpPr>
          <p:cNvPr id="19" name="Arc 24">
            <a:extLst>
              <a:ext uri="{FF2B5EF4-FFF2-40B4-BE49-F238E27FC236}">
                <a16:creationId xmlns:a16="http://schemas.microsoft.com/office/drawing/2014/main" id="{9BAA4D9D-E821-C246-5C94-CC347FCDBFF6}"/>
              </a:ext>
              <a:ext uri="{C183D7F6-B498-43B3-948B-1728B52AA6E4}">
                <adec:decorative xmlns:adec="http://schemas.microsoft.com/office/drawing/2017/decorative" val="1"/>
              </a:ext>
            </a:extLst>
          </p:cNvPr>
          <p:cNvSpPr>
            <a:spLocks/>
          </p:cNvSpPr>
          <p:nvPr>
            <p:custDataLst>
              <p:tags r:id="rId8"/>
            </p:custDataLst>
          </p:nvPr>
        </p:nvSpPr>
        <p:spPr bwMode="auto">
          <a:xfrm flipH="1">
            <a:off x="6141654" y="2943381"/>
            <a:ext cx="1420681" cy="1353827"/>
          </a:xfrm>
          <a:prstGeom prst="arc">
            <a:avLst>
              <a:gd name="adj1" fmla="val 21565218"/>
              <a:gd name="adj2" fmla="val 10915298"/>
            </a:avLst>
          </a:prstGeom>
          <a:noFill/>
          <a:ln w="12700" cap="flat" cmpd="sng" algn="ctr">
            <a:solidFill>
              <a:srgbClr val="009999"/>
            </a:solidFill>
            <a:prstDash val="solid"/>
            <a:round/>
            <a:headEnd type="none" w="lg" len="lg"/>
            <a:tailEnd type="triangle" w="lg" len="lg"/>
          </a:ln>
          <a:effectLst/>
        </p:spPr>
        <p:txBody>
          <a:bodyPr lIns="68064" tIns="34032" rIns="68064" bIns="3403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mn-cs"/>
              </a:rPr>
              <a:t> </a:t>
            </a:r>
          </a:p>
        </p:txBody>
      </p:sp>
      <p:sp>
        <p:nvSpPr>
          <p:cNvPr id="24" name="Oval 76">
            <a:extLst>
              <a:ext uri="{FF2B5EF4-FFF2-40B4-BE49-F238E27FC236}">
                <a16:creationId xmlns:a16="http://schemas.microsoft.com/office/drawing/2014/main" id="{0E7B6E02-D4FF-9764-4D0C-60190786CF56}"/>
              </a:ext>
              <a:ext uri="{C183D7F6-B498-43B3-948B-1728B52AA6E4}">
                <adec:decorative xmlns:adec="http://schemas.microsoft.com/office/drawing/2017/decorative" val="1"/>
              </a:ext>
            </a:extLst>
          </p:cNvPr>
          <p:cNvSpPr>
            <a:spLocks/>
          </p:cNvSpPr>
          <p:nvPr>
            <p:custDataLst>
              <p:tags r:id="rId9"/>
            </p:custDataLst>
          </p:nvPr>
        </p:nvSpPr>
        <p:spPr bwMode="auto">
          <a:xfrm>
            <a:off x="6797760" y="4253798"/>
            <a:ext cx="114498" cy="109110"/>
          </a:xfrm>
          <a:prstGeom prst="ellipse">
            <a:avLst/>
          </a:prstGeom>
          <a:solidFill>
            <a:schemeClr val="bg2"/>
          </a:solidFill>
          <a:ln>
            <a:noFill/>
          </a:ln>
          <a:effectLst/>
        </p:spPr>
        <p:txBody>
          <a:bodyPr wrap="square" lIns="80391" tIns="40196" rIns="80391" bIns="40196"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r>
              <a:rPr kumimoji="0" lang="en-US" sz="1100" b="0" i="0" u="none" strike="noStrike" kern="1200" cap="none" spc="0" normalizeH="0" baseline="0" noProof="0">
                <a:ln>
                  <a:noFill/>
                </a:ln>
                <a:solidFill>
                  <a:prstClr val="white"/>
                </a:solidFill>
                <a:effectLst/>
                <a:uLnTx/>
                <a:uFillTx/>
                <a:latin typeface="Arial"/>
                <a:ea typeface="Arial Unicode MS" panose="020B0604020202020204" pitchFamily="34" charset="-128"/>
                <a:cs typeface="Arial Unicode MS" panose="020B0604020202020204" pitchFamily="34" charset="-128"/>
              </a:rPr>
              <a:t> </a:t>
            </a:r>
          </a:p>
        </p:txBody>
      </p:sp>
      <p:sp>
        <p:nvSpPr>
          <p:cNvPr id="31" name="Textfeld 30">
            <a:extLst>
              <a:ext uri="{FF2B5EF4-FFF2-40B4-BE49-F238E27FC236}">
                <a16:creationId xmlns:a16="http://schemas.microsoft.com/office/drawing/2014/main" id="{6C4C04CC-8C9D-5B1A-89CE-FB33BF0554A5}"/>
              </a:ext>
            </a:extLst>
          </p:cNvPr>
          <p:cNvSpPr txBox="1">
            <a:spLocks/>
          </p:cNvSpPr>
          <p:nvPr>
            <p:custDataLst>
              <p:tags r:id="rId10"/>
            </p:custDataLst>
          </p:nvPr>
        </p:nvSpPr>
        <p:spPr>
          <a:xfrm>
            <a:off x="6640175" y="3353794"/>
            <a:ext cx="424815" cy="249812"/>
          </a:xfrm>
          <a:prstGeom prst="rect">
            <a:avLst/>
          </a:prstGeom>
          <a:noFill/>
        </p:spPr>
        <p:txBody>
          <a:bodyPr vert="horz" wrap="square" lIns="0" tIns="0" rIns="0" bIns="0" rtlCol="0" anchor="t" anchorCtr="0">
            <a:spAutoFit/>
          </a:bodyPr>
          <a:lstStyle/>
          <a:p>
            <a:pPr marL="0" marR="0" lvl="0" indent="0" algn="ctr" defTabSz="914400" rtl="0" eaLnBrk="1" fontAlgn="auto" latinLnBrk="0" hangingPunct="1">
              <a:lnSpc>
                <a:spcPct val="110000"/>
              </a:lnSpc>
              <a:spcBef>
                <a:spcPts val="0"/>
              </a:spcBef>
              <a:spcAft>
                <a:spcPts val="300"/>
              </a:spcAft>
              <a:buClr>
                <a:srgbClr val="009999"/>
              </a:buClr>
              <a:buSzTx/>
              <a:buFontTx/>
              <a:buNone/>
              <a:tabLst/>
              <a:defRPr/>
            </a:pPr>
            <a:r>
              <a:rPr kumimoji="0" lang="en-US" sz="1600" b="1" i="0" u="none" strike="noStrike" kern="0" cap="none" spc="0" normalizeH="0" baseline="0" noProof="0">
                <a:ln>
                  <a:noFill/>
                </a:ln>
                <a:solidFill>
                  <a:prstClr val="white"/>
                </a:solidFill>
                <a:effectLst/>
                <a:uLnTx/>
                <a:uFillTx/>
                <a:latin typeface="Arial" panose="020B0604020202020204" pitchFamily="34" charset="0"/>
                <a:ea typeface="+mn-ea"/>
                <a:cs typeface="+mn-cs"/>
              </a:rPr>
              <a:t>3</a:t>
            </a:r>
          </a:p>
        </p:txBody>
      </p:sp>
      <p:grpSp>
        <p:nvGrpSpPr>
          <p:cNvPr id="90" name="Gruppieren 89">
            <a:extLst>
              <a:ext uri="{FF2B5EF4-FFF2-40B4-BE49-F238E27FC236}">
                <a16:creationId xmlns:a16="http://schemas.microsoft.com/office/drawing/2014/main" id="{A05FA8C3-AA0F-8F04-91E5-2F2BE1F04F26}"/>
              </a:ext>
            </a:extLst>
          </p:cNvPr>
          <p:cNvGrpSpPr>
            <a:grpSpLocks/>
          </p:cNvGrpSpPr>
          <p:nvPr>
            <p:custDataLst>
              <p:tags r:id="rId11"/>
            </p:custDataLst>
          </p:nvPr>
        </p:nvGrpSpPr>
        <p:grpSpPr>
          <a:xfrm>
            <a:off x="6018341" y="4297214"/>
            <a:ext cx="1727136" cy="936198"/>
            <a:chOff x="4276967" y="4601759"/>
            <a:chExt cx="2056782" cy="1169935"/>
          </a:xfrm>
        </p:grpSpPr>
        <p:sp>
          <p:nvSpPr>
            <p:cNvPr id="21" name="Textfeld 30">
              <a:extLst>
                <a:ext uri="{FF2B5EF4-FFF2-40B4-BE49-F238E27FC236}">
                  <a16:creationId xmlns:a16="http://schemas.microsoft.com/office/drawing/2014/main" id="{AF813C7B-D1CA-D6B1-EA18-C0827152C171}"/>
                </a:ext>
              </a:extLst>
            </p:cNvPr>
            <p:cNvSpPr txBox="1">
              <a:spLocks/>
            </p:cNvSpPr>
            <p:nvPr>
              <p:custDataLst>
                <p:tags r:id="rId34"/>
              </p:custDataLst>
            </p:nvPr>
          </p:nvSpPr>
          <p:spPr bwMode="gray">
            <a:xfrm>
              <a:off x="4276967" y="4771044"/>
              <a:ext cx="2056782" cy="1000650"/>
            </a:xfrm>
            <a:prstGeom prst="rect">
              <a:avLst/>
            </a:prstGeom>
            <a:noFill/>
            <a:ln>
              <a:noFill/>
            </a:ln>
            <a:scene3d>
              <a:camera prst="orthographicFront">
                <a:rot lat="0" lon="0" rev="0"/>
              </a:camera>
              <a:lightRig rig="threePt" dir="t"/>
            </a:scene3d>
          </p:spPr>
          <p:txBody>
            <a:bodyPr wrap="square" lIns="107188" tIns="53595" rIns="107188" bIns="53595" rtlCol="0" anchor="t" anchorCtr="0">
              <a:spAutoFit/>
            </a:bodyPr>
            <a:lstStyle/>
            <a:p>
              <a:pPr algn="ctr" rtl="0">
                <a:buClrTx/>
                <a:tabLst>
                  <a:tab pos="1255713" algn="r"/>
                </a:tabLst>
                <a:defRPr/>
              </a:pPr>
              <a:r>
                <a:rPr lang="en-US" altLang="de-DE" sz="900" b="1" kern="1200" dirty="0">
                  <a:solidFill>
                    <a:srgbClr val="00E6DC"/>
                  </a:solidFill>
                  <a:latin typeface="Arial" panose="020B0604020202020204" pitchFamily="34" charset="0"/>
                  <a:ea typeface="Arial Unicode MS"/>
                </a:rPr>
                <a:t>Controller upgrade on SIMATIC CPU 410</a:t>
              </a:r>
            </a:p>
            <a:p>
              <a:pPr algn="ctr" rtl="0">
                <a:buClrTx/>
                <a:tabLst>
                  <a:tab pos="1255713" algn="r"/>
                </a:tabLst>
                <a:defRPr/>
              </a:pPr>
              <a:r>
                <a:rPr lang="en-US" altLang="de-DE" sz="900" b="1" kern="1200" dirty="0">
                  <a:solidFill>
                    <a:srgbClr val="00C1B6"/>
                  </a:solidFill>
                  <a:latin typeface="Arial" panose="020B0604020202020204" pitchFamily="34" charset="0"/>
                  <a:ea typeface="Arial Unicode MS"/>
                </a:rPr>
                <a:t>Periphery upgrade from SIMATIC ET 200M to SIMATIC ET 200SP HA*</a:t>
              </a:r>
              <a:endParaRPr kumimoji="0" lang="en-US" altLang="de-DE" sz="900" b="0" i="0" u="none" strike="noStrike" kern="1200" cap="none" spc="0" normalizeH="0" baseline="0" noProof="0" dirty="0">
                <a:ln>
                  <a:noFill/>
                </a:ln>
                <a:solidFill>
                  <a:srgbClr val="009999"/>
                </a:solidFill>
                <a:effectLst/>
                <a:uLnTx/>
                <a:uFillTx/>
                <a:latin typeface="Arial" panose="020B0604020202020204" pitchFamily="34" charset="0"/>
                <a:ea typeface="Arial Unicode MS"/>
                <a:cs typeface="Arial" pitchFamily="34" charset="0"/>
              </a:endParaRPr>
            </a:p>
          </p:txBody>
        </p:sp>
        <p:cxnSp>
          <p:nvCxnSpPr>
            <p:cNvPr id="26" name="Straight Connector 37">
              <a:extLst>
                <a:ext uri="{FF2B5EF4-FFF2-40B4-BE49-F238E27FC236}">
                  <a16:creationId xmlns:a16="http://schemas.microsoft.com/office/drawing/2014/main" id="{CE41468F-6FC5-382C-A85C-AE6BAB80DE06}"/>
                </a:ext>
                <a:ext uri="{C183D7F6-B498-43B3-948B-1728B52AA6E4}">
                  <adec:decorative xmlns:adec="http://schemas.microsoft.com/office/drawing/2017/decorative" val="1"/>
                </a:ext>
              </a:extLst>
            </p:cNvPr>
            <p:cNvCxnSpPr>
              <a:cxnSpLocks/>
            </p:cNvCxnSpPr>
            <p:nvPr>
              <p:custDataLst>
                <p:tags r:id="rId35"/>
              </p:custDataLst>
            </p:nvPr>
          </p:nvCxnSpPr>
          <p:spPr bwMode="auto">
            <a:xfrm>
              <a:off x="5275844" y="4601759"/>
              <a:ext cx="0" cy="280886"/>
            </a:xfrm>
            <a:prstGeom prst="line">
              <a:avLst/>
            </a:prstGeom>
            <a:solidFill>
              <a:schemeClr val="tx2"/>
            </a:solidFill>
            <a:ln w="12700" cap="flat" cmpd="sng" algn="ctr">
              <a:solidFill>
                <a:schemeClr val="accent1"/>
              </a:solidFill>
              <a:prstDash val="solid"/>
              <a:round/>
              <a:headEnd type="oval" w="lg" len="lg"/>
              <a:tailEnd type="none" w="lg"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
        <p:nvSpPr>
          <p:cNvPr id="12" name="Freeform 48">
            <a:extLst>
              <a:ext uri="{FF2B5EF4-FFF2-40B4-BE49-F238E27FC236}">
                <a16:creationId xmlns:a16="http://schemas.microsoft.com/office/drawing/2014/main" id="{9BC040D3-2511-E14B-E859-5CA257E081BE}"/>
              </a:ext>
            </a:extLst>
          </p:cNvPr>
          <p:cNvSpPr>
            <a:spLocks/>
          </p:cNvSpPr>
          <p:nvPr>
            <p:custDataLst>
              <p:tags r:id="rId12"/>
            </p:custDataLst>
          </p:nvPr>
        </p:nvSpPr>
        <p:spPr bwMode="auto">
          <a:xfrm>
            <a:off x="4875575" y="3088413"/>
            <a:ext cx="1104974" cy="1054217"/>
          </a:xfrm>
          <a:prstGeom prst="ellipse">
            <a:avLst/>
          </a:prstGeom>
          <a:noFill/>
          <a:ln w="38100" cap="flat" cmpd="sng" algn="ctr">
            <a:solidFill>
              <a:srgbClr val="00E6DC"/>
            </a:solidFill>
            <a:prstDash val="solid"/>
            <a:round/>
            <a:headEnd type="none" w="med" len="med"/>
            <a:tailEnd type="none" w="med" len="med"/>
          </a:ln>
        </p:spPr>
        <p:txBody>
          <a:bodyPr vert="horz" wrap="square" lIns="0" tIns="0" rIns="0" bIns="72000" numCol="1" anchor="b" anchorCtr="0" compatLnSpc="1">
            <a:prstTxWarp prst="textNoShape">
              <a:avLst/>
            </a:prstTxWarp>
            <a:noAutofit/>
          </a:bodyPr>
          <a:lstStyle/>
          <a:p>
            <a:pPr lvl="0" algn="ctr" rtl="0">
              <a:buClrTx/>
              <a:defRPr/>
            </a:pPr>
            <a:r>
              <a:rPr lang="en-US" sz="1050" b="1" kern="1200" spc="-80">
                <a:solidFill>
                  <a:prstClr val="white"/>
                </a:solidFill>
                <a:latin typeface="Arial" panose="020B0604020202020204" pitchFamily="34" charset="0"/>
              </a:rPr>
              <a:t>Library</a:t>
            </a:r>
            <a:endParaRPr kumimoji="0" lang="en-US" sz="1050" b="1" i="0" u="none" strike="noStrike" kern="1200" cap="none" spc="-80" normalizeH="0" baseline="0" noProof="0">
              <a:ln>
                <a:noFill/>
              </a:ln>
              <a:solidFill>
                <a:prstClr val="white"/>
              </a:solidFill>
              <a:effectLst/>
              <a:uLnTx/>
              <a:uFillTx/>
              <a:latin typeface="Arial" panose="020B0604020202020204" pitchFamily="34" charset="0"/>
              <a:ea typeface="+mn-ea"/>
              <a:cs typeface="+mn-cs"/>
            </a:endParaRPr>
          </a:p>
        </p:txBody>
      </p:sp>
      <p:sp>
        <p:nvSpPr>
          <p:cNvPr id="13" name="Arc 25">
            <a:extLst>
              <a:ext uri="{FF2B5EF4-FFF2-40B4-BE49-F238E27FC236}">
                <a16:creationId xmlns:a16="http://schemas.microsoft.com/office/drawing/2014/main" id="{7FBE5C00-8638-0C95-D1C9-70BDADA02DB0}"/>
              </a:ext>
              <a:ext uri="{C183D7F6-B498-43B3-948B-1728B52AA6E4}">
                <adec:decorative xmlns:adec="http://schemas.microsoft.com/office/drawing/2017/decorative" val="1"/>
              </a:ext>
            </a:extLst>
          </p:cNvPr>
          <p:cNvSpPr>
            <a:spLocks/>
          </p:cNvSpPr>
          <p:nvPr>
            <p:custDataLst>
              <p:tags r:id="rId13"/>
            </p:custDataLst>
          </p:nvPr>
        </p:nvSpPr>
        <p:spPr bwMode="auto">
          <a:xfrm>
            <a:off x="4715963" y="2938608"/>
            <a:ext cx="1420681" cy="1353827"/>
          </a:xfrm>
          <a:prstGeom prst="arc">
            <a:avLst>
              <a:gd name="adj1" fmla="val 21569410"/>
              <a:gd name="adj2" fmla="val 10843973"/>
            </a:avLst>
          </a:prstGeom>
          <a:noFill/>
          <a:ln w="12700" cap="rnd" cmpd="sng" algn="ctr">
            <a:solidFill>
              <a:srgbClr val="9999A9"/>
            </a:solidFill>
            <a:prstDash val="sysDot"/>
            <a:round/>
            <a:headEnd type="none" w="lg" len="lg"/>
            <a:tailEnd type="none" w="lg" len="lg"/>
          </a:ln>
          <a:effectLst/>
        </p:spPr>
        <p:txBody>
          <a:bodyPr lIns="68064" tIns="34032" rIns="68064" bIns="3403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mn-cs"/>
              </a:rPr>
              <a:t> </a:t>
            </a:r>
          </a:p>
        </p:txBody>
      </p:sp>
      <p:sp>
        <p:nvSpPr>
          <p:cNvPr id="18" name="Arc 18">
            <a:extLst>
              <a:ext uri="{FF2B5EF4-FFF2-40B4-BE49-F238E27FC236}">
                <a16:creationId xmlns:a16="http://schemas.microsoft.com/office/drawing/2014/main" id="{820941B5-0981-EB75-05E0-4A562163C7F2}"/>
              </a:ext>
              <a:ext uri="{C183D7F6-B498-43B3-948B-1728B52AA6E4}">
                <adec:decorative xmlns:adec="http://schemas.microsoft.com/office/drawing/2017/decorative" val="1"/>
              </a:ext>
            </a:extLst>
          </p:cNvPr>
          <p:cNvSpPr>
            <a:spLocks/>
          </p:cNvSpPr>
          <p:nvPr>
            <p:custDataLst>
              <p:tags r:id="rId14"/>
            </p:custDataLst>
          </p:nvPr>
        </p:nvSpPr>
        <p:spPr bwMode="auto">
          <a:xfrm>
            <a:off x="4715963" y="2938608"/>
            <a:ext cx="1420681" cy="1353827"/>
          </a:xfrm>
          <a:prstGeom prst="arc">
            <a:avLst>
              <a:gd name="adj1" fmla="val 10765294"/>
              <a:gd name="adj2" fmla="val 81960"/>
            </a:avLst>
          </a:prstGeom>
          <a:noFill/>
          <a:ln w="12700" cap="flat" cmpd="sng" algn="ctr">
            <a:solidFill>
              <a:srgbClr val="00E6DC"/>
            </a:solidFill>
            <a:prstDash val="solid"/>
            <a:round/>
            <a:headEnd type="none" w="lg" len="lg"/>
            <a:tailEnd type="triangle" w="lg" len="lg"/>
          </a:ln>
          <a:effectLst/>
        </p:spPr>
        <p:txBody>
          <a:bodyPr lIns="68064" tIns="34032" rIns="68064" bIns="3403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mn-cs"/>
              </a:rPr>
              <a:t> </a:t>
            </a:r>
          </a:p>
        </p:txBody>
      </p:sp>
      <p:sp>
        <p:nvSpPr>
          <p:cNvPr id="27" name="Oval 82">
            <a:extLst>
              <a:ext uri="{FF2B5EF4-FFF2-40B4-BE49-F238E27FC236}">
                <a16:creationId xmlns:a16="http://schemas.microsoft.com/office/drawing/2014/main" id="{C41C3838-96FE-38AD-2FF0-624794C29DDE}"/>
              </a:ext>
              <a:ext uri="{C183D7F6-B498-43B3-948B-1728B52AA6E4}">
                <adec:decorative xmlns:adec="http://schemas.microsoft.com/office/drawing/2017/decorative" val="1"/>
              </a:ext>
            </a:extLst>
          </p:cNvPr>
          <p:cNvSpPr>
            <a:spLocks/>
          </p:cNvSpPr>
          <p:nvPr>
            <p:custDataLst>
              <p:tags r:id="rId15"/>
            </p:custDataLst>
          </p:nvPr>
        </p:nvSpPr>
        <p:spPr bwMode="auto">
          <a:xfrm>
            <a:off x="5363384" y="4248477"/>
            <a:ext cx="114498" cy="109110"/>
          </a:xfrm>
          <a:prstGeom prst="ellipse">
            <a:avLst/>
          </a:prstGeom>
          <a:solidFill>
            <a:schemeClr val="bg2"/>
          </a:solidFill>
          <a:ln>
            <a:noFill/>
          </a:ln>
          <a:effectLst/>
        </p:spPr>
        <p:txBody>
          <a:bodyPr wrap="square" lIns="80391" tIns="40196" rIns="80391" bIns="40196"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r>
              <a:rPr kumimoji="0" lang="en-US" sz="1100" b="0" i="0" u="none" strike="noStrike" kern="1200" cap="none" spc="0" normalizeH="0" baseline="0" noProof="0">
                <a:ln>
                  <a:noFill/>
                </a:ln>
                <a:solidFill>
                  <a:prstClr val="white"/>
                </a:solidFill>
                <a:effectLst/>
                <a:uLnTx/>
                <a:uFillTx/>
                <a:latin typeface="Arial"/>
                <a:ea typeface="Arial Unicode MS" panose="020B0604020202020204" pitchFamily="34" charset="-128"/>
                <a:cs typeface="Arial Unicode MS" panose="020B0604020202020204" pitchFamily="34" charset="-128"/>
              </a:rPr>
              <a:t> </a:t>
            </a:r>
          </a:p>
        </p:txBody>
      </p:sp>
      <p:sp>
        <p:nvSpPr>
          <p:cNvPr id="30" name="Textfeld 29">
            <a:extLst>
              <a:ext uri="{FF2B5EF4-FFF2-40B4-BE49-F238E27FC236}">
                <a16:creationId xmlns:a16="http://schemas.microsoft.com/office/drawing/2014/main" id="{8DC6CE0F-1EB6-FC9A-FDA6-8A0E510F97D5}"/>
              </a:ext>
            </a:extLst>
          </p:cNvPr>
          <p:cNvSpPr txBox="1">
            <a:spLocks/>
          </p:cNvSpPr>
          <p:nvPr>
            <p:custDataLst>
              <p:tags r:id="rId16"/>
            </p:custDataLst>
          </p:nvPr>
        </p:nvSpPr>
        <p:spPr>
          <a:xfrm>
            <a:off x="5214484" y="3353794"/>
            <a:ext cx="424815" cy="249812"/>
          </a:xfrm>
          <a:prstGeom prst="rect">
            <a:avLst/>
          </a:prstGeom>
          <a:noFill/>
        </p:spPr>
        <p:txBody>
          <a:bodyPr vert="horz" wrap="square" lIns="0" tIns="0" rIns="0" bIns="0" rtlCol="0" anchor="t" anchorCtr="0">
            <a:spAutoFit/>
          </a:bodyPr>
          <a:lstStyle/>
          <a:p>
            <a:pPr marL="0" marR="0" lvl="0" indent="0" algn="ctr" defTabSz="914400" rtl="0" eaLnBrk="1" fontAlgn="auto" latinLnBrk="0" hangingPunct="1">
              <a:lnSpc>
                <a:spcPct val="110000"/>
              </a:lnSpc>
              <a:spcBef>
                <a:spcPts val="0"/>
              </a:spcBef>
              <a:spcAft>
                <a:spcPts val="300"/>
              </a:spcAft>
              <a:buClr>
                <a:srgbClr val="009999"/>
              </a:buClr>
              <a:buSzTx/>
              <a:buFontTx/>
              <a:buNone/>
              <a:tabLst/>
              <a:defRPr/>
            </a:pPr>
            <a:r>
              <a:rPr kumimoji="0" lang="en-US" sz="1600" b="1" i="0" u="none" strike="noStrike" kern="0" cap="none" spc="0" normalizeH="0" baseline="0" noProof="0">
                <a:ln>
                  <a:noFill/>
                </a:ln>
                <a:solidFill>
                  <a:prstClr val="white"/>
                </a:solidFill>
                <a:effectLst/>
                <a:uLnTx/>
                <a:uFillTx/>
                <a:latin typeface="Arial" panose="020B0604020202020204" pitchFamily="34" charset="0"/>
                <a:ea typeface="+mn-ea"/>
                <a:cs typeface="+mn-cs"/>
              </a:rPr>
              <a:t>2</a:t>
            </a:r>
          </a:p>
        </p:txBody>
      </p:sp>
      <p:sp>
        <p:nvSpPr>
          <p:cNvPr id="22" name="Textfeld 30">
            <a:extLst>
              <a:ext uri="{FF2B5EF4-FFF2-40B4-BE49-F238E27FC236}">
                <a16:creationId xmlns:a16="http://schemas.microsoft.com/office/drawing/2014/main" id="{D7E88281-8BCF-5621-9E28-BF4763B5A36B}"/>
              </a:ext>
            </a:extLst>
          </p:cNvPr>
          <p:cNvSpPr txBox="1">
            <a:spLocks/>
          </p:cNvSpPr>
          <p:nvPr>
            <p:custDataLst>
              <p:tags r:id="rId17"/>
            </p:custDataLst>
          </p:nvPr>
        </p:nvSpPr>
        <p:spPr bwMode="gray">
          <a:xfrm>
            <a:off x="4653044" y="4393961"/>
            <a:ext cx="1420680" cy="581528"/>
          </a:xfrm>
          <a:prstGeom prst="rect">
            <a:avLst/>
          </a:prstGeom>
          <a:noFill/>
          <a:ln>
            <a:noFill/>
          </a:ln>
          <a:scene3d>
            <a:camera prst="orthographicFront">
              <a:rot lat="0" lon="0" rev="0"/>
            </a:camera>
            <a:lightRig rig="threePt" dir="t"/>
          </a:scene3d>
        </p:spPr>
        <p:txBody>
          <a:bodyPr wrap="square" lIns="107188" tIns="53595" rIns="107188" bIns="53595" rtlCol="0" anchor="b" anchorCtr="0">
            <a:noAutofit/>
          </a:bodyPr>
          <a:lstStyle/>
          <a:p>
            <a:pPr algn="ctr" rtl="0">
              <a:buClrTx/>
              <a:tabLst>
                <a:tab pos="1255713" algn="r"/>
              </a:tabLst>
              <a:defRPr/>
            </a:pPr>
            <a:endParaRPr lang="en-US" altLang="de-DE" sz="900" b="1" kern="1200" dirty="0">
              <a:solidFill>
                <a:srgbClr val="009999"/>
              </a:solidFill>
              <a:latin typeface="Arial" panose="020B0604020202020204" pitchFamily="34" charset="0"/>
              <a:ea typeface="Arial Unicode MS"/>
            </a:endParaRPr>
          </a:p>
          <a:p>
            <a:pPr algn="ctr" rtl="0">
              <a:buClrTx/>
              <a:tabLst>
                <a:tab pos="1255713" algn="r"/>
              </a:tabLst>
              <a:defRPr/>
            </a:pPr>
            <a:r>
              <a:rPr lang="en-US" altLang="de-DE" sz="900" b="1" kern="1200" dirty="0">
                <a:solidFill>
                  <a:srgbClr val="009999"/>
                </a:solidFill>
                <a:latin typeface="Arial" panose="020B0604020202020204" pitchFamily="34" charset="0"/>
                <a:ea typeface="Arial Unicode MS"/>
              </a:rPr>
              <a:t>Library upgrade on SIMATIC PCS 7 APL/CMT</a:t>
            </a:r>
            <a:endParaRPr kumimoji="0" lang="en-US" altLang="de-DE" sz="900" b="0" i="0" u="none" strike="noStrike" kern="1200" cap="none" spc="0" normalizeH="0" baseline="0" noProof="0" dirty="0">
              <a:ln>
                <a:noFill/>
              </a:ln>
              <a:solidFill>
                <a:srgbClr val="00E6DC"/>
              </a:solidFill>
              <a:effectLst/>
              <a:uLnTx/>
              <a:uFillTx/>
              <a:latin typeface="Arial" panose="020B0604020202020204" pitchFamily="34" charset="0"/>
              <a:ea typeface="Arial Unicode MS"/>
              <a:cs typeface="Arial" pitchFamily="34" charset="0"/>
            </a:endParaRPr>
          </a:p>
        </p:txBody>
      </p:sp>
      <p:cxnSp>
        <p:nvCxnSpPr>
          <p:cNvPr id="28" name="Straight Connector 46">
            <a:extLst>
              <a:ext uri="{FF2B5EF4-FFF2-40B4-BE49-F238E27FC236}">
                <a16:creationId xmlns:a16="http://schemas.microsoft.com/office/drawing/2014/main" id="{F5924327-08E5-9150-388C-187D77D741DF}"/>
              </a:ext>
              <a:ext uri="{C183D7F6-B498-43B3-948B-1728B52AA6E4}">
                <adec:decorative xmlns:adec="http://schemas.microsoft.com/office/drawing/2017/decorative" val="1"/>
              </a:ext>
            </a:extLst>
          </p:cNvPr>
          <p:cNvCxnSpPr>
            <a:cxnSpLocks/>
          </p:cNvCxnSpPr>
          <p:nvPr>
            <p:custDataLst>
              <p:tags r:id="rId18"/>
            </p:custDataLst>
          </p:nvPr>
        </p:nvCxnSpPr>
        <p:spPr bwMode="auto">
          <a:xfrm flipH="1" flipV="1">
            <a:off x="5425396" y="4292435"/>
            <a:ext cx="2666" cy="221080"/>
          </a:xfrm>
          <a:prstGeom prst="line">
            <a:avLst/>
          </a:prstGeom>
          <a:solidFill>
            <a:schemeClr val="tx2"/>
          </a:solidFill>
          <a:ln w="12700" cap="flat" cmpd="sng" algn="ctr">
            <a:solidFill>
              <a:srgbClr val="00E6DC"/>
            </a:solidFill>
            <a:prstDash val="solid"/>
            <a:round/>
            <a:headEnd type="none" w="lg" len="lg"/>
            <a:tailEnd type="oval" w="lg"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58" name="Freeform 48">
            <a:extLst>
              <a:ext uri="{FF2B5EF4-FFF2-40B4-BE49-F238E27FC236}">
                <a16:creationId xmlns:a16="http://schemas.microsoft.com/office/drawing/2014/main" id="{7F7927A2-26FF-C51F-2A3D-2CAD827339FA}"/>
              </a:ext>
            </a:extLst>
          </p:cNvPr>
          <p:cNvSpPr>
            <a:spLocks/>
          </p:cNvSpPr>
          <p:nvPr>
            <p:custDataLst>
              <p:tags r:id="rId19"/>
            </p:custDataLst>
          </p:nvPr>
        </p:nvSpPr>
        <p:spPr bwMode="auto">
          <a:xfrm>
            <a:off x="8033304" y="3099399"/>
            <a:ext cx="1104974" cy="1054217"/>
          </a:xfrm>
          <a:prstGeom prst="ellipse">
            <a:avLst/>
          </a:prstGeom>
          <a:noFill/>
          <a:ln w="38100" cap="flat" cmpd="sng" algn="ctr">
            <a:solidFill>
              <a:srgbClr val="66667E"/>
            </a:solidFill>
            <a:prstDash val="solid"/>
            <a:round/>
            <a:headEnd type="none" w="med" len="med"/>
            <a:tailEnd type="none" w="med" len="med"/>
          </a:ln>
        </p:spPr>
        <p:txBody>
          <a:bodyPr vert="horz" wrap="square" lIns="0" tIns="0" rIns="0" bIns="72000" numCol="1" anchor="b"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80" normalizeH="0" baseline="0" noProof="0">
                <a:ln>
                  <a:noFill/>
                </a:ln>
                <a:solidFill>
                  <a:prstClr val="white"/>
                </a:solidFill>
                <a:effectLst/>
                <a:uLnTx/>
                <a:uFillTx/>
                <a:latin typeface="Arial" panose="020B0604020202020204" pitchFamily="34" charset="0"/>
                <a:ea typeface="+mn-ea"/>
                <a:cs typeface="+mn-cs"/>
              </a:rPr>
              <a:t>PCS neo</a:t>
            </a:r>
          </a:p>
        </p:txBody>
      </p:sp>
      <p:sp>
        <p:nvSpPr>
          <p:cNvPr id="59" name="Arc 25">
            <a:extLst>
              <a:ext uri="{FF2B5EF4-FFF2-40B4-BE49-F238E27FC236}">
                <a16:creationId xmlns:a16="http://schemas.microsoft.com/office/drawing/2014/main" id="{E9FF5382-CB40-8F86-C306-988CC051C99A}"/>
              </a:ext>
              <a:ext uri="{C183D7F6-B498-43B3-948B-1728B52AA6E4}">
                <adec:decorative xmlns:adec="http://schemas.microsoft.com/office/drawing/2017/decorative" val="1"/>
              </a:ext>
            </a:extLst>
          </p:cNvPr>
          <p:cNvSpPr>
            <a:spLocks/>
          </p:cNvSpPr>
          <p:nvPr>
            <p:custDataLst>
              <p:tags r:id="rId20"/>
            </p:custDataLst>
          </p:nvPr>
        </p:nvSpPr>
        <p:spPr bwMode="auto">
          <a:xfrm flipV="1">
            <a:off x="7873691" y="2949594"/>
            <a:ext cx="1420681" cy="1353827"/>
          </a:xfrm>
          <a:prstGeom prst="arc">
            <a:avLst>
              <a:gd name="adj1" fmla="val 21569410"/>
              <a:gd name="adj2" fmla="val 10843973"/>
            </a:avLst>
          </a:prstGeom>
          <a:noFill/>
          <a:ln w="12700" cap="rnd" cmpd="sng" algn="ctr">
            <a:solidFill>
              <a:srgbClr val="9999A9"/>
            </a:solidFill>
            <a:prstDash val="sysDot"/>
            <a:round/>
            <a:headEnd type="none" w="lg" len="lg"/>
            <a:tailEnd type="none" w="lg" len="lg"/>
          </a:ln>
          <a:effectLst/>
        </p:spPr>
        <p:txBody>
          <a:bodyPr lIns="68064" tIns="34032" rIns="68064" bIns="3403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mn-cs"/>
              </a:rPr>
              <a:t> </a:t>
            </a:r>
          </a:p>
        </p:txBody>
      </p:sp>
      <p:sp>
        <p:nvSpPr>
          <p:cNvPr id="60" name="Arc 18">
            <a:extLst>
              <a:ext uri="{FF2B5EF4-FFF2-40B4-BE49-F238E27FC236}">
                <a16:creationId xmlns:a16="http://schemas.microsoft.com/office/drawing/2014/main" id="{7A745E04-3AF3-91A2-E237-A42A3E39109C}"/>
              </a:ext>
              <a:ext uri="{C183D7F6-B498-43B3-948B-1728B52AA6E4}">
                <adec:decorative xmlns:adec="http://schemas.microsoft.com/office/drawing/2017/decorative" val="1"/>
              </a:ext>
            </a:extLst>
          </p:cNvPr>
          <p:cNvSpPr>
            <a:spLocks/>
          </p:cNvSpPr>
          <p:nvPr>
            <p:custDataLst>
              <p:tags r:id="rId21"/>
            </p:custDataLst>
          </p:nvPr>
        </p:nvSpPr>
        <p:spPr bwMode="auto">
          <a:xfrm flipV="1">
            <a:off x="7873691" y="2949594"/>
            <a:ext cx="1420681" cy="1353827"/>
          </a:xfrm>
          <a:prstGeom prst="arc">
            <a:avLst>
              <a:gd name="adj1" fmla="val 10765294"/>
              <a:gd name="adj2" fmla="val 81960"/>
            </a:avLst>
          </a:prstGeom>
          <a:noFill/>
          <a:ln w="12700" cap="flat" cmpd="sng" algn="ctr">
            <a:solidFill>
              <a:srgbClr val="66667E"/>
            </a:solidFill>
            <a:prstDash val="solid"/>
            <a:round/>
            <a:headEnd type="none" w="lg" len="lg"/>
            <a:tailEnd type="triangle" w="lg" len="lg"/>
          </a:ln>
          <a:effectLst/>
        </p:spPr>
        <p:txBody>
          <a:bodyPr lIns="68064" tIns="34032" rIns="68064" bIns="3403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mn-cs"/>
              </a:rPr>
              <a:t> </a:t>
            </a:r>
          </a:p>
        </p:txBody>
      </p:sp>
      <p:sp>
        <p:nvSpPr>
          <p:cNvPr id="62" name="Textfeld 61">
            <a:extLst>
              <a:ext uri="{FF2B5EF4-FFF2-40B4-BE49-F238E27FC236}">
                <a16:creationId xmlns:a16="http://schemas.microsoft.com/office/drawing/2014/main" id="{5F9625B1-13B6-445F-E3AA-66C68449EA7E}"/>
              </a:ext>
            </a:extLst>
          </p:cNvPr>
          <p:cNvSpPr txBox="1">
            <a:spLocks/>
          </p:cNvSpPr>
          <p:nvPr>
            <p:custDataLst>
              <p:tags r:id="rId22"/>
            </p:custDataLst>
          </p:nvPr>
        </p:nvSpPr>
        <p:spPr>
          <a:xfrm>
            <a:off x="8368748" y="3372402"/>
            <a:ext cx="424815" cy="249812"/>
          </a:xfrm>
          <a:prstGeom prst="rect">
            <a:avLst/>
          </a:prstGeom>
          <a:noFill/>
        </p:spPr>
        <p:txBody>
          <a:bodyPr vert="horz" wrap="square" lIns="0" tIns="0" rIns="0" bIns="0" rtlCol="0" anchor="t" anchorCtr="0">
            <a:spAutoFit/>
          </a:bodyPr>
          <a:lstStyle/>
          <a:p>
            <a:pPr marL="0" marR="0" lvl="0" indent="0" algn="ctr" defTabSz="914400" rtl="0" eaLnBrk="1" fontAlgn="auto" latinLnBrk="0" hangingPunct="1">
              <a:lnSpc>
                <a:spcPct val="110000"/>
              </a:lnSpc>
              <a:spcBef>
                <a:spcPts val="0"/>
              </a:spcBef>
              <a:spcAft>
                <a:spcPts val="300"/>
              </a:spcAft>
              <a:buClr>
                <a:srgbClr val="009999"/>
              </a:buClr>
              <a:buSzTx/>
              <a:buFontTx/>
              <a:buNone/>
              <a:tabLst/>
              <a:defRPr/>
            </a:pPr>
            <a:r>
              <a:rPr kumimoji="0" lang="en-US" sz="1600" b="1" i="0" u="none" strike="noStrike" kern="0" cap="none" spc="0" normalizeH="0" baseline="0" noProof="0">
                <a:ln>
                  <a:noFill/>
                </a:ln>
                <a:solidFill>
                  <a:prstClr val="white"/>
                </a:solidFill>
                <a:effectLst/>
                <a:uLnTx/>
                <a:uFillTx/>
                <a:latin typeface="Arial" panose="020B0604020202020204" pitchFamily="34" charset="0"/>
                <a:ea typeface="+mn-ea"/>
                <a:cs typeface="+mn-cs"/>
              </a:rPr>
              <a:t>4</a:t>
            </a:r>
          </a:p>
        </p:txBody>
      </p:sp>
      <p:sp>
        <p:nvSpPr>
          <p:cNvPr id="79" name="Oval 74">
            <a:extLst>
              <a:ext uri="{FF2B5EF4-FFF2-40B4-BE49-F238E27FC236}">
                <a16:creationId xmlns:a16="http://schemas.microsoft.com/office/drawing/2014/main" id="{75111ECC-F12F-80AC-2143-E9C85A153000}"/>
              </a:ext>
              <a:ext uri="{C183D7F6-B498-43B3-948B-1728B52AA6E4}">
                <adec:decorative xmlns:adec="http://schemas.microsoft.com/office/drawing/2017/decorative" val="1"/>
              </a:ext>
            </a:extLst>
          </p:cNvPr>
          <p:cNvSpPr>
            <a:spLocks/>
          </p:cNvSpPr>
          <p:nvPr>
            <p:custDataLst>
              <p:tags r:id="rId23"/>
            </p:custDataLst>
          </p:nvPr>
        </p:nvSpPr>
        <p:spPr bwMode="auto">
          <a:xfrm flipV="1">
            <a:off x="7139146" y="4242971"/>
            <a:ext cx="114498" cy="109110"/>
          </a:xfrm>
          <a:prstGeom prst="ellipse">
            <a:avLst/>
          </a:prstGeom>
          <a:solidFill>
            <a:schemeClr val="bg2"/>
          </a:solidFill>
          <a:ln>
            <a:noFill/>
          </a:ln>
          <a:effectLst/>
        </p:spPr>
        <p:txBody>
          <a:bodyPr wrap="square" lIns="80391" tIns="40196" rIns="80391" bIns="40196"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r>
              <a:rPr kumimoji="0" lang="en-US" sz="1100" b="0" i="0" u="none" strike="noStrike" kern="1200" cap="none" spc="0" normalizeH="0" baseline="0" noProof="0">
                <a:ln>
                  <a:noFill/>
                </a:ln>
                <a:solidFill>
                  <a:prstClr val="white"/>
                </a:solidFill>
                <a:effectLst/>
                <a:uLnTx/>
                <a:uFillTx/>
                <a:latin typeface="Arial"/>
                <a:ea typeface="Arial Unicode MS" panose="020B0604020202020204" pitchFamily="34" charset="-128"/>
                <a:cs typeface="Arial Unicode MS" panose="020B0604020202020204" pitchFamily="34" charset="-128"/>
              </a:rPr>
              <a:t> </a:t>
            </a:r>
          </a:p>
        </p:txBody>
      </p:sp>
      <p:sp>
        <p:nvSpPr>
          <p:cNvPr id="85" name="Pfeil: Chevron 43">
            <a:extLst>
              <a:ext uri="{FF2B5EF4-FFF2-40B4-BE49-F238E27FC236}">
                <a16:creationId xmlns:a16="http://schemas.microsoft.com/office/drawing/2014/main" id="{1C77FC88-4E86-FC9E-8585-00E18F89F8A4}"/>
              </a:ext>
            </a:extLst>
          </p:cNvPr>
          <p:cNvSpPr>
            <a:spLocks/>
          </p:cNvSpPr>
          <p:nvPr>
            <p:custDataLst>
              <p:tags r:id="rId24"/>
            </p:custDataLst>
          </p:nvPr>
        </p:nvSpPr>
        <p:spPr bwMode="auto">
          <a:xfrm>
            <a:off x="2513934" y="3380127"/>
            <a:ext cx="565581" cy="660215"/>
          </a:xfrm>
          <a:prstGeom prst="chevron">
            <a:avLst/>
          </a:prstGeom>
          <a:solidFill>
            <a:schemeClr val="tx1">
              <a:alpha val="20000"/>
            </a:schemeClr>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marL="0" marR="0" lvl="0" indent="0" algn="l" defTabSz="914400" rtl="0" eaLnBrk="1" fontAlgn="auto" latinLnBrk="0" hangingPunct="1">
              <a:lnSpc>
                <a:spcPct val="100000"/>
              </a:lnSpc>
              <a:spcBef>
                <a:spcPts val="0"/>
              </a:spcBef>
              <a:spcAft>
                <a:spcPts val="0"/>
              </a:spcAft>
              <a:buClr>
                <a:srgbClr val="009999"/>
              </a:buClr>
              <a:buSzTx/>
              <a:buFontTx/>
              <a:buNone/>
              <a:tabLst/>
              <a:defRPr/>
            </a:pPr>
            <a:r>
              <a:rPr kumimoji="0" lang="en-US" sz="1100" b="0" i="0" u="none" strike="noStrike" kern="0" cap="none" spc="0" normalizeH="0" baseline="0" noProof="0">
                <a:ln>
                  <a:noFill/>
                </a:ln>
                <a:solidFill>
                  <a:srgbClr val="000028"/>
                </a:solidFill>
                <a:effectLst/>
                <a:uLnTx/>
                <a:uFillTx/>
                <a:latin typeface="Arial" panose="020B0604020202020204" pitchFamily="34" charset="0"/>
                <a:ea typeface="+mn-ea"/>
                <a:cs typeface="+mn-cs"/>
              </a:rPr>
              <a:t> </a:t>
            </a:r>
          </a:p>
        </p:txBody>
      </p:sp>
      <p:sp>
        <p:nvSpPr>
          <p:cNvPr id="86" name="Pfeil: Chevron 43">
            <a:extLst>
              <a:ext uri="{FF2B5EF4-FFF2-40B4-BE49-F238E27FC236}">
                <a16:creationId xmlns:a16="http://schemas.microsoft.com/office/drawing/2014/main" id="{302ACC88-8CB7-F28B-EC9D-2D375260D4AC}"/>
              </a:ext>
            </a:extLst>
          </p:cNvPr>
          <p:cNvSpPr>
            <a:spLocks/>
          </p:cNvSpPr>
          <p:nvPr>
            <p:custDataLst>
              <p:tags r:id="rId25"/>
            </p:custDataLst>
          </p:nvPr>
        </p:nvSpPr>
        <p:spPr bwMode="auto">
          <a:xfrm>
            <a:off x="9553043" y="3353793"/>
            <a:ext cx="565581" cy="660215"/>
          </a:xfrm>
          <a:prstGeom prst="chevron">
            <a:avLst/>
          </a:prstGeom>
          <a:solidFill>
            <a:schemeClr val="tx1">
              <a:alpha val="20000"/>
            </a:schemeClr>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marL="0" marR="0" lvl="0" indent="0" algn="l" defTabSz="914400" rtl="0" eaLnBrk="1" fontAlgn="auto" latinLnBrk="0" hangingPunct="1">
              <a:lnSpc>
                <a:spcPct val="100000"/>
              </a:lnSpc>
              <a:spcBef>
                <a:spcPts val="0"/>
              </a:spcBef>
              <a:spcAft>
                <a:spcPts val="0"/>
              </a:spcAft>
              <a:buClr>
                <a:srgbClr val="009999"/>
              </a:buClr>
              <a:buSzTx/>
              <a:buFontTx/>
              <a:buNone/>
              <a:tabLst/>
              <a:defRPr/>
            </a:pPr>
            <a:r>
              <a:rPr kumimoji="0" lang="en-US" sz="1100" b="0" i="0" u="none" strike="noStrike" kern="0" cap="none" spc="0" normalizeH="0" baseline="0" noProof="0">
                <a:ln>
                  <a:noFill/>
                </a:ln>
                <a:solidFill>
                  <a:srgbClr val="000028"/>
                </a:solidFill>
                <a:effectLst/>
                <a:uLnTx/>
                <a:uFillTx/>
                <a:latin typeface="Arial" panose="020B0604020202020204" pitchFamily="34" charset="0"/>
                <a:ea typeface="+mn-ea"/>
                <a:cs typeface="+mn-cs"/>
              </a:rPr>
              <a:t> </a:t>
            </a:r>
          </a:p>
        </p:txBody>
      </p:sp>
      <p:sp>
        <p:nvSpPr>
          <p:cNvPr id="7" name="Pfeil: Fünfeck 6">
            <a:extLst>
              <a:ext uri="{FF2B5EF4-FFF2-40B4-BE49-F238E27FC236}">
                <a16:creationId xmlns:a16="http://schemas.microsoft.com/office/drawing/2014/main" id="{95EBDAF1-1B9E-50FE-FDD9-CE237359FA93}"/>
              </a:ext>
            </a:extLst>
          </p:cNvPr>
          <p:cNvSpPr>
            <a:spLocks/>
          </p:cNvSpPr>
          <p:nvPr>
            <p:custDataLst>
              <p:tags r:id="rId26"/>
            </p:custDataLst>
          </p:nvPr>
        </p:nvSpPr>
        <p:spPr>
          <a:xfrm>
            <a:off x="2838617" y="5604253"/>
            <a:ext cx="7776893" cy="278108"/>
          </a:xfrm>
          <a:prstGeom prst="homePlate">
            <a:avLst>
              <a:gd name="adj" fmla="val 41099"/>
            </a:avLst>
          </a:prstGeom>
          <a:solidFill>
            <a:srgbClr val="333353"/>
          </a:solidFill>
          <a:ln>
            <a:solidFill>
              <a:srgbClr val="66667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6670" tIns="14669" rIns="257332" bIns="14669" numCol="1" spcCol="1270" anchor="ctr" anchorCtr="0">
            <a:noAutofit/>
          </a:bodyPr>
          <a:lstStyle/>
          <a:p>
            <a:pPr marL="0" marR="0" lvl="0" indent="0" algn="ctr" defTabSz="466725" rtl="0" eaLnBrk="1" fontAlgn="auto" latinLnBrk="0" hangingPunct="1">
              <a:lnSpc>
                <a:spcPct val="90000"/>
              </a:lnSpc>
              <a:spcBef>
                <a:spcPct val="0"/>
              </a:spcBef>
              <a:spcAft>
                <a:spcPct val="35000"/>
              </a:spcAft>
              <a:buClr>
                <a:srgbClr val="009999"/>
              </a:buClr>
              <a:buSzTx/>
              <a:buFontTx/>
              <a:buNone/>
              <a:tabLst/>
              <a:defRPr/>
            </a:pPr>
            <a:r>
              <a:rPr kumimoji="0" lang="en-US" sz="1200" b="1" i="0" u="none" strike="noStrike" kern="1200" cap="none" spc="0" normalizeH="0" baseline="0" noProof="0">
                <a:ln>
                  <a:noFill/>
                </a:ln>
                <a:solidFill>
                  <a:prstClr val="white"/>
                </a:solidFill>
                <a:effectLst/>
                <a:uLnTx/>
                <a:uFillTx/>
                <a:latin typeface="Arial"/>
                <a:ea typeface="+mn-ea"/>
                <a:cs typeface="+mn-cs"/>
              </a:rPr>
              <a:t>Evolution Path</a:t>
            </a:r>
          </a:p>
        </p:txBody>
      </p:sp>
      <p:sp>
        <p:nvSpPr>
          <p:cNvPr id="37" name="Flussdiagramm: Verzögerung 36">
            <a:extLst>
              <a:ext uri="{FF2B5EF4-FFF2-40B4-BE49-F238E27FC236}">
                <a16:creationId xmlns:a16="http://schemas.microsoft.com/office/drawing/2014/main" id="{8B3248FF-38F9-A1BA-F644-3ED5505438FD}"/>
              </a:ext>
            </a:extLst>
          </p:cNvPr>
          <p:cNvSpPr>
            <a:spLocks/>
          </p:cNvSpPr>
          <p:nvPr/>
        </p:nvSpPr>
        <p:spPr>
          <a:xfrm>
            <a:off x="842611" y="3183126"/>
            <a:ext cx="1443743" cy="1054216"/>
          </a:xfrm>
          <a:prstGeom prst="flowChartDelay">
            <a:avLst/>
          </a:prstGeom>
          <a:solidFill>
            <a:srgbClr val="000028"/>
          </a:solidFill>
          <a:ln w="38100">
            <a:solidFill>
              <a:srgbClr val="66667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9999"/>
              </a:buClr>
              <a:buSzTx/>
              <a:buFontTx/>
              <a:buNone/>
              <a:tabLst/>
              <a:defRPr/>
            </a:pPr>
            <a:r>
              <a:rPr kumimoji="0" lang="en-US" sz="1400" b="1" i="0" u="none" strike="noStrike" kern="0" cap="none" spc="0" normalizeH="0" baseline="0" noProof="0">
                <a:ln>
                  <a:noFill/>
                </a:ln>
                <a:solidFill>
                  <a:prstClr val="white"/>
                </a:solidFill>
                <a:effectLst/>
                <a:uLnTx/>
                <a:uFillTx/>
                <a:latin typeface="Arial"/>
                <a:ea typeface="+mn-ea"/>
                <a:cs typeface="+mn-cs"/>
              </a:rPr>
              <a:t>SIMATIC PCS 7 </a:t>
            </a:r>
          </a:p>
        </p:txBody>
      </p:sp>
      <p:sp>
        <p:nvSpPr>
          <p:cNvPr id="38" name="Flussdiagramm: Verzögerung 37">
            <a:extLst>
              <a:ext uri="{FF2B5EF4-FFF2-40B4-BE49-F238E27FC236}">
                <a16:creationId xmlns:a16="http://schemas.microsoft.com/office/drawing/2014/main" id="{74BCEC68-BEBE-D2DE-BEEB-9086A5C08E7C}"/>
              </a:ext>
            </a:extLst>
          </p:cNvPr>
          <p:cNvSpPr>
            <a:spLocks/>
          </p:cNvSpPr>
          <p:nvPr/>
        </p:nvSpPr>
        <p:spPr>
          <a:xfrm flipH="1">
            <a:off x="10303300" y="3156792"/>
            <a:ext cx="1420681" cy="1054216"/>
          </a:xfrm>
          <a:prstGeom prst="flowChartDelay">
            <a:avLst/>
          </a:prstGeom>
          <a:solidFill>
            <a:srgbClr val="000028"/>
          </a:solidFill>
          <a:ln w="38100">
            <a:solidFill>
              <a:srgbClr val="66667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9999"/>
              </a:buClr>
              <a:buSzTx/>
              <a:buFontTx/>
              <a:buNone/>
              <a:tabLst/>
              <a:defRPr/>
            </a:pPr>
            <a:r>
              <a:rPr kumimoji="0" lang="en-US" sz="1400" b="1" i="0" u="none" strike="noStrike" kern="0" cap="none" spc="0" normalizeH="0" baseline="0" noProof="0">
                <a:ln>
                  <a:noFill/>
                </a:ln>
                <a:solidFill>
                  <a:prstClr val="white"/>
                </a:solidFill>
                <a:effectLst/>
                <a:uLnTx/>
                <a:uFillTx/>
                <a:latin typeface="Arial"/>
                <a:ea typeface="+mn-ea"/>
                <a:cs typeface="+mn-cs"/>
              </a:rPr>
              <a:t>SIMATIC PCS neo</a:t>
            </a:r>
          </a:p>
        </p:txBody>
      </p:sp>
      <p:grpSp>
        <p:nvGrpSpPr>
          <p:cNvPr id="39" name="Gruppieren 38">
            <a:extLst>
              <a:ext uri="{FF2B5EF4-FFF2-40B4-BE49-F238E27FC236}">
                <a16:creationId xmlns:a16="http://schemas.microsoft.com/office/drawing/2014/main" id="{2CBC6739-DA9E-05E2-3214-233EAF9A8A21}"/>
              </a:ext>
            </a:extLst>
          </p:cNvPr>
          <p:cNvGrpSpPr>
            <a:grpSpLocks/>
          </p:cNvGrpSpPr>
          <p:nvPr>
            <p:custDataLst>
              <p:tags r:id="rId27"/>
            </p:custDataLst>
          </p:nvPr>
        </p:nvGrpSpPr>
        <p:grpSpPr>
          <a:xfrm>
            <a:off x="7820562" y="4305529"/>
            <a:ext cx="1592557" cy="626097"/>
            <a:chOff x="4649870" y="5170466"/>
            <a:chExt cx="2905583" cy="1198706"/>
          </a:xfrm>
          <a:noFill/>
        </p:grpSpPr>
        <p:sp>
          <p:nvSpPr>
            <p:cNvPr id="40" name="Textfeld 30">
              <a:extLst>
                <a:ext uri="{FF2B5EF4-FFF2-40B4-BE49-F238E27FC236}">
                  <a16:creationId xmlns:a16="http://schemas.microsoft.com/office/drawing/2014/main" id="{B2C76747-0406-A774-37C7-747AA5448AB6}"/>
                </a:ext>
              </a:extLst>
            </p:cNvPr>
            <p:cNvSpPr txBox="1">
              <a:spLocks/>
            </p:cNvSpPr>
            <p:nvPr>
              <p:custDataLst>
                <p:tags r:id="rId32"/>
              </p:custDataLst>
            </p:nvPr>
          </p:nvSpPr>
          <p:spPr bwMode="gray">
            <a:xfrm>
              <a:off x="4649870" y="5581116"/>
              <a:ext cx="2905583" cy="788056"/>
            </a:xfrm>
            <a:prstGeom prst="rect">
              <a:avLst/>
            </a:prstGeom>
            <a:grpFill/>
            <a:ln>
              <a:noFill/>
            </a:ln>
            <a:scene3d>
              <a:camera prst="orthographicFront">
                <a:rot lat="0" lon="0" rev="0"/>
              </a:camera>
              <a:lightRig rig="threePt" dir="t"/>
            </a:scene3d>
          </p:spPr>
          <p:txBody>
            <a:bodyPr wrap="square" lIns="107188" tIns="53595" rIns="107188" bIns="53595"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1255713" algn="r"/>
                </a:tabLst>
                <a:defRPr/>
              </a:pPr>
              <a:r>
                <a:rPr kumimoji="0" lang="en-US" altLang="de-DE" sz="900" b="1" i="0" u="none" strike="noStrike" kern="1200" cap="none" spc="0" normalizeH="0" baseline="0" noProof="0" dirty="0">
                  <a:ln>
                    <a:noFill/>
                  </a:ln>
                  <a:solidFill>
                    <a:srgbClr val="9999A9"/>
                  </a:solidFill>
                  <a:effectLst/>
                  <a:uLnTx/>
                  <a:uFillTx/>
                  <a:latin typeface="Arial" panose="020B0604020202020204" pitchFamily="34" charset="0"/>
                  <a:ea typeface="Arial Unicode MS"/>
                  <a:cs typeface="+mn-cs"/>
                </a:rPr>
                <a:t>Upgrade to PCS neo</a:t>
              </a:r>
              <a:endParaRPr kumimoji="0" lang="en-US" altLang="de-DE" sz="900" b="0" i="0" u="none" strike="noStrike" kern="1200" cap="none" spc="0" normalizeH="0" baseline="0" noProof="0" dirty="0">
                <a:ln>
                  <a:noFill/>
                </a:ln>
                <a:solidFill>
                  <a:srgbClr val="9999A9"/>
                </a:solidFill>
                <a:effectLst/>
                <a:uLnTx/>
                <a:uFillTx/>
                <a:latin typeface="Arial" panose="020B0604020202020204" pitchFamily="34" charset="0"/>
                <a:ea typeface="Arial Unicode MS"/>
                <a:cs typeface="Arial" pitchFamily="34" charset="0"/>
              </a:endParaRPr>
            </a:p>
          </p:txBody>
        </p:sp>
        <p:cxnSp>
          <p:nvCxnSpPr>
            <p:cNvPr id="41" name="Straight Connector 46">
              <a:extLst>
                <a:ext uri="{FF2B5EF4-FFF2-40B4-BE49-F238E27FC236}">
                  <a16:creationId xmlns:a16="http://schemas.microsoft.com/office/drawing/2014/main" id="{3FAFA5ED-50CB-FCF0-C002-BD3010F2E0E1}"/>
                </a:ext>
                <a:ext uri="{C183D7F6-B498-43B3-948B-1728B52AA6E4}">
                  <adec:decorative xmlns:adec="http://schemas.microsoft.com/office/drawing/2017/decorative" val="1"/>
                </a:ext>
              </a:extLst>
            </p:cNvPr>
            <p:cNvCxnSpPr>
              <a:cxnSpLocks/>
            </p:cNvCxnSpPr>
            <p:nvPr>
              <p:custDataLst>
                <p:tags r:id="rId33"/>
              </p:custDataLst>
            </p:nvPr>
          </p:nvCxnSpPr>
          <p:spPr bwMode="auto">
            <a:xfrm flipV="1">
              <a:off x="6075812" y="5170466"/>
              <a:ext cx="0" cy="423275"/>
            </a:xfrm>
            <a:prstGeom prst="line">
              <a:avLst/>
            </a:prstGeom>
            <a:grpFill/>
            <a:ln w="12700" cap="flat" cmpd="sng" algn="ctr">
              <a:solidFill>
                <a:srgbClr val="66667E"/>
              </a:solidFill>
              <a:prstDash val="solid"/>
              <a:round/>
              <a:headEnd type="none" w="lg" len="lg"/>
              <a:tailEnd type="oval" w="lg" len="lg"/>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
        <p:nvSpPr>
          <p:cNvPr id="42" name="Textfeld 30">
            <a:extLst>
              <a:ext uri="{FF2B5EF4-FFF2-40B4-BE49-F238E27FC236}">
                <a16:creationId xmlns:a16="http://schemas.microsoft.com/office/drawing/2014/main" id="{5BEAD3BA-3EBA-9E6C-B62E-86F04A87AD66}"/>
              </a:ext>
            </a:extLst>
          </p:cNvPr>
          <p:cNvSpPr txBox="1">
            <a:spLocks/>
          </p:cNvSpPr>
          <p:nvPr>
            <p:custDataLst>
              <p:tags r:id="rId28"/>
            </p:custDataLst>
          </p:nvPr>
        </p:nvSpPr>
        <p:spPr bwMode="gray">
          <a:xfrm>
            <a:off x="2095841" y="4047442"/>
            <a:ext cx="1184622" cy="385236"/>
          </a:xfrm>
          <a:prstGeom prst="rect">
            <a:avLst/>
          </a:prstGeom>
          <a:noFill/>
          <a:ln>
            <a:noFill/>
          </a:ln>
          <a:scene3d>
            <a:camera prst="orthographicFront">
              <a:rot lat="0" lon="0" rev="0"/>
            </a:camera>
            <a:lightRig rig="threePt" dir="t"/>
          </a:scene3d>
        </p:spPr>
        <p:txBody>
          <a:bodyPr wrap="square" lIns="107188" tIns="53595" rIns="107188" bIns="53595"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1255713" algn="r"/>
              </a:tabLst>
              <a:defRPr/>
            </a:pPr>
            <a:r>
              <a:rPr kumimoji="0" lang="en-US" altLang="de-DE" sz="900" b="1" i="0" u="none" strike="noStrike" kern="1200" cap="none" spc="0" normalizeH="0" baseline="0" noProof="0">
                <a:ln>
                  <a:noFill/>
                </a:ln>
                <a:solidFill>
                  <a:prstClr val="white"/>
                </a:solidFill>
                <a:effectLst/>
                <a:uLnTx/>
                <a:uFillTx/>
                <a:latin typeface="Arial"/>
                <a:ea typeface="Arial Unicode MS"/>
                <a:cs typeface="Arial"/>
              </a:rPr>
              <a:t>Starts with readiness</a:t>
            </a:r>
            <a:endParaRPr kumimoji="0" lang="en-US" altLang="de-DE" sz="900" b="0" i="0" u="none" strike="noStrike" kern="1200" cap="none" spc="0" normalizeH="0" baseline="0" noProof="0">
              <a:ln>
                <a:noFill/>
              </a:ln>
              <a:solidFill>
                <a:prstClr val="white"/>
              </a:solidFill>
              <a:effectLst/>
              <a:uLnTx/>
              <a:uFillTx/>
              <a:latin typeface="Arial"/>
              <a:ea typeface="Arial Unicode MS"/>
              <a:cs typeface="Arial"/>
            </a:endParaRPr>
          </a:p>
        </p:txBody>
      </p:sp>
      <p:sp>
        <p:nvSpPr>
          <p:cNvPr id="4" name="Textfeld 3">
            <a:extLst>
              <a:ext uri="{FF2B5EF4-FFF2-40B4-BE49-F238E27FC236}">
                <a16:creationId xmlns:a16="http://schemas.microsoft.com/office/drawing/2014/main" id="{57068F87-B11C-C729-DEBF-D83D8A07E445}"/>
              </a:ext>
            </a:extLst>
          </p:cNvPr>
          <p:cNvSpPr txBox="1">
            <a:spLocks/>
          </p:cNvSpPr>
          <p:nvPr>
            <p:custDataLst>
              <p:tags r:id="rId29"/>
            </p:custDataLst>
          </p:nvPr>
        </p:nvSpPr>
        <p:spPr>
          <a:xfrm>
            <a:off x="5568646" y="5951503"/>
            <a:ext cx="5167759" cy="124906"/>
          </a:xfrm>
          <a:prstGeom prst="rect">
            <a:avLst/>
          </a:prstGeom>
          <a:noFill/>
        </p:spPr>
        <p:txBody>
          <a:bodyPr vert="horz" wrap="square" lIns="0" tIns="0" rIns="0" bIns="0" rtlCol="0" anchor="t" anchorCtr="0">
            <a:spAutoFit/>
          </a:bodyPr>
          <a:lstStyle/>
          <a:p>
            <a:pPr marL="0" marR="0" lvl="0" indent="0" algn="l" defTabSz="914400" rtl="0" eaLnBrk="1" fontAlgn="auto" latinLnBrk="0" hangingPunct="1">
              <a:lnSpc>
                <a:spcPct val="110000"/>
              </a:lnSpc>
              <a:spcBef>
                <a:spcPts val="0"/>
              </a:spcBef>
              <a:spcAft>
                <a:spcPts val="300"/>
              </a:spcAft>
              <a:buClr>
                <a:srgbClr val="009999"/>
              </a:buClr>
              <a:buSzTx/>
              <a:buFontTx/>
              <a:buNone/>
              <a:tabLst/>
              <a:defRPr/>
            </a:pPr>
            <a:r>
              <a:rPr kumimoji="0" lang="en-US" sz="800" b="0" i="0" u="none" strike="noStrike" kern="0" cap="none" spc="0" normalizeH="0" baseline="0" noProof="0" dirty="0">
                <a:ln>
                  <a:noFill/>
                </a:ln>
                <a:solidFill>
                  <a:prstClr val="white"/>
                </a:solidFill>
                <a:effectLst/>
                <a:uLnTx/>
                <a:uFillTx/>
                <a:latin typeface="Arial"/>
                <a:ea typeface="+mn-ea"/>
                <a:cs typeface="+mn-cs"/>
              </a:rPr>
              <a:t>*While this step is not critical for the overall evolution, it is recommended to ensure a long-term plant lifecycle.</a:t>
            </a:r>
          </a:p>
        </p:txBody>
      </p:sp>
      <p:sp>
        <p:nvSpPr>
          <p:cNvPr id="32" name="Pfeil: Fünfeck 31">
            <a:extLst>
              <a:ext uri="{FF2B5EF4-FFF2-40B4-BE49-F238E27FC236}">
                <a16:creationId xmlns:a16="http://schemas.microsoft.com/office/drawing/2014/main" id="{7CA3B625-A11A-B9B3-42CE-86B45D879CC3}"/>
              </a:ext>
            </a:extLst>
          </p:cNvPr>
          <p:cNvSpPr>
            <a:spLocks/>
          </p:cNvSpPr>
          <p:nvPr>
            <p:custDataLst>
              <p:tags r:id="rId30"/>
            </p:custDataLst>
          </p:nvPr>
        </p:nvSpPr>
        <p:spPr>
          <a:xfrm>
            <a:off x="2838617" y="5266883"/>
            <a:ext cx="5082035" cy="278108"/>
          </a:xfrm>
          <a:prstGeom prst="homePlate">
            <a:avLst/>
          </a:prstGeom>
          <a:solidFill>
            <a:srgbClr val="333353"/>
          </a:solidFill>
          <a:ln>
            <a:solidFill>
              <a:srgbClr val="66667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6670" tIns="14669" rIns="257332" bIns="14669" numCol="1" spcCol="1270" anchor="ctr" anchorCtr="0">
            <a:noAutofit/>
          </a:bodyPr>
          <a:lstStyle/>
          <a:p>
            <a:pPr marL="0" marR="0" lvl="0" indent="0" algn="ctr" defTabSz="466725" rtl="0" eaLnBrk="1" fontAlgn="auto" latinLnBrk="0" hangingPunct="1">
              <a:lnSpc>
                <a:spcPct val="90000"/>
              </a:lnSpc>
              <a:spcBef>
                <a:spcPct val="0"/>
              </a:spcBef>
              <a:spcAft>
                <a:spcPct val="35000"/>
              </a:spcAft>
              <a:buClr>
                <a:srgbClr val="009999"/>
              </a:buClr>
              <a:buSzTx/>
              <a:buFontTx/>
              <a:buNone/>
              <a:tabLst/>
              <a:defRPr/>
            </a:pPr>
            <a:r>
              <a:rPr kumimoji="0" lang="en-US" sz="800" b="1" i="0" u="none" strike="noStrike" kern="1200" cap="none" spc="0" normalizeH="0" baseline="0" noProof="0">
                <a:ln>
                  <a:noFill/>
                </a:ln>
                <a:solidFill>
                  <a:srgbClr val="00E6DC"/>
                </a:solidFill>
                <a:effectLst/>
                <a:uLnTx/>
                <a:uFillTx/>
                <a:latin typeface="Arial"/>
                <a:ea typeface="+mn-ea"/>
                <a:cs typeface="+mn-cs"/>
              </a:rPr>
              <a:t>Standardize &amp; get PCS neo ready</a:t>
            </a:r>
          </a:p>
        </p:txBody>
      </p:sp>
      <p:sp>
        <p:nvSpPr>
          <p:cNvPr id="33" name="Pfeil: Chevron 32">
            <a:extLst>
              <a:ext uri="{FF2B5EF4-FFF2-40B4-BE49-F238E27FC236}">
                <a16:creationId xmlns:a16="http://schemas.microsoft.com/office/drawing/2014/main" id="{20CFA4A3-F4EA-1B65-247F-AEDEFD293192}"/>
              </a:ext>
            </a:extLst>
          </p:cNvPr>
          <p:cNvSpPr>
            <a:spLocks/>
          </p:cNvSpPr>
          <p:nvPr>
            <p:custDataLst>
              <p:tags r:id="rId31"/>
            </p:custDataLst>
          </p:nvPr>
        </p:nvSpPr>
        <p:spPr>
          <a:xfrm>
            <a:off x="7869582" y="5266883"/>
            <a:ext cx="2745928" cy="278108"/>
          </a:xfrm>
          <a:prstGeom prst="chevron">
            <a:avLst/>
          </a:prstGeom>
          <a:solidFill>
            <a:srgbClr val="333353"/>
          </a:solidFill>
          <a:ln>
            <a:solidFill>
              <a:srgbClr val="66667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6670" tIns="14669" rIns="257332" bIns="14669" numCol="1" spcCol="1270" anchor="ctr" anchorCtr="0">
            <a:noAutofit/>
          </a:bodyPr>
          <a:lstStyle/>
          <a:p>
            <a:pPr marL="0" marR="0" lvl="0" indent="0" algn="ctr" defTabSz="466725" rtl="0" eaLnBrk="1" fontAlgn="auto" latinLnBrk="0" hangingPunct="1">
              <a:lnSpc>
                <a:spcPct val="90000"/>
              </a:lnSpc>
              <a:spcBef>
                <a:spcPct val="0"/>
              </a:spcBef>
              <a:spcAft>
                <a:spcPct val="35000"/>
              </a:spcAft>
              <a:buClr>
                <a:srgbClr val="009999"/>
              </a:buClr>
              <a:buSzTx/>
              <a:buFontTx/>
              <a:buNone/>
              <a:tabLst/>
              <a:defRPr/>
            </a:pPr>
            <a:r>
              <a:rPr kumimoji="0" lang="en-US" sz="800" b="1" i="0" u="none" strike="noStrike" kern="1200" cap="none" spc="0" normalizeH="0" baseline="0" noProof="0">
                <a:ln>
                  <a:noFill/>
                </a:ln>
                <a:solidFill>
                  <a:srgbClr val="00E6DC"/>
                </a:solidFill>
                <a:effectLst/>
                <a:uLnTx/>
                <a:uFillTx/>
                <a:latin typeface="Arial"/>
                <a:ea typeface="+mn-ea"/>
                <a:cs typeface="+mn-cs"/>
              </a:rPr>
              <a:t>Be PCS neo!</a:t>
            </a:r>
          </a:p>
        </p:txBody>
      </p:sp>
      <p:pic>
        <p:nvPicPr>
          <p:cNvPr id="9" name="Grafik 8" descr="Ein Bild, das Text, Screenshot, Rechteck, Quadrat enthält.&#10;&#10;Automatisch generierte Beschreibung">
            <a:extLst>
              <a:ext uri="{FF2B5EF4-FFF2-40B4-BE49-F238E27FC236}">
                <a16:creationId xmlns:a16="http://schemas.microsoft.com/office/drawing/2014/main" id="{353B58AD-C087-D5E6-99C6-14EEB5D3CA29}"/>
              </a:ext>
            </a:extLst>
          </p:cNvPr>
          <p:cNvPicPr>
            <a:picLocks noChangeAspect="1"/>
          </p:cNvPicPr>
          <p:nvPr/>
        </p:nvPicPr>
        <p:blipFill>
          <a:blip r:embed="rId45" cstate="email">
            <a:extLst>
              <a:ext uri="{28A0092B-C50C-407E-A947-70E740481C1C}">
                <a14:useLocalDpi xmlns:a14="http://schemas.microsoft.com/office/drawing/2010/main" val="0"/>
              </a:ext>
            </a:extLst>
          </a:blip>
          <a:stretch>
            <a:fillRect/>
          </a:stretch>
        </p:blipFill>
        <p:spPr>
          <a:xfrm>
            <a:off x="3163486" y="1199769"/>
            <a:ext cx="1638906" cy="1638906"/>
          </a:xfrm>
          <a:prstGeom prst="rect">
            <a:avLst/>
          </a:prstGeom>
        </p:spPr>
      </p:pic>
      <p:pic>
        <p:nvPicPr>
          <p:cNvPr id="35" name="Grafik 34" descr="Ein Bild, das Text, Screenshot, Rechteck, Quadrat enthält.&#10;&#10;Automatisch generierte Beschreibung">
            <a:extLst>
              <a:ext uri="{FF2B5EF4-FFF2-40B4-BE49-F238E27FC236}">
                <a16:creationId xmlns:a16="http://schemas.microsoft.com/office/drawing/2014/main" id="{5C5B27B8-339A-324B-0C64-06F5C3AC4610}"/>
              </a:ext>
            </a:extLst>
          </p:cNvPr>
          <p:cNvPicPr>
            <a:picLocks noChangeAspect="1"/>
          </p:cNvPicPr>
          <p:nvPr/>
        </p:nvPicPr>
        <p:blipFill>
          <a:blip r:embed="rId46" cstate="email">
            <a:extLst>
              <a:ext uri="{28A0092B-C50C-407E-A947-70E740481C1C}">
                <a14:useLocalDpi xmlns:a14="http://schemas.microsoft.com/office/drawing/2010/main" val="0"/>
              </a:ext>
            </a:extLst>
          </a:blip>
          <a:stretch>
            <a:fillRect/>
          </a:stretch>
        </p:blipFill>
        <p:spPr>
          <a:xfrm>
            <a:off x="5531401" y="1209265"/>
            <a:ext cx="1619913" cy="1619913"/>
          </a:xfrm>
          <a:prstGeom prst="rect">
            <a:avLst/>
          </a:prstGeom>
        </p:spPr>
      </p:pic>
      <p:sp>
        <p:nvSpPr>
          <p:cNvPr id="10" name="Rechteck 9">
            <a:extLst>
              <a:ext uri="{FF2B5EF4-FFF2-40B4-BE49-F238E27FC236}">
                <a16:creationId xmlns:a16="http://schemas.microsoft.com/office/drawing/2014/main" id="{8E21A0C5-2DA5-4C71-050B-52C7F3F370E2}"/>
              </a:ext>
            </a:extLst>
          </p:cNvPr>
          <p:cNvSpPr/>
          <p:nvPr/>
        </p:nvSpPr>
        <p:spPr>
          <a:xfrm>
            <a:off x="2628901" y="5207105"/>
            <a:ext cx="5404399" cy="397148"/>
          </a:xfrm>
          <a:prstGeom prst="rect">
            <a:avLst/>
          </a:prstGeom>
          <a:noFill/>
          <a:ln w="34925">
            <a:solidFill>
              <a:srgbClr val="FF9000"/>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de-DE" dirty="0"/>
          </a:p>
        </p:txBody>
      </p:sp>
      <p:sp>
        <p:nvSpPr>
          <p:cNvPr id="34" name="Fußzeilenplatzhalter 2">
            <a:extLst>
              <a:ext uri="{FF2B5EF4-FFF2-40B4-BE49-F238E27FC236}">
                <a16:creationId xmlns:a16="http://schemas.microsoft.com/office/drawing/2014/main" id="{DD01EA33-0387-7D55-C326-6D506D11B457}"/>
              </a:ext>
            </a:extLst>
          </p:cNvPr>
          <p:cNvSpPr>
            <a:spLocks noGrp="1"/>
          </p:cNvSpPr>
          <p:nvPr>
            <p:ph type="ftr" sz="quarter" idx="10"/>
          </p:nvPr>
        </p:nvSpPr>
        <p:spPr>
          <a:xfrm>
            <a:off x="1059160" y="6310800"/>
            <a:ext cx="9216000" cy="547200"/>
          </a:xfrm>
        </p:spPr>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a:ln>
                  <a:noFill/>
                </a:ln>
                <a:solidFill>
                  <a:prstClr val="white"/>
                </a:solidFill>
                <a:effectLst/>
                <a:uLnTx/>
                <a:uFillTx/>
                <a:latin typeface="Arial"/>
              </a:rPr>
              <a:t>Unrestricted | © Siemens 2026 | Digital Enterprise Services | September 2026</a:t>
            </a:r>
            <a:endParaRPr kumimoji="0" lang="en-US" sz="900" b="0" i="0" u="none" strike="noStrike" kern="0" cap="none" spc="0" normalizeH="0" baseline="0" noProof="0" dirty="0">
              <a:ln>
                <a:noFill/>
              </a:ln>
              <a:solidFill>
                <a:prstClr val="white"/>
              </a:solidFill>
              <a:effectLst/>
              <a:uLnTx/>
              <a:uFillTx/>
              <a:latin typeface="Arial"/>
            </a:endParaRPr>
          </a:p>
        </p:txBody>
      </p:sp>
      <p:sp>
        <p:nvSpPr>
          <p:cNvPr id="43" name="Titel 1">
            <a:extLst>
              <a:ext uri="{FF2B5EF4-FFF2-40B4-BE49-F238E27FC236}">
                <a16:creationId xmlns:a16="http://schemas.microsoft.com/office/drawing/2014/main" id="{5F259A9A-37EC-9BB6-6C32-FF8A0D9A05BB}"/>
              </a:ext>
            </a:extLst>
          </p:cNvPr>
          <p:cNvSpPr txBox="1">
            <a:spLocks/>
          </p:cNvSpPr>
          <p:nvPr/>
        </p:nvSpPr>
        <p:spPr bwMode="black">
          <a:xfrm>
            <a:off x="410400" y="478800"/>
            <a:ext cx="9863997" cy="576000"/>
          </a:xfrm>
          <a:prstGeom prst="rect">
            <a:avLst/>
          </a:prstGeom>
        </p:spPr>
        <p:txBody>
          <a:bodyPr vert="horz" lIns="0" tIns="0" rIns="324000" bIns="14400" rtlCol="0" anchor="t" anchorCtr="0">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a:buClrTx/>
            </a:pPr>
            <a:r>
              <a:rPr lang="en-US" dirty="0"/>
              <a:t>DCS Application &amp; Modernization Services</a:t>
            </a:r>
            <a:br>
              <a:rPr lang="en-US" dirty="0"/>
            </a:br>
            <a:r>
              <a:rPr lang="en-US" b="0" dirty="0"/>
              <a:t>Modular Modernization approach –Evolution path from PCS 7 to PCS neo</a:t>
            </a:r>
            <a:endParaRPr lang="de-DE" b="0" dirty="0"/>
          </a:p>
        </p:txBody>
      </p:sp>
      <p:sp>
        <p:nvSpPr>
          <p:cNvPr id="2" name="Foliennummernplatzhalter 1">
            <a:extLst>
              <a:ext uri="{FF2B5EF4-FFF2-40B4-BE49-F238E27FC236}">
                <a16:creationId xmlns:a16="http://schemas.microsoft.com/office/drawing/2014/main" id="{665C82AA-686C-CD7F-BA94-196456482BC6}"/>
              </a:ext>
            </a:extLst>
          </p:cNvPr>
          <p:cNvSpPr>
            <a:spLocks noGrp="1"/>
          </p:cNvSpPr>
          <p:nvPr>
            <p:ph type="sldNum" sz="quarter" idx="11"/>
          </p:nvPr>
        </p:nvSpPr>
        <p:spPr/>
        <p:txBody>
          <a:bodyPr/>
          <a:lstStyle/>
          <a:p>
            <a:r>
              <a:rPr lang="en-US"/>
              <a:t>Page </a:t>
            </a:r>
            <a:fld id="{15EBE321-CBB1-4E91-BD14-37C8D44326FB}" type="slidenum">
              <a:rPr lang="en-US" smtClean="0"/>
              <a:pPr/>
              <a:t>10</a:t>
            </a:fld>
            <a:endParaRPr lang="en-US"/>
          </a:p>
        </p:txBody>
      </p:sp>
    </p:spTree>
    <p:extLst>
      <p:ext uri="{BB962C8B-B14F-4D97-AF65-F5344CB8AC3E}">
        <p14:creationId xmlns:p14="http://schemas.microsoft.com/office/powerpoint/2010/main" val="3005666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7B89F-3ABA-7F9A-251B-F158167B2487}"/>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23C3301-6E44-05B2-6434-317A13B7324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7" name="Objekt 6" hidden="1">
                        <a:extLst>
                          <a:ext uri="{FF2B5EF4-FFF2-40B4-BE49-F238E27FC236}">
                            <a16:creationId xmlns:a16="http://schemas.microsoft.com/office/drawing/2014/main" id="{723C3301-6E44-05B2-6434-317A13B7324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496AA035-9785-093D-D841-4B592C617C06}"/>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5" name="Titel 1">
            <a:extLst>
              <a:ext uri="{FF2B5EF4-FFF2-40B4-BE49-F238E27FC236}">
                <a16:creationId xmlns:a16="http://schemas.microsoft.com/office/drawing/2014/main" id="{026ED24D-40BE-C76E-1DB4-637357414F54}"/>
              </a:ext>
            </a:extLst>
          </p:cNvPr>
          <p:cNvSpPr txBox="1">
            <a:spLocks/>
          </p:cNvSpPr>
          <p:nvPr/>
        </p:nvSpPr>
        <p:spPr bwMode="gray">
          <a:xfrm>
            <a:off x="410303" y="383550"/>
            <a:ext cx="9863997" cy="576000"/>
          </a:xfrm>
          <a:prstGeom prst="rect">
            <a:avLst/>
          </a:prstGeom>
        </p:spPr>
        <p:txBody>
          <a:bodyPr vert="horz" lIns="0" tIns="0" rIns="324000" bIns="14400" rtlCol="0" anchor="t" anchorCtr="0">
            <a:noAutofit/>
          </a:bodyPr>
          <a:lst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a:lstStyle>
          <a:p>
            <a:endParaRPr lang="en-US"/>
          </a:p>
        </p:txBody>
      </p:sp>
      <p:sp>
        <p:nvSpPr>
          <p:cNvPr id="181" name="Titel 1">
            <a:extLst>
              <a:ext uri="{FF2B5EF4-FFF2-40B4-BE49-F238E27FC236}">
                <a16:creationId xmlns:a16="http://schemas.microsoft.com/office/drawing/2014/main" id="{2A4528AB-E738-0499-A559-DC10100CF33B}"/>
              </a:ext>
            </a:extLst>
          </p:cNvPr>
          <p:cNvSpPr>
            <a:spLocks noGrp="1"/>
          </p:cNvSpPr>
          <p:nvPr>
            <p:ph type="title"/>
          </p:nvPr>
        </p:nvSpPr>
        <p:spPr bwMode="gray">
          <a:xfrm>
            <a:off x="410400" y="478800"/>
            <a:ext cx="9863997" cy="576000"/>
          </a:xfrm>
        </p:spPr>
        <p:txBody>
          <a:bodyPr vert="horz"/>
          <a:lstStyle/>
          <a:p>
            <a:r>
              <a:rPr lang="de-DE"/>
              <a:t>SIMATIC PCS 7 </a:t>
            </a:r>
            <a:r>
              <a:rPr lang="de-DE" err="1"/>
              <a:t>Modernization</a:t>
            </a:r>
            <a:br>
              <a:rPr lang="en-US">
                <a:latin typeface="Arial" charset="0"/>
                <a:cs typeface="Arial" charset="0"/>
              </a:rPr>
            </a:br>
            <a:r>
              <a:rPr lang="en-US" b="0">
                <a:latin typeface="Arial"/>
                <a:cs typeface="Arial"/>
              </a:rPr>
              <a:t>Positioning within the modernization portfolio</a:t>
            </a:r>
            <a:br>
              <a:rPr lang="de-DE">
                <a:latin typeface="Arial" charset="0"/>
                <a:cs typeface="Arial" charset="0"/>
              </a:rPr>
            </a:br>
            <a:br>
              <a:rPr lang="de-DE" b="0">
                <a:latin typeface="Arial" charset="0"/>
                <a:cs typeface="Arial" charset="0"/>
              </a:rPr>
            </a:br>
            <a:br>
              <a:rPr lang="de-DE" b="0">
                <a:latin typeface="Arial" charset="0"/>
                <a:cs typeface="Arial" charset="0"/>
              </a:rPr>
            </a:br>
            <a:br>
              <a:rPr lang="de-DE" b="0">
                <a:latin typeface="Arial" charset="0"/>
                <a:cs typeface="Arial" charset="0"/>
              </a:rPr>
            </a:br>
            <a:br>
              <a:rPr lang="de-DE" b="0">
                <a:latin typeface="Arial" charset="0"/>
                <a:cs typeface="Arial" charset="0"/>
              </a:rPr>
            </a:br>
            <a:br>
              <a:rPr lang="de-DE" b="0">
                <a:latin typeface="Arial" charset="0"/>
                <a:cs typeface="Arial" charset="0"/>
              </a:rPr>
            </a:br>
            <a:endParaRPr lang="en-US" b="0"/>
          </a:p>
        </p:txBody>
      </p:sp>
      <p:grpSp>
        <p:nvGrpSpPr>
          <p:cNvPr id="508" name="Gruppieren 507">
            <a:extLst>
              <a:ext uri="{FF2B5EF4-FFF2-40B4-BE49-F238E27FC236}">
                <a16:creationId xmlns:a16="http://schemas.microsoft.com/office/drawing/2014/main" id="{52E39270-0786-A2DB-12C5-5A2B6251277A}"/>
              </a:ext>
            </a:extLst>
          </p:cNvPr>
          <p:cNvGrpSpPr/>
          <p:nvPr/>
        </p:nvGrpSpPr>
        <p:grpSpPr>
          <a:xfrm>
            <a:off x="419447" y="1419217"/>
            <a:ext cx="11367951" cy="4386622"/>
            <a:chOff x="419447" y="1419217"/>
            <a:chExt cx="11367951" cy="4386622"/>
          </a:xfrm>
        </p:grpSpPr>
        <p:pic>
          <p:nvPicPr>
            <p:cNvPr id="182" name="Picture 64">
              <a:extLst>
                <a:ext uri="{FF2B5EF4-FFF2-40B4-BE49-F238E27FC236}">
                  <a16:creationId xmlns:a16="http://schemas.microsoft.com/office/drawing/2014/main" id="{0F0A4E33-A3BC-B177-63E2-94399881B7D4}"/>
                </a:ext>
              </a:extLst>
            </p:cNvPr>
            <p:cNvPicPr>
              <a:picLocks noChangeAspect="1"/>
            </p:cNvPicPr>
            <p:nvPr/>
          </p:nvPicPr>
          <p:blipFill>
            <a:blip r:embed="rId6"/>
            <a:srcRect/>
            <a:stretch/>
          </p:blipFill>
          <p:spPr>
            <a:xfrm>
              <a:off x="10547581" y="4770397"/>
              <a:ext cx="946163" cy="946163"/>
            </a:xfrm>
            <a:prstGeom prst="rect">
              <a:avLst/>
            </a:prstGeom>
          </p:spPr>
        </p:pic>
        <p:sp>
          <p:nvSpPr>
            <p:cNvPr id="183" name="Freihandform: Form 182">
              <a:extLst>
                <a:ext uri="{FF2B5EF4-FFF2-40B4-BE49-F238E27FC236}">
                  <a16:creationId xmlns:a16="http://schemas.microsoft.com/office/drawing/2014/main" id="{CC07F76A-ABD2-DD40-67DD-E9D044318E37}"/>
                </a:ext>
              </a:extLst>
            </p:cNvPr>
            <p:cNvSpPr>
              <a:spLocks/>
            </p:cNvSpPr>
            <p:nvPr/>
          </p:nvSpPr>
          <p:spPr bwMode="gray">
            <a:xfrm>
              <a:off x="794908" y="2020375"/>
              <a:ext cx="1107330" cy="830498"/>
            </a:xfrm>
            <a:custGeom>
              <a:avLst/>
              <a:gdLst>
                <a:gd name="connsiteX0" fmla="*/ 315388 w 548501"/>
                <a:gd name="connsiteY0" fmla="*/ 308532 h 411376"/>
                <a:gd name="connsiteX1" fmla="*/ 315388 w 548501"/>
                <a:gd name="connsiteY1" fmla="*/ 377095 h 411376"/>
                <a:gd name="connsiteX2" fmla="*/ 377095 w 548501"/>
                <a:gd name="connsiteY2" fmla="*/ 377095 h 411376"/>
                <a:gd name="connsiteX3" fmla="*/ 377095 w 548501"/>
                <a:gd name="connsiteY3" fmla="*/ 411376 h 411376"/>
                <a:gd name="connsiteX4" fmla="*/ 171407 w 548501"/>
                <a:gd name="connsiteY4" fmla="*/ 411376 h 411376"/>
                <a:gd name="connsiteX5" fmla="*/ 171407 w 548501"/>
                <a:gd name="connsiteY5" fmla="*/ 377095 h 411376"/>
                <a:gd name="connsiteX6" fmla="*/ 233113 w 548501"/>
                <a:gd name="connsiteY6" fmla="*/ 377095 h 411376"/>
                <a:gd name="connsiteX7" fmla="*/ 233113 w 548501"/>
                <a:gd name="connsiteY7" fmla="*/ 308532 h 411376"/>
                <a:gd name="connsiteX8" fmla="*/ 0 w 548501"/>
                <a:gd name="connsiteY8" fmla="*/ 308532 h 411376"/>
                <a:gd name="connsiteX9" fmla="*/ 0 w 548501"/>
                <a:gd name="connsiteY9" fmla="*/ 0 h 411376"/>
                <a:gd name="connsiteX10" fmla="*/ 548501 w 548501"/>
                <a:gd name="connsiteY10" fmla="*/ 0 h 411376"/>
                <a:gd name="connsiteX11" fmla="*/ 548501 w 548501"/>
                <a:gd name="connsiteY11" fmla="*/ 308532 h 411376"/>
                <a:gd name="connsiteX12" fmla="*/ 315388 w 548501"/>
                <a:gd name="connsiteY12" fmla="*/ 308532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501" h="411376">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path>
              </a:pathLst>
            </a:custGeom>
            <a:solidFill>
              <a:srgbClr val="009999"/>
            </a:solidFill>
            <a:ln w="6794" cap="flat">
              <a:noFill/>
              <a:prstDash val="solid"/>
              <a:miter/>
            </a:ln>
          </p:spPr>
          <p:txBody>
            <a:bodyPr rtlCol="0" anchor="ctr"/>
            <a:lstStyle/>
            <a:p>
              <a:pPr>
                <a:buClr>
                  <a:srgbClr val="009999"/>
                </a:buClr>
              </a:pPr>
              <a:endParaRPr lang="en-US" sz="1799" kern="0">
                <a:solidFill>
                  <a:sysClr val="windowText" lastClr="000000"/>
                </a:solidFill>
              </a:endParaRPr>
            </a:p>
          </p:txBody>
        </p:sp>
        <p:cxnSp>
          <p:nvCxnSpPr>
            <p:cNvPr id="184" name="Gerade Verbindung 23">
              <a:extLst>
                <a:ext uri="{FF2B5EF4-FFF2-40B4-BE49-F238E27FC236}">
                  <a16:creationId xmlns:a16="http://schemas.microsoft.com/office/drawing/2014/main" id="{8F63C4E1-77DB-B3F9-F8E7-6AE233E7FC79}"/>
                </a:ext>
              </a:extLst>
            </p:cNvPr>
            <p:cNvCxnSpPr>
              <a:cxnSpLocks/>
            </p:cNvCxnSpPr>
            <p:nvPr/>
          </p:nvCxnSpPr>
          <p:spPr bwMode="auto">
            <a:xfrm>
              <a:off x="2570030" y="1428292"/>
              <a:ext cx="0" cy="4377547"/>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5" name="Gerade Verbindung 26">
              <a:extLst>
                <a:ext uri="{FF2B5EF4-FFF2-40B4-BE49-F238E27FC236}">
                  <a16:creationId xmlns:a16="http://schemas.microsoft.com/office/drawing/2014/main" id="{18F02D7C-F914-56BE-A890-DCE73E8A0C6A}"/>
                </a:ext>
              </a:extLst>
            </p:cNvPr>
            <p:cNvCxnSpPr>
              <a:cxnSpLocks/>
            </p:cNvCxnSpPr>
            <p:nvPr/>
          </p:nvCxnSpPr>
          <p:spPr bwMode="auto">
            <a:xfrm>
              <a:off x="7729955" y="1428292"/>
              <a:ext cx="0" cy="4377547"/>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86" name="TextBox 7">
              <a:extLst>
                <a:ext uri="{FF2B5EF4-FFF2-40B4-BE49-F238E27FC236}">
                  <a16:creationId xmlns:a16="http://schemas.microsoft.com/office/drawing/2014/main" id="{72D220A7-E91A-1118-0F20-13DC5935E674}"/>
                </a:ext>
              </a:extLst>
            </p:cNvPr>
            <p:cNvSpPr txBox="1">
              <a:spLocks/>
            </p:cNvSpPr>
            <p:nvPr/>
          </p:nvSpPr>
          <p:spPr bwMode="auto">
            <a:xfrm>
              <a:off x="419447" y="1419217"/>
              <a:ext cx="1720977" cy="218472"/>
            </a:xfrm>
            <a:prstGeom prst="rect">
              <a:avLst/>
            </a:prstGeom>
            <a:noFill/>
            <a:ln w="9525" algn="ctr">
              <a:noFill/>
              <a:miter lim="800000"/>
              <a:headEnd/>
              <a:tailEnd/>
            </a:ln>
            <a:effectLst/>
          </p:spPr>
          <p:txBody>
            <a:bodyPr wrap="square" lIns="0" tIns="0" rIns="0" bIns="0" rtlCol="0" anchor="b">
              <a:noAutofit/>
            </a:bodyPr>
            <a:lstStyle/>
            <a:p>
              <a:pPr>
                <a:buClr>
                  <a:srgbClr val="009999"/>
                </a:buClr>
              </a:pPr>
              <a:r>
                <a:rPr lang="en-US" sz="1399" b="1" kern="0">
                  <a:solidFill>
                    <a:schemeClr val="tx1"/>
                  </a:solidFill>
                  <a:latin typeface="Arial"/>
                </a:rPr>
                <a:t>Legacy System</a:t>
              </a:r>
            </a:p>
          </p:txBody>
        </p:sp>
        <p:pic>
          <p:nvPicPr>
            <p:cNvPr id="187" name="Grafik 186">
              <a:extLst>
                <a:ext uri="{FF2B5EF4-FFF2-40B4-BE49-F238E27FC236}">
                  <a16:creationId xmlns:a16="http://schemas.microsoft.com/office/drawing/2014/main" id="{CB80FBED-AB41-5AF1-D3BA-131597D5981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51218" y="4209891"/>
              <a:ext cx="1317728" cy="1317728"/>
            </a:xfrm>
            <a:prstGeom prst="rect">
              <a:avLst/>
            </a:prstGeom>
          </p:spPr>
        </p:pic>
        <p:grpSp>
          <p:nvGrpSpPr>
            <p:cNvPr id="188" name="Gruppieren 187">
              <a:extLst>
                <a:ext uri="{FF2B5EF4-FFF2-40B4-BE49-F238E27FC236}">
                  <a16:creationId xmlns:a16="http://schemas.microsoft.com/office/drawing/2014/main" id="{783EFD2F-A8EF-8FE4-B897-F508C6CC012C}"/>
                </a:ext>
              </a:extLst>
            </p:cNvPr>
            <p:cNvGrpSpPr/>
            <p:nvPr/>
          </p:nvGrpSpPr>
          <p:grpSpPr>
            <a:xfrm>
              <a:off x="1089025" y="2072548"/>
              <a:ext cx="498642" cy="498647"/>
              <a:chOff x="1119354" y="2184956"/>
              <a:chExt cx="376468" cy="376472"/>
            </a:xfrm>
          </p:grpSpPr>
          <p:sp>
            <p:nvSpPr>
              <p:cNvPr id="189" name="Rechteck 188">
                <a:extLst>
                  <a:ext uri="{FF2B5EF4-FFF2-40B4-BE49-F238E27FC236}">
                    <a16:creationId xmlns:a16="http://schemas.microsoft.com/office/drawing/2014/main" id="{CD5F144F-1DAB-F79C-5A1C-84781BE95BE5}"/>
                  </a:ext>
                </a:extLst>
              </p:cNvPr>
              <p:cNvSpPr>
                <a:spLocks/>
              </p:cNvSpPr>
              <p:nvPr/>
            </p:nvSpPr>
            <p:spPr>
              <a:xfrm>
                <a:off x="1233675" y="2292922"/>
                <a:ext cx="144264" cy="68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lstStyle/>
              <a:p>
                <a:pPr algn="ctr">
                  <a:buClr>
                    <a:srgbClr val="009999"/>
                  </a:buClr>
                </a:pPr>
                <a:r>
                  <a:rPr lang="en-US" sz="500" b="1" kern="0">
                    <a:solidFill>
                      <a:prstClr val="white"/>
                    </a:solidFill>
                    <a:latin typeface="Arial"/>
                  </a:rPr>
                  <a:t>XY</a:t>
                </a:r>
              </a:p>
            </p:txBody>
          </p:sp>
          <p:pic>
            <p:nvPicPr>
              <p:cNvPr id="190" name="Grafik 189">
                <a:extLst>
                  <a:ext uri="{FF2B5EF4-FFF2-40B4-BE49-F238E27FC236}">
                    <a16:creationId xmlns:a16="http://schemas.microsoft.com/office/drawing/2014/main" id="{B0964C02-7E0F-5F26-FADC-F7C6C3F1F2A1}"/>
                  </a:ext>
                </a:extLst>
              </p:cNvPr>
              <p:cNvPicPr>
                <a:picLocks noChangeAspect="1"/>
              </p:cNvPicPr>
              <p:nvPr/>
            </p:nvPicPr>
            <p:blipFill>
              <a:blip r:embed="rId8" cstate="print">
                <a:biLevel thresh="50000"/>
                <a:extLst>
                  <a:ext uri="{28A0092B-C50C-407E-A947-70E740481C1C}">
                    <a14:useLocalDpi xmlns:a14="http://schemas.microsoft.com/office/drawing/2010/main"/>
                  </a:ext>
                </a:extLst>
              </a:blip>
              <a:srcRect/>
              <a:stretch>
                <a:fillRect/>
              </a:stretch>
            </p:blipFill>
            <p:spPr>
              <a:xfrm>
                <a:off x="1119354" y="2184956"/>
                <a:ext cx="376468" cy="376472"/>
              </a:xfrm>
              <a:custGeom>
                <a:avLst/>
                <a:gdLst>
                  <a:gd name="connsiteX0" fmla="*/ 489746 w 1539129"/>
                  <a:gd name="connsiteY0" fmla="*/ 285327 h 1539129"/>
                  <a:gd name="connsiteX1" fmla="*/ 489746 w 1539129"/>
                  <a:gd name="connsiteY1" fmla="*/ 817952 h 1539129"/>
                  <a:gd name="connsiteX2" fmla="*/ 1073946 w 1539129"/>
                  <a:gd name="connsiteY2" fmla="*/ 817952 h 1539129"/>
                  <a:gd name="connsiteX3" fmla="*/ 1073946 w 1539129"/>
                  <a:gd name="connsiteY3" fmla="*/ 285327 h 1539129"/>
                  <a:gd name="connsiteX4" fmla="*/ 0 w 1539129"/>
                  <a:gd name="connsiteY4" fmla="*/ 0 h 1539129"/>
                  <a:gd name="connsiteX5" fmla="*/ 1539129 w 1539129"/>
                  <a:gd name="connsiteY5" fmla="*/ 0 h 1539129"/>
                  <a:gd name="connsiteX6" fmla="*/ 1539129 w 1539129"/>
                  <a:gd name="connsiteY6" fmla="*/ 1539129 h 1539129"/>
                  <a:gd name="connsiteX7" fmla="*/ 0 w 1539129"/>
                  <a:gd name="connsiteY7" fmla="*/ 1539129 h 15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9129" h="1539129">
                    <a:moveTo>
                      <a:pt x="489746" y="285327"/>
                    </a:moveTo>
                    <a:lnTo>
                      <a:pt x="489746" y="817952"/>
                    </a:lnTo>
                    <a:lnTo>
                      <a:pt x="1073946" y="817952"/>
                    </a:lnTo>
                    <a:lnTo>
                      <a:pt x="1073946" y="285327"/>
                    </a:lnTo>
                    <a:close/>
                    <a:moveTo>
                      <a:pt x="0" y="0"/>
                    </a:moveTo>
                    <a:lnTo>
                      <a:pt x="1539129" y="0"/>
                    </a:lnTo>
                    <a:lnTo>
                      <a:pt x="1539129" y="1539129"/>
                    </a:lnTo>
                    <a:lnTo>
                      <a:pt x="0" y="1539129"/>
                    </a:lnTo>
                    <a:close/>
                  </a:path>
                </a:pathLst>
              </a:custGeom>
            </p:spPr>
          </p:pic>
        </p:grpSp>
        <p:sp>
          <p:nvSpPr>
            <p:cNvPr id="191" name="TextBox 7">
              <a:extLst>
                <a:ext uri="{FF2B5EF4-FFF2-40B4-BE49-F238E27FC236}">
                  <a16:creationId xmlns:a16="http://schemas.microsoft.com/office/drawing/2014/main" id="{A8A17A44-EEEF-FEA9-01B4-3FB1C8AD1286}"/>
                </a:ext>
              </a:extLst>
            </p:cNvPr>
            <p:cNvSpPr txBox="1">
              <a:spLocks/>
            </p:cNvSpPr>
            <p:nvPr/>
          </p:nvSpPr>
          <p:spPr bwMode="auto">
            <a:xfrm>
              <a:off x="2991335" y="1419217"/>
              <a:ext cx="4567647" cy="218472"/>
            </a:xfrm>
            <a:prstGeom prst="rect">
              <a:avLst/>
            </a:prstGeom>
            <a:noFill/>
            <a:ln w="9525" algn="ctr">
              <a:noFill/>
              <a:miter lim="800000"/>
              <a:headEnd/>
              <a:tailEnd/>
            </a:ln>
            <a:effectLst/>
          </p:spPr>
          <p:txBody>
            <a:bodyPr wrap="square" lIns="0" tIns="0" rIns="0" bIns="0" rtlCol="0" anchor="b">
              <a:noAutofit/>
            </a:bodyPr>
            <a:lstStyle/>
            <a:p>
              <a:pPr>
                <a:buClr>
                  <a:srgbClr val="009999"/>
                </a:buClr>
              </a:pPr>
              <a:r>
                <a:rPr lang="en-US" sz="1399" b="1" kern="0">
                  <a:solidFill>
                    <a:schemeClr val="tx1"/>
                  </a:solidFill>
                  <a:latin typeface="Arial"/>
                </a:rPr>
                <a:t>Standardized Modernization Portfolio Elements</a:t>
              </a:r>
            </a:p>
          </p:txBody>
        </p:sp>
        <p:sp>
          <p:nvSpPr>
            <p:cNvPr id="192" name="TextBox 7">
              <a:extLst>
                <a:ext uri="{FF2B5EF4-FFF2-40B4-BE49-F238E27FC236}">
                  <a16:creationId xmlns:a16="http://schemas.microsoft.com/office/drawing/2014/main" id="{DBDC0D3E-28CD-57B2-0DEE-4D0414EAC248}"/>
                </a:ext>
              </a:extLst>
            </p:cNvPr>
            <p:cNvSpPr txBox="1">
              <a:spLocks/>
            </p:cNvSpPr>
            <p:nvPr/>
          </p:nvSpPr>
          <p:spPr bwMode="auto">
            <a:xfrm>
              <a:off x="10253927" y="1419217"/>
              <a:ext cx="1533471" cy="218472"/>
            </a:xfrm>
            <a:prstGeom prst="rect">
              <a:avLst/>
            </a:prstGeom>
            <a:noFill/>
            <a:ln w="9525" algn="ctr">
              <a:noFill/>
              <a:miter lim="800000"/>
              <a:headEnd/>
              <a:tailEnd/>
            </a:ln>
            <a:effectLst/>
          </p:spPr>
          <p:txBody>
            <a:bodyPr wrap="square" lIns="0" tIns="0" rIns="0" bIns="0" rtlCol="0" anchor="b">
              <a:noAutofit/>
            </a:bodyPr>
            <a:lstStyle/>
            <a:p>
              <a:pPr>
                <a:buClr>
                  <a:srgbClr val="009999"/>
                </a:buClr>
              </a:pPr>
              <a:r>
                <a:rPr lang="en-US" sz="1399" b="1" kern="0">
                  <a:solidFill>
                    <a:schemeClr val="tx1"/>
                  </a:solidFill>
                  <a:latin typeface="Arial"/>
                </a:rPr>
                <a:t>Service Contracts</a:t>
              </a:r>
            </a:p>
          </p:txBody>
        </p:sp>
        <p:pic>
          <p:nvPicPr>
            <p:cNvPr id="194" name="Picture 60">
              <a:extLst>
                <a:ext uri="{FF2B5EF4-FFF2-40B4-BE49-F238E27FC236}">
                  <a16:creationId xmlns:a16="http://schemas.microsoft.com/office/drawing/2014/main" id="{5C5E8731-1BF5-6C86-6990-9E4496B6B7D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547582" y="2091598"/>
              <a:ext cx="946164" cy="946162"/>
            </a:xfrm>
            <a:prstGeom prst="rect">
              <a:avLst/>
            </a:prstGeom>
          </p:spPr>
        </p:pic>
        <p:cxnSp>
          <p:nvCxnSpPr>
            <p:cNvPr id="195" name="Gerade Verbindung 26">
              <a:extLst>
                <a:ext uri="{FF2B5EF4-FFF2-40B4-BE49-F238E27FC236}">
                  <a16:creationId xmlns:a16="http://schemas.microsoft.com/office/drawing/2014/main" id="{8C9582BB-35BE-0654-3BFD-7B42A6AA10F9}"/>
                </a:ext>
              </a:extLst>
            </p:cNvPr>
            <p:cNvCxnSpPr>
              <a:cxnSpLocks/>
            </p:cNvCxnSpPr>
            <p:nvPr/>
          </p:nvCxnSpPr>
          <p:spPr bwMode="auto">
            <a:xfrm>
              <a:off x="10089581" y="1428292"/>
              <a:ext cx="0" cy="4377547"/>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96" name="Rechteck 195">
              <a:extLst>
                <a:ext uri="{FF2B5EF4-FFF2-40B4-BE49-F238E27FC236}">
                  <a16:creationId xmlns:a16="http://schemas.microsoft.com/office/drawing/2014/main" id="{277F1552-1C05-3146-4437-BD266FD1DB55}"/>
                </a:ext>
              </a:extLst>
            </p:cNvPr>
            <p:cNvSpPr>
              <a:spLocks/>
            </p:cNvSpPr>
            <p:nvPr/>
          </p:nvSpPr>
          <p:spPr>
            <a:xfrm>
              <a:off x="7953576" y="1419218"/>
              <a:ext cx="1912385" cy="43866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anchor="t"/>
            <a:lstStyle/>
            <a:p>
              <a:pPr>
                <a:buClr>
                  <a:srgbClr val="009999"/>
                </a:buClr>
              </a:pPr>
              <a:r>
                <a:rPr lang="en-US" sz="1399" b="1" kern="0">
                  <a:solidFill>
                    <a:prstClr val="white"/>
                  </a:solidFill>
                  <a:latin typeface="Arial"/>
                </a:rPr>
                <a:t>State-of-</a:t>
              </a:r>
              <a:br>
                <a:rPr lang="en-US" sz="1399" b="1" kern="0">
                  <a:solidFill>
                    <a:prstClr val="white"/>
                  </a:solidFill>
                  <a:latin typeface="Arial"/>
                </a:rPr>
              </a:br>
              <a:r>
                <a:rPr lang="en-US" sz="1399" b="1" kern="0">
                  <a:solidFill>
                    <a:prstClr val="white"/>
                  </a:solidFill>
                  <a:latin typeface="Arial"/>
                </a:rPr>
                <a:t>the-Art System</a:t>
              </a:r>
            </a:p>
          </p:txBody>
        </p:sp>
        <p:pic>
          <p:nvPicPr>
            <p:cNvPr id="197" name="Grafik 196">
              <a:extLst>
                <a:ext uri="{FF2B5EF4-FFF2-40B4-BE49-F238E27FC236}">
                  <a16:creationId xmlns:a16="http://schemas.microsoft.com/office/drawing/2014/main" id="{A89170C0-A587-E2B1-CD93-2203F1B0D51A}"/>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72794" y="4066000"/>
              <a:ext cx="1317728" cy="1317728"/>
            </a:xfrm>
            <a:prstGeom prst="rect">
              <a:avLst/>
            </a:prstGeom>
          </p:spPr>
        </p:pic>
        <p:pic>
          <p:nvPicPr>
            <p:cNvPr id="198" name="Grafik 197">
              <a:extLst>
                <a:ext uri="{FF2B5EF4-FFF2-40B4-BE49-F238E27FC236}">
                  <a16:creationId xmlns:a16="http://schemas.microsoft.com/office/drawing/2014/main" id="{9623027C-773C-8A7D-3E39-894703291E1A}"/>
                </a:ext>
              </a:extLst>
            </p:cNvPr>
            <p:cNvPicPr>
              <a:picLocks noChangeAspect="1"/>
            </p:cNvPicPr>
            <p:nvPr/>
          </p:nvPicPr>
          <p:blipFill rotWithShape="1">
            <a:blip r:embed="rId11" cstate="print">
              <a:clrChange>
                <a:clrFrom>
                  <a:srgbClr val="42AAAB"/>
                </a:clrFrom>
                <a:clrTo>
                  <a:srgbClr val="42AAAB">
                    <a:alpha val="0"/>
                  </a:srgbClr>
                </a:clrTo>
              </a:clrChange>
              <a:extLst>
                <a:ext uri="{28A0092B-C50C-407E-A947-70E740481C1C}">
                  <a14:useLocalDpi xmlns:a14="http://schemas.microsoft.com/office/drawing/2010/main"/>
                </a:ext>
              </a:extLst>
            </a:blip>
            <a:srcRect l="11767" t="8144" r="5273"/>
            <a:stretch/>
          </p:blipFill>
          <p:spPr>
            <a:xfrm>
              <a:off x="8001637" y="2660070"/>
              <a:ext cx="1830435" cy="1136877"/>
            </a:xfrm>
            <a:prstGeom prst="rect">
              <a:avLst/>
            </a:prstGeom>
          </p:spPr>
        </p:pic>
        <p:sp>
          <p:nvSpPr>
            <p:cNvPr id="201" name="Freihandform: Form 200">
              <a:extLst>
                <a:ext uri="{FF2B5EF4-FFF2-40B4-BE49-F238E27FC236}">
                  <a16:creationId xmlns:a16="http://schemas.microsoft.com/office/drawing/2014/main" id="{A18B2CA9-9420-9891-466F-9E97F18E0E3F}"/>
                </a:ext>
              </a:extLst>
            </p:cNvPr>
            <p:cNvSpPr>
              <a:spLocks/>
            </p:cNvSpPr>
            <p:nvPr/>
          </p:nvSpPr>
          <p:spPr bwMode="gray">
            <a:xfrm rot="5400000">
              <a:off x="1193761" y="3326819"/>
              <a:ext cx="232643" cy="407126"/>
            </a:xfrm>
            <a:custGeom>
              <a:avLst/>
              <a:gdLst>
                <a:gd name="connsiteX0" fmla="*/ 41412 w 164550"/>
                <a:gd name="connsiteY0" fmla="*/ 0 h 287963"/>
                <a:gd name="connsiteX1" fmla="*/ 0 w 164550"/>
                <a:gd name="connsiteY1" fmla="*/ 35927 h 287963"/>
                <a:gd name="connsiteX2" fmla="*/ 92354 w 164550"/>
                <a:gd name="connsiteY2" fmla="*/ 143982 h 287963"/>
                <a:gd name="connsiteX3" fmla="*/ 0 w 164550"/>
                <a:gd name="connsiteY3" fmla="*/ 252036 h 287963"/>
                <a:gd name="connsiteX4" fmla="*/ 41412 w 164550"/>
                <a:gd name="connsiteY4" fmla="*/ 287963 h 287963"/>
                <a:gd name="connsiteX5" fmla="*/ 164550 w 164550"/>
                <a:gd name="connsiteY5" fmla="*/ 143982 h 287963"/>
                <a:gd name="connsiteX6" fmla="*/ 41412 w 164550"/>
                <a:gd name="connsiteY6" fmla="*/ 0 h 28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50" h="287963">
                  <a:moveTo>
                    <a:pt x="41412" y="0"/>
                  </a:moveTo>
                  <a:lnTo>
                    <a:pt x="0" y="35927"/>
                  </a:lnTo>
                  <a:lnTo>
                    <a:pt x="92354" y="143982"/>
                  </a:lnTo>
                  <a:lnTo>
                    <a:pt x="0" y="252036"/>
                  </a:lnTo>
                  <a:lnTo>
                    <a:pt x="41412" y="287963"/>
                  </a:lnTo>
                  <a:lnTo>
                    <a:pt x="164550" y="143982"/>
                  </a:lnTo>
                  <a:lnTo>
                    <a:pt x="41412" y="0"/>
                  </a:lnTo>
                  <a:close/>
                </a:path>
              </a:pathLst>
            </a:custGeom>
            <a:solidFill>
              <a:schemeClr val="tx1"/>
            </a:solidFill>
            <a:ln w="6794" cap="flat">
              <a:noFill/>
              <a:prstDash val="solid"/>
              <a:miter/>
            </a:ln>
          </p:spPr>
          <p:txBody>
            <a:bodyPr rtlCol="0" anchor="ctr"/>
            <a:lstStyle/>
            <a:p>
              <a:pPr>
                <a:buClr>
                  <a:srgbClr val="009999"/>
                </a:buClr>
              </a:pPr>
              <a:endParaRPr lang="en-US" sz="1799" kern="0">
                <a:solidFill>
                  <a:sysClr val="windowText" lastClr="000000"/>
                </a:solidFill>
                <a:latin typeface="Arial"/>
              </a:endParaRPr>
            </a:p>
          </p:txBody>
        </p:sp>
        <p:sp>
          <p:nvSpPr>
            <p:cNvPr id="202" name="Rechteck 201">
              <a:extLst>
                <a:ext uri="{FF2B5EF4-FFF2-40B4-BE49-F238E27FC236}">
                  <a16:creationId xmlns:a16="http://schemas.microsoft.com/office/drawing/2014/main" id="{7D85CE4A-33EC-1B6A-66B1-E831D118D0A4}"/>
                </a:ext>
              </a:extLst>
            </p:cNvPr>
            <p:cNvSpPr>
              <a:spLocks/>
            </p:cNvSpPr>
            <p:nvPr/>
          </p:nvSpPr>
          <p:spPr>
            <a:xfrm>
              <a:off x="2517385" y="4665193"/>
              <a:ext cx="105293" cy="407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rtlCol="0" anchor="t" anchorCtr="0"/>
            <a:lstStyle/>
            <a:p>
              <a:pPr>
                <a:buClr>
                  <a:srgbClr val="009999"/>
                </a:buClr>
              </a:pPr>
              <a:endParaRPr lang="en-US" sz="1799" kern="0">
                <a:solidFill>
                  <a:prstClr val="white"/>
                </a:solidFill>
                <a:latin typeface="Arial"/>
              </a:endParaRPr>
            </a:p>
          </p:txBody>
        </p:sp>
        <p:sp>
          <p:nvSpPr>
            <p:cNvPr id="203" name="Freihandform: Form 202">
              <a:extLst>
                <a:ext uri="{FF2B5EF4-FFF2-40B4-BE49-F238E27FC236}">
                  <a16:creationId xmlns:a16="http://schemas.microsoft.com/office/drawing/2014/main" id="{FCD83480-90A4-BF09-43BB-CA9FA4262033}"/>
                </a:ext>
              </a:extLst>
            </p:cNvPr>
            <p:cNvSpPr>
              <a:spLocks/>
            </p:cNvSpPr>
            <p:nvPr/>
          </p:nvSpPr>
          <p:spPr bwMode="gray">
            <a:xfrm>
              <a:off x="2453709" y="4665193"/>
              <a:ext cx="232643" cy="407126"/>
            </a:xfrm>
            <a:custGeom>
              <a:avLst/>
              <a:gdLst>
                <a:gd name="connsiteX0" fmla="*/ 41412 w 164550"/>
                <a:gd name="connsiteY0" fmla="*/ 0 h 287963"/>
                <a:gd name="connsiteX1" fmla="*/ 0 w 164550"/>
                <a:gd name="connsiteY1" fmla="*/ 35927 h 287963"/>
                <a:gd name="connsiteX2" fmla="*/ 92354 w 164550"/>
                <a:gd name="connsiteY2" fmla="*/ 143982 h 287963"/>
                <a:gd name="connsiteX3" fmla="*/ 0 w 164550"/>
                <a:gd name="connsiteY3" fmla="*/ 252036 h 287963"/>
                <a:gd name="connsiteX4" fmla="*/ 41412 w 164550"/>
                <a:gd name="connsiteY4" fmla="*/ 287963 h 287963"/>
                <a:gd name="connsiteX5" fmla="*/ 164550 w 164550"/>
                <a:gd name="connsiteY5" fmla="*/ 143982 h 287963"/>
                <a:gd name="connsiteX6" fmla="*/ 41412 w 164550"/>
                <a:gd name="connsiteY6" fmla="*/ 0 h 28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50" h="287963">
                  <a:moveTo>
                    <a:pt x="41412" y="0"/>
                  </a:moveTo>
                  <a:lnTo>
                    <a:pt x="0" y="35927"/>
                  </a:lnTo>
                  <a:lnTo>
                    <a:pt x="92354" y="143982"/>
                  </a:lnTo>
                  <a:lnTo>
                    <a:pt x="0" y="252036"/>
                  </a:lnTo>
                  <a:lnTo>
                    <a:pt x="41412" y="287963"/>
                  </a:lnTo>
                  <a:lnTo>
                    <a:pt x="164550" y="143982"/>
                  </a:lnTo>
                  <a:lnTo>
                    <a:pt x="41412" y="0"/>
                  </a:lnTo>
                  <a:close/>
                </a:path>
              </a:pathLst>
            </a:custGeom>
            <a:solidFill>
              <a:schemeClr val="tx1"/>
            </a:solidFill>
            <a:ln w="6794" cap="flat">
              <a:noFill/>
              <a:prstDash val="solid"/>
              <a:miter/>
            </a:ln>
          </p:spPr>
          <p:txBody>
            <a:bodyPr rtlCol="0" anchor="ctr"/>
            <a:lstStyle/>
            <a:p>
              <a:pPr>
                <a:buClr>
                  <a:srgbClr val="009999"/>
                </a:buClr>
              </a:pPr>
              <a:endParaRPr lang="en-US" sz="1799" kern="0">
                <a:solidFill>
                  <a:sysClr val="windowText" lastClr="000000"/>
                </a:solidFill>
                <a:latin typeface="Arial"/>
              </a:endParaRPr>
            </a:p>
          </p:txBody>
        </p:sp>
        <p:grpSp>
          <p:nvGrpSpPr>
            <p:cNvPr id="204" name="Gruppieren 203">
              <a:extLst>
                <a:ext uri="{FF2B5EF4-FFF2-40B4-BE49-F238E27FC236}">
                  <a16:creationId xmlns:a16="http://schemas.microsoft.com/office/drawing/2014/main" id="{389C6A07-F9E4-EDB7-F1F6-388332F39CF5}"/>
                </a:ext>
              </a:extLst>
            </p:cNvPr>
            <p:cNvGrpSpPr>
              <a:grpSpLocks/>
            </p:cNvGrpSpPr>
            <p:nvPr/>
          </p:nvGrpSpPr>
          <p:grpSpPr>
            <a:xfrm>
              <a:off x="7613633" y="3413500"/>
              <a:ext cx="232643" cy="407126"/>
              <a:chOff x="7318279" y="4665837"/>
              <a:chExt cx="232764" cy="407338"/>
            </a:xfrm>
          </p:grpSpPr>
          <p:sp>
            <p:nvSpPr>
              <p:cNvPr id="205" name="Rechteck 204">
                <a:extLst>
                  <a:ext uri="{FF2B5EF4-FFF2-40B4-BE49-F238E27FC236}">
                    <a16:creationId xmlns:a16="http://schemas.microsoft.com/office/drawing/2014/main" id="{4DA6013B-2936-0BBE-31FB-2D2142215A24}"/>
                  </a:ext>
                </a:extLst>
              </p:cNvPr>
              <p:cNvSpPr>
                <a:spLocks/>
              </p:cNvSpPr>
              <p:nvPr/>
            </p:nvSpPr>
            <p:spPr>
              <a:xfrm>
                <a:off x="7381988" y="4665837"/>
                <a:ext cx="105348" cy="407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rtlCol="0" anchor="t" anchorCtr="0"/>
              <a:lstStyle/>
              <a:p>
                <a:pPr>
                  <a:buClr>
                    <a:srgbClr val="009999"/>
                  </a:buClr>
                </a:pPr>
                <a:endParaRPr lang="en-US" sz="1799" kern="0">
                  <a:solidFill>
                    <a:prstClr val="white"/>
                  </a:solidFill>
                  <a:latin typeface="Arial"/>
                </a:endParaRPr>
              </a:p>
            </p:txBody>
          </p:sp>
          <p:sp>
            <p:nvSpPr>
              <p:cNvPr id="206" name="Freihandform: Form 205">
                <a:extLst>
                  <a:ext uri="{FF2B5EF4-FFF2-40B4-BE49-F238E27FC236}">
                    <a16:creationId xmlns:a16="http://schemas.microsoft.com/office/drawing/2014/main" id="{10DC34DB-0B1B-3090-8F73-7D53C0DB15D3}"/>
                  </a:ext>
                </a:extLst>
              </p:cNvPr>
              <p:cNvSpPr>
                <a:spLocks/>
              </p:cNvSpPr>
              <p:nvPr/>
            </p:nvSpPr>
            <p:spPr bwMode="gray">
              <a:xfrm>
                <a:off x="7318279" y="4665837"/>
                <a:ext cx="232764" cy="407338"/>
              </a:xfrm>
              <a:custGeom>
                <a:avLst/>
                <a:gdLst>
                  <a:gd name="connsiteX0" fmla="*/ 41412 w 164550"/>
                  <a:gd name="connsiteY0" fmla="*/ 0 h 287963"/>
                  <a:gd name="connsiteX1" fmla="*/ 0 w 164550"/>
                  <a:gd name="connsiteY1" fmla="*/ 35927 h 287963"/>
                  <a:gd name="connsiteX2" fmla="*/ 92354 w 164550"/>
                  <a:gd name="connsiteY2" fmla="*/ 143982 h 287963"/>
                  <a:gd name="connsiteX3" fmla="*/ 0 w 164550"/>
                  <a:gd name="connsiteY3" fmla="*/ 252036 h 287963"/>
                  <a:gd name="connsiteX4" fmla="*/ 41412 w 164550"/>
                  <a:gd name="connsiteY4" fmla="*/ 287963 h 287963"/>
                  <a:gd name="connsiteX5" fmla="*/ 164550 w 164550"/>
                  <a:gd name="connsiteY5" fmla="*/ 143982 h 287963"/>
                  <a:gd name="connsiteX6" fmla="*/ 41412 w 164550"/>
                  <a:gd name="connsiteY6" fmla="*/ 0 h 28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50" h="287963">
                    <a:moveTo>
                      <a:pt x="41412" y="0"/>
                    </a:moveTo>
                    <a:lnTo>
                      <a:pt x="0" y="35927"/>
                    </a:lnTo>
                    <a:lnTo>
                      <a:pt x="92354" y="143982"/>
                    </a:lnTo>
                    <a:lnTo>
                      <a:pt x="0" y="252036"/>
                    </a:lnTo>
                    <a:lnTo>
                      <a:pt x="41412" y="287963"/>
                    </a:lnTo>
                    <a:lnTo>
                      <a:pt x="164550" y="143982"/>
                    </a:lnTo>
                    <a:lnTo>
                      <a:pt x="41412" y="0"/>
                    </a:lnTo>
                    <a:close/>
                  </a:path>
                </a:pathLst>
              </a:custGeom>
              <a:solidFill>
                <a:schemeClr val="tx1"/>
              </a:solidFill>
              <a:ln w="6794" cap="flat">
                <a:noFill/>
                <a:prstDash val="solid"/>
                <a:miter/>
              </a:ln>
            </p:spPr>
            <p:txBody>
              <a:bodyPr rtlCol="0" anchor="ctr"/>
              <a:lstStyle/>
              <a:p>
                <a:pPr>
                  <a:buClr>
                    <a:srgbClr val="009999"/>
                  </a:buClr>
                </a:pPr>
                <a:endParaRPr lang="en-US" sz="1799" kern="0">
                  <a:solidFill>
                    <a:sysClr val="windowText" lastClr="000000"/>
                  </a:solidFill>
                  <a:latin typeface="Arial"/>
                </a:endParaRPr>
              </a:p>
            </p:txBody>
          </p:sp>
        </p:grpSp>
        <p:grpSp>
          <p:nvGrpSpPr>
            <p:cNvPr id="207" name="Gruppieren 206">
              <a:extLst>
                <a:ext uri="{FF2B5EF4-FFF2-40B4-BE49-F238E27FC236}">
                  <a16:creationId xmlns:a16="http://schemas.microsoft.com/office/drawing/2014/main" id="{D0733252-5905-623E-03F7-DE2B897E48A4}"/>
                </a:ext>
              </a:extLst>
            </p:cNvPr>
            <p:cNvGrpSpPr>
              <a:grpSpLocks/>
            </p:cNvGrpSpPr>
            <p:nvPr/>
          </p:nvGrpSpPr>
          <p:grpSpPr>
            <a:xfrm flipH="1">
              <a:off x="9973260" y="3413500"/>
              <a:ext cx="232643" cy="407126"/>
              <a:chOff x="7318279" y="4665837"/>
              <a:chExt cx="232764" cy="407338"/>
            </a:xfrm>
          </p:grpSpPr>
          <p:sp>
            <p:nvSpPr>
              <p:cNvPr id="208" name="Rechteck 207">
                <a:extLst>
                  <a:ext uri="{FF2B5EF4-FFF2-40B4-BE49-F238E27FC236}">
                    <a16:creationId xmlns:a16="http://schemas.microsoft.com/office/drawing/2014/main" id="{3E0AB3F4-D54F-0F69-7954-133D97033B63}"/>
                  </a:ext>
                </a:extLst>
              </p:cNvPr>
              <p:cNvSpPr>
                <a:spLocks/>
              </p:cNvSpPr>
              <p:nvPr/>
            </p:nvSpPr>
            <p:spPr>
              <a:xfrm>
                <a:off x="7381988" y="4665837"/>
                <a:ext cx="105348" cy="407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rtlCol="0" anchor="t" anchorCtr="0"/>
              <a:lstStyle/>
              <a:p>
                <a:pPr>
                  <a:buClr>
                    <a:srgbClr val="009999"/>
                  </a:buClr>
                </a:pPr>
                <a:endParaRPr lang="en-US" sz="1799" kern="0">
                  <a:solidFill>
                    <a:prstClr val="white"/>
                  </a:solidFill>
                  <a:latin typeface="Arial"/>
                </a:endParaRPr>
              </a:p>
            </p:txBody>
          </p:sp>
          <p:sp>
            <p:nvSpPr>
              <p:cNvPr id="209" name="Freihandform: Form 208">
                <a:extLst>
                  <a:ext uri="{FF2B5EF4-FFF2-40B4-BE49-F238E27FC236}">
                    <a16:creationId xmlns:a16="http://schemas.microsoft.com/office/drawing/2014/main" id="{A9EC6A34-8B0B-0DE5-4143-17E83CF225BA}"/>
                  </a:ext>
                </a:extLst>
              </p:cNvPr>
              <p:cNvSpPr>
                <a:spLocks/>
              </p:cNvSpPr>
              <p:nvPr/>
            </p:nvSpPr>
            <p:spPr bwMode="gray">
              <a:xfrm>
                <a:off x="7318279" y="4665837"/>
                <a:ext cx="232764" cy="407338"/>
              </a:xfrm>
              <a:custGeom>
                <a:avLst/>
                <a:gdLst>
                  <a:gd name="connsiteX0" fmla="*/ 41412 w 164550"/>
                  <a:gd name="connsiteY0" fmla="*/ 0 h 287963"/>
                  <a:gd name="connsiteX1" fmla="*/ 0 w 164550"/>
                  <a:gd name="connsiteY1" fmla="*/ 35927 h 287963"/>
                  <a:gd name="connsiteX2" fmla="*/ 92354 w 164550"/>
                  <a:gd name="connsiteY2" fmla="*/ 143982 h 287963"/>
                  <a:gd name="connsiteX3" fmla="*/ 0 w 164550"/>
                  <a:gd name="connsiteY3" fmla="*/ 252036 h 287963"/>
                  <a:gd name="connsiteX4" fmla="*/ 41412 w 164550"/>
                  <a:gd name="connsiteY4" fmla="*/ 287963 h 287963"/>
                  <a:gd name="connsiteX5" fmla="*/ 164550 w 164550"/>
                  <a:gd name="connsiteY5" fmla="*/ 143982 h 287963"/>
                  <a:gd name="connsiteX6" fmla="*/ 41412 w 164550"/>
                  <a:gd name="connsiteY6" fmla="*/ 0 h 28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50" h="287963">
                    <a:moveTo>
                      <a:pt x="41412" y="0"/>
                    </a:moveTo>
                    <a:lnTo>
                      <a:pt x="0" y="35927"/>
                    </a:lnTo>
                    <a:lnTo>
                      <a:pt x="92354" y="143982"/>
                    </a:lnTo>
                    <a:lnTo>
                      <a:pt x="0" y="252036"/>
                    </a:lnTo>
                    <a:lnTo>
                      <a:pt x="41412" y="287963"/>
                    </a:lnTo>
                    <a:lnTo>
                      <a:pt x="164550" y="143982"/>
                    </a:lnTo>
                    <a:lnTo>
                      <a:pt x="41412" y="0"/>
                    </a:lnTo>
                    <a:close/>
                  </a:path>
                </a:pathLst>
              </a:custGeom>
              <a:solidFill>
                <a:schemeClr val="tx1"/>
              </a:solidFill>
              <a:ln w="6794" cap="flat">
                <a:noFill/>
                <a:prstDash val="solid"/>
                <a:miter/>
              </a:ln>
            </p:spPr>
            <p:txBody>
              <a:bodyPr rtlCol="0" anchor="ctr"/>
              <a:lstStyle/>
              <a:p>
                <a:pPr>
                  <a:buClr>
                    <a:srgbClr val="009999"/>
                  </a:buClr>
                </a:pPr>
                <a:endParaRPr lang="en-US" sz="1799" kern="0">
                  <a:solidFill>
                    <a:sysClr val="windowText" lastClr="000000"/>
                  </a:solidFill>
                  <a:latin typeface="Arial"/>
                </a:endParaRPr>
              </a:p>
            </p:txBody>
          </p:sp>
        </p:grpSp>
        <p:sp>
          <p:nvSpPr>
            <p:cNvPr id="210" name="TextBox 47">
              <a:extLst>
                <a:ext uri="{FF2B5EF4-FFF2-40B4-BE49-F238E27FC236}">
                  <a16:creationId xmlns:a16="http://schemas.microsoft.com/office/drawing/2014/main" id="{A697850E-19A0-98F1-46CE-1B8CCAE0756D}"/>
                </a:ext>
              </a:extLst>
            </p:cNvPr>
            <p:cNvSpPr txBox="1">
              <a:spLocks/>
            </p:cNvSpPr>
            <p:nvPr/>
          </p:nvSpPr>
          <p:spPr bwMode="auto">
            <a:xfrm>
              <a:off x="2999825" y="5024273"/>
              <a:ext cx="4528185" cy="187424"/>
            </a:xfrm>
            <a:prstGeom prst="rect">
              <a:avLst/>
            </a:prstGeom>
            <a:noFill/>
            <a:ln w="9525" algn="ctr">
              <a:noFill/>
              <a:miter lim="800000"/>
              <a:headEnd/>
              <a:tailEnd/>
            </a:ln>
            <a:effectLst/>
          </p:spPr>
          <p:txBody>
            <a:bodyPr wrap="none" lIns="0" tIns="0" rIns="0" bIns="0" rtlCol="0" anchor="ctr">
              <a:noAutofit/>
            </a:bodyPr>
            <a:lstStyle/>
            <a:p>
              <a:pPr>
                <a:lnSpc>
                  <a:spcPct val="110000"/>
                </a:lnSpc>
              </a:pPr>
              <a:r>
                <a:rPr lang="de-DE" sz="1200" b="1">
                  <a:solidFill>
                    <a:schemeClr val="tx1"/>
                  </a:solidFill>
                </a:rPr>
                <a:t>Zusatzpakete</a:t>
              </a:r>
            </a:p>
          </p:txBody>
        </p:sp>
        <p:sp>
          <p:nvSpPr>
            <p:cNvPr id="211" name="TextBox 7">
              <a:extLst>
                <a:ext uri="{FF2B5EF4-FFF2-40B4-BE49-F238E27FC236}">
                  <a16:creationId xmlns:a16="http://schemas.microsoft.com/office/drawing/2014/main" id="{3D763A8A-27E2-7CF7-31E1-766E4C1C9737}"/>
                </a:ext>
              </a:extLst>
            </p:cNvPr>
            <p:cNvSpPr txBox="1">
              <a:spLocks/>
            </p:cNvSpPr>
            <p:nvPr/>
          </p:nvSpPr>
          <p:spPr bwMode="auto">
            <a:xfrm>
              <a:off x="2999825" y="3825294"/>
              <a:ext cx="4528185" cy="187424"/>
            </a:xfrm>
            <a:prstGeom prst="rect">
              <a:avLst/>
            </a:prstGeom>
            <a:noFill/>
            <a:ln w="9525" algn="ctr">
              <a:noFill/>
              <a:miter lim="800000"/>
              <a:headEnd/>
              <a:tailEnd/>
            </a:ln>
            <a:effectLst/>
          </p:spPr>
          <p:txBody>
            <a:bodyPr wrap="none" lIns="0" tIns="0" rIns="0" bIns="0" rtlCol="0" anchor="ctr">
              <a:noAutofit/>
            </a:bodyPr>
            <a:lstStyle/>
            <a:p>
              <a:pPr>
                <a:lnSpc>
                  <a:spcPct val="110000"/>
                </a:lnSpc>
              </a:pPr>
              <a:r>
                <a:rPr lang="de-DE" sz="1200" b="1">
                  <a:solidFill>
                    <a:schemeClr val="tx1"/>
                  </a:solidFill>
                </a:rPr>
                <a:t>System Upgrade </a:t>
              </a:r>
              <a:r>
                <a:rPr lang="de-DE" sz="900" b="1">
                  <a:solidFill>
                    <a:schemeClr val="tx1"/>
                  </a:solidFill>
                </a:rPr>
                <a:t>(z.B. SIMATIC PCS 7 Version X </a:t>
              </a:r>
              <a:r>
                <a:rPr lang="de-DE" sz="900" b="1">
                  <a:solidFill>
                    <a:schemeClr val="tx1"/>
                  </a:solidFill>
                  <a:sym typeface="Wingdings" panose="05000000000000000000" pitchFamily="2" charset="2"/>
                </a:rPr>
                <a:t></a:t>
              </a:r>
              <a:r>
                <a:rPr lang="de-DE" sz="900" b="1">
                  <a:solidFill>
                    <a:schemeClr val="tx1"/>
                  </a:solidFill>
                </a:rPr>
                <a:t> SIMATIC PCS 7 Version Y)</a:t>
              </a:r>
              <a:endParaRPr lang="de-DE" sz="1200" b="1">
                <a:solidFill>
                  <a:schemeClr val="tx1"/>
                </a:solidFill>
              </a:endParaRPr>
            </a:p>
          </p:txBody>
        </p:sp>
        <p:pic>
          <p:nvPicPr>
            <p:cNvPr id="504" name="Grafik 503">
              <a:extLst>
                <a:ext uri="{FF2B5EF4-FFF2-40B4-BE49-F238E27FC236}">
                  <a16:creationId xmlns:a16="http://schemas.microsoft.com/office/drawing/2014/main" id="{635AACDB-5559-3FC4-A65A-51A2A1E4B256}"/>
                </a:ext>
              </a:extLst>
            </p:cNvPr>
            <p:cNvPicPr>
              <a:picLocks noChangeAspect="1"/>
            </p:cNvPicPr>
            <p:nvPr/>
          </p:nvPicPr>
          <p:blipFill>
            <a:blip r:embed="rId12"/>
            <a:srcRect/>
            <a:stretch/>
          </p:blipFill>
          <p:spPr>
            <a:xfrm>
              <a:off x="4693806" y="2015392"/>
              <a:ext cx="1698923" cy="1698923"/>
            </a:xfrm>
            <a:prstGeom prst="rect">
              <a:avLst/>
            </a:prstGeom>
          </p:spPr>
        </p:pic>
        <p:pic>
          <p:nvPicPr>
            <p:cNvPr id="505" name="Grafik 504">
              <a:extLst>
                <a:ext uri="{FF2B5EF4-FFF2-40B4-BE49-F238E27FC236}">
                  <a16:creationId xmlns:a16="http://schemas.microsoft.com/office/drawing/2014/main" id="{364366DF-601B-5E53-8117-342A48F52D1C}"/>
                </a:ext>
              </a:extLst>
            </p:cNvPr>
            <p:cNvPicPr>
              <a:picLocks noChangeAspect="1"/>
            </p:cNvPicPr>
            <p:nvPr/>
          </p:nvPicPr>
          <p:blipFill>
            <a:blip r:embed="rId13"/>
            <a:srcRect/>
            <a:stretch/>
          </p:blipFill>
          <p:spPr>
            <a:xfrm>
              <a:off x="3010312" y="2429708"/>
              <a:ext cx="778973" cy="778973"/>
            </a:xfrm>
            <a:prstGeom prst="rect">
              <a:avLst/>
            </a:prstGeom>
          </p:spPr>
        </p:pic>
        <p:sp>
          <p:nvSpPr>
            <p:cNvPr id="506" name="TextBox 7">
              <a:extLst>
                <a:ext uri="{FF2B5EF4-FFF2-40B4-BE49-F238E27FC236}">
                  <a16:creationId xmlns:a16="http://schemas.microsoft.com/office/drawing/2014/main" id="{2A49A414-EF6A-0CC8-091B-F2BD961ACA44}"/>
                </a:ext>
              </a:extLst>
            </p:cNvPr>
            <p:cNvSpPr txBox="1">
              <a:spLocks/>
            </p:cNvSpPr>
            <p:nvPr/>
          </p:nvSpPr>
          <p:spPr bwMode="auto">
            <a:xfrm>
              <a:off x="2999825" y="1827681"/>
              <a:ext cx="4528185" cy="187424"/>
            </a:xfrm>
            <a:prstGeom prst="rect">
              <a:avLst/>
            </a:prstGeom>
            <a:noFill/>
            <a:ln w="9525" algn="ctr">
              <a:noFill/>
              <a:miter lim="800000"/>
              <a:headEnd/>
              <a:tailEnd/>
            </a:ln>
            <a:effectLst/>
          </p:spPr>
          <p:txBody>
            <a:bodyPr wrap="none" lIns="0" tIns="0" rIns="0" bIns="0" rtlCol="0" anchor="ctr">
              <a:noAutofit/>
            </a:bodyPr>
            <a:lstStyle/>
            <a:p>
              <a:pPr>
                <a:lnSpc>
                  <a:spcPct val="110000"/>
                </a:lnSpc>
              </a:pPr>
              <a:r>
                <a:rPr lang="en-US" sz="1200" b="1">
                  <a:solidFill>
                    <a:schemeClr val="tx1"/>
                  </a:solidFill>
                </a:rPr>
                <a:t>Application Upgrade</a:t>
              </a:r>
            </a:p>
          </p:txBody>
        </p:sp>
        <p:sp>
          <p:nvSpPr>
            <p:cNvPr id="507" name="Pfeil: Chevron 506">
              <a:extLst>
                <a:ext uri="{FF2B5EF4-FFF2-40B4-BE49-F238E27FC236}">
                  <a16:creationId xmlns:a16="http://schemas.microsoft.com/office/drawing/2014/main" id="{5564AC0F-06BD-8743-8355-F1322FE33595}"/>
                </a:ext>
              </a:extLst>
            </p:cNvPr>
            <p:cNvSpPr>
              <a:spLocks/>
            </p:cNvSpPr>
            <p:nvPr/>
          </p:nvSpPr>
          <p:spPr>
            <a:xfrm>
              <a:off x="4167650" y="2709190"/>
              <a:ext cx="147791" cy="220008"/>
            </a:xfrm>
            <a:prstGeom prst="chevron">
              <a:avLst/>
            </a:prstGeom>
            <a:solidFill>
              <a:srgbClr val="E5E5E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de-DE">
                <a:solidFill>
                  <a:schemeClr val="tx1"/>
                </a:solidFill>
              </a:endParaRPr>
            </a:p>
          </p:txBody>
        </p:sp>
      </p:grpSp>
      <p:sp>
        <p:nvSpPr>
          <p:cNvPr id="2" name="Ellipse 1">
            <a:extLst>
              <a:ext uri="{FF2B5EF4-FFF2-40B4-BE49-F238E27FC236}">
                <a16:creationId xmlns:a16="http://schemas.microsoft.com/office/drawing/2014/main" id="{ED3A6E70-90CE-1801-367A-1FEEDA5A330B}"/>
              </a:ext>
            </a:extLst>
          </p:cNvPr>
          <p:cNvSpPr>
            <a:spLocks/>
          </p:cNvSpPr>
          <p:nvPr/>
        </p:nvSpPr>
        <p:spPr>
          <a:xfrm>
            <a:off x="9112884" y="2321871"/>
            <a:ext cx="568096" cy="5696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rtlCol="0" anchor="t" anchorCtr="0"/>
          <a:lstStyle/>
          <a:p>
            <a:pPr>
              <a:buClr>
                <a:srgbClr val="009999"/>
              </a:buClr>
            </a:pPr>
            <a:endParaRPr lang="en-US" sz="1799" kern="0">
              <a:solidFill>
                <a:prstClr val="white"/>
              </a:solidFill>
              <a:latin typeface="Arial"/>
            </a:endParaRPr>
          </a:p>
        </p:txBody>
      </p:sp>
      <p:pic>
        <p:nvPicPr>
          <p:cNvPr id="4" name="Grafik 3">
            <a:extLst>
              <a:ext uri="{FF2B5EF4-FFF2-40B4-BE49-F238E27FC236}">
                <a16:creationId xmlns:a16="http://schemas.microsoft.com/office/drawing/2014/main" id="{02B76A43-B453-2F24-F817-83F903539805}"/>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9258444" y="2442473"/>
            <a:ext cx="276976" cy="323138"/>
          </a:xfrm>
          <a:prstGeom prst="rect">
            <a:avLst/>
          </a:prstGeom>
        </p:spPr>
      </p:pic>
      <p:pic>
        <p:nvPicPr>
          <p:cNvPr id="6" name="Grafik 5">
            <a:extLst>
              <a:ext uri="{FF2B5EF4-FFF2-40B4-BE49-F238E27FC236}">
                <a16:creationId xmlns:a16="http://schemas.microsoft.com/office/drawing/2014/main" id="{6FCF7739-A52E-D32F-7C9B-6767112FFD25}"/>
              </a:ext>
            </a:extLst>
          </p:cNvPr>
          <p:cNvPicPr>
            <a:picLocks noChangeAspect="1"/>
          </p:cNvPicPr>
          <p:nvPr/>
        </p:nvPicPr>
        <p:blipFill>
          <a:blip r:embed="rId15"/>
          <a:stretch>
            <a:fillRect/>
          </a:stretch>
        </p:blipFill>
        <p:spPr>
          <a:xfrm>
            <a:off x="3010312" y="4116694"/>
            <a:ext cx="778973" cy="778973"/>
          </a:xfrm>
          <a:prstGeom prst="rect">
            <a:avLst/>
          </a:prstGeom>
        </p:spPr>
      </p:pic>
      <p:pic>
        <p:nvPicPr>
          <p:cNvPr id="8" name="Grafik 7">
            <a:extLst>
              <a:ext uri="{FF2B5EF4-FFF2-40B4-BE49-F238E27FC236}">
                <a16:creationId xmlns:a16="http://schemas.microsoft.com/office/drawing/2014/main" id="{79F21AA0-E46C-79F0-2708-8EF9DD3B5454}"/>
              </a:ext>
            </a:extLst>
          </p:cNvPr>
          <p:cNvPicPr>
            <a:picLocks noChangeAspect="1"/>
          </p:cNvPicPr>
          <p:nvPr/>
        </p:nvPicPr>
        <p:blipFill>
          <a:blip r:embed="rId16"/>
          <a:stretch>
            <a:fillRect/>
          </a:stretch>
        </p:blipFill>
        <p:spPr>
          <a:xfrm>
            <a:off x="4693806" y="4116694"/>
            <a:ext cx="778973" cy="778973"/>
          </a:xfrm>
          <a:prstGeom prst="rect">
            <a:avLst/>
          </a:prstGeom>
        </p:spPr>
      </p:pic>
      <p:pic>
        <p:nvPicPr>
          <p:cNvPr id="9" name="Grafik 8">
            <a:extLst>
              <a:ext uri="{FF2B5EF4-FFF2-40B4-BE49-F238E27FC236}">
                <a16:creationId xmlns:a16="http://schemas.microsoft.com/office/drawing/2014/main" id="{005C6EF0-F38A-DC44-53B9-CF141551EFA8}"/>
              </a:ext>
            </a:extLst>
          </p:cNvPr>
          <p:cNvPicPr>
            <a:picLocks noChangeAspect="1"/>
          </p:cNvPicPr>
          <p:nvPr/>
        </p:nvPicPr>
        <p:blipFill>
          <a:blip r:embed="rId17"/>
          <a:stretch>
            <a:fillRect/>
          </a:stretch>
        </p:blipFill>
        <p:spPr>
          <a:xfrm>
            <a:off x="3852059" y="4116694"/>
            <a:ext cx="778973" cy="778973"/>
          </a:xfrm>
          <a:prstGeom prst="rect">
            <a:avLst/>
          </a:prstGeom>
        </p:spPr>
      </p:pic>
      <p:pic>
        <p:nvPicPr>
          <p:cNvPr id="11" name="Grafik 10">
            <a:extLst>
              <a:ext uri="{FF2B5EF4-FFF2-40B4-BE49-F238E27FC236}">
                <a16:creationId xmlns:a16="http://schemas.microsoft.com/office/drawing/2014/main" id="{09120A6B-5AB0-94D8-EA92-CFC41505DB50}"/>
              </a:ext>
            </a:extLst>
          </p:cNvPr>
          <p:cNvPicPr>
            <a:picLocks noChangeAspect="1"/>
          </p:cNvPicPr>
          <p:nvPr/>
        </p:nvPicPr>
        <p:blipFill>
          <a:blip r:embed="rId18"/>
          <a:srcRect/>
          <a:stretch/>
        </p:blipFill>
        <p:spPr>
          <a:xfrm>
            <a:off x="5535553" y="4116694"/>
            <a:ext cx="778973" cy="778973"/>
          </a:xfrm>
          <a:prstGeom prst="rect">
            <a:avLst/>
          </a:prstGeom>
        </p:spPr>
      </p:pic>
      <p:pic>
        <p:nvPicPr>
          <p:cNvPr id="12" name="Grafik 11">
            <a:extLst>
              <a:ext uri="{FF2B5EF4-FFF2-40B4-BE49-F238E27FC236}">
                <a16:creationId xmlns:a16="http://schemas.microsoft.com/office/drawing/2014/main" id="{98F2A437-11CF-C5A1-4351-464DFABC639F}"/>
              </a:ext>
            </a:extLst>
          </p:cNvPr>
          <p:cNvPicPr>
            <a:picLocks noChangeAspect="1"/>
          </p:cNvPicPr>
          <p:nvPr/>
        </p:nvPicPr>
        <p:blipFill>
          <a:blip r:embed="rId19"/>
          <a:srcRect/>
          <a:stretch/>
        </p:blipFill>
        <p:spPr>
          <a:xfrm>
            <a:off x="3010312" y="5305932"/>
            <a:ext cx="778973" cy="778973"/>
          </a:xfrm>
          <a:prstGeom prst="rect">
            <a:avLst/>
          </a:prstGeom>
        </p:spPr>
      </p:pic>
      <p:pic>
        <p:nvPicPr>
          <p:cNvPr id="13" name="Grafik 12">
            <a:extLst>
              <a:ext uri="{FF2B5EF4-FFF2-40B4-BE49-F238E27FC236}">
                <a16:creationId xmlns:a16="http://schemas.microsoft.com/office/drawing/2014/main" id="{468F9A2C-257B-334A-8E40-BB3740686B4D}"/>
              </a:ext>
            </a:extLst>
          </p:cNvPr>
          <p:cNvPicPr>
            <a:picLocks noChangeAspect="1"/>
          </p:cNvPicPr>
          <p:nvPr/>
        </p:nvPicPr>
        <p:blipFill>
          <a:blip r:embed="rId20"/>
          <a:srcRect/>
          <a:stretch/>
        </p:blipFill>
        <p:spPr>
          <a:xfrm>
            <a:off x="3852059" y="5305932"/>
            <a:ext cx="778973" cy="778973"/>
          </a:xfrm>
          <a:prstGeom prst="rect">
            <a:avLst/>
          </a:prstGeom>
        </p:spPr>
      </p:pic>
      <p:pic>
        <p:nvPicPr>
          <p:cNvPr id="14" name="Grafik 13">
            <a:extLst>
              <a:ext uri="{FF2B5EF4-FFF2-40B4-BE49-F238E27FC236}">
                <a16:creationId xmlns:a16="http://schemas.microsoft.com/office/drawing/2014/main" id="{CBBBAA9C-936D-D653-CF0F-CCDCFE4BB606}"/>
              </a:ext>
            </a:extLst>
          </p:cNvPr>
          <p:cNvPicPr>
            <a:picLocks noChangeAspect="1"/>
          </p:cNvPicPr>
          <p:nvPr/>
        </p:nvPicPr>
        <p:blipFill>
          <a:blip r:embed="rId21"/>
          <a:srcRect/>
          <a:stretch/>
        </p:blipFill>
        <p:spPr>
          <a:xfrm>
            <a:off x="5543327" y="5305932"/>
            <a:ext cx="778973" cy="778973"/>
          </a:xfrm>
          <a:prstGeom prst="rect">
            <a:avLst/>
          </a:prstGeom>
        </p:spPr>
      </p:pic>
      <p:pic>
        <p:nvPicPr>
          <p:cNvPr id="15" name="Grafik 14">
            <a:extLst>
              <a:ext uri="{FF2B5EF4-FFF2-40B4-BE49-F238E27FC236}">
                <a16:creationId xmlns:a16="http://schemas.microsoft.com/office/drawing/2014/main" id="{72982D8A-D8A1-A703-6328-964B4767065D}"/>
              </a:ext>
            </a:extLst>
          </p:cNvPr>
          <p:cNvPicPr>
            <a:picLocks noChangeAspect="1"/>
          </p:cNvPicPr>
          <p:nvPr/>
        </p:nvPicPr>
        <p:blipFill>
          <a:blip r:embed="rId22"/>
          <a:srcRect/>
          <a:stretch/>
        </p:blipFill>
        <p:spPr>
          <a:xfrm>
            <a:off x="4691024" y="5305932"/>
            <a:ext cx="778973" cy="778973"/>
          </a:xfrm>
          <a:prstGeom prst="rect">
            <a:avLst/>
          </a:prstGeom>
        </p:spPr>
      </p:pic>
      <p:pic>
        <p:nvPicPr>
          <p:cNvPr id="16" name="Grafik 15" descr="Ein Bild, das Text, Schrift, Screenshot, Grafiken enthält.&#10;&#10;Automatisch generierte Beschreibung">
            <a:extLst>
              <a:ext uri="{FF2B5EF4-FFF2-40B4-BE49-F238E27FC236}">
                <a16:creationId xmlns:a16="http://schemas.microsoft.com/office/drawing/2014/main" id="{1B27189C-46B6-58D3-0791-D449E9C081F5}"/>
              </a:ext>
            </a:extLst>
          </p:cNvPr>
          <p:cNvPicPr>
            <a:picLocks noChangeAspect="1"/>
          </p:cNvPicPr>
          <p:nvPr/>
        </p:nvPicPr>
        <p:blipFill>
          <a:blip r:embed="rId23"/>
          <a:stretch>
            <a:fillRect/>
          </a:stretch>
        </p:blipFill>
        <p:spPr>
          <a:xfrm>
            <a:off x="10547581" y="3445925"/>
            <a:ext cx="946162" cy="946162"/>
          </a:xfrm>
          <a:prstGeom prst="rect">
            <a:avLst/>
          </a:prstGeom>
        </p:spPr>
      </p:pic>
      <p:sp>
        <p:nvSpPr>
          <p:cNvPr id="10" name="Foliennummernplatzhalter 9">
            <a:extLst>
              <a:ext uri="{FF2B5EF4-FFF2-40B4-BE49-F238E27FC236}">
                <a16:creationId xmlns:a16="http://schemas.microsoft.com/office/drawing/2014/main" id="{F70AAE13-B747-CBA0-292C-D2839617C270}"/>
              </a:ext>
            </a:extLst>
          </p:cNvPr>
          <p:cNvSpPr>
            <a:spLocks noGrp="1"/>
          </p:cNvSpPr>
          <p:nvPr>
            <p:ph type="sldNum" sz="quarter" idx="11"/>
          </p:nvPr>
        </p:nvSpPr>
        <p:spPr/>
        <p:txBody>
          <a:bodyPr/>
          <a:lstStyle/>
          <a:p>
            <a:r>
              <a:rPr lang="en-US"/>
              <a:t>Page </a:t>
            </a:r>
            <a:fld id="{15EBE321-CBB1-4E91-BD14-37C8D44326FB}" type="slidenum">
              <a:rPr lang="en-US" smtClean="0"/>
              <a:pPr/>
              <a:t>11</a:t>
            </a:fld>
            <a:endParaRPr lang="en-US"/>
          </a:p>
        </p:txBody>
      </p:sp>
    </p:spTree>
    <p:extLst>
      <p:ext uri="{BB962C8B-B14F-4D97-AF65-F5344CB8AC3E}">
        <p14:creationId xmlns:p14="http://schemas.microsoft.com/office/powerpoint/2010/main" val="2564862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Objekt 27" hidden="1">
            <a:extLst>
              <a:ext uri="{FF2B5EF4-FFF2-40B4-BE49-F238E27FC236}">
                <a16:creationId xmlns:a16="http://schemas.microsoft.com/office/drawing/2014/main" id="{62D09EC3-189F-60B1-382C-1B70E7D2463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5" progId="TCLayout.ActiveDocument.1">
                  <p:embed/>
                </p:oleObj>
              </mc:Choice>
              <mc:Fallback>
                <p:oleObj name="think-cell Slide" r:id="rId3" imgW="344" imgH="345" progId="TCLayout.ActiveDocument.1">
                  <p:embed/>
                  <p:pic>
                    <p:nvPicPr>
                      <p:cNvPr id="28" name="Objekt 27" hidden="1">
                        <a:extLst>
                          <a:ext uri="{FF2B5EF4-FFF2-40B4-BE49-F238E27FC236}">
                            <a16:creationId xmlns:a16="http://schemas.microsoft.com/office/drawing/2014/main" id="{62D09EC3-189F-60B1-382C-1B70E7D246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6DDE3B9E-D202-89A3-C590-C47ACF7A450D}"/>
              </a:ext>
            </a:extLst>
          </p:cNvPr>
          <p:cNvSpPr>
            <a:spLocks noGrp="1"/>
          </p:cNvSpPr>
          <p:nvPr>
            <p:ph type="ftr" sz="quarter" idx="10"/>
          </p:nvPr>
        </p:nvSpPr>
        <p:spPr/>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a:ln>
                  <a:noFill/>
                </a:ln>
                <a:solidFill>
                  <a:prstClr val="white"/>
                </a:solidFill>
                <a:effectLst/>
                <a:uLnTx/>
                <a:uFillTx/>
                <a:latin typeface="Arial"/>
              </a:rPr>
              <a:t>Unrestricted | © Siemens 2026 | Digital Enterprise Services | September 2026</a:t>
            </a:r>
          </a:p>
        </p:txBody>
      </p:sp>
      <p:sp>
        <p:nvSpPr>
          <p:cNvPr id="40" name="Textfeld 39">
            <a:extLst>
              <a:ext uri="{FF2B5EF4-FFF2-40B4-BE49-F238E27FC236}">
                <a16:creationId xmlns:a16="http://schemas.microsoft.com/office/drawing/2014/main" id="{5D9235FD-D6B1-4C98-9B35-EF45B5EE65BB}"/>
              </a:ext>
            </a:extLst>
          </p:cNvPr>
          <p:cNvSpPr txBox="1">
            <a:spLocks/>
          </p:cNvSpPr>
          <p:nvPr/>
        </p:nvSpPr>
        <p:spPr>
          <a:xfrm>
            <a:off x="414123" y="4152132"/>
            <a:ext cx="3595901" cy="61555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2000" b="1" kern="1200">
                <a:solidFill>
                  <a:schemeClr val="tx1"/>
                </a:solidFill>
                <a:latin typeface="Arial" panose="020B0604020202020204" pitchFamily="34" charset="0"/>
                <a:ea typeface="+mn-ea"/>
                <a:cs typeface="+mn-cs"/>
              </a:rPr>
              <a:t>Proven Services from                 one single source</a:t>
            </a:r>
            <a:endParaRPr kumimoji="0" lang="en-US" sz="2000" b="1" kern="1200" cap="none" spc="0" normalizeH="0" noProof="0">
              <a:ln>
                <a:noFill/>
              </a:ln>
              <a:solidFill>
                <a:schemeClr val="tx1"/>
              </a:solidFill>
              <a:effectLst/>
              <a:uLnTx/>
              <a:uFillTx/>
              <a:latin typeface="Arial" panose="020B0604020202020204" pitchFamily="34" charset="0"/>
              <a:ea typeface="+mn-ea"/>
              <a:cs typeface="+mn-cs"/>
            </a:endParaRPr>
          </a:p>
        </p:txBody>
      </p:sp>
      <p:sp>
        <p:nvSpPr>
          <p:cNvPr id="42" name="Rechteck 41">
            <a:extLst>
              <a:ext uri="{FF2B5EF4-FFF2-40B4-BE49-F238E27FC236}">
                <a16:creationId xmlns:a16="http://schemas.microsoft.com/office/drawing/2014/main" id="{C4DACEE6-FFA8-4A7B-9222-C0BC8549364C}"/>
              </a:ext>
            </a:extLst>
          </p:cNvPr>
          <p:cNvSpPr>
            <a:spLocks/>
          </p:cNvSpPr>
          <p:nvPr/>
        </p:nvSpPr>
        <p:spPr>
          <a:xfrm>
            <a:off x="410400" y="4871229"/>
            <a:ext cx="3595901" cy="553998"/>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0" cap="none" spc="0" normalizeH="0" baseline="0" noProof="0">
                <a:ln>
                  <a:noFill/>
                </a:ln>
                <a:solidFill>
                  <a:schemeClr val="tx1"/>
                </a:solidFill>
                <a:effectLst/>
                <a:uLnTx/>
                <a:uFillTx/>
                <a:latin typeface="Arial"/>
                <a:ea typeface="+mn-ea"/>
                <a:cs typeface="+mn-cs"/>
              </a:rPr>
              <a:t>Benefit from a comprehensive modernization expertise for clear responsibilities and minimized downtimes of your plant.  </a:t>
            </a:r>
          </a:p>
        </p:txBody>
      </p:sp>
      <p:sp>
        <p:nvSpPr>
          <p:cNvPr id="14" name="Freihandform: Form 310">
            <a:extLst>
              <a:ext uri="{FF2B5EF4-FFF2-40B4-BE49-F238E27FC236}">
                <a16:creationId xmlns:a16="http://schemas.microsoft.com/office/drawing/2014/main" id="{7FBF1415-E498-347D-8CA7-7FD51BEEF301}"/>
              </a:ext>
            </a:extLst>
          </p:cNvPr>
          <p:cNvSpPr>
            <a:spLocks/>
          </p:cNvSpPr>
          <p:nvPr/>
        </p:nvSpPr>
        <p:spPr bwMode="gray">
          <a:xfrm>
            <a:off x="414124" y="3435704"/>
            <a:ext cx="553998" cy="553998"/>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17" name="Freihandform: Form 311">
            <a:extLst>
              <a:ext uri="{FF2B5EF4-FFF2-40B4-BE49-F238E27FC236}">
                <a16:creationId xmlns:a16="http://schemas.microsoft.com/office/drawing/2014/main" id="{A3C2F78E-8E9D-1F43-ADE3-9B468D105479}"/>
              </a:ext>
            </a:extLst>
          </p:cNvPr>
          <p:cNvSpPr>
            <a:spLocks/>
          </p:cNvSpPr>
          <p:nvPr/>
        </p:nvSpPr>
        <p:spPr bwMode="gray">
          <a:xfrm>
            <a:off x="4298049" y="3435704"/>
            <a:ext cx="553998" cy="553998"/>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20" name="Freihandform: Form 312">
            <a:extLst>
              <a:ext uri="{FF2B5EF4-FFF2-40B4-BE49-F238E27FC236}">
                <a16:creationId xmlns:a16="http://schemas.microsoft.com/office/drawing/2014/main" id="{58C179A2-B4D3-1382-4A1A-9D46E1944037}"/>
              </a:ext>
            </a:extLst>
          </p:cNvPr>
          <p:cNvSpPr>
            <a:spLocks/>
          </p:cNvSpPr>
          <p:nvPr/>
        </p:nvSpPr>
        <p:spPr bwMode="gray">
          <a:xfrm>
            <a:off x="8181975" y="3435704"/>
            <a:ext cx="553998" cy="553998"/>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22" name="Textfeld 30">
            <a:extLst>
              <a:ext uri="{FF2B5EF4-FFF2-40B4-BE49-F238E27FC236}">
                <a16:creationId xmlns:a16="http://schemas.microsoft.com/office/drawing/2014/main" id="{770E07C9-280D-AB90-C75A-067D5A127BC9}"/>
              </a:ext>
            </a:extLst>
          </p:cNvPr>
          <p:cNvSpPr txBox="1">
            <a:spLocks/>
          </p:cNvSpPr>
          <p:nvPr/>
        </p:nvSpPr>
        <p:spPr bwMode="gray">
          <a:xfrm>
            <a:off x="410400" y="1415516"/>
            <a:ext cx="11376788" cy="1231106"/>
          </a:xfrm>
          <a:prstGeom prst="rect">
            <a:avLst/>
          </a:prstGeom>
          <a:noFill/>
        </p:spPr>
        <p:txBody>
          <a:bodyPr wrap="square" lIns="0" tIns="0" rIns="0" bIns="0">
            <a:spAutoFit/>
          </a:bodyPr>
          <a:lstStyle/>
          <a:p>
            <a:pPr>
              <a:spcBef>
                <a:spcPct val="0"/>
              </a:spcBef>
              <a:defRPr/>
            </a:pPr>
            <a:r>
              <a:rPr lang="en-US" sz="4000">
                <a:gradFill>
                  <a:gsLst>
                    <a:gs pos="0">
                      <a:srgbClr val="00FFB9"/>
                    </a:gs>
                    <a:gs pos="100000">
                      <a:srgbClr val="00E6DC"/>
                    </a:gs>
                  </a:gsLst>
                  <a:lin ang="0" scaled="0"/>
                </a:gradFill>
                <a:latin typeface="+mn-lt"/>
                <a:ea typeface="+mj-ea"/>
                <a:cs typeface="+mj-cs"/>
              </a:rPr>
              <a:t>Why should you choose </a:t>
            </a:r>
            <a:br>
              <a:rPr lang="en-US" sz="4000">
                <a:gradFill>
                  <a:gsLst>
                    <a:gs pos="0">
                      <a:srgbClr val="00FFB9"/>
                    </a:gs>
                    <a:gs pos="100000">
                      <a:srgbClr val="00E6DC"/>
                    </a:gs>
                  </a:gsLst>
                  <a:lin ang="0" scaled="0"/>
                </a:gradFill>
                <a:latin typeface="+mn-lt"/>
                <a:ea typeface="+mj-ea"/>
                <a:cs typeface="+mj-cs"/>
              </a:rPr>
            </a:br>
            <a:r>
              <a:rPr lang="en-US" sz="4000">
                <a:gradFill>
                  <a:gsLst>
                    <a:gs pos="0">
                      <a:srgbClr val="00FFB9"/>
                    </a:gs>
                    <a:gs pos="100000">
                      <a:srgbClr val="00E6DC"/>
                    </a:gs>
                  </a:gsLst>
                  <a:lin ang="0" scaled="0"/>
                </a:gradFill>
                <a:latin typeface="+mn-lt"/>
                <a:ea typeface="+mj-ea"/>
                <a:cs typeface="+mj-cs"/>
              </a:rPr>
              <a:t>SIMATIC PCS 7 Modernization?</a:t>
            </a:r>
          </a:p>
        </p:txBody>
      </p:sp>
      <p:sp>
        <p:nvSpPr>
          <p:cNvPr id="31" name="Textfeld 39">
            <a:extLst>
              <a:ext uri="{FF2B5EF4-FFF2-40B4-BE49-F238E27FC236}">
                <a16:creationId xmlns:a16="http://schemas.microsoft.com/office/drawing/2014/main" id="{CDC28753-91F2-A6BC-2FA9-16EFF5AEF656}"/>
              </a:ext>
            </a:extLst>
          </p:cNvPr>
          <p:cNvSpPr txBox="1">
            <a:spLocks/>
          </p:cNvSpPr>
          <p:nvPr/>
        </p:nvSpPr>
        <p:spPr>
          <a:xfrm>
            <a:off x="4298049" y="4152132"/>
            <a:ext cx="3595901" cy="3077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2000" b="1" kern="1200">
                <a:solidFill>
                  <a:schemeClr val="tx1"/>
                </a:solidFill>
                <a:latin typeface="Arial" panose="020B0604020202020204" pitchFamily="34" charset="0"/>
                <a:ea typeface="+mn-ea"/>
                <a:cs typeface="+mn-cs"/>
              </a:rPr>
              <a:t>Automated Workflows</a:t>
            </a:r>
          </a:p>
        </p:txBody>
      </p:sp>
      <p:sp>
        <p:nvSpPr>
          <p:cNvPr id="32" name="Rechteck 41">
            <a:extLst>
              <a:ext uri="{FF2B5EF4-FFF2-40B4-BE49-F238E27FC236}">
                <a16:creationId xmlns:a16="http://schemas.microsoft.com/office/drawing/2014/main" id="{3DADBC39-3133-EE41-2BBE-983D1A25F28B}"/>
              </a:ext>
            </a:extLst>
          </p:cNvPr>
          <p:cNvSpPr>
            <a:spLocks/>
          </p:cNvSpPr>
          <p:nvPr/>
        </p:nvSpPr>
        <p:spPr>
          <a:xfrm>
            <a:off x="4298049" y="4559069"/>
            <a:ext cx="3595901" cy="36933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a:solidFill>
                  <a:schemeClr val="tx1"/>
                </a:solidFill>
                <a:latin typeface="Arial"/>
              </a:rPr>
              <a:t>E</a:t>
            </a:r>
            <a:r>
              <a:rPr kumimoji="0" lang="en-US" sz="1200" b="0" i="0" u="none" strike="noStrike" kern="0" cap="none" spc="0" normalizeH="0" baseline="0" noProof="0" err="1">
                <a:ln>
                  <a:noFill/>
                </a:ln>
                <a:solidFill>
                  <a:schemeClr val="tx1"/>
                </a:solidFill>
                <a:effectLst/>
                <a:uLnTx/>
                <a:uFillTx/>
                <a:latin typeface="Arial"/>
                <a:ea typeface="+mn-ea"/>
                <a:cs typeface="+mn-cs"/>
              </a:rPr>
              <a:t>nsuring</a:t>
            </a:r>
            <a:r>
              <a:rPr kumimoji="0" lang="en-US" sz="1200" b="0" i="0" u="none" strike="noStrike" kern="0" cap="none" spc="0" normalizeH="0" baseline="0" noProof="0">
                <a:ln>
                  <a:noFill/>
                </a:ln>
                <a:solidFill>
                  <a:schemeClr val="tx1"/>
                </a:solidFill>
                <a:effectLst/>
                <a:uLnTx/>
                <a:uFillTx/>
                <a:latin typeface="Arial"/>
                <a:ea typeface="+mn-ea"/>
                <a:cs typeface="+mn-cs"/>
              </a:rPr>
              <a:t> high quality, driven by the innovative use of current and future DCS technologies.</a:t>
            </a:r>
          </a:p>
        </p:txBody>
      </p:sp>
      <p:sp>
        <p:nvSpPr>
          <p:cNvPr id="33" name="Textfeld 39">
            <a:extLst>
              <a:ext uri="{FF2B5EF4-FFF2-40B4-BE49-F238E27FC236}">
                <a16:creationId xmlns:a16="http://schemas.microsoft.com/office/drawing/2014/main" id="{8959AAD3-A2DF-77B9-0549-3A63018298DD}"/>
              </a:ext>
            </a:extLst>
          </p:cNvPr>
          <p:cNvSpPr txBox="1">
            <a:spLocks/>
          </p:cNvSpPr>
          <p:nvPr/>
        </p:nvSpPr>
        <p:spPr>
          <a:xfrm>
            <a:off x="8181975" y="4152132"/>
            <a:ext cx="3595901" cy="61555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2000" b="1" kern="1200">
                <a:solidFill>
                  <a:schemeClr val="tx1"/>
                </a:solidFill>
                <a:latin typeface="Arial" panose="020B0604020202020204" pitchFamily="34" charset="0"/>
                <a:ea typeface="+mn-ea"/>
                <a:cs typeface="+mn-cs"/>
              </a:rPr>
              <a:t>Secured long-term investment protection </a:t>
            </a:r>
          </a:p>
        </p:txBody>
      </p:sp>
      <p:sp>
        <p:nvSpPr>
          <p:cNvPr id="34" name="Rechteck 41">
            <a:extLst>
              <a:ext uri="{FF2B5EF4-FFF2-40B4-BE49-F238E27FC236}">
                <a16:creationId xmlns:a16="http://schemas.microsoft.com/office/drawing/2014/main" id="{B31A2C33-7F15-3C15-15B0-2A550DB65C05}"/>
              </a:ext>
            </a:extLst>
          </p:cNvPr>
          <p:cNvSpPr>
            <a:spLocks/>
          </p:cNvSpPr>
          <p:nvPr/>
        </p:nvSpPr>
        <p:spPr>
          <a:xfrm>
            <a:off x="8181975" y="4871229"/>
            <a:ext cx="3595901" cy="36933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0" cap="none" spc="0" normalizeH="0" baseline="0" noProof="0">
                <a:ln>
                  <a:noFill/>
                </a:ln>
                <a:solidFill>
                  <a:schemeClr val="tx1"/>
                </a:solidFill>
                <a:effectLst/>
                <a:uLnTx/>
                <a:uFillTx/>
                <a:latin typeface="Arial"/>
                <a:ea typeface="+mn-ea"/>
                <a:cs typeface="+mn-cs"/>
              </a:rPr>
              <a:t>By reducing time and costs associated with future system upgrades.</a:t>
            </a:r>
          </a:p>
        </p:txBody>
      </p:sp>
      <p:sp>
        <p:nvSpPr>
          <p:cNvPr id="12" name="Freihandform: Form 11">
            <a:extLst>
              <a:ext uri="{FF2B5EF4-FFF2-40B4-BE49-F238E27FC236}">
                <a16:creationId xmlns:a16="http://schemas.microsoft.com/office/drawing/2014/main" id="{B918E580-CB9F-05FF-C370-EAE7A458E32B}"/>
              </a:ext>
            </a:extLst>
          </p:cNvPr>
          <p:cNvSpPr/>
          <p:nvPr/>
        </p:nvSpPr>
        <p:spPr>
          <a:xfrm>
            <a:off x="8286761" y="3570343"/>
            <a:ext cx="354730" cy="320128"/>
          </a:xfrm>
          <a:custGeom>
            <a:avLst/>
            <a:gdLst>
              <a:gd name="connsiteX0" fmla="*/ 153853 w 393852"/>
              <a:gd name="connsiteY0" fmla="*/ 67435 h 355434"/>
              <a:gd name="connsiteX1" fmla="*/ 187453 w 393852"/>
              <a:gd name="connsiteY1" fmla="*/ 67435 h 355434"/>
              <a:gd name="connsiteX2" fmla="*/ 187453 w 393852"/>
              <a:gd name="connsiteY2" fmla="*/ 197035 h 355434"/>
              <a:gd name="connsiteX3" fmla="*/ 91453 w 393852"/>
              <a:gd name="connsiteY3" fmla="*/ 197035 h 355434"/>
              <a:gd name="connsiteX4" fmla="*/ 91453 w 393852"/>
              <a:gd name="connsiteY4" fmla="*/ 163435 h 355434"/>
              <a:gd name="connsiteX5" fmla="*/ 153853 w 393852"/>
              <a:gd name="connsiteY5" fmla="*/ 163435 h 355434"/>
              <a:gd name="connsiteX6" fmla="*/ 168253 w 393852"/>
              <a:gd name="connsiteY6" fmla="*/ 302635 h 355434"/>
              <a:gd name="connsiteX7" fmla="*/ 33845 w 393852"/>
              <a:gd name="connsiteY7" fmla="*/ 168242 h 355434"/>
              <a:gd name="connsiteX8" fmla="*/ 168238 w 393852"/>
              <a:gd name="connsiteY8" fmla="*/ 33835 h 355434"/>
              <a:gd name="connsiteX9" fmla="*/ 301874 w 393852"/>
              <a:gd name="connsiteY9" fmla="*/ 153854 h 355434"/>
              <a:gd name="connsiteX10" fmla="*/ 302653 w 393852"/>
              <a:gd name="connsiteY10" fmla="*/ 153835 h 355434"/>
              <a:gd name="connsiteX11" fmla="*/ 335989 w 393852"/>
              <a:gd name="connsiteY11" fmla="*/ 158989 h 355434"/>
              <a:gd name="connsiteX12" fmla="*/ 158989 w 393852"/>
              <a:gd name="connsiteY12" fmla="*/ 253 h 355434"/>
              <a:gd name="connsiteX13" fmla="*/ 253 w 393852"/>
              <a:gd name="connsiteY13" fmla="*/ 177251 h 355434"/>
              <a:gd name="connsiteX14" fmla="*/ 177250 w 393852"/>
              <a:gd name="connsiteY14" fmla="*/ 335985 h 355434"/>
              <a:gd name="connsiteX15" fmla="*/ 213943 w 393852"/>
              <a:gd name="connsiteY15" fmla="*/ 329870 h 355434"/>
              <a:gd name="connsiteX16" fmla="*/ 197987 w 393852"/>
              <a:gd name="connsiteY16" fmla="*/ 299280 h 355434"/>
              <a:gd name="connsiteX17" fmla="*/ 168253 w 393852"/>
              <a:gd name="connsiteY17" fmla="*/ 302635 h 355434"/>
              <a:gd name="connsiteX18" fmla="*/ 288977 w 393852"/>
              <a:gd name="connsiteY18" fmla="*/ 244676 h 355434"/>
              <a:gd name="connsiteX19" fmla="*/ 298694 w 393852"/>
              <a:gd name="connsiteY19" fmla="*/ 253798 h 355434"/>
              <a:gd name="connsiteX20" fmla="*/ 298694 w 393852"/>
              <a:gd name="connsiteY20" fmla="*/ 236159 h 355434"/>
              <a:gd name="connsiteX21" fmla="*/ 288977 w 393852"/>
              <a:gd name="connsiteY21" fmla="*/ 244676 h 355434"/>
              <a:gd name="connsiteX22" fmla="*/ 305889 w 393852"/>
              <a:gd name="connsiteY22" fmla="*/ 273111 h 355434"/>
              <a:gd name="connsiteX23" fmla="*/ 305889 w 393852"/>
              <a:gd name="connsiteY23" fmla="*/ 292305 h 355434"/>
              <a:gd name="connsiteX24" fmla="*/ 316813 w 393852"/>
              <a:gd name="connsiteY24" fmla="*/ 282711 h 355434"/>
              <a:gd name="connsiteX25" fmla="*/ 305889 w 393852"/>
              <a:gd name="connsiteY25" fmla="*/ 273111 h 355434"/>
              <a:gd name="connsiteX26" fmla="*/ 393853 w 393852"/>
              <a:gd name="connsiteY26" fmla="*/ 264235 h 355434"/>
              <a:gd name="connsiteX27" fmla="*/ 302653 w 393852"/>
              <a:gd name="connsiteY27" fmla="*/ 355435 h 355434"/>
              <a:gd name="connsiteX28" fmla="*/ 211453 w 393852"/>
              <a:gd name="connsiteY28" fmla="*/ 264235 h 355434"/>
              <a:gd name="connsiteX29" fmla="*/ 302653 w 393852"/>
              <a:gd name="connsiteY29" fmla="*/ 173035 h 355434"/>
              <a:gd name="connsiteX30" fmla="*/ 393853 w 393852"/>
              <a:gd name="connsiteY30" fmla="*/ 264235 h 355434"/>
              <a:gd name="connsiteX31" fmla="*/ 335648 w 393852"/>
              <a:gd name="connsiteY31" fmla="*/ 281389 h 355434"/>
              <a:gd name="connsiteX32" fmla="*/ 325448 w 393852"/>
              <a:gd name="connsiteY32" fmla="*/ 262193 h 355434"/>
              <a:gd name="connsiteX33" fmla="*/ 306850 w 393852"/>
              <a:gd name="connsiteY33" fmla="*/ 255837 h 355434"/>
              <a:gd name="connsiteX34" fmla="*/ 306850 w 393852"/>
              <a:gd name="connsiteY34" fmla="*/ 235920 h 355434"/>
              <a:gd name="connsiteX35" fmla="*/ 327248 w 393852"/>
              <a:gd name="connsiteY35" fmla="*/ 240598 h 355434"/>
              <a:gd name="connsiteX36" fmla="*/ 330723 w 393852"/>
              <a:gd name="connsiteY36" fmla="*/ 225603 h 355434"/>
              <a:gd name="connsiteX37" fmla="*/ 306850 w 393852"/>
              <a:gd name="connsiteY37" fmla="*/ 221286 h 355434"/>
              <a:gd name="connsiteX38" fmla="*/ 306850 w 393852"/>
              <a:gd name="connsiteY38" fmla="*/ 210968 h 355434"/>
              <a:gd name="connsiteX39" fmla="*/ 298694 w 393852"/>
              <a:gd name="connsiteY39" fmla="*/ 210968 h 355434"/>
              <a:gd name="connsiteX40" fmla="*/ 298694 w 393852"/>
              <a:gd name="connsiteY40" fmla="*/ 221286 h 355434"/>
              <a:gd name="connsiteX41" fmla="*/ 283816 w 393852"/>
              <a:gd name="connsiteY41" fmla="*/ 224042 h 355434"/>
              <a:gd name="connsiteX42" fmla="*/ 270143 w 393852"/>
              <a:gd name="connsiteY42" fmla="*/ 245876 h 355434"/>
              <a:gd name="connsiteX43" fmla="*/ 281777 w 393852"/>
              <a:gd name="connsiteY43" fmla="*/ 265072 h 355434"/>
              <a:gd name="connsiteX44" fmla="*/ 297733 w 393852"/>
              <a:gd name="connsiteY44" fmla="*/ 270950 h 355434"/>
              <a:gd name="connsiteX45" fmla="*/ 297733 w 393852"/>
              <a:gd name="connsiteY45" fmla="*/ 292545 h 355434"/>
              <a:gd name="connsiteX46" fmla="*/ 272543 w 393852"/>
              <a:gd name="connsiteY46" fmla="*/ 286189 h 355434"/>
              <a:gd name="connsiteX47" fmla="*/ 269660 w 393852"/>
              <a:gd name="connsiteY47" fmla="*/ 301785 h 355434"/>
              <a:gd name="connsiteX48" fmla="*/ 297734 w 393852"/>
              <a:gd name="connsiteY48" fmla="*/ 307060 h 355434"/>
              <a:gd name="connsiteX49" fmla="*/ 297734 w 393852"/>
              <a:gd name="connsiteY49" fmla="*/ 317500 h 355434"/>
              <a:gd name="connsiteX50" fmla="*/ 305890 w 393852"/>
              <a:gd name="connsiteY50" fmla="*/ 317500 h 355434"/>
              <a:gd name="connsiteX51" fmla="*/ 305890 w 393852"/>
              <a:gd name="connsiteY51" fmla="*/ 306820 h 355434"/>
              <a:gd name="connsiteX52" fmla="*/ 335648 w 393852"/>
              <a:gd name="connsiteY52" fmla="*/ 281389 h 35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93852" h="355434">
                <a:moveTo>
                  <a:pt x="153853" y="67435"/>
                </a:moveTo>
                <a:lnTo>
                  <a:pt x="187453" y="67435"/>
                </a:lnTo>
                <a:lnTo>
                  <a:pt x="187453" y="197035"/>
                </a:lnTo>
                <a:lnTo>
                  <a:pt x="91453" y="197035"/>
                </a:lnTo>
                <a:lnTo>
                  <a:pt x="91453" y="163435"/>
                </a:lnTo>
                <a:lnTo>
                  <a:pt x="153853" y="163435"/>
                </a:lnTo>
                <a:close/>
                <a:moveTo>
                  <a:pt x="168253" y="302635"/>
                </a:moveTo>
                <a:cubicBezTo>
                  <a:pt x="94025" y="302640"/>
                  <a:pt x="33849" y="242469"/>
                  <a:pt x="33845" y="168242"/>
                </a:cubicBezTo>
                <a:cubicBezTo>
                  <a:pt x="33841" y="94015"/>
                  <a:pt x="94011" y="33839"/>
                  <a:pt x="168238" y="33835"/>
                </a:cubicBezTo>
                <a:cubicBezTo>
                  <a:pt x="236901" y="33831"/>
                  <a:pt x="294526" y="85585"/>
                  <a:pt x="301874" y="153854"/>
                </a:cubicBezTo>
                <a:cubicBezTo>
                  <a:pt x="302134" y="153854"/>
                  <a:pt x="302392" y="153835"/>
                  <a:pt x="302653" y="153835"/>
                </a:cubicBezTo>
                <a:cubicBezTo>
                  <a:pt x="313961" y="153829"/>
                  <a:pt x="325208" y="155567"/>
                  <a:pt x="335989" y="158989"/>
                </a:cubicBezTo>
                <a:cubicBezTo>
                  <a:pt x="330944" y="66279"/>
                  <a:pt x="251699" y="-4790"/>
                  <a:pt x="158989" y="253"/>
                </a:cubicBezTo>
                <a:cubicBezTo>
                  <a:pt x="66278" y="5295"/>
                  <a:pt x="-4790" y="84540"/>
                  <a:pt x="253" y="177251"/>
                </a:cubicBezTo>
                <a:cubicBezTo>
                  <a:pt x="5295" y="269961"/>
                  <a:pt x="84540" y="341030"/>
                  <a:pt x="177250" y="335985"/>
                </a:cubicBezTo>
                <a:cubicBezTo>
                  <a:pt x="189670" y="335313"/>
                  <a:pt x="201976" y="333259"/>
                  <a:pt x="213943" y="329870"/>
                </a:cubicBezTo>
                <a:cubicBezTo>
                  <a:pt x="207051" y="320572"/>
                  <a:pt x="201667" y="310248"/>
                  <a:pt x="197987" y="299280"/>
                </a:cubicBezTo>
                <a:cubicBezTo>
                  <a:pt x="188232" y="301502"/>
                  <a:pt x="178258" y="302625"/>
                  <a:pt x="168253" y="302635"/>
                </a:cubicBezTo>
                <a:close/>
                <a:moveTo>
                  <a:pt x="288977" y="244676"/>
                </a:moveTo>
                <a:cubicBezTo>
                  <a:pt x="288977" y="249598"/>
                  <a:pt x="291377" y="251754"/>
                  <a:pt x="298694" y="253798"/>
                </a:cubicBezTo>
                <a:lnTo>
                  <a:pt x="298694" y="236159"/>
                </a:lnTo>
                <a:cubicBezTo>
                  <a:pt x="292333" y="236759"/>
                  <a:pt x="288977" y="239637"/>
                  <a:pt x="288977" y="244676"/>
                </a:cubicBezTo>
                <a:close/>
                <a:moveTo>
                  <a:pt x="305889" y="273111"/>
                </a:moveTo>
                <a:lnTo>
                  <a:pt x="305889" y="292305"/>
                </a:lnTo>
                <a:cubicBezTo>
                  <a:pt x="313453" y="291705"/>
                  <a:pt x="316813" y="288830"/>
                  <a:pt x="316813" y="282711"/>
                </a:cubicBezTo>
                <a:cubicBezTo>
                  <a:pt x="316813" y="277428"/>
                  <a:pt x="314528" y="275389"/>
                  <a:pt x="305889" y="273111"/>
                </a:cubicBezTo>
                <a:close/>
                <a:moveTo>
                  <a:pt x="393853" y="264235"/>
                </a:moveTo>
                <a:cubicBezTo>
                  <a:pt x="393853" y="314601"/>
                  <a:pt x="353019" y="355435"/>
                  <a:pt x="302653" y="355435"/>
                </a:cubicBezTo>
                <a:cubicBezTo>
                  <a:pt x="252284" y="355435"/>
                  <a:pt x="211453" y="314601"/>
                  <a:pt x="211453" y="264235"/>
                </a:cubicBezTo>
                <a:cubicBezTo>
                  <a:pt x="211453" y="213867"/>
                  <a:pt x="252284" y="173035"/>
                  <a:pt x="302653" y="173035"/>
                </a:cubicBezTo>
                <a:cubicBezTo>
                  <a:pt x="352995" y="173092"/>
                  <a:pt x="393795" y="213890"/>
                  <a:pt x="393853" y="264235"/>
                </a:cubicBezTo>
                <a:close/>
                <a:moveTo>
                  <a:pt x="335648" y="281389"/>
                </a:moveTo>
                <a:cubicBezTo>
                  <a:pt x="336363" y="273532"/>
                  <a:pt x="332360" y="265997"/>
                  <a:pt x="325448" y="262193"/>
                </a:cubicBezTo>
                <a:cubicBezTo>
                  <a:pt x="319558" y="259253"/>
                  <a:pt x="313304" y="257115"/>
                  <a:pt x="306850" y="255837"/>
                </a:cubicBezTo>
                <a:lnTo>
                  <a:pt x="306850" y="235920"/>
                </a:lnTo>
                <a:cubicBezTo>
                  <a:pt x="313851" y="236396"/>
                  <a:pt x="320734" y="237975"/>
                  <a:pt x="327248" y="240598"/>
                </a:cubicBezTo>
                <a:lnTo>
                  <a:pt x="330723" y="225603"/>
                </a:lnTo>
                <a:cubicBezTo>
                  <a:pt x="322981" y="223157"/>
                  <a:pt x="314960" y="221706"/>
                  <a:pt x="306850" y="221286"/>
                </a:cubicBezTo>
                <a:lnTo>
                  <a:pt x="306850" y="210968"/>
                </a:lnTo>
                <a:lnTo>
                  <a:pt x="298694" y="210968"/>
                </a:lnTo>
                <a:lnTo>
                  <a:pt x="298694" y="221286"/>
                </a:lnTo>
                <a:cubicBezTo>
                  <a:pt x="293611" y="221320"/>
                  <a:pt x="288574" y="222253"/>
                  <a:pt x="283816" y="224042"/>
                </a:cubicBezTo>
                <a:cubicBezTo>
                  <a:pt x="275111" y="227709"/>
                  <a:pt x="269641" y="236443"/>
                  <a:pt x="270143" y="245876"/>
                </a:cubicBezTo>
                <a:cubicBezTo>
                  <a:pt x="269606" y="254083"/>
                  <a:pt x="274253" y="261751"/>
                  <a:pt x="281777" y="265072"/>
                </a:cubicBezTo>
                <a:cubicBezTo>
                  <a:pt x="286905" y="267515"/>
                  <a:pt x="292246" y="269482"/>
                  <a:pt x="297733" y="270950"/>
                </a:cubicBezTo>
                <a:lnTo>
                  <a:pt x="297733" y="292545"/>
                </a:lnTo>
                <a:cubicBezTo>
                  <a:pt x="288918" y="292723"/>
                  <a:pt x="280218" y="290529"/>
                  <a:pt x="272543" y="286189"/>
                </a:cubicBezTo>
                <a:lnTo>
                  <a:pt x="269660" y="301785"/>
                </a:lnTo>
                <a:cubicBezTo>
                  <a:pt x="278508" y="305611"/>
                  <a:pt x="288100" y="307416"/>
                  <a:pt x="297734" y="307060"/>
                </a:cubicBezTo>
                <a:lnTo>
                  <a:pt x="297734" y="317500"/>
                </a:lnTo>
                <a:lnTo>
                  <a:pt x="305890" y="317500"/>
                </a:lnTo>
                <a:lnTo>
                  <a:pt x="305890" y="306820"/>
                </a:lnTo>
                <a:cubicBezTo>
                  <a:pt x="326168" y="305145"/>
                  <a:pt x="335648" y="296985"/>
                  <a:pt x="335648" y="281389"/>
                </a:cubicBezTo>
                <a:close/>
              </a:path>
            </a:pathLst>
          </a:custGeom>
          <a:solidFill>
            <a:srgbClr val="000028"/>
          </a:solidFill>
          <a:ln w="4763" cap="flat">
            <a:noFill/>
            <a:prstDash val="solid"/>
            <a:miter/>
          </a:ln>
        </p:spPr>
        <p:txBody>
          <a:bodyPr rtlCol="0" anchor="ctr"/>
          <a:lstStyle>
            <a:defPPr>
              <a:defRPr lang="en-US"/>
            </a:defPPr>
            <a:lvl1pPr>
              <a:spcBef>
                <a:spcPts val="0"/>
              </a:spcBef>
              <a:buClr>
                <a:schemeClr val="accent1"/>
              </a:buClr>
              <a:defRPr sz="1800"/>
            </a:lvl1pPr>
            <a:lvl2pPr marL="180000" indent="-180000">
              <a:spcBef>
                <a:spcPts val="0"/>
              </a:spcBef>
              <a:buClr>
                <a:schemeClr val="accent1"/>
              </a:buClr>
              <a:buFont typeface="Arial" panose="020B0604020202020204" pitchFamily="34" charset="0"/>
              <a:buChar char="•"/>
              <a:defRPr sz="1800"/>
            </a:lvl2pPr>
            <a:lvl3pPr marL="360000" indent="-180000">
              <a:spcBef>
                <a:spcPts val="0"/>
              </a:spcBef>
              <a:buClr>
                <a:schemeClr val="accent1"/>
              </a:buClr>
              <a:buFont typeface="Arial" panose="020B0604020202020204" pitchFamily="34" charset="0"/>
              <a:buChar char="•"/>
              <a:defRPr sz="1800"/>
            </a:lvl3pPr>
            <a:lvl4pPr marL="540000" indent="-180000">
              <a:spcBef>
                <a:spcPts val="0"/>
              </a:spcBef>
              <a:buClr>
                <a:schemeClr val="accent1"/>
              </a:buClr>
              <a:buFont typeface="Arial" panose="020B0604020202020204" pitchFamily="34" charset="0"/>
              <a:buChar char="•"/>
              <a:defRPr sz="1800"/>
            </a:lvl4pPr>
            <a:lvl5pPr marL="720000" indent="-180000">
              <a:spcBef>
                <a:spcPts val="0"/>
              </a:spcBef>
              <a:buClr>
                <a:schemeClr val="accent1"/>
              </a:buClr>
              <a:buFont typeface="Arial" panose="020B0604020202020204" pitchFamily="34" charset="0"/>
              <a:buChar char="•"/>
              <a:defRPr sz="1800"/>
            </a:lvl5pPr>
            <a:lvl6pPr marL="900000" indent="-180000">
              <a:spcBef>
                <a:spcPts val="0"/>
              </a:spcBef>
              <a:buClr>
                <a:schemeClr val="accent1"/>
              </a:buClr>
              <a:buFont typeface="Arial" panose="020B0604020202020204" pitchFamily="34" charset="0"/>
              <a:buChar char="•"/>
              <a:defRPr sz="1800"/>
            </a:lvl6pPr>
            <a:lvl7pPr marL="1080000" indent="-180000">
              <a:spcBef>
                <a:spcPts val="0"/>
              </a:spcBef>
              <a:buClr>
                <a:schemeClr val="accent1"/>
              </a:buClr>
              <a:buFont typeface="Arial" panose="020B0604020202020204" pitchFamily="34" charset="0"/>
              <a:buChar char="•"/>
              <a:defRPr sz="1800"/>
            </a:lvl7pPr>
            <a:lvl8pPr marL="1260000" indent="-180000">
              <a:spcBef>
                <a:spcPts val="0"/>
              </a:spcBef>
              <a:buClr>
                <a:schemeClr val="accent1"/>
              </a:buClr>
              <a:buFont typeface="Arial" panose="020B0604020202020204" pitchFamily="34" charset="0"/>
              <a:buChar char="•"/>
              <a:defRPr sz="1800"/>
            </a:lvl8pPr>
            <a:lvl9pPr marL="1440000" indent="-180000">
              <a:spcBef>
                <a:spcPts val="0"/>
              </a:spcBef>
              <a:buClr>
                <a:schemeClr val="accent1"/>
              </a:buClr>
              <a:buFont typeface="Arial" panose="020B0604020202020204" pitchFamily="34" charset="0"/>
              <a:buChar char="•"/>
              <a:defRPr sz="1800"/>
            </a:lvl9pPr>
          </a:lstStyle>
          <a:p>
            <a:endParaRPr lang="de-DE"/>
          </a:p>
        </p:txBody>
      </p:sp>
      <p:sp>
        <p:nvSpPr>
          <p:cNvPr id="23" name="Freihandform: Form 22">
            <a:extLst>
              <a:ext uri="{FF2B5EF4-FFF2-40B4-BE49-F238E27FC236}">
                <a16:creationId xmlns:a16="http://schemas.microsoft.com/office/drawing/2014/main" id="{3FACCB26-47CE-62F6-A2DF-0361B954B8F3}"/>
              </a:ext>
            </a:extLst>
          </p:cNvPr>
          <p:cNvSpPr/>
          <p:nvPr/>
        </p:nvSpPr>
        <p:spPr>
          <a:xfrm>
            <a:off x="531556" y="3570343"/>
            <a:ext cx="317735" cy="278006"/>
          </a:xfrm>
          <a:custGeom>
            <a:avLst/>
            <a:gdLst>
              <a:gd name="connsiteX0" fmla="*/ 167686 w 317735"/>
              <a:gd name="connsiteY0" fmla="*/ 189750 h 278006"/>
              <a:gd name="connsiteX1" fmla="*/ 167686 w 317735"/>
              <a:gd name="connsiteY1" fmla="*/ 171076 h 278006"/>
              <a:gd name="connsiteX2" fmla="*/ 179964 w 317735"/>
              <a:gd name="connsiteY2" fmla="*/ 165967 h 278006"/>
              <a:gd name="connsiteX3" fmla="*/ 193185 w 317735"/>
              <a:gd name="connsiteY3" fmla="*/ 179188 h 278006"/>
              <a:gd name="connsiteX4" fmla="*/ 205666 w 317735"/>
              <a:gd name="connsiteY4" fmla="*/ 166708 h 278006"/>
              <a:gd name="connsiteX5" fmla="*/ 192445 w 317735"/>
              <a:gd name="connsiteY5" fmla="*/ 153487 h 278006"/>
              <a:gd name="connsiteX6" fmla="*/ 197553 w 317735"/>
              <a:gd name="connsiteY6" fmla="*/ 141210 h 278006"/>
              <a:gd name="connsiteX7" fmla="*/ 216227 w 317735"/>
              <a:gd name="connsiteY7" fmla="*/ 141210 h 278006"/>
              <a:gd name="connsiteX8" fmla="*/ 216227 w 317735"/>
              <a:gd name="connsiteY8" fmla="*/ 123558 h 278006"/>
              <a:gd name="connsiteX9" fmla="*/ 197553 w 317735"/>
              <a:gd name="connsiteY9" fmla="*/ 123558 h 278006"/>
              <a:gd name="connsiteX10" fmla="*/ 192445 w 317735"/>
              <a:gd name="connsiteY10" fmla="*/ 111281 h 278006"/>
              <a:gd name="connsiteX11" fmla="*/ 205666 w 317735"/>
              <a:gd name="connsiteY11" fmla="*/ 98060 h 278006"/>
              <a:gd name="connsiteX12" fmla="*/ 193184 w 317735"/>
              <a:gd name="connsiteY12" fmla="*/ 85580 h 278006"/>
              <a:gd name="connsiteX13" fmla="*/ 179964 w 317735"/>
              <a:gd name="connsiteY13" fmla="*/ 98801 h 278006"/>
              <a:gd name="connsiteX14" fmla="*/ 167686 w 317735"/>
              <a:gd name="connsiteY14" fmla="*/ 93692 h 278006"/>
              <a:gd name="connsiteX15" fmla="*/ 167686 w 317735"/>
              <a:gd name="connsiteY15" fmla="*/ 75018 h 278006"/>
              <a:gd name="connsiteX16" fmla="*/ 150035 w 317735"/>
              <a:gd name="connsiteY16" fmla="*/ 75018 h 278006"/>
              <a:gd name="connsiteX17" fmla="*/ 150035 w 317735"/>
              <a:gd name="connsiteY17" fmla="*/ 93692 h 278006"/>
              <a:gd name="connsiteX18" fmla="*/ 137758 w 317735"/>
              <a:gd name="connsiteY18" fmla="*/ 98799 h 278006"/>
              <a:gd name="connsiteX19" fmla="*/ 124537 w 317735"/>
              <a:gd name="connsiteY19" fmla="*/ 85580 h 278006"/>
              <a:gd name="connsiteX20" fmla="*/ 112056 w 317735"/>
              <a:gd name="connsiteY20" fmla="*/ 98060 h 278006"/>
              <a:gd name="connsiteX21" fmla="*/ 125276 w 317735"/>
              <a:gd name="connsiteY21" fmla="*/ 111281 h 278006"/>
              <a:gd name="connsiteX22" fmla="*/ 120168 w 317735"/>
              <a:gd name="connsiteY22" fmla="*/ 123558 h 278006"/>
              <a:gd name="connsiteX23" fmla="*/ 101494 w 317735"/>
              <a:gd name="connsiteY23" fmla="*/ 123558 h 278006"/>
              <a:gd name="connsiteX24" fmla="*/ 101494 w 317735"/>
              <a:gd name="connsiteY24" fmla="*/ 141210 h 278006"/>
              <a:gd name="connsiteX25" fmla="*/ 120168 w 317735"/>
              <a:gd name="connsiteY25" fmla="*/ 141210 h 278006"/>
              <a:gd name="connsiteX26" fmla="*/ 125276 w 317735"/>
              <a:gd name="connsiteY26" fmla="*/ 153487 h 278006"/>
              <a:gd name="connsiteX27" fmla="*/ 112056 w 317735"/>
              <a:gd name="connsiteY27" fmla="*/ 166708 h 278006"/>
              <a:gd name="connsiteX28" fmla="*/ 124537 w 317735"/>
              <a:gd name="connsiteY28" fmla="*/ 179188 h 278006"/>
              <a:gd name="connsiteX29" fmla="*/ 137758 w 317735"/>
              <a:gd name="connsiteY29" fmla="*/ 165967 h 278006"/>
              <a:gd name="connsiteX30" fmla="*/ 150035 w 317735"/>
              <a:gd name="connsiteY30" fmla="*/ 171076 h 278006"/>
              <a:gd name="connsiteX31" fmla="*/ 150035 w 317735"/>
              <a:gd name="connsiteY31" fmla="*/ 189750 h 278006"/>
              <a:gd name="connsiteX32" fmla="*/ 136797 w 317735"/>
              <a:gd name="connsiteY32" fmla="*/ 132384 h 278006"/>
              <a:gd name="connsiteX33" fmla="*/ 158861 w 317735"/>
              <a:gd name="connsiteY33" fmla="*/ 110320 h 278006"/>
              <a:gd name="connsiteX34" fmla="*/ 180925 w 317735"/>
              <a:gd name="connsiteY34" fmla="*/ 132384 h 278006"/>
              <a:gd name="connsiteX35" fmla="*/ 158861 w 317735"/>
              <a:gd name="connsiteY35" fmla="*/ 154448 h 278006"/>
              <a:gd name="connsiteX36" fmla="*/ 136797 w 317735"/>
              <a:gd name="connsiteY36" fmla="*/ 132384 h 278006"/>
              <a:gd name="connsiteX37" fmla="*/ 317722 w 317735"/>
              <a:gd name="connsiteY37" fmla="*/ 152242 h 278006"/>
              <a:gd name="connsiteX38" fmla="*/ 304483 w 317735"/>
              <a:gd name="connsiteY38" fmla="*/ 189750 h 278006"/>
              <a:gd name="connsiteX39" fmla="*/ 269181 w 317735"/>
              <a:gd name="connsiteY39" fmla="*/ 189750 h 278006"/>
              <a:gd name="connsiteX40" fmla="*/ 269181 w 317735"/>
              <a:gd name="connsiteY40" fmla="*/ 231948 h 278006"/>
              <a:gd name="connsiteX41" fmla="*/ 230843 w 317735"/>
              <a:gd name="connsiteY41" fmla="*/ 270284 h 278006"/>
              <a:gd name="connsiteX42" fmla="*/ 216227 w 317735"/>
              <a:gd name="connsiteY42" fmla="*/ 278006 h 278006"/>
              <a:gd name="connsiteX43" fmla="*/ 180925 w 317735"/>
              <a:gd name="connsiteY43" fmla="*/ 278006 h 278006"/>
              <a:gd name="connsiteX44" fmla="*/ 163274 w 317735"/>
              <a:gd name="connsiteY44" fmla="*/ 260355 h 278006"/>
              <a:gd name="connsiteX45" fmla="*/ 180925 w 317735"/>
              <a:gd name="connsiteY45" fmla="*/ 242704 h 278006"/>
              <a:gd name="connsiteX46" fmla="*/ 216227 w 317735"/>
              <a:gd name="connsiteY46" fmla="*/ 242704 h 278006"/>
              <a:gd name="connsiteX47" fmla="*/ 228480 w 317735"/>
              <a:gd name="connsiteY47" fmla="*/ 247686 h 278006"/>
              <a:gd name="connsiteX48" fmla="*/ 251530 w 317735"/>
              <a:gd name="connsiteY48" fmla="*/ 224635 h 278006"/>
              <a:gd name="connsiteX49" fmla="*/ 251530 w 317735"/>
              <a:gd name="connsiteY49" fmla="*/ 75018 h 278006"/>
              <a:gd name="connsiteX50" fmla="*/ 194163 w 317735"/>
              <a:gd name="connsiteY50" fmla="*/ 17651 h 278006"/>
              <a:gd name="connsiteX51" fmla="*/ 123558 w 317735"/>
              <a:gd name="connsiteY51" fmla="*/ 17651 h 278006"/>
              <a:gd name="connsiteX52" fmla="*/ 66192 w 317735"/>
              <a:gd name="connsiteY52" fmla="*/ 75018 h 278006"/>
              <a:gd name="connsiteX53" fmla="*/ 66192 w 317735"/>
              <a:gd name="connsiteY53" fmla="*/ 189750 h 278006"/>
              <a:gd name="connsiteX54" fmla="*/ 13238 w 317735"/>
              <a:gd name="connsiteY54" fmla="*/ 189750 h 278006"/>
              <a:gd name="connsiteX55" fmla="*/ 13238 w 317735"/>
              <a:gd name="connsiteY55" fmla="*/ 114733 h 278006"/>
              <a:gd name="connsiteX56" fmla="*/ 48541 w 317735"/>
              <a:gd name="connsiteY56" fmla="*/ 114733 h 278006"/>
              <a:gd name="connsiteX57" fmla="*/ 48541 w 317735"/>
              <a:gd name="connsiteY57" fmla="*/ 75018 h 278006"/>
              <a:gd name="connsiteX58" fmla="*/ 123558 w 317735"/>
              <a:gd name="connsiteY58" fmla="*/ 0 h 278006"/>
              <a:gd name="connsiteX59" fmla="*/ 194163 w 317735"/>
              <a:gd name="connsiteY59" fmla="*/ 0 h 278006"/>
              <a:gd name="connsiteX60" fmla="*/ 269181 w 317735"/>
              <a:gd name="connsiteY60" fmla="*/ 75018 h 278006"/>
              <a:gd name="connsiteX61" fmla="*/ 269181 w 317735"/>
              <a:gd name="connsiteY61" fmla="*/ 114733 h 278006"/>
              <a:gd name="connsiteX62" fmla="*/ 304483 w 317735"/>
              <a:gd name="connsiteY62" fmla="*/ 114733 h 278006"/>
              <a:gd name="connsiteX63" fmla="*/ 317722 w 317735"/>
              <a:gd name="connsiteY63" fmla="*/ 152242 h 278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17735" h="278006">
                <a:moveTo>
                  <a:pt x="167686" y="189750"/>
                </a:moveTo>
                <a:lnTo>
                  <a:pt x="167686" y="171076"/>
                </a:lnTo>
                <a:cubicBezTo>
                  <a:pt x="172039" y="170080"/>
                  <a:pt x="176190" y="168353"/>
                  <a:pt x="179964" y="165967"/>
                </a:cubicBezTo>
                <a:lnTo>
                  <a:pt x="193185" y="179188"/>
                </a:lnTo>
                <a:lnTo>
                  <a:pt x="205666" y="166708"/>
                </a:lnTo>
                <a:lnTo>
                  <a:pt x="192445" y="153487"/>
                </a:lnTo>
                <a:cubicBezTo>
                  <a:pt x="194830" y="149713"/>
                  <a:pt x="196558" y="145562"/>
                  <a:pt x="197553" y="141210"/>
                </a:cubicBezTo>
                <a:lnTo>
                  <a:pt x="216227" y="141210"/>
                </a:lnTo>
                <a:lnTo>
                  <a:pt x="216227" y="123558"/>
                </a:lnTo>
                <a:lnTo>
                  <a:pt x="197553" y="123558"/>
                </a:lnTo>
                <a:cubicBezTo>
                  <a:pt x="196558" y="119206"/>
                  <a:pt x="194830" y="115055"/>
                  <a:pt x="192445" y="111281"/>
                </a:cubicBezTo>
                <a:lnTo>
                  <a:pt x="205666" y="98060"/>
                </a:lnTo>
                <a:lnTo>
                  <a:pt x="193184" y="85580"/>
                </a:lnTo>
                <a:lnTo>
                  <a:pt x="179964" y="98801"/>
                </a:lnTo>
                <a:cubicBezTo>
                  <a:pt x="176190" y="96415"/>
                  <a:pt x="172039" y="94688"/>
                  <a:pt x="167686" y="93692"/>
                </a:cubicBezTo>
                <a:lnTo>
                  <a:pt x="167686" y="75018"/>
                </a:lnTo>
                <a:lnTo>
                  <a:pt x="150035" y="75018"/>
                </a:lnTo>
                <a:lnTo>
                  <a:pt x="150035" y="93692"/>
                </a:lnTo>
                <a:cubicBezTo>
                  <a:pt x="145683" y="94688"/>
                  <a:pt x="141532" y="96415"/>
                  <a:pt x="137758" y="98799"/>
                </a:cubicBezTo>
                <a:lnTo>
                  <a:pt x="124537" y="85580"/>
                </a:lnTo>
                <a:lnTo>
                  <a:pt x="112056" y="98060"/>
                </a:lnTo>
                <a:lnTo>
                  <a:pt x="125276" y="111281"/>
                </a:lnTo>
                <a:cubicBezTo>
                  <a:pt x="122891" y="115055"/>
                  <a:pt x="121164" y="119206"/>
                  <a:pt x="120168" y="123558"/>
                </a:cubicBezTo>
                <a:lnTo>
                  <a:pt x="101494" y="123558"/>
                </a:lnTo>
                <a:lnTo>
                  <a:pt x="101494" y="141210"/>
                </a:lnTo>
                <a:lnTo>
                  <a:pt x="120168" y="141210"/>
                </a:lnTo>
                <a:cubicBezTo>
                  <a:pt x="121164" y="145562"/>
                  <a:pt x="122891" y="149713"/>
                  <a:pt x="125276" y="153487"/>
                </a:cubicBezTo>
                <a:lnTo>
                  <a:pt x="112056" y="166708"/>
                </a:lnTo>
                <a:lnTo>
                  <a:pt x="124537" y="179188"/>
                </a:lnTo>
                <a:lnTo>
                  <a:pt x="137758" y="165967"/>
                </a:lnTo>
                <a:cubicBezTo>
                  <a:pt x="141532" y="168353"/>
                  <a:pt x="145683" y="170080"/>
                  <a:pt x="150035" y="171076"/>
                </a:cubicBezTo>
                <a:lnTo>
                  <a:pt x="150035" y="189750"/>
                </a:lnTo>
                <a:close/>
                <a:moveTo>
                  <a:pt x="136797" y="132384"/>
                </a:moveTo>
                <a:cubicBezTo>
                  <a:pt x="136797" y="120198"/>
                  <a:pt x="146675" y="110320"/>
                  <a:pt x="158861" y="110320"/>
                </a:cubicBezTo>
                <a:cubicBezTo>
                  <a:pt x="171046" y="110320"/>
                  <a:pt x="180925" y="120198"/>
                  <a:pt x="180925" y="132384"/>
                </a:cubicBezTo>
                <a:cubicBezTo>
                  <a:pt x="180925" y="144570"/>
                  <a:pt x="171046" y="154448"/>
                  <a:pt x="158861" y="154448"/>
                </a:cubicBezTo>
                <a:cubicBezTo>
                  <a:pt x="146681" y="154434"/>
                  <a:pt x="136811" y="144564"/>
                  <a:pt x="136797" y="132384"/>
                </a:cubicBezTo>
                <a:close/>
                <a:moveTo>
                  <a:pt x="317722" y="152242"/>
                </a:moveTo>
                <a:cubicBezTo>
                  <a:pt x="318030" y="165940"/>
                  <a:pt x="313322" y="179280"/>
                  <a:pt x="304483" y="189750"/>
                </a:cubicBezTo>
                <a:lnTo>
                  <a:pt x="269181" y="189750"/>
                </a:lnTo>
                <a:lnTo>
                  <a:pt x="269181" y="231948"/>
                </a:lnTo>
                <a:lnTo>
                  <a:pt x="230843" y="270284"/>
                </a:lnTo>
                <a:cubicBezTo>
                  <a:pt x="230843" y="270284"/>
                  <a:pt x="223636" y="278006"/>
                  <a:pt x="216227" y="278006"/>
                </a:cubicBezTo>
                <a:lnTo>
                  <a:pt x="180925" y="278006"/>
                </a:lnTo>
                <a:cubicBezTo>
                  <a:pt x="171176" y="278006"/>
                  <a:pt x="163274" y="270104"/>
                  <a:pt x="163274" y="260355"/>
                </a:cubicBezTo>
                <a:cubicBezTo>
                  <a:pt x="163274" y="250607"/>
                  <a:pt x="171176" y="242704"/>
                  <a:pt x="180925" y="242704"/>
                </a:cubicBezTo>
                <a:lnTo>
                  <a:pt x="216227" y="242704"/>
                </a:lnTo>
                <a:cubicBezTo>
                  <a:pt x="220805" y="242705"/>
                  <a:pt x="225201" y="244492"/>
                  <a:pt x="228480" y="247686"/>
                </a:cubicBezTo>
                <a:lnTo>
                  <a:pt x="251530" y="224635"/>
                </a:lnTo>
                <a:lnTo>
                  <a:pt x="251530" y="75018"/>
                </a:lnTo>
                <a:cubicBezTo>
                  <a:pt x="251494" y="43350"/>
                  <a:pt x="225831" y="17687"/>
                  <a:pt x="194163" y="17651"/>
                </a:cubicBezTo>
                <a:lnTo>
                  <a:pt x="123558" y="17651"/>
                </a:lnTo>
                <a:cubicBezTo>
                  <a:pt x="91891" y="17687"/>
                  <a:pt x="66228" y="43350"/>
                  <a:pt x="66192" y="75018"/>
                </a:cubicBezTo>
                <a:lnTo>
                  <a:pt x="66192" y="189750"/>
                </a:lnTo>
                <a:lnTo>
                  <a:pt x="13238" y="189750"/>
                </a:lnTo>
                <a:cubicBezTo>
                  <a:pt x="-4413" y="167859"/>
                  <a:pt x="-4413" y="136624"/>
                  <a:pt x="13238" y="114733"/>
                </a:cubicBezTo>
                <a:lnTo>
                  <a:pt x="48541" y="114733"/>
                </a:lnTo>
                <a:lnTo>
                  <a:pt x="48541" y="75018"/>
                </a:lnTo>
                <a:cubicBezTo>
                  <a:pt x="48587" y="33606"/>
                  <a:pt x="82146" y="46"/>
                  <a:pt x="123558" y="0"/>
                </a:cubicBezTo>
                <a:lnTo>
                  <a:pt x="194163" y="0"/>
                </a:lnTo>
                <a:cubicBezTo>
                  <a:pt x="235575" y="46"/>
                  <a:pt x="269135" y="33606"/>
                  <a:pt x="269181" y="75018"/>
                </a:cubicBezTo>
                <a:lnTo>
                  <a:pt x="269181" y="114733"/>
                </a:lnTo>
                <a:lnTo>
                  <a:pt x="304483" y="114733"/>
                </a:lnTo>
                <a:cubicBezTo>
                  <a:pt x="313321" y="125204"/>
                  <a:pt x="318029" y="138543"/>
                  <a:pt x="317722" y="152242"/>
                </a:cubicBezTo>
                <a:close/>
              </a:path>
            </a:pathLst>
          </a:custGeom>
          <a:solidFill>
            <a:schemeClr val="bg2"/>
          </a:solidFill>
          <a:ln w="4382" cap="flat">
            <a:noFill/>
            <a:prstDash val="solid"/>
            <a:miter/>
          </a:ln>
        </p:spPr>
        <p:txBody>
          <a:bodyPr rtlCol="0" anchor="ctr"/>
          <a:lstStyle/>
          <a:p>
            <a:endParaRPr lang="en-US"/>
          </a:p>
        </p:txBody>
      </p:sp>
      <p:sp>
        <p:nvSpPr>
          <p:cNvPr id="25" name="Freihandform: Form 24">
            <a:extLst>
              <a:ext uri="{FF2B5EF4-FFF2-40B4-BE49-F238E27FC236}">
                <a16:creationId xmlns:a16="http://schemas.microsoft.com/office/drawing/2014/main" id="{FEF14E44-25C9-AE62-72E3-0BEB86E87AF1}"/>
              </a:ext>
            </a:extLst>
          </p:cNvPr>
          <p:cNvSpPr/>
          <p:nvPr/>
        </p:nvSpPr>
        <p:spPr bwMode="gray">
          <a:xfrm>
            <a:off x="4407582" y="3547368"/>
            <a:ext cx="334931" cy="317721"/>
          </a:xfrm>
          <a:custGeom>
            <a:avLst/>
            <a:gdLst>
              <a:gd name="connsiteX0" fmla="*/ 172778 w 520390"/>
              <a:gd name="connsiteY0" fmla="*/ 201849 h 493651"/>
              <a:gd name="connsiteX1" fmla="*/ 201848 w 520390"/>
              <a:gd name="connsiteY1" fmla="*/ 172778 h 493651"/>
              <a:gd name="connsiteX2" fmla="*/ 175520 w 520390"/>
              <a:gd name="connsiteY2" fmla="*/ 146450 h 493651"/>
              <a:gd name="connsiteX3" fmla="*/ 182171 w 520390"/>
              <a:gd name="connsiteY3" fmla="*/ 130269 h 493651"/>
              <a:gd name="connsiteX4" fmla="*/ 219401 w 520390"/>
              <a:gd name="connsiteY4" fmla="*/ 130269 h 493651"/>
              <a:gd name="connsiteX5" fmla="*/ 219401 w 520390"/>
              <a:gd name="connsiteY5" fmla="*/ 89131 h 493651"/>
              <a:gd name="connsiteX6" fmla="*/ 182171 w 520390"/>
              <a:gd name="connsiteY6" fmla="*/ 89131 h 493651"/>
              <a:gd name="connsiteX7" fmla="*/ 175520 w 520390"/>
              <a:gd name="connsiteY7" fmla="*/ 72951 h 493651"/>
              <a:gd name="connsiteX8" fmla="*/ 201848 w 520390"/>
              <a:gd name="connsiteY8" fmla="*/ 46623 h 493651"/>
              <a:gd name="connsiteX9" fmla="*/ 172778 w 520390"/>
              <a:gd name="connsiteY9" fmla="*/ 17552 h 493651"/>
              <a:gd name="connsiteX10" fmla="*/ 146450 w 520390"/>
              <a:gd name="connsiteY10" fmla="*/ 43880 h 493651"/>
              <a:gd name="connsiteX11" fmla="*/ 130269 w 520390"/>
              <a:gd name="connsiteY11" fmla="*/ 37230 h 493651"/>
              <a:gd name="connsiteX12" fmla="*/ 130269 w 520390"/>
              <a:gd name="connsiteY12" fmla="*/ 0 h 493651"/>
              <a:gd name="connsiteX13" fmla="*/ 89131 w 520390"/>
              <a:gd name="connsiteY13" fmla="*/ 0 h 493651"/>
              <a:gd name="connsiteX14" fmla="*/ 89131 w 520390"/>
              <a:gd name="connsiteY14" fmla="*/ 37230 h 493651"/>
              <a:gd name="connsiteX15" fmla="*/ 72951 w 520390"/>
              <a:gd name="connsiteY15" fmla="*/ 43880 h 493651"/>
              <a:gd name="connsiteX16" fmla="*/ 46623 w 520390"/>
              <a:gd name="connsiteY16" fmla="*/ 17552 h 493651"/>
              <a:gd name="connsiteX17" fmla="*/ 17552 w 520390"/>
              <a:gd name="connsiteY17" fmla="*/ 46623 h 493651"/>
              <a:gd name="connsiteX18" fmla="*/ 43880 w 520390"/>
              <a:gd name="connsiteY18" fmla="*/ 72951 h 493651"/>
              <a:gd name="connsiteX19" fmla="*/ 37230 w 520390"/>
              <a:gd name="connsiteY19" fmla="*/ 89131 h 493651"/>
              <a:gd name="connsiteX20" fmla="*/ 0 w 520390"/>
              <a:gd name="connsiteY20" fmla="*/ 89131 h 493651"/>
              <a:gd name="connsiteX21" fmla="*/ 0 w 520390"/>
              <a:gd name="connsiteY21" fmla="*/ 130269 h 493651"/>
              <a:gd name="connsiteX22" fmla="*/ 37230 w 520390"/>
              <a:gd name="connsiteY22" fmla="*/ 130269 h 493651"/>
              <a:gd name="connsiteX23" fmla="*/ 43880 w 520390"/>
              <a:gd name="connsiteY23" fmla="*/ 146450 h 493651"/>
              <a:gd name="connsiteX24" fmla="*/ 17552 w 520390"/>
              <a:gd name="connsiteY24" fmla="*/ 172778 h 493651"/>
              <a:gd name="connsiteX25" fmla="*/ 46623 w 520390"/>
              <a:gd name="connsiteY25" fmla="*/ 201849 h 493651"/>
              <a:gd name="connsiteX26" fmla="*/ 72951 w 520390"/>
              <a:gd name="connsiteY26" fmla="*/ 175520 h 493651"/>
              <a:gd name="connsiteX27" fmla="*/ 89131 w 520390"/>
              <a:gd name="connsiteY27" fmla="*/ 182171 h 493651"/>
              <a:gd name="connsiteX28" fmla="*/ 89131 w 520390"/>
              <a:gd name="connsiteY28" fmla="*/ 219401 h 493651"/>
              <a:gd name="connsiteX29" fmla="*/ 130269 w 520390"/>
              <a:gd name="connsiteY29" fmla="*/ 219401 h 493651"/>
              <a:gd name="connsiteX30" fmla="*/ 130269 w 520390"/>
              <a:gd name="connsiteY30" fmla="*/ 182171 h 493651"/>
              <a:gd name="connsiteX31" fmla="*/ 146450 w 520390"/>
              <a:gd name="connsiteY31" fmla="*/ 175520 h 493651"/>
              <a:gd name="connsiteX32" fmla="*/ 172778 w 520390"/>
              <a:gd name="connsiteY32" fmla="*/ 201849 h 493651"/>
              <a:gd name="connsiteX33" fmla="*/ 109769 w 520390"/>
              <a:gd name="connsiteY33" fmla="*/ 157694 h 493651"/>
              <a:gd name="connsiteX34" fmla="*/ 61775 w 520390"/>
              <a:gd name="connsiteY34" fmla="*/ 109700 h 493651"/>
              <a:gd name="connsiteX35" fmla="*/ 109769 w 520390"/>
              <a:gd name="connsiteY35" fmla="*/ 61706 h 493651"/>
              <a:gd name="connsiteX36" fmla="*/ 157763 w 520390"/>
              <a:gd name="connsiteY36" fmla="*/ 109700 h 493651"/>
              <a:gd name="connsiteX37" fmla="*/ 157763 w 520390"/>
              <a:gd name="connsiteY37" fmla="*/ 109700 h 493651"/>
              <a:gd name="connsiteX38" fmla="*/ 109769 w 520390"/>
              <a:gd name="connsiteY38" fmla="*/ 157694 h 493651"/>
              <a:gd name="connsiteX39" fmla="*/ 361942 w 520390"/>
              <a:gd name="connsiteY39" fmla="*/ 332598 h 493651"/>
              <a:gd name="connsiteX40" fmla="*/ 390602 w 520390"/>
              <a:gd name="connsiteY40" fmla="*/ 316074 h 493651"/>
              <a:gd name="connsiteX41" fmla="*/ 370033 w 520390"/>
              <a:gd name="connsiteY41" fmla="*/ 280421 h 493651"/>
              <a:gd name="connsiteX42" fmla="*/ 341305 w 520390"/>
              <a:gd name="connsiteY42" fmla="*/ 297013 h 493651"/>
              <a:gd name="connsiteX43" fmla="*/ 333832 w 520390"/>
              <a:gd name="connsiteY43" fmla="*/ 289540 h 493651"/>
              <a:gd name="connsiteX44" fmla="*/ 350424 w 520390"/>
              <a:gd name="connsiteY44" fmla="*/ 260812 h 493651"/>
              <a:gd name="connsiteX45" fmla="*/ 314771 w 520390"/>
              <a:gd name="connsiteY45" fmla="*/ 240244 h 493651"/>
              <a:gd name="connsiteX46" fmla="*/ 298248 w 520390"/>
              <a:gd name="connsiteY46" fmla="*/ 268903 h 493651"/>
              <a:gd name="connsiteX47" fmla="*/ 288032 w 520390"/>
              <a:gd name="connsiteY47" fmla="*/ 266160 h 493651"/>
              <a:gd name="connsiteX48" fmla="*/ 288032 w 520390"/>
              <a:gd name="connsiteY48" fmla="*/ 233113 h 493651"/>
              <a:gd name="connsiteX49" fmla="*/ 246894 w 520390"/>
              <a:gd name="connsiteY49" fmla="*/ 233113 h 493651"/>
              <a:gd name="connsiteX50" fmla="*/ 246894 w 520390"/>
              <a:gd name="connsiteY50" fmla="*/ 266160 h 493651"/>
              <a:gd name="connsiteX51" fmla="*/ 236678 w 520390"/>
              <a:gd name="connsiteY51" fmla="*/ 268903 h 493651"/>
              <a:gd name="connsiteX52" fmla="*/ 220155 w 520390"/>
              <a:gd name="connsiteY52" fmla="*/ 240244 h 493651"/>
              <a:gd name="connsiteX53" fmla="*/ 184502 w 520390"/>
              <a:gd name="connsiteY53" fmla="*/ 260812 h 493651"/>
              <a:gd name="connsiteX54" fmla="*/ 201094 w 520390"/>
              <a:gd name="connsiteY54" fmla="*/ 289540 h 493651"/>
              <a:gd name="connsiteX55" fmla="*/ 193621 w 520390"/>
              <a:gd name="connsiteY55" fmla="*/ 297013 h 493651"/>
              <a:gd name="connsiteX56" fmla="*/ 164893 w 520390"/>
              <a:gd name="connsiteY56" fmla="*/ 280421 h 493651"/>
              <a:gd name="connsiteX57" fmla="*/ 144324 w 520390"/>
              <a:gd name="connsiteY57" fmla="*/ 316074 h 493651"/>
              <a:gd name="connsiteX58" fmla="*/ 172984 w 520390"/>
              <a:gd name="connsiteY58" fmla="*/ 332598 h 493651"/>
              <a:gd name="connsiteX59" fmla="*/ 170241 w 520390"/>
              <a:gd name="connsiteY59" fmla="*/ 342813 h 493651"/>
              <a:gd name="connsiteX60" fmla="*/ 137194 w 520390"/>
              <a:gd name="connsiteY60" fmla="*/ 342813 h 493651"/>
              <a:gd name="connsiteX61" fmla="*/ 137194 w 520390"/>
              <a:gd name="connsiteY61" fmla="*/ 383951 h 493651"/>
              <a:gd name="connsiteX62" fmla="*/ 170241 w 520390"/>
              <a:gd name="connsiteY62" fmla="*/ 383951 h 493651"/>
              <a:gd name="connsiteX63" fmla="*/ 172984 w 520390"/>
              <a:gd name="connsiteY63" fmla="*/ 394167 h 493651"/>
              <a:gd name="connsiteX64" fmla="*/ 144324 w 520390"/>
              <a:gd name="connsiteY64" fmla="*/ 410690 h 493651"/>
              <a:gd name="connsiteX65" fmla="*/ 164893 w 520390"/>
              <a:gd name="connsiteY65" fmla="*/ 446343 h 493651"/>
              <a:gd name="connsiteX66" fmla="*/ 193621 w 520390"/>
              <a:gd name="connsiteY66" fmla="*/ 429751 h 493651"/>
              <a:gd name="connsiteX67" fmla="*/ 201094 w 520390"/>
              <a:gd name="connsiteY67" fmla="*/ 437224 h 493651"/>
              <a:gd name="connsiteX68" fmla="*/ 184502 w 520390"/>
              <a:gd name="connsiteY68" fmla="*/ 465952 h 493651"/>
              <a:gd name="connsiteX69" fmla="*/ 220155 w 520390"/>
              <a:gd name="connsiteY69" fmla="*/ 486521 h 493651"/>
              <a:gd name="connsiteX70" fmla="*/ 236678 w 520390"/>
              <a:gd name="connsiteY70" fmla="*/ 457861 h 493651"/>
              <a:gd name="connsiteX71" fmla="*/ 246894 w 520390"/>
              <a:gd name="connsiteY71" fmla="*/ 460604 h 493651"/>
              <a:gd name="connsiteX72" fmla="*/ 246894 w 520390"/>
              <a:gd name="connsiteY72" fmla="*/ 493651 h 493651"/>
              <a:gd name="connsiteX73" fmla="*/ 288032 w 520390"/>
              <a:gd name="connsiteY73" fmla="*/ 493651 h 493651"/>
              <a:gd name="connsiteX74" fmla="*/ 288032 w 520390"/>
              <a:gd name="connsiteY74" fmla="*/ 460604 h 493651"/>
              <a:gd name="connsiteX75" fmla="*/ 298248 w 520390"/>
              <a:gd name="connsiteY75" fmla="*/ 457861 h 493651"/>
              <a:gd name="connsiteX76" fmla="*/ 314771 w 520390"/>
              <a:gd name="connsiteY76" fmla="*/ 486521 h 493651"/>
              <a:gd name="connsiteX77" fmla="*/ 350424 w 520390"/>
              <a:gd name="connsiteY77" fmla="*/ 465952 h 493651"/>
              <a:gd name="connsiteX78" fmla="*/ 333832 w 520390"/>
              <a:gd name="connsiteY78" fmla="*/ 437224 h 493651"/>
              <a:gd name="connsiteX79" fmla="*/ 341305 w 520390"/>
              <a:gd name="connsiteY79" fmla="*/ 429751 h 493651"/>
              <a:gd name="connsiteX80" fmla="*/ 370033 w 520390"/>
              <a:gd name="connsiteY80" fmla="*/ 446343 h 493651"/>
              <a:gd name="connsiteX81" fmla="*/ 390602 w 520390"/>
              <a:gd name="connsiteY81" fmla="*/ 410690 h 493651"/>
              <a:gd name="connsiteX82" fmla="*/ 361942 w 520390"/>
              <a:gd name="connsiteY82" fmla="*/ 394167 h 493651"/>
              <a:gd name="connsiteX83" fmla="*/ 364685 w 520390"/>
              <a:gd name="connsiteY83" fmla="*/ 383951 h 493651"/>
              <a:gd name="connsiteX84" fmla="*/ 397732 w 520390"/>
              <a:gd name="connsiteY84" fmla="*/ 383951 h 493651"/>
              <a:gd name="connsiteX85" fmla="*/ 397732 w 520390"/>
              <a:gd name="connsiteY85" fmla="*/ 342813 h 493651"/>
              <a:gd name="connsiteX86" fmla="*/ 364685 w 520390"/>
              <a:gd name="connsiteY86" fmla="*/ 342813 h 493651"/>
              <a:gd name="connsiteX87" fmla="*/ 361942 w 520390"/>
              <a:gd name="connsiteY87" fmla="*/ 332598 h 493651"/>
              <a:gd name="connsiteX88" fmla="*/ 267463 w 520390"/>
              <a:gd name="connsiteY88" fmla="*/ 435373 h 493651"/>
              <a:gd name="connsiteX89" fmla="*/ 195472 w 520390"/>
              <a:gd name="connsiteY89" fmla="*/ 363382 h 493651"/>
              <a:gd name="connsiteX90" fmla="*/ 267463 w 520390"/>
              <a:gd name="connsiteY90" fmla="*/ 291391 h 493651"/>
              <a:gd name="connsiteX91" fmla="*/ 339454 w 520390"/>
              <a:gd name="connsiteY91" fmla="*/ 363382 h 493651"/>
              <a:gd name="connsiteX92" fmla="*/ 267463 w 520390"/>
              <a:gd name="connsiteY92" fmla="*/ 435373 h 493651"/>
              <a:gd name="connsiteX93" fmla="*/ 301744 w 520390"/>
              <a:gd name="connsiteY93" fmla="*/ 363382 h 493651"/>
              <a:gd name="connsiteX94" fmla="*/ 267463 w 520390"/>
              <a:gd name="connsiteY94" fmla="*/ 397663 h 493651"/>
              <a:gd name="connsiteX95" fmla="*/ 233182 w 520390"/>
              <a:gd name="connsiteY95" fmla="*/ 363382 h 493651"/>
              <a:gd name="connsiteX96" fmla="*/ 267463 w 520390"/>
              <a:gd name="connsiteY96" fmla="*/ 329101 h 493651"/>
              <a:gd name="connsiteX97" fmla="*/ 301744 w 520390"/>
              <a:gd name="connsiteY97" fmla="*/ 363382 h 493651"/>
              <a:gd name="connsiteX98" fmla="*/ 500576 w 520390"/>
              <a:gd name="connsiteY98" fmla="*/ 150838 h 493651"/>
              <a:gd name="connsiteX99" fmla="*/ 499479 w 520390"/>
              <a:gd name="connsiteY99" fmla="*/ 139594 h 493651"/>
              <a:gd name="connsiteX100" fmla="*/ 520391 w 520390"/>
              <a:gd name="connsiteY100" fmla="*/ 127527 h 493651"/>
              <a:gd name="connsiteX101" fmla="*/ 499822 w 520390"/>
              <a:gd name="connsiteY101" fmla="*/ 91874 h 493651"/>
              <a:gd name="connsiteX102" fmla="*/ 478910 w 520390"/>
              <a:gd name="connsiteY102" fmla="*/ 103941 h 493651"/>
              <a:gd name="connsiteX103" fmla="*/ 459438 w 520390"/>
              <a:gd name="connsiteY103" fmla="*/ 92697 h 493651"/>
              <a:gd name="connsiteX104" fmla="*/ 459438 w 520390"/>
              <a:gd name="connsiteY104" fmla="*/ 68494 h 493651"/>
              <a:gd name="connsiteX105" fmla="*/ 418301 w 520390"/>
              <a:gd name="connsiteY105" fmla="*/ 68494 h 493651"/>
              <a:gd name="connsiteX106" fmla="*/ 418301 w 520390"/>
              <a:gd name="connsiteY106" fmla="*/ 92697 h 493651"/>
              <a:gd name="connsiteX107" fmla="*/ 398829 w 520390"/>
              <a:gd name="connsiteY107" fmla="*/ 103941 h 493651"/>
              <a:gd name="connsiteX108" fmla="*/ 377917 w 520390"/>
              <a:gd name="connsiteY108" fmla="*/ 91874 h 493651"/>
              <a:gd name="connsiteX109" fmla="*/ 357349 w 520390"/>
              <a:gd name="connsiteY109" fmla="*/ 127527 h 493651"/>
              <a:gd name="connsiteX110" fmla="*/ 378260 w 520390"/>
              <a:gd name="connsiteY110" fmla="*/ 139594 h 493651"/>
              <a:gd name="connsiteX111" fmla="*/ 378260 w 520390"/>
              <a:gd name="connsiteY111" fmla="*/ 162082 h 493651"/>
              <a:gd name="connsiteX112" fmla="*/ 357349 w 520390"/>
              <a:gd name="connsiteY112" fmla="*/ 174149 h 493651"/>
              <a:gd name="connsiteX113" fmla="*/ 377917 w 520390"/>
              <a:gd name="connsiteY113" fmla="*/ 209802 h 493651"/>
              <a:gd name="connsiteX114" fmla="*/ 398829 w 520390"/>
              <a:gd name="connsiteY114" fmla="*/ 197735 h 493651"/>
              <a:gd name="connsiteX115" fmla="*/ 418301 w 520390"/>
              <a:gd name="connsiteY115" fmla="*/ 208979 h 493651"/>
              <a:gd name="connsiteX116" fmla="*/ 418301 w 520390"/>
              <a:gd name="connsiteY116" fmla="*/ 233182 h 493651"/>
              <a:gd name="connsiteX117" fmla="*/ 459438 w 520390"/>
              <a:gd name="connsiteY117" fmla="*/ 233182 h 493651"/>
              <a:gd name="connsiteX118" fmla="*/ 459438 w 520390"/>
              <a:gd name="connsiteY118" fmla="*/ 208979 h 493651"/>
              <a:gd name="connsiteX119" fmla="*/ 478910 w 520390"/>
              <a:gd name="connsiteY119" fmla="*/ 197735 h 493651"/>
              <a:gd name="connsiteX120" fmla="*/ 499822 w 520390"/>
              <a:gd name="connsiteY120" fmla="*/ 209802 h 493651"/>
              <a:gd name="connsiteX121" fmla="*/ 520391 w 520390"/>
              <a:gd name="connsiteY121" fmla="*/ 174149 h 493651"/>
              <a:gd name="connsiteX122" fmla="*/ 499479 w 520390"/>
              <a:gd name="connsiteY122" fmla="*/ 162082 h 493651"/>
              <a:gd name="connsiteX123" fmla="*/ 500576 w 520390"/>
              <a:gd name="connsiteY123" fmla="*/ 150838 h 493651"/>
              <a:gd name="connsiteX124" fmla="*/ 438870 w 520390"/>
              <a:gd name="connsiteY124" fmla="*/ 185119 h 493651"/>
              <a:gd name="connsiteX125" fmla="*/ 404588 w 520390"/>
              <a:gd name="connsiteY125" fmla="*/ 150838 h 493651"/>
              <a:gd name="connsiteX126" fmla="*/ 438870 w 520390"/>
              <a:gd name="connsiteY126" fmla="*/ 116557 h 493651"/>
              <a:gd name="connsiteX127" fmla="*/ 473151 w 520390"/>
              <a:gd name="connsiteY127" fmla="*/ 150838 h 493651"/>
              <a:gd name="connsiteX128" fmla="*/ 438870 w 520390"/>
              <a:gd name="connsiteY128" fmla="*/ 185119 h 49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520390" h="493651">
                <a:moveTo>
                  <a:pt x="172778" y="201849"/>
                </a:moveTo>
                <a:lnTo>
                  <a:pt x="201848" y="172778"/>
                </a:lnTo>
                <a:lnTo>
                  <a:pt x="175520" y="146450"/>
                </a:lnTo>
                <a:cubicBezTo>
                  <a:pt x="178400" y="141376"/>
                  <a:pt x="180594" y="135891"/>
                  <a:pt x="182171" y="130269"/>
                </a:cubicBezTo>
                <a:lnTo>
                  <a:pt x="219401" y="130269"/>
                </a:lnTo>
                <a:lnTo>
                  <a:pt x="219401" y="89131"/>
                </a:lnTo>
                <a:lnTo>
                  <a:pt x="182171" y="89131"/>
                </a:lnTo>
                <a:cubicBezTo>
                  <a:pt x="180594" y="83509"/>
                  <a:pt x="178331" y="78093"/>
                  <a:pt x="175520" y="72951"/>
                </a:cubicBezTo>
                <a:lnTo>
                  <a:pt x="201848" y="46623"/>
                </a:lnTo>
                <a:lnTo>
                  <a:pt x="172778" y="17552"/>
                </a:lnTo>
                <a:lnTo>
                  <a:pt x="146450" y="43880"/>
                </a:lnTo>
                <a:cubicBezTo>
                  <a:pt x="141376" y="41000"/>
                  <a:pt x="135891" y="38806"/>
                  <a:pt x="130269" y="37230"/>
                </a:cubicBezTo>
                <a:lnTo>
                  <a:pt x="130269" y="0"/>
                </a:lnTo>
                <a:lnTo>
                  <a:pt x="89131" y="0"/>
                </a:lnTo>
                <a:lnTo>
                  <a:pt x="89131" y="37230"/>
                </a:lnTo>
                <a:cubicBezTo>
                  <a:pt x="83509" y="38806"/>
                  <a:pt x="78093" y="41069"/>
                  <a:pt x="72951" y="43880"/>
                </a:cubicBezTo>
                <a:lnTo>
                  <a:pt x="46623" y="17552"/>
                </a:lnTo>
                <a:lnTo>
                  <a:pt x="17552" y="46623"/>
                </a:lnTo>
                <a:lnTo>
                  <a:pt x="43880" y="72951"/>
                </a:lnTo>
                <a:cubicBezTo>
                  <a:pt x="41000" y="78024"/>
                  <a:pt x="38806" y="83509"/>
                  <a:pt x="37230" y="89131"/>
                </a:cubicBezTo>
                <a:lnTo>
                  <a:pt x="0" y="89131"/>
                </a:lnTo>
                <a:lnTo>
                  <a:pt x="0" y="130269"/>
                </a:lnTo>
                <a:lnTo>
                  <a:pt x="37230" y="130269"/>
                </a:lnTo>
                <a:cubicBezTo>
                  <a:pt x="38806" y="135891"/>
                  <a:pt x="41069" y="141308"/>
                  <a:pt x="43880" y="146450"/>
                </a:cubicBezTo>
                <a:lnTo>
                  <a:pt x="17552" y="172778"/>
                </a:lnTo>
                <a:lnTo>
                  <a:pt x="46623" y="201849"/>
                </a:lnTo>
                <a:lnTo>
                  <a:pt x="72951" y="175520"/>
                </a:lnTo>
                <a:cubicBezTo>
                  <a:pt x="78024" y="178400"/>
                  <a:pt x="83509" y="180594"/>
                  <a:pt x="89131" y="182171"/>
                </a:cubicBezTo>
                <a:lnTo>
                  <a:pt x="89131" y="219401"/>
                </a:lnTo>
                <a:lnTo>
                  <a:pt x="130269" y="219401"/>
                </a:lnTo>
                <a:lnTo>
                  <a:pt x="130269" y="182171"/>
                </a:lnTo>
                <a:cubicBezTo>
                  <a:pt x="135891" y="180594"/>
                  <a:pt x="141308" y="178332"/>
                  <a:pt x="146450" y="175520"/>
                </a:cubicBezTo>
                <a:lnTo>
                  <a:pt x="172778" y="201849"/>
                </a:lnTo>
                <a:close/>
                <a:moveTo>
                  <a:pt x="109769" y="157694"/>
                </a:moveTo>
                <a:cubicBezTo>
                  <a:pt x="83235" y="157694"/>
                  <a:pt x="61775" y="136234"/>
                  <a:pt x="61775" y="109700"/>
                </a:cubicBezTo>
                <a:cubicBezTo>
                  <a:pt x="61775" y="83167"/>
                  <a:pt x="83235" y="61706"/>
                  <a:pt x="109769" y="61706"/>
                </a:cubicBezTo>
                <a:cubicBezTo>
                  <a:pt x="136303" y="61706"/>
                  <a:pt x="157763" y="83167"/>
                  <a:pt x="157763" y="109700"/>
                </a:cubicBezTo>
                <a:lnTo>
                  <a:pt x="157763" y="109700"/>
                </a:lnTo>
                <a:cubicBezTo>
                  <a:pt x="157763" y="136165"/>
                  <a:pt x="136234" y="157694"/>
                  <a:pt x="109769" y="157694"/>
                </a:cubicBezTo>
                <a:close/>
                <a:moveTo>
                  <a:pt x="361942" y="332598"/>
                </a:moveTo>
                <a:lnTo>
                  <a:pt x="390602" y="316074"/>
                </a:lnTo>
                <a:lnTo>
                  <a:pt x="370033" y="280421"/>
                </a:lnTo>
                <a:lnTo>
                  <a:pt x="341305" y="297013"/>
                </a:lnTo>
                <a:cubicBezTo>
                  <a:pt x="338974" y="294408"/>
                  <a:pt x="336506" y="291940"/>
                  <a:pt x="333832" y="289540"/>
                </a:cubicBezTo>
                <a:lnTo>
                  <a:pt x="350424" y="260812"/>
                </a:lnTo>
                <a:lnTo>
                  <a:pt x="314771" y="240244"/>
                </a:lnTo>
                <a:lnTo>
                  <a:pt x="298248" y="268903"/>
                </a:lnTo>
                <a:cubicBezTo>
                  <a:pt x="294888" y="267806"/>
                  <a:pt x="291460" y="266846"/>
                  <a:pt x="288032" y="266160"/>
                </a:cubicBezTo>
                <a:lnTo>
                  <a:pt x="288032" y="233113"/>
                </a:lnTo>
                <a:lnTo>
                  <a:pt x="246894" y="233113"/>
                </a:lnTo>
                <a:lnTo>
                  <a:pt x="246894" y="266160"/>
                </a:lnTo>
                <a:cubicBezTo>
                  <a:pt x="243466" y="266914"/>
                  <a:pt x="240038" y="267806"/>
                  <a:pt x="236678" y="268903"/>
                </a:cubicBezTo>
                <a:lnTo>
                  <a:pt x="220155" y="240244"/>
                </a:lnTo>
                <a:lnTo>
                  <a:pt x="184502" y="260812"/>
                </a:lnTo>
                <a:lnTo>
                  <a:pt x="201094" y="289540"/>
                </a:lnTo>
                <a:cubicBezTo>
                  <a:pt x="198489" y="291871"/>
                  <a:pt x="196021" y="294340"/>
                  <a:pt x="193621" y="297013"/>
                </a:cubicBezTo>
                <a:lnTo>
                  <a:pt x="164893" y="280421"/>
                </a:lnTo>
                <a:lnTo>
                  <a:pt x="144324" y="316074"/>
                </a:lnTo>
                <a:lnTo>
                  <a:pt x="172984" y="332598"/>
                </a:lnTo>
                <a:cubicBezTo>
                  <a:pt x="171887" y="335957"/>
                  <a:pt x="170927" y="339385"/>
                  <a:pt x="170241" y="342813"/>
                </a:cubicBezTo>
                <a:lnTo>
                  <a:pt x="137194" y="342813"/>
                </a:lnTo>
                <a:lnTo>
                  <a:pt x="137194" y="383951"/>
                </a:lnTo>
                <a:lnTo>
                  <a:pt x="170241" y="383951"/>
                </a:lnTo>
                <a:cubicBezTo>
                  <a:pt x="170995" y="387379"/>
                  <a:pt x="171887" y="390807"/>
                  <a:pt x="172984" y="394167"/>
                </a:cubicBezTo>
                <a:lnTo>
                  <a:pt x="144324" y="410690"/>
                </a:lnTo>
                <a:lnTo>
                  <a:pt x="164893" y="446343"/>
                </a:lnTo>
                <a:lnTo>
                  <a:pt x="193621" y="429751"/>
                </a:lnTo>
                <a:cubicBezTo>
                  <a:pt x="195952" y="432356"/>
                  <a:pt x="198420" y="434824"/>
                  <a:pt x="201094" y="437224"/>
                </a:cubicBezTo>
                <a:lnTo>
                  <a:pt x="184502" y="465952"/>
                </a:lnTo>
                <a:lnTo>
                  <a:pt x="220155" y="486521"/>
                </a:lnTo>
                <a:lnTo>
                  <a:pt x="236678" y="457861"/>
                </a:lnTo>
                <a:cubicBezTo>
                  <a:pt x="240038" y="458959"/>
                  <a:pt x="243466" y="459918"/>
                  <a:pt x="246894" y="460604"/>
                </a:cubicBezTo>
                <a:lnTo>
                  <a:pt x="246894" y="493651"/>
                </a:lnTo>
                <a:lnTo>
                  <a:pt x="288032" y="493651"/>
                </a:lnTo>
                <a:lnTo>
                  <a:pt x="288032" y="460604"/>
                </a:lnTo>
                <a:cubicBezTo>
                  <a:pt x="291460" y="459850"/>
                  <a:pt x="294888" y="458959"/>
                  <a:pt x="298248" y="457861"/>
                </a:cubicBezTo>
                <a:lnTo>
                  <a:pt x="314771" y="486521"/>
                </a:lnTo>
                <a:lnTo>
                  <a:pt x="350424" y="465952"/>
                </a:lnTo>
                <a:lnTo>
                  <a:pt x="333832" y="437224"/>
                </a:lnTo>
                <a:cubicBezTo>
                  <a:pt x="336437" y="434893"/>
                  <a:pt x="338905" y="432425"/>
                  <a:pt x="341305" y="429751"/>
                </a:cubicBezTo>
                <a:lnTo>
                  <a:pt x="370033" y="446343"/>
                </a:lnTo>
                <a:lnTo>
                  <a:pt x="390602" y="410690"/>
                </a:lnTo>
                <a:lnTo>
                  <a:pt x="361942" y="394167"/>
                </a:lnTo>
                <a:cubicBezTo>
                  <a:pt x="363039" y="390807"/>
                  <a:pt x="363999" y="387379"/>
                  <a:pt x="364685" y="383951"/>
                </a:cubicBezTo>
                <a:lnTo>
                  <a:pt x="397732" y="383951"/>
                </a:lnTo>
                <a:lnTo>
                  <a:pt x="397732" y="342813"/>
                </a:lnTo>
                <a:lnTo>
                  <a:pt x="364685" y="342813"/>
                </a:lnTo>
                <a:cubicBezTo>
                  <a:pt x="363931" y="339385"/>
                  <a:pt x="363039" y="335957"/>
                  <a:pt x="361942" y="332598"/>
                </a:cubicBezTo>
                <a:close/>
                <a:moveTo>
                  <a:pt x="267463" y="435373"/>
                </a:moveTo>
                <a:cubicBezTo>
                  <a:pt x="227697" y="435373"/>
                  <a:pt x="195472" y="403149"/>
                  <a:pt x="195472" y="363382"/>
                </a:cubicBezTo>
                <a:cubicBezTo>
                  <a:pt x="195472" y="323616"/>
                  <a:pt x="227697" y="291391"/>
                  <a:pt x="267463" y="291391"/>
                </a:cubicBezTo>
                <a:cubicBezTo>
                  <a:pt x="307229" y="291391"/>
                  <a:pt x="339454" y="323616"/>
                  <a:pt x="339454" y="363382"/>
                </a:cubicBezTo>
                <a:cubicBezTo>
                  <a:pt x="339454" y="403149"/>
                  <a:pt x="307229" y="435304"/>
                  <a:pt x="267463" y="435373"/>
                </a:cubicBezTo>
                <a:close/>
                <a:moveTo>
                  <a:pt x="301744" y="363382"/>
                </a:moveTo>
                <a:cubicBezTo>
                  <a:pt x="301744" y="382305"/>
                  <a:pt x="286386" y="397663"/>
                  <a:pt x="267463" y="397663"/>
                </a:cubicBezTo>
                <a:cubicBezTo>
                  <a:pt x="248540" y="397663"/>
                  <a:pt x="233182" y="382305"/>
                  <a:pt x="233182" y="363382"/>
                </a:cubicBezTo>
                <a:cubicBezTo>
                  <a:pt x="233182" y="344459"/>
                  <a:pt x="248540" y="329101"/>
                  <a:pt x="267463" y="329101"/>
                </a:cubicBezTo>
                <a:cubicBezTo>
                  <a:pt x="286386" y="329101"/>
                  <a:pt x="301744" y="344459"/>
                  <a:pt x="301744" y="363382"/>
                </a:cubicBezTo>
                <a:close/>
                <a:moveTo>
                  <a:pt x="500576" y="150838"/>
                </a:moveTo>
                <a:cubicBezTo>
                  <a:pt x="500576" y="147067"/>
                  <a:pt x="500233" y="143296"/>
                  <a:pt x="499479" y="139594"/>
                </a:cubicBezTo>
                <a:lnTo>
                  <a:pt x="520391" y="127527"/>
                </a:lnTo>
                <a:lnTo>
                  <a:pt x="499822" y="91874"/>
                </a:lnTo>
                <a:lnTo>
                  <a:pt x="478910" y="103941"/>
                </a:lnTo>
                <a:cubicBezTo>
                  <a:pt x="473151" y="99004"/>
                  <a:pt x="466569" y="95234"/>
                  <a:pt x="459438" y="92697"/>
                </a:cubicBezTo>
                <a:lnTo>
                  <a:pt x="459438" y="68494"/>
                </a:lnTo>
                <a:lnTo>
                  <a:pt x="418301" y="68494"/>
                </a:lnTo>
                <a:lnTo>
                  <a:pt x="418301" y="92697"/>
                </a:lnTo>
                <a:cubicBezTo>
                  <a:pt x="411170" y="95234"/>
                  <a:pt x="404588" y="99004"/>
                  <a:pt x="398829" y="103941"/>
                </a:cubicBezTo>
                <a:lnTo>
                  <a:pt x="377917" y="91874"/>
                </a:lnTo>
                <a:lnTo>
                  <a:pt x="357349" y="127527"/>
                </a:lnTo>
                <a:lnTo>
                  <a:pt x="378260" y="139594"/>
                </a:lnTo>
                <a:cubicBezTo>
                  <a:pt x="376820" y="146998"/>
                  <a:pt x="376820" y="154677"/>
                  <a:pt x="378260" y="162082"/>
                </a:cubicBezTo>
                <a:lnTo>
                  <a:pt x="357349" y="174149"/>
                </a:lnTo>
                <a:lnTo>
                  <a:pt x="377917" y="209802"/>
                </a:lnTo>
                <a:lnTo>
                  <a:pt x="398829" y="197735"/>
                </a:lnTo>
                <a:cubicBezTo>
                  <a:pt x="404588" y="202671"/>
                  <a:pt x="411170" y="206442"/>
                  <a:pt x="418301" y="208979"/>
                </a:cubicBezTo>
                <a:lnTo>
                  <a:pt x="418301" y="233182"/>
                </a:lnTo>
                <a:lnTo>
                  <a:pt x="459438" y="233182"/>
                </a:lnTo>
                <a:lnTo>
                  <a:pt x="459438" y="208979"/>
                </a:lnTo>
                <a:cubicBezTo>
                  <a:pt x="466569" y="206442"/>
                  <a:pt x="473151" y="202671"/>
                  <a:pt x="478910" y="197735"/>
                </a:cubicBezTo>
                <a:lnTo>
                  <a:pt x="499822" y="209802"/>
                </a:lnTo>
                <a:lnTo>
                  <a:pt x="520391" y="174149"/>
                </a:lnTo>
                <a:lnTo>
                  <a:pt x="499479" y="162082"/>
                </a:lnTo>
                <a:cubicBezTo>
                  <a:pt x="500165" y="158380"/>
                  <a:pt x="500576" y="154609"/>
                  <a:pt x="500576" y="150838"/>
                </a:cubicBezTo>
                <a:close/>
                <a:moveTo>
                  <a:pt x="438870" y="185119"/>
                </a:moveTo>
                <a:cubicBezTo>
                  <a:pt x="419946" y="185119"/>
                  <a:pt x="404588" y="169761"/>
                  <a:pt x="404588" y="150838"/>
                </a:cubicBezTo>
                <a:cubicBezTo>
                  <a:pt x="404588" y="131915"/>
                  <a:pt x="419946" y="116557"/>
                  <a:pt x="438870" y="116557"/>
                </a:cubicBezTo>
                <a:cubicBezTo>
                  <a:pt x="457793" y="116557"/>
                  <a:pt x="473151" y="131915"/>
                  <a:pt x="473151" y="150838"/>
                </a:cubicBezTo>
                <a:cubicBezTo>
                  <a:pt x="473151" y="169761"/>
                  <a:pt x="457793" y="185119"/>
                  <a:pt x="438870" y="185119"/>
                </a:cubicBezTo>
                <a:close/>
              </a:path>
            </a:pathLst>
          </a:custGeom>
          <a:solidFill>
            <a:schemeClr val="bg2"/>
          </a:solidFill>
          <a:ln w="6794" cap="flat">
            <a:noFill/>
            <a:prstDash val="solid"/>
            <a:miter/>
          </a:ln>
        </p:spPr>
        <p:txBody>
          <a:bodyPr rtlCol="0" anchor="ctr"/>
          <a:lstStyle/>
          <a:p>
            <a:endParaRPr lang="en-US"/>
          </a:p>
        </p:txBody>
      </p:sp>
      <p:sp>
        <p:nvSpPr>
          <p:cNvPr id="2" name="Foliennummernplatzhalter 1">
            <a:extLst>
              <a:ext uri="{FF2B5EF4-FFF2-40B4-BE49-F238E27FC236}">
                <a16:creationId xmlns:a16="http://schemas.microsoft.com/office/drawing/2014/main" id="{C3C3123E-441F-F359-A431-440BE04D07B0}"/>
              </a:ext>
            </a:extLst>
          </p:cNvPr>
          <p:cNvSpPr>
            <a:spLocks noGrp="1"/>
          </p:cNvSpPr>
          <p:nvPr>
            <p:ph type="sldNum" sz="quarter" idx="11"/>
          </p:nvPr>
        </p:nvSpPr>
        <p:spPr/>
        <p:txBody>
          <a:bodyPr/>
          <a:lstStyle/>
          <a:p>
            <a:r>
              <a:rPr lang="en-US"/>
              <a:t>Page </a:t>
            </a:r>
            <a:fld id="{15EBE321-CBB1-4E91-BD14-37C8D44326FB}" type="slidenum">
              <a:rPr lang="en-US" smtClean="0"/>
              <a:pPr/>
              <a:t>12</a:t>
            </a:fld>
            <a:endParaRPr lang="en-US"/>
          </a:p>
        </p:txBody>
      </p:sp>
    </p:spTree>
    <p:extLst>
      <p:ext uri="{BB962C8B-B14F-4D97-AF65-F5344CB8AC3E}">
        <p14:creationId xmlns:p14="http://schemas.microsoft.com/office/powerpoint/2010/main" val="553696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7EA9A-D859-499C-9DFA-771621D760B6}"/>
            </a:ext>
          </a:extLst>
        </p:cNvPr>
        <p:cNvGrpSpPr/>
        <p:nvPr/>
      </p:nvGrpSpPr>
      <p:grpSpPr>
        <a:xfrm>
          <a:off x="0" y="0"/>
          <a:ext cx="0" cy="0"/>
          <a:chOff x="0" y="0"/>
          <a:chExt cx="0" cy="0"/>
        </a:xfrm>
      </p:grpSpPr>
      <p:pic>
        <p:nvPicPr>
          <p:cNvPr id="4" name="Grafik 324">
            <a:extLst>
              <a:ext uri="{FF2B5EF4-FFF2-40B4-BE49-F238E27FC236}">
                <a16:creationId xmlns:a16="http://schemas.microsoft.com/office/drawing/2014/main" id="{B8405311-8791-02CC-8182-BC9646126663}"/>
              </a:ext>
            </a:extLst>
          </p:cNvPr>
          <p:cNvPicPr preferRelativeResize="0">
            <a:picLocks/>
          </p:cNvPicPr>
          <p:nvPr/>
        </p:nvPicPr>
        <p:blipFill>
          <a:blip r:embed="rId3"/>
          <a:srcRect l="8783" t="24111" r="22511" b="6890"/>
          <a:stretch>
            <a:fillRect/>
          </a:stretch>
        </p:blipFill>
        <p:spPr>
          <a:xfrm>
            <a:off x="7063831" y="1414463"/>
            <a:ext cx="4711480" cy="4751222"/>
          </a:xfrm>
          <a:prstGeom prst="rect">
            <a:avLst/>
          </a:prstGeom>
        </p:spPr>
      </p:pic>
      <p:sp>
        <p:nvSpPr>
          <p:cNvPr id="8" name="Titel 7">
            <a:extLst>
              <a:ext uri="{FF2B5EF4-FFF2-40B4-BE49-F238E27FC236}">
                <a16:creationId xmlns:a16="http://schemas.microsoft.com/office/drawing/2014/main" id="{D93FDD78-2CE3-2C6F-8CB6-C5179B07BDC0}"/>
              </a:ext>
            </a:extLst>
          </p:cNvPr>
          <p:cNvSpPr>
            <a:spLocks noGrp="1"/>
          </p:cNvSpPr>
          <p:nvPr>
            <p:ph type="title"/>
          </p:nvPr>
        </p:nvSpPr>
        <p:spPr/>
        <p:txBody>
          <a:bodyPr/>
          <a:lstStyle/>
          <a:p>
            <a:r>
              <a:rPr lang="en-US"/>
              <a:t>Highlight from DI CS PA regarding</a:t>
            </a:r>
            <a:br>
              <a:rPr lang="en-US"/>
            </a:br>
            <a:r>
              <a:rPr lang="en-US" b="0"/>
              <a:t>DCS Modernization Services</a:t>
            </a:r>
            <a:endParaRPr lang="en-US" sz="2000" b="0"/>
          </a:p>
        </p:txBody>
      </p:sp>
      <p:sp>
        <p:nvSpPr>
          <p:cNvPr id="3" name="Fußzeilenplatzhalter 2">
            <a:extLst>
              <a:ext uri="{FF2B5EF4-FFF2-40B4-BE49-F238E27FC236}">
                <a16:creationId xmlns:a16="http://schemas.microsoft.com/office/drawing/2014/main" id="{472BC68D-B5A7-C014-246F-641A2429003E}"/>
              </a:ext>
            </a:extLst>
          </p:cNvPr>
          <p:cNvSpPr>
            <a:spLocks noGrp="1"/>
          </p:cNvSpPr>
          <p:nvPr>
            <p:ph type="ftr" sz="quarter" idx="10"/>
          </p:nvPr>
        </p:nvSpPr>
        <p:spPr/>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a:ln>
                  <a:noFill/>
                </a:ln>
                <a:solidFill>
                  <a:prstClr val="white"/>
                </a:solidFill>
                <a:effectLst/>
                <a:uLnTx/>
                <a:uFillTx/>
                <a:latin typeface="Arial"/>
              </a:rPr>
              <a:t>Unrestricted | © Siemens 2026 | Digital Enterprise Services | September 2026</a:t>
            </a:r>
          </a:p>
        </p:txBody>
      </p:sp>
      <p:sp>
        <p:nvSpPr>
          <p:cNvPr id="7" name="Rechteck 1">
            <a:extLst>
              <a:ext uri="{FF2B5EF4-FFF2-40B4-BE49-F238E27FC236}">
                <a16:creationId xmlns:a16="http://schemas.microsoft.com/office/drawing/2014/main" id="{155B8D66-9124-ED01-41CB-0295A8AD2F0E}"/>
              </a:ext>
            </a:extLst>
          </p:cNvPr>
          <p:cNvSpPr>
            <a:spLocks/>
          </p:cNvSpPr>
          <p:nvPr/>
        </p:nvSpPr>
        <p:spPr bwMode="gray">
          <a:xfrm>
            <a:off x="411160" y="1414463"/>
            <a:ext cx="5898386" cy="1127125"/>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rIns="216000" bIns="144000" rtlCol="0" anchor="t" anchorCtr="0">
            <a:noAutofit/>
          </a:bodyPr>
          <a:lstStyle/>
          <a:p>
            <a:pPr>
              <a:spcAft>
                <a:spcPts val="600"/>
              </a:spcAft>
              <a:buClrTx/>
              <a:defRPr/>
            </a:pPr>
            <a:r>
              <a:rPr lang="en-US" sz="2000" b="1" dirty="0">
                <a:solidFill>
                  <a:srgbClr val="00C1B6"/>
                </a:solidFill>
                <a:latin typeface="Arial"/>
              </a:rPr>
              <a:t>Petrochemical Company</a:t>
            </a:r>
          </a:p>
          <a:p>
            <a:pPr lvl="0">
              <a:spcAft>
                <a:spcPts val="600"/>
              </a:spcAft>
              <a:buClrTx/>
              <a:defRPr/>
            </a:pPr>
            <a:r>
              <a:rPr kumimoji="0" lang="en-US" sz="1200" b="0" i="0" u="none" strike="noStrike" kern="0" cap="none" spc="0" normalizeH="0" baseline="0" noProof="0" dirty="0">
                <a:ln>
                  <a:noFill/>
                </a:ln>
                <a:solidFill>
                  <a:prstClr val="white"/>
                </a:solidFill>
                <a:effectLst/>
                <a:uLnTx/>
                <a:uFillTx/>
                <a:latin typeface="Arial"/>
                <a:ea typeface="+mn-ea"/>
                <a:cs typeface="+mn-cs"/>
              </a:rPr>
              <a:t>This consortium </a:t>
            </a:r>
            <a:r>
              <a:rPr lang="en-US" sz="1200" dirty="0">
                <a:solidFill>
                  <a:schemeClr val="tx1"/>
                </a:solidFill>
              </a:rPr>
              <a:t>(formed by three companies) </a:t>
            </a:r>
            <a:r>
              <a:rPr kumimoji="0" lang="en-US" sz="1200" b="0" i="0" u="none" strike="noStrike" kern="0" cap="none" spc="0" normalizeH="0" baseline="0" noProof="0" dirty="0">
                <a:ln>
                  <a:noFill/>
                </a:ln>
                <a:solidFill>
                  <a:prstClr val="white"/>
                </a:solidFill>
                <a:effectLst/>
                <a:uLnTx/>
                <a:uFillTx/>
                <a:latin typeface="Arial"/>
                <a:ea typeface="+mn-ea"/>
                <a:cs typeface="+mn-cs"/>
              </a:rPr>
              <a:t>is a pioneer in industrial development within a key region, focused on fostering private investment in the petrochemical sector.</a:t>
            </a:r>
          </a:p>
        </p:txBody>
      </p:sp>
      <p:graphicFrame>
        <p:nvGraphicFramePr>
          <p:cNvPr id="9" name="Table 11">
            <a:extLst>
              <a:ext uri="{FF2B5EF4-FFF2-40B4-BE49-F238E27FC236}">
                <a16:creationId xmlns:a16="http://schemas.microsoft.com/office/drawing/2014/main" id="{6C3220E7-FE82-D8C4-FB1F-53E027E7EA71}"/>
              </a:ext>
            </a:extLst>
          </p:cNvPr>
          <p:cNvGraphicFramePr>
            <a:graphicFrameLocks noGrp="1"/>
          </p:cNvGraphicFramePr>
          <p:nvPr>
            <p:extLst>
              <p:ext uri="{D42A27DB-BD31-4B8C-83A1-F6EECF244321}">
                <p14:modId xmlns:p14="http://schemas.microsoft.com/office/powerpoint/2010/main" val="2133540885"/>
              </p:ext>
            </p:extLst>
          </p:nvPr>
        </p:nvGraphicFramePr>
        <p:xfrm>
          <a:off x="416689" y="2619754"/>
          <a:ext cx="5898386" cy="3327600"/>
        </p:xfrm>
        <a:graphic>
          <a:graphicData uri="http://schemas.openxmlformats.org/drawingml/2006/table">
            <a:tbl>
              <a:tblPr firstRow="1" bandRow="1">
                <a:tableStyleId>{5C22544A-7EE6-4342-B048-85BDC9FD1C3A}</a:tableStyleId>
              </a:tblPr>
              <a:tblGrid>
                <a:gridCol w="919336">
                  <a:extLst>
                    <a:ext uri="{9D8B030D-6E8A-4147-A177-3AD203B41FA5}">
                      <a16:colId xmlns:a16="http://schemas.microsoft.com/office/drawing/2014/main" val="20000"/>
                    </a:ext>
                  </a:extLst>
                </a:gridCol>
                <a:gridCol w="4979050">
                  <a:extLst>
                    <a:ext uri="{9D8B030D-6E8A-4147-A177-3AD203B41FA5}">
                      <a16:colId xmlns:a16="http://schemas.microsoft.com/office/drawing/2014/main" val="20001"/>
                    </a:ext>
                  </a:extLst>
                </a:gridCol>
              </a:tblGrid>
              <a:tr h="742571">
                <a:tc>
                  <a:txBody>
                    <a:bodyPr/>
                    <a:lstStyle/>
                    <a:p>
                      <a:pPr marL="0" indent="0" rtl="0">
                        <a:lnSpc>
                          <a:spcPct val="100000"/>
                        </a:lnSpc>
                        <a:spcBef>
                          <a:spcPts val="0"/>
                        </a:spcBef>
                        <a:buClr>
                          <a:schemeClr val="accent1"/>
                        </a:buClr>
                        <a:buFontTx/>
                        <a:buNone/>
                      </a:pPr>
                      <a:r>
                        <a:rPr lang="en-US" sz="1000" b="0" noProof="0">
                          <a:solidFill>
                            <a:srgbClr val="00C1B6"/>
                          </a:solidFill>
                        </a:rPr>
                        <a:t>Customer objectives</a:t>
                      </a:r>
                    </a:p>
                  </a:txBody>
                  <a:tcPr marL="0" marR="0" marT="72000" marB="72000">
                    <a:lnL w="12700" cmpd="sng">
                      <a:noFill/>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rtl="0">
                        <a:lnSpc>
                          <a:spcPct val="100000"/>
                        </a:lnSpc>
                        <a:spcBef>
                          <a:spcPts val="0"/>
                        </a:spcBef>
                        <a:buClr>
                          <a:schemeClr val="tx1"/>
                        </a:buClr>
                        <a:buFont typeface="Arial" panose="020B0604020202020204" pitchFamily="34" charset="0"/>
                        <a:buChar char="•"/>
                      </a:pPr>
                      <a:r>
                        <a:rPr lang="en-US" sz="1000" b="0" noProof="0" dirty="0">
                          <a:solidFill>
                            <a:schemeClr val="tx1"/>
                          </a:solidFill>
                        </a:rPr>
                        <a:t>Reduce maintenance costs for equipment - the current SIMATIC PCS 7 hardware is outdated, and the MFL library is no longer supported.</a:t>
                      </a:r>
                    </a:p>
                    <a:p>
                      <a:pPr marL="180000" indent="-180000" rtl="0">
                        <a:lnSpc>
                          <a:spcPct val="100000"/>
                        </a:lnSpc>
                        <a:spcBef>
                          <a:spcPts val="0"/>
                        </a:spcBef>
                        <a:buClr>
                          <a:schemeClr val="tx1"/>
                        </a:buClr>
                        <a:buFont typeface="Arial" panose="020B0604020202020204" pitchFamily="34" charset="0"/>
                        <a:buChar char="•"/>
                      </a:pPr>
                      <a:r>
                        <a:rPr lang="en-US" sz="1000" b="0" noProof="0" dirty="0">
                          <a:solidFill>
                            <a:schemeClr val="tx1"/>
                          </a:solidFill>
                        </a:rPr>
                        <a:t>Initiation of cybersecurity measures, as the current SIMATIC PCS 7 system does not include cybersecurity measures.</a:t>
                      </a:r>
                    </a:p>
                  </a:txBody>
                  <a:tcPr marL="0" marR="0" marT="72000" marB="72000">
                    <a:lnL w="381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24160">
                <a:tc>
                  <a:txBody>
                    <a:bodyPr/>
                    <a:lstStyle/>
                    <a:p>
                      <a:pPr marL="0" indent="0" rtl="0">
                        <a:lnSpc>
                          <a:spcPct val="100000"/>
                        </a:lnSpc>
                        <a:spcBef>
                          <a:spcPts val="0"/>
                        </a:spcBef>
                        <a:buClr>
                          <a:schemeClr val="accent1"/>
                        </a:buClr>
                        <a:buFontTx/>
                        <a:buNone/>
                      </a:pPr>
                      <a:r>
                        <a:rPr lang="en-US" sz="1000" b="0" noProof="0">
                          <a:solidFill>
                            <a:srgbClr val="00C1B6"/>
                          </a:solidFill>
                        </a:rPr>
                        <a:t>Solution </a:t>
                      </a:r>
                    </a:p>
                    <a:p>
                      <a:pPr marL="0" indent="0" rtl="0">
                        <a:lnSpc>
                          <a:spcPct val="100000"/>
                        </a:lnSpc>
                        <a:spcBef>
                          <a:spcPts val="0"/>
                        </a:spcBef>
                        <a:buClr>
                          <a:schemeClr val="accent1"/>
                        </a:buClr>
                        <a:buFontTx/>
                        <a:buNone/>
                      </a:pPr>
                      <a:r>
                        <a:rPr lang="en-US" sz="1000" b="0" noProof="0">
                          <a:solidFill>
                            <a:srgbClr val="00C1B6"/>
                          </a:solidFill>
                        </a:rPr>
                        <a:t>and </a:t>
                      </a:r>
                    </a:p>
                    <a:p>
                      <a:pPr marL="0" indent="0" rtl="0">
                        <a:lnSpc>
                          <a:spcPct val="100000"/>
                        </a:lnSpc>
                        <a:spcBef>
                          <a:spcPts val="0"/>
                        </a:spcBef>
                        <a:buClr>
                          <a:schemeClr val="accent1"/>
                        </a:buClr>
                        <a:buFontTx/>
                        <a:buNone/>
                      </a:pPr>
                      <a:r>
                        <a:rPr lang="en-US" sz="1000" b="0" noProof="0">
                          <a:solidFill>
                            <a:srgbClr val="00C1B6"/>
                          </a:solidFill>
                        </a:rPr>
                        <a:t>Service</a:t>
                      </a:r>
                    </a:p>
                  </a:txBody>
                  <a:tcPr marL="0" marR="0" marT="72000" marB="72000">
                    <a:lnL w="12700" cmpd="sng">
                      <a:noFill/>
                    </a:lnL>
                    <a:lnR w="38100" cap="flat" cmpd="sng" algn="ctr">
                      <a:noFill/>
                      <a:prstDash val="solid"/>
                      <a:round/>
                      <a:headEnd type="none" w="med" len="med"/>
                      <a:tailEnd type="none" w="med" len="med"/>
                    </a:lnR>
                    <a:lnT w="12700" cap="flat" cmpd="sng" algn="ctr">
                      <a:solidFill>
                        <a:srgbClr val="333353"/>
                      </a:solid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Siemens local DI CS SA team cooperate with Siemens DI CS HQ team</a:t>
                      </a:r>
                    </a:p>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DI CS Upgrade Factory portfolios were used throughout the project:</a:t>
                      </a:r>
                    </a:p>
                    <a:p>
                      <a:pPr marL="637200" lvl="1"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AS/OS Analysis for details of the project</a:t>
                      </a:r>
                    </a:p>
                    <a:p>
                      <a:pPr marL="637200" lvl="1"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Library exchange from MFL to APL using DCS Library Services                                        (DCS Application Services)</a:t>
                      </a:r>
                    </a:p>
                    <a:p>
                      <a:pPr marL="637200" lvl="1"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Changeover to SIMATIC Virtualization as a Service (</a:t>
                      </a:r>
                      <a:r>
                        <a:rPr lang="en-US" sz="1000" b="0" i="0" u="none" strike="noStrike" kern="1200" baseline="0" noProof="0" dirty="0" err="1">
                          <a:solidFill>
                            <a:schemeClr val="tx1"/>
                          </a:solidFill>
                          <a:latin typeface="+mn-lt"/>
                          <a:ea typeface="+mn-ea"/>
                          <a:cs typeface="+mn-cs"/>
                        </a:rPr>
                        <a:t>SIVaaS</a:t>
                      </a:r>
                      <a:r>
                        <a:rPr lang="en-US" sz="1000" b="0" i="0" u="none" strike="noStrike" kern="1200" baseline="0" noProof="0" dirty="0">
                          <a:solidFill>
                            <a:schemeClr val="tx1"/>
                          </a:solidFill>
                          <a:latin typeface="+mn-lt"/>
                          <a:ea typeface="+mn-ea"/>
                          <a:cs typeface="+mn-cs"/>
                        </a:rPr>
                        <a:t>) system </a:t>
                      </a:r>
                    </a:p>
                    <a:p>
                      <a:pPr marL="637200" lvl="1"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DI CS HQ/ SA technical experts to perform the entire SIMATIC PCS 7 Upgrade using DCS Modernization Services from HQ with Factory Acceptance Test on original customer Hardware in Karlsruhe, Germany with handover to SIEMENS SA</a:t>
                      </a:r>
                    </a:p>
                  </a:txBody>
                  <a:tcPr marL="0" marR="0" marT="72000" marB="72000">
                    <a:lnL w="38100" cap="flat" cmpd="sng" algn="ctr">
                      <a:noFill/>
                      <a:prstDash val="solid"/>
                      <a:round/>
                      <a:headEnd type="none" w="med" len="med"/>
                      <a:tailEnd type="none" w="med" len="med"/>
                    </a:lnL>
                    <a:lnR w="12700" cmpd="sng">
                      <a:noFill/>
                    </a:lnR>
                    <a:lnT w="12700" cap="flat" cmpd="sng" algn="ctr">
                      <a:solidFill>
                        <a:srgbClr val="333353"/>
                      </a:solid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785803">
                <a:tc>
                  <a:txBody>
                    <a:bodyPr/>
                    <a:lstStyle/>
                    <a:p>
                      <a:pPr rtl="0">
                        <a:lnSpc>
                          <a:spcPct val="100000"/>
                        </a:lnSpc>
                        <a:spcBef>
                          <a:spcPts val="0"/>
                        </a:spcBef>
                      </a:pPr>
                      <a:r>
                        <a:rPr lang="en-US" sz="1000" b="0" noProof="0">
                          <a:solidFill>
                            <a:srgbClr val="00C1B6"/>
                          </a:solidFill>
                        </a:rPr>
                        <a:t>Customer</a:t>
                      </a:r>
                    </a:p>
                    <a:p>
                      <a:pPr rtl="0">
                        <a:lnSpc>
                          <a:spcPct val="100000"/>
                        </a:lnSpc>
                        <a:spcBef>
                          <a:spcPts val="0"/>
                        </a:spcBef>
                      </a:pPr>
                      <a:r>
                        <a:rPr lang="en-US" sz="1000" b="0" noProof="0">
                          <a:solidFill>
                            <a:srgbClr val="00C1B6"/>
                          </a:solidFill>
                        </a:rPr>
                        <a:t>benefits</a:t>
                      </a:r>
                    </a:p>
                  </a:txBody>
                  <a:tcPr marL="0" marR="0" marT="72000" marB="72000">
                    <a:lnL w="12700" cmpd="sng">
                      <a:noFill/>
                    </a:lnL>
                    <a:lnR w="38100" cap="flat" cmpd="sng" algn="ctr">
                      <a:noFill/>
                      <a:prstDash val="solid"/>
                      <a:round/>
                      <a:headEnd type="none" w="med" len="med"/>
                      <a:tailEnd type="none" w="med" len="med"/>
                    </a:lnR>
                    <a:lnT w="12700" cap="flat" cmpd="sng" algn="ctr">
                      <a:solidFill>
                        <a:srgbClr val="33335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Reduced maintenance costs through hardware modernization with the new </a:t>
                      </a:r>
                      <a:r>
                        <a:rPr lang="en-US" sz="1000" b="0" i="0" u="none" strike="noStrike" kern="1200" baseline="0" noProof="0" dirty="0" err="1">
                          <a:solidFill>
                            <a:schemeClr val="tx1"/>
                          </a:solidFill>
                          <a:latin typeface="+mn-lt"/>
                          <a:ea typeface="+mn-ea"/>
                          <a:cs typeface="+mn-cs"/>
                        </a:rPr>
                        <a:t>SIVaaS</a:t>
                      </a:r>
                      <a:r>
                        <a:rPr lang="en-US" sz="1000" b="0" i="0" u="none" strike="noStrike" kern="1200" baseline="0" noProof="0" dirty="0">
                          <a:solidFill>
                            <a:schemeClr val="tx1"/>
                          </a:solidFill>
                          <a:latin typeface="+mn-lt"/>
                          <a:ea typeface="+mn-ea"/>
                          <a:cs typeface="+mn-cs"/>
                        </a:rPr>
                        <a:t> system</a:t>
                      </a:r>
                    </a:p>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Prevention of maintenance costs for legacy systems</a:t>
                      </a:r>
                    </a:p>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Increased reliability and stability of the system</a:t>
                      </a:r>
                    </a:p>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Achieving a certain level of cybersecurity and flexibility to expand after the upgrade</a:t>
                      </a:r>
                    </a:p>
                  </a:txBody>
                  <a:tcPr marL="0" marR="0" marT="72000" marB="72000">
                    <a:lnL w="38100" cap="flat" cmpd="sng" algn="ctr">
                      <a:noFill/>
                      <a:prstDash val="solid"/>
                      <a:round/>
                      <a:headEnd type="none" w="med" len="med"/>
                      <a:tailEnd type="none" w="med" len="med"/>
                    </a:lnL>
                    <a:lnR w="12700" cmpd="sng">
                      <a:noFill/>
                    </a:lnR>
                    <a:lnT w="12700" cap="flat" cmpd="sng" algn="ctr">
                      <a:solidFill>
                        <a:srgbClr val="33335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 name="Foliennummernplatzhalter 1">
            <a:extLst>
              <a:ext uri="{FF2B5EF4-FFF2-40B4-BE49-F238E27FC236}">
                <a16:creationId xmlns:a16="http://schemas.microsoft.com/office/drawing/2014/main" id="{F552D49C-BF58-9918-E8F7-4B0AEE945A55}"/>
              </a:ext>
            </a:extLst>
          </p:cNvPr>
          <p:cNvSpPr>
            <a:spLocks noGrp="1"/>
          </p:cNvSpPr>
          <p:nvPr>
            <p:ph type="sldNum" sz="quarter" idx="11"/>
          </p:nvPr>
        </p:nvSpPr>
        <p:spPr/>
        <p:txBody>
          <a:bodyPr/>
          <a:lstStyle/>
          <a:p>
            <a:r>
              <a:rPr lang="en-US"/>
              <a:t>Page </a:t>
            </a:r>
            <a:fld id="{15EBE321-CBB1-4E91-BD14-37C8D44326FB}" type="slidenum">
              <a:rPr lang="en-US" smtClean="0"/>
              <a:pPr/>
              <a:t>13</a:t>
            </a:fld>
            <a:endParaRPr lang="en-US"/>
          </a:p>
        </p:txBody>
      </p:sp>
    </p:spTree>
    <p:extLst>
      <p:ext uri="{BB962C8B-B14F-4D97-AF65-F5344CB8AC3E}">
        <p14:creationId xmlns:p14="http://schemas.microsoft.com/office/powerpoint/2010/main" val="1344388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7932E-9F6B-0196-24F4-1B88FED58E92}"/>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B242E741-6AA3-B00E-6BB8-EEF7EE534C82}"/>
              </a:ext>
            </a:extLst>
          </p:cNvPr>
          <p:cNvSpPr>
            <a:spLocks noGrp="1"/>
          </p:cNvSpPr>
          <p:nvPr>
            <p:ph type="title"/>
          </p:nvPr>
        </p:nvSpPr>
        <p:spPr/>
        <p:txBody>
          <a:bodyPr/>
          <a:lstStyle/>
          <a:p>
            <a:r>
              <a:rPr lang="en-US"/>
              <a:t>Highlight from DI CS PA regarding</a:t>
            </a:r>
            <a:br>
              <a:rPr lang="en-US"/>
            </a:br>
            <a:r>
              <a:rPr lang="en-US" b="0"/>
              <a:t>DCS Modernization Services</a:t>
            </a:r>
            <a:endParaRPr lang="en-US" sz="2000" b="1"/>
          </a:p>
        </p:txBody>
      </p:sp>
      <p:sp>
        <p:nvSpPr>
          <p:cNvPr id="3" name="Fußzeilenplatzhalter 2">
            <a:extLst>
              <a:ext uri="{FF2B5EF4-FFF2-40B4-BE49-F238E27FC236}">
                <a16:creationId xmlns:a16="http://schemas.microsoft.com/office/drawing/2014/main" id="{F7A3017F-8797-454E-6535-7BDD111ED2FE}"/>
              </a:ext>
            </a:extLst>
          </p:cNvPr>
          <p:cNvSpPr>
            <a:spLocks noGrp="1"/>
          </p:cNvSpPr>
          <p:nvPr>
            <p:ph type="ftr" sz="quarter" idx="10"/>
          </p:nvPr>
        </p:nvSpPr>
        <p:spPr/>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a:ln>
                  <a:noFill/>
                </a:ln>
                <a:solidFill>
                  <a:prstClr val="white"/>
                </a:solidFill>
                <a:effectLst/>
                <a:uLnTx/>
                <a:uFillTx/>
                <a:latin typeface="Arial"/>
              </a:rPr>
              <a:t>Unrestricted | © Siemens 2026 | Digital Enterprise Services | September 2026</a:t>
            </a:r>
          </a:p>
        </p:txBody>
      </p:sp>
      <p:sp>
        <p:nvSpPr>
          <p:cNvPr id="7" name="Rechteck 1">
            <a:extLst>
              <a:ext uri="{FF2B5EF4-FFF2-40B4-BE49-F238E27FC236}">
                <a16:creationId xmlns:a16="http://schemas.microsoft.com/office/drawing/2014/main" id="{B87153ED-65DE-C133-6FC4-F7A3B56A5BBB}"/>
              </a:ext>
            </a:extLst>
          </p:cNvPr>
          <p:cNvSpPr>
            <a:spLocks/>
          </p:cNvSpPr>
          <p:nvPr/>
        </p:nvSpPr>
        <p:spPr bwMode="gray">
          <a:xfrm>
            <a:off x="411160" y="1414463"/>
            <a:ext cx="5898386" cy="1127125"/>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rIns="216000" bIns="144000" rtlCol="0" anchor="t" anchorCtr="0">
            <a:noAutofit/>
          </a:bodyPr>
          <a:lstStyle/>
          <a:p>
            <a:pPr marL="0" marR="0" lvl="0" indent="0" defTabSz="914400" eaLnBrk="1" fontAlgn="auto" latinLnBrk="0" hangingPunct="1">
              <a:lnSpc>
                <a:spcPct val="100000"/>
              </a:lnSpc>
              <a:spcAft>
                <a:spcPts val="600"/>
              </a:spcAft>
              <a:buClrTx/>
              <a:buSzTx/>
              <a:buFontTx/>
              <a:buNone/>
              <a:tabLst/>
              <a:defRPr/>
            </a:pPr>
            <a:r>
              <a:rPr lang="en-US" sz="2000" b="1" dirty="0">
                <a:solidFill>
                  <a:srgbClr val="00C1B6"/>
                </a:solidFill>
                <a:latin typeface="Arial"/>
              </a:rPr>
              <a:t>Utility and Energy Company</a:t>
            </a:r>
          </a:p>
          <a:p>
            <a:pPr marL="0" marR="0" lvl="0" indent="0" defTabSz="914400" eaLnBrk="1" fontAlgn="auto" latinLnBrk="0" hangingPunct="1">
              <a:lnSpc>
                <a:spcPct val="100000"/>
              </a:lnSpc>
              <a:spcBef>
                <a:spcPts val="0"/>
              </a:spcBef>
              <a:spcAft>
                <a:spcPts val="60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mn-cs"/>
              </a:rPr>
              <a:t>This publicly listed, European-headquartered company is a leader in essential utility and environmental solutions, including water, waste, energy, and transport. It employs approximately 171,000 people globally.</a:t>
            </a:r>
          </a:p>
        </p:txBody>
      </p:sp>
      <p:graphicFrame>
        <p:nvGraphicFramePr>
          <p:cNvPr id="9" name="Table 11">
            <a:extLst>
              <a:ext uri="{FF2B5EF4-FFF2-40B4-BE49-F238E27FC236}">
                <a16:creationId xmlns:a16="http://schemas.microsoft.com/office/drawing/2014/main" id="{ABE326AE-241A-E9F3-6120-EFEB24876FE6}"/>
              </a:ext>
            </a:extLst>
          </p:cNvPr>
          <p:cNvGraphicFramePr>
            <a:graphicFrameLocks noGrp="1"/>
          </p:cNvGraphicFramePr>
          <p:nvPr/>
        </p:nvGraphicFramePr>
        <p:xfrm>
          <a:off x="416689" y="2619754"/>
          <a:ext cx="5898386" cy="2963563"/>
        </p:xfrm>
        <a:graphic>
          <a:graphicData uri="http://schemas.openxmlformats.org/drawingml/2006/table">
            <a:tbl>
              <a:tblPr firstRow="1" bandRow="1">
                <a:tableStyleId>{5C22544A-7EE6-4342-B048-85BDC9FD1C3A}</a:tableStyleId>
              </a:tblPr>
              <a:tblGrid>
                <a:gridCol w="919336">
                  <a:extLst>
                    <a:ext uri="{9D8B030D-6E8A-4147-A177-3AD203B41FA5}">
                      <a16:colId xmlns:a16="http://schemas.microsoft.com/office/drawing/2014/main" val="20000"/>
                    </a:ext>
                  </a:extLst>
                </a:gridCol>
                <a:gridCol w="4979050">
                  <a:extLst>
                    <a:ext uri="{9D8B030D-6E8A-4147-A177-3AD203B41FA5}">
                      <a16:colId xmlns:a16="http://schemas.microsoft.com/office/drawing/2014/main" val="20001"/>
                    </a:ext>
                  </a:extLst>
                </a:gridCol>
              </a:tblGrid>
              <a:tr h="742571">
                <a:tc>
                  <a:txBody>
                    <a:bodyPr/>
                    <a:lstStyle/>
                    <a:p>
                      <a:pPr marL="0" indent="0" rtl="0">
                        <a:lnSpc>
                          <a:spcPct val="100000"/>
                        </a:lnSpc>
                        <a:spcBef>
                          <a:spcPts val="0"/>
                        </a:spcBef>
                        <a:buClr>
                          <a:schemeClr val="accent1"/>
                        </a:buClr>
                        <a:buFontTx/>
                        <a:buNone/>
                      </a:pPr>
                      <a:r>
                        <a:rPr lang="en-US" sz="1000" b="0" noProof="0">
                          <a:solidFill>
                            <a:srgbClr val="00C1B6"/>
                          </a:solidFill>
                        </a:rPr>
                        <a:t>Customer objectives</a:t>
                      </a:r>
                    </a:p>
                  </a:txBody>
                  <a:tcPr marL="0" marR="0" marT="72000" marB="72000">
                    <a:lnL w="12700" cmpd="sng">
                      <a:noFill/>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rtl="0">
                        <a:lnSpc>
                          <a:spcPct val="100000"/>
                        </a:lnSpc>
                        <a:spcBef>
                          <a:spcPts val="0"/>
                        </a:spcBef>
                        <a:buClr>
                          <a:schemeClr val="tx1"/>
                        </a:buClr>
                        <a:buFont typeface="Arial" panose="020B0604020202020204" pitchFamily="34" charset="0"/>
                        <a:buChar char="•"/>
                      </a:pPr>
                      <a:r>
                        <a:rPr lang="en-US" sz="1000" b="0" noProof="0">
                          <a:solidFill>
                            <a:schemeClr val="tx1"/>
                          </a:solidFill>
                        </a:rPr>
                        <a:t>The Company wanted to migrate the plant to SIMATIC PCS 7 to ensure plant operation and to modernize the software and hardware. </a:t>
                      </a:r>
                    </a:p>
                    <a:p>
                      <a:pPr marL="180000" indent="-180000" rtl="0">
                        <a:lnSpc>
                          <a:spcPct val="100000"/>
                        </a:lnSpc>
                        <a:spcBef>
                          <a:spcPts val="0"/>
                        </a:spcBef>
                        <a:buClr>
                          <a:schemeClr val="tx1"/>
                        </a:buClr>
                        <a:buFont typeface="Arial" panose="020B0604020202020204" pitchFamily="34" charset="0"/>
                        <a:buChar char="•"/>
                      </a:pPr>
                      <a:r>
                        <a:rPr lang="en-US" sz="1000" b="0" noProof="0">
                          <a:solidFill>
                            <a:schemeClr val="tx1"/>
                          </a:solidFill>
                        </a:rPr>
                        <a:t>Later, upgrading to the current version and replacing the library was important to regain serviceability and remain innovative.</a:t>
                      </a:r>
                    </a:p>
                  </a:txBody>
                  <a:tcPr marL="0" marR="0" marT="72000" marB="72000">
                    <a:lnL w="381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24160">
                <a:tc>
                  <a:txBody>
                    <a:bodyPr/>
                    <a:lstStyle/>
                    <a:p>
                      <a:pPr marL="0" indent="0" rtl="0">
                        <a:lnSpc>
                          <a:spcPct val="100000"/>
                        </a:lnSpc>
                        <a:spcBef>
                          <a:spcPts val="0"/>
                        </a:spcBef>
                        <a:buClr>
                          <a:schemeClr val="accent1"/>
                        </a:buClr>
                        <a:buFontTx/>
                        <a:buNone/>
                      </a:pPr>
                      <a:r>
                        <a:rPr lang="en-US" sz="1000" b="0" noProof="0">
                          <a:solidFill>
                            <a:srgbClr val="00C1B6"/>
                          </a:solidFill>
                        </a:rPr>
                        <a:t>Solution </a:t>
                      </a:r>
                    </a:p>
                    <a:p>
                      <a:pPr marL="0" indent="0" rtl="0">
                        <a:lnSpc>
                          <a:spcPct val="100000"/>
                        </a:lnSpc>
                        <a:spcBef>
                          <a:spcPts val="0"/>
                        </a:spcBef>
                        <a:buClr>
                          <a:schemeClr val="accent1"/>
                        </a:buClr>
                        <a:buFontTx/>
                        <a:buNone/>
                      </a:pPr>
                      <a:r>
                        <a:rPr lang="en-US" sz="1000" b="0" noProof="0">
                          <a:solidFill>
                            <a:srgbClr val="00C1B6"/>
                          </a:solidFill>
                        </a:rPr>
                        <a:t>and </a:t>
                      </a:r>
                    </a:p>
                    <a:p>
                      <a:pPr marL="0" indent="0" rtl="0">
                        <a:lnSpc>
                          <a:spcPct val="100000"/>
                        </a:lnSpc>
                        <a:spcBef>
                          <a:spcPts val="0"/>
                        </a:spcBef>
                        <a:buClr>
                          <a:schemeClr val="accent1"/>
                        </a:buClr>
                        <a:buFontTx/>
                        <a:buNone/>
                      </a:pPr>
                      <a:r>
                        <a:rPr lang="en-US" sz="1000" b="0" noProof="0">
                          <a:solidFill>
                            <a:srgbClr val="00C1B6"/>
                          </a:solidFill>
                        </a:rPr>
                        <a:t>Service</a:t>
                      </a:r>
                    </a:p>
                  </a:txBody>
                  <a:tcPr marL="0" marR="0" marT="72000" marB="72000">
                    <a:lnL w="12700" cmpd="sng">
                      <a:noFill/>
                    </a:lnL>
                    <a:lnR w="38100" cap="flat" cmpd="sng" algn="ctr">
                      <a:noFill/>
                      <a:prstDash val="solid"/>
                      <a:round/>
                      <a:headEnd type="none" w="med" len="med"/>
                      <a:tailEnd type="none" w="med" len="med"/>
                    </a:lnR>
                    <a:lnT w="12700" cap="flat" cmpd="sng" algn="ctr">
                      <a:solidFill>
                        <a:srgbClr val="333353"/>
                      </a:solid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a:solidFill>
                            <a:schemeClr val="tx1"/>
                          </a:solidFill>
                          <a:latin typeface="+mn-lt"/>
                          <a:ea typeface="+mn-ea"/>
                          <a:cs typeface="+mn-cs"/>
                        </a:rPr>
                        <a:t>2008: Modernization of </a:t>
                      </a:r>
                      <a:r>
                        <a:rPr lang="en-US" sz="1000" b="0" i="0" u="none" strike="noStrike" kern="1200" baseline="0" noProof="0" err="1">
                          <a:solidFill>
                            <a:schemeClr val="tx1"/>
                          </a:solidFill>
                          <a:latin typeface="+mn-lt"/>
                          <a:ea typeface="+mn-ea"/>
                          <a:cs typeface="+mn-cs"/>
                        </a:rPr>
                        <a:t>Teleperm</a:t>
                      </a:r>
                      <a:r>
                        <a:rPr lang="en-US" sz="1000" b="0" i="0" u="none" strike="noStrike" kern="1200" baseline="0" noProof="0">
                          <a:solidFill>
                            <a:schemeClr val="tx1"/>
                          </a:solidFill>
                          <a:latin typeface="+mn-lt"/>
                          <a:ea typeface="+mn-ea"/>
                          <a:cs typeface="+mn-cs"/>
                        </a:rPr>
                        <a:t> to SIMATIC PCS 7 V7.0</a:t>
                      </a:r>
                    </a:p>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a:solidFill>
                            <a:schemeClr val="tx1"/>
                          </a:solidFill>
                          <a:latin typeface="+mn-lt"/>
                          <a:ea typeface="+mn-ea"/>
                          <a:cs typeface="+mn-cs"/>
                        </a:rPr>
                        <a:t>2020: Phase 1: Upgrade SIMATIC PCS 7 V7.0 &gt; V9.0 SP2 DCS Modernization Services, </a:t>
                      </a:r>
                      <a:r>
                        <a:rPr lang="en-US" sz="1000" b="0" i="0" u="none" strike="noStrike" kern="1200" baseline="0" noProof="0" err="1">
                          <a:solidFill>
                            <a:schemeClr val="tx1"/>
                          </a:solidFill>
                          <a:latin typeface="+mn-lt"/>
                          <a:ea typeface="+mn-ea"/>
                          <a:cs typeface="+mn-cs"/>
                        </a:rPr>
                        <a:t>SiVaaS</a:t>
                      </a:r>
                      <a:r>
                        <a:rPr lang="en-US" sz="1000" b="0" i="0" u="none" strike="noStrike" kern="1200" baseline="0" noProof="0">
                          <a:solidFill>
                            <a:schemeClr val="tx1"/>
                          </a:solidFill>
                          <a:latin typeface="+mn-lt"/>
                          <a:ea typeface="+mn-ea"/>
                          <a:cs typeface="+mn-cs"/>
                        </a:rPr>
                        <a:t>, SIDSI (Backup &amp; Restore, PH)</a:t>
                      </a:r>
                    </a:p>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a:solidFill>
                            <a:schemeClr val="tx1"/>
                          </a:solidFill>
                          <a:latin typeface="+mn-lt"/>
                          <a:ea typeface="+mn-ea"/>
                          <a:cs typeface="+mn-cs"/>
                        </a:rPr>
                        <a:t>2021: Phase 2: Library replacement to APL (DCS Library Services)</a:t>
                      </a:r>
                    </a:p>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a:solidFill>
                            <a:schemeClr val="tx1"/>
                          </a:solidFill>
                          <a:latin typeface="+mn-lt"/>
                          <a:ea typeface="+mn-ea"/>
                          <a:cs typeface="+mn-cs"/>
                        </a:rPr>
                        <a:t>202x: Phase 3: Replacement of coupled S5 with SIMATIC PCS 7 integrated solution (in bidding phase)</a:t>
                      </a:r>
                    </a:p>
                  </a:txBody>
                  <a:tcPr marL="0" marR="0" marT="72000" marB="72000">
                    <a:lnL w="38100" cap="flat" cmpd="sng" algn="ctr">
                      <a:noFill/>
                      <a:prstDash val="solid"/>
                      <a:round/>
                      <a:headEnd type="none" w="med" len="med"/>
                      <a:tailEnd type="none" w="med" len="med"/>
                    </a:lnL>
                    <a:lnR w="12700" cmpd="sng">
                      <a:noFill/>
                    </a:lnR>
                    <a:lnT w="12700" cap="flat" cmpd="sng" algn="ctr">
                      <a:solidFill>
                        <a:srgbClr val="333353"/>
                      </a:solid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785803">
                <a:tc>
                  <a:txBody>
                    <a:bodyPr/>
                    <a:lstStyle/>
                    <a:p>
                      <a:pPr rtl="0">
                        <a:lnSpc>
                          <a:spcPct val="100000"/>
                        </a:lnSpc>
                        <a:spcBef>
                          <a:spcPts val="0"/>
                        </a:spcBef>
                      </a:pPr>
                      <a:r>
                        <a:rPr lang="en-US" sz="1000" b="0" noProof="0">
                          <a:solidFill>
                            <a:srgbClr val="00C1B6"/>
                          </a:solidFill>
                        </a:rPr>
                        <a:t>Customer</a:t>
                      </a:r>
                    </a:p>
                    <a:p>
                      <a:pPr rtl="0">
                        <a:lnSpc>
                          <a:spcPct val="100000"/>
                        </a:lnSpc>
                        <a:spcBef>
                          <a:spcPts val="0"/>
                        </a:spcBef>
                      </a:pPr>
                      <a:r>
                        <a:rPr lang="en-US" sz="1000" b="0" noProof="0">
                          <a:solidFill>
                            <a:srgbClr val="00C1B6"/>
                          </a:solidFill>
                        </a:rPr>
                        <a:t>benefits</a:t>
                      </a:r>
                    </a:p>
                  </a:txBody>
                  <a:tcPr marL="0" marR="0" marT="72000" marB="72000">
                    <a:lnL w="12700" cmpd="sng">
                      <a:noFill/>
                    </a:lnL>
                    <a:lnR w="38100" cap="flat" cmpd="sng" algn="ctr">
                      <a:noFill/>
                      <a:prstDash val="solid"/>
                      <a:round/>
                      <a:headEnd type="none" w="med" len="med"/>
                      <a:tailEnd type="none" w="med" len="med"/>
                    </a:lnR>
                    <a:lnT w="12700" cap="flat" cmpd="sng" algn="ctr">
                      <a:solidFill>
                        <a:srgbClr val="33335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a:solidFill>
                            <a:schemeClr val="tx1"/>
                          </a:solidFill>
                          <a:latin typeface="+mn-lt"/>
                          <a:ea typeface="+mn-ea"/>
                          <a:cs typeface="+mn-cs"/>
                        </a:rPr>
                        <a:t>High quality of the upgrade and thus short stop times due to standardized procedure for the upgrade and structured and documented test work. </a:t>
                      </a:r>
                    </a:p>
                    <a:p>
                      <a:pPr marL="180000" indent="-180000" rtl="0">
                        <a:lnSpc>
                          <a:spcPct val="100000"/>
                        </a:lnSpc>
                        <a:spcBef>
                          <a:spcPts val="0"/>
                        </a:spcBef>
                        <a:buClr>
                          <a:schemeClr val="tx1"/>
                        </a:buClr>
                        <a:buFont typeface="Arial" panose="020B0604020202020204" pitchFamily="34" charset="0"/>
                        <a:buChar char="•"/>
                      </a:pPr>
                      <a:r>
                        <a:rPr lang="en-US" sz="1000" b="0" i="0" u="none" strike="noStrike" kern="1200" baseline="0" noProof="0">
                          <a:solidFill>
                            <a:schemeClr val="tx1"/>
                          </a:solidFill>
                          <a:latin typeface="+mn-lt"/>
                          <a:ea typeface="+mn-ea"/>
                          <a:cs typeface="+mn-cs"/>
                        </a:rPr>
                        <a:t>By using APL and current SIMATIC PCS 7 version, the plant is serviceable again.</a:t>
                      </a:r>
                    </a:p>
                  </a:txBody>
                  <a:tcPr marL="0" marR="0" marT="72000" marB="72000">
                    <a:lnL w="38100" cap="flat" cmpd="sng" algn="ctr">
                      <a:noFill/>
                      <a:prstDash val="solid"/>
                      <a:round/>
                      <a:headEnd type="none" w="med" len="med"/>
                      <a:tailEnd type="none" w="med" len="med"/>
                    </a:lnL>
                    <a:lnR w="12700" cmpd="sng">
                      <a:noFill/>
                    </a:lnR>
                    <a:lnT w="12700" cap="flat" cmpd="sng" algn="ctr">
                      <a:solidFill>
                        <a:srgbClr val="33335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 name="Foliennummernplatzhalter 1">
            <a:extLst>
              <a:ext uri="{FF2B5EF4-FFF2-40B4-BE49-F238E27FC236}">
                <a16:creationId xmlns:a16="http://schemas.microsoft.com/office/drawing/2014/main" id="{1AF48380-206A-76AF-DE3D-DCB64E25AB33}"/>
              </a:ext>
            </a:extLst>
          </p:cNvPr>
          <p:cNvSpPr>
            <a:spLocks noGrp="1"/>
          </p:cNvSpPr>
          <p:nvPr>
            <p:ph type="sldNum" sz="quarter" idx="11"/>
          </p:nvPr>
        </p:nvSpPr>
        <p:spPr/>
        <p:txBody>
          <a:bodyPr/>
          <a:lstStyle/>
          <a:p>
            <a:r>
              <a:rPr lang="en-US"/>
              <a:t>Page </a:t>
            </a:r>
            <a:fld id="{15EBE321-CBB1-4E91-BD14-37C8D44326FB}" type="slidenum">
              <a:rPr lang="en-US" smtClean="0"/>
              <a:pPr/>
              <a:t>14</a:t>
            </a:fld>
            <a:endParaRPr lang="en-US"/>
          </a:p>
        </p:txBody>
      </p:sp>
      <p:pic>
        <p:nvPicPr>
          <p:cNvPr id="6" name="Grafik 324">
            <a:extLst>
              <a:ext uri="{FF2B5EF4-FFF2-40B4-BE49-F238E27FC236}">
                <a16:creationId xmlns:a16="http://schemas.microsoft.com/office/drawing/2014/main" id="{7815A5B6-6458-C225-8EFC-A765AFDA8AC4}"/>
              </a:ext>
            </a:extLst>
          </p:cNvPr>
          <p:cNvPicPr preferRelativeResize="0">
            <a:picLocks/>
          </p:cNvPicPr>
          <p:nvPr/>
        </p:nvPicPr>
        <p:blipFill>
          <a:blip r:embed="rId3"/>
          <a:srcRect l="8783" t="24111" r="22511" b="6890"/>
          <a:stretch>
            <a:fillRect/>
          </a:stretch>
        </p:blipFill>
        <p:spPr>
          <a:xfrm>
            <a:off x="7063831" y="1414463"/>
            <a:ext cx="4711480" cy="4751222"/>
          </a:xfrm>
          <a:prstGeom prst="rect">
            <a:avLst/>
          </a:prstGeom>
        </p:spPr>
      </p:pic>
    </p:spTree>
    <p:extLst>
      <p:ext uri="{BB962C8B-B14F-4D97-AF65-F5344CB8AC3E}">
        <p14:creationId xmlns:p14="http://schemas.microsoft.com/office/powerpoint/2010/main" val="2583301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7">
            <a:extLst>
              <a:ext uri="{FF2B5EF4-FFF2-40B4-BE49-F238E27FC236}">
                <a16:creationId xmlns:a16="http://schemas.microsoft.com/office/drawing/2014/main" id="{1B88F707-C084-E9E1-CB0E-A56D8FD828D5}"/>
              </a:ext>
            </a:extLst>
          </p:cNvPr>
          <p:cNvPicPr>
            <a:picLocks noChangeAspect="1"/>
          </p:cNvPicPr>
          <p:nvPr/>
        </p:nvPicPr>
        <p:blipFill rotWithShape="1">
          <a:blip r:embed="rId3"/>
          <a:srcRect l="22180" r="39208" b="6163"/>
          <a:stretch>
            <a:fillRect/>
          </a:stretch>
        </p:blipFill>
        <p:spPr bwMode="black">
          <a:xfrm>
            <a:off x="411162" y="492238"/>
            <a:ext cx="3887787" cy="5314837"/>
          </a:xfrm>
          <a:prstGeom prst="rect">
            <a:avLst/>
          </a:prstGeom>
          <a:solidFill>
            <a:schemeClr val="accent1"/>
          </a:solidFill>
        </p:spPr>
      </p:pic>
      <p:graphicFrame>
        <p:nvGraphicFramePr>
          <p:cNvPr id="7" name="think-cell data - do not delete" hidden="1">
            <a:extLst>
              <a:ext uri="{FF2B5EF4-FFF2-40B4-BE49-F238E27FC236}">
                <a16:creationId xmlns:a16="http://schemas.microsoft.com/office/drawing/2014/main" id="{77FDE10A-2B4F-3080-CE5E-62F06690B9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7" name="think-cell data - do not delete" hidden="1">
                        <a:extLst>
                          <a:ext uri="{FF2B5EF4-FFF2-40B4-BE49-F238E27FC236}">
                            <a16:creationId xmlns:a16="http://schemas.microsoft.com/office/drawing/2014/main" id="{77FDE10A-2B4F-3080-CE5E-62F06690B9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CF0451A9-BA5C-4873-7D03-5B7D8BB4452C}"/>
              </a:ext>
            </a:extLst>
          </p:cNvPr>
          <p:cNvSpPr>
            <a:spLocks noGrp="1"/>
          </p:cNvSpPr>
          <p:nvPr>
            <p:ph type="ftr" sz="quarter" idx="10"/>
          </p:nvPr>
        </p:nvSpPr>
        <p:spPr/>
        <p:txBody>
          <a:bodyPr/>
          <a:lstStyle/>
          <a:p>
            <a:pPr>
              <a:lnSpc>
                <a:spcPct val="100000"/>
              </a:lnSpc>
            </a:pPr>
            <a:r>
              <a:rPr lang="en-US"/>
              <a:t>Unrestricted | © Siemens 2026 | Digital Enterprise Services | September 2026</a:t>
            </a:r>
          </a:p>
        </p:txBody>
      </p:sp>
      <p:sp>
        <p:nvSpPr>
          <p:cNvPr id="6" name="Rechteck 5">
            <a:extLst>
              <a:ext uri="{FF2B5EF4-FFF2-40B4-BE49-F238E27FC236}">
                <a16:creationId xmlns:a16="http://schemas.microsoft.com/office/drawing/2014/main" id="{CCD15C0B-9E05-E223-2195-25B6E96564F7}"/>
              </a:ext>
            </a:extLst>
          </p:cNvPr>
          <p:cNvSpPr>
            <a:spLocks/>
          </p:cNvSpPr>
          <p:nvPr/>
        </p:nvSpPr>
        <p:spPr bwMode="gray">
          <a:xfrm>
            <a:off x="5881688" y="1924957"/>
            <a:ext cx="5905500" cy="12311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spcBef>
                <a:spcPct val="0"/>
              </a:spcBef>
              <a:spcAft>
                <a:spcPts val="1200"/>
              </a:spcAft>
              <a:buFont typeface="Wingdings" charset="0"/>
              <a:buNone/>
            </a:pPr>
            <a:r>
              <a:rPr lang="en-US" sz="4000">
                <a:gradFill>
                  <a:gsLst>
                    <a:gs pos="0">
                      <a:srgbClr val="00FFB9"/>
                    </a:gs>
                    <a:gs pos="100000">
                      <a:srgbClr val="00E6DC"/>
                    </a:gs>
                  </a:gsLst>
                  <a:lin ang="0" scaled="0"/>
                </a:gradFill>
                <a:ea typeface="+mj-ea"/>
                <a:cs typeface="+mj-cs"/>
              </a:rPr>
              <a:t>You want to </a:t>
            </a:r>
            <a:br>
              <a:rPr lang="en-US" sz="4000">
                <a:gradFill>
                  <a:gsLst>
                    <a:gs pos="0">
                      <a:srgbClr val="00FFB9"/>
                    </a:gs>
                    <a:gs pos="100000">
                      <a:srgbClr val="00E6DC"/>
                    </a:gs>
                  </a:gsLst>
                  <a:lin ang="0" scaled="0"/>
                </a:gradFill>
                <a:ea typeface="+mj-ea"/>
                <a:cs typeface="+mj-cs"/>
              </a:rPr>
            </a:br>
            <a:r>
              <a:rPr lang="en-US" sz="4000">
                <a:gradFill>
                  <a:gsLst>
                    <a:gs pos="0">
                      <a:srgbClr val="00FFB9"/>
                    </a:gs>
                    <a:gs pos="100000">
                      <a:srgbClr val="00E6DC"/>
                    </a:gs>
                  </a:gsLst>
                  <a:lin ang="0" scaled="0"/>
                </a:gradFill>
                <a:ea typeface="+mj-ea"/>
                <a:cs typeface="+mj-cs"/>
              </a:rPr>
              <a:t>find out </a:t>
            </a:r>
            <a:r>
              <a:rPr lang="en-US" sz="4000" b="1">
                <a:gradFill>
                  <a:gsLst>
                    <a:gs pos="0">
                      <a:srgbClr val="00FFB9"/>
                    </a:gs>
                    <a:gs pos="100000">
                      <a:srgbClr val="00E6DC"/>
                    </a:gs>
                  </a:gsLst>
                  <a:lin ang="0" scaled="0"/>
                </a:gradFill>
                <a:ea typeface="+mj-ea"/>
                <a:cs typeface="+mj-cs"/>
              </a:rPr>
              <a:t>more</a:t>
            </a:r>
            <a:r>
              <a:rPr lang="en-US" sz="4000">
                <a:gradFill>
                  <a:gsLst>
                    <a:gs pos="0">
                      <a:srgbClr val="00FFB9"/>
                    </a:gs>
                    <a:gs pos="100000">
                      <a:srgbClr val="00E6DC"/>
                    </a:gs>
                  </a:gsLst>
                  <a:lin ang="0" scaled="0"/>
                </a:gradFill>
                <a:ea typeface="+mj-ea"/>
                <a:cs typeface="+mj-cs"/>
              </a:rPr>
              <a:t>?</a:t>
            </a:r>
          </a:p>
        </p:txBody>
      </p:sp>
      <p:grpSp>
        <p:nvGrpSpPr>
          <p:cNvPr id="11" name="Gruppieren 10">
            <a:extLst>
              <a:ext uri="{FF2B5EF4-FFF2-40B4-BE49-F238E27FC236}">
                <a16:creationId xmlns:a16="http://schemas.microsoft.com/office/drawing/2014/main" id="{5ADBF814-6851-4740-416B-EB5B12B519A1}"/>
              </a:ext>
            </a:extLst>
          </p:cNvPr>
          <p:cNvGrpSpPr>
            <a:grpSpLocks/>
          </p:cNvGrpSpPr>
          <p:nvPr/>
        </p:nvGrpSpPr>
        <p:grpSpPr>
          <a:xfrm>
            <a:off x="5881688" y="3733456"/>
            <a:ext cx="5905500" cy="1323439"/>
            <a:chOff x="6325834" y="2877113"/>
            <a:chExt cx="5470526" cy="1684800"/>
          </a:xfrm>
        </p:grpSpPr>
        <p:sp>
          <p:nvSpPr>
            <p:cNvPr id="8" name="Rechteck 7">
              <a:extLst>
                <a:ext uri="{FF2B5EF4-FFF2-40B4-BE49-F238E27FC236}">
                  <a16:creationId xmlns:a16="http://schemas.microsoft.com/office/drawing/2014/main" id="{5AC1F237-D53E-0B4A-C182-EFA4FC67A61C}"/>
                </a:ext>
              </a:extLst>
            </p:cNvPr>
            <p:cNvSpPr>
              <a:spLocks/>
            </p:cNvSpPr>
            <p:nvPr/>
          </p:nvSpPr>
          <p:spPr bwMode="gray">
            <a:xfrm>
              <a:off x="6325834" y="2877113"/>
              <a:ext cx="1683213" cy="1684800"/>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nchorCtr="0">
              <a:noAutofit/>
            </a:bodyPr>
            <a:lstStyle/>
            <a:p>
              <a:pPr>
                <a:spcBef>
                  <a:spcPct val="0"/>
                </a:spcBef>
              </a:pPr>
              <a:r>
                <a:rPr lang="en-US" sz="1200" b="1">
                  <a:solidFill>
                    <a:schemeClr val="tx1"/>
                  </a:solidFill>
                  <a:latin typeface="Arial"/>
                  <a:hlinkClick r:id="rId6"/>
                </a:rPr>
                <a:t>Webpage</a:t>
              </a:r>
              <a:endParaRPr lang="en-US" sz="1200" b="1">
                <a:solidFill>
                  <a:schemeClr val="tx1"/>
                </a:solidFill>
                <a:latin typeface="Arial"/>
              </a:endParaRPr>
            </a:p>
          </p:txBody>
        </p:sp>
        <p:sp>
          <p:nvSpPr>
            <p:cNvPr id="9" name="Rechteck 8">
              <a:extLst>
                <a:ext uri="{FF2B5EF4-FFF2-40B4-BE49-F238E27FC236}">
                  <a16:creationId xmlns:a16="http://schemas.microsoft.com/office/drawing/2014/main" id="{49E24B90-14BE-00A4-965D-4545F04A8433}"/>
                </a:ext>
              </a:extLst>
            </p:cNvPr>
            <p:cNvSpPr>
              <a:spLocks/>
            </p:cNvSpPr>
            <p:nvPr/>
          </p:nvSpPr>
          <p:spPr bwMode="gray">
            <a:xfrm>
              <a:off x="8219490" y="2877113"/>
              <a:ext cx="1683213" cy="1684800"/>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nchorCtr="0">
              <a:noAutofit/>
            </a:bodyPr>
            <a:lstStyle/>
            <a:p>
              <a:pPr>
                <a:spcBef>
                  <a:spcPct val="0"/>
                </a:spcBef>
              </a:pPr>
              <a:r>
                <a:rPr lang="en-US" sz="1200" b="1">
                  <a:solidFill>
                    <a:schemeClr val="tx1"/>
                  </a:solidFill>
                  <a:latin typeface="Arial"/>
                  <a:hlinkClick r:id="rId7"/>
                </a:rPr>
                <a:t>Siemens Contact Database </a:t>
              </a:r>
              <a:endParaRPr lang="en-US" sz="1200" b="1">
                <a:solidFill>
                  <a:schemeClr val="tx1"/>
                </a:solidFill>
                <a:latin typeface="Arial"/>
              </a:endParaRPr>
            </a:p>
          </p:txBody>
        </p:sp>
        <p:sp>
          <p:nvSpPr>
            <p:cNvPr id="10" name="Rechteck 9">
              <a:extLst>
                <a:ext uri="{FF2B5EF4-FFF2-40B4-BE49-F238E27FC236}">
                  <a16:creationId xmlns:a16="http://schemas.microsoft.com/office/drawing/2014/main" id="{08BBEDBC-2C1F-B1DA-2809-420409D27A8A}"/>
                </a:ext>
              </a:extLst>
            </p:cNvPr>
            <p:cNvSpPr>
              <a:spLocks/>
            </p:cNvSpPr>
            <p:nvPr/>
          </p:nvSpPr>
          <p:spPr bwMode="gray">
            <a:xfrm>
              <a:off x="10113147" y="2877113"/>
              <a:ext cx="1683213" cy="1684800"/>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nchorCtr="0">
              <a:noAutofit/>
            </a:bodyPr>
            <a:lstStyle/>
            <a:p>
              <a:pPr algn="l" rtl="0" fontAlgn="base">
                <a:lnSpc>
                  <a:spcPts val="1500"/>
                </a:lnSpc>
                <a:buNone/>
              </a:pPr>
              <a:r>
                <a:rPr lang="en-US" sz="1200" b="1" i="0" u="none" strike="noStrike">
                  <a:solidFill>
                    <a:srgbClr val="FFFFFF"/>
                  </a:solidFill>
                  <a:effectLst/>
                  <a:latin typeface="Arial" panose="020B0604020202020204" pitchFamily="34" charset="0"/>
                </a:rPr>
                <a:t>Flyer: </a:t>
              </a:r>
              <a:r>
                <a:rPr lang="en-US" sz="1200" b="0" i="0">
                  <a:solidFill>
                    <a:srgbClr val="FFFFFF"/>
                  </a:solidFill>
                  <a:effectLst/>
                  <a:latin typeface="Arial" panose="020B0604020202020204" pitchFamily="34" charset="0"/>
                </a:rPr>
                <a:t>​</a:t>
              </a:r>
              <a:endParaRPr lang="en-US" sz="1200" b="0" i="0">
                <a:solidFill>
                  <a:srgbClr val="FFFFFF"/>
                </a:solidFill>
                <a:effectLst/>
                <a:latin typeface="Segoe UI" panose="020B0502040204020203" pitchFamily="34" charset="0"/>
              </a:endParaRPr>
            </a:p>
            <a:p>
              <a:pPr algn="l" rtl="0" fontAlgn="base">
                <a:lnSpc>
                  <a:spcPts val="1500"/>
                </a:lnSpc>
                <a:buNone/>
              </a:pPr>
              <a:r>
                <a:rPr lang="en-US" sz="1200" b="1" i="0" u="sng" strike="noStrike">
                  <a:solidFill>
                    <a:srgbClr val="00C1B6"/>
                  </a:solidFill>
                  <a:effectLst/>
                  <a:latin typeface="Arial" panose="020B0604020202020204" pitchFamily="34" charset="0"/>
                  <a:hlinkClick r:id="rId8"/>
                </a:rPr>
                <a:t>Upgrade ET 200M to ET 200SP HA</a:t>
              </a:r>
              <a:endParaRPr lang="en-US" sz="1200" b="0" i="0">
                <a:solidFill>
                  <a:srgbClr val="FFFFFF"/>
                </a:solidFill>
                <a:effectLst/>
                <a:latin typeface="Segoe UI" panose="020B0502040204020203" pitchFamily="34" charset="0"/>
              </a:endParaRPr>
            </a:p>
          </p:txBody>
        </p:sp>
      </p:grpSp>
      <p:sp>
        <p:nvSpPr>
          <p:cNvPr id="2" name="Foliennummernplatzhalter 1">
            <a:extLst>
              <a:ext uri="{FF2B5EF4-FFF2-40B4-BE49-F238E27FC236}">
                <a16:creationId xmlns:a16="http://schemas.microsoft.com/office/drawing/2014/main" id="{5AAFB62D-40B6-569E-98E0-1F6799F4D96B}"/>
              </a:ext>
            </a:extLst>
          </p:cNvPr>
          <p:cNvSpPr>
            <a:spLocks noGrp="1"/>
          </p:cNvSpPr>
          <p:nvPr>
            <p:ph type="sldNum" sz="quarter" idx="11"/>
          </p:nvPr>
        </p:nvSpPr>
        <p:spPr/>
        <p:txBody>
          <a:bodyPr/>
          <a:lstStyle/>
          <a:p>
            <a:r>
              <a:rPr lang="en-US"/>
              <a:t>Page </a:t>
            </a:r>
            <a:fld id="{15EBE321-CBB1-4E91-BD14-37C8D44326FB}" type="slidenum">
              <a:rPr lang="en-US" smtClean="0"/>
              <a:pPr/>
              <a:t>15</a:t>
            </a:fld>
            <a:endParaRPr lang="en-US"/>
          </a:p>
        </p:txBody>
      </p:sp>
    </p:spTree>
    <p:extLst>
      <p:ext uri="{BB962C8B-B14F-4D97-AF65-F5344CB8AC3E}">
        <p14:creationId xmlns:p14="http://schemas.microsoft.com/office/powerpoint/2010/main" val="518486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9CEF81D-3B55-47E5-94B9-C519906E5A08}"/>
              </a:ext>
            </a:extLst>
          </p:cNvPr>
          <p:cNvSpPr>
            <a:spLocks noGrp="1"/>
          </p:cNvSpPr>
          <p:nvPr>
            <p:ph type="title"/>
          </p:nvPr>
        </p:nvSpPr>
        <p:spPr/>
        <p:txBody>
          <a:bodyPr/>
          <a:lstStyle/>
          <a:p>
            <a:r>
              <a:rPr lang="en-US" noProof="0"/>
              <a:t>Disclaimer</a:t>
            </a:r>
          </a:p>
        </p:txBody>
      </p:sp>
      <p:sp>
        <p:nvSpPr>
          <p:cNvPr id="3" name="Content" descr="Copy disclaimer">
            <a:extLst>
              <a:ext uri="{FF2B5EF4-FFF2-40B4-BE49-F238E27FC236}">
                <a16:creationId xmlns:a16="http://schemas.microsoft.com/office/drawing/2014/main" id="{536CB846-BF47-4D54-AA64-A816E2B1BA57}"/>
              </a:ext>
            </a:extLst>
          </p:cNvPr>
          <p:cNvSpPr>
            <a:spLocks noGrp="1"/>
          </p:cNvSpPr>
          <p:nvPr>
            <p:ph idx="1"/>
          </p:nvPr>
        </p:nvSpPr>
        <p:spPr/>
        <p:txBody>
          <a:bodyPr/>
          <a:lstStyle/>
          <a:p>
            <a:r>
              <a:rPr lang="en-US" noProof="0" dirty="0"/>
              <a:t>© Siemens </a:t>
            </a:r>
            <a:fld id="{B197323B-858D-4CC0-90E2-38A4456E0848}" type="datetimeyyyy">
              <a:rPr lang="en-US" noProof="0" smtClean="0"/>
              <a:t>2026</a:t>
            </a:fld>
            <a:endParaRPr lang="en-US" noProof="0" dirty="0"/>
          </a:p>
          <a:p>
            <a:endParaRPr lang="en-US" noProof="0" dirty="0"/>
          </a:p>
          <a:p>
            <a:r>
              <a:rPr lang="en-US" noProof="0" dirty="0"/>
              <a:t>Subject to changes and errors. The information given in this document only contains general descriptions and/or performance features which may not always specifically reflect those described, or which may undergo modification in the course of further development of the products. The requested performance features are binding only when they are expressly agreed upon in the concluded contract.</a:t>
            </a:r>
          </a:p>
          <a:p>
            <a:endParaRPr lang="en-US" noProof="0" dirty="0"/>
          </a:p>
          <a:p>
            <a:r>
              <a:rPr lang="en-US" noProof="0" dirty="0"/>
              <a:t>All product designations may be trademarks or other rights of </a:t>
            </a:r>
            <a:br>
              <a:rPr lang="en-US" noProof="0" dirty="0"/>
            </a:br>
            <a:r>
              <a:rPr lang="en-US" noProof="0" dirty="0"/>
              <a:t>Siemens AG, its affiliated companies or other companies whose use by third parties for their own purposes could violate the rights of the respective owner.</a:t>
            </a:r>
          </a:p>
        </p:txBody>
      </p:sp>
      <p:sp>
        <p:nvSpPr>
          <p:cNvPr id="4" name="Footer" descr="Footer with copyright, author and department information, and date">
            <a:extLst>
              <a:ext uri="{FF2B5EF4-FFF2-40B4-BE49-F238E27FC236}">
                <a16:creationId xmlns:a16="http://schemas.microsoft.com/office/drawing/2014/main" id="{AD6006ED-C279-47ED-B706-5853C56262D3}"/>
              </a:ext>
            </a:extLst>
          </p:cNvPr>
          <p:cNvSpPr>
            <a:spLocks noGrp="1"/>
          </p:cNvSpPr>
          <p:nvPr>
            <p:ph type="ftr" sz="quarter" idx="10"/>
          </p:nvPr>
        </p:nvSpPr>
        <p:spPr/>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dirty="0">
                <a:ln>
                  <a:noFill/>
                </a:ln>
                <a:solidFill>
                  <a:srgbClr val="000000"/>
                </a:solidFill>
                <a:effectLst/>
                <a:uLnTx/>
                <a:uFillTx/>
                <a:latin typeface="Arial"/>
              </a:rPr>
              <a:t>Unrestricted | © Siemens 2026 | Digital Enterprise Services | September 2026</a:t>
            </a:r>
          </a:p>
        </p:txBody>
      </p:sp>
      <p:sp>
        <p:nvSpPr>
          <p:cNvPr id="5" name="Foliennummernplatzhalter 4">
            <a:extLst>
              <a:ext uri="{FF2B5EF4-FFF2-40B4-BE49-F238E27FC236}">
                <a16:creationId xmlns:a16="http://schemas.microsoft.com/office/drawing/2014/main" id="{F1DD03DC-4162-7A31-A98C-16D3D360BA1A}"/>
              </a:ext>
            </a:extLst>
          </p:cNvPr>
          <p:cNvSpPr>
            <a:spLocks noGrp="1"/>
          </p:cNvSpPr>
          <p:nvPr>
            <p:ph type="sldNum" sz="quarter" idx="11"/>
          </p:nvPr>
        </p:nvSpPr>
        <p:spPr/>
        <p:txBody>
          <a:bodyPr/>
          <a:lstStyle/>
          <a:p>
            <a:r>
              <a:rPr lang="en-US"/>
              <a:t>Page </a:t>
            </a:r>
            <a:fld id="{15EBE321-CBB1-4E91-BD14-37C8D44326FB}" type="slidenum">
              <a:rPr lang="en-US" smtClean="0"/>
              <a:pPr/>
              <a:t>16</a:t>
            </a:fld>
            <a:endParaRPr lang="en-US"/>
          </a:p>
        </p:txBody>
      </p:sp>
    </p:spTree>
    <p:extLst>
      <p:ext uri="{BB962C8B-B14F-4D97-AF65-F5344CB8AC3E}">
        <p14:creationId xmlns:p14="http://schemas.microsoft.com/office/powerpoint/2010/main" val="34509328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E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g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UBAQEBAQEBAQEBAQEBAQIAAAAAAAAAAwAAAAMAAAAA/////wQAPwwAAAAAAAAAAAAAIAD///////////////8AAAD///////////////8DAAAAAgD///////8DAAAAAgD///////////////////////////////////////////////////////////////////////////////////////////////////////////////////////////////////////////////////////////////////////////////////////////////////////////////////////////////////////////////////////////////////////////////////////////////////////////////////////////////////////////////////////////////////////////////////////////////////////////////////////////////////////////////////////////////////////////////////////////////8BACAA////////////////AAAO////////AwAAAAMA////////////////////////////////////////////////////////////////////////////////////////////////////////////////////////////////////////////////////////////////////////////////////////////////////////////////////////////////////////////////////////////////////////////////////////////////////////////////////////////////////////////////////////////////////////////////////////////////////////////////////////////////////////////////////////////////////////////////////////////////////////////////////////AgACAP///////wQAAAACABAAC0aciCnJ2FlGm+PnU3APXMYFAAAAAAADAAAAAAADAAAAAwADAAAAAAD///////8DAAEA////////BAAAAAMAEAAL7OvgNAaHYUaucEz/7O83Aw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EAOQLAAAAAAAAAAAAACAB////////////////AAAA////////////////BAAAAAMA////////BAAAAAMA////////BAAAAAMA////////BAAAAAMA////////BAAAAAMA////////////////////////////////////////////////////////////////////////////////////////////////////////////////////////////////////////////////////////////////////////////////////////////////////////////////////////////////////////////////////////////////////////////////////////////////////////////////////////////////////////////////////////////////////////////////////////////////////////////////////////////////////////////////AQAgAf///////////////wAADv///////wQAAAACAP///////////////////////////////////////////////////////////////////////////////////////////////////////////////////////////////////////////////////////////////////////////////////////////////////////////////////////////////////////////////////////////////////////////////////////////////////////////////////////////////////////////////////////////////////////////////////////////////////////////////////////////////////////////////////////////////////////////////////////////////////////////////////////wIAAwEDAAAAAgD///////8aAAZMaW5rZWRTaGFwZXNEYXRhUHJvcGVydHlfMAUAAAAAAAQAAAADAAQAAAABAAQAAAADAP///////wQAAAADAP///////wMABQEDAAAAAwD///////8lAAZMaW5rZWRTaGFwZVByZXNlbnRhdGlvblNldHRpbmdzRGF0YV8wBQAAAAEABAAAAAAABAAAAAIABAAAAAAABAAAAAIABAAAAAAABAAAAAIABAAA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gC3DgAAAAAAAAAAAAD/////gwCDAAAABV9pZAAQAAAABEaciCnJ2FlGm+PnU3APXMYDRGF0YQAbAAAABExpbmtlZFNoYXBlRGF0YQAFAAAAAAACTmFtZQAZAAAATGlua2VkU2hhcGVzRGF0YVByb3BlcnR5ABBWZXJzaW9uAAAAAAAJTGFzdFdyaXRlAGhvsY2HAQAAAAEA/////50AnQAAAAVfaWQAEAAAAATs6+A0BodhRq5wTP/s7zcDA0RhdGEAKgAAAAhQcmVzZW50YXRpb25TY2FubmVkRm9yTGlua2VkU2hhcGVzAAEAAk5hbWUAJAAAAExpbmtlZFNoYXBlUHJlc2VudGF0aW9uU2V0dGluZ3NEYXRhABBWZXJzaW9uAAAAAAAJTGFzdFdyaXRlAIdvsY2H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B_LENGTH" val="24576"/>
  <p:tag name="EE4P_STYLE_ID" val="deb55b3a-33d8-40d4-a2a5-00d73ccd4da4"/>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VCTCREATESHAPEHANDLED" val="0"/>
</p:tagLst>
</file>

<file path=ppt/tags/tag13.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lideLayout@1p2147376681s70"/>
</p:tagLst>
</file>

<file path=ppt/tags/tag1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8.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14"/>
</p:tagLst>
</file>

<file path=ppt/tags/tag1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1.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TextStyle@10p2147376681s31r1_1"/>
</p:tagLst>
</file>

<file path=ppt/tags/tag2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3.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12"/>
</p:tagLst>
</file>

<file path=ppt/tags/tag24.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13"/>
</p:tagLst>
</file>

<file path=ppt/tags/tag25.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18"/>
</p:tagLst>
</file>

<file path=ppt/tags/tag2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7.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TextStyle@10p2147376681s30r1_1"/>
</p:tagLst>
</file>

<file path=ppt/tags/tag28.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TextFontAndColors@5p2147376681s22r1_3"/>
</p:tagLst>
</file>

<file path=ppt/tags/tag29.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28"/>
</p:tagLst>
</file>

<file path=ppt/tags/tag30.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58"/>
</p:tagLst>
</file>

<file path=ppt/tags/tag31.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59"/>
</p:tagLst>
</file>

<file path=ppt/tags/tag32.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60"/>
</p:tagLst>
</file>

<file path=ppt/tags/tag33.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TextStyle@10p2147376681s62r1_1"/>
</p:tagLst>
</file>

<file path=ppt/tags/tag3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0.xml><?xml version="1.0" encoding="utf-8"?>
<p:tagLst xmlns:a="http://schemas.openxmlformats.org/drawingml/2006/main" xmlns:r="http://schemas.openxmlformats.org/officeDocument/2006/relationships" xmlns:p="http://schemas.openxmlformats.org/presentationml/2006/main">
  <p:tag name="VCTCREATESHAPEHANDLED" val="0"/>
  <p:tag name="VCT_BODYSTYLE" val="1"/>
</p:tagLst>
</file>

<file path=ppt/tags/tag4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4.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96"/>
</p:tagLst>
</file>

<file path=ppt/tags/tag4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47.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15"/>
</p:tagLst>
</file>

<file path=ppt/tags/tag48.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ShapeColors@7p2147376681s16"/>
</p:tagLst>
</file>

<file path=ppt/tags/tag4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51.xml><?xml version="1.0" encoding="utf-8"?>
<p:tagLst xmlns:a="http://schemas.openxmlformats.org/drawingml/2006/main" xmlns:r="http://schemas.openxmlformats.org/officeDocument/2006/relationships" xmlns:p="http://schemas.openxmlformats.org/presentationml/2006/main">
  <p:tag name="VCTCREATESHAPEHANDLED" val="0"/>
  <p:tag name="CI_IGNORELIB1" val="CICheckTextStyle@10p2147376681s29r1_1"/>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iemens 2022">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C1B6"/>
      </a:hlink>
      <a:folHlink>
        <a:srgbClr val="00C1B6"/>
      </a:folHlink>
    </a:clrScheme>
    <a:fontScheme name="Siemens AG Them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rgbClr val="333353"/>
        </a:solidFill>
        <a:ln>
          <a:noFill/>
        </a:ln>
      </a:spPr>
      <a:bodyPr lIns="107944" tIns="71963" rIns="431775" bIns="71963" rtlCol="0" anchor="ctr" anchorCtr="0"/>
      <a:lstStyle>
        <a:defPPr algn="r">
          <a:defRPr sz="2399" baseline="30000" dirty="0">
            <a:solidFill>
              <a:prstClr val="white"/>
            </a:solidFill>
            <a:latin typeface="Aria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headEnd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solidFill>
              <a:schemeClr val="tx1"/>
            </a:solidFill>
          </a:defRPr>
        </a:defPPr>
      </a:lstStyle>
    </a:txDef>
  </a:objectDefaults>
  <a:extraClrSchemeLst/>
  <a:custClrLst>
    <a:custClr name="Siemens Petrol | 0 153 153">
      <a:srgbClr val="009999"/>
    </a:custClr>
    <a:custClr name="Light Petrol | 0 193 182">
      <a:srgbClr val="00C1B6"/>
    </a:custClr>
    <a:custClr name="Dark Sand | 170 170 150">
      <a:srgbClr val="AAAA96"/>
    </a:custClr>
    <a:custClr name="Dark Yellow | 247 198 0">
      <a:srgbClr val="F7C600"/>
    </a:custClr>
    <a:custClr name="Dark Green | 0 100 110">
      <a:srgbClr val="00646E"/>
    </a:custClr>
    <a:custClr name="Dark Blue | 0 85 124">
      <a:srgbClr val="00557C"/>
    </a:custClr>
    <a:custClr name="Dark Purple | 85 59 163">
      <a:srgbClr val="553BA3"/>
    </a:custClr>
    <a:custClr name="Deep Blue | 0 0 40">
      <a:srgbClr val="000028"/>
    </a:custClr>
    <a:custClr name="Deep Blue 40% (Gray) | 153 153 169">
      <a:srgbClr val="9999A9"/>
    </a:custClr>
    <a:custClr name="Red | 239 1 55">
      <a:srgbClr val="EF0137"/>
    </a:custClr>
    <a:custClr name="Bold Green">
      <a:srgbClr val="00FFB9"/>
    </a:custClr>
    <a:custClr name="Deep Blue | 0 0 40">
      <a:srgbClr val="000028"/>
    </a:custClr>
    <a:custClr name="Soft Sand | 197 197 184">
      <a:srgbClr val="C5C5B8"/>
    </a:custClr>
    <a:custClr name="Yellow | 255 215 50">
      <a:srgbClr val="FFD732"/>
    </a:custClr>
    <a:custClr name="Green | 0 175 142">
      <a:srgbClr val="00AF8E"/>
    </a:custClr>
    <a:custClr name="Blue | 0 135 190">
      <a:srgbClr val="0087BE"/>
    </a:custClr>
    <a:custClr name="Purple | 128 92 255">
      <a:srgbClr val="805CFF"/>
    </a:custClr>
    <a:custClr name="Deep Blue 80% | 51 51 83">
      <a:srgbClr val="333353"/>
    </a:custClr>
    <a:custClr name="Deep Blue 20% (Soft Gray) | 204 204 212">
      <a:srgbClr val="CCCCD4"/>
    </a:custClr>
    <a:custClr name="Dark Orange | 236 102 2">
      <a:srgbClr val="EC6602"/>
    </a:custClr>
    <a:custClr name="Bold Blue">
      <a:srgbClr val="00E6DC"/>
    </a:custClr>
    <a:custClr name="Light Sand | 243 243 240">
      <a:srgbClr val="F3F3F0"/>
    </a:custClr>
    <a:custClr name="Bright Sand | 223 223 217">
      <a:srgbClr val="DFDFD9"/>
    </a:custClr>
    <a:custClr name="Soft Yellow | 255 226 112">
      <a:srgbClr val="FFE270"/>
    </a:custClr>
    <a:custClr name="Soft Green | 0 215 160">
      <a:srgbClr val="00D7A0"/>
    </a:custClr>
    <a:custClr name="Soft Blue | 0 190 220">
      <a:srgbClr val="00BEDC"/>
    </a:custClr>
    <a:custClr name="Soft Purple | 180 168 255">
      <a:srgbClr val="B4A8FF"/>
    </a:custClr>
    <a:custClr name="Deep Blue 60% (Dark Gray) | 102 102 126">
      <a:srgbClr val="66667E"/>
    </a:custClr>
    <a:custClr name="Deep Blue 10% (Light Gray) | 229 229 233">
      <a:srgbClr val="E5E5E9"/>
    </a:custClr>
    <a:custClr name="Orange | 255 144 0">
      <a:srgbClr val="FF9000"/>
    </a:custClr>
  </a:custClrLst>
  <a:extLst>
    <a:ext uri="{05A4C25C-085E-4340-85A3-A5531E510DB2}">
      <thm15:themeFamily xmlns:thm15="http://schemas.microsoft.com/office/thememl/2012/main" name="sie-ppt-O365-16x9-standard-short-version-eng-v3-4-3.pptx" id="{C34A78C0-B1E2-4FFD-99C6-DBAAAA416F5A}" vid="{52DFC235-76C2-459B-9892-3046C9D7804E}"/>
    </a:ext>
  </a:extLst>
</a:theme>
</file>

<file path=ppt/theme/theme2.xml><?xml version="1.0" encoding="utf-8"?>
<a:theme xmlns:a="http://schemas.openxmlformats.org/drawingml/2006/main" name="Office Theme">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FFB9"/>
      </a:hlink>
      <a:folHlink>
        <a:srgbClr val="00E6DC"/>
      </a:folHlink>
    </a:clrScheme>
    <a:fontScheme name="Siemens A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emens Petrol | 0 153 153">
      <a:srgbClr val="009999"/>
    </a:custClr>
    <a:custClr name="Light Petrol | 0 193 182">
      <a:srgbClr val="00C1B6"/>
    </a:custClr>
    <a:custClr name="Dark Sand | 170 170 150">
      <a:srgbClr val="AAAA96"/>
    </a:custClr>
    <a:custClr name="Dark Yellow | 247 198 0">
      <a:srgbClr val="F7C600"/>
    </a:custClr>
    <a:custClr name="Dark Green | 0 100 110">
      <a:srgbClr val="00646E"/>
    </a:custClr>
    <a:custClr name="Dark Blue | 0 85 124">
      <a:srgbClr val="00557C"/>
    </a:custClr>
    <a:custClr name="Dark Purple | 85 59 163">
      <a:srgbClr val="553BA3"/>
    </a:custClr>
    <a:custClr name="Deep Blue | 0 0 40">
      <a:srgbClr val="000028"/>
    </a:custClr>
    <a:custClr name="Deep Blue 40% (Gray) | 153 153 169">
      <a:srgbClr val="9999A9"/>
    </a:custClr>
    <a:custClr name="Red | 239 1 55">
      <a:srgbClr val="EF0137"/>
    </a:custClr>
    <a:custClr name="Bold Green">
      <a:srgbClr val="00FFB9"/>
    </a:custClr>
    <a:custClr name="Deep Blue | 0 0 40">
      <a:srgbClr val="000028"/>
    </a:custClr>
    <a:custClr name="Soft Sand | 197 197 184">
      <a:srgbClr val="C5C5B8"/>
    </a:custClr>
    <a:custClr name="Yellow | 255 215 50">
      <a:srgbClr val="FFD732"/>
    </a:custClr>
    <a:custClr name="Green | 0 175 142">
      <a:srgbClr val="00AF8E"/>
    </a:custClr>
    <a:custClr name="Blue | 0 135 190">
      <a:srgbClr val="0087BE"/>
    </a:custClr>
    <a:custClr name="Purple | 128 92 255">
      <a:srgbClr val="805CFF"/>
    </a:custClr>
    <a:custClr name="Deep Blue 80% | 51 51 83">
      <a:srgbClr val="333353"/>
    </a:custClr>
    <a:custClr name="Deep Blue 20% (Soft Gray) | 204 204 212">
      <a:srgbClr val="CCCCD4"/>
    </a:custClr>
    <a:custClr name="Dark Orange | 236 102 2">
      <a:srgbClr val="EC6602"/>
    </a:custClr>
    <a:custClr name="Bold Blue">
      <a:srgbClr val="00E6DC"/>
    </a:custClr>
    <a:custClr name="Light Sand | 243 243 240">
      <a:srgbClr val="F3F3F0"/>
    </a:custClr>
    <a:custClr name="Bright Sand | 223 223 217">
      <a:srgbClr val="DFDFD9"/>
    </a:custClr>
    <a:custClr name="Soft Yellow | 255 226 112">
      <a:srgbClr val="FFE270"/>
    </a:custClr>
    <a:custClr name="Soft Green | 0 215 160">
      <a:srgbClr val="00D7A0"/>
    </a:custClr>
    <a:custClr name="Soft Blue | 0 190 220">
      <a:srgbClr val="00BEDC"/>
    </a:custClr>
    <a:custClr name="Soft Purple | 180 168 255">
      <a:srgbClr val="B4A8FF"/>
    </a:custClr>
    <a:custClr name="Deep Blue 60% (Dark Gray) | 102 102 126">
      <a:srgbClr val="66667E"/>
    </a:custClr>
    <a:custClr name="Deep Blue 10% (Light Gray) | 229 229 233">
      <a:srgbClr val="E5E5E9"/>
    </a:custClr>
    <a:custClr name="Orange | 255 144 0">
      <a:srgbClr val="FF9000"/>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FFB9"/>
      </a:hlink>
      <a:folHlink>
        <a:srgbClr val="00E6DC"/>
      </a:folHlink>
    </a:clrScheme>
    <a:fontScheme name="Siemens A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emens Petrol | 0 153 153">
      <a:srgbClr val="009999"/>
    </a:custClr>
    <a:custClr name="Light Petrol | 0 193 182">
      <a:srgbClr val="00C1B6"/>
    </a:custClr>
    <a:custClr name="Dark Sand | 170 170 150">
      <a:srgbClr val="AAAA96"/>
    </a:custClr>
    <a:custClr name="Dark Yellow | 247 198 0">
      <a:srgbClr val="F7C600"/>
    </a:custClr>
    <a:custClr name="Dark Green | 0 100 110">
      <a:srgbClr val="00646E"/>
    </a:custClr>
    <a:custClr name="Dark Blue | 0 85 124">
      <a:srgbClr val="00557C"/>
    </a:custClr>
    <a:custClr name="Dark Purple | 85 59 163">
      <a:srgbClr val="553BA3"/>
    </a:custClr>
    <a:custClr name="Deep Blue | 0 0 40">
      <a:srgbClr val="000028"/>
    </a:custClr>
    <a:custClr name="Deep Blue 40% (Gray) | 153 153 169">
      <a:srgbClr val="9999A9"/>
    </a:custClr>
    <a:custClr name="Red | 239 1 55">
      <a:srgbClr val="EF0137"/>
    </a:custClr>
    <a:custClr name="Bold Green">
      <a:srgbClr val="00FFB9"/>
    </a:custClr>
    <a:custClr name="Deep Blue | 0 0 40">
      <a:srgbClr val="000028"/>
    </a:custClr>
    <a:custClr name="Soft Sand | 197 197 184">
      <a:srgbClr val="C5C5B8"/>
    </a:custClr>
    <a:custClr name="Yellow | 255 215 50">
      <a:srgbClr val="FFD732"/>
    </a:custClr>
    <a:custClr name="Green | 0 175 142">
      <a:srgbClr val="00AF8E"/>
    </a:custClr>
    <a:custClr name="Blue | 0 135 190">
      <a:srgbClr val="0087BE"/>
    </a:custClr>
    <a:custClr name="Purple | 128 92 255">
      <a:srgbClr val="805CFF"/>
    </a:custClr>
    <a:custClr name="Deep Blue 80% | 51 51 83">
      <a:srgbClr val="333353"/>
    </a:custClr>
    <a:custClr name="Deep Blue 20% (Soft Gray) | 204 204 212">
      <a:srgbClr val="CCCCD4"/>
    </a:custClr>
    <a:custClr name="Dark Orange | 236 102 2">
      <a:srgbClr val="EC6602"/>
    </a:custClr>
    <a:custClr name="Bold Blue">
      <a:srgbClr val="00E6DC"/>
    </a:custClr>
    <a:custClr name="Light Sand | 243 243 240">
      <a:srgbClr val="F3F3F0"/>
    </a:custClr>
    <a:custClr name="Bright Sand | 223 223 217">
      <a:srgbClr val="DFDFD9"/>
    </a:custClr>
    <a:custClr name="Soft Yellow | 255 226 112">
      <a:srgbClr val="FFE270"/>
    </a:custClr>
    <a:custClr name="Soft Green | 0 215 160">
      <a:srgbClr val="00D7A0"/>
    </a:custClr>
    <a:custClr name="Soft Blue | 0 190 220">
      <a:srgbClr val="00BEDC"/>
    </a:custClr>
    <a:custClr name="Soft Purple | 180 168 255">
      <a:srgbClr val="B4A8FF"/>
    </a:custClr>
    <a:custClr name="Deep Blue 60% (Dark Gray) | 102 102 126">
      <a:srgbClr val="66667E"/>
    </a:custClr>
    <a:custClr name="Deep Blue 10% (Light Gray) | 229 229 233">
      <a:srgbClr val="E5E5E9"/>
    </a:custClr>
    <a:custClr name="Orange | 255 144 0">
      <a:srgbClr val="FF9000"/>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D32DE6C8EEE0041BEFBDE2765F6171E" ma:contentTypeVersion="22" ma:contentTypeDescription="Ein neues Dokument erstellen." ma:contentTypeScope="" ma:versionID="3eedc621c9884ad5830db5e9f354ce2d">
  <xsd:schema xmlns:xsd="http://www.w3.org/2001/XMLSchema" xmlns:xs="http://www.w3.org/2001/XMLSchema" xmlns:p="http://schemas.microsoft.com/office/2006/metadata/properties" xmlns:ns1="http://schemas.microsoft.com/sharepoint/v3" xmlns:ns2="6a4f86b1-2db9-4a62-96a5-c6d74fa22b19" xmlns:ns3="c14f2044-b6ec-4ce4-8b81-2a53e4b36269" xmlns:ns4="56810815-8df0-4f10-8da7-34164765fbe3" targetNamespace="http://schemas.microsoft.com/office/2006/metadata/properties" ma:root="true" ma:fieldsID="58e0d4a7571ed130cc4d40e8b1ce35b8" ns1:_="" ns2:_="" ns3:_="" ns4:_="">
    <xsd:import namespace="http://schemas.microsoft.com/sharepoint/v3"/>
    <xsd:import namespace="6a4f86b1-2db9-4a62-96a5-c6d74fa22b19"/>
    <xsd:import namespace="c14f2044-b6ec-4ce4-8b81-2a53e4b36269"/>
    <xsd:import namespace="56810815-8df0-4f10-8da7-34164765fb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Location" minOccurs="0"/>
                <xsd:element ref="ns3:SharedWithUsers" minOccurs="0"/>
                <xsd:element ref="ns3:SharedWithDetails" minOccurs="0"/>
                <xsd:element ref="ns2:lcf76f155ced4ddcb4097134ff3c332f" minOccurs="0"/>
                <xsd:element ref="ns4:TaxCatchAll"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Eigenschaften der einheitlichen Compliancerichtlinie" ma:hidden="true" ma:internalName="_ip_UnifiedCompliancePolicyProperties">
      <xsd:simpleType>
        <xsd:restriction base="dms:Note"/>
      </xsd:simpleType>
    </xsd:element>
    <xsd:element name="_ip_UnifiedCompliancePolicyUIAction" ma:index="25" nillable="true" ma:displayName="UI-Aktion der einheitlichen Compliancerichtlini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4f86b1-2db9-4a62-96a5-c6d74fa22b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e63edab7-d5f1-4c02-989a-0e8ed7c6c38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_Flow_SignoffStatus" ma:index="29" nillable="true" ma:displayName="Status Unterschrift"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4f2044-b6ec-4ce4-8b81-2a53e4b36269"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810815-8df0-4f10-8da7-34164765fbe3"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2ba1869-65f3-4975-9e62-2c42a7b65c4f}" ma:internalName="TaxCatchAll" ma:showField="CatchAllData" ma:web="c14f2044-b6ec-4ce4-8b81-2a53e4b362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810815-8df0-4f10-8da7-34164765fbe3" xsi:nil="true"/>
    <lcf76f155ced4ddcb4097134ff3c332f xmlns="6a4f86b1-2db9-4a62-96a5-c6d74fa22b1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_Flow_SignoffStatus xmlns="6a4f86b1-2db9-4a62-96a5-c6d74fa22b19" xsi:nil="true"/>
  </documentManagement>
</p:properties>
</file>

<file path=customXml/itemProps1.xml><?xml version="1.0" encoding="utf-8"?>
<ds:datastoreItem xmlns:ds="http://schemas.openxmlformats.org/officeDocument/2006/customXml" ds:itemID="{DBAA2448-63FF-497C-AAD7-E4812A09FABF}">
  <ds:schemaRefs>
    <ds:schemaRef ds:uri="56810815-8df0-4f10-8da7-34164765fbe3"/>
    <ds:schemaRef ds:uri="6a4f86b1-2db9-4a62-96a5-c6d74fa22b19"/>
    <ds:schemaRef ds:uri="c14f2044-b6ec-4ce4-8b81-2a53e4b362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012BCEB-61B7-45F7-8B77-28124604840F}">
  <ds:schemaRefs>
    <ds:schemaRef ds:uri="http://schemas.microsoft.com/sharepoint/v3/contenttype/forms"/>
  </ds:schemaRefs>
</ds:datastoreItem>
</file>

<file path=customXml/itemProps3.xml><?xml version="1.0" encoding="utf-8"?>
<ds:datastoreItem xmlns:ds="http://schemas.openxmlformats.org/officeDocument/2006/customXml" ds:itemID="{2D96E86A-8058-4513-83B9-B26B191423B2}">
  <ds:schemaRefs>
    <ds:schemaRef ds:uri="http://purl.org/dc/elements/1.1/"/>
    <ds:schemaRef ds:uri="http://www.w3.org/XML/1998/namespace"/>
    <ds:schemaRef ds:uri="http://schemas.microsoft.com/office/2006/documentManagement/types"/>
    <ds:schemaRef ds:uri="http://purl.org/dc/dcmitype/"/>
    <ds:schemaRef ds:uri="http://schemas.microsoft.com/sharepoint/v3"/>
    <ds:schemaRef ds:uri="6a4f86b1-2db9-4a62-96a5-c6d74fa22b19"/>
    <ds:schemaRef ds:uri="http://purl.org/dc/terms/"/>
    <ds:schemaRef ds:uri="http://schemas.microsoft.com/office/infopath/2007/PartnerControls"/>
    <ds:schemaRef ds:uri="http://schemas.openxmlformats.org/package/2006/metadata/core-properties"/>
    <ds:schemaRef ds:uri="56810815-8df0-4f10-8da7-34164765fbe3"/>
    <ds:schemaRef ds:uri="c14f2044-b6ec-4ce4-8b81-2a53e4b36269"/>
    <ds:schemaRef ds:uri="http://schemas.microsoft.com/office/2006/metadata/properties"/>
  </ds:schemaRefs>
</ds:datastoreItem>
</file>

<file path=docMetadata/LabelInfo.xml><?xml version="1.0" encoding="utf-8"?>
<clbl:labelList xmlns:clbl="http://schemas.microsoft.com/office/2020/mipLabelMetadata">
  <clbl:label id="{6f75f480-7803-4ee9-bb54-84d0635fdbe7}" enabled="1" method="Privileged" siteId="{38ae3bcd-9579-4fd4-adda-b42e1495d55a}" removed="0"/>
</clbl:labelList>
</file>

<file path=docProps/app.xml><?xml version="1.0" encoding="utf-8"?>
<Properties xmlns="http://schemas.openxmlformats.org/officeDocument/2006/extended-properties" xmlns:vt="http://schemas.openxmlformats.org/officeDocument/2006/docPropsVTypes">
  <Template>sie-ppt-O365-16x9-standard-short-version-eng-v3-4-3</Template>
  <TotalTime>0</TotalTime>
  <Words>1942</Words>
  <Application>Microsoft Office PowerPoint</Application>
  <PresentationFormat>Breitbild</PresentationFormat>
  <Paragraphs>291</Paragraphs>
  <Slides>16</Slides>
  <Notes>11</Notes>
  <HiddenSlides>0</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2</vt:i4>
      </vt:variant>
      <vt:variant>
        <vt:lpstr>Folientitel</vt:lpstr>
      </vt:variant>
      <vt:variant>
        <vt:i4>16</vt:i4>
      </vt:variant>
    </vt:vector>
  </HeadingPairs>
  <TitlesOfParts>
    <vt:vector size="24" baseType="lpstr">
      <vt:lpstr>SimSun</vt:lpstr>
      <vt:lpstr>Aptos</vt:lpstr>
      <vt:lpstr>Arial</vt:lpstr>
      <vt:lpstr>Segoe UI</vt:lpstr>
      <vt:lpstr>Wingdings</vt:lpstr>
      <vt:lpstr>Siemens 2022</vt:lpstr>
      <vt:lpstr>think-cell Folie</vt:lpstr>
      <vt:lpstr>think-cell Slide</vt:lpstr>
      <vt:lpstr>SIMATIC PCS 7 Modernization</vt:lpstr>
      <vt:lpstr>Modernize your SIMATIC PCS 7 System with SIMATIC PCS 7 Modernization</vt:lpstr>
      <vt:lpstr>PowerPoint-Präsentation</vt:lpstr>
      <vt:lpstr>Modernize your SIMATIC PCS 7 System with SIMATIC PCS 7 Modernization</vt:lpstr>
      <vt:lpstr>More than 20 years of Microsoft Windows Comparison of SIMATIC PCS 7 versions and appropriate Windows versions</vt:lpstr>
      <vt:lpstr>Modernization of SIMATIC PCS 7 Systems</vt:lpstr>
      <vt:lpstr>Modernization of SIMATIC PCS 7 Systems </vt:lpstr>
      <vt:lpstr>One-stop Service </vt:lpstr>
      <vt:lpstr>SIMATIC PCS 7 Modernization DCS Application und DCS Modernization Services    </vt:lpstr>
      <vt:lpstr>PowerPoint-Präsentation</vt:lpstr>
      <vt:lpstr>SIMATIC PCS 7 Modernization Positioning within the modernization portfolio      </vt:lpstr>
      <vt:lpstr>PowerPoint-Präsentation</vt:lpstr>
      <vt:lpstr>Highlight from DI CS PA regarding DCS Modernization Services</vt:lpstr>
      <vt:lpstr>Highlight from DI CS PA regarding DCS Modernization Services</vt:lpstr>
      <vt:lpstr>PowerPoint-Präsentation</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DCS Modernization Services, SIMATIC PCS 7 Modernization Services, Sales Slides</dc:title>
  <dc:creator>Schweimer, Kerstin (DI CS CM&amp;MK MK)</dc:creator>
  <cp:keywords>Template</cp:keywords>
  <dc:description>Version 3.4.3
December 2022</dc:description>
  <cp:lastModifiedBy>Mohebby, Ahmad Elham (DI CM&amp;MK AUTMK HB&amp;SVC DSVC)</cp:lastModifiedBy>
  <cp:revision>6</cp:revision>
  <dcterms:created xsi:type="dcterms:W3CDTF">2023-04-14T07:23:25Z</dcterms:created>
  <dcterms:modified xsi:type="dcterms:W3CDTF">2026-09-09T09:31:51Z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number">
    <vt:lpwstr>4.0.0</vt:lpwstr>
  </property>
  <property fmtid="{D5CDD505-2E9C-101B-9397-08002B2CF9AE}" pid="3" name="Language">
    <vt:lpwstr>English</vt:lpwstr>
  </property>
  <property fmtid="{D5CDD505-2E9C-101B-9397-08002B2CF9AE}" pid="4" name="MSIP_Label_9d258917-277f-42cd-a3cd-14c4e9ee58bc_Enabled">
    <vt:lpwstr>true</vt:lpwstr>
  </property>
  <property fmtid="{D5CDD505-2E9C-101B-9397-08002B2CF9AE}" pid="5" name="MSIP_Label_9d258917-277f-42cd-a3cd-14c4e9ee58bc_SetDate">
    <vt:lpwstr>2023-07-05T17:11:35Z</vt:lpwstr>
  </property>
  <property fmtid="{D5CDD505-2E9C-101B-9397-08002B2CF9AE}" pid="6" name="MSIP_Label_9d258917-277f-42cd-a3cd-14c4e9ee58bc_Method">
    <vt:lpwstr>Standard</vt:lpwstr>
  </property>
  <property fmtid="{D5CDD505-2E9C-101B-9397-08002B2CF9AE}" pid="7" name="MSIP_Label_9d258917-277f-42cd-a3cd-14c4e9ee58bc_Name">
    <vt:lpwstr>restricted</vt:lpwstr>
  </property>
  <property fmtid="{D5CDD505-2E9C-101B-9397-08002B2CF9AE}" pid="8" name="MSIP_Label_9d258917-277f-42cd-a3cd-14c4e9ee58bc_SiteId">
    <vt:lpwstr>38ae3bcd-9579-4fd4-adda-b42e1495d55a</vt:lpwstr>
  </property>
  <property fmtid="{D5CDD505-2E9C-101B-9397-08002B2CF9AE}" pid="9" name="MSIP_Label_9d258917-277f-42cd-a3cd-14c4e9ee58bc_ActionId">
    <vt:lpwstr>83a8cee2-c1ce-448c-a240-505c9fe38cd0</vt:lpwstr>
  </property>
  <property fmtid="{D5CDD505-2E9C-101B-9397-08002B2CF9AE}" pid="10" name="MSIP_Label_9d258917-277f-42cd-a3cd-14c4e9ee58bc_ContentBits">
    <vt:lpwstr>0</vt:lpwstr>
  </property>
  <property fmtid="{D5CDD505-2E9C-101B-9397-08002B2CF9AE}" pid="11" name="Document_Confidentiality">
    <vt:lpwstr>Restricted</vt:lpwstr>
  </property>
  <property fmtid="{D5CDD505-2E9C-101B-9397-08002B2CF9AE}" pid="12" name="MediaServiceImageTags">
    <vt:lpwstr/>
  </property>
  <property fmtid="{D5CDD505-2E9C-101B-9397-08002B2CF9AE}" pid="13" name="ContentTypeId">
    <vt:lpwstr>0x0101002D32DE6C8EEE0041BEFBDE2765F6171E</vt:lpwstr>
  </property>
</Properties>
</file>