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23"/>
  </p:sldMasterIdLst>
  <p:notesMasterIdLst>
    <p:notesMasterId r:id="rId39"/>
  </p:notesMasterIdLst>
  <p:handoutMasterIdLst>
    <p:handoutMasterId r:id="rId40"/>
  </p:handoutMasterIdLst>
  <p:sldIdLst>
    <p:sldId id="898" r:id="rId24"/>
    <p:sldId id="933" r:id="rId25"/>
    <p:sldId id="934" r:id="rId26"/>
    <p:sldId id="935" r:id="rId27"/>
    <p:sldId id="939" r:id="rId28"/>
    <p:sldId id="940" r:id="rId29"/>
    <p:sldId id="941" r:id="rId30"/>
    <p:sldId id="937" r:id="rId31"/>
    <p:sldId id="948" r:id="rId32"/>
    <p:sldId id="949" r:id="rId33"/>
    <p:sldId id="938" r:id="rId34"/>
    <p:sldId id="942" r:id="rId35"/>
    <p:sldId id="943" r:id="rId36"/>
    <p:sldId id="944" r:id="rId37"/>
    <p:sldId id="946" r:id="rId38"/>
  </p:sldIdLst>
  <p:sldSz cx="9144000" cy="6858000" type="screen4x3"/>
  <p:notesSz cx="6797675" cy="9926638"/>
  <p:custDataLst>
    <p:custData r:id="rId7"/>
    <p:tags r:id="rId41"/>
  </p:custDataLst>
  <p:defaultTex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nnah" initials="A"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505A64"/>
    <a:srgbClr val="D7D7CD"/>
    <a:srgbClr val="879BAA"/>
    <a:srgbClr val="BECDD7"/>
    <a:srgbClr val="FFB900"/>
    <a:srgbClr val="AF235F"/>
    <a:srgbClr val="55A0B9"/>
    <a:srgbClr val="AAB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34" autoAdjust="0"/>
    <p:restoredTop sz="62522" autoAdjust="0"/>
  </p:normalViewPr>
  <p:slideViewPr>
    <p:cSldViewPr snapToGrid="0" snapToObjects="1" showGuides="1">
      <p:cViewPr>
        <p:scale>
          <a:sx n="68" d="100"/>
          <a:sy n="68" d="100"/>
        </p:scale>
        <p:origin x="-702" y="-30"/>
      </p:cViewPr>
      <p:guideLst>
        <p:guide orient="horz" pos="3884"/>
        <p:guide orient="horz" pos="618"/>
        <p:guide orient="horz" pos="2432"/>
        <p:guide orient="horz" pos="2341"/>
        <p:guide orient="horz" pos="890"/>
        <p:guide orient="horz" pos="799"/>
        <p:guide pos="340"/>
        <p:guide pos="158"/>
        <p:guide pos="2880"/>
        <p:guide pos="2971"/>
        <p:guide pos="5511"/>
        <p:guide pos="4604"/>
        <p:guide pos="3787"/>
        <p:guide pos="3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p:scale>
          <a:sx n="80" d="100"/>
          <a:sy n="80" d="100"/>
        </p:scale>
        <p:origin x="-2256" y="78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3.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11.xml"/><Relationship Id="rId42" Type="http://schemas.openxmlformats.org/officeDocument/2006/relationships/commentAuthors" Target="commentAuthor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6.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Master" Target="slideMasters/slideMaster1.xml"/><Relationship Id="rId28" Type="http://schemas.openxmlformats.org/officeDocument/2006/relationships/slide" Target="slides/slide5.xml"/><Relationship Id="rId36" Type="http://schemas.openxmlformats.org/officeDocument/2006/relationships/slide" Target="slides/slide13.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8.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6-18T07:43:00.395" idx="2">
    <p:pos x="5060" y="798"/>
    <p:text>This needs to labelled:
Hand crank torch 
also... my ignorance but how does this work?  by squeezing? If so add text: It works by squeezing.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2" name="Rectangle 6"/>
          <p:cNvSpPr>
            <a:spLocks noChangeArrowheads="1"/>
          </p:cNvSpPr>
          <p:nvPr/>
        </p:nvSpPr>
        <p:spPr bwMode="auto">
          <a:xfrm>
            <a:off x="0" y="0"/>
            <a:ext cx="6797675" cy="677481"/>
          </a:xfrm>
          <a:prstGeom prst="rect">
            <a:avLst/>
          </a:prstGeom>
          <a:solidFill>
            <a:srgbClr val="879BAA"/>
          </a:solidFill>
          <a:ln w="9525" algn="ctr">
            <a:noFill/>
            <a:miter lim="800000"/>
            <a:headEnd/>
            <a:tailEnd/>
          </a:ln>
          <a:effectLst/>
        </p:spPr>
        <p:txBody>
          <a:bodyPr wrap="none" lIns="88221" tIns="44111" rIns="88221" bIns="44111" anchor="ctr"/>
          <a:lstStyle/>
          <a:p>
            <a:endParaRPr lang="de-DE"/>
          </a:p>
        </p:txBody>
      </p:sp>
      <p:sp>
        <p:nvSpPr>
          <p:cNvPr id="173058" name="Rectangle 2"/>
          <p:cNvSpPr>
            <a:spLocks noGrp="1" noChangeArrowheads="1"/>
          </p:cNvSpPr>
          <p:nvPr>
            <p:ph type="hdr" sz="quarter"/>
          </p:nvPr>
        </p:nvSpPr>
        <p:spPr bwMode="auto">
          <a:xfrm>
            <a:off x="1" y="0"/>
            <a:ext cx="3111548" cy="535826"/>
          </a:xfrm>
          <a:prstGeom prst="rect">
            <a:avLst/>
          </a:prstGeom>
          <a:noFill/>
          <a:ln w="9525">
            <a:noFill/>
            <a:miter lim="800000"/>
            <a:headEnd/>
            <a:tailEnd/>
          </a:ln>
          <a:effectLst/>
        </p:spPr>
        <p:txBody>
          <a:bodyPr vert="horz" wrap="square" lIns="143321" tIns="143321" rIns="143321" bIns="143321" numCol="1" anchor="t" anchorCtr="0" compatLnSpc="1">
            <a:prstTxWarp prst="textNoShape">
              <a:avLst/>
            </a:prstTxWarp>
          </a:bodyPr>
          <a:lstStyle>
            <a:lvl1pPr defTabSz="909782">
              <a:spcBef>
                <a:spcPct val="0"/>
              </a:spcBef>
              <a:defRPr sz="1200">
                <a:solidFill>
                  <a:schemeClr val="bg1"/>
                </a:solidFill>
                <a:latin typeface="Siemens Sans" pitchFamily="2" charset="0"/>
              </a:defRPr>
            </a:lvl1pPr>
          </a:lstStyle>
          <a:p>
            <a:endParaRPr lang="en-US" dirty="0">
              <a:latin typeface="Arial" pitchFamily="34" charset="0"/>
            </a:endParaRPr>
          </a:p>
        </p:txBody>
      </p:sp>
      <p:sp>
        <p:nvSpPr>
          <p:cNvPr id="173059" name="Rectangle 3"/>
          <p:cNvSpPr>
            <a:spLocks noGrp="1" noChangeArrowheads="1"/>
          </p:cNvSpPr>
          <p:nvPr>
            <p:ph type="dt" sz="quarter" idx="1"/>
          </p:nvPr>
        </p:nvSpPr>
        <p:spPr bwMode="auto">
          <a:xfrm>
            <a:off x="3686128" y="0"/>
            <a:ext cx="3111547" cy="535826"/>
          </a:xfrm>
          <a:prstGeom prst="rect">
            <a:avLst/>
          </a:prstGeom>
          <a:noFill/>
          <a:ln w="9525">
            <a:noFill/>
            <a:miter lim="800000"/>
            <a:headEnd/>
            <a:tailEnd/>
          </a:ln>
          <a:effectLst/>
        </p:spPr>
        <p:txBody>
          <a:bodyPr vert="horz" wrap="square" lIns="143321" tIns="143321" rIns="143321" bIns="143321" numCol="1" anchor="t" anchorCtr="0" compatLnSpc="1">
            <a:prstTxWarp prst="textNoShape">
              <a:avLst/>
            </a:prstTxWarp>
          </a:bodyPr>
          <a:lstStyle>
            <a:lvl1pPr algn="r" defTabSz="909782">
              <a:spcBef>
                <a:spcPct val="0"/>
              </a:spcBef>
              <a:defRPr sz="1200">
                <a:solidFill>
                  <a:schemeClr val="bg1"/>
                </a:solidFill>
                <a:latin typeface="Siemens Sans" pitchFamily="2" charset="0"/>
              </a:defRPr>
            </a:lvl1pPr>
          </a:lstStyle>
          <a:p>
            <a:endParaRPr lang="en-US" dirty="0">
              <a:latin typeface="Arial" pitchFamily="34" charset="0"/>
            </a:endParaRPr>
          </a:p>
        </p:txBody>
      </p:sp>
      <p:sp>
        <p:nvSpPr>
          <p:cNvPr id="173060" name="Rectangle 4"/>
          <p:cNvSpPr>
            <a:spLocks noGrp="1" noChangeArrowheads="1"/>
          </p:cNvSpPr>
          <p:nvPr>
            <p:ph type="ftr" sz="quarter" idx="2"/>
          </p:nvPr>
        </p:nvSpPr>
        <p:spPr bwMode="auto">
          <a:xfrm>
            <a:off x="1" y="9390812"/>
            <a:ext cx="3111548" cy="535826"/>
          </a:xfrm>
          <a:prstGeom prst="rect">
            <a:avLst/>
          </a:prstGeom>
          <a:noFill/>
          <a:ln w="9525">
            <a:noFill/>
            <a:miter lim="800000"/>
            <a:headEnd/>
            <a:tailEnd/>
          </a:ln>
          <a:effectLst/>
        </p:spPr>
        <p:txBody>
          <a:bodyPr vert="horz" wrap="square" lIns="143321" tIns="143321" rIns="143321" bIns="143321" numCol="1" anchor="b" anchorCtr="0" compatLnSpc="1">
            <a:prstTxWarp prst="textNoShape">
              <a:avLst/>
            </a:prstTxWarp>
          </a:bodyPr>
          <a:lstStyle>
            <a:lvl1pPr defTabSz="909782">
              <a:spcBef>
                <a:spcPct val="0"/>
              </a:spcBef>
              <a:defRPr sz="1200">
                <a:solidFill>
                  <a:schemeClr val="tx1"/>
                </a:solidFill>
                <a:latin typeface="Siemens Sans" pitchFamily="2" charset="0"/>
              </a:defRPr>
            </a:lvl1pPr>
          </a:lstStyle>
          <a:p>
            <a:endParaRPr lang="en-US" dirty="0">
              <a:latin typeface="Arial" pitchFamily="34" charset="0"/>
            </a:endParaRPr>
          </a:p>
        </p:txBody>
      </p:sp>
      <p:sp>
        <p:nvSpPr>
          <p:cNvPr id="173061" name="Rectangle 5"/>
          <p:cNvSpPr>
            <a:spLocks noGrp="1" noChangeArrowheads="1"/>
          </p:cNvSpPr>
          <p:nvPr>
            <p:ph type="sldNum" sz="quarter" idx="3"/>
          </p:nvPr>
        </p:nvSpPr>
        <p:spPr bwMode="auto">
          <a:xfrm>
            <a:off x="3686128" y="9390812"/>
            <a:ext cx="3111547" cy="535826"/>
          </a:xfrm>
          <a:prstGeom prst="rect">
            <a:avLst/>
          </a:prstGeom>
          <a:noFill/>
          <a:ln w="9525">
            <a:noFill/>
            <a:miter lim="800000"/>
            <a:headEnd/>
            <a:tailEnd/>
          </a:ln>
          <a:effectLst/>
        </p:spPr>
        <p:txBody>
          <a:bodyPr vert="horz" wrap="square" lIns="143321" tIns="143321" rIns="143321" bIns="143321" numCol="1" anchor="b" anchorCtr="0" compatLnSpc="1">
            <a:prstTxWarp prst="textNoShape">
              <a:avLst/>
            </a:prstTxWarp>
          </a:bodyPr>
          <a:lstStyle>
            <a:lvl1pPr algn="r" defTabSz="909782">
              <a:spcBef>
                <a:spcPct val="0"/>
              </a:spcBef>
              <a:defRPr sz="1200">
                <a:solidFill>
                  <a:schemeClr val="tx1"/>
                </a:solidFill>
                <a:latin typeface="Siemens Sans" pitchFamily="2" charset="0"/>
              </a:defRPr>
            </a:lvl1pPr>
          </a:lstStyle>
          <a:p>
            <a:r>
              <a:rPr lang="de-DE" dirty="0">
                <a:latin typeface="Arial" pitchFamily="34" charset="0"/>
              </a:rPr>
              <a:t>Handzettel </a:t>
            </a:r>
            <a:fld id="{BFC713D8-7968-482B-A79F-9C586FE5053A}" type="slidenum">
              <a:rPr lang="de-DE">
                <a:latin typeface="Arial" pitchFamily="34" charset="0"/>
              </a:rPr>
              <a:pPr/>
              <a:t>‹#›</a:t>
            </a:fld>
            <a:endParaRPr lang="de-DE" dirty="0">
              <a:latin typeface="Arial" pitchFamily="34" charset="0"/>
            </a:endParaRPr>
          </a:p>
        </p:txBody>
      </p:sp>
    </p:spTree>
    <p:extLst>
      <p:ext uri="{BB962C8B-B14F-4D97-AF65-F5344CB8AC3E}">
        <p14:creationId xmlns:p14="http://schemas.microsoft.com/office/powerpoint/2010/main" val="23718505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111548" cy="535826"/>
          </a:xfrm>
          <a:prstGeom prst="rect">
            <a:avLst/>
          </a:prstGeom>
          <a:noFill/>
          <a:ln w="9525">
            <a:noFill/>
            <a:miter lim="800000"/>
            <a:headEnd/>
            <a:tailEnd/>
          </a:ln>
          <a:effectLst/>
        </p:spPr>
        <p:txBody>
          <a:bodyPr vert="horz" wrap="square" lIns="143321" tIns="143321" rIns="143321" bIns="143321" numCol="1" anchor="t" anchorCtr="0" compatLnSpc="1">
            <a:prstTxWarp prst="textNoShape">
              <a:avLst/>
            </a:prstTxWarp>
          </a:bodyPr>
          <a:lstStyle>
            <a:lvl1pPr defTabSz="909782">
              <a:spcBef>
                <a:spcPct val="0"/>
              </a:spcBef>
              <a:defRPr sz="1200">
                <a:solidFill>
                  <a:schemeClr val="tx1"/>
                </a:solidFill>
                <a:latin typeface="Arial" pitchFamily="34" charset="0"/>
              </a:defRPr>
            </a:lvl1pPr>
          </a:lstStyle>
          <a:p>
            <a:endParaRPr lang="en-US" dirty="0"/>
          </a:p>
        </p:txBody>
      </p:sp>
      <p:sp>
        <p:nvSpPr>
          <p:cNvPr id="77827" name="Rectangle 3"/>
          <p:cNvSpPr>
            <a:spLocks noGrp="1" noChangeArrowheads="1"/>
          </p:cNvSpPr>
          <p:nvPr>
            <p:ph type="dt" idx="1"/>
          </p:nvPr>
        </p:nvSpPr>
        <p:spPr bwMode="auto">
          <a:xfrm>
            <a:off x="3686128" y="0"/>
            <a:ext cx="3110028" cy="535826"/>
          </a:xfrm>
          <a:prstGeom prst="rect">
            <a:avLst/>
          </a:prstGeom>
          <a:noFill/>
          <a:ln w="9525">
            <a:noFill/>
            <a:miter lim="800000"/>
            <a:headEnd/>
            <a:tailEnd/>
          </a:ln>
          <a:effectLst/>
        </p:spPr>
        <p:txBody>
          <a:bodyPr vert="horz" wrap="square" lIns="143321" tIns="143321" rIns="143321" bIns="143321" numCol="1" anchor="t" anchorCtr="0" compatLnSpc="1">
            <a:prstTxWarp prst="textNoShape">
              <a:avLst/>
            </a:prstTxWarp>
          </a:bodyPr>
          <a:lstStyle>
            <a:lvl1pPr algn="r" defTabSz="909782">
              <a:spcBef>
                <a:spcPct val="0"/>
              </a:spcBef>
              <a:defRPr sz="1200">
                <a:solidFill>
                  <a:schemeClr val="tx1"/>
                </a:solidFill>
                <a:latin typeface="Arial" pitchFamily="34" charset="0"/>
              </a:defRPr>
            </a:lvl1pPr>
          </a:lstStyle>
          <a:p>
            <a:endParaRPr lang="en-US" dirty="0"/>
          </a:p>
        </p:txBody>
      </p:sp>
      <p:sp>
        <p:nvSpPr>
          <p:cNvPr id="77828"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228008" y="4677699"/>
            <a:ext cx="6341659" cy="44282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77830" name="Rectangle 6"/>
          <p:cNvSpPr>
            <a:spLocks noGrp="1" noChangeArrowheads="1"/>
          </p:cNvSpPr>
          <p:nvPr>
            <p:ph type="ftr" sz="quarter" idx="4"/>
          </p:nvPr>
        </p:nvSpPr>
        <p:spPr bwMode="auto">
          <a:xfrm>
            <a:off x="1" y="9390812"/>
            <a:ext cx="3111548" cy="534286"/>
          </a:xfrm>
          <a:prstGeom prst="rect">
            <a:avLst/>
          </a:prstGeom>
          <a:noFill/>
          <a:ln w="9525">
            <a:noFill/>
            <a:miter lim="800000"/>
            <a:headEnd/>
            <a:tailEnd/>
          </a:ln>
          <a:effectLst/>
        </p:spPr>
        <p:txBody>
          <a:bodyPr vert="horz" wrap="square" lIns="143321" tIns="143321" rIns="143321" bIns="143321" numCol="1" anchor="b" anchorCtr="0" compatLnSpc="1">
            <a:prstTxWarp prst="textNoShape">
              <a:avLst/>
            </a:prstTxWarp>
          </a:bodyPr>
          <a:lstStyle>
            <a:lvl1pPr defTabSz="909782">
              <a:spcBef>
                <a:spcPct val="0"/>
              </a:spcBef>
              <a:defRPr sz="1200">
                <a:solidFill>
                  <a:schemeClr val="tx1"/>
                </a:solidFill>
                <a:latin typeface="Arial" pitchFamily="34" charset="0"/>
              </a:defRPr>
            </a:lvl1pPr>
          </a:lstStyle>
          <a:p>
            <a:endParaRPr lang="en-US" dirty="0"/>
          </a:p>
        </p:txBody>
      </p:sp>
      <p:sp>
        <p:nvSpPr>
          <p:cNvPr id="77831" name="Rectangle 7"/>
          <p:cNvSpPr>
            <a:spLocks noGrp="1" noChangeArrowheads="1"/>
          </p:cNvSpPr>
          <p:nvPr>
            <p:ph type="sldNum" sz="quarter" idx="5"/>
          </p:nvPr>
        </p:nvSpPr>
        <p:spPr bwMode="auto">
          <a:xfrm>
            <a:off x="3686128" y="9390812"/>
            <a:ext cx="3110028" cy="534286"/>
          </a:xfrm>
          <a:prstGeom prst="rect">
            <a:avLst/>
          </a:prstGeom>
          <a:noFill/>
          <a:ln w="9525">
            <a:noFill/>
            <a:miter lim="800000"/>
            <a:headEnd/>
            <a:tailEnd/>
          </a:ln>
          <a:effectLst/>
        </p:spPr>
        <p:txBody>
          <a:bodyPr vert="horz" wrap="square" lIns="143321" tIns="143321" rIns="143321" bIns="143321" numCol="1" anchor="b" anchorCtr="0" compatLnSpc="1">
            <a:prstTxWarp prst="textNoShape">
              <a:avLst/>
            </a:prstTxWarp>
          </a:bodyPr>
          <a:lstStyle>
            <a:lvl1pPr algn="r" defTabSz="909782">
              <a:spcBef>
                <a:spcPct val="0"/>
              </a:spcBef>
              <a:defRPr sz="1200">
                <a:solidFill>
                  <a:schemeClr val="tx1"/>
                </a:solidFill>
                <a:latin typeface="Siemens Sans" pitchFamily="2" charset="0"/>
              </a:defRPr>
            </a:lvl1pPr>
          </a:lstStyle>
          <a:p>
            <a:r>
              <a:rPr lang="de-DE" dirty="0" smtClean="0">
                <a:latin typeface="Arial" pitchFamily="34" charset="0"/>
              </a:rPr>
              <a:t>Notizen </a:t>
            </a:r>
            <a:fld id="{AD141568-5488-4AC9-B82D-9F5CE1225E2A}" type="slidenum">
              <a:rPr lang="de-DE" smtClean="0">
                <a:latin typeface="Arial" pitchFamily="34" charset="0"/>
              </a:rPr>
              <a:pPr/>
              <a:t>‹#›</a:t>
            </a:fld>
            <a:endParaRPr lang="de-DE" dirty="0">
              <a:latin typeface="Arial" pitchFamily="34" charset="0"/>
            </a:endParaRPr>
          </a:p>
        </p:txBody>
      </p:sp>
    </p:spTree>
    <p:extLst>
      <p:ext uri="{BB962C8B-B14F-4D97-AF65-F5344CB8AC3E}">
        <p14:creationId xmlns:p14="http://schemas.microsoft.com/office/powerpoint/2010/main" val="383421924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noFill/>
        </p:spPr>
      </p:sp>
      <p:sp>
        <p:nvSpPr>
          <p:cNvPr id="73731" name="Rectangle 3"/>
          <p:cNvSpPr>
            <a:spLocks noGrp="1" noChangeArrowheads="1"/>
          </p:cNvSpPr>
          <p:nvPr>
            <p:ph type="body" idx="1"/>
          </p:nvPr>
        </p:nvSpPr>
        <p:spPr>
          <a:xfrm>
            <a:off x="950033" y="4677699"/>
            <a:ext cx="4899130" cy="4428263"/>
          </a:xfrm>
        </p:spPr>
        <p:txBody>
          <a:bodyPr/>
          <a:lstStyle/>
          <a:p>
            <a:endParaRPr lang="en-US" dirty="0" smtClean="0"/>
          </a:p>
        </p:txBody>
      </p:sp>
      <p:sp>
        <p:nvSpPr>
          <p:cNvPr id="2" name="Slide Number Placeholder 1"/>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1</a:t>
            </a:fld>
            <a:endParaRPr lang="de-DE"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033" y="4677699"/>
            <a:ext cx="4899130" cy="4428263"/>
          </a:xfrm>
        </p:spPr>
        <p:txBody>
          <a:bodyPr>
            <a:normAutofit lnSpcReduction="10000"/>
          </a:bodyPr>
          <a:lstStyle/>
          <a:p>
            <a:r>
              <a:rPr lang="en-GB" dirty="0" smtClean="0"/>
              <a:t>Show the image of the turbine</a:t>
            </a:r>
            <a:r>
              <a:rPr lang="en-GB" baseline="0" dirty="0" smtClean="0"/>
              <a:t> and explain that this can produce electricity. </a:t>
            </a:r>
          </a:p>
          <a:p>
            <a:endParaRPr lang="en-GB" baseline="0" dirty="0" smtClean="0"/>
          </a:p>
          <a:p>
            <a:r>
              <a:rPr lang="en-GB" baseline="0" dirty="0" smtClean="0"/>
              <a:t>Then ask for ideas about how a steady flow of water, large enough to turn a big water wheel and power a large generator might be achieved.  Show picture of Craigside, point out the raised lake and explain that this was the first place ever to be powered using falling water, turning a while and driving a generator.</a:t>
            </a:r>
            <a:endParaRPr lang="en-GB" dirty="0"/>
          </a:p>
          <a:p>
            <a:endParaRPr lang="en-GB" dirty="0"/>
          </a:p>
          <a:p>
            <a:endParaRPr lang="en-GB" dirty="0"/>
          </a:p>
          <a:p>
            <a:pPr>
              <a:spcBef>
                <a:spcPts val="0"/>
              </a:spcBef>
            </a:pPr>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10</a:t>
            </a:fld>
            <a:endParaRPr lang="de-DE" dirty="0">
              <a:latin typeface="Arial" pitchFamily="34" charset="0"/>
            </a:endParaRPr>
          </a:p>
        </p:txBody>
      </p:sp>
    </p:spTree>
    <p:extLst>
      <p:ext uri="{BB962C8B-B14F-4D97-AF65-F5344CB8AC3E}">
        <p14:creationId xmlns:p14="http://schemas.microsoft.com/office/powerpoint/2010/main" val="3460832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033" y="4677699"/>
            <a:ext cx="4899130" cy="4428263"/>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Show a picture of Craigside and say that this as possible because the owner of the house was wealthy and also knew how to use scientific and technical ideas (Sir William Armstrong was a major shipbuilder on the River Tyne).  The next step was to make electric lighting available to ordinary people.</a:t>
            </a:r>
          </a:p>
          <a:p>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11</a:t>
            </a:fld>
            <a:endParaRPr lang="de-DE" dirty="0">
              <a:latin typeface="Arial" pitchFamily="34" charset="0"/>
            </a:endParaRPr>
          </a:p>
        </p:txBody>
      </p:sp>
    </p:spTree>
    <p:extLst>
      <p:ext uri="{BB962C8B-B14F-4D97-AF65-F5344CB8AC3E}">
        <p14:creationId xmlns:p14="http://schemas.microsoft.com/office/powerpoint/2010/main" val="2781949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033" y="4677699"/>
            <a:ext cx="4899130" cy="4428263"/>
          </a:xfrm>
        </p:spPr>
        <p:txBody>
          <a:bodyPr/>
          <a:lstStyle/>
          <a:p>
            <a:r>
              <a:rPr lang="en-GB" dirty="0" smtClean="0"/>
              <a:t>Say </a:t>
            </a:r>
            <a:r>
              <a:rPr lang="en-GB" dirty="0"/>
              <a:t>that in the 1870s street lighting consisted of gas lights. These had to be lit as it went dark, turned out at the end of the night and needed cleaning.  Electricity didn’t need any of these.  In 1881 Godalming became the first town to have electric street lighting, using water wheels and a Siemens alternator. </a:t>
            </a:r>
          </a:p>
          <a:p>
            <a:r>
              <a:rPr lang="en-GB" dirty="0"/>
              <a:t> </a:t>
            </a:r>
          </a:p>
          <a:p>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12</a:t>
            </a:fld>
            <a:endParaRPr lang="de-DE" dirty="0">
              <a:latin typeface="Arial" pitchFamily="34" charset="0"/>
            </a:endParaRPr>
          </a:p>
        </p:txBody>
      </p:sp>
    </p:spTree>
    <p:extLst>
      <p:ext uri="{BB962C8B-B14F-4D97-AF65-F5344CB8AC3E}">
        <p14:creationId xmlns:p14="http://schemas.microsoft.com/office/powerpoint/2010/main" val="2781949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033" y="4677699"/>
            <a:ext cx="4899130" cy="4428263"/>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13</a:t>
            </a:fld>
            <a:endParaRPr lang="de-DE" dirty="0">
              <a:latin typeface="Arial" pitchFamily="34" charset="0"/>
            </a:endParaRPr>
          </a:p>
        </p:txBody>
      </p:sp>
    </p:spTree>
    <p:extLst>
      <p:ext uri="{BB962C8B-B14F-4D97-AF65-F5344CB8AC3E}">
        <p14:creationId xmlns:p14="http://schemas.microsoft.com/office/powerpoint/2010/main" val="2781949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033" y="4677699"/>
            <a:ext cx="4899130" cy="4428263"/>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Investigate what happens if more and more bulbs are linked to one power supply. As more are added, they all become dimmer.</a:t>
            </a:r>
          </a:p>
          <a:p>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14</a:t>
            </a:fld>
            <a:endParaRPr lang="de-DE" dirty="0">
              <a:latin typeface="Arial" pitchFamily="34" charset="0"/>
            </a:endParaRPr>
          </a:p>
        </p:txBody>
      </p:sp>
    </p:spTree>
    <p:extLst>
      <p:ext uri="{BB962C8B-B14F-4D97-AF65-F5344CB8AC3E}">
        <p14:creationId xmlns:p14="http://schemas.microsoft.com/office/powerpoint/2010/main" val="2781949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033" y="4677699"/>
            <a:ext cx="4899130" cy="4428263"/>
          </a:xfrm>
        </p:spPr>
        <p:txBody>
          <a:bodyPr/>
          <a:lstStyle/>
          <a:p>
            <a:r>
              <a:rPr lang="en-GB" dirty="0"/>
              <a:t>Introduce the idea of parallel circuits and show how bulbs connected in parallel are all ‘fully bright’, irrespective of how many are connected.  </a:t>
            </a:r>
          </a:p>
          <a:p>
            <a:endParaRPr lang="en-GB" dirty="0"/>
          </a:p>
          <a:p>
            <a:r>
              <a:rPr lang="en-GB" dirty="0"/>
              <a:t>Pupils can now work in table groups to set up circuits and see how a parallel arrangement enables several bulbs to be lit at once.  </a:t>
            </a:r>
          </a:p>
          <a:p>
            <a:endParaRPr lang="en-GB" dirty="0"/>
          </a:p>
          <a:p>
            <a:r>
              <a:rPr lang="en-GB" dirty="0"/>
              <a:t>This activity can be developed (equipment allowing) by asking pupils to bring in cardboard boxes (or other such container) and decorate them to represent houses.  Each house can then be fitted with a light and several houses powered from one source.</a:t>
            </a:r>
          </a:p>
          <a:p>
            <a:endParaRPr lang="en-GB" dirty="0"/>
          </a:p>
          <a:p>
            <a:r>
              <a:rPr lang="en-GB" dirty="0"/>
              <a:t>Pupils should record the arrangement using circuit diagram conventions, including symbols.</a:t>
            </a:r>
          </a:p>
          <a:p>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15</a:t>
            </a:fld>
            <a:endParaRPr lang="de-DE" dirty="0">
              <a:latin typeface="Arial" pitchFamily="34" charset="0"/>
            </a:endParaRPr>
          </a:p>
        </p:txBody>
      </p:sp>
    </p:spTree>
    <p:extLst>
      <p:ext uri="{BB962C8B-B14F-4D97-AF65-F5344CB8AC3E}">
        <p14:creationId xmlns:p14="http://schemas.microsoft.com/office/powerpoint/2010/main" val="278194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033" y="4677699"/>
            <a:ext cx="4899130" cy="4428263"/>
          </a:xfrm>
        </p:spPr>
        <p:txBody>
          <a:bodyPr/>
          <a:lstStyle/>
          <a:p>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2</a:t>
            </a:fld>
            <a:endParaRPr lang="de-DE" dirty="0">
              <a:latin typeface="Arial" pitchFamily="34" charset="0"/>
            </a:endParaRPr>
          </a:p>
        </p:txBody>
      </p:sp>
    </p:spTree>
    <p:extLst>
      <p:ext uri="{BB962C8B-B14F-4D97-AF65-F5344CB8AC3E}">
        <p14:creationId xmlns:p14="http://schemas.microsoft.com/office/powerpoint/2010/main" val="3407211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033" y="4677699"/>
            <a:ext cx="4899130" cy="4428263"/>
          </a:xfrm>
        </p:spPr>
        <p:txBody>
          <a:bodyPr/>
          <a:lstStyle/>
          <a:p>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3</a:t>
            </a:fld>
            <a:endParaRPr lang="de-DE" dirty="0">
              <a:latin typeface="Arial" pitchFamily="34" charset="0"/>
            </a:endParaRPr>
          </a:p>
        </p:txBody>
      </p:sp>
    </p:spTree>
    <p:extLst>
      <p:ext uri="{BB962C8B-B14F-4D97-AF65-F5344CB8AC3E}">
        <p14:creationId xmlns:p14="http://schemas.microsoft.com/office/powerpoint/2010/main" val="2431853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033" y="4677699"/>
            <a:ext cx="4899130" cy="4428263"/>
          </a:xfrm>
        </p:spPr>
        <p:txBody>
          <a:bodyPr/>
          <a:lstStyle/>
          <a:p>
            <a:r>
              <a:rPr lang="en-GB" dirty="0" smtClean="0"/>
              <a:t>Ask pupils</a:t>
            </a:r>
            <a:r>
              <a:rPr lang="en-GB" baseline="0" dirty="0" smtClean="0"/>
              <a:t> if they think it is possible to make electricity and encourage participation. Write their responses on the board.</a:t>
            </a:r>
            <a:endParaRPr lang="en-GB" dirty="0" smtClean="0"/>
          </a:p>
          <a:p>
            <a:endParaRPr lang="en-GB" dirty="0" smtClean="0"/>
          </a:p>
          <a:p>
            <a:r>
              <a:rPr lang="en-GB" dirty="0" smtClean="0"/>
              <a:t>Responses</a:t>
            </a:r>
            <a:r>
              <a:rPr lang="en-GB" baseline="0" dirty="0" smtClean="0"/>
              <a:t> might include:</a:t>
            </a:r>
          </a:p>
          <a:p>
            <a:pPr marL="165415" indent="-165415">
              <a:buFont typeface="Arial" panose="020B0604020202020204" pitchFamily="34" charset="0"/>
              <a:buChar char="•"/>
            </a:pPr>
            <a:r>
              <a:rPr lang="en-GB" baseline="0" dirty="0" smtClean="0"/>
              <a:t>Lightning</a:t>
            </a:r>
          </a:p>
          <a:p>
            <a:pPr marL="165415" indent="-165415">
              <a:buFont typeface="Arial" panose="020B0604020202020204" pitchFamily="34" charset="0"/>
              <a:buChar char="•"/>
            </a:pPr>
            <a:r>
              <a:rPr lang="en-GB" baseline="0" dirty="0" smtClean="0"/>
              <a:t>Generating a static charge, such as rubbing your feet on a nylon carpet</a:t>
            </a:r>
          </a:p>
          <a:p>
            <a:pPr marL="165415" indent="-165415">
              <a:buFont typeface="Arial" panose="020B0604020202020204" pitchFamily="34" charset="0"/>
              <a:buChar char="•"/>
            </a:pPr>
            <a:r>
              <a:rPr lang="en-GB" baseline="0" dirty="0" smtClean="0"/>
              <a:t>Using a battery</a:t>
            </a:r>
          </a:p>
          <a:p>
            <a:pPr marL="165415" indent="-165415">
              <a:buFont typeface="Arial" panose="020B0604020202020204" pitchFamily="34" charset="0"/>
              <a:buChar char="•"/>
            </a:pPr>
            <a:r>
              <a:rPr lang="en-GB" baseline="0" dirty="0" smtClean="0"/>
              <a:t>Setting up a petrol generator</a:t>
            </a:r>
          </a:p>
          <a:p>
            <a:pPr marL="165415" indent="-165415">
              <a:buFont typeface="Arial" panose="020B0604020202020204" pitchFamily="34" charset="0"/>
              <a:buChar char="•"/>
            </a:pPr>
            <a:r>
              <a:rPr lang="en-GB" baseline="0" dirty="0" smtClean="0"/>
              <a:t>Building a power station.</a:t>
            </a:r>
          </a:p>
          <a:p>
            <a:endParaRPr lang="en-GB" baseline="0" dirty="0" smtClean="0"/>
          </a:p>
          <a:p>
            <a:r>
              <a:rPr lang="en-GB" baseline="0" dirty="0" smtClean="0"/>
              <a:t>Then ask which of these might be useful if you were stranded a long way from anywhere and needed electricity to produce light. </a:t>
            </a:r>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4</a:t>
            </a:fld>
            <a:endParaRPr lang="de-DE" dirty="0">
              <a:latin typeface="Arial" pitchFamily="34" charset="0"/>
            </a:endParaRPr>
          </a:p>
        </p:txBody>
      </p:sp>
    </p:spTree>
    <p:extLst>
      <p:ext uri="{BB962C8B-B14F-4D97-AF65-F5344CB8AC3E}">
        <p14:creationId xmlns:p14="http://schemas.microsoft.com/office/powerpoint/2010/main" val="158157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033" y="4677699"/>
            <a:ext cx="4899130" cy="4428263"/>
          </a:xfrm>
        </p:spPr>
        <p:txBody>
          <a:bodyPr/>
          <a:lstStyle/>
          <a:p>
            <a:r>
              <a:rPr lang="en-GB" baseline="0" dirty="0" smtClean="0"/>
              <a:t>Show pupils an image of (or preferable a real) hand crank torch  and explain how it works.</a:t>
            </a:r>
          </a:p>
          <a:p>
            <a:endParaRPr lang="en-GB" baseline="0" dirty="0" smtClean="0"/>
          </a:p>
          <a:p>
            <a:r>
              <a:rPr lang="en-GB" dirty="0"/>
              <a:t>Ask what is being turned into what and draw out that movement is being turned into light.</a:t>
            </a:r>
          </a:p>
          <a:p>
            <a:endParaRPr lang="en-GB" dirty="0"/>
          </a:p>
          <a:p>
            <a:r>
              <a:rPr lang="en-GB" dirty="0"/>
              <a:t>Say that this is only practical for devices that use a relatively small amount of electricity (i.e. devices that might otherwise be battery powered).  </a:t>
            </a:r>
            <a:endParaRPr lang="en-GB" dirty="0" smtClean="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5</a:t>
            </a:fld>
            <a:endParaRPr lang="de-DE" dirty="0">
              <a:latin typeface="Arial" pitchFamily="34" charset="0"/>
            </a:endParaRPr>
          </a:p>
        </p:txBody>
      </p:sp>
    </p:spTree>
    <p:extLst>
      <p:ext uri="{BB962C8B-B14F-4D97-AF65-F5344CB8AC3E}">
        <p14:creationId xmlns:p14="http://schemas.microsoft.com/office/powerpoint/2010/main" val="158157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033" y="4677699"/>
            <a:ext cx="4899130" cy="4428263"/>
          </a:xfrm>
        </p:spPr>
        <p:txBody>
          <a:bodyPr/>
          <a:lstStyle/>
          <a:p>
            <a:r>
              <a:rPr lang="en-GB" dirty="0"/>
              <a:t>Ask for suggestions as to what else could have a ‘hand crank version’.  Ask pupils to come up with ideas and sketch them.</a:t>
            </a:r>
          </a:p>
          <a:p>
            <a:endParaRPr lang="en-GB" dirty="0"/>
          </a:p>
          <a:p>
            <a:r>
              <a:rPr lang="en-GB" dirty="0"/>
              <a:t>Display the sketches around the room and ask pupils to go round and look at them. </a:t>
            </a:r>
            <a:r>
              <a:rPr lang="en-GB" baseline="0" dirty="0" smtClean="0"/>
              <a:t> </a:t>
            </a:r>
            <a:endParaRPr lang="en-GB" dirty="0" smtClean="0"/>
          </a:p>
          <a:p>
            <a:endParaRPr lang="en-GB" dirty="0" smtClean="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6</a:t>
            </a:fld>
            <a:endParaRPr lang="de-DE" dirty="0">
              <a:latin typeface="Arial" pitchFamily="34" charset="0"/>
            </a:endParaRPr>
          </a:p>
        </p:txBody>
      </p:sp>
    </p:spTree>
    <p:extLst>
      <p:ext uri="{BB962C8B-B14F-4D97-AF65-F5344CB8AC3E}">
        <p14:creationId xmlns:p14="http://schemas.microsoft.com/office/powerpoint/2010/main" val="1581571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033" y="4677699"/>
            <a:ext cx="4899130" cy="4428263"/>
          </a:xfrm>
        </p:spPr>
        <p:txBody>
          <a:bodyPr/>
          <a:lstStyle/>
          <a:p>
            <a:pPr defTabSz="882213">
              <a:defRPr/>
            </a:pPr>
            <a:r>
              <a:rPr lang="en-GB" dirty="0"/>
              <a:t>Ask students to identify advantages and disadvantages of ‘hand crank technology’ and summarise these in a table.</a:t>
            </a:r>
          </a:p>
          <a:p>
            <a:endParaRPr lang="en-GB" dirty="0" smtClean="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7</a:t>
            </a:fld>
            <a:endParaRPr lang="de-DE" dirty="0">
              <a:latin typeface="Arial" pitchFamily="34" charset="0"/>
            </a:endParaRPr>
          </a:p>
        </p:txBody>
      </p:sp>
    </p:spTree>
    <p:extLst>
      <p:ext uri="{BB962C8B-B14F-4D97-AF65-F5344CB8AC3E}">
        <p14:creationId xmlns:p14="http://schemas.microsoft.com/office/powerpoint/2010/main" val="1581571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033" y="4677699"/>
            <a:ext cx="4899130" cy="4428263"/>
          </a:xfrm>
        </p:spPr>
        <p:txBody>
          <a:bodyPr>
            <a:normAutofit lnSpcReduction="10000"/>
          </a:bodyPr>
          <a:lstStyle/>
          <a:p>
            <a:r>
              <a:rPr lang="en-GB" dirty="0"/>
              <a:t>Show the hand crank torch again and ask pupils to recall the advantages and disadvantages of this technology.  Two of the limitations are that it gets quite tiring to repeatedly squeeze and relax a handle and that it doesn’t actually produce much electricity.</a:t>
            </a:r>
          </a:p>
          <a:p>
            <a:endParaRPr lang="en-GB" dirty="0" smtClean="0"/>
          </a:p>
          <a:p>
            <a:r>
              <a:rPr lang="en-GB" b="1" dirty="0" smtClean="0"/>
              <a:t>On click:</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Show a picture of (or, preferably, demonstrate) a stream of water from a tap and ask for ideas about how the force of water falling could be used to produce electricity.  Draw out that a water wheel is a good way of doing it as it changes the direction into rotation.</a:t>
            </a:r>
          </a:p>
          <a:p>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8</a:t>
            </a:fld>
            <a:endParaRPr lang="de-DE" dirty="0">
              <a:latin typeface="Arial" pitchFamily="34" charset="0"/>
            </a:endParaRPr>
          </a:p>
        </p:txBody>
      </p:sp>
    </p:spTree>
    <p:extLst>
      <p:ext uri="{BB962C8B-B14F-4D97-AF65-F5344CB8AC3E}">
        <p14:creationId xmlns:p14="http://schemas.microsoft.com/office/powerpoint/2010/main" val="3460832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033" y="4677699"/>
            <a:ext cx="4899130" cy="4428263"/>
          </a:xfrm>
        </p:spPr>
        <p:txBody>
          <a:bodyPr>
            <a:normAutofit lnSpcReduction="10000"/>
          </a:bodyPr>
          <a:lstStyle/>
          <a:p>
            <a:r>
              <a:rPr lang="en-GB" dirty="0" smtClean="0"/>
              <a:t>Ask </a:t>
            </a:r>
            <a:r>
              <a:rPr lang="en-GB" dirty="0"/>
              <a:t>pupils to design, construct and test simple water wheels.  </a:t>
            </a:r>
            <a:endParaRPr lang="en-GB" dirty="0" smtClean="0"/>
          </a:p>
          <a:p>
            <a:endParaRPr lang="en-GB" dirty="0"/>
          </a:p>
          <a:p>
            <a:r>
              <a:rPr lang="en-GB" b="1" dirty="0"/>
              <a:t>Resources required:</a:t>
            </a:r>
          </a:p>
          <a:p>
            <a:pPr marL="165415" indent="-165415">
              <a:buFont typeface="Arial" pitchFamily="34" charset="0"/>
              <a:buChar char="•"/>
            </a:pPr>
            <a:r>
              <a:rPr lang="en-GB" dirty="0"/>
              <a:t>plastic cotton reel </a:t>
            </a:r>
          </a:p>
          <a:p>
            <a:pPr marL="165415" indent="-165415">
              <a:buFont typeface="Arial" pitchFamily="34" charset="0"/>
              <a:buChar char="•"/>
            </a:pPr>
            <a:r>
              <a:rPr lang="en-GB" dirty="0"/>
              <a:t>an axle (knitting needles are good but plastic rod is safer).  </a:t>
            </a:r>
          </a:p>
          <a:p>
            <a:pPr marL="165415" indent="-165415">
              <a:buFont typeface="Arial" pitchFamily="34" charset="0"/>
              <a:buChar char="•"/>
            </a:pPr>
            <a:r>
              <a:rPr lang="en-GB" dirty="0"/>
              <a:t>plastic card </a:t>
            </a:r>
          </a:p>
          <a:p>
            <a:pPr marL="165415" indent="-165415">
              <a:buFont typeface="Arial" pitchFamily="34" charset="0"/>
              <a:buChar char="•"/>
            </a:pPr>
            <a:r>
              <a:rPr lang="en-GB" dirty="0"/>
              <a:t>plasticene.  </a:t>
            </a:r>
          </a:p>
          <a:p>
            <a:endParaRPr lang="en-GB" dirty="0"/>
          </a:p>
          <a:p>
            <a:r>
              <a:rPr lang="en-GB" dirty="0"/>
              <a:t>This can be done in various ways but one of the easiest is as follows:</a:t>
            </a:r>
          </a:p>
          <a:p>
            <a:endParaRPr lang="en-GB" i="1" dirty="0"/>
          </a:p>
          <a:p>
            <a:r>
              <a:rPr lang="en-GB" i="1" dirty="0"/>
              <a:t>Each group will need a plastic cotton reel and an axle (knitting needles are good but plastic rod is safer).  They will also need plastic card and plasticene.  The idea is for the plastic card to be cut up to make the paddles and attached to the cotton reel using plasticene.  Corrugated plastic (often known as corriflute) is good for this</a:t>
            </a:r>
            <a:r>
              <a:rPr lang="en-GB" dirty="0"/>
              <a:t>.</a:t>
            </a:r>
          </a:p>
          <a:p>
            <a:endParaRPr lang="en-GB" dirty="0"/>
          </a:p>
          <a:p>
            <a:r>
              <a:rPr lang="en-GB" dirty="0"/>
              <a:t>This activity can be made more challenging if pupils can decide how large to make the paddles, though thought needs to be given as to how cutting can be achieved safely.  The activity is even better if each group has a set area of plastic and has to decide how to divide it.</a:t>
            </a:r>
          </a:p>
          <a:p>
            <a:r>
              <a:rPr lang="en-GB" dirty="0"/>
              <a:t>Water wheels should then be tested in the stream of water.</a:t>
            </a:r>
          </a:p>
          <a:p>
            <a:endParaRPr lang="en-GB" dirty="0"/>
          </a:p>
          <a:p>
            <a:endParaRPr lang="en-GB" dirty="0"/>
          </a:p>
          <a:p>
            <a:endParaRPr lang="en-GB" dirty="0"/>
          </a:p>
          <a:p>
            <a:pPr>
              <a:spcBef>
                <a:spcPts val="0"/>
              </a:spcBef>
            </a:pPr>
            <a:endParaRPr lang="en-GB" dirty="0"/>
          </a:p>
        </p:txBody>
      </p:sp>
      <p:sp>
        <p:nvSpPr>
          <p:cNvPr id="4" name="Slide Number Placeholder 3"/>
          <p:cNvSpPr>
            <a:spLocks noGrp="1"/>
          </p:cNvSpPr>
          <p:nvPr>
            <p:ph type="sldNum" sz="quarter" idx="10"/>
          </p:nvPr>
        </p:nvSpPr>
        <p:spPr/>
        <p:txBody>
          <a:bodyPr/>
          <a:lstStyle/>
          <a:p>
            <a:r>
              <a:rPr lang="de-DE" dirty="0" smtClean="0">
                <a:latin typeface="Arial" pitchFamily="34" charset="0"/>
              </a:rPr>
              <a:t>Page </a:t>
            </a:r>
            <a:fld id="{AD141568-5488-4AC9-B82D-9F5CE1225E2A}" type="slidenum">
              <a:rPr lang="de-DE" smtClean="0">
                <a:latin typeface="Arial" pitchFamily="34" charset="0"/>
              </a:rPr>
              <a:pPr/>
              <a:t>9</a:t>
            </a:fld>
            <a:endParaRPr lang="de-DE" dirty="0">
              <a:latin typeface="Arial" pitchFamily="34" charset="0"/>
            </a:endParaRPr>
          </a:p>
        </p:txBody>
      </p:sp>
    </p:spTree>
    <p:extLst>
      <p:ext uri="{BB962C8B-B14F-4D97-AF65-F5344CB8AC3E}">
        <p14:creationId xmlns:p14="http://schemas.microsoft.com/office/powerpoint/2010/main" val="34608327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customXml" Target="../../customXml/item22.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1.wmf"/><Relationship Id="rId4" Type="http://schemas.openxmlformats.org/officeDocument/2006/relationships/tags" Target="../tags/tag31.xml"/><Relationship Id="rId9"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customXml" Target="../../customXml/item14.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customXml" Target="../../customXml/item12.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customXml" Target="../../customXml/item17.xml"/><Relationship Id="rId5" Type="http://schemas.openxmlformats.org/officeDocument/2006/relationships/slideMaster" Target="../slideMasters/slideMaster1.xml"/><Relationship Id="rId4" Type="http://schemas.openxmlformats.org/officeDocument/2006/relationships/tags" Target="../tags/tag8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customXml" Target="../../customXml/item15.xml"/><Relationship Id="rId5" Type="http://schemas.openxmlformats.org/officeDocument/2006/relationships/slideMaster" Target="../slideMasters/slideMaster1.xml"/><Relationship Id="rId4" Type="http://schemas.openxmlformats.org/officeDocument/2006/relationships/tags" Target="../tags/tag9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customXml" Target="../../customXml/item8.xml"/><Relationship Id="rId6" Type="http://schemas.openxmlformats.org/officeDocument/2006/relationships/slideMaster" Target="../slideMasters/slideMaster1.xml"/><Relationship Id="rId5" Type="http://schemas.openxmlformats.org/officeDocument/2006/relationships/tags" Target="../tags/tag94.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customXml" Target="../../customXml/item6.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customXml" Target="../../customXml/item2.xml"/><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customXml" Target="../../customXml/item10.xml"/><Relationship Id="rId5" Type="http://schemas.openxmlformats.org/officeDocument/2006/relationships/slideMaster" Target="../slideMasters/slideMaster1.xml"/><Relationship Id="rId4" Type="http://schemas.openxmlformats.org/officeDocument/2006/relationships/tags" Target="../tags/tag10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customXml" Target="../../customXml/item13.xml"/><Relationship Id="rId6" Type="http://schemas.openxmlformats.org/officeDocument/2006/relationships/slideMaster" Target="../slideMasters/slideMaster1.xml"/><Relationship Id="rId5" Type="http://schemas.openxmlformats.org/officeDocument/2006/relationships/tags" Target="../tags/tag108.xml"/><Relationship Id="rId4" Type="http://schemas.openxmlformats.org/officeDocument/2006/relationships/tags" Target="../tags/tag10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customXml" Target="../../customXml/item20.xml"/><Relationship Id="rId6" Type="http://schemas.openxmlformats.org/officeDocument/2006/relationships/slideMaster" Target="../slideMasters/slideMaster1.xml"/><Relationship Id="rId5" Type="http://schemas.openxmlformats.org/officeDocument/2006/relationships/tags" Target="../tags/tag112.xml"/><Relationship Id="rId4" Type="http://schemas.openxmlformats.org/officeDocument/2006/relationships/tags" Target="../tags/tag11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1.wmf"/><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3.jpeg"/><Relationship Id="rId2" Type="http://schemas.openxmlformats.org/officeDocument/2006/relationships/tags" Target="../tags/tag35.xml"/><Relationship Id="rId1" Type="http://schemas.openxmlformats.org/officeDocument/2006/relationships/customXml" Target="../../customXml/item3.xml"/><Relationship Id="rId6" Type="http://schemas.openxmlformats.org/officeDocument/2006/relationships/tags" Target="../tags/tag39.xml"/><Relationship Id="rId11" Type="http://schemas.openxmlformats.org/officeDocument/2006/relationships/slideMaster" Target="../slideMasters/slideMaster1.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customXml" Target="../../customXml/item5.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image" Target="../media/image1.wmf"/><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3.jpeg"/><Relationship Id="rId2" Type="http://schemas.openxmlformats.org/officeDocument/2006/relationships/tags" Target="../tags/tag44.xml"/><Relationship Id="rId1" Type="http://schemas.openxmlformats.org/officeDocument/2006/relationships/customXml" Target="../../customXml/item21.xml"/><Relationship Id="rId6" Type="http://schemas.openxmlformats.org/officeDocument/2006/relationships/tags" Target="../tags/tag48.xml"/><Relationship Id="rId11" Type="http://schemas.openxmlformats.org/officeDocument/2006/relationships/slideMaster" Target="../slideMasters/slideMaster1.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1.wmf"/><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image" Target="../media/image3.jpeg"/><Relationship Id="rId2" Type="http://schemas.openxmlformats.org/officeDocument/2006/relationships/tags" Target="../tags/tag53.xml"/><Relationship Id="rId1" Type="http://schemas.openxmlformats.org/officeDocument/2006/relationships/customXml" Target="../../customXml/item4.xml"/><Relationship Id="rId6" Type="http://schemas.openxmlformats.org/officeDocument/2006/relationships/tags" Target="../tags/tag57.xml"/><Relationship Id="rId11" Type="http://schemas.openxmlformats.org/officeDocument/2006/relationships/slideMaster" Target="../slideMasters/slideMaster1.xml"/><Relationship Id="rId5" Type="http://schemas.openxmlformats.org/officeDocument/2006/relationships/tags" Target="../tags/tag56.xml"/><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3.xml"/><Relationship Id="rId7"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customXml" Target="../../customXml/item9.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8.xml"/><Relationship Id="rId7"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customXml" Target="../../customXml/item11.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73.xml"/><Relationship Id="rId7"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customXml" Target="../../customXml/item18.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customXml" Target="../../customXml/item16.xml"/><Relationship Id="rId5" Type="http://schemas.openxmlformats.org/officeDocument/2006/relationships/slideMaster" Target="../slideMasters/slideMaster1.xml"/><Relationship Id="rId4" Type="http://schemas.openxmlformats.org/officeDocument/2006/relationships/tags" Target="../tags/tag7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customXml" Target="../../customXml/item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big bar down)" type="title" preserve="1">
  <p:cSld name="Title (big bar down)">
    <p:spTree>
      <p:nvGrpSpPr>
        <p:cNvPr id="1" name=""/>
        <p:cNvGrpSpPr/>
        <p:nvPr/>
      </p:nvGrpSpPr>
      <p:grpSpPr>
        <a:xfrm>
          <a:off x="0" y="0"/>
          <a:ext cx="0" cy="0"/>
          <a:chOff x="0" y="0"/>
          <a:chExt cx="0" cy="0"/>
        </a:xfrm>
      </p:grpSpPr>
      <p:pic>
        <p:nvPicPr>
          <p:cNvPr id="2050" name="Picture 2" descr="C:\Users\racheal\AppData\Local\Microsoft\Windows\Temporary Internet Files\Content.Outlook\IIDVNRAC\SIEMS_027_KS2 PPT FC Template.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 y="-1"/>
            <a:ext cx="9144001" cy="4149091"/>
          </a:xfrm>
          <a:prstGeom prst="rect">
            <a:avLst/>
          </a:prstGeom>
          <a:noFill/>
          <a:extLst>
            <a:ext uri="{909E8E84-426E-40DD-AFC4-6F175D3DCCD1}">
              <a14:hiddenFill xmlns:a14="http://schemas.microsoft.com/office/drawing/2010/main">
                <a:solidFill>
                  <a:srgbClr val="FFFFFF"/>
                </a:solidFill>
              </a14:hiddenFill>
            </a:ext>
          </a:extLst>
        </p:spPr>
      </p:pic>
      <p:sp>
        <p:nvSpPr>
          <p:cNvPr id="57350" name="cdtRectangle 115 Id57350"/>
          <p:cNvSpPr>
            <a:spLocks noGrp="1" noChangeArrowheads="1"/>
          </p:cNvSpPr>
          <p:nvPr>
            <p:ph type="ctrTitle"/>
            <p:custDataLst>
              <p:tags r:id="rId2"/>
            </p:custDataLst>
          </p:nvPr>
        </p:nvSpPr>
        <p:spPr bwMode="gray">
          <a:xfrm>
            <a:off x="250825" y="4149090"/>
            <a:ext cx="8893175" cy="1485567"/>
          </a:xfrm>
          <a:solidFill>
            <a:srgbClr val="AF235F"/>
          </a:solidFill>
        </p:spPr>
        <p:txBody>
          <a:bodyPr wrap="square" lIns="270000" tIns="144000" rIns="396000" bIns="108000" anchor="t">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sp>
        <p:nvSpPr>
          <p:cNvPr id="57351" name="cdtRectangle 116 Id57351"/>
          <p:cNvSpPr>
            <a:spLocks noGrp="1" noChangeArrowheads="1"/>
          </p:cNvSpPr>
          <p:nvPr>
            <p:ph type="subTitle" idx="1"/>
            <p:custDataLst>
              <p:tags r:id="rId3"/>
            </p:custDataLst>
          </p:nvPr>
        </p:nvSpPr>
        <p:spPr bwMode="gray">
          <a:xfrm>
            <a:off x="250825" y="3756008"/>
            <a:ext cx="8893175" cy="393082"/>
          </a:xfrm>
          <a:solidFill>
            <a:srgbClr val="233746">
              <a:alpha val="65000"/>
            </a:srgbClr>
          </a:solidFill>
        </p:spPr>
        <p:txBody>
          <a:bodyPr wrap="square" lIns="270000" tIns="18000" rIns="396000" bIns="36000" anchor="b">
            <a:noAutofit/>
          </a:bodyPr>
          <a:lstStyle>
            <a:lvl1pPr marL="0" marR="0" indent="0" algn="l" defTabSz="914400" rtl="0" eaLnBrk="1" fontAlgn="base" latinLnBrk="0" hangingPunct="1">
              <a:lnSpc>
                <a:spcPct val="110000"/>
              </a:lnSpc>
              <a:spcBef>
                <a:spcPct val="0"/>
              </a:spcBef>
              <a:spcAft>
                <a:spcPct val="0"/>
              </a:spcAft>
              <a:buClr>
                <a:schemeClr val="accent1"/>
              </a:buClr>
              <a:buSzTx/>
              <a:buFont typeface="Arial" pitchFamily="34" charset="0"/>
              <a:buNone/>
              <a:tabLst/>
              <a:defRPr sz="2000" smtClean="0">
                <a:solidFill>
                  <a:schemeClr val="bg1"/>
                </a:solidFill>
                <a:latin typeface="Arial" pitchFamily="34" charset="0"/>
              </a:defRPr>
            </a:lvl1pPr>
          </a:lstStyle>
          <a:p>
            <a:r>
              <a:rPr lang="en-US" smtClean="0"/>
              <a:t>Formatvorlage des Untertitelmasters durch Klicken bearbeiten</a:t>
            </a:r>
            <a:endParaRPr lang="en-US" dirty="0" smtClean="0"/>
          </a:p>
        </p:txBody>
      </p:sp>
      <p:pic>
        <p:nvPicPr>
          <p:cNvPr id="11" name="cdtPicture 10 Id11" descr="SIE_Logo_Layer_Petrol_RGB_A3_76mm.wmf"/>
          <p:cNvPicPr>
            <a:picLocks noChangeAspect="1"/>
          </p:cNvPicPr>
          <p:nvPr userDrawn="1">
            <p:custDataLst>
              <p:tags r:id="rId4"/>
            </p:custDataLst>
          </p:nvPr>
        </p:nvPicPr>
        <p:blipFill>
          <a:blip r:embed="rId10"/>
          <a:stretch>
            <a:fillRect/>
          </a:stretch>
        </p:blipFill>
        <p:spPr>
          <a:xfrm>
            <a:off x="539750" y="0"/>
            <a:ext cx="1728000" cy="967833"/>
          </a:xfrm>
          <a:prstGeom prst="rect">
            <a:avLst/>
          </a:prstGeom>
        </p:spPr>
      </p:pic>
      <p:sp>
        <p:nvSpPr>
          <p:cNvPr id="10" name="cdtText Box 133 Id10"/>
          <p:cNvSpPr txBox="1">
            <a:spLocks noChangeArrowheads="1"/>
          </p:cNvSpPr>
          <p:nvPr userDrawn="1">
            <p:custDataLst>
              <p:tags r:id="rId5"/>
            </p:custDataLst>
          </p:nvPr>
        </p:nvSpPr>
        <p:spPr bwMode="auto">
          <a:xfrm>
            <a:off x="0" y="6165850"/>
            <a:ext cx="9144000" cy="431800"/>
          </a:xfrm>
          <a:prstGeom prst="rect">
            <a:avLst/>
          </a:prstGeom>
          <a:noFill/>
          <a:ln w="9525">
            <a:noFill/>
            <a:miter lim="800000"/>
            <a:headEnd/>
            <a:tailEnd/>
          </a:ln>
          <a:effectLst/>
        </p:spPr>
        <p:txBody>
          <a:bodyPr lIns="540000" tIns="144000" rIns="2124000" bIns="0" anchor="ctr"/>
          <a:lstStyle/>
          <a:p>
            <a:r>
              <a:rPr lang="en-US" sz="1000" b="1" dirty="0" smtClean="0">
                <a:solidFill>
                  <a:srgbClr val="AF235F"/>
                </a:solidFill>
              </a:rPr>
              <a:t>Restricted © Siemens AG 2013 All rights reserved.</a:t>
            </a:r>
            <a:endParaRPr lang="en-US" sz="1000" b="1" dirty="0">
              <a:solidFill>
                <a:srgbClr val="AF235F"/>
              </a:solidFill>
            </a:endParaRPr>
          </a:p>
        </p:txBody>
      </p:sp>
      <p:sp>
        <p:nvSpPr>
          <p:cNvPr id="2" name="cdtText Box 133 Id2"/>
          <p:cNvSpPr txBox="1">
            <a:spLocks noChangeArrowheads="1"/>
          </p:cNvSpPr>
          <p:nvPr userDrawn="1">
            <p:custDataLst>
              <p:tags r:id="rId6"/>
            </p:custDataLst>
          </p:nvPr>
        </p:nvSpPr>
        <p:spPr bwMode="auto">
          <a:xfrm>
            <a:off x="6156325" y="6165850"/>
            <a:ext cx="2987675" cy="431800"/>
          </a:xfrm>
          <a:prstGeom prst="rect">
            <a:avLst/>
          </a:prstGeom>
          <a:noFill/>
          <a:ln w="9525">
            <a:noFill/>
            <a:miter lim="800000"/>
            <a:headEnd/>
            <a:tailEnd/>
          </a:ln>
          <a:effectLst/>
        </p:spPr>
        <p:txBody>
          <a:bodyPr lIns="0" tIns="144000" rIns="396000" bIns="0" anchor="ctr"/>
          <a:lstStyle/>
          <a:p>
            <a:pPr algn="r"/>
            <a:r>
              <a:rPr lang="en-US" sz="1000" b="1" dirty="0" smtClean="0">
                <a:solidFill>
                  <a:srgbClr val="000000"/>
                </a:solidFill>
              </a:rPr>
              <a:t>siemens.co.uk/education</a:t>
            </a:r>
            <a:endParaRPr lang="en-US" sz="1000" b="1" dirty="0">
              <a:solidFill>
                <a:srgbClr val="000000"/>
              </a:solidFill>
            </a:endParaRPr>
          </a:p>
        </p:txBody>
      </p:sp>
      <p:sp>
        <p:nvSpPr>
          <p:cNvPr id="15" name="cdtText Box 101 Id15"/>
          <p:cNvSpPr txBox="1">
            <a:spLocks noChangeArrowheads="1"/>
          </p:cNvSpPr>
          <p:nvPr userDrawn="1">
            <p:custDataLst>
              <p:tags r:id="rId7"/>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Tree>
    <p:custDataLst>
      <p:custData r:id="rId1"/>
    </p:custData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object (large)" type="obj" preserve="1">
  <p:cSld name="One object (large)">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8881533"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1" y="1412875"/>
            <a:ext cx="8208963"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custData r:id="rId1"/>
    </p:custData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object (small)" type="obj" preserve="1">
  <p:cSld name="One object (small)">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8932333"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5"/>
            <a:ext cx="676910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custData r:id="rId1"/>
    </p:custData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lumns" type="twoObj" preserve="1">
  <p:cSld name="Two column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a:noFill/>
          <a:ln w="9525">
            <a:noFill/>
            <a:miter lim="800000"/>
            <a:headEnd/>
            <a:tailEnd/>
          </a:ln>
        </p:spPr>
        <p:txBody>
          <a:bodyPr vert="horz" wrap="square" lIns="5400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Titelmasterformat durch Klicken 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half" idx="1"/>
            <p:custDataLst>
              <p:tags r:id="rId3"/>
            </p:custDataLst>
          </p:nvPr>
        </p:nvSpPr>
        <p:spPr>
          <a:xfrm>
            <a:off x="539750" y="1412875"/>
            <a:ext cx="403225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lang="de-DE" noProof="0" dirty="0" smtClean="0">
                <a:solidFill>
                  <a:schemeClr val="tx1"/>
                </a:solidFill>
              </a:defRPr>
            </a:lvl2pPr>
            <a:lvl3pPr>
              <a:defRPr lang="de-DE" noProof="0" dirty="0" smtClean="0"/>
            </a:lvl3pPr>
            <a:lvl4pPr>
              <a:defRPr lang="de-DE" noProof="0" dirty="0" smtClean="0">
                <a:solidFill>
                  <a:schemeClr val="tx1"/>
                </a:solidFill>
              </a:defRPr>
            </a:lvl4pPr>
            <a:lvl5pPr>
              <a:defRPr lang="de-DE" noProof="0" dirty="0">
                <a:solidFill>
                  <a:schemeClr val="tx1"/>
                </a:solidFill>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cdtContent Placeholder 3 Id4"/>
          <p:cNvSpPr>
            <a:spLocks noGrp="1"/>
          </p:cNvSpPr>
          <p:nvPr>
            <p:ph sz="half" idx="2"/>
            <p:custDataLst>
              <p:tags r:id="rId4"/>
            </p:custDataLst>
          </p:nvPr>
        </p:nvSpPr>
        <p:spPr>
          <a:xfrm>
            <a:off x="4716463" y="1412875"/>
            <a:ext cx="403225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noProof="0" dirty="0" smtClean="0">
                <a:solidFill>
                  <a:schemeClr val="tx1"/>
                </a:solidFill>
              </a:defRPr>
            </a:lvl2pPr>
            <a:lvl3pPr>
              <a:defRPr lang="de-DE" noProof="0" dirty="0" smtClean="0">
                <a:solidFill>
                  <a:schemeClr val="tx1"/>
                </a:solidFill>
              </a:defRPr>
            </a:lvl3pPr>
            <a:lvl4pPr>
              <a:defRPr lang="de-DE" noProof="0" dirty="0" smtClean="0">
                <a:solidFill>
                  <a:schemeClr val="tx1"/>
                </a:solidFill>
              </a:defRPr>
            </a:lvl4pPr>
            <a:lvl5pPr>
              <a:defRPr lang="de-DE" noProof="0" dirty="0">
                <a:solidFill>
                  <a:schemeClr val="tx1"/>
                </a:solidFill>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custDataLst>
      <p:custData r:id="rId1"/>
    </p:custDataLst>
    <p:extLst>
      <p:ext uri="{BB962C8B-B14F-4D97-AF65-F5344CB8AC3E}">
        <p14:creationId xmlns:p14="http://schemas.microsoft.com/office/powerpoint/2010/main" val="66143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rows" preserve="1" userDrawn="1">
  <p:cSld name="Two row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6"/>
            <a:ext cx="8208963"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dtContent Placeholder 12 Id13"/>
          <p:cNvSpPr>
            <a:spLocks noGrp="1"/>
          </p:cNvSpPr>
          <p:nvPr>
            <p:ph sz="quarter" idx="13"/>
            <p:custDataLst>
              <p:tags r:id="rId4"/>
            </p:custDataLst>
          </p:nvPr>
        </p:nvSpPr>
        <p:spPr>
          <a:xfrm>
            <a:off x="539750" y="3860800"/>
            <a:ext cx="8208963"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custData r:id="rId1"/>
    </p:custData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preserve="1" userDrawn="1">
  <p:cSld name="Three column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5"/>
            <a:ext cx="259200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dtContent Placeholder 12 Id13"/>
          <p:cNvSpPr>
            <a:spLocks noGrp="1"/>
          </p:cNvSpPr>
          <p:nvPr>
            <p:ph sz="quarter" idx="13"/>
            <p:custDataLst>
              <p:tags r:id="rId4"/>
            </p:custDataLst>
          </p:nvPr>
        </p:nvSpPr>
        <p:spPr>
          <a:xfrm>
            <a:off x="3276000" y="1412875"/>
            <a:ext cx="2735862"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dtContent Placeholder 11 Id12"/>
          <p:cNvSpPr>
            <a:spLocks noGrp="1"/>
          </p:cNvSpPr>
          <p:nvPr>
            <p:ph sz="quarter" idx="14"/>
            <p:custDataLst>
              <p:tags r:id="rId5"/>
            </p:custDataLst>
          </p:nvPr>
        </p:nvSpPr>
        <p:spPr>
          <a:xfrm>
            <a:off x="6156325" y="1412875"/>
            <a:ext cx="2592388"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custData r:id="rId1"/>
    </p:custData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objects" type="fourObj" preserve="1">
  <p:cSld name="Four objects">
    <p:spTree>
      <p:nvGrpSpPr>
        <p:cNvPr id="1" name=""/>
        <p:cNvGrpSpPr/>
        <p:nvPr/>
      </p:nvGrpSpPr>
      <p:grpSpPr>
        <a:xfrm>
          <a:off x="0" y="0"/>
          <a:ext cx="0" cy="0"/>
          <a:chOff x="0" y="0"/>
          <a:chExt cx="0" cy="0"/>
        </a:xfrm>
      </p:grpSpPr>
      <p:sp>
        <p:nvSpPr>
          <p:cNvPr id="2" name="cdtTitle 1 Id2"/>
          <p:cNvSpPr>
            <a:spLocks noGrp="1"/>
          </p:cNvSpPr>
          <p:nvPr>
            <p:ph type="title" sz="quarter"/>
            <p:custDataLst>
              <p:tags r:id="rId2"/>
            </p:custDataLst>
          </p:nvPr>
        </p:nvSpPr>
        <p:spPr>
          <a:xfrm>
            <a:off x="0" y="0"/>
            <a:ext cx="9144000" cy="1268413"/>
          </a:xfrm>
          <a:noFill/>
          <a:ln w="9525">
            <a:noFill/>
            <a:miter lim="800000"/>
            <a:headEnd/>
            <a:tailEnd/>
          </a:ln>
        </p:spPr>
        <p:txBody>
          <a:bodyPr vert="horz" wrap="square" lIns="5400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Titelmasterformat durch Klicken 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quarter" idx="1"/>
            <p:custDataLst>
              <p:tags r:id="rId3"/>
            </p:custDataLst>
          </p:nvPr>
        </p:nvSpPr>
        <p:spPr>
          <a:xfrm>
            <a:off x="539750" y="1412876"/>
            <a:ext cx="4032250"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lang="de-DE" noProof="0" dirty="0" smtClean="0">
                <a:solidFill>
                  <a:schemeClr val="tx1"/>
                </a:solidFill>
              </a:defRPr>
            </a:lvl2pPr>
            <a:lvl3pPr>
              <a:defRPr lang="de-DE" noProof="0" dirty="0" smtClean="0">
                <a:solidFill>
                  <a:schemeClr val="tx1"/>
                </a:solidFill>
              </a:defRPr>
            </a:lvl3pPr>
            <a:lvl4pPr>
              <a:defRPr lang="de-DE" noProof="0" dirty="0" smtClean="0">
                <a:solidFill>
                  <a:schemeClr val="tx1"/>
                </a:solidFill>
              </a:defRPr>
            </a:lvl4pPr>
            <a:lvl5pPr>
              <a:defRPr lang="de-DE" noProof="0" dirty="0">
                <a:solidFill>
                  <a:schemeClr val="tx1"/>
                </a:solidFill>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cdtContent Placeholder 3 Id4"/>
          <p:cNvSpPr>
            <a:spLocks noGrp="1"/>
          </p:cNvSpPr>
          <p:nvPr>
            <p:ph sz="quarter" idx="2"/>
            <p:custDataLst>
              <p:tags r:id="rId4"/>
            </p:custDataLst>
          </p:nvPr>
        </p:nvSpPr>
        <p:spPr>
          <a:xfrm>
            <a:off x="4716463" y="1412875"/>
            <a:ext cx="4032250"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kumimoji="0" lang="de-DE" sz="1800" b="0" i="0" u="none" strike="noStrike" kern="0" cap="none" spc="0" normalizeH="0" baseline="0" noProof="0" dirty="0" smtClean="0">
                <a:ln>
                  <a:noFill/>
                </a:ln>
                <a:solidFill>
                  <a:schemeClr val="tx1"/>
                </a:solidFill>
                <a:effectLst/>
                <a:uLnTx/>
                <a:uFillTx/>
              </a:defRPr>
            </a:lvl2pPr>
            <a:lvl3pPr>
              <a:defRPr kumimoji="0" lang="de-DE" sz="1800" b="0" i="0" u="none" strike="noStrike" kern="0" cap="none" spc="0" normalizeH="0" baseline="0" noProof="0" dirty="0" smtClean="0">
                <a:ln>
                  <a:noFill/>
                </a:ln>
                <a:solidFill>
                  <a:schemeClr val="tx1"/>
                </a:solidFill>
                <a:effectLst/>
                <a:uLnTx/>
                <a:uFillTx/>
              </a:defRPr>
            </a:lvl3pPr>
            <a:lvl4pPr>
              <a:defRPr kumimoji="0" lang="de-DE" sz="1800" b="0" i="0" u="none" strike="noStrike" kern="0" cap="none" spc="0" normalizeH="0" baseline="0" noProof="0" dirty="0" smtClean="0">
                <a:ln>
                  <a:noFill/>
                </a:ln>
                <a:solidFill>
                  <a:schemeClr val="tx1"/>
                </a:solidFill>
                <a:effectLst/>
                <a:uLnTx/>
                <a:uFillTx/>
              </a:defRPr>
            </a:lvl4pPr>
            <a:lvl5pPr>
              <a:defRPr kumimoji="0" lang="de-DE" sz="1800" b="0" i="0" u="none" strike="noStrike" kern="0" cap="none" spc="0" normalizeH="0" baseline="0" noProof="0" dirty="0">
                <a:ln>
                  <a:noFill/>
                </a:ln>
                <a:solidFill>
                  <a:schemeClr val="tx1"/>
                </a:solidFill>
                <a:effectLst/>
                <a:uLnTx/>
                <a:uFillTx/>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 name="cdtContent Placeholder 4 Id5"/>
          <p:cNvSpPr>
            <a:spLocks noGrp="1"/>
          </p:cNvSpPr>
          <p:nvPr>
            <p:ph sz="quarter" idx="3"/>
            <p:custDataLst>
              <p:tags r:id="rId5"/>
            </p:custDataLst>
          </p:nvPr>
        </p:nvSpPr>
        <p:spPr>
          <a:xfrm>
            <a:off x="539750" y="3860800"/>
            <a:ext cx="4032250"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kumimoji="0" lang="de-DE" sz="1800" b="0" i="0" u="none" strike="noStrike" kern="0" cap="none" spc="0" normalizeH="0" baseline="0" noProof="0" dirty="0" smtClean="0">
                <a:ln>
                  <a:noFill/>
                </a:ln>
                <a:solidFill>
                  <a:schemeClr val="tx1"/>
                </a:solidFill>
                <a:effectLst/>
                <a:uLnTx/>
                <a:uFillTx/>
              </a:defRPr>
            </a:lvl2pPr>
            <a:lvl3pPr>
              <a:defRPr kumimoji="0" lang="de-DE" sz="1800" b="0" i="0" u="none" strike="noStrike" kern="0" cap="none" spc="0" normalizeH="0" baseline="0" noProof="0" dirty="0" smtClean="0">
                <a:ln>
                  <a:noFill/>
                </a:ln>
                <a:solidFill>
                  <a:schemeClr val="tx1"/>
                </a:solidFill>
                <a:effectLst/>
                <a:uLnTx/>
                <a:uFillTx/>
              </a:defRPr>
            </a:lvl3pPr>
            <a:lvl4pPr>
              <a:defRPr kumimoji="0" lang="de-DE" sz="1800" b="0" i="0" u="none" strike="noStrike" kern="0" cap="none" spc="0" normalizeH="0" baseline="0" noProof="0" dirty="0" smtClean="0">
                <a:ln>
                  <a:noFill/>
                </a:ln>
                <a:solidFill>
                  <a:schemeClr val="tx1"/>
                </a:solidFill>
                <a:effectLst/>
                <a:uLnTx/>
                <a:uFillTx/>
              </a:defRPr>
            </a:lvl4pPr>
            <a:lvl5pPr>
              <a:defRPr kumimoji="0" lang="de-DE" sz="1800" b="0" i="0" u="none" strike="noStrike" kern="0" cap="none" spc="0" normalizeH="0" baseline="0" noProof="0" dirty="0">
                <a:ln>
                  <a:noFill/>
                </a:ln>
                <a:solidFill>
                  <a:schemeClr val="tx1"/>
                </a:solidFill>
                <a:effectLst/>
                <a:uLnTx/>
                <a:uFillTx/>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cdtContent Placeholder 5 Id6"/>
          <p:cNvSpPr>
            <a:spLocks noGrp="1"/>
          </p:cNvSpPr>
          <p:nvPr>
            <p:ph sz="quarter" idx="4"/>
            <p:custDataLst>
              <p:tags r:id="rId6"/>
            </p:custDataLst>
          </p:nvPr>
        </p:nvSpPr>
        <p:spPr>
          <a:xfrm>
            <a:off x="4716463" y="3860800"/>
            <a:ext cx="4032250"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solidFill>
                  <a:schemeClr val="tx1"/>
                </a:solidFill>
              </a:defRPr>
            </a:lvl1pPr>
            <a:lvl2pPr>
              <a:defRPr kumimoji="0" lang="de-DE" sz="1800" b="0" i="0" u="none" strike="noStrike" kern="0" cap="none" spc="0" normalizeH="0" baseline="0" noProof="0" dirty="0" smtClean="0">
                <a:ln>
                  <a:noFill/>
                </a:ln>
                <a:solidFill>
                  <a:schemeClr val="tx1"/>
                </a:solidFill>
                <a:effectLst/>
                <a:uLnTx/>
                <a:uFillTx/>
              </a:defRPr>
            </a:lvl2pPr>
            <a:lvl3pPr>
              <a:defRPr kumimoji="0" lang="de-DE" sz="1800" b="0" i="0" u="none" strike="noStrike" kern="0" cap="none" spc="0" normalizeH="0" baseline="0" noProof="0" dirty="0" smtClean="0">
                <a:ln>
                  <a:noFill/>
                </a:ln>
                <a:solidFill>
                  <a:schemeClr val="tx1"/>
                </a:solidFill>
                <a:effectLst/>
                <a:uLnTx/>
                <a:uFillTx/>
              </a:defRPr>
            </a:lvl3pPr>
            <a:lvl4pPr>
              <a:defRPr kumimoji="0" lang="de-DE" sz="1800" b="0" i="0" u="none" strike="noStrike" kern="0" cap="none" spc="0" normalizeH="0" baseline="0" noProof="0" dirty="0" smtClean="0">
                <a:ln>
                  <a:noFill/>
                </a:ln>
                <a:solidFill>
                  <a:schemeClr val="tx1"/>
                </a:solidFill>
                <a:effectLst/>
                <a:uLnTx/>
                <a:uFillTx/>
              </a:defRPr>
            </a:lvl4pPr>
            <a:lvl5pPr>
              <a:defRPr kumimoji="0" lang="de-DE" sz="1800" b="0" i="0" u="none" strike="noStrike" kern="0" cap="none" spc="0" normalizeH="0" baseline="0" noProof="0" dirty="0">
                <a:ln>
                  <a:noFill/>
                </a:ln>
                <a:solidFill>
                  <a:schemeClr val="tx1"/>
                </a:solidFill>
                <a:effectLst/>
                <a:uLnTx/>
                <a:uFillTx/>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custDataLst>
      <p:custData r:id="rId1"/>
    </p:custDataLst>
    <p:extLst>
      <p:ext uri="{BB962C8B-B14F-4D97-AF65-F5344CB8AC3E}">
        <p14:creationId xmlns:p14="http://schemas.microsoft.com/office/powerpoint/2010/main" val="3351069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ree Content + Navigation" preserve="1" userDrawn="1">
  <p:cSld name="Free Content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4" name="cdtTextplatzhalter 13 Id4"/>
          <p:cNvSpPr>
            <a:spLocks noGrp="1"/>
          </p:cNvSpPr>
          <p:nvPr>
            <p:ph type="body" sz="quarter" idx="13" hasCustomPrompt="1"/>
            <p:custDataLst>
              <p:tags r:id="rId3"/>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object (small) + Navigation" preserve="1" userDrawn="1">
  <p:cSld name="One object (small)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5"/>
            <a:ext cx="676910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dtTextplatzhalter 13 Id5"/>
          <p:cNvSpPr>
            <a:spLocks noGrp="1"/>
          </p:cNvSpPr>
          <p:nvPr>
            <p:ph type="body" sz="quarter" idx="13" hasCustomPrompt="1"/>
            <p:custDataLst>
              <p:tags r:id="rId4"/>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s + Navigation" preserve="1" userDrawn="1">
  <p:cSld name="Two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5"/>
            <a:ext cx="3309936"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dtContent Placeholder 12 Id13"/>
          <p:cNvSpPr>
            <a:spLocks noGrp="1"/>
          </p:cNvSpPr>
          <p:nvPr>
            <p:ph sz="quarter" idx="13"/>
            <p:custDataLst>
              <p:tags r:id="rId4"/>
            </p:custDataLst>
          </p:nvPr>
        </p:nvSpPr>
        <p:spPr>
          <a:xfrm>
            <a:off x="3994149" y="1412875"/>
            <a:ext cx="3314701"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dtTextplatzhalter 13 Id7"/>
          <p:cNvSpPr>
            <a:spLocks noGrp="1"/>
          </p:cNvSpPr>
          <p:nvPr>
            <p:ph type="body" sz="quarter" idx="14" hasCustomPrompt="1"/>
            <p:custDataLst>
              <p:tags r:id="rId5"/>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rows + Navigation" preserve="1" userDrawn="1">
  <p:cSld name="Two row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6"/>
            <a:ext cx="6769100"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dtContent Placeholder 12 Id13"/>
          <p:cNvSpPr>
            <a:spLocks noGrp="1"/>
          </p:cNvSpPr>
          <p:nvPr>
            <p:ph sz="quarter" idx="13"/>
            <p:custDataLst>
              <p:tags r:id="rId4"/>
            </p:custDataLst>
          </p:nvPr>
        </p:nvSpPr>
        <p:spPr>
          <a:xfrm>
            <a:off x="539750" y="3860800"/>
            <a:ext cx="6769100"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dtTextplatzhalter 13 Id7"/>
          <p:cNvSpPr>
            <a:spLocks noGrp="1"/>
          </p:cNvSpPr>
          <p:nvPr>
            <p:ph type="body" sz="quarter" idx="14" hasCustomPrompt="1"/>
            <p:custDataLst>
              <p:tags r:id="rId5"/>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big bar up)" type="title" preserve="1">
  <p:cSld name="Title (big bar up)">
    <p:spTree>
      <p:nvGrpSpPr>
        <p:cNvPr id="1" name=""/>
        <p:cNvGrpSpPr/>
        <p:nvPr/>
      </p:nvGrpSpPr>
      <p:grpSpPr>
        <a:xfrm>
          <a:off x="0" y="0"/>
          <a:ext cx="0" cy="0"/>
          <a:chOff x="0" y="0"/>
          <a:chExt cx="0" cy="0"/>
        </a:xfrm>
      </p:grpSpPr>
      <p:sp>
        <p:nvSpPr>
          <p:cNvPr id="9" name="cdtRectangle 15 Id9"/>
          <p:cNvSpPr>
            <a:spLocks noChangeArrowheads="1"/>
          </p:cNvSpPr>
          <p:nvPr userDrawn="1">
            <p:custDataLst>
              <p:tags r:id="rId2"/>
            </p:custDataLst>
          </p:nvPr>
        </p:nvSpPr>
        <p:spPr bwMode="auto">
          <a:xfrm>
            <a:off x="0" y="0"/>
            <a:ext cx="9144000" cy="5157216"/>
          </a:xfrm>
          <a:prstGeom prst="rect">
            <a:avLst/>
          </a:prstGeom>
          <a:solidFill>
            <a:srgbClr val="D7D7CD"/>
          </a:solidFill>
          <a:ln w="9525">
            <a:noFill/>
            <a:miter lim="800000"/>
            <a:headEnd/>
            <a:tailEnd/>
          </a:ln>
          <a:effectLst/>
        </p:spPr>
        <p:txBody>
          <a:bodyPr wrap="none" anchor="ctr">
            <a:noAutofit/>
          </a:bodyPr>
          <a:lstStyle/>
          <a:p>
            <a:endParaRPr lang="en-US" dirty="0"/>
          </a:p>
        </p:txBody>
      </p:sp>
      <p:sp>
        <p:nvSpPr>
          <p:cNvPr id="12" name="cdtRectangle 1 Id12"/>
          <p:cNvSpPr/>
          <p:nvPr userDrawn="1">
            <p:custDataLst>
              <p:tags r:id="rId3"/>
            </p:custDataLst>
          </p:nvPr>
        </p:nvSpPr>
        <p:spPr bwMode="auto">
          <a:xfrm>
            <a:off x="0" y="0"/>
            <a:ext cx="9144000" cy="5157216"/>
          </a:xfrm>
          <a:prstGeom prst="rect">
            <a:avLst/>
          </a:prstGeom>
          <a:solidFill>
            <a:srgbClr val="FFFFFF">
              <a:alpha val="0"/>
            </a:srgb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smtClean="0">
              <a:solidFill>
                <a:schemeClr val="tx1"/>
              </a:solidFill>
            </a:endParaRPr>
          </a:p>
        </p:txBody>
      </p:sp>
      <p:pic>
        <p:nvPicPr>
          <p:cNvPr id="13" name="cdtPicture 13 Id14" descr="Image_Titel.jpg"/>
          <p:cNvPicPr>
            <a:picLocks noChangeAspect="1"/>
          </p:cNvPicPr>
          <p:nvPr userDrawn="1">
            <p:custDataLst>
              <p:tags r:id="rId4"/>
            </p:custDataLst>
          </p:nvPr>
        </p:nvPicPr>
        <p:blipFill>
          <a:blip r:embed="rId12"/>
          <a:srcRect b="24722"/>
          <a:stretch>
            <a:fillRect/>
          </a:stretch>
        </p:blipFill>
        <p:spPr bwMode="ltGray">
          <a:xfrm>
            <a:off x="0" y="0"/>
            <a:ext cx="9144000" cy="5157216"/>
          </a:xfrm>
          <a:prstGeom prst="rect">
            <a:avLst/>
          </a:prstGeom>
        </p:spPr>
      </p:pic>
      <p:sp>
        <p:nvSpPr>
          <p:cNvPr id="57350" name="cdtRectangle 115 Id57350"/>
          <p:cNvSpPr>
            <a:spLocks noGrp="1" noChangeArrowheads="1"/>
          </p:cNvSpPr>
          <p:nvPr>
            <p:ph type="ctrTitle"/>
            <p:custDataLst>
              <p:tags r:id="rId5"/>
            </p:custDataLst>
          </p:nvPr>
        </p:nvSpPr>
        <p:spPr bwMode="gray">
          <a:xfrm>
            <a:off x="250825" y="3671649"/>
            <a:ext cx="8893175" cy="1485567"/>
          </a:xfrm>
          <a:solidFill>
            <a:srgbClr val="233746">
              <a:alpha val="65000"/>
            </a:srgbClr>
          </a:solidFill>
        </p:spPr>
        <p:txBody>
          <a:bodyPr wrap="square" lIns="270000" tIns="144000" rIns="396000" bIns="108000" anchor="b" anchorCtr="0">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sp>
        <p:nvSpPr>
          <p:cNvPr id="57351" name="cdtRectangle 116 Id57351"/>
          <p:cNvSpPr>
            <a:spLocks noGrp="1" noChangeArrowheads="1"/>
          </p:cNvSpPr>
          <p:nvPr>
            <p:ph type="subTitle" idx="1"/>
            <p:custDataLst>
              <p:tags r:id="rId6"/>
            </p:custDataLst>
          </p:nvPr>
        </p:nvSpPr>
        <p:spPr bwMode="gray">
          <a:xfrm>
            <a:off x="250825" y="5157216"/>
            <a:ext cx="8893175" cy="393082"/>
          </a:xfrm>
          <a:solidFill>
            <a:srgbClr val="879BAA"/>
          </a:solidFill>
        </p:spPr>
        <p:txBody>
          <a:bodyPr wrap="square" lIns="270000" tIns="18000" rIns="396000" bIns="36000" anchor="t" anchorCtr="0">
            <a:noAutofit/>
          </a:bodyPr>
          <a:lstStyle>
            <a:lvl1pPr marL="0" marR="0" indent="0" algn="l" defTabSz="914400" rtl="0" eaLnBrk="1" fontAlgn="base" latinLnBrk="0" hangingPunct="1">
              <a:lnSpc>
                <a:spcPct val="110000"/>
              </a:lnSpc>
              <a:spcBef>
                <a:spcPct val="0"/>
              </a:spcBef>
              <a:spcAft>
                <a:spcPct val="0"/>
              </a:spcAft>
              <a:buClr>
                <a:schemeClr val="accent1"/>
              </a:buClr>
              <a:buSzTx/>
              <a:buFont typeface="Arial" pitchFamily="34" charset="0"/>
              <a:buNone/>
              <a:tabLst/>
              <a:defRPr sz="2000" smtClean="0">
                <a:solidFill>
                  <a:schemeClr val="bg1"/>
                </a:solidFill>
                <a:latin typeface="Arial" pitchFamily="34" charset="0"/>
              </a:defRPr>
            </a:lvl1pPr>
          </a:lstStyle>
          <a:p>
            <a:r>
              <a:rPr lang="en-US" smtClean="0"/>
              <a:t>Formatvorlage des Untertitelmasters durch Klicken bearbeiten</a:t>
            </a:r>
            <a:endParaRPr lang="en-US" dirty="0" smtClean="0"/>
          </a:p>
        </p:txBody>
      </p:sp>
      <p:pic>
        <p:nvPicPr>
          <p:cNvPr id="11" name="cdtPicture 10 Id11" descr="SIE_Logo_Layer_Petrol_RGB_A3_76mm.wmf"/>
          <p:cNvPicPr>
            <a:picLocks noChangeAspect="1"/>
          </p:cNvPicPr>
          <p:nvPr userDrawn="1">
            <p:custDataLst>
              <p:tags r:id="rId7"/>
            </p:custDataLst>
          </p:nvPr>
        </p:nvPicPr>
        <p:blipFill>
          <a:blip r:embed="rId13"/>
          <a:stretch>
            <a:fillRect/>
          </a:stretch>
        </p:blipFill>
        <p:spPr>
          <a:xfrm>
            <a:off x="539750" y="0"/>
            <a:ext cx="1728000" cy="967833"/>
          </a:xfrm>
          <a:prstGeom prst="rect">
            <a:avLst/>
          </a:prstGeom>
        </p:spPr>
      </p:pic>
      <p:sp>
        <p:nvSpPr>
          <p:cNvPr id="16" name="cdtText Box 101 Id16"/>
          <p:cNvSpPr txBox="1">
            <a:spLocks noChangeArrowheads="1"/>
          </p:cNvSpPr>
          <p:nvPr userDrawn="1">
            <p:custDataLst>
              <p:tags r:id="rId8"/>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
        <p:nvSpPr>
          <p:cNvPr id="10" name="cdtText Box 133 Id10"/>
          <p:cNvSpPr txBox="1">
            <a:spLocks noChangeArrowheads="1"/>
          </p:cNvSpPr>
          <p:nvPr userDrawn="1">
            <p:custDataLst>
              <p:tags r:id="rId9"/>
            </p:custDataLst>
          </p:nvPr>
        </p:nvSpPr>
        <p:spPr bwMode="auto">
          <a:xfrm>
            <a:off x="0" y="6165850"/>
            <a:ext cx="9144000" cy="431800"/>
          </a:xfrm>
          <a:prstGeom prst="rect">
            <a:avLst/>
          </a:prstGeom>
          <a:noFill/>
          <a:ln w="9525">
            <a:noFill/>
            <a:miter lim="800000"/>
            <a:headEnd/>
            <a:tailEnd/>
          </a:ln>
          <a:effectLst/>
        </p:spPr>
        <p:txBody>
          <a:bodyPr lIns="540000" tIns="144000" rIns="2124000" bIns="0" anchor="ctr"/>
          <a:lstStyle/>
          <a:p>
            <a:r>
              <a:rPr lang="en-US" sz="1000" b="1" dirty="0" smtClean="0">
                <a:solidFill>
                  <a:srgbClr val="879BAA"/>
                </a:solidFill>
              </a:rPr>
              <a:t>Restricted © Siemens AG 20XX All rights reserved.</a:t>
            </a:r>
            <a:endParaRPr lang="en-US" sz="1000" b="1" dirty="0">
              <a:solidFill>
                <a:srgbClr val="879BAA"/>
              </a:solidFill>
            </a:endParaRPr>
          </a:p>
        </p:txBody>
      </p:sp>
      <p:sp>
        <p:nvSpPr>
          <p:cNvPr id="15" name="cdtText Box 133 Id15"/>
          <p:cNvSpPr txBox="1">
            <a:spLocks noChangeArrowheads="1"/>
          </p:cNvSpPr>
          <p:nvPr userDrawn="1">
            <p:custDataLst>
              <p:tags r:id="rId10"/>
            </p:custDataLst>
          </p:nvPr>
        </p:nvSpPr>
        <p:spPr bwMode="auto">
          <a:xfrm>
            <a:off x="6156325" y="6165850"/>
            <a:ext cx="2987675" cy="431800"/>
          </a:xfrm>
          <a:prstGeom prst="rect">
            <a:avLst/>
          </a:prstGeom>
          <a:noFill/>
          <a:ln w="9525">
            <a:noFill/>
            <a:miter lim="800000"/>
            <a:headEnd/>
            <a:tailEnd/>
          </a:ln>
          <a:effectLst/>
        </p:spPr>
        <p:txBody>
          <a:bodyPr lIns="0" tIns="144000" rIns="396000" bIns="0" anchor="ctr"/>
          <a:lstStyle/>
          <a:p>
            <a:pPr algn="r"/>
            <a:r>
              <a:rPr lang="en-US" sz="1000" b="1" dirty="0" smtClean="0">
                <a:solidFill>
                  <a:srgbClr val="000000"/>
                </a:solidFill>
              </a:rPr>
              <a:t>siemens.com/answers</a:t>
            </a:r>
            <a:endParaRPr lang="en-US" sz="1000" b="1" dirty="0">
              <a:solidFill>
                <a:srgbClr val="000000"/>
              </a:solidFill>
            </a:endParaRPr>
          </a:p>
        </p:txBody>
      </p:sp>
    </p:spTree>
    <p:custDataLst>
      <p:custData r:id="rId1"/>
    </p:custData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ur objects + Navigation" preserve="1" userDrawn="1">
  <p:cSld name="Four object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3"/>
            </p:custDataLst>
          </p:nvPr>
        </p:nvSpPr>
        <p:spPr>
          <a:xfrm>
            <a:off x="539750" y="1412876"/>
            <a:ext cx="3309936"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dtContent Placeholder 12 Id13"/>
          <p:cNvSpPr>
            <a:spLocks noGrp="1"/>
          </p:cNvSpPr>
          <p:nvPr>
            <p:ph sz="quarter" idx="13"/>
            <p:custDataLst>
              <p:tags r:id="rId4"/>
            </p:custDataLst>
          </p:nvPr>
        </p:nvSpPr>
        <p:spPr>
          <a:xfrm>
            <a:off x="3994150" y="1412876"/>
            <a:ext cx="3314700" cy="2303463"/>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dtContent Placeholder 11 Id12"/>
          <p:cNvSpPr>
            <a:spLocks noGrp="1"/>
          </p:cNvSpPr>
          <p:nvPr>
            <p:ph sz="quarter" idx="14"/>
            <p:custDataLst>
              <p:tags r:id="rId5"/>
            </p:custDataLst>
          </p:nvPr>
        </p:nvSpPr>
        <p:spPr>
          <a:xfrm>
            <a:off x="539750" y="3860800"/>
            <a:ext cx="3309936"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dtContent Placeholder 14 Id15"/>
          <p:cNvSpPr>
            <a:spLocks noGrp="1"/>
          </p:cNvSpPr>
          <p:nvPr>
            <p:ph sz="quarter" idx="15"/>
            <p:custDataLst>
              <p:tags r:id="rId6"/>
            </p:custDataLst>
          </p:nvPr>
        </p:nvSpPr>
        <p:spPr>
          <a:xfrm>
            <a:off x="3994149" y="3860800"/>
            <a:ext cx="3314701" cy="2305050"/>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dtTextplatzhalter 13 Id9"/>
          <p:cNvSpPr>
            <a:spLocks noGrp="1"/>
          </p:cNvSpPr>
          <p:nvPr>
            <p:ph type="body" sz="quarter" idx="16" hasCustomPrompt="1"/>
            <p:custDataLst>
              <p:tags r:id="rId7"/>
            </p:custDataLst>
          </p:nvPr>
        </p:nvSpPr>
        <p:spPr>
          <a:xfrm>
            <a:off x="7452714" y="1412875"/>
            <a:ext cx="1295998"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smtClean="0"/>
              <a:t>Click to edit the navigation text</a:t>
            </a:r>
          </a:p>
          <a:p>
            <a:pPr lvl="1"/>
            <a:r>
              <a:rPr lang="en-US" noProof="0" dirty="0" smtClean="0"/>
              <a:t>active chapter</a:t>
            </a:r>
          </a:p>
          <a:p>
            <a:pPr lvl="2"/>
            <a:r>
              <a:rPr lang="en-US" noProof="0" dirty="0" smtClean="0"/>
              <a:t>subchapter</a:t>
            </a:r>
          </a:p>
          <a:p>
            <a:pPr lvl="3"/>
            <a:r>
              <a:rPr lang="en-US" noProof="0" dirty="0" smtClean="0"/>
              <a:t>active subchapter</a:t>
            </a:r>
          </a:p>
          <a:p>
            <a:pPr lvl="4"/>
            <a:r>
              <a:rPr lang="en-US" noProof="0" dirty="0" smtClean="0"/>
              <a:t>subchapter</a:t>
            </a:r>
          </a:p>
          <a:p>
            <a:pPr lvl="5"/>
            <a:r>
              <a:rPr lang="en-US" noProof="0" dirty="0" smtClean="0"/>
              <a:t>active subchapter</a:t>
            </a:r>
            <a:endParaRPr lang="en-US" dirty="0"/>
          </a:p>
        </p:txBody>
      </p:sp>
    </p:spTree>
    <p:custDataLst>
      <p:custData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fullscreen (big bar down)" type="title" preserve="1">
  <p:cSld name="Title fullscreen (big bar down)">
    <p:spTree>
      <p:nvGrpSpPr>
        <p:cNvPr id="1" name=""/>
        <p:cNvGrpSpPr/>
        <p:nvPr/>
      </p:nvGrpSpPr>
      <p:grpSpPr>
        <a:xfrm>
          <a:off x="0" y="0"/>
          <a:ext cx="0" cy="0"/>
          <a:chOff x="0" y="0"/>
          <a:chExt cx="0" cy="0"/>
        </a:xfrm>
      </p:grpSpPr>
      <p:sp>
        <p:nvSpPr>
          <p:cNvPr id="9" name="cdtRectangle 15 Id9"/>
          <p:cNvSpPr>
            <a:spLocks noChangeArrowheads="1"/>
          </p:cNvSpPr>
          <p:nvPr userDrawn="1">
            <p:custDataLst>
              <p:tags r:id="rId2"/>
            </p:custDataLst>
          </p:nvPr>
        </p:nvSpPr>
        <p:spPr bwMode="auto">
          <a:xfrm>
            <a:off x="0" y="0"/>
            <a:ext cx="9144000" cy="6858000"/>
          </a:xfrm>
          <a:prstGeom prst="rect">
            <a:avLst/>
          </a:prstGeom>
          <a:solidFill>
            <a:srgbClr val="D7D7CD"/>
          </a:solidFill>
          <a:ln w="9525">
            <a:noFill/>
            <a:miter lim="800000"/>
            <a:headEnd/>
            <a:tailEnd/>
          </a:ln>
          <a:effectLst/>
        </p:spPr>
        <p:txBody>
          <a:bodyPr wrap="none" anchor="ctr">
            <a:noAutofit/>
          </a:bodyPr>
          <a:lstStyle/>
          <a:p>
            <a:endParaRPr lang="en-US" dirty="0"/>
          </a:p>
        </p:txBody>
      </p:sp>
      <p:sp>
        <p:nvSpPr>
          <p:cNvPr id="12" name="cdtRectangle 1 Id12"/>
          <p:cNvSpPr/>
          <p:nvPr userDrawn="1">
            <p:custDataLst>
              <p:tags r:id="rId3"/>
            </p:custDataLst>
          </p:nvPr>
        </p:nvSpPr>
        <p:spPr bwMode="auto">
          <a:xfrm>
            <a:off x="0" y="0"/>
            <a:ext cx="9144000" cy="6858000"/>
          </a:xfrm>
          <a:prstGeom prst="rect">
            <a:avLst/>
          </a:prstGeom>
          <a:solidFill>
            <a:srgbClr val="FFFFFF">
              <a:alpha val="0"/>
            </a:srgb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smtClean="0">
              <a:solidFill>
                <a:schemeClr val="tx1"/>
              </a:solidFill>
            </a:endParaRPr>
          </a:p>
        </p:txBody>
      </p:sp>
      <p:pic>
        <p:nvPicPr>
          <p:cNvPr id="13" name="cdtPicture 14 Id15" descr="Image_Titel.jpg"/>
          <p:cNvPicPr>
            <a:picLocks noChangeAspect="1"/>
          </p:cNvPicPr>
          <p:nvPr userDrawn="1">
            <p:custDataLst>
              <p:tags r:id="rId4"/>
            </p:custDataLst>
          </p:nvPr>
        </p:nvPicPr>
        <p:blipFill>
          <a:blip r:embed="rId12"/>
          <a:stretch>
            <a:fillRect/>
          </a:stretch>
        </p:blipFill>
        <p:spPr bwMode="ltGray">
          <a:xfrm>
            <a:off x="0" y="0"/>
            <a:ext cx="9144000" cy="6858000"/>
          </a:xfrm>
          <a:prstGeom prst="rect">
            <a:avLst/>
          </a:prstGeom>
        </p:spPr>
      </p:pic>
      <p:sp>
        <p:nvSpPr>
          <p:cNvPr id="57350" name="cdtRectangle 115 Id57350"/>
          <p:cNvSpPr>
            <a:spLocks noGrp="1" noChangeArrowheads="1"/>
          </p:cNvSpPr>
          <p:nvPr>
            <p:ph type="ctrTitle"/>
            <p:custDataLst>
              <p:tags r:id="rId5"/>
            </p:custDataLst>
          </p:nvPr>
        </p:nvSpPr>
        <p:spPr bwMode="ltGray">
          <a:xfrm>
            <a:off x="250825" y="2420873"/>
            <a:ext cx="8893175" cy="1881800"/>
          </a:xfrm>
          <a:solidFill>
            <a:srgbClr val="233746">
              <a:alpha val="65000"/>
            </a:srgbClr>
          </a:solidFill>
        </p:spPr>
        <p:txBody>
          <a:bodyPr wrap="square" lIns="270000" tIns="536400" rIns="396000" bIns="108000" anchor="t" anchorCtr="0">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pic>
        <p:nvPicPr>
          <p:cNvPr id="11" name="cdtPicture 10 Id11" descr="SIE_Logo_Layer_Petrol_RGB_A3_76mm.wmf"/>
          <p:cNvPicPr>
            <a:picLocks noChangeAspect="1"/>
          </p:cNvPicPr>
          <p:nvPr userDrawn="1">
            <p:custDataLst>
              <p:tags r:id="rId6"/>
            </p:custDataLst>
          </p:nvPr>
        </p:nvPicPr>
        <p:blipFill>
          <a:blip r:embed="rId13"/>
          <a:stretch>
            <a:fillRect/>
          </a:stretch>
        </p:blipFill>
        <p:spPr>
          <a:xfrm>
            <a:off x="539750" y="0"/>
            <a:ext cx="1728000" cy="967833"/>
          </a:xfrm>
          <a:prstGeom prst="rect">
            <a:avLst/>
          </a:prstGeom>
        </p:spPr>
      </p:pic>
      <p:sp>
        <p:nvSpPr>
          <p:cNvPr id="16" name="cdtText Box 101 Id16"/>
          <p:cNvSpPr txBox="1">
            <a:spLocks noChangeArrowheads="1"/>
          </p:cNvSpPr>
          <p:nvPr userDrawn="1">
            <p:custDataLst>
              <p:tags r:id="rId7"/>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
        <p:nvSpPr>
          <p:cNvPr id="10" name="cdtText Box 133 Id10"/>
          <p:cNvSpPr txBox="1">
            <a:spLocks noChangeArrowheads="1"/>
          </p:cNvSpPr>
          <p:nvPr userDrawn="1">
            <p:custDataLst>
              <p:tags r:id="rId8"/>
            </p:custDataLst>
          </p:nvPr>
        </p:nvSpPr>
        <p:spPr bwMode="auto">
          <a:xfrm>
            <a:off x="0" y="6165850"/>
            <a:ext cx="9144000" cy="431800"/>
          </a:xfrm>
          <a:prstGeom prst="rect">
            <a:avLst/>
          </a:prstGeom>
          <a:noFill/>
          <a:ln w="9525">
            <a:noFill/>
            <a:miter lim="800000"/>
            <a:headEnd/>
            <a:tailEnd/>
          </a:ln>
          <a:effectLst/>
        </p:spPr>
        <p:txBody>
          <a:bodyPr lIns="540000" tIns="144000" rIns="2124000" bIns="0" anchor="ctr"/>
          <a:lstStyle/>
          <a:p>
            <a:r>
              <a:rPr lang="en-US" sz="1000" b="1" dirty="0" smtClean="0">
                <a:solidFill>
                  <a:srgbClr val="000000"/>
                </a:solidFill>
              </a:rPr>
              <a:t>Restricted © Siemens AG 20XX All rights reserved.</a:t>
            </a:r>
          </a:p>
        </p:txBody>
      </p:sp>
      <p:sp>
        <p:nvSpPr>
          <p:cNvPr id="14" name="cdtText Box 133 Id14"/>
          <p:cNvSpPr txBox="1">
            <a:spLocks noChangeArrowheads="1"/>
          </p:cNvSpPr>
          <p:nvPr userDrawn="1">
            <p:custDataLst>
              <p:tags r:id="rId9"/>
            </p:custDataLst>
          </p:nvPr>
        </p:nvSpPr>
        <p:spPr bwMode="auto">
          <a:xfrm>
            <a:off x="6156325" y="6165850"/>
            <a:ext cx="2987675" cy="431800"/>
          </a:xfrm>
          <a:prstGeom prst="rect">
            <a:avLst/>
          </a:prstGeom>
          <a:noFill/>
          <a:ln w="9525">
            <a:noFill/>
            <a:miter lim="800000"/>
            <a:headEnd/>
            <a:tailEnd/>
          </a:ln>
          <a:effectLst/>
        </p:spPr>
        <p:txBody>
          <a:bodyPr lIns="0" tIns="144000" rIns="396000" bIns="0" anchor="ctr"/>
          <a:lstStyle/>
          <a:p>
            <a:pPr algn="r"/>
            <a:r>
              <a:rPr lang="en-US" sz="1000" b="1" dirty="0" smtClean="0">
                <a:solidFill>
                  <a:srgbClr val="000000"/>
                </a:solidFill>
              </a:rPr>
              <a:t>siemens.com/answers</a:t>
            </a:r>
            <a:endParaRPr lang="en-US" sz="1000" b="1" dirty="0">
              <a:solidFill>
                <a:srgbClr val="000000"/>
              </a:solidFill>
            </a:endParaRPr>
          </a:p>
        </p:txBody>
      </p:sp>
      <p:sp>
        <p:nvSpPr>
          <p:cNvPr id="57351" name="cdtRectangle 116 Id57351"/>
          <p:cNvSpPr>
            <a:spLocks noGrp="1" noChangeArrowheads="1"/>
          </p:cNvSpPr>
          <p:nvPr>
            <p:ph type="subTitle" idx="1"/>
            <p:custDataLst>
              <p:tags r:id="rId10"/>
            </p:custDataLst>
          </p:nvPr>
        </p:nvSpPr>
        <p:spPr bwMode="ltGray">
          <a:xfrm>
            <a:off x="250825" y="2420874"/>
            <a:ext cx="8893175" cy="393082"/>
          </a:xfrm>
          <a:noFill/>
          <a:extLst>
            <a:ext uri="{909E8E84-426E-40DD-AFC4-6F175D3DCCD1}">
              <a14:hiddenFill xmlns:a14="http://schemas.microsoft.com/office/drawing/2010/main">
                <a:solidFill>
                  <a:srgbClr val="233746">
                    <a:alpha val="65000"/>
                  </a:srgbClr>
                </a:solidFill>
              </a14:hiddenFill>
            </a:ext>
          </a:extLst>
        </p:spPr>
        <p:txBody>
          <a:bodyPr wrap="square" lIns="270000" tIns="18000" rIns="396000" bIns="36000" anchor="b" anchorCtr="0">
            <a:noAutofit/>
          </a:bodyPr>
          <a:lstStyle>
            <a:lvl1pPr>
              <a:defRPr sz="2000" smtClean="0">
                <a:solidFill>
                  <a:srgbClr val="FFFFFF"/>
                </a:solidFill>
                <a:latin typeface="Arial" pitchFamily="34" charset="0"/>
              </a:defRPr>
            </a:lvl1pPr>
          </a:lstStyle>
          <a:p>
            <a:r>
              <a:rPr lang="en-US" smtClean="0"/>
              <a:t>Formatvorlage des Untertitelmasters durch Klicken bearbeiten</a:t>
            </a:r>
            <a:endParaRPr lang="en-US" dirty="0" smtClean="0"/>
          </a:p>
        </p:txBody>
      </p:sp>
    </p:spTree>
    <p:custDataLst>
      <p:custData r:id="rId1"/>
    </p:custData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fullscreen (big bar up)" type="title" preserve="1">
  <p:cSld name="Title fullscreen (big bar up)">
    <p:spTree>
      <p:nvGrpSpPr>
        <p:cNvPr id="1" name=""/>
        <p:cNvGrpSpPr/>
        <p:nvPr/>
      </p:nvGrpSpPr>
      <p:grpSpPr>
        <a:xfrm>
          <a:off x="0" y="0"/>
          <a:ext cx="0" cy="0"/>
          <a:chOff x="0" y="0"/>
          <a:chExt cx="0" cy="0"/>
        </a:xfrm>
      </p:grpSpPr>
      <p:sp>
        <p:nvSpPr>
          <p:cNvPr id="9" name="cdtRectangle 15 Id9"/>
          <p:cNvSpPr>
            <a:spLocks noChangeArrowheads="1"/>
          </p:cNvSpPr>
          <p:nvPr userDrawn="1">
            <p:custDataLst>
              <p:tags r:id="rId2"/>
            </p:custDataLst>
          </p:nvPr>
        </p:nvSpPr>
        <p:spPr bwMode="auto">
          <a:xfrm>
            <a:off x="0" y="0"/>
            <a:ext cx="9144000" cy="6858000"/>
          </a:xfrm>
          <a:prstGeom prst="rect">
            <a:avLst/>
          </a:prstGeom>
          <a:solidFill>
            <a:srgbClr val="D7D7CD"/>
          </a:solidFill>
          <a:ln w="9525">
            <a:noFill/>
            <a:miter lim="800000"/>
            <a:headEnd/>
            <a:tailEnd/>
          </a:ln>
          <a:effectLst/>
        </p:spPr>
        <p:txBody>
          <a:bodyPr wrap="none" anchor="ctr">
            <a:noAutofit/>
          </a:bodyPr>
          <a:lstStyle/>
          <a:p>
            <a:endParaRPr lang="en-US" dirty="0"/>
          </a:p>
        </p:txBody>
      </p:sp>
      <p:sp>
        <p:nvSpPr>
          <p:cNvPr id="12" name="cdtRectangle 1 Id12"/>
          <p:cNvSpPr/>
          <p:nvPr userDrawn="1">
            <p:custDataLst>
              <p:tags r:id="rId3"/>
            </p:custDataLst>
          </p:nvPr>
        </p:nvSpPr>
        <p:spPr bwMode="auto">
          <a:xfrm>
            <a:off x="0" y="0"/>
            <a:ext cx="9144000" cy="6858000"/>
          </a:xfrm>
          <a:prstGeom prst="rect">
            <a:avLst/>
          </a:prstGeom>
          <a:solidFill>
            <a:srgbClr val="FFFFFF">
              <a:alpha val="0"/>
            </a:srgb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smtClean="0">
              <a:solidFill>
                <a:schemeClr val="tx1"/>
              </a:solidFill>
            </a:endParaRPr>
          </a:p>
        </p:txBody>
      </p:sp>
      <p:pic>
        <p:nvPicPr>
          <p:cNvPr id="13" name="cdtPicture 14 Id15" descr="Image_Titel.jpg"/>
          <p:cNvPicPr>
            <a:picLocks noChangeAspect="1"/>
          </p:cNvPicPr>
          <p:nvPr userDrawn="1">
            <p:custDataLst>
              <p:tags r:id="rId4"/>
            </p:custDataLst>
          </p:nvPr>
        </p:nvPicPr>
        <p:blipFill>
          <a:blip r:embed="rId12"/>
          <a:stretch>
            <a:fillRect/>
          </a:stretch>
        </p:blipFill>
        <p:spPr bwMode="ltGray">
          <a:xfrm>
            <a:off x="0" y="0"/>
            <a:ext cx="9144000" cy="6858000"/>
          </a:xfrm>
          <a:prstGeom prst="rect">
            <a:avLst/>
          </a:prstGeom>
        </p:spPr>
      </p:pic>
      <p:sp>
        <p:nvSpPr>
          <p:cNvPr id="57350" name="cdtRectangle 115 Id57350"/>
          <p:cNvSpPr>
            <a:spLocks noGrp="1" noChangeArrowheads="1"/>
          </p:cNvSpPr>
          <p:nvPr>
            <p:ph type="ctrTitle"/>
            <p:custDataLst>
              <p:tags r:id="rId5"/>
            </p:custDataLst>
          </p:nvPr>
        </p:nvSpPr>
        <p:spPr bwMode="ltGray">
          <a:xfrm>
            <a:off x="250825" y="2372335"/>
            <a:ext cx="8893175" cy="1881800"/>
          </a:xfrm>
          <a:solidFill>
            <a:srgbClr val="233746">
              <a:alpha val="65000"/>
            </a:srgbClr>
          </a:solidFill>
        </p:spPr>
        <p:txBody>
          <a:bodyPr wrap="square" lIns="270000" tIns="144000" rIns="396000" bIns="500400" anchor="b" anchorCtr="0">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pic>
        <p:nvPicPr>
          <p:cNvPr id="11" name="cdtPicture 10 Id11" descr="SIE_Logo_Layer_Petrol_RGB_A3_76mm.wmf"/>
          <p:cNvPicPr>
            <a:picLocks noChangeAspect="1"/>
          </p:cNvPicPr>
          <p:nvPr userDrawn="1">
            <p:custDataLst>
              <p:tags r:id="rId6"/>
            </p:custDataLst>
          </p:nvPr>
        </p:nvPicPr>
        <p:blipFill>
          <a:blip r:embed="rId13"/>
          <a:stretch>
            <a:fillRect/>
          </a:stretch>
        </p:blipFill>
        <p:spPr>
          <a:xfrm>
            <a:off x="539750" y="0"/>
            <a:ext cx="1728000" cy="967833"/>
          </a:xfrm>
          <a:prstGeom prst="rect">
            <a:avLst/>
          </a:prstGeom>
        </p:spPr>
      </p:pic>
      <p:sp>
        <p:nvSpPr>
          <p:cNvPr id="16" name="cdtText Box 101 Id16"/>
          <p:cNvSpPr txBox="1">
            <a:spLocks noChangeArrowheads="1"/>
          </p:cNvSpPr>
          <p:nvPr userDrawn="1">
            <p:custDataLst>
              <p:tags r:id="rId7"/>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
        <p:nvSpPr>
          <p:cNvPr id="14" name="cdtText Box 133 Id14"/>
          <p:cNvSpPr txBox="1">
            <a:spLocks noChangeArrowheads="1"/>
          </p:cNvSpPr>
          <p:nvPr userDrawn="1">
            <p:custDataLst>
              <p:tags r:id="rId8"/>
            </p:custDataLst>
          </p:nvPr>
        </p:nvSpPr>
        <p:spPr bwMode="auto">
          <a:xfrm>
            <a:off x="0" y="6165850"/>
            <a:ext cx="9144000" cy="431800"/>
          </a:xfrm>
          <a:prstGeom prst="rect">
            <a:avLst/>
          </a:prstGeom>
          <a:noFill/>
          <a:ln w="9525">
            <a:noFill/>
            <a:miter lim="800000"/>
            <a:headEnd/>
            <a:tailEnd/>
          </a:ln>
          <a:effectLst/>
        </p:spPr>
        <p:txBody>
          <a:bodyPr lIns="540000" tIns="144000" rIns="2124000" bIns="0" anchor="ctr"/>
          <a:lstStyle/>
          <a:p>
            <a:r>
              <a:rPr lang="en-US" sz="1000" b="1" dirty="0" smtClean="0">
                <a:solidFill>
                  <a:srgbClr val="000000"/>
                </a:solidFill>
              </a:rPr>
              <a:t>Restricted © Siemens AG 20XX All rights reserved.</a:t>
            </a:r>
          </a:p>
        </p:txBody>
      </p:sp>
      <p:sp>
        <p:nvSpPr>
          <p:cNvPr id="15" name="cdtText Box 133 Id15"/>
          <p:cNvSpPr txBox="1">
            <a:spLocks noChangeArrowheads="1"/>
          </p:cNvSpPr>
          <p:nvPr userDrawn="1">
            <p:custDataLst>
              <p:tags r:id="rId9"/>
            </p:custDataLst>
          </p:nvPr>
        </p:nvSpPr>
        <p:spPr bwMode="auto">
          <a:xfrm>
            <a:off x="6156325" y="6165850"/>
            <a:ext cx="2987675" cy="431800"/>
          </a:xfrm>
          <a:prstGeom prst="rect">
            <a:avLst/>
          </a:prstGeom>
          <a:noFill/>
          <a:ln w="9525">
            <a:noFill/>
            <a:miter lim="800000"/>
            <a:headEnd/>
            <a:tailEnd/>
          </a:ln>
          <a:effectLst/>
        </p:spPr>
        <p:txBody>
          <a:bodyPr lIns="0" tIns="144000" rIns="396000" bIns="0" anchor="ctr"/>
          <a:lstStyle/>
          <a:p>
            <a:pPr algn="r"/>
            <a:r>
              <a:rPr lang="en-US" sz="1000" b="1" dirty="0" smtClean="0">
                <a:solidFill>
                  <a:srgbClr val="000000"/>
                </a:solidFill>
              </a:rPr>
              <a:t>siemens.com/answers</a:t>
            </a:r>
            <a:endParaRPr lang="en-US" sz="1000" b="1" dirty="0">
              <a:solidFill>
                <a:srgbClr val="000000"/>
              </a:solidFill>
            </a:endParaRPr>
          </a:p>
        </p:txBody>
      </p:sp>
      <p:sp>
        <p:nvSpPr>
          <p:cNvPr id="57351" name="cdtRectangle 116 Id57351"/>
          <p:cNvSpPr>
            <a:spLocks noGrp="1" noChangeArrowheads="1"/>
          </p:cNvSpPr>
          <p:nvPr>
            <p:ph type="subTitle" idx="1"/>
            <p:custDataLst>
              <p:tags r:id="rId10"/>
            </p:custDataLst>
          </p:nvPr>
        </p:nvSpPr>
        <p:spPr bwMode="ltGray">
          <a:xfrm>
            <a:off x="250825" y="3860800"/>
            <a:ext cx="8893175" cy="393082"/>
          </a:xfrm>
          <a:noFill/>
          <a:extLst>
            <a:ext uri="{909E8E84-426E-40DD-AFC4-6F175D3DCCD1}">
              <a14:hiddenFill xmlns:a14="http://schemas.microsoft.com/office/drawing/2010/main">
                <a:solidFill>
                  <a:srgbClr val="233746">
                    <a:alpha val="65000"/>
                  </a:srgbClr>
                </a:solidFill>
              </a14:hiddenFill>
            </a:ext>
          </a:extLst>
        </p:spPr>
        <p:txBody>
          <a:bodyPr wrap="square" lIns="270000" tIns="18000" rIns="396000" bIns="36000" anchor="t" anchorCtr="0">
            <a:noAutofit/>
          </a:bodyPr>
          <a:lstStyle>
            <a:lvl1pPr>
              <a:defRPr sz="2000" smtClean="0">
                <a:solidFill>
                  <a:srgbClr val="FFFFFF"/>
                </a:solidFill>
                <a:latin typeface="Arial" pitchFamily="34" charset="0"/>
              </a:defRPr>
            </a:lvl1pPr>
          </a:lstStyle>
          <a:p>
            <a:r>
              <a:rPr lang="en-US" smtClean="0"/>
              <a:t>Formatvorlage des Untertitelmasters durch Klicken bearbeiten</a:t>
            </a:r>
            <a:endParaRPr lang="en-US" dirty="0" smtClean="0"/>
          </a:p>
        </p:txBody>
      </p:sp>
    </p:spTree>
    <p:custDataLst>
      <p:custData r:id="rId1"/>
    </p:custData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pter title (big bar down)" type="title" preserve="1">
  <p:cSld name="Chapter title (big bar down)">
    <p:spTree>
      <p:nvGrpSpPr>
        <p:cNvPr id="1" name=""/>
        <p:cNvGrpSpPr/>
        <p:nvPr/>
      </p:nvGrpSpPr>
      <p:grpSpPr>
        <a:xfrm>
          <a:off x="0" y="0"/>
          <a:ext cx="0" cy="0"/>
          <a:chOff x="0" y="0"/>
          <a:chExt cx="0" cy="0"/>
        </a:xfrm>
      </p:grpSpPr>
      <p:sp>
        <p:nvSpPr>
          <p:cNvPr id="57359" name="cdtRectangle 15 Id57359"/>
          <p:cNvSpPr>
            <a:spLocks noChangeArrowheads="1"/>
          </p:cNvSpPr>
          <p:nvPr userDrawn="1">
            <p:custDataLst>
              <p:tags r:id="rId2"/>
            </p:custDataLst>
          </p:nvPr>
        </p:nvSpPr>
        <p:spPr bwMode="gray">
          <a:xfrm>
            <a:off x="0" y="0"/>
            <a:ext cx="9144000" cy="4149725"/>
          </a:xfrm>
          <a:prstGeom prst="rect">
            <a:avLst/>
          </a:prstGeom>
          <a:solidFill>
            <a:srgbClr val="D7D7CD"/>
          </a:solidFill>
          <a:ln w="9525">
            <a:noFill/>
            <a:miter lim="800000"/>
            <a:headEnd/>
            <a:tailEnd/>
          </a:ln>
          <a:effectLst/>
        </p:spPr>
        <p:txBody>
          <a:bodyPr wrap="none" anchor="ctr">
            <a:noAutofit/>
          </a:bodyPr>
          <a:lstStyle/>
          <a:p>
            <a:endParaRPr lang="en-US" dirty="0"/>
          </a:p>
        </p:txBody>
      </p:sp>
      <p:sp>
        <p:nvSpPr>
          <p:cNvPr id="57350" name="cdtRectangle 115 Id57350"/>
          <p:cNvSpPr>
            <a:spLocks noGrp="1" noChangeArrowheads="1"/>
          </p:cNvSpPr>
          <p:nvPr>
            <p:ph type="ctrTitle"/>
            <p:custDataLst>
              <p:tags r:id="rId3"/>
            </p:custDataLst>
          </p:nvPr>
        </p:nvSpPr>
        <p:spPr bwMode="gray">
          <a:xfrm>
            <a:off x="250825" y="4149726"/>
            <a:ext cx="8893175" cy="1485567"/>
          </a:xfrm>
          <a:solidFill>
            <a:srgbClr val="879BAA"/>
          </a:solidFill>
        </p:spPr>
        <p:txBody>
          <a:bodyPr wrap="square" lIns="270000" tIns="144000" rIns="396000" bIns="108000" anchor="t">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sp>
        <p:nvSpPr>
          <p:cNvPr id="57351" name="cdtRectangle 116 Id57351"/>
          <p:cNvSpPr>
            <a:spLocks noGrp="1" noChangeArrowheads="1"/>
          </p:cNvSpPr>
          <p:nvPr>
            <p:ph type="subTitle" idx="1"/>
            <p:custDataLst>
              <p:tags r:id="rId4"/>
            </p:custDataLst>
          </p:nvPr>
        </p:nvSpPr>
        <p:spPr bwMode="gray">
          <a:xfrm>
            <a:off x="250825" y="3756644"/>
            <a:ext cx="8893175" cy="393082"/>
          </a:xfrm>
          <a:solidFill>
            <a:srgbClr val="233746">
              <a:alpha val="65000"/>
            </a:srgbClr>
          </a:solidFill>
        </p:spPr>
        <p:txBody>
          <a:bodyPr wrap="square" lIns="270000" tIns="18000" rIns="396000" bIns="36000" anchor="b">
            <a:noAutofit/>
          </a:bodyPr>
          <a:lstStyle>
            <a:lvl1pPr>
              <a:defRPr sz="2000" smtClean="0">
                <a:solidFill>
                  <a:schemeClr val="bg1"/>
                </a:solidFill>
                <a:latin typeface="Arial" pitchFamily="34" charset="0"/>
              </a:defRPr>
            </a:lvl1pPr>
          </a:lstStyle>
          <a:p>
            <a:r>
              <a:rPr lang="en-US" smtClean="0"/>
              <a:t>Formatvorlage des Untertitelmasters durch Klicken bearbeiten</a:t>
            </a:r>
            <a:endParaRPr lang="en-US" dirty="0" smtClean="0"/>
          </a:p>
        </p:txBody>
      </p:sp>
      <p:pic>
        <p:nvPicPr>
          <p:cNvPr id="8" name="cdtPicture 7 Id8" descr="sie_logo_layer_petrol_rgb"/>
          <p:cNvPicPr>
            <a:picLocks noChangeAspect="1" noChangeArrowheads="1"/>
          </p:cNvPicPr>
          <p:nvPr userDrawn="1">
            <p:custDataLst>
              <p:tags r:id="rId5"/>
            </p:custDataLst>
          </p:nvPr>
        </p:nvPicPr>
        <p:blipFill>
          <a:blip r:embed="rId8"/>
          <a:srcRect/>
          <a:stretch>
            <a:fillRect/>
          </a:stretch>
        </p:blipFill>
        <p:spPr bwMode="auto">
          <a:xfrm>
            <a:off x="7308850" y="0"/>
            <a:ext cx="1439863" cy="804863"/>
          </a:xfrm>
          <a:prstGeom prst="rect">
            <a:avLst/>
          </a:prstGeom>
          <a:noFill/>
        </p:spPr>
      </p:pic>
      <p:sp>
        <p:nvSpPr>
          <p:cNvPr id="9" name="cdtText Box 101 Id9"/>
          <p:cNvSpPr txBox="1">
            <a:spLocks noChangeArrowheads="1"/>
          </p:cNvSpPr>
          <p:nvPr userDrawn="1">
            <p:custDataLst>
              <p:tags r:id="rId6"/>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Tree>
    <p:custDataLst>
      <p:custData r:id="rId1"/>
    </p:custData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pter title (big bar up)" type="title" preserve="1">
  <p:cSld name="Chapter title (big bar up)">
    <p:spTree>
      <p:nvGrpSpPr>
        <p:cNvPr id="1" name=""/>
        <p:cNvGrpSpPr/>
        <p:nvPr/>
      </p:nvGrpSpPr>
      <p:grpSpPr>
        <a:xfrm>
          <a:off x="0" y="0"/>
          <a:ext cx="0" cy="0"/>
          <a:chOff x="0" y="0"/>
          <a:chExt cx="0" cy="0"/>
        </a:xfrm>
      </p:grpSpPr>
      <p:sp>
        <p:nvSpPr>
          <p:cNvPr id="8" name="cdtRectangle 15 Id8"/>
          <p:cNvSpPr>
            <a:spLocks noChangeArrowheads="1"/>
          </p:cNvSpPr>
          <p:nvPr userDrawn="1">
            <p:custDataLst>
              <p:tags r:id="rId2"/>
            </p:custDataLst>
          </p:nvPr>
        </p:nvSpPr>
        <p:spPr bwMode="gray">
          <a:xfrm>
            <a:off x="0" y="0"/>
            <a:ext cx="9144000" cy="5162556"/>
          </a:xfrm>
          <a:prstGeom prst="rect">
            <a:avLst/>
          </a:prstGeom>
          <a:solidFill>
            <a:srgbClr val="D7D7CD"/>
          </a:solidFill>
          <a:ln w="9525">
            <a:noFill/>
            <a:miter lim="800000"/>
            <a:headEnd/>
            <a:tailEnd/>
          </a:ln>
          <a:effectLst/>
        </p:spPr>
        <p:txBody>
          <a:bodyPr wrap="none" anchor="ctr">
            <a:noAutofit/>
          </a:bodyPr>
          <a:lstStyle/>
          <a:p>
            <a:endParaRPr lang="en-US" dirty="0"/>
          </a:p>
        </p:txBody>
      </p:sp>
      <p:sp>
        <p:nvSpPr>
          <p:cNvPr id="57350" name="cdtRectangle 115 Id57350"/>
          <p:cNvSpPr>
            <a:spLocks noGrp="1" noChangeArrowheads="1"/>
          </p:cNvSpPr>
          <p:nvPr>
            <p:ph type="ctrTitle"/>
            <p:custDataLst>
              <p:tags r:id="rId3"/>
            </p:custDataLst>
          </p:nvPr>
        </p:nvSpPr>
        <p:spPr bwMode="gray">
          <a:xfrm>
            <a:off x="250825" y="3676990"/>
            <a:ext cx="8893175" cy="1485567"/>
          </a:xfrm>
          <a:solidFill>
            <a:srgbClr val="233746">
              <a:alpha val="65000"/>
            </a:srgbClr>
          </a:solidFill>
        </p:spPr>
        <p:txBody>
          <a:bodyPr wrap="square" lIns="270000" tIns="144000" rIns="396000" bIns="108000" anchor="b" anchorCtr="0">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sp>
        <p:nvSpPr>
          <p:cNvPr id="57351" name="cdtRectangle 116 Id57351"/>
          <p:cNvSpPr>
            <a:spLocks noGrp="1" noChangeArrowheads="1"/>
          </p:cNvSpPr>
          <p:nvPr>
            <p:ph type="subTitle" idx="1"/>
            <p:custDataLst>
              <p:tags r:id="rId4"/>
            </p:custDataLst>
          </p:nvPr>
        </p:nvSpPr>
        <p:spPr bwMode="gray">
          <a:xfrm>
            <a:off x="250825" y="5162556"/>
            <a:ext cx="8893175" cy="393082"/>
          </a:xfrm>
          <a:solidFill>
            <a:srgbClr val="879BAA"/>
          </a:solidFill>
        </p:spPr>
        <p:txBody>
          <a:bodyPr wrap="square" lIns="270000" tIns="18000" rIns="396000" bIns="36000" anchor="t" anchorCtr="0">
            <a:noAutofit/>
          </a:bodyPr>
          <a:lstStyle>
            <a:lvl1pPr>
              <a:defRPr sz="2000" smtClean="0">
                <a:solidFill>
                  <a:schemeClr val="bg1"/>
                </a:solidFill>
                <a:latin typeface="Arial" pitchFamily="34" charset="0"/>
              </a:defRPr>
            </a:lvl1pPr>
          </a:lstStyle>
          <a:p>
            <a:r>
              <a:rPr lang="en-US" smtClean="0"/>
              <a:t>Formatvorlage des Untertitelmasters durch Klicken bearbeiten</a:t>
            </a:r>
            <a:endParaRPr lang="en-US" dirty="0" smtClean="0"/>
          </a:p>
        </p:txBody>
      </p:sp>
      <p:pic>
        <p:nvPicPr>
          <p:cNvPr id="12" name="cdtPicture 7 Id12" descr="sie_logo_layer_petrol_rgb"/>
          <p:cNvPicPr>
            <a:picLocks noChangeAspect="1" noChangeArrowheads="1"/>
          </p:cNvPicPr>
          <p:nvPr userDrawn="1">
            <p:custDataLst>
              <p:tags r:id="rId5"/>
            </p:custDataLst>
          </p:nvPr>
        </p:nvPicPr>
        <p:blipFill>
          <a:blip r:embed="rId8"/>
          <a:srcRect/>
          <a:stretch>
            <a:fillRect/>
          </a:stretch>
        </p:blipFill>
        <p:spPr bwMode="auto">
          <a:xfrm>
            <a:off x="7308850" y="0"/>
            <a:ext cx="1439863" cy="804863"/>
          </a:xfrm>
          <a:prstGeom prst="rect">
            <a:avLst/>
          </a:prstGeom>
          <a:noFill/>
        </p:spPr>
      </p:pic>
      <p:sp>
        <p:nvSpPr>
          <p:cNvPr id="9" name="cdtText Box 101 Id9"/>
          <p:cNvSpPr txBox="1">
            <a:spLocks noChangeArrowheads="1"/>
          </p:cNvSpPr>
          <p:nvPr userDrawn="1">
            <p:custDataLst>
              <p:tags r:id="rId6"/>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Tree>
    <p:custDataLst>
      <p:custData r:id="rId1"/>
    </p:custData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 Index/Contact" preserve="1" userDrawn="1">
  <p:cSld name="Image + Index/Contact">
    <p:spTree>
      <p:nvGrpSpPr>
        <p:cNvPr id="1" name=""/>
        <p:cNvGrpSpPr/>
        <p:nvPr/>
      </p:nvGrpSpPr>
      <p:grpSpPr>
        <a:xfrm>
          <a:off x="0" y="0"/>
          <a:ext cx="0" cy="0"/>
          <a:chOff x="0" y="0"/>
          <a:chExt cx="0" cy="0"/>
        </a:xfrm>
      </p:grpSpPr>
      <p:sp>
        <p:nvSpPr>
          <p:cNvPr id="3" name="cdtRectangle 2 Id3"/>
          <p:cNvSpPr/>
          <p:nvPr userDrawn="1">
            <p:custDataLst>
              <p:tags r:id="rId2"/>
            </p:custDataLst>
          </p:nvPr>
        </p:nvSpPr>
        <p:spPr bwMode="auto">
          <a:xfrm>
            <a:off x="4716464" y="1412875"/>
            <a:ext cx="4427537" cy="4752975"/>
          </a:xfrm>
          <a:prstGeom prst="rect">
            <a:avLst/>
          </a:prstGeom>
          <a:solidFill>
            <a:srgbClr val="D7D7C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smtClean="0">
              <a:solidFill>
                <a:schemeClr val="tx1"/>
              </a:solidFill>
            </a:endParaRPr>
          </a:p>
        </p:txBody>
      </p:sp>
      <p:sp>
        <p:nvSpPr>
          <p:cNvPr id="2" name="cdtTitle 1 Id2"/>
          <p:cNvSpPr>
            <a:spLocks noGrp="1"/>
          </p:cNvSpPr>
          <p:nvPr>
            <p:ph type="title"/>
            <p:custDataLst>
              <p:tags r:id="rId3"/>
            </p:custDataLst>
          </p:nvPr>
        </p:nvSpPr>
        <p:spPr>
          <a:xfrm>
            <a:off x="0" y="0"/>
            <a:ext cx="9144000" cy="1268413"/>
          </a:xfrm>
        </p:spPr>
        <p:txBody>
          <a:bodyPr/>
          <a:lstStyle/>
          <a:p>
            <a:r>
              <a:rPr lang="en-US" smtClean="0"/>
              <a:t>Titelmasterformat durch Klicken bearbeiten</a:t>
            </a:r>
            <a:endParaRPr lang="en-US" dirty="0"/>
          </a:p>
        </p:txBody>
      </p:sp>
      <p:sp>
        <p:nvSpPr>
          <p:cNvPr id="11" name="cdtPicture Placeholder 10 Id11"/>
          <p:cNvSpPr>
            <a:spLocks noGrp="1"/>
          </p:cNvSpPr>
          <p:nvPr>
            <p:ph type="pic" sz="quarter" idx="13" hasCustomPrompt="1"/>
            <p:custDataLst>
              <p:tags r:id="rId4"/>
            </p:custDataLst>
          </p:nvPr>
        </p:nvSpPr>
        <p:spPr>
          <a:xfrm>
            <a:off x="0" y="1412875"/>
            <a:ext cx="4572000" cy="4752975"/>
          </a:xfrm>
        </p:spPr>
        <p:txBody>
          <a:bodyPr/>
          <a:lstStyle>
            <a:lvl1pPr>
              <a:defRPr/>
            </a:lvl1pPr>
          </a:lstStyle>
          <a:p>
            <a:r>
              <a:rPr lang="de-DE" dirty="0" smtClean="0"/>
              <a:t> </a:t>
            </a:r>
            <a:endParaRPr lang="de-DE" dirty="0"/>
          </a:p>
        </p:txBody>
      </p:sp>
      <p:sp>
        <p:nvSpPr>
          <p:cNvPr id="13" name="cdtText Placeholder 12 Id13"/>
          <p:cNvSpPr>
            <a:spLocks noGrp="1"/>
          </p:cNvSpPr>
          <p:nvPr>
            <p:ph type="body" sz="quarter" idx="14" hasCustomPrompt="1"/>
            <p:custDataLst>
              <p:tags r:id="rId5"/>
            </p:custDataLst>
          </p:nvPr>
        </p:nvSpPr>
        <p:spPr bwMode="auto">
          <a:xfrm>
            <a:off x="4716464" y="1412875"/>
            <a:ext cx="4427537" cy="4752975"/>
          </a:xfrm>
          <a:solidFill>
            <a:srgbClr val="D7D7CD"/>
          </a:solidFill>
        </p:spPr>
        <p:txBody>
          <a:bodyPr lIns="252000" tIns="144000" rIns="396000" bIns="144000"/>
          <a:lstStyle>
            <a:lvl1pPr marL="0" indent="0">
              <a:lnSpc>
                <a:spcPct val="100000"/>
              </a:lnSpc>
              <a:spcBef>
                <a:spcPts val="500"/>
              </a:spcBef>
              <a:spcAft>
                <a:spcPts val="500"/>
              </a:spcAft>
              <a:buClr>
                <a:schemeClr val="bg2"/>
              </a:buClr>
              <a:buFont typeface="Arial" pitchFamily="34" charset="0"/>
              <a:buNone/>
              <a:tabLst>
                <a:tab pos="3773488" algn="r"/>
              </a:tabLst>
              <a:defRPr>
                <a:solidFill>
                  <a:srgbClr val="000000"/>
                </a:solidFill>
              </a:defRPr>
            </a:lvl1pPr>
            <a:lvl2pPr marL="179388" indent="-177800">
              <a:lnSpc>
                <a:spcPct val="100000"/>
              </a:lnSpc>
              <a:spcBef>
                <a:spcPts val="500"/>
              </a:spcBef>
              <a:spcAft>
                <a:spcPts val="500"/>
              </a:spcAft>
              <a:buClr>
                <a:schemeClr val="accent1"/>
              </a:buClr>
              <a:buFont typeface="Arial" pitchFamily="34" charset="0"/>
              <a:buChar char="•"/>
              <a:tabLst>
                <a:tab pos="3773488" algn="r"/>
              </a:tabLst>
              <a:defRPr b="0">
                <a:solidFill>
                  <a:srgbClr val="000000"/>
                </a:solidFill>
              </a:defRPr>
            </a:lvl2pPr>
            <a:lvl3pPr marL="177800" indent="-177800">
              <a:lnSpc>
                <a:spcPct val="100000"/>
              </a:lnSpc>
              <a:spcBef>
                <a:spcPts val="500"/>
              </a:spcBef>
              <a:spcAft>
                <a:spcPts val="500"/>
              </a:spcAft>
              <a:buClr>
                <a:schemeClr val="accent1"/>
              </a:buClr>
              <a:buFont typeface="Arial" pitchFamily="34" charset="0"/>
              <a:buChar char="•"/>
              <a:tabLst>
                <a:tab pos="3773488" algn="r"/>
              </a:tabLst>
              <a:defRPr b="1">
                <a:solidFill>
                  <a:srgbClr val="000000"/>
                </a:solidFill>
              </a:defRPr>
            </a:lvl3pPr>
            <a:lvl4pPr marL="358775" indent="-177800">
              <a:lnSpc>
                <a:spcPct val="100000"/>
              </a:lnSpc>
              <a:spcBef>
                <a:spcPts val="500"/>
              </a:spcBef>
              <a:spcAft>
                <a:spcPts val="500"/>
              </a:spcAft>
              <a:buClr>
                <a:schemeClr val="accent1"/>
              </a:buClr>
              <a:buFont typeface="Arial" pitchFamily="34" charset="0"/>
              <a:buChar char="•"/>
              <a:tabLst>
                <a:tab pos="3773488" algn="r"/>
              </a:tabLst>
              <a:defRPr b="0" baseline="0">
                <a:solidFill>
                  <a:srgbClr val="000000"/>
                </a:solidFill>
              </a:defRPr>
            </a:lvl4pPr>
            <a:lvl5pPr marL="357188" indent="-177800">
              <a:lnSpc>
                <a:spcPct val="100000"/>
              </a:lnSpc>
              <a:spcBef>
                <a:spcPts val="500"/>
              </a:spcBef>
              <a:spcAft>
                <a:spcPts val="500"/>
              </a:spcAft>
              <a:buClr>
                <a:schemeClr val="accent1"/>
              </a:buClr>
              <a:buFont typeface="Arial" pitchFamily="34" charset="0"/>
              <a:buChar char="•"/>
              <a:tabLst>
                <a:tab pos="3773488"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3773488" algn="r"/>
              </a:tabLst>
              <a:defRPr b="1"/>
            </a:lvl6pPr>
          </a:lstStyle>
          <a:p>
            <a:pPr lvl="0"/>
            <a:r>
              <a:rPr lang="en-US" dirty="0" smtClean="0"/>
              <a:t>Click to edit the </a:t>
            </a:r>
            <a:r>
              <a:rPr lang="en-US" dirty="0" err="1" smtClean="0"/>
              <a:t>toc</a:t>
            </a:r>
            <a:r>
              <a:rPr lang="en-US" dirty="0" smtClean="0"/>
              <a:t> / contact</a:t>
            </a:r>
          </a:p>
          <a:p>
            <a:pPr lvl="1"/>
            <a:r>
              <a:rPr lang="en-US" dirty="0" smtClean="0"/>
              <a:t>chapter</a:t>
            </a:r>
          </a:p>
          <a:p>
            <a:pPr lvl="2"/>
            <a:r>
              <a:rPr lang="fr-FR" dirty="0" smtClean="0"/>
              <a:t>active </a:t>
            </a:r>
            <a:r>
              <a:rPr lang="fr-FR" dirty="0" err="1" smtClean="0"/>
              <a:t>chapter</a:t>
            </a:r>
            <a:endParaRPr lang="fr-FR" dirty="0" smtClean="0"/>
          </a:p>
          <a:p>
            <a:pPr lvl="3"/>
            <a:r>
              <a:rPr lang="fr-FR" dirty="0" err="1" smtClean="0"/>
              <a:t>subchapter</a:t>
            </a:r>
            <a:endParaRPr lang="fr-FR" dirty="0" smtClean="0"/>
          </a:p>
          <a:p>
            <a:pPr lvl="4"/>
            <a:r>
              <a:rPr lang="fr-FR" dirty="0" smtClean="0"/>
              <a:t>active </a:t>
            </a:r>
            <a:r>
              <a:rPr lang="fr-FR" dirty="0" err="1" smtClean="0"/>
              <a:t>subchapter</a:t>
            </a:r>
            <a:endParaRPr lang="fr-FR" dirty="0" smtClean="0"/>
          </a:p>
        </p:txBody>
      </p:sp>
      <p:pic>
        <p:nvPicPr>
          <p:cNvPr id="6" name="Bildplatzhalter 12" descr="Image_IHV_Kontakt.jpg"/>
          <p:cNvPicPr>
            <a:picLocks noChangeAspect="1"/>
          </p:cNvPicPr>
          <p:nvPr userDrawn="1">
            <p:custDataLst>
              <p:tags r:id="rId6"/>
            </p:custDataLst>
          </p:nvPr>
        </p:nvPicPr>
        <p:blipFill>
          <a:blip r:embed="rId8"/>
          <a:srcRect l="24" r="24"/>
          <a:stretch>
            <a:fillRect/>
          </a:stretch>
        </p:blipFill>
        <p:spPr bwMode="ltGray">
          <a:xfrm>
            <a:off x="0" y="1412875"/>
            <a:ext cx="4572000" cy="4752975"/>
          </a:xfrm>
          <a:prstGeom prst="rect">
            <a:avLst/>
          </a:prstGeom>
          <a:noFill/>
          <a:ln w="9525">
            <a:noFill/>
            <a:miter lim="800000"/>
            <a:headEnd/>
            <a:tailEnd/>
          </a:ln>
        </p:spPr>
      </p:pic>
    </p:spTree>
    <p:custDataLst>
      <p:custData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 Index" preserve="1" userDrawn="1">
  <p:cSld name="Text + Index">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9144000" cy="1268413"/>
          </a:xfrm>
        </p:spPr>
        <p:txBody>
          <a:bodyPr/>
          <a:lstStyle/>
          <a:p>
            <a:r>
              <a:rPr lang="en-US" smtClean="0"/>
              <a:t>Titelmasterformat durch Klicken bearbeiten</a:t>
            </a:r>
            <a:endParaRPr lang="en-US" dirty="0"/>
          </a:p>
        </p:txBody>
      </p:sp>
      <p:sp>
        <p:nvSpPr>
          <p:cNvPr id="13" name="cdtText Placeholder 12 Id13"/>
          <p:cNvSpPr>
            <a:spLocks noGrp="1"/>
          </p:cNvSpPr>
          <p:nvPr>
            <p:ph type="body" sz="quarter" idx="13"/>
            <p:custDataLst>
              <p:tags r:id="rId3"/>
            </p:custDataLst>
          </p:nvPr>
        </p:nvSpPr>
        <p:spPr>
          <a:xfrm>
            <a:off x="539750" y="1412875"/>
            <a:ext cx="4032250"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dtText Placeholder 12 Id5"/>
          <p:cNvSpPr>
            <a:spLocks noGrp="1"/>
          </p:cNvSpPr>
          <p:nvPr>
            <p:ph type="body" sz="quarter" idx="14" hasCustomPrompt="1"/>
            <p:custDataLst>
              <p:tags r:id="rId4"/>
            </p:custDataLst>
          </p:nvPr>
        </p:nvSpPr>
        <p:spPr bwMode="auto">
          <a:xfrm>
            <a:off x="4716464" y="1412875"/>
            <a:ext cx="4427537" cy="4752975"/>
          </a:xfrm>
          <a:solidFill>
            <a:srgbClr val="D7D7CD"/>
          </a:solidFill>
        </p:spPr>
        <p:txBody>
          <a:bodyPr lIns="252000" tIns="144000" rIns="396000" bIns="144000"/>
          <a:lstStyle>
            <a:lvl1pPr marL="0" indent="0">
              <a:lnSpc>
                <a:spcPct val="100000"/>
              </a:lnSpc>
              <a:spcBef>
                <a:spcPts val="500"/>
              </a:spcBef>
              <a:spcAft>
                <a:spcPts val="500"/>
              </a:spcAft>
              <a:buClr>
                <a:schemeClr val="bg2"/>
              </a:buClr>
              <a:buFont typeface="Arial" pitchFamily="34" charset="0"/>
              <a:buNone/>
              <a:tabLst>
                <a:tab pos="3773488" algn="r"/>
              </a:tabLst>
              <a:defRPr>
                <a:solidFill>
                  <a:srgbClr val="000000"/>
                </a:solidFill>
              </a:defRPr>
            </a:lvl1pPr>
            <a:lvl2pPr marL="179388" indent="-177800">
              <a:lnSpc>
                <a:spcPct val="100000"/>
              </a:lnSpc>
              <a:spcBef>
                <a:spcPts val="500"/>
              </a:spcBef>
              <a:spcAft>
                <a:spcPts val="500"/>
              </a:spcAft>
              <a:buClr>
                <a:schemeClr val="accent1"/>
              </a:buClr>
              <a:buFont typeface="Arial" pitchFamily="34" charset="0"/>
              <a:buChar char="•"/>
              <a:tabLst>
                <a:tab pos="3773488" algn="r"/>
              </a:tabLst>
              <a:defRPr b="0">
                <a:solidFill>
                  <a:srgbClr val="000000"/>
                </a:solidFill>
              </a:defRPr>
            </a:lvl2pPr>
            <a:lvl3pPr marL="177800" indent="-177800">
              <a:lnSpc>
                <a:spcPct val="100000"/>
              </a:lnSpc>
              <a:spcBef>
                <a:spcPts val="500"/>
              </a:spcBef>
              <a:spcAft>
                <a:spcPts val="500"/>
              </a:spcAft>
              <a:buClr>
                <a:schemeClr val="accent1"/>
              </a:buClr>
              <a:buFont typeface="Arial" pitchFamily="34" charset="0"/>
              <a:buChar char="•"/>
              <a:tabLst>
                <a:tab pos="3773488" algn="r"/>
              </a:tabLst>
              <a:defRPr b="1">
                <a:solidFill>
                  <a:srgbClr val="000000"/>
                </a:solidFill>
              </a:defRPr>
            </a:lvl3pPr>
            <a:lvl4pPr marL="358775" indent="-177800">
              <a:lnSpc>
                <a:spcPct val="100000"/>
              </a:lnSpc>
              <a:spcBef>
                <a:spcPts val="500"/>
              </a:spcBef>
              <a:spcAft>
                <a:spcPts val="500"/>
              </a:spcAft>
              <a:buClr>
                <a:schemeClr val="accent1"/>
              </a:buClr>
              <a:buFont typeface="Arial" pitchFamily="34" charset="0"/>
              <a:buChar char="•"/>
              <a:tabLst>
                <a:tab pos="3773488" algn="r"/>
              </a:tabLst>
              <a:defRPr b="0" baseline="0">
                <a:solidFill>
                  <a:srgbClr val="000000"/>
                </a:solidFill>
              </a:defRPr>
            </a:lvl4pPr>
            <a:lvl5pPr marL="357188" indent="-177800">
              <a:lnSpc>
                <a:spcPct val="100000"/>
              </a:lnSpc>
              <a:spcBef>
                <a:spcPts val="500"/>
              </a:spcBef>
              <a:spcAft>
                <a:spcPts val="500"/>
              </a:spcAft>
              <a:buClr>
                <a:schemeClr val="accent1"/>
              </a:buClr>
              <a:buFont typeface="Arial" pitchFamily="34" charset="0"/>
              <a:buChar char="•"/>
              <a:tabLst>
                <a:tab pos="3773488"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3773488" algn="r"/>
              </a:tabLst>
              <a:defRPr b="1"/>
            </a:lvl6pPr>
          </a:lstStyle>
          <a:p>
            <a:pPr lvl="0"/>
            <a:r>
              <a:rPr lang="en-US" dirty="0" smtClean="0"/>
              <a:t>Click to edit the </a:t>
            </a:r>
            <a:r>
              <a:rPr lang="en-US" dirty="0" err="1" smtClean="0"/>
              <a:t>toc</a:t>
            </a:r>
            <a:r>
              <a:rPr lang="en-US" dirty="0" smtClean="0"/>
              <a:t> / contact</a:t>
            </a:r>
          </a:p>
          <a:p>
            <a:pPr lvl="1"/>
            <a:r>
              <a:rPr lang="en-US" dirty="0" smtClean="0"/>
              <a:t>chapter</a:t>
            </a:r>
          </a:p>
          <a:p>
            <a:pPr lvl="2"/>
            <a:r>
              <a:rPr lang="en-US" dirty="0" smtClean="0"/>
              <a:t>active chapter</a:t>
            </a:r>
          </a:p>
          <a:p>
            <a:pPr lvl="3"/>
            <a:r>
              <a:rPr lang="en-US" dirty="0" smtClean="0"/>
              <a:t>subchapter</a:t>
            </a:r>
          </a:p>
          <a:p>
            <a:pPr lvl="4"/>
            <a:r>
              <a:rPr lang="en-US" dirty="0" smtClean="0"/>
              <a:t>active subchapter</a:t>
            </a:r>
            <a:endParaRPr lang="en-US" dirty="0"/>
          </a:p>
        </p:txBody>
      </p:sp>
    </p:spTree>
    <p:custDataLst>
      <p:custData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ree Content" type="titleOnly" preserve="1">
  <p:cSld name="Free Content">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8966200" cy="1268413"/>
          </a:xfrm>
          <a:noFill/>
          <a:ln w="9525">
            <a:noFill/>
            <a:miter lim="800000"/>
            <a:headEnd/>
            <a:tailEnd/>
          </a:ln>
        </p:spPr>
        <p:txBody>
          <a:bodyPr vert="horz" wrap="square" lIns="540000" tIns="396000" rIns="2124000" bIns="234000" numCol="1" anchor="b" anchorCtr="0" compatLnSpc="1">
            <a:prstTxWarp prst="textNoShape">
              <a:avLst/>
            </a:prstTxWarp>
          </a:bodyPr>
          <a:lstStyle>
            <a:lvl1pPr>
              <a:defRPr lang="de-DE" noProof="0" dirty="0"/>
            </a:lvl1pPr>
          </a:lstStyle>
          <a:p>
            <a:pPr lvl="0"/>
            <a:r>
              <a:rPr lang="en-US" dirty="0" err="1" smtClean="0"/>
              <a:t>Titelmasterformat</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Tree>
    <p:custDataLst>
      <p:custData r:id="rId1"/>
    </p:custDataLst>
    <p:extLst>
      <p:ext uri="{BB962C8B-B14F-4D97-AF65-F5344CB8AC3E}">
        <p14:creationId xmlns:p14="http://schemas.microsoft.com/office/powerpoint/2010/main" val="33709844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9" Type="http://schemas.openxmlformats.org/officeDocument/2006/relationships/tags" Target="../tags/tag19.xml"/><Relationship Id="rId3" Type="http://schemas.openxmlformats.org/officeDocument/2006/relationships/slideLayout" Target="../slideLayouts/slideLayout3.xml"/><Relationship Id="rId21" Type="http://schemas.openxmlformats.org/officeDocument/2006/relationships/theme" Target="../theme/theme1.xml"/><Relationship Id="rId34" Type="http://schemas.openxmlformats.org/officeDocument/2006/relationships/tags" Target="../tags/tag14.xml"/><Relationship Id="rId42" Type="http://schemas.openxmlformats.org/officeDocument/2006/relationships/tags" Target="../tags/tag22.xml"/><Relationship Id="rId47" Type="http://schemas.openxmlformats.org/officeDocument/2006/relationships/tags" Target="../tags/tag2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33" Type="http://schemas.openxmlformats.org/officeDocument/2006/relationships/tags" Target="../tags/tag13.xml"/><Relationship Id="rId38" Type="http://schemas.openxmlformats.org/officeDocument/2006/relationships/tags" Target="../tags/tag18.xml"/><Relationship Id="rId46" Type="http://schemas.openxmlformats.org/officeDocument/2006/relationships/tags" Target="../tags/tag2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9.xml"/><Relationship Id="rId41" Type="http://schemas.openxmlformats.org/officeDocument/2006/relationships/tags" Target="../tags/tag2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32" Type="http://schemas.openxmlformats.org/officeDocument/2006/relationships/tags" Target="../tags/tag12.xml"/><Relationship Id="rId37" Type="http://schemas.openxmlformats.org/officeDocument/2006/relationships/tags" Target="../tags/tag17.xml"/><Relationship Id="rId40" Type="http://schemas.openxmlformats.org/officeDocument/2006/relationships/tags" Target="../tags/tag20.xml"/><Relationship Id="rId45" Type="http://schemas.openxmlformats.org/officeDocument/2006/relationships/tags" Target="../tags/tag2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28" Type="http://schemas.openxmlformats.org/officeDocument/2006/relationships/tags" Target="../tags/tag8.xml"/><Relationship Id="rId36" Type="http://schemas.openxmlformats.org/officeDocument/2006/relationships/tags" Target="../tags/tag16.xml"/><Relationship Id="rId49" Type="http://schemas.openxmlformats.org/officeDocument/2006/relationships/image" Target="../media/image1.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1.xml"/><Relationship Id="rId44" Type="http://schemas.openxmlformats.org/officeDocument/2006/relationships/tags" Target="../tags/tag2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tags" Target="../tags/tag10.xml"/><Relationship Id="rId35" Type="http://schemas.openxmlformats.org/officeDocument/2006/relationships/tags" Target="../tags/tag15.xml"/><Relationship Id="rId43" Type="http://schemas.openxmlformats.org/officeDocument/2006/relationships/tags" Target="../tags/tag23.xml"/><Relationship Id="rId48" Type="http://schemas.openxmlformats.org/officeDocument/2006/relationships/tags" Target="../tags/tag2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7" name="cdtRectangle 12 Id7"/>
          <p:cNvSpPr>
            <a:spLocks noChangeArrowheads="1"/>
          </p:cNvSpPr>
          <p:nvPr userDrawn="1">
            <p:custDataLst>
              <p:tags r:id="rId22"/>
            </p:custDataLst>
          </p:nvPr>
        </p:nvSpPr>
        <p:spPr bwMode="gray">
          <a:xfrm>
            <a:off x="0" y="0"/>
            <a:ext cx="9144000" cy="1268413"/>
          </a:xfrm>
          <a:prstGeom prst="rect">
            <a:avLst/>
          </a:prstGeom>
          <a:solidFill>
            <a:srgbClr val="AF235F"/>
          </a:solidFill>
          <a:ln w="9525">
            <a:noFill/>
            <a:miter lim="800000"/>
            <a:headEnd/>
            <a:tailEnd/>
          </a:ln>
          <a:effectLst/>
        </p:spPr>
        <p:txBody>
          <a:bodyPr wrap="none" anchor="ctr">
            <a:noAutofit/>
          </a:bodyPr>
          <a:lstStyle/>
          <a:p>
            <a:endParaRPr lang="en-US" dirty="0"/>
          </a:p>
        </p:txBody>
      </p:sp>
      <p:sp>
        <p:nvSpPr>
          <p:cNvPr id="9" name="cdtText Box 133 Id9"/>
          <p:cNvSpPr txBox="1">
            <a:spLocks noChangeArrowheads="1"/>
          </p:cNvSpPr>
          <p:nvPr userDrawn="1">
            <p:custDataLst>
              <p:tags r:id="rId23"/>
            </p:custDataLst>
          </p:nvPr>
        </p:nvSpPr>
        <p:spPr bwMode="auto">
          <a:xfrm>
            <a:off x="0" y="6360591"/>
            <a:ext cx="9144000" cy="431800"/>
          </a:xfrm>
          <a:prstGeom prst="rect">
            <a:avLst/>
          </a:prstGeom>
          <a:noFill/>
          <a:ln w="9525">
            <a:noFill/>
            <a:miter lim="800000"/>
            <a:headEnd/>
            <a:tailEnd/>
          </a:ln>
          <a:effectLst/>
        </p:spPr>
        <p:txBody>
          <a:bodyPr lIns="540000" tIns="144000" rIns="2124000" bIns="0" anchor="ctr"/>
          <a:lstStyle/>
          <a:p>
            <a:r>
              <a:rPr lang="en-US" sz="1000" b="1" dirty="0" smtClean="0">
                <a:solidFill>
                  <a:srgbClr val="AF235F"/>
                </a:solidFill>
              </a:rPr>
              <a:t>Restricted © Siemens AG 2013 All rights reserved.</a:t>
            </a:r>
            <a:endParaRPr lang="en-US" sz="1000" b="1" dirty="0">
              <a:solidFill>
                <a:srgbClr val="AF235F"/>
              </a:solidFill>
            </a:endParaRPr>
          </a:p>
        </p:txBody>
      </p:sp>
      <p:sp>
        <p:nvSpPr>
          <p:cNvPr id="3079" name="cdtRectangle 116 Id3079"/>
          <p:cNvSpPr>
            <a:spLocks noGrp="1" noChangeArrowheads="1"/>
          </p:cNvSpPr>
          <p:nvPr>
            <p:ph type="body" idx="1"/>
            <p:custDataLst>
              <p:tags r:id="rId24"/>
            </p:custDataLst>
          </p:nvPr>
        </p:nvSpPr>
        <p:spPr bwMode="auto">
          <a:xfrm>
            <a:off x="539751" y="1412875"/>
            <a:ext cx="8208963" cy="4752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err="1" smtClean="0"/>
              <a:t>Textmasterformat</a:t>
            </a:r>
            <a:r>
              <a:rPr lang="en-US" dirty="0" smtClean="0"/>
              <a:t> </a:t>
            </a:r>
            <a:r>
              <a:rPr lang="en-US" dirty="0" err="1" smtClean="0"/>
              <a:t>bearbeiten</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1" name="cdtPicture 10 Id11" descr="SIE_Logo_Layer_Petrol_RGB_A3_76mm.wmf"/>
          <p:cNvPicPr>
            <a:picLocks noChangeAspect="1"/>
          </p:cNvPicPr>
          <p:nvPr userDrawn="1">
            <p:custDataLst>
              <p:tags r:id="rId25"/>
            </p:custDataLst>
          </p:nvPr>
        </p:nvPicPr>
        <p:blipFill>
          <a:blip r:embed="rId49"/>
          <a:stretch>
            <a:fillRect/>
          </a:stretch>
        </p:blipFill>
        <p:spPr>
          <a:xfrm>
            <a:off x="7308851" y="0"/>
            <a:ext cx="1439863" cy="806452"/>
          </a:xfrm>
          <a:prstGeom prst="rect">
            <a:avLst/>
          </a:prstGeom>
        </p:spPr>
      </p:pic>
      <p:sp>
        <p:nvSpPr>
          <p:cNvPr id="3078" name="cdtRectangle 115 Id3078"/>
          <p:cNvSpPr>
            <a:spLocks noGrp="1" noChangeArrowheads="1"/>
          </p:cNvSpPr>
          <p:nvPr>
            <p:ph type="title"/>
            <p:custDataLst>
              <p:tags r:id="rId26"/>
            </p:custDataLst>
          </p:nvPr>
        </p:nvSpPr>
        <p:spPr bwMode="auto">
          <a:xfrm>
            <a:off x="0" y="0"/>
            <a:ext cx="8949267" cy="1268413"/>
          </a:xfrm>
          <a:prstGeom prst="rect">
            <a:avLst/>
          </a:prstGeom>
          <a:noFill/>
          <a:ln w="9525">
            <a:noFill/>
            <a:miter lim="800000"/>
            <a:headEnd/>
            <a:tailEnd/>
          </a:ln>
        </p:spPr>
        <p:txBody>
          <a:bodyPr vert="horz" wrap="square" lIns="540000" tIns="396000" rIns="2124000" bIns="234000" numCol="1" anchor="b" anchorCtr="0" compatLnSpc="1">
            <a:prstTxWarp prst="textNoShape">
              <a:avLst/>
            </a:prstTxWarp>
          </a:bodyPr>
          <a:lstStyle/>
          <a:p>
            <a:pPr lvl="0"/>
            <a:r>
              <a:rPr lang="en-US" dirty="0" err="1" smtClean="0"/>
              <a:t>Titelmasterformat</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lang="en-US" dirty="0" smtClean="0"/>
          </a:p>
        </p:txBody>
      </p:sp>
      <p:sp>
        <p:nvSpPr>
          <p:cNvPr id="31" name="cdtText Box 101 Id31"/>
          <p:cNvSpPr txBox="1">
            <a:spLocks noChangeArrowheads="1"/>
          </p:cNvSpPr>
          <p:nvPr userDrawn="1">
            <p:custDataLst>
              <p:tags r:id="rId27"/>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cxnSp>
        <p:nvCxnSpPr>
          <p:cNvPr id="2" name="cdtMasterTags_CL1 Id2"/>
          <p:cNvCxnSpPr/>
          <p:nvPr userDrawn="1">
            <p:custDataLst>
              <p:tags r:id="rId2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 name="cdtMasterTags_CL2 Id3"/>
          <p:cNvCxnSpPr/>
          <p:nvPr userDrawn="1">
            <p:custDataLst>
              <p:tags r:id="rId2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 name="cdtMasterTags_CL3 Id4"/>
          <p:cNvCxnSpPr/>
          <p:nvPr userDrawn="1">
            <p:custDataLst>
              <p:tags r:id="rId3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 name="cdtMasterTags_CL4 Id5"/>
          <p:cNvCxnSpPr/>
          <p:nvPr userDrawn="1">
            <p:custDataLst>
              <p:tags r:id="rId3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 name="cdtMasterTags_CL5 Id6"/>
          <p:cNvCxnSpPr/>
          <p:nvPr userDrawn="1">
            <p:custDataLst>
              <p:tags r:id="rId3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 name="cdtMasterTags_CL6 Id8"/>
          <p:cNvCxnSpPr/>
          <p:nvPr userDrawn="1">
            <p:custDataLst>
              <p:tags r:id="rId3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cdtMasterTags_CL7 Id10"/>
          <p:cNvCxnSpPr/>
          <p:nvPr userDrawn="1">
            <p:custDataLst>
              <p:tags r:id="rId3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cdtMasterTags_CL8 Id15"/>
          <p:cNvCxnSpPr/>
          <p:nvPr userDrawn="1">
            <p:custDataLst>
              <p:tags r:id="rId3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cdtMasterTags_CL9 Id16"/>
          <p:cNvCxnSpPr/>
          <p:nvPr userDrawn="1">
            <p:custDataLst>
              <p:tags r:id="rId3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cdtMasterTags_CL10 Id17"/>
          <p:cNvCxnSpPr/>
          <p:nvPr userDrawn="1">
            <p:custDataLst>
              <p:tags r:id="rId3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cdtMasterTags_CL11 Id18"/>
          <p:cNvCxnSpPr/>
          <p:nvPr userDrawn="1">
            <p:custDataLst>
              <p:tags r:id="rId3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cdtMasterTags_CL12 Id19"/>
          <p:cNvCxnSpPr/>
          <p:nvPr userDrawn="1">
            <p:custDataLst>
              <p:tags r:id="rId3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cdtMasterTags_CL13 Id20"/>
          <p:cNvCxnSpPr/>
          <p:nvPr userDrawn="1">
            <p:custDataLst>
              <p:tags r:id="rId4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cdtMasterTags_CL14 Id21"/>
          <p:cNvCxnSpPr/>
          <p:nvPr userDrawn="1">
            <p:custDataLst>
              <p:tags r:id="rId4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cdtMasterTags_CL15 Id22"/>
          <p:cNvCxnSpPr/>
          <p:nvPr userDrawn="1">
            <p:custDataLst>
              <p:tags r:id="rId4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cdtMasterTags_CL16 Id23"/>
          <p:cNvCxnSpPr/>
          <p:nvPr userDrawn="1">
            <p:custDataLst>
              <p:tags r:id="rId4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cdtMasterTags_CL17 Id24"/>
          <p:cNvCxnSpPr/>
          <p:nvPr userDrawn="1">
            <p:custDataLst>
              <p:tags r:id="rId4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cdtMasterTags_CL18 Id25"/>
          <p:cNvCxnSpPr/>
          <p:nvPr userDrawn="1">
            <p:custDataLst>
              <p:tags r:id="rId4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cdtMasterTags_CL19 Id26"/>
          <p:cNvCxnSpPr/>
          <p:nvPr userDrawn="1">
            <p:custDataLst>
              <p:tags r:id="rId4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cdtMasterTags_CL20 Id27"/>
          <p:cNvCxnSpPr/>
          <p:nvPr userDrawn="1">
            <p:custDataLst>
              <p:tags r:id="rId4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cdtMasterTags"/>
          <p:cNvCxnSpPr/>
          <p:nvPr userDrawn="1">
            <p:custDataLst>
              <p:tags r:id="rId4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71" r:id="rId1"/>
    <p:sldLayoutId id="2147483672" r:id="rId2"/>
    <p:sldLayoutId id="2147483690" r:id="rId3"/>
    <p:sldLayoutId id="2147483674" r:id="rId4"/>
    <p:sldLayoutId id="2147483676" r:id="rId5"/>
    <p:sldLayoutId id="2147483677" r:id="rId6"/>
    <p:sldLayoutId id="2147483678" r:id="rId7"/>
    <p:sldLayoutId id="2147483679" r:id="rId8"/>
    <p:sldLayoutId id="2147483693" r:id="rId9"/>
    <p:sldLayoutId id="2147483670" r:id="rId10"/>
    <p:sldLayoutId id="2147483692" r:id="rId11"/>
    <p:sldLayoutId id="2147483694" r:id="rId12"/>
    <p:sldLayoutId id="2147483683" r:id="rId13"/>
    <p:sldLayoutId id="2147483681" r:id="rId14"/>
    <p:sldLayoutId id="2147483695" r:id="rId15"/>
    <p:sldLayoutId id="2147483691" r:id="rId16"/>
    <p:sldLayoutId id="2147483684" r:id="rId17"/>
    <p:sldLayoutId id="2147483685" r:id="rId18"/>
    <p:sldLayoutId id="2147483686" r:id="rId19"/>
    <p:sldLayoutId id="2147483688" r:id="rId20"/>
  </p:sldLayoutIdLst>
  <p:hf sldNum="0" hdr="0" ftr="0" dt="0"/>
  <p:txStyles>
    <p:titleStyle>
      <a:lvl1pPr algn="l" rtl="0" fontAlgn="base">
        <a:spcBef>
          <a:spcPct val="0"/>
        </a:spcBef>
        <a:spcAft>
          <a:spcPct val="0"/>
        </a:spcAft>
        <a:defRPr sz="2000" b="1">
          <a:solidFill>
            <a:schemeClr val="bg1"/>
          </a:solidFill>
          <a:latin typeface="Arial" pitchFamily="34" charset="0"/>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charset="-128"/>
        </a:defRPr>
      </a:lvl2pPr>
      <a:lvl3pPr algn="l" rtl="0" fontAlgn="base">
        <a:spcBef>
          <a:spcPct val="0"/>
        </a:spcBef>
        <a:spcAft>
          <a:spcPct val="0"/>
        </a:spcAft>
        <a:defRPr sz="2000" b="1">
          <a:solidFill>
            <a:schemeClr val="tx1"/>
          </a:solidFill>
          <a:latin typeface="Arial" charset="0"/>
          <a:ea typeface="ＭＳ Ｐゴシック" charset="-128"/>
        </a:defRPr>
      </a:lvl3pPr>
      <a:lvl4pPr algn="l" rtl="0" fontAlgn="base">
        <a:spcBef>
          <a:spcPct val="0"/>
        </a:spcBef>
        <a:spcAft>
          <a:spcPct val="0"/>
        </a:spcAft>
        <a:defRPr sz="2000" b="1">
          <a:solidFill>
            <a:schemeClr val="tx1"/>
          </a:solidFill>
          <a:latin typeface="Arial" charset="0"/>
          <a:ea typeface="ＭＳ Ｐゴシック" charset="-128"/>
        </a:defRPr>
      </a:lvl4pPr>
      <a:lvl5pPr algn="l" rtl="0" fontAlgn="base">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p:titleStyle>
    <p:bodyStyle>
      <a:lvl1pPr marL="0" indent="0" algn="l" rtl="0" fontAlgn="base">
        <a:lnSpc>
          <a:spcPct val="110000"/>
        </a:lnSpc>
        <a:spcBef>
          <a:spcPct val="0"/>
        </a:spcBef>
        <a:spcAft>
          <a:spcPct val="0"/>
        </a:spcAft>
        <a:buClr>
          <a:schemeClr val="accent1"/>
        </a:buClr>
        <a:buFont typeface="Arial" pitchFamily="34" charset="0"/>
        <a:buNone/>
        <a:tabLst/>
        <a:defRPr>
          <a:solidFill>
            <a:schemeClr val="dk1"/>
          </a:solidFill>
          <a:latin typeface="Arial" pitchFamily="34" charset="0"/>
          <a:ea typeface="+mn-ea"/>
          <a:cs typeface="Arial" pitchFamily="34" charset="0"/>
        </a:defRPr>
      </a:lvl1pPr>
      <a:lvl2pPr marL="179388"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2pPr>
      <a:lvl3pPr marL="358775"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3pPr>
      <a:lvl4pPr marL="538163"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4pPr>
      <a:lvl5pPr marL="717550"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2" name="cdtRectangle 12 Id20492"/>
          <p:cNvSpPr>
            <a:spLocks noGrp="1" noChangeArrowheads="1"/>
          </p:cNvSpPr>
          <p:nvPr>
            <p:ph type="ctrTitle"/>
          </p:nvPr>
        </p:nvSpPr>
        <p:spPr>
          <a:solidFill>
            <a:srgbClr val="AF235F"/>
          </a:solidFill>
        </p:spPr>
        <p:txBody>
          <a:bodyPr/>
          <a:lstStyle/>
          <a:p>
            <a:r>
              <a:rPr lang="en-GB" b="0" dirty="0"/>
              <a:t>Topic 2</a:t>
            </a:r>
            <a:r>
              <a:rPr lang="en-GB" b="0" dirty="0" smtClean="0"/>
              <a:t>:  </a:t>
            </a:r>
            <a:r>
              <a:rPr lang="en-GB" dirty="0" smtClean="0">
                <a:solidFill>
                  <a:schemeClr val="bg2"/>
                </a:solidFill>
              </a:rPr>
              <a:t/>
            </a:r>
            <a:br>
              <a:rPr lang="en-GB" dirty="0" smtClean="0">
                <a:solidFill>
                  <a:schemeClr val="bg2"/>
                </a:solidFill>
              </a:rPr>
            </a:br>
            <a:r>
              <a:rPr lang="en-GB" dirty="0" smtClean="0"/>
              <a:t>Let there be light</a:t>
            </a:r>
            <a:endParaRPr lang="en-US" dirty="0"/>
          </a:p>
        </p:txBody>
      </p:sp>
      <p:sp>
        <p:nvSpPr>
          <p:cNvPr id="20493" name="cdtRectangle 13 Id20493"/>
          <p:cNvSpPr>
            <a:spLocks noGrp="1" noChangeArrowheads="1"/>
          </p:cNvSpPr>
          <p:nvPr>
            <p:ph type="subTitle" idx="1"/>
          </p:nvPr>
        </p:nvSpPr>
        <p:spPr>
          <a:xfrm>
            <a:off x="250825" y="3756008"/>
            <a:ext cx="8893175" cy="393082"/>
          </a:xfrm>
        </p:spPr>
        <p:txBody>
          <a:bodyPr/>
          <a:lstStyle/>
          <a:p>
            <a:r>
              <a:rPr lang="en-US" dirty="0" smtClean="0"/>
              <a:t>Siemens Education</a:t>
            </a:r>
            <a:endParaRPr lang="en-US" dirty="0"/>
          </a:p>
        </p:txBody>
      </p:sp>
    </p:spTree>
    <p:custDataLst>
      <p:tags r:id="rId1"/>
    </p:custDataLst>
    <p:extLst>
      <p:ext uri="{BB962C8B-B14F-4D97-AF65-F5344CB8AC3E}">
        <p14:creationId xmlns:p14="http://schemas.microsoft.com/office/powerpoint/2010/main" val="1987836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8413"/>
            <a:ext cx="9143999" cy="5170116"/>
          </a:xfrm>
          <a:prstGeom prst="rect">
            <a:avLst/>
          </a:prstGeom>
        </p:spPr>
      </p:pic>
      <p:sp>
        <p:nvSpPr>
          <p:cNvPr id="2" name="Title 1"/>
          <p:cNvSpPr>
            <a:spLocks noGrp="1"/>
          </p:cNvSpPr>
          <p:nvPr>
            <p:ph type="title"/>
          </p:nvPr>
        </p:nvSpPr>
        <p:spPr/>
        <p:txBody>
          <a:bodyPr/>
          <a:lstStyle/>
          <a:p>
            <a:r>
              <a:rPr lang="en-GB" dirty="0" smtClean="0"/>
              <a:t>Let there be light</a:t>
            </a:r>
            <a:endParaRPr lang="en-GB" dirty="0"/>
          </a:p>
        </p:txBody>
      </p:sp>
      <p:sp>
        <p:nvSpPr>
          <p:cNvPr id="5" name="Rectangle 4"/>
          <p:cNvSpPr>
            <a:spLocks noChangeArrowheads="1"/>
          </p:cNvSpPr>
          <p:nvPr/>
        </p:nvSpPr>
        <p:spPr bwMode="auto">
          <a:xfrm flipV="1">
            <a:off x="5364088" y="5230218"/>
            <a:ext cx="3792612" cy="720080"/>
          </a:xfrm>
          <a:prstGeom prst="rect">
            <a:avLst/>
          </a:prstGeom>
          <a:solidFill>
            <a:srgbClr val="AF235F">
              <a:alpha val="71000"/>
            </a:srgbClr>
          </a:solidFill>
          <a:ln>
            <a:noFill/>
          </a:ln>
          <a:effectLst/>
          <a:extLst/>
        </p:spPr>
        <p:txBody>
          <a:bodyPr wrap="none" anchor="ctr"/>
          <a:lstStyle/>
          <a:p>
            <a:endParaRPr lang="en-US" dirty="0"/>
          </a:p>
        </p:txBody>
      </p:sp>
      <p:sp>
        <p:nvSpPr>
          <p:cNvPr id="6" name="Rectangle 3"/>
          <p:cNvSpPr txBox="1">
            <a:spLocks noChangeArrowheads="1"/>
          </p:cNvSpPr>
          <p:nvPr/>
        </p:nvSpPr>
        <p:spPr bwMode="auto">
          <a:xfrm>
            <a:off x="5652120" y="5445224"/>
            <a:ext cx="3491880"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600" b="1" dirty="0" smtClean="0">
                <a:solidFill>
                  <a:schemeClr val="bg1"/>
                </a:solidFill>
              </a:rPr>
              <a:t>Could we get electricity from this?</a:t>
            </a:r>
          </a:p>
        </p:txBody>
      </p:sp>
    </p:spTree>
    <p:extLst>
      <p:ext uri="{BB962C8B-B14F-4D97-AF65-F5344CB8AC3E}">
        <p14:creationId xmlns:p14="http://schemas.microsoft.com/office/powerpoint/2010/main" val="3341067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68413"/>
            <a:ext cx="9144000" cy="5210110"/>
          </a:xfrm>
          <a:prstGeom prst="rect">
            <a:avLst/>
          </a:prstGeom>
        </p:spPr>
      </p:pic>
      <p:sp>
        <p:nvSpPr>
          <p:cNvPr id="2" name="Title 1"/>
          <p:cNvSpPr>
            <a:spLocks noGrp="1"/>
          </p:cNvSpPr>
          <p:nvPr>
            <p:ph type="title"/>
          </p:nvPr>
        </p:nvSpPr>
        <p:spPr/>
        <p:txBody>
          <a:bodyPr/>
          <a:lstStyle/>
          <a:p>
            <a:r>
              <a:rPr lang="en-GB" dirty="0" smtClean="0"/>
              <a:t>Let there be light</a:t>
            </a:r>
            <a:endParaRPr lang="en-GB" dirty="0"/>
          </a:p>
        </p:txBody>
      </p:sp>
      <p:sp>
        <p:nvSpPr>
          <p:cNvPr id="8" name="Rectangle 5"/>
          <p:cNvSpPr>
            <a:spLocks noChangeArrowheads="1"/>
          </p:cNvSpPr>
          <p:nvPr/>
        </p:nvSpPr>
        <p:spPr bwMode="auto">
          <a:xfrm flipV="1">
            <a:off x="4431324" y="5627640"/>
            <a:ext cx="4726818" cy="648072"/>
          </a:xfrm>
          <a:prstGeom prst="rect">
            <a:avLst/>
          </a:prstGeom>
          <a:solidFill>
            <a:srgbClr val="AF235F">
              <a:alpha val="71000"/>
            </a:srgbClr>
          </a:solidFill>
          <a:ln>
            <a:noFill/>
          </a:ln>
          <a:effectLst/>
          <a:extLst/>
        </p:spPr>
        <p:txBody>
          <a:bodyPr wrap="none" anchor="ctr"/>
          <a:lstStyle/>
          <a:p>
            <a:endParaRPr lang="en-US" dirty="0">
              <a:solidFill>
                <a:schemeClr val="bg1"/>
              </a:solidFill>
            </a:endParaRPr>
          </a:p>
        </p:txBody>
      </p:sp>
      <p:sp>
        <p:nvSpPr>
          <p:cNvPr id="9" name="Rectangle 3"/>
          <p:cNvSpPr txBox="1">
            <a:spLocks noChangeArrowheads="1"/>
          </p:cNvSpPr>
          <p:nvPr/>
        </p:nvSpPr>
        <p:spPr bwMode="auto">
          <a:xfrm>
            <a:off x="4515725" y="5769260"/>
            <a:ext cx="469860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600" b="1" dirty="0" smtClean="0">
                <a:solidFill>
                  <a:schemeClr val="bg1"/>
                </a:solidFill>
              </a:rPr>
              <a:t>Craigside: The first house to be lit by electricity </a:t>
            </a:r>
          </a:p>
        </p:txBody>
      </p:sp>
    </p:spTree>
    <p:extLst>
      <p:ext uri="{BB962C8B-B14F-4D97-AF65-F5344CB8AC3E}">
        <p14:creationId xmlns:p14="http://schemas.microsoft.com/office/powerpoint/2010/main" val="4244090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 there be light</a:t>
            </a:r>
            <a:endParaRPr lang="en-GB" dirty="0"/>
          </a:p>
        </p:txBody>
      </p:sp>
      <p:pic>
        <p:nvPicPr>
          <p:cNvPr id="5" name="Picture 4"/>
          <p:cNvPicPr>
            <a:picLocks noChangeAspect="1"/>
          </p:cNvPicPr>
          <p:nvPr/>
        </p:nvPicPr>
        <p:blipFill>
          <a:blip r:embed="rId3"/>
          <a:stretch>
            <a:fillRect/>
          </a:stretch>
        </p:blipFill>
        <p:spPr>
          <a:xfrm>
            <a:off x="711423" y="1465605"/>
            <a:ext cx="8024613" cy="4933984"/>
          </a:xfrm>
          <a:prstGeom prst="rect">
            <a:avLst/>
          </a:prstGeom>
        </p:spPr>
      </p:pic>
      <p:sp>
        <p:nvSpPr>
          <p:cNvPr id="3" name="TextBox 2"/>
          <p:cNvSpPr txBox="1"/>
          <p:nvPr/>
        </p:nvSpPr>
        <p:spPr>
          <a:xfrm>
            <a:off x="5008107" y="1688123"/>
            <a:ext cx="3587262" cy="692562"/>
          </a:xfrm>
          <a:prstGeom prst="rect">
            <a:avLst/>
          </a:prstGeom>
          <a:noFill/>
        </p:spPr>
        <p:txBody>
          <a:bodyPr wrap="square" lIns="0" tIns="0" rIns="0" bIns="0" rtlCol="0">
            <a:spAutoFit/>
          </a:bodyPr>
          <a:lstStyle/>
          <a:p>
            <a:pPr>
              <a:lnSpc>
                <a:spcPct val="110000"/>
              </a:lnSpc>
              <a:spcBef>
                <a:spcPts val="0"/>
              </a:spcBef>
            </a:pPr>
            <a:r>
              <a:rPr lang="en-GB" sz="1400" b="1" i="1" dirty="0" smtClean="0">
                <a:solidFill>
                  <a:schemeClr val="bg1"/>
                </a:solidFill>
              </a:rPr>
              <a:t>Craigside: water running from the upper lake to the lower one turned the water wheel</a:t>
            </a:r>
          </a:p>
        </p:txBody>
      </p:sp>
    </p:spTree>
    <p:extLst>
      <p:ext uri="{BB962C8B-B14F-4D97-AF65-F5344CB8AC3E}">
        <p14:creationId xmlns:p14="http://schemas.microsoft.com/office/powerpoint/2010/main" val="1983176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 there be light</a:t>
            </a:r>
            <a:endParaRPr lang="en-GB" dirty="0"/>
          </a:p>
        </p:txBody>
      </p:sp>
      <p:pic>
        <p:nvPicPr>
          <p:cNvPr id="1026" name="Picture 2" descr="Power 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028" y="1730326"/>
            <a:ext cx="7412843" cy="43868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73028" y="1796306"/>
            <a:ext cx="2953384" cy="473976"/>
          </a:xfrm>
          <a:prstGeom prst="rect">
            <a:avLst/>
          </a:prstGeom>
          <a:noFill/>
        </p:spPr>
        <p:txBody>
          <a:bodyPr wrap="square" lIns="0" tIns="0" rIns="0" bIns="0" rtlCol="0">
            <a:spAutoFit/>
          </a:bodyPr>
          <a:lstStyle/>
          <a:p>
            <a:pPr>
              <a:lnSpc>
                <a:spcPct val="110000"/>
              </a:lnSpc>
              <a:spcBef>
                <a:spcPts val="0"/>
              </a:spcBef>
            </a:pPr>
            <a:r>
              <a:rPr lang="en-GB" sz="1400" b="1" i="1" dirty="0" smtClean="0">
                <a:solidFill>
                  <a:schemeClr val="bg1"/>
                </a:solidFill>
              </a:rPr>
              <a:t>Craigside: The turning water wheel drove a generator</a:t>
            </a:r>
          </a:p>
        </p:txBody>
      </p:sp>
      <p:sp>
        <p:nvSpPr>
          <p:cNvPr id="8" name="TextBox 7"/>
          <p:cNvSpPr txBox="1"/>
          <p:nvPr/>
        </p:nvSpPr>
        <p:spPr>
          <a:xfrm>
            <a:off x="912478" y="5832241"/>
            <a:ext cx="3108960" cy="187424"/>
          </a:xfrm>
          <a:prstGeom prst="rect">
            <a:avLst/>
          </a:prstGeom>
          <a:noFill/>
        </p:spPr>
        <p:txBody>
          <a:bodyPr wrap="square" lIns="0" tIns="0" rIns="0" bIns="0" rtlCol="0">
            <a:spAutoFit/>
          </a:bodyPr>
          <a:lstStyle/>
          <a:p>
            <a:pPr>
              <a:lnSpc>
                <a:spcPct val="110000"/>
              </a:lnSpc>
              <a:spcBef>
                <a:spcPts val="0"/>
              </a:spcBef>
            </a:pPr>
            <a:r>
              <a:rPr lang="en-GB" sz="1200" dirty="0" smtClean="0">
                <a:solidFill>
                  <a:schemeClr val="bg1"/>
                </a:solidFill>
              </a:rPr>
              <a:t>© </a:t>
            </a:r>
            <a:r>
              <a:rPr lang="en-GB" sz="1200" dirty="0" smtClean="0">
                <a:solidFill>
                  <a:schemeClr val="bg1"/>
                </a:solidFill>
              </a:rPr>
              <a:t>Henrietta </a:t>
            </a:r>
            <a:r>
              <a:rPr lang="en-GB" sz="1200" dirty="0" err="1" smtClean="0">
                <a:solidFill>
                  <a:schemeClr val="bg1"/>
                </a:solidFill>
              </a:rPr>
              <a:t>Heald</a:t>
            </a:r>
            <a:endParaRPr lang="en-GB" sz="1200" dirty="0" smtClean="0">
              <a:solidFill>
                <a:schemeClr val="bg1"/>
              </a:solidFill>
            </a:endParaRPr>
          </a:p>
        </p:txBody>
      </p:sp>
    </p:spTree>
    <p:extLst>
      <p:ext uri="{BB962C8B-B14F-4D97-AF65-F5344CB8AC3E}">
        <p14:creationId xmlns:p14="http://schemas.microsoft.com/office/powerpoint/2010/main" val="3910628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78302" y="1409931"/>
            <a:ext cx="4051497" cy="4590964"/>
          </a:xfrm>
          <a:prstGeom prst="rect">
            <a:avLst/>
          </a:prstGeom>
        </p:spPr>
      </p:pic>
      <p:sp>
        <p:nvSpPr>
          <p:cNvPr id="2" name="Title 1"/>
          <p:cNvSpPr>
            <a:spLocks noGrp="1"/>
          </p:cNvSpPr>
          <p:nvPr>
            <p:ph type="title"/>
          </p:nvPr>
        </p:nvSpPr>
        <p:spPr/>
        <p:txBody>
          <a:bodyPr/>
          <a:lstStyle/>
          <a:p>
            <a:r>
              <a:rPr lang="en-GB" dirty="0" smtClean="0"/>
              <a:t>Let there be light</a:t>
            </a:r>
            <a:endParaRPr lang="en-GB" dirty="0"/>
          </a:p>
        </p:txBody>
      </p:sp>
      <p:pic>
        <p:nvPicPr>
          <p:cNvPr id="6" name="Picture 5"/>
          <p:cNvPicPr>
            <a:picLocks noChangeAspect="1"/>
          </p:cNvPicPr>
          <p:nvPr/>
        </p:nvPicPr>
        <p:blipFill>
          <a:blip r:embed="rId4"/>
          <a:stretch>
            <a:fillRect/>
          </a:stretch>
        </p:blipFill>
        <p:spPr>
          <a:xfrm>
            <a:off x="4563189" y="1404604"/>
            <a:ext cx="4397335" cy="4686707"/>
          </a:xfrm>
          <a:prstGeom prst="rect">
            <a:avLst/>
          </a:prstGeom>
        </p:spPr>
      </p:pic>
      <p:sp>
        <p:nvSpPr>
          <p:cNvPr id="7" name="Rectangle 6"/>
          <p:cNvSpPr>
            <a:spLocks noChangeArrowheads="1"/>
          </p:cNvSpPr>
          <p:nvPr/>
        </p:nvSpPr>
        <p:spPr bwMode="auto">
          <a:xfrm flipV="1">
            <a:off x="4403189" y="5567850"/>
            <a:ext cx="4753512" cy="720080"/>
          </a:xfrm>
          <a:prstGeom prst="rect">
            <a:avLst/>
          </a:prstGeom>
          <a:solidFill>
            <a:srgbClr val="AF235F">
              <a:alpha val="71000"/>
            </a:srgbClr>
          </a:solidFill>
          <a:ln>
            <a:noFill/>
          </a:ln>
          <a:effectLst/>
          <a:extLst/>
        </p:spPr>
        <p:txBody>
          <a:bodyPr wrap="none" anchor="ctr"/>
          <a:lstStyle/>
          <a:p>
            <a:endParaRPr lang="en-US" dirty="0"/>
          </a:p>
        </p:txBody>
      </p:sp>
      <p:sp>
        <p:nvSpPr>
          <p:cNvPr id="8" name="Rectangle 3"/>
          <p:cNvSpPr txBox="1">
            <a:spLocks noChangeArrowheads="1"/>
          </p:cNvSpPr>
          <p:nvPr/>
        </p:nvSpPr>
        <p:spPr bwMode="auto">
          <a:xfrm>
            <a:off x="4515725" y="5656716"/>
            <a:ext cx="469860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spcBef>
                <a:spcPts val="0"/>
              </a:spcBef>
            </a:pPr>
            <a:r>
              <a:rPr lang="en-GB" sz="1600" b="1" i="1" dirty="0">
                <a:solidFill>
                  <a:schemeClr val="bg1"/>
                </a:solidFill>
              </a:rPr>
              <a:t>Godalming: The first town with electric street lighting </a:t>
            </a:r>
          </a:p>
        </p:txBody>
      </p:sp>
      <p:sp>
        <p:nvSpPr>
          <p:cNvPr id="4" name="TextBox 3"/>
          <p:cNvSpPr txBox="1"/>
          <p:nvPr/>
        </p:nvSpPr>
        <p:spPr>
          <a:xfrm>
            <a:off x="604911" y="1533378"/>
            <a:ext cx="3798278" cy="710964"/>
          </a:xfrm>
          <a:prstGeom prst="rect">
            <a:avLst/>
          </a:prstGeom>
          <a:noFill/>
        </p:spPr>
        <p:txBody>
          <a:bodyPr wrap="square" lIns="0" tIns="0" rIns="0" bIns="0" rtlCol="0">
            <a:spAutoFit/>
          </a:bodyPr>
          <a:lstStyle/>
          <a:p>
            <a:pPr>
              <a:lnSpc>
                <a:spcPct val="110000"/>
              </a:lnSpc>
              <a:spcBef>
                <a:spcPts val="0"/>
              </a:spcBef>
            </a:pPr>
            <a:r>
              <a:rPr lang="en-GB" sz="1400" b="1" dirty="0" smtClean="0">
                <a:solidFill>
                  <a:schemeClr val="accent3"/>
                </a:solidFill>
              </a:rPr>
              <a:t>However</a:t>
            </a:r>
            <a:r>
              <a:rPr lang="en-GB" sz="1400" b="1" dirty="0">
                <a:solidFill>
                  <a:schemeClr val="accent3"/>
                </a:solidFill>
              </a:rPr>
              <a:t>, when lots of bulbs are joined to one supply, something rather odd can happen</a:t>
            </a:r>
            <a:endParaRPr lang="en-GB" sz="1400" b="1" dirty="0" smtClean="0">
              <a:solidFill>
                <a:schemeClr val="accent3"/>
              </a:solidFill>
            </a:endParaRPr>
          </a:p>
        </p:txBody>
      </p:sp>
    </p:spTree>
    <p:extLst>
      <p:ext uri="{BB962C8B-B14F-4D97-AF65-F5344CB8AC3E}">
        <p14:creationId xmlns:p14="http://schemas.microsoft.com/office/powerpoint/2010/main" val="1779858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 there be light</a:t>
            </a:r>
            <a:endParaRPr lang="en-GB" dirty="0"/>
          </a:p>
        </p:txBody>
      </p:sp>
      <p:sp>
        <p:nvSpPr>
          <p:cNvPr id="3" name="TextBox 2"/>
          <p:cNvSpPr txBox="1"/>
          <p:nvPr/>
        </p:nvSpPr>
        <p:spPr>
          <a:xfrm>
            <a:off x="632959" y="1688123"/>
            <a:ext cx="3587262" cy="455574"/>
          </a:xfrm>
          <a:prstGeom prst="rect">
            <a:avLst/>
          </a:prstGeom>
          <a:noFill/>
        </p:spPr>
        <p:txBody>
          <a:bodyPr wrap="square" lIns="0" tIns="0" rIns="0" bIns="0" rtlCol="0">
            <a:spAutoFit/>
          </a:bodyPr>
          <a:lstStyle/>
          <a:p>
            <a:pPr>
              <a:lnSpc>
                <a:spcPct val="110000"/>
              </a:lnSpc>
              <a:spcBef>
                <a:spcPts val="0"/>
              </a:spcBef>
            </a:pPr>
            <a:r>
              <a:rPr lang="en-GB" sz="1400" b="1" i="1" dirty="0" smtClean="0">
                <a:solidFill>
                  <a:schemeClr val="bg1"/>
                </a:solidFill>
              </a:rPr>
              <a:t>Godalming: The first town with electric street lighting </a:t>
            </a:r>
          </a:p>
        </p:txBody>
      </p:sp>
      <p:pic>
        <p:nvPicPr>
          <p:cNvPr id="5" name="Picture 4"/>
          <p:cNvPicPr>
            <a:picLocks noChangeAspect="1"/>
          </p:cNvPicPr>
          <p:nvPr/>
        </p:nvPicPr>
        <p:blipFill>
          <a:blip r:embed="rId3"/>
          <a:stretch>
            <a:fillRect/>
          </a:stretch>
        </p:blipFill>
        <p:spPr>
          <a:xfrm>
            <a:off x="1448972" y="1702191"/>
            <a:ext cx="5190979" cy="3434894"/>
          </a:xfrm>
          <a:prstGeom prst="rect">
            <a:avLst/>
          </a:prstGeom>
        </p:spPr>
      </p:pic>
      <p:sp>
        <p:nvSpPr>
          <p:cNvPr id="8" name="Rectangle 7"/>
          <p:cNvSpPr>
            <a:spLocks noChangeArrowheads="1"/>
          </p:cNvSpPr>
          <p:nvPr/>
        </p:nvSpPr>
        <p:spPr bwMode="auto">
          <a:xfrm flipV="1">
            <a:off x="5364088" y="5356830"/>
            <a:ext cx="3792612" cy="720080"/>
          </a:xfrm>
          <a:prstGeom prst="rect">
            <a:avLst/>
          </a:prstGeom>
          <a:solidFill>
            <a:srgbClr val="AF235F">
              <a:alpha val="71000"/>
            </a:srgbClr>
          </a:solidFill>
          <a:ln>
            <a:noFill/>
          </a:ln>
          <a:effectLst/>
          <a:extLst/>
        </p:spPr>
        <p:txBody>
          <a:bodyPr wrap="none" anchor="ctr"/>
          <a:lstStyle/>
          <a:p>
            <a:endParaRPr lang="en-US" dirty="0"/>
          </a:p>
        </p:txBody>
      </p:sp>
      <p:sp>
        <p:nvSpPr>
          <p:cNvPr id="9" name="Rectangle 3"/>
          <p:cNvSpPr txBox="1">
            <a:spLocks noChangeArrowheads="1"/>
          </p:cNvSpPr>
          <p:nvPr/>
        </p:nvSpPr>
        <p:spPr bwMode="auto">
          <a:xfrm>
            <a:off x="5652120" y="5445224"/>
            <a:ext cx="3491880"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600" b="1" dirty="0" smtClean="0">
                <a:solidFill>
                  <a:schemeClr val="bg1"/>
                </a:solidFill>
              </a:rPr>
              <a:t>The difference between series and parallel circuits</a:t>
            </a:r>
          </a:p>
        </p:txBody>
      </p:sp>
    </p:spTree>
    <p:extLst>
      <p:ext uri="{BB962C8B-B14F-4D97-AF65-F5344CB8AC3E}">
        <p14:creationId xmlns:p14="http://schemas.microsoft.com/office/powerpoint/2010/main" val="4072756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 there be light</a:t>
            </a:r>
            <a:endParaRPr lang="en-GB" dirty="0"/>
          </a:p>
        </p:txBody>
      </p:sp>
      <p:sp>
        <p:nvSpPr>
          <p:cNvPr id="3" name="Content Placeholder 2"/>
          <p:cNvSpPr>
            <a:spLocks noGrp="1"/>
          </p:cNvSpPr>
          <p:nvPr>
            <p:ph idx="1"/>
          </p:nvPr>
        </p:nvSpPr>
        <p:spPr/>
        <p:txBody>
          <a:bodyPr/>
          <a:lstStyle/>
          <a:p>
            <a:pPr>
              <a:lnSpc>
                <a:spcPct val="200000"/>
              </a:lnSpc>
            </a:pPr>
            <a:r>
              <a:rPr lang="en-GB" b="1" dirty="0" smtClean="0"/>
              <a:t>Overall learning objectives:</a:t>
            </a:r>
          </a:p>
          <a:p>
            <a:pPr marL="285750" indent="-285750">
              <a:lnSpc>
                <a:spcPct val="200000"/>
              </a:lnSpc>
              <a:buClrTx/>
              <a:buFont typeface="Wingdings" pitchFamily="2" charset="2"/>
              <a:buChar char="§"/>
            </a:pPr>
            <a:r>
              <a:rPr lang="en-GB" dirty="0" smtClean="0"/>
              <a:t>Understand how creative thinking and scientific ideas can be harnessed to solve problems and improve quality of life</a:t>
            </a:r>
          </a:p>
          <a:p>
            <a:pPr marL="285750" indent="-285750">
              <a:lnSpc>
                <a:spcPct val="200000"/>
              </a:lnSpc>
              <a:buClrTx/>
              <a:buFont typeface="Wingdings" pitchFamily="2" charset="2"/>
              <a:buChar char="§"/>
            </a:pPr>
            <a:r>
              <a:rPr lang="en-GB" dirty="0" smtClean="0"/>
              <a:t>Understand how natural resources can be used to provide useful services</a:t>
            </a:r>
          </a:p>
          <a:p>
            <a:pPr marL="285750" indent="-285750">
              <a:lnSpc>
                <a:spcPct val="200000"/>
              </a:lnSpc>
              <a:buClrTx/>
              <a:buFont typeface="Wingdings" pitchFamily="2" charset="2"/>
              <a:buChar char="§"/>
            </a:pPr>
            <a:r>
              <a:rPr lang="en-GB" dirty="0" smtClean="0"/>
              <a:t>Apply ideas about generating and using electricity to powering circuits </a:t>
            </a:r>
            <a:endParaRPr lang="en-GB" dirty="0"/>
          </a:p>
          <a:p>
            <a:pPr>
              <a:lnSpc>
                <a:spcPct val="200000"/>
              </a:lnSpc>
            </a:pPr>
            <a:endParaRPr lang="en-GB" dirty="0" smtClean="0"/>
          </a:p>
          <a:p>
            <a:pPr>
              <a:lnSpc>
                <a:spcPct val="200000"/>
              </a:lnSpc>
            </a:pPr>
            <a:endParaRPr lang="en-GB" dirty="0"/>
          </a:p>
          <a:p>
            <a:pPr>
              <a:lnSpc>
                <a:spcPct val="200000"/>
              </a:lnSpc>
            </a:pPr>
            <a:endParaRPr lang="en-GB" dirty="0" smtClean="0"/>
          </a:p>
          <a:p>
            <a:pPr>
              <a:lnSpc>
                <a:spcPct val="200000"/>
              </a:lnSpc>
            </a:pPr>
            <a:endParaRPr lang="en-GB" dirty="0"/>
          </a:p>
          <a:p>
            <a:pPr>
              <a:lnSpc>
                <a:spcPct val="200000"/>
              </a:lnSpc>
            </a:pPr>
            <a:endParaRPr lang="en-GB" dirty="0" smtClean="0"/>
          </a:p>
          <a:p>
            <a:pPr>
              <a:lnSpc>
                <a:spcPct val="200000"/>
              </a:lnSpc>
            </a:pPr>
            <a:endParaRPr lang="en-GB" dirty="0"/>
          </a:p>
          <a:p>
            <a:pPr>
              <a:lnSpc>
                <a:spcPct val="200000"/>
              </a:lnSpc>
            </a:pPr>
            <a:endParaRPr lang="en-GB" dirty="0" smtClean="0"/>
          </a:p>
          <a:p>
            <a:pPr>
              <a:lnSpc>
                <a:spcPct val="200000"/>
              </a:lnSpc>
            </a:pPr>
            <a:endParaRPr lang="en-GB" dirty="0"/>
          </a:p>
        </p:txBody>
      </p:sp>
    </p:spTree>
    <p:extLst>
      <p:ext uri="{BB962C8B-B14F-4D97-AF65-F5344CB8AC3E}">
        <p14:creationId xmlns:p14="http://schemas.microsoft.com/office/powerpoint/2010/main" val="3140089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 there be light</a:t>
            </a:r>
            <a:endParaRPr lang="en-GB" dirty="0"/>
          </a:p>
        </p:txBody>
      </p:sp>
      <p:sp>
        <p:nvSpPr>
          <p:cNvPr id="3" name="Content Placeholder 2"/>
          <p:cNvSpPr>
            <a:spLocks noGrp="1"/>
          </p:cNvSpPr>
          <p:nvPr>
            <p:ph idx="1"/>
          </p:nvPr>
        </p:nvSpPr>
        <p:spPr/>
        <p:txBody>
          <a:bodyPr/>
          <a:lstStyle/>
          <a:p>
            <a:pPr>
              <a:lnSpc>
                <a:spcPct val="200000"/>
              </a:lnSpc>
            </a:pPr>
            <a:r>
              <a:rPr lang="en-GB" b="1" dirty="0" smtClean="0"/>
              <a:t>Overall learning outcomes:</a:t>
            </a:r>
          </a:p>
          <a:p>
            <a:pPr marL="285750" indent="-285750">
              <a:lnSpc>
                <a:spcPct val="200000"/>
              </a:lnSpc>
              <a:buClrTx/>
              <a:buFont typeface="Wingdings" pitchFamily="2" charset="2"/>
              <a:buChar char="§"/>
            </a:pPr>
            <a:r>
              <a:rPr lang="en-GB" dirty="0" smtClean="0"/>
              <a:t>To explain how electricity can be produced and used</a:t>
            </a:r>
          </a:p>
          <a:p>
            <a:pPr marL="285750" indent="-285750">
              <a:lnSpc>
                <a:spcPct val="200000"/>
              </a:lnSpc>
              <a:buClrTx/>
              <a:buFont typeface="Wingdings" pitchFamily="2" charset="2"/>
              <a:buChar char="§"/>
            </a:pPr>
            <a:r>
              <a:rPr lang="en-GB" dirty="0" smtClean="0"/>
              <a:t>To suggest advantages it offered</a:t>
            </a:r>
          </a:p>
          <a:p>
            <a:pPr marL="285750" indent="-285750">
              <a:lnSpc>
                <a:spcPct val="200000"/>
              </a:lnSpc>
              <a:buClrTx/>
              <a:buFont typeface="Wingdings" pitchFamily="2" charset="2"/>
              <a:buChar char="§"/>
            </a:pPr>
            <a:r>
              <a:rPr lang="en-GB" dirty="0" smtClean="0"/>
              <a:t>To apply ideas about circuits to solve problems and develop solutions</a:t>
            </a:r>
            <a:endParaRPr lang="en-GB" dirty="0"/>
          </a:p>
          <a:p>
            <a:pPr>
              <a:lnSpc>
                <a:spcPct val="200000"/>
              </a:lnSpc>
            </a:pPr>
            <a:endParaRPr lang="en-GB" dirty="0" smtClean="0"/>
          </a:p>
          <a:p>
            <a:pPr>
              <a:lnSpc>
                <a:spcPct val="200000"/>
              </a:lnSpc>
            </a:pPr>
            <a:endParaRPr lang="en-GB" dirty="0"/>
          </a:p>
          <a:p>
            <a:pPr>
              <a:lnSpc>
                <a:spcPct val="200000"/>
              </a:lnSpc>
            </a:pPr>
            <a:endParaRPr lang="en-GB" dirty="0" smtClean="0"/>
          </a:p>
          <a:p>
            <a:pPr>
              <a:lnSpc>
                <a:spcPct val="200000"/>
              </a:lnSpc>
            </a:pPr>
            <a:endParaRPr lang="en-GB" dirty="0"/>
          </a:p>
        </p:txBody>
      </p:sp>
    </p:spTree>
    <p:extLst>
      <p:ext uri="{BB962C8B-B14F-4D97-AF65-F5344CB8AC3E}">
        <p14:creationId xmlns:p14="http://schemas.microsoft.com/office/powerpoint/2010/main" val="1419112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761" y="4032715"/>
            <a:ext cx="4206122" cy="2825285"/>
          </a:xfrm>
          <a:prstGeom prst="rect">
            <a:avLst/>
          </a:prstGeom>
        </p:spPr>
      </p:pic>
      <p:sp>
        <p:nvSpPr>
          <p:cNvPr id="2" name="Title 1"/>
          <p:cNvSpPr>
            <a:spLocks noGrp="1"/>
          </p:cNvSpPr>
          <p:nvPr>
            <p:ph type="title"/>
          </p:nvPr>
        </p:nvSpPr>
        <p:spPr/>
        <p:txBody>
          <a:bodyPr/>
          <a:lstStyle/>
          <a:p>
            <a:r>
              <a:rPr lang="en-GB" dirty="0" smtClean="0"/>
              <a:t>Let there be light</a:t>
            </a:r>
            <a:endParaRPr lang="en-GB" dirty="0"/>
          </a:p>
        </p:txBody>
      </p:sp>
      <p:sp>
        <p:nvSpPr>
          <p:cNvPr id="7" name="Rectangle 5"/>
          <p:cNvSpPr>
            <a:spLocks noChangeArrowheads="1"/>
          </p:cNvSpPr>
          <p:nvPr/>
        </p:nvSpPr>
        <p:spPr bwMode="auto">
          <a:xfrm flipV="1">
            <a:off x="4211960" y="5372799"/>
            <a:ext cx="4931922" cy="859507"/>
          </a:xfrm>
          <a:prstGeom prst="rect">
            <a:avLst/>
          </a:prstGeom>
          <a:solidFill>
            <a:srgbClr val="AF235F">
              <a:alpha val="71000"/>
            </a:srgbClr>
          </a:solidFill>
          <a:ln>
            <a:noFill/>
          </a:ln>
          <a:effectLst/>
          <a:extLst/>
        </p:spPr>
        <p:txBody>
          <a:bodyPr wrap="none" anchor="ctr"/>
          <a:lstStyle/>
          <a:p>
            <a:endParaRPr lang="en-US" dirty="0">
              <a:solidFill>
                <a:schemeClr val="bg1"/>
              </a:solidFill>
            </a:endParaRPr>
          </a:p>
        </p:txBody>
      </p:sp>
      <p:sp>
        <p:nvSpPr>
          <p:cNvPr id="8" name="Rectangle 3"/>
          <p:cNvSpPr txBox="1">
            <a:spLocks noChangeArrowheads="1"/>
          </p:cNvSpPr>
          <p:nvPr/>
        </p:nvSpPr>
        <p:spPr bwMode="auto">
          <a:xfrm>
            <a:off x="4659094" y="5620459"/>
            <a:ext cx="400988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600" b="1" dirty="0" smtClean="0">
                <a:solidFill>
                  <a:schemeClr val="bg1"/>
                </a:solidFill>
              </a:rPr>
              <a:t>How could you make electricity?</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268413"/>
            <a:ext cx="4324182" cy="282528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264100"/>
            <a:ext cx="3319975" cy="221442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4183" y="1268413"/>
            <a:ext cx="4819817" cy="2825285"/>
          </a:xfrm>
          <a:prstGeom prst="rect">
            <a:avLst/>
          </a:prstGeom>
        </p:spPr>
      </p:pic>
    </p:spTree>
    <p:extLst>
      <p:ext uri="{BB962C8B-B14F-4D97-AF65-F5344CB8AC3E}">
        <p14:creationId xmlns:p14="http://schemas.microsoft.com/office/powerpoint/2010/main" val="3069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1266738"/>
            <a:ext cx="7060534" cy="4694504"/>
          </a:xfrm>
          <a:prstGeom prst="rect">
            <a:avLst/>
          </a:prstGeom>
        </p:spPr>
      </p:pic>
      <p:sp>
        <p:nvSpPr>
          <p:cNvPr id="2" name="Title 1"/>
          <p:cNvSpPr>
            <a:spLocks noGrp="1"/>
          </p:cNvSpPr>
          <p:nvPr>
            <p:ph type="title"/>
          </p:nvPr>
        </p:nvSpPr>
        <p:spPr/>
        <p:txBody>
          <a:bodyPr/>
          <a:lstStyle/>
          <a:p>
            <a:r>
              <a:rPr lang="en-GB" dirty="0" smtClean="0"/>
              <a:t>Let there be light</a:t>
            </a:r>
            <a:endParaRPr lang="en-GB" dirty="0"/>
          </a:p>
        </p:txBody>
      </p:sp>
      <p:sp>
        <p:nvSpPr>
          <p:cNvPr id="7" name="Rectangle 5"/>
          <p:cNvSpPr>
            <a:spLocks noChangeArrowheads="1"/>
          </p:cNvSpPr>
          <p:nvPr/>
        </p:nvSpPr>
        <p:spPr bwMode="auto">
          <a:xfrm flipV="1">
            <a:off x="4211960" y="5161779"/>
            <a:ext cx="4931922" cy="859507"/>
          </a:xfrm>
          <a:prstGeom prst="rect">
            <a:avLst/>
          </a:prstGeom>
          <a:solidFill>
            <a:srgbClr val="AF235F">
              <a:alpha val="71000"/>
            </a:srgbClr>
          </a:solidFill>
          <a:ln>
            <a:noFill/>
          </a:ln>
          <a:effectLst/>
          <a:extLst/>
        </p:spPr>
        <p:txBody>
          <a:bodyPr wrap="none" anchor="ctr"/>
          <a:lstStyle/>
          <a:p>
            <a:endParaRPr lang="en-US" dirty="0">
              <a:solidFill>
                <a:schemeClr val="bg1"/>
              </a:solidFill>
            </a:endParaRPr>
          </a:p>
        </p:txBody>
      </p:sp>
      <p:sp>
        <p:nvSpPr>
          <p:cNvPr id="8" name="Rectangle 3"/>
          <p:cNvSpPr txBox="1">
            <a:spLocks noChangeArrowheads="1"/>
          </p:cNvSpPr>
          <p:nvPr/>
        </p:nvSpPr>
        <p:spPr bwMode="auto">
          <a:xfrm>
            <a:off x="4659094" y="5339099"/>
            <a:ext cx="400988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600" b="1" dirty="0" smtClean="0">
                <a:solidFill>
                  <a:schemeClr val="bg1"/>
                </a:solidFill>
              </a:rPr>
              <a:t>Turn to make light</a:t>
            </a:r>
          </a:p>
        </p:txBody>
      </p:sp>
    </p:spTree>
    <p:extLst>
      <p:ext uri="{BB962C8B-B14F-4D97-AF65-F5344CB8AC3E}">
        <p14:creationId xmlns:p14="http://schemas.microsoft.com/office/powerpoint/2010/main" val="3262917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 there be light</a:t>
            </a:r>
            <a:endParaRPr lang="en-GB" dirty="0"/>
          </a:p>
        </p:txBody>
      </p:sp>
      <p:sp>
        <p:nvSpPr>
          <p:cNvPr id="7" name="Rectangle 5"/>
          <p:cNvSpPr>
            <a:spLocks noChangeArrowheads="1"/>
          </p:cNvSpPr>
          <p:nvPr/>
        </p:nvSpPr>
        <p:spPr bwMode="auto">
          <a:xfrm flipV="1">
            <a:off x="4211960" y="5161779"/>
            <a:ext cx="4931922" cy="859507"/>
          </a:xfrm>
          <a:prstGeom prst="rect">
            <a:avLst/>
          </a:prstGeom>
          <a:solidFill>
            <a:srgbClr val="AF235F">
              <a:alpha val="71000"/>
            </a:srgbClr>
          </a:solidFill>
          <a:ln>
            <a:noFill/>
          </a:ln>
          <a:effectLst/>
          <a:extLst/>
        </p:spPr>
        <p:txBody>
          <a:bodyPr wrap="none" anchor="ctr"/>
          <a:lstStyle/>
          <a:p>
            <a:endParaRPr lang="en-US" dirty="0">
              <a:solidFill>
                <a:schemeClr val="bg1"/>
              </a:solidFill>
            </a:endParaRPr>
          </a:p>
        </p:txBody>
      </p:sp>
      <p:sp>
        <p:nvSpPr>
          <p:cNvPr id="8" name="Rectangle 3"/>
          <p:cNvSpPr txBox="1">
            <a:spLocks noChangeArrowheads="1"/>
          </p:cNvSpPr>
          <p:nvPr/>
        </p:nvSpPr>
        <p:spPr bwMode="auto">
          <a:xfrm>
            <a:off x="4659094" y="5339099"/>
            <a:ext cx="400988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600" b="1" dirty="0" smtClean="0">
                <a:solidFill>
                  <a:schemeClr val="bg1"/>
                </a:solidFill>
              </a:rPr>
              <a:t>Other ways of using this idea</a:t>
            </a:r>
          </a:p>
        </p:txBody>
      </p:sp>
      <p:sp>
        <p:nvSpPr>
          <p:cNvPr id="3" name="TextBox 2"/>
          <p:cNvSpPr txBox="1"/>
          <p:nvPr/>
        </p:nvSpPr>
        <p:spPr>
          <a:xfrm>
            <a:off x="689317" y="1561514"/>
            <a:ext cx="7979665" cy="304699"/>
          </a:xfrm>
          <a:prstGeom prst="rect">
            <a:avLst/>
          </a:prstGeom>
          <a:noFill/>
        </p:spPr>
        <p:txBody>
          <a:bodyPr wrap="square" lIns="0" tIns="0" rIns="0" bIns="0" rtlCol="0">
            <a:spAutoFit/>
          </a:bodyPr>
          <a:lstStyle/>
          <a:p>
            <a:pPr>
              <a:lnSpc>
                <a:spcPct val="110000"/>
              </a:lnSpc>
              <a:spcBef>
                <a:spcPts val="0"/>
              </a:spcBef>
            </a:pPr>
            <a:r>
              <a:rPr lang="en-GB" dirty="0" smtClean="0">
                <a:solidFill>
                  <a:schemeClr val="tx1"/>
                </a:solidFill>
              </a:rPr>
              <a:t>Sketch your ideas for other items that could work using a hand crank method</a:t>
            </a:r>
          </a:p>
        </p:txBody>
      </p:sp>
    </p:spTree>
    <p:extLst>
      <p:ext uri="{BB962C8B-B14F-4D97-AF65-F5344CB8AC3E}">
        <p14:creationId xmlns:p14="http://schemas.microsoft.com/office/powerpoint/2010/main" val="512089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 there be light</a:t>
            </a:r>
            <a:endParaRPr lang="en-GB" dirty="0"/>
          </a:p>
        </p:txBody>
      </p:sp>
      <p:sp>
        <p:nvSpPr>
          <p:cNvPr id="4" name="TextBox 3"/>
          <p:cNvSpPr txBox="1"/>
          <p:nvPr/>
        </p:nvSpPr>
        <p:spPr>
          <a:xfrm>
            <a:off x="281354" y="1617785"/>
            <a:ext cx="3502855" cy="2132892"/>
          </a:xfrm>
          <a:prstGeom prst="rect">
            <a:avLst/>
          </a:prstGeom>
          <a:noFill/>
        </p:spPr>
        <p:txBody>
          <a:bodyPr wrap="square" lIns="0" tIns="0" rIns="0" bIns="0" rtlCol="0">
            <a:spAutoFit/>
          </a:bodyPr>
          <a:lstStyle/>
          <a:p>
            <a:pPr>
              <a:lnSpc>
                <a:spcPct val="110000"/>
              </a:lnSpc>
              <a:spcBef>
                <a:spcPts val="0"/>
              </a:spcBef>
            </a:pPr>
            <a:r>
              <a:rPr lang="en-GB" b="1" dirty="0" smtClean="0">
                <a:solidFill>
                  <a:schemeClr val="tx1"/>
                </a:solidFill>
              </a:rPr>
              <a:t>Advantages</a:t>
            </a:r>
          </a:p>
          <a:p>
            <a:pPr marL="342900" indent="-342900">
              <a:lnSpc>
                <a:spcPct val="110000"/>
              </a:lnSpc>
              <a:spcBef>
                <a:spcPts val="0"/>
              </a:spcBef>
              <a:buFont typeface="+mj-lt"/>
              <a:buAutoNum type="arabicPeriod"/>
            </a:pPr>
            <a:endParaRPr lang="en-GB" b="1" dirty="0" smtClean="0">
              <a:solidFill>
                <a:schemeClr val="tx1"/>
              </a:solidFill>
            </a:endParaRPr>
          </a:p>
          <a:p>
            <a:pPr>
              <a:lnSpc>
                <a:spcPct val="110000"/>
              </a:lnSpc>
              <a:spcBef>
                <a:spcPts val="0"/>
              </a:spcBef>
            </a:pPr>
            <a:endParaRPr lang="en-GB" b="1" dirty="0" smtClean="0">
              <a:solidFill>
                <a:schemeClr val="tx1"/>
              </a:solidFill>
            </a:endParaRPr>
          </a:p>
          <a:p>
            <a:pPr>
              <a:lnSpc>
                <a:spcPct val="110000"/>
              </a:lnSpc>
              <a:spcBef>
                <a:spcPts val="0"/>
              </a:spcBef>
            </a:pPr>
            <a:endParaRPr lang="en-GB" b="1" dirty="0">
              <a:solidFill>
                <a:schemeClr val="tx1"/>
              </a:solidFill>
            </a:endParaRPr>
          </a:p>
          <a:p>
            <a:pPr marL="285750" indent="-285750">
              <a:lnSpc>
                <a:spcPct val="110000"/>
              </a:lnSpc>
              <a:spcBef>
                <a:spcPts val="0"/>
              </a:spcBef>
              <a:buFont typeface="Arial" panose="020B0604020202020204" pitchFamily="34" charset="0"/>
              <a:buChar char="•"/>
            </a:pPr>
            <a:endParaRPr lang="en-GB" b="1" dirty="0" smtClean="0">
              <a:solidFill>
                <a:schemeClr val="tx1"/>
              </a:solidFill>
            </a:endParaRPr>
          </a:p>
          <a:p>
            <a:pPr marL="285750" indent="-285750">
              <a:lnSpc>
                <a:spcPct val="110000"/>
              </a:lnSpc>
              <a:spcBef>
                <a:spcPts val="0"/>
              </a:spcBef>
              <a:buFont typeface="Arial" panose="020B0604020202020204" pitchFamily="34" charset="0"/>
              <a:buChar char="•"/>
            </a:pPr>
            <a:endParaRPr lang="en-GB" b="1" dirty="0">
              <a:solidFill>
                <a:schemeClr val="tx1"/>
              </a:solidFill>
            </a:endParaRPr>
          </a:p>
          <a:p>
            <a:pPr marL="285750" indent="-285750">
              <a:lnSpc>
                <a:spcPct val="110000"/>
              </a:lnSpc>
              <a:spcBef>
                <a:spcPts val="0"/>
              </a:spcBef>
              <a:buFont typeface="Arial" panose="020B0604020202020204" pitchFamily="34" charset="0"/>
              <a:buChar char="•"/>
            </a:pPr>
            <a:endParaRPr lang="en-GB" b="1" dirty="0" smtClean="0">
              <a:solidFill>
                <a:schemeClr val="tx1"/>
              </a:solidFill>
            </a:endParaRPr>
          </a:p>
        </p:txBody>
      </p:sp>
      <p:sp>
        <p:nvSpPr>
          <p:cNvPr id="5" name="TextBox 4"/>
          <p:cNvSpPr txBox="1"/>
          <p:nvPr/>
        </p:nvSpPr>
        <p:spPr>
          <a:xfrm>
            <a:off x="4698609" y="1641157"/>
            <a:ext cx="3742006" cy="304699"/>
          </a:xfrm>
          <a:prstGeom prst="rect">
            <a:avLst/>
          </a:prstGeom>
          <a:noFill/>
        </p:spPr>
        <p:txBody>
          <a:bodyPr wrap="square" lIns="0" tIns="0" rIns="0" bIns="0" rtlCol="0">
            <a:spAutoFit/>
          </a:bodyPr>
          <a:lstStyle/>
          <a:p>
            <a:pPr algn="r">
              <a:lnSpc>
                <a:spcPct val="110000"/>
              </a:lnSpc>
              <a:spcBef>
                <a:spcPts val="0"/>
              </a:spcBef>
            </a:pPr>
            <a:r>
              <a:rPr lang="en-GB" b="1" dirty="0" smtClean="0">
                <a:solidFill>
                  <a:schemeClr val="tx1"/>
                </a:solidFill>
              </a:rPr>
              <a:t>Disadvantages</a:t>
            </a:r>
          </a:p>
        </p:txBody>
      </p:sp>
    </p:spTree>
    <p:extLst>
      <p:ext uri="{BB962C8B-B14F-4D97-AF65-F5344CB8AC3E}">
        <p14:creationId xmlns:p14="http://schemas.microsoft.com/office/powerpoint/2010/main" val="237944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113582"/>
            <a:ext cx="2619683" cy="349291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269" y="1266738"/>
            <a:ext cx="4247528" cy="4603114"/>
          </a:xfrm>
          <a:prstGeom prst="rect">
            <a:avLst/>
          </a:prstGeom>
        </p:spPr>
      </p:pic>
      <p:sp>
        <p:nvSpPr>
          <p:cNvPr id="2" name="Title 1"/>
          <p:cNvSpPr>
            <a:spLocks noGrp="1"/>
          </p:cNvSpPr>
          <p:nvPr>
            <p:ph type="title"/>
          </p:nvPr>
        </p:nvSpPr>
        <p:spPr/>
        <p:txBody>
          <a:bodyPr/>
          <a:lstStyle/>
          <a:p>
            <a:r>
              <a:rPr lang="en-GB" dirty="0" smtClean="0"/>
              <a:t>Let there be light</a:t>
            </a:r>
            <a:endParaRPr lang="en-GB" dirty="0"/>
          </a:p>
        </p:txBody>
      </p:sp>
      <p:sp>
        <p:nvSpPr>
          <p:cNvPr id="5" name="Rectangle 4"/>
          <p:cNvSpPr>
            <a:spLocks noChangeArrowheads="1"/>
          </p:cNvSpPr>
          <p:nvPr/>
        </p:nvSpPr>
        <p:spPr bwMode="auto">
          <a:xfrm flipV="1">
            <a:off x="5364088" y="5230218"/>
            <a:ext cx="3792612" cy="720080"/>
          </a:xfrm>
          <a:prstGeom prst="rect">
            <a:avLst/>
          </a:prstGeom>
          <a:solidFill>
            <a:srgbClr val="AF235F">
              <a:alpha val="71000"/>
            </a:srgbClr>
          </a:solidFill>
          <a:ln>
            <a:noFill/>
          </a:ln>
          <a:effectLst/>
          <a:extLst/>
        </p:spPr>
        <p:txBody>
          <a:bodyPr wrap="none" anchor="ctr"/>
          <a:lstStyle/>
          <a:p>
            <a:endParaRPr lang="en-US" dirty="0"/>
          </a:p>
        </p:txBody>
      </p:sp>
      <p:sp>
        <p:nvSpPr>
          <p:cNvPr id="6" name="Rectangle 3"/>
          <p:cNvSpPr txBox="1">
            <a:spLocks noChangeArrowheads="1"/>
          </p:cNvSpPr>
          <p:nvPr/>
        </p:nvSpPr>
        <p:spPr bwMode="auto">
          <a:xfrm>
            <a:off x="5652120" y="5445224"/>
            <a:ext cx="3491880"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600" b="1" dirty="0" smtClean="0">
                <a:solidFill>
                  <a:schemeClr val="bg1"/>
                </a:solidFill>
              </a:rPr>
              <a:t>Could we get electricity from this?</a:t>
            </a:r>
          </a:p>
        </p:txBody>
      </p:sp>
      <p:sp>
        <p:nvSpPr>
          <p:cNvPr id="4" name="TextBox 3"/>
          <p:cNvSpPr txBox="1"/>
          <p:nvPr/>
        </p:nvSpPr>
        <p:spPr>
          <a:xfrm>
            <a:off x="6026460" y="1337119"/>
            <a:ext cx="2743200" cy="914096"/>
          </a:xfrm>
          <a:prstGeom prst="rect">
            <a:avLst/>
          </a:prstGeom>
          <a:noFill/>
        </p:spPr>
        <p:txBody>
          <a:bodyPr wrap="square" lIns="0" tIns="0" rIns="0" bIns="0" rtlCol="0">
            <a:spAutoFit/>
          </a:bodyPr>
          <a:lstStyle/>
          <a:p>
            <a:pPr>
              <a:lnSpc>
                <a:spcPct val="110000"/>
              </a:lnSpc>
              <a:spcBef>
                <a:spcPts val="0"/>
              </a:spcBef>
            </a:pPr>
            <a:r>
              <a:rPr lang="en-GB" dirty="0" smtClean="0">
                <a:solidFill>
                  <a:schemeClr val="tx1"/>
                </a:solidFill>
              </a:rPr>
              <a:t>Recall the advantages and disadvantages. Is there another solution? </a:t>
            </a:r>
          </a:p>
        </p:txBody>
      </p:sp>
    </p:spTree>
    <p:extLst>
      <p:ext uri="{BB962C8B-B14F-4D97-AF65-F5344CB8AC3E}">
        <p14:creationId xmlns:p14="http://schemas.microsoft.com/office/powerpoint/2010/main" val="411067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 there be light</a:t>
            </a:r>
            <a:endParaRPr lang="en-GB" dirty="0"/>
          </a:p>
        </p:txBody>
      </p:sp>
      <p:sp>
        <p:nvSpPr>
          <p:cNvPr id="5" name="Rectangle 4"/>
          <p:cNvSpPr>
            <a:spLocks noChangeArrowheads="1"/>
          </p:cNvSpPr>
          <p:nvPr/>
        </p:nvSpPr>
        <p:spPr bwMode="auto">
          <a:xfrm flipV="1">
            <a:off x="5364088" y="5230218"/>
            <a:ext cx="3792612" cy="720080"/>
          </a:xfrm>
          <a:prstGeom prst="rect">
            <a:avLst/>
          </a:prstGeom>
          <a:solidFill>
            <a:srgbClr val="AF235F">
              <a:alpha val="71000"/>
            </a:srgbClr>
          </a:solidFill>
          <a:ln>
            <a:noFill/>
          </a:ln>
          <a:effectLst/>
          <a:extLst/>
        </p:spPr>
        <p:txBody>
          <a:bodyPr wrap="none" anchor="ctr"/>
          <a:lstStyle/>
          <a:p>
            <a:endParaRPr lang="en-US" dirty="0"/>
          </a:p>
        </p:txBody>
      </p:sp>
      <p:sp>
        <p:nvSpPr>
          <p:cNvPr id="6" name="Rectangle 3"/>
          <p:cNvSpPr txBox="1">
            <a:spLocks noChangeArrowheads="1"/>
          </p:cNvSpPr>
          <p:nvPr/>
        </p:nvSpPr>
        <p:spPr bwMode="auto">
          <a:xfrm>
            <a:off x="5652120" y="5445224"/>
            <a:ext cx="3491880"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600" b="1" dirty="0" smtClean="0">
                <a:solidFill>
                  <a:schemeClr val="bg1"/>
                </a:solidFill>
              </a:rPr>
              <a:t>Could we get electricity from this?</a:t>
            </a:r>
          </a:p>
        </p:txBody>
      </p:sp>
      <p:sp>
        <p:nvSpPr>
          <p:cNvPr id="4" name="TextBox 3"/>
          <p:cNvSpPr txBox="1"/>
          <p:nvPr/>
        </p:nvSpPr>
        <p:spPr>
          <a:xfrm>
            <a:off x="6274191" y="1575582"/>
            <a:ext cx="2743200" cy="609398"/>
          </a:xfrm>
          <a:prstGeom prst="rect">
            <a:avLst/>
          </a:prstGeom>
          <a:noFill/>
        </p:spPr>
        <p:txBody>
          <a:bodyPr wrap="square" lIns="0" tIns="0" rIns="0" bIns="0" rtlCol="0">
            <a:spAutoFit/>
          </a:bodyPr>
          <a:lstStyle/>
          <a:p>
            <a:pPr>
              <a:lnSpc>
                <a:spcPct val="110000"/>
              </a:lnSpc>
              <a:spcBef>
                <a:spcPts val="0"/>
              </a:spcBef>
            </a:pPr>
            <a:r>
              <a:rPr lang="en-GB" dirty="0" smtClean="0">
                <a:solidFill>
                  <a:schemeClr val="tx1"/>
                </a:solidFill>
              </a:rPr>
              <a:t>Design, construct and test simple water wheels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98" y="1340531"/>
            <a:ext cx="3767504" cy="5023339"/>
          </a:xfrm>
          <a:prstGeom prst="rect">
            <a:avLst/>
          </a:prstGeom>
        </p:spPr>
      </p:pic>
    </p:spTree>
    <p:extLst>
      <p:ext uri="{BB962C8B-B14F-4D97-AF65-F5344CB8AC3E}">
        <p14:creationId xmlns:p14="http://schemas.microsoft.com/office/powerpoint/2010/main" val="32600298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DT_CUSTOMER" val="Siemens_I_2013"/>
  <p:tag name="CDT_CUSTOMER_NAME" val="Siemens AG, Industry Sector"/>
  <p:tag name="CDT_VERSION" val="4.1.2.0"/>
  <p:tag name="CDT_CREATORVERSION" val="4.1.2.0"/>
  <p:tag name="CDT_TEMPLATEVERSION" val="2.0.0"/>
  <p:tag name="CDT_LANGUAGE" val="1033"/>
  <p:tag name="CDT_FONTSET" val="Arial"/>
</p:tagLst>
</file>

<file path=ppt/tags/tag1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9:0-0-540-720"/>
  <p:tag name="CDT_MASTERSHAPE2" val="12:0-0-540-720"/>
  <p:tag name="CDT_MASTERSHAPE3" val="57350:190,6199-19,75-148,1732-700,25"/>
  <p:tag name="CDT_MASTERSHAPE4" val="11:0-42,5-76,20732-136,063"/>
  <p:tag name="CDT_MASTERSHAPE5" val="16:0-360-0,1250394-0,1250394"/>
  <p:tag name="CDT_MASTERSHAPE6" val="10:485,5-0-34-720"/>
  <p:tag name="CDT_MASTERSHAPE7" val="14:485,5-484,75-34-235,25"/>
  <p:tag name="CDT_MASTERSHAPE8" val="57351:190,62-19,75-30,95134-700,25"/>
</p:tagLst>
</file>

<file path=ppt/tags/tag10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0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02.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0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533"/>
  <p:tag name="CDT_PROT_HEIGHT" val="374,25"/>
</p:tagLst>
</file>

<file path=ppt/tags/tag10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0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0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260,6249"/>
  <p:tag name="CDT_PROT_HEIGHT" val="374,25"/>
</p:tagLst>
</file>

<file path=ppt/tags/tag10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14,4999"/>
  <p:tag name="CDT_PROT_WIDTH" val="261,0001"/>
  <p:tag name="CDT_PROT_HEIGHT" val="374,25"/>
</p:tagLst>
</file>

<file path=ppt/tags/tag10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0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9:0-0-540-720"/>
  <p:tag name="CDT_MASTERSHAPE2" val="12:0-0-540-720"/>
  <p:tag name="CDT_MASTERSHAPE3" val="57350:186,798-19,75-148,1732-700,25"/>
  <p:tag name="CDT_MASTERSHAPE4" val="11:0-42,5-76,20732-136,063"/>
  <p:tag name="CDT_MASTERSHAPE5" val="16:0-360-0,1250394-0,1250394"/>
  <p:tag name="CDT_MASTERSHAPE6" val="14:485,5-0-34-720"/>
  <p:tag name="CDT_MASTERSHAPE7" val="15:485,5-484,75-34-235,25"/>
  <p:tag name="CDT_MASTERSHAPE8" val="57351:304-19,75-30,95134-700,25"/>
</p:tagLst>
</file>

<file path=ppt/tags/tag110.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2,5"/>
  <p:tag name="CDT_PROT_WIDTH" val="533"/>
  <p:tag name="CDT_PROT_HEIGHT" val="181,375"/>
</p:tagLst>
</file>

<file path=ppt/tags/tag111.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2,5"/>
  <p:tag name="CDT_PROT_WIDTH" val="533"/>
  <p:tag name="CDT_PROT_HEIGHT" val="181,5"/>
</p:tagLst>
</file>

<file path=ppt/tags/tag11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1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114.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2,5"/>
  <p:tag name="CDT_PROT_WIDTH" val="260,6249"/>
  <p:tag name="CDT_PROT_HEIGHT" val="181,375"/>
</p:tagLst>
</file>

<file path=ppt/tags/tag115.xml><?xml version="1.0" encoding="utf-8"?>
<p:tagLst xmlns:a="http://schemas.openxmlformats.org/drawingml/2006/main" xmlns:r="http://schemas.openxmlformats.org/officeDocument/2006/relationships" xmlns:p="http://schemas.openxmlformats.org/presentationml/2006/main">
  <p:tag name="CDT_DELETE_ONEVENT_NEWPRES" val="False"/>
  <p:tag name="CDT_PROT" val="2"/>
  <p:tag name="CDT_PROT_TOP" val="111,2501"/>
  <p:tag name="CDT_PROT_LEFT" val="314,5"/>
  <p:tag name="CDT_PROT_WIDTH" val="261"/>
  <p:tag name="CDT_PROT_HEIGHT" val="181,375"/>
</p:tagLst>
</file>

<file path=ppt/tags/tag116.xml><?xml version="1.0" encoding="utf-8"?>
<p:tagLst xmlns:a="http://schemas.openxmlformats.org/drawingml/2006/main" xmlns:r="http://schemas.openxmlformats.org/officeDocument/2006/relationships" xmlns:p="http://schemas.openxmlformats.org/presentationml/2006/main">
  <p:tag name="CDT_DELETE_ONEVENT_NEWPRES" val="False"/>
  <p:tag name="CDT_PROT" val="2"/>
  <p:tag name="CDT_PROT_TOP" val="304"/>
  <p:tag name="CDT_PROT_LEFT" val="42,5"/>
  <p:tag name="CDT_PROT_WIDTH" val="260,6249"/>
  <p:tag name="CDT_PROT_HEIGHT" val="181,5"/>
</p:tagLst>
</file>

<file path=ppt/tags/tag117.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314,4999"/>
  <p:tag name="CDT_PROT_WIDTH" val="261,0001"/>
  <p:tag name="CDT_PROT_HEIGHT" val="181,5"/>
</p:tagLst>
</file>

<file path=ppt/tags/tag11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586,8279"/>
  <p:tag name="CDT_PROT_WIDTH" val="102,0471"/>
  <p:tag name="CDT_PROT_HEIGHT" val="374,25"/>
</p:tagLst>
</file>

<file path=ppt/tags/tag119.xml><?xml version="1.0" encoding="utf-8"?>
<p:tagLst xmlns:a="http://schemas.openxmlformats.org/drawingml/2006/main" xmlns:r="http://schemas.openxmlformats.org/officeDocument/2006/relationships" xmlns:p="http://schemas.openxmlformats.org/presentationml/2006/main">
  <p:tag name="CDT_INTERSECT_SLIDE" val="False"/>
  <p:tag name="CDT_NAVBARONTHISSLIDE" val="True"/>
  <p:tag name="CDT_DESIGNS_NAME" val="Siemens 2013 – 4:3"/>
  <p:tag name="CDT_MASTERS_NAME" val="Title (big bar down)"/>
  <p:tag name="CDT_LAYOUT_TYPE" val="1"/>
  <p:tag name="CDT_ORIGINAL_DESIGNS_NAME" val="Siemens 2013 – 4:3"/>
  <p:tag name="CDT_ORIGINAL_MASTERS_NAME" val="Title (big bar down)"/>
  <p:tag name="CDT_ORIGINAL_LAYOUT_TYPE" val="1"/>
</p:tagLst>
</file>

<file path=ppt/tags/tag1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57359:0-0-326,75-720"/>
  <p:tag name="CDT_MASTERSHAPE2" val="57350:326,7501-19,75-116,9738-700,25"/>
  <p:tag name="CDT_MASTERSHAPE3" val="57351:295,7987-19,75-30,95134-700,25"/>
  <p:tag name="CDT_MASTERSHAPE4" val="8:0-575,5-63,37504-113,375"/>
  <p:tag name="CDT_MASTERSHAPE5" val="9:0-360-0,1250394-0,1250394"/>
</p:tagLst>
</file>

<file path=ppt/tags/tag1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8:0-0-406,5005-720"/>
  <p:tag name="CDT_MASTERSHAPE2" val="57350:289,5268-19,75-116,9738-700,25"/>
  <p:tag name="CDT_MASTERSHAPE3" val="57351:406,5005-19,75-30,95134-700,25"/>
  <p:tag name="CDT_MASTERSHAPE4" val="12:0-575,5-63,37504-113,375"/>
  <p:tag name="CDT_MASTERSHAPE5" val="9:0-360-0,1250394-0,1250394"/>
</p:tagLst>
</file>

<file path=ppt/tags/tag1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3:111,25-371,3751-374,25-348,625"/>
  <p:tag name="CDT_MASTERSHAPE2" val="2:0-0-99,87504-720"/>
  <p:tag name="CDT_MASTERSHAPE3" val="11:111,25-0-374,25-360"/>
  <p:tag name="CDT_MASTERSHAPE4" val="13:111,25-371,3751-374,25-348,625"/>
</p:tagLst>
</file>

<file path=ppt/tags/tag1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13:111,25-42,5-374,25-317,5"/>
  <p:tag name="CDT_MASTERSHAPE3" val="5:111,25-371,3751-374,25-348,625"/>
</p:tagLst>
</file>

<file path=ppt/tags/tag1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Lst>
</file>

<file path=ppt/tags/tag1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0008-374,25-646,3751"/>
</p:tagLst>
</file>

<file path=ppt/tags/tag1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533"/>
</p:tagLst>
</file>

<file path=ppt/tags/tag1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317,5"/>
  <p:tag name="CDT_MASTERSHAPE3" val="4:111,25-371,375-374,25-317,5"/>
</p:tagLst>
</file>

<file path=ppt/tags/tag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PROT" val="3"/>
  <p:tag name="CDT_PROT_TOP" val="0"/>
  <p:tag name="CDT_PROT_LEFT" val="0"/>
  <p:tag name="CDT_PROT_WIDTH" val="720"/>
  <p:tag name="CDT_PROT_HEIGHT" val="99,87504"/>
</p:tagLst>
</file>

<file path=ppt/tags/tag2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646,3751"/>
  <p:tag name="CDT_MASTERSHAPE3" val="13:304-42,5-181,5-646,3751"/>
</p:tagLst>
</file>

<file path=ppt/tags/tag2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204,0945"/>
  <p:tag name="CDT_MASTERSHAPE3" val="13:111,25-257,9528-374,25-215,4222"/>
  <p:tag name="CDT_MASTERSHAPE4" val="12:111,25-484,75-374,25-204,125"/>
</p:tagLst>
</file>

<file path=ppt/tags/tag2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317,5"/>
  <p:tag name="CDT_MASTERSHAPE3" val="4:111,25-371,375-181,375-317,5"/>
  <p:tag name="CDT_MASTERSHAPE4" val="5:304-42,5-181,5-317,5"/>
  <p:tag name="CDT_MASTERSHAPE5" val="6:304-371,375-181,5-317,5"/>
</p:tagLst>
</file>

<file path=ppt/tags/tag2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4:111,25-586,8279-374,25-102,0471"/>
</p:tagLst>
</file>

<file path=ppt/tags/tag2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533"/>
  <p:tag name="CDT_MASTERSHAPE3" val="5:111,25-586,8279-374,25-102,0471"/>
</p:tagLst>
</file>

<file path=ppt/tags/tag2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260,6249"/>
  <p:tag name="CDT_MASTERSHAPE3" val="13:111,25-314,4999-374,25-261,0001"/>
  <p:tag name="CDT_MASTERSHAPE4" val="7:111,25-586,8279-374,25-102,0471"/>
</p:tagLst>
</file>

<file path=ppt/tags/tag2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533"/>
  <p:tag name="CDT_MASTERSHAPE3" val="13:304-42,5-181,5-533"/>
  <p:tag name="CDT_MASTERSHAPE4" val="7:111,25-586,8279-374,25-102,0471"/>
</p:tagLst>
</file>

<file path=ppt/tags/tag2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260,6249"/>
  <p:tag name="CDT_MASTERSHAPE3" val="13:111,2501-314,5-181,375-261"/>
  <p:tag name="CDT_MASTERSHAPE4" val="12:304-42,5-181,5-260,6249"/>
  <p:tag name="CDT_MASTERSHAPE5" val="15:304-314,4999-181,5-261,0001"/>
  <p:tag name="CDT_MASTERSHAPE6" val="9:111,25-586,8279-374,25-102,0471"/>
</p:tagLst>
</file>

<file path=ppt/tags/tag2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7:0-0-99,87504-720"/>
  <p:tag name="CDT_MASTERSHAPE2" val="13:519,5906-0-20,40945-200,7495"/>
  <p:tag name="CDT_MASTERSHAPE3" val="9:485,5-0-34-720"/>
  <p:tag name="CDT_MASTERSHAPE4" val="3079:111,25-42,50008-374,25-646,3751"/>
  <p:tag name="CDT_MASTERSHAPE5" val="12:519,5906-0-20,40945-98,37409"/>
  <p:tag name="CDT_MASTERSHAPE6" val="14:519,5906-212,1243-20,40945-507,8756"/>
  <p:tag name="CDT_MASTERSHAPE7" val="11:0-575,5001-63,50016-113,375"/>
  <p:tag name="CDT_MASTERSHAPE8" val="3078:0-0-99,87504-720"/>
  <p:tag name="CDT_MASTERSHAPE9" val="31:0-360-0,1250394-0,1250394"/>
  <p:tag name="CDT_MASTERSHAPE10" val="2:0-0-0-0"/>
  <p:tag name="CDT_MASTERSHAPE11" val="3:0-0-0-0"/>
  <p:tag name="CDT_MASTERSHAPE12" val="4:0-0-0-0"/>
  <p:tag name="CDT_MASTERSHAPE13" val="5:0-0-0-0"/>
  <p:tag name="CDT_MASTERSHAPE14" val="6:0-0-0-0"/>
  <p:tag name="CDT_MASTERSHAPE15" val="8:0-0-0-0"/>
  <p:tag name="CDT_MASTERSHAPE16" val="10:0-0-0-0"/>
  <p:tag name="CDT_MASTERSHAPE17" val="15:0-0-0-0"/>
  <p:tag name="CDT_MASTERSHAPE18" val="16:0-0-0-0"/>
  <p:tag name="CDT_MASTERSHAPE19" val="17:0-0-0-0"/>
  <p:tag name="CDT_MASTERSHAPE20" val="18:0-0-0-0"/>
  <p:tag name="CDT_MASTERSHAPE21" val="19:0-0-0-0"/>
  <p:tag name="CDT_MASTERSHAPE22" val="20:0-0-0-0"/>
  <p:tag name="CDT_MASTERSHAPE23" val="21:0-0-0-0"/>
  <p:tag name="CDT_MASTERSHAPE24" val="22:0-0-0-0"/>
  <p:tag name="CDT_MASTERSHAPE25" val="23:0-0-0-0"/>
  <p:tag name="CDT_MASTERSHAPE26" val="24:0-0-0-0"/>
  <p:tag name="CDT_MASTERSHAPE27" val="25:0-0-0-0"/>
  <p:tag name="CDT_MASTERSHAPE28" val="26:0-0-0-0"/>
  <p:tag name="CDT_MASTERSHAPE29" val="27:0-0-0-0"/>
  <p:tag name="CDT_MASTERSHAPE30" val="28:0-0-0-0"/>
</p:tagLst>
</file>

<file path=ppt/tags/tag2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TARGETSHAPE_NEW" val="3"/>
  <p:tag name="CDT_PROT" val="5"/>
  <p:tag name="CDT_PROT_TOP" val="326,7"/>
  <p:tag name="CDT_PROT_LEFT" val="19,75"/>
  <p:tag name="CDT_PROT_WIDTH" val="700,25"/>
  <p:tag name="CDT_PROT_HEIGHT" val="116,9738"/>
</p:tagLst>
</file>

<file path=ppt/tags/tag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4"/>
  <p:tag name="CDT_TARGETSHAPE_NEW" val="1"/>
  <p:tag name="CDT_PROT" val="3"/>
  <p:tag name="CDT_PROT_TOP" val="485,5"/>
  <p:tag name="CDT_PROT_LEFT" val="0"/>
  <p:tag name="CDT_PROT_WIDTH" val="720"/>
  <p:tag name="CDT_PROT_HEIGHT" val="34"/>
</p:tagLst>
</file>

<file path=ppt/tags/tag3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PROT" val="2"/>
  <p:tag name="CDT_PROT_TOP" val="295,7487"/>
  <p:tag name="CDT_PROT_LEFT" val="19,75"/>
  <p:tag name="CDT_PROT_WIDTH" val="700,25"/>
  <p:tag name="CDT_PROT_HEIGHT" val="30,95134"/>
</p:tagLst>
</file>

<file path=ppt/tags/tag3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42,5"/>
  <p:tag name="CDT_PROT_WIDTH" val="136,063"/>
  <p:tag name="CDT_PROT_HEIGHT" val="76,20732"/>
</p:tagLst>
</file>

<file path=ppt/tags/tag32.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4"/>
  <p:tag name="CDT_TARGETSHAPE_NEW" val="1"/>
  <p:tag name="CDT_PROT" val="3"/>
  <p:tag name="CDT_PROT_TOP" val="485,5"/>
  <p:tag name="CDT_PROT_LEFT" val="0"/>
  <p:tag name="CDT_PROT_WIDTH" val="720"/>
  <p:tag name="CDT_PROT_HEIGHT" val="34"/>
</p:tagLst>
</file>

<file path=ppt/tags/tag3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484,75"/>
  <p:tag name="CDT_PROT_WIDTH" val="235,25"/>
  <p:tag name="CDT_PROT_HEIGHT" val="34"/>
</p:tagLst>
</file>

<file path=ppt/tags/tag34.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3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406,08"/>
</p:tagLst>
</file>

<file path=ppt/tags/tag36.xml><?xml version="1.0" encoding="utf-8"?>
<p:tagLst xmlns:a="http://schemas.openxmlformats.org/drawingml/2006/main" xmlns:r="http://schemas.openxmlformats.org/officeDocument/2006/relationships" xmlns:p="http://schemas.openxmlformats.org/presentationml/2006/main">
  <p:tag name="CDT_DUMMYPICTURE" val="True"/>
  <p:tag name="CDT_AUTODIALOG" val="2"/>
  <p:tag name="CDT_FILLFIXED" val="True"/>
  <p:tag name="CDT_LINEFIXED" val="True"/>
  <p:tag name="CDT_FILLUNVISIBLE" val="False"/>
  <p:tag name="CDT_LINEUNVISIBLE" val="True"/>
  <p:tag name="CDT_TARGETSHAPE_NEW" val="14"/>
  <p:tag name="CDT_PROT" val="3"/>
  <p:tag name="CDT_PROT_TOP" val="0"/>
  <p:tag name="CDT_PROT_LEFT" val="0"/>
  <p:tag name="CDT_PROT_WIDTH" val="720"/>
  <p:tag name="CDT_PROT_HEIGHT" val="406,08"/>
</p:tagLst>
</file>

<file path=ppt/tags/tag37.xml><?xml version="1.0" encoding="utf-8"?>
<p:tagLst xmlns:a="http://schemas.openxmlformats.org/drawingml/2006/main" xmlns:r="http://schemas.openxmlformats.org/officeDocument/2006/relationships" xmlns:p="http://schemas.openxmlformats.org/presentationml/2006/main">
  <p:tag name="CDT_DELETE_ONEVENT_NEWPRES" val="True"/>
</p:tagLst>
</file>

<file path=ppt/tags/tag3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89,1062"/>
  <p:tag name="CDT_PROT_LEFT" val="19,75"/>
  <p:tag name="CDT_PROT_WIDTH" val="700,25"/>
  <p:tag name="CDT_PROT_HEIGHT" val="116,9738"/>
</p:tagLst>
</file>

<file path=ppt/tags/tag3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PROT" val="2"/>
  <p:tag name="CDT_PROT_TOP" val="406,08"/>
  <p:tag name="CDT_PROT_LEFT" val="19,75"/>
  <p:tag name="CDT_PROT_WIDTH" val="700,25"/>
  <p:tag name="CDT_PROT_HEIGHT" val="30,95134"/>
</p:tagLst>
</file>

<file path=ppt/tags/tag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2"/>
  <p:tag name="CDT_PROT_TOP" val="111,25"/>
  <p:tag name="CDT_PROT_LEFT" val="42,50008"/>
  <p:tag name="CDT_PROT_WIDTH" val="646,3751"/>
  <p:tag name="CDT_PROT_HEIGHT" val="374,25"/>
</p:tagLst>
</file>

<file path=ppt/tags/tag4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42,5"/>
  <p:tag name="CDT_PROT_WIDTH" val="136,063"/>
  <p:tag name="CDT_PROT_HEIGHT" val="76,20732"/>
</p:tagLst>
</file>

<file path=ppt/tags/tag41.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42.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4"/>
  <p:tag name="CDT_TARGETSHAPE_NEW" val="1"/>
  <p:tag name="CDT_PROT" val="3"/>
  <p:tag name="CDT_PROT_TOP" val="485,5"/>
  <p:tag name="CDT_PROT_LEFT" val="0"/>
  <p:tag name="CDT_PROT_WIDTH" val="720"/>
  <p:tag name="CDT_PROT_HEIGHT" val="34"/>
</p:tagLst>
</file>

<file path=ppt/tags/tag4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484,75"/>
  <p:tag name="CDT_PROT_WIDTH" val="235,25"/>
  <p:tag name="CDT_PROT_HEIGHT" val="34"/>
</p:tagLst>
</file>

<file path=ppt/tags/tag4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540"/>
</p:tagLst>
</file>

<file path=ppt/tags/tag4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DUMMYPICTURE" val="True"/>
  <p:tag name="CDT_FILLUNVISIBLE" val="False"/>
  <p:tag name="CDT_LINEUNVISIBLE" val="True"/>
  <p:tag name="CDT_AUTODIALOG" val="2"/>
  <p:tag name="CDT_TARGETSHAPE_NEW" val="14"/>
  <p:tag name="CDT_PROT" val="3"/>
  <p:tag name="CDT_PROT_TOP" val="0"/>
  <p:tag name="CDT_PROT_LEFT" val="0"/>
  <p:tag name="CDT_PROT_WIDTH" val="720"/>
  <p:tag name="CDT_PROT_HEIGHT" val="540"/>
</p:tagLst>
</file>

<file path=ppt/tags/tag46.xml><?xml version="1.0" encoding="utf-8"?>
<p:tagLst xmlns:a="http://schemas.openxmlformats.org/drawingml/2006/main" xmlns:r="http://schemas.openxmlformats.org/officeDocument/2006/relationships" xmlns:p="http://schemas.openxmlformats.org/presentationml/2006/main">
  <p:tag name="CDT_DELETE_ONEVENT_NEWPRES" val="True"/>
</p:tagLst>
</file>

<file path=ppt/tags/tag4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5"/>
  <p:tag name="CDT_PROT_TOP" val="190,6199"/>
  <p:tag name="CDT_PROT_LEFT" val="19,75"/>
  <p:tag name="CDT_PROT_WIDTH" val="700,25"/>
  <p:tag name="CDT_PROT_HEIGHT" val="148,1732"/>
</p:tagLst>
</file>

<file path=ppt/tags/tag4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42,5"/>
  <p:tag name="CDT_PROT_WIDTH" val="136,063"/>
  <p:tag name="CDT_PROT_HEIGHT" val="76,20732"/>
</p:tagLst>
</file>

<file path=ppt/tags/tag49.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575,5001"/>
  <p:tag name="CDT_PROT_WIDTH" val="113,375"/>
  <p:tag name="CDT_PROT_HEIGHT" val="63,50016"/>
</p:tagLst>
</file>

<file path=ppt/tags/tag50.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3"/>
  <p:tag name="CDT_TARGETSHAPE_NEW" val="1"/>
  <p:tag name="CDT_PROT" val="3"/>
  <p:tag name="CDT_PROT_TOP" val="485,5"/>
  <p:tag name="CDT_PROT_LEFT" val="0"/>
  <p:tag name="CDT_PROT_WIDTH" val="720"/>
  <p:tag name="CDT_PROT_HEIGHT" val="34"/>
</p:tagLst>
</file>

<file path=ppt/tags/tag5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484,75"/>
  <p:tag name="CDT_PROT_WIDTH" val="235,25"/>
  <p:tag name="CDT_PROT_HEIGHT" val="34"/>
</p:tagLst>
</file>

<file path=ppt/tags/tag5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EXTCOL" val="True"/>
  <p:tag name="CDT_COLTX_NEW" val="20"/>
  <p:tag name="CDT_PROT" val="2"/>
  <p:tag name="CDT_PROT_TOP" val="190,62"/>
  <p:tag name="CDT_PROT_LEFT" val="19,75"/>
  <p:tag name="CDT_PROT_WIDTH" val="700,25"/>
  <p:tag name="CDT_PROT_HEIGHT" val="30,95134"/>
</p:tagLst>
</file>

<file path=ppt/tags/tag5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540"/>
</p:tagLst>
</file>

<file path=ppt/tags/tag5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DUMMYPICTURE" val="True"/>
  <p:tag name="CDT_FILLUNVISIBLE" val="False"/>
  <p:tag name="CDT_LINEUNVISIBLE" val="True"/>
  <p:tag name="CDT_AUTODIALOG" val="2"/>
  <p:tag name="CDT_TARGETSHAPE_NEW" val="14"/>
  <p:tag name="CDT_PROT" val="3"/>
  <p:tag name="CDT_PROT_TOP" val="0"/>
  <p:tag name="CDT_PROT_LEFT" val="0"/>
  <p:tag name="CDT_PROT_WIDTH" val="720"/>
  <p:tag name="CDT_PROT_HEIGHT" val="540"/>
</p:tagLst>
</file>

<file path=ppt/tags/tag55.xml><?xml version="1.0" encoding="utf-8"?>
<p:tagLst xmlns:a="http://schemas.openxmlformats.org/drawingml/2006/main" xmlns:r="http://schemas.openxmlformats.org/officeDocument/2006/relationships" xmlns:p="http://schemas.openxmlformats.org/presentationml/2006/main">
  <p:tag name="CDT_DELETE_ONEVENT_NEWPRES" val="True"/>
</p:tagLst>
</file>

<file path=ppt/tags/tag5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186,798"/>
  <p:tag name="CDT_PROT_LEFT" val="19,75"/>
  <p:tag name="CDT_PROT_WIDTH" val="700,25"/>
  <p:tag name="CDT_PROT_HEIGHT" val="148,1732"/>
</p:tagLst>
</file>

<file path=ppt/tags/tag5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42,5"/>
  <p:tag name="CDT_PROT_WIDTH" val="136,063"/>
  <p:tag name="CDT_PROT_HEIGHT" val="76,20732"/>
</p:tagLst>
</file>

<file path=ppt/tags/tag58.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59.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3"/>
  <p:tag name="CDT_TARGETSHAPE_NEW" val="1"/>
  <p:tag name="CDT_PROT" val="3"/>
  <p:tag name="CDT_PROT_TOP" val="485,5"/>
  <p:tag name="CDT_PROT_LEFT" val="0"/>
  <p:tag name="CDT_PROT_WIDTH" val="720"/>
  <p:tag name="CDT_PROT_HEIGHT" val="34"/>
</p:tagLst>
</file>

<file path=ppt/tags/tag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2"/>
  <p:tag name="CDT_PROT_TOP" val="0"/>
  <p:tag name="CDT_PROT_LEFT" val="0"/>
  <p:tag name="CDT_PROT_WIDTH" val="720"/>
  <p:tag name="CDT_PROT_HEIGHT" val="99,87504"/>
</p:tagLst>
</file>

<file path=ppt/tags/tag6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484,75"/>
  <p:tag name="CDT_PROT_WIDTH" val="235,25"/>
  <p:tag name="CDT_PROT_HEIGHT" val="34"/>
</p:tagLst>
</file>

<file path=ppt/tags/tag6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EXTCOL" val="True"/>
  <p:tag name="CDT_COLTX_NEW" val="20"/>
  <p:tag name="CDT_PROT" val="2"/>
  <p:tag name="CDT_PROT_TOP" val="304"/>
  <p:tag name="CDT_PROT_LEFT" val="19,75"/>
  <p:tag name="CDT_PROT_WIDTH" val="700,25"/>
  <p:tag name="CDT_PROT_HEIGHT" val="30,95134"/>
</p:tagLst>
</file>

<file path=ppt/tags/tag6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326,75"/>
</p:tagLst>
</file>

<file path=ppt/tags/tag6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PROT" val="5"/>
  <p:tag name="CDT_PROT_TOP" val="326,7501"/>
  <p:tag name="CDT_PROT_LEFT" val="19,75"/>
  <p:tag name="CDT_PROT_WIDTH" val="700,25"/>
  <p:tag name="CDT_PROT_HEIGHT" val="116,9738"/>
</p:tagLst>
</file>

<file path=ppt/tags/tag6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PROT" val="2"/>
  <p:tag name="CDT_PROT_TOP" val="295,7987"/>
  <p:tag name="CDT_PROT_LEFT" val="19,75"/>
  <p:tag name="CDT_PROT_WIDTH" val="700,25"/>
  <p:tag name="CDT_PROT_HEIGHT" val="30,95134"/>
</p:tagLst>
</file>

<file path=ppt/tags/tag6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575,5"/>
  <p:tag name="CDT_PROT_WIDTH" val="113,375"/>
  <p:tag name="CDT_PROT_HEIGHT" val="63,37504"/>
</p:tagLst>
</file>

<file path=ppt/tags/tag66.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6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EXTCOL" val="True"/>
  <p:tag name="CDT_COLFF_NEW" val="21"/>
  <p:tag name="CDT_PROT" val="3"/>
  <p:tag name="CDT_PROT_TOP" val="0"/>
  <p:tag name="CDT_PROT_LEFT" val="0"/>
  <p:tag name="CDT_PROT_WIDTH" val="720"/>
  <p:tag name="CDT_PROT_HEIGHT" val="406,5005"/>
</p:tagLst>
</file>

<file path=ppt/tags/tag6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PROT" val="4"/>
  <p:tag name="CDT_PROT_TOP" val="289,5268"/>
  <p:tag name="CDT_PROT_LEFT" val="19,75"/>
  <p:tag name="CDT_PROT_WIDTH" val="700,25"/>
  <p:tag name="CDT_PROT_HEIGHT" val="116,9738"/>
</p:tagLst>
</file>

<file path=ppt/tags/tag6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PROT" val="2"/>
  <p:tag name="CDT_PROT_TOP" val="406,5005"/>
  <p:tag name="CDT_PROT_LEFT" val="19,75"/>
  <p:tag name="CDT_PROT_WIDTH" val="700,25"/>
  <p:tag name="CDT_PROT_HEIGHT" val="30,95134"/>
</p:tagLst>
</file>

<file path=ppt/tags/tag7.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7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575,5"/>
  <p:tag name="CDT_PROT_WIDTH" val="113,375"/>
  <p:tag name="CDT_PROT_HEIGHT" val="63,37504"/>
</p:tagLst>
</file>

<file path=ppt/tags/tag71.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7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PROT" val="3"/>
  <p:tag name="CDT_PROT_TOP" val="111,25"/>
  <p:tag name="CDT_PROT_LEFT" val="371,3751"/>
  <p:tag name="CDT_PROT_WIDTH" val="348,625"/>
  <p:tag name="CDT_PROT_HEIGHT" val="374,25"/>
</p:tagLst>
</file>

<file path=ppt/tags/tag7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74.xml><?xml version="1.0" encoding="utf-8"?>
<p:tagLst xmlns:a="http://schemas.openxmlformats.org/drawingml/2006/main" xmlns:r="http://schemas.openxmlformats.org/officeDocument/2006/relationships" xmlns:p="http://schemas.openxmlformats.org/presentationml/2006/main">
  <p:tag name="CDT_AUTODIALOG" val="2"/>
  <p:tag name="CDT_TARGETSHAPE_NEW" val="13"/>
  <p:tag name="CDT_PROT" val="2"/>
  <p:tag name="CDT_PROT_TOP" val="111,25"/>
  <p:tag name="CDT_PROT_LEFT" val="0"/>
  <p:tag name="CDT_PROT_WIDTH" val="360"/>
  <p:tag name="CDT_PROT_HEIGHT" val="374,25"/>
</p:tagLst>
</file>

<file path=ppt/tags/tag7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PROT" val="2"/>
  <p:tag name="CDT_PROT_TOP" val="111,25"/>
  <p:tag name="CDT_PROT_LEFT" val="371,3751"/>
  <p:tag name="CDT_PROT_WIDTH" val="348,625"/>
  <p:tag name="CDT_PROT_HEIGHT" val="374,25"/>
</p:tagLst>
</file>

<file path=ppt/tags/tag76.xml><?xml version="1.0" encoding="utf-8"?>
<p:tagLst xmlns:a="http://schemas.openxmlformats.org/drawingml/2006/main" xmlns:r="http://schemas.openxmlformats.org/officeDocument/2006/relationships" xmlns:p="http://schemas.openxmlformats.org/presentationml/2006/main">
  <p:tag name="CDT_DELETE_ONEVENT_NEWPRES" val="True"/>
</p:tagLst>
</file>

<file path=ppt/tags/tag7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7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317,5"/>
  <p:tag name="CDT_PROT_HEIGHT" val="374,25"/>
</p:tagLst>
</file>

<file path=ppt/tags/tag7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PROT" val="2"/>
  <p:tag name="CDT_PROT_TOP" val="111,25"/>
  <p:tag name="CDT_PROT_LEFT" val="371,3751"/>
  <p:tag name="CDT_PROT_WIDTH" val="348,625"/>
  <p:tag name="CDT_PROT_HEIGHT" val="374,25"/>
</p:tagLst>
</file>

<file path=ppt/tags/tag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8:0-0-326,7-720"/>
  <p:tag name="CDT_MASTERSHAPE2" val="14:0-0-326,7-720"/>
  <p:tag name="CDT_MASTERSHAPE3" val="57350:326,7-19,75-116,9738-700,25"/>
  <p:tag name="CDT_MASTERSHAPE4" val="57351:295,7487-19,75-30,95134-700,25"/>
  <p:tag name="CDT_MASTERSHAPE5" val="11:0-42,5-76,20732-136,063"/>
  <p:tag name="CDT_MASTERSHAPE6" val="10:485,5-0-34-720"/>
  <p:tag name="CDT_MASTERSHAPE7" val="2:485,5-484,75-34-235,25"/>
  <p:tag name="CDT_MASTERSHAPE8" val="15:0-360-0,1250394-0,1250394"/>
</p:tagLst>
</file>

<file path=ppt/tags/tag8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0008"/>
  <p:tag name="CDT_PROT_WIDTH" val="646,3751"/>
  <p:tag name="CDT_PROT_HEIGHT" val="374,25"/>
</p:tagLst>
</file>

<file path=ppt/tags/tag8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533"/>
  <p:tag name="CDT_PROT_HEIGHT" val="374,25"/>
</p:tagLst>
</file>

<file path=ppt/tags/tag8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317,5"/>
  <p:tag name="CDT_PROT_HEIGHT" val="374,25"/>
</p:tagLst>
</file>

<file path=ppt/tags/tag8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1,375"/>
  <p:tag name="CDT_PROT_WIDTH" val="317,5"/>
  <p:tag name="CDT_PROT_HEIGHT" val="374,25"/>
</p:tagLst>
</file>

<file path=ppt/tags/tag88.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89.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2,5"/>
  <p:tag name="CDT_PROT_WIDTH" val="646,3751"/>
  <p:tag name="CDT_PROT_HEIGHT" val="181,375"/>
</p:tagLst>
</file>

<file path=ppt/tags/tag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9:0-0-406,08-720"/>
  <p:tag name="CDT_MASTERSHAPE2" val="12:0-0-406,08-720"/>
  <p:tag name="CDT_MASTERSHAPE3" val="57350:289,1062-19,75-116,9738-700,25"/>
  <p:tag name="CDT_MASTERSHAPE4" val="57351:406,08-19,75-30,95134-700,25"/>
  <p:tag name="CDT_MASTERSHAPE5" val="11:0-42,5-76,20732-136,063"/>
  <p:tag name="CDT_MASTERSHAPE6" val="16:0-360-0,1250394-0,1250394"/>
  <p:tag name="CDT_MASTERSHAPE7" val="10:485,5-0-34-720"/>
  <p:tag name="CDT_MASTERSHAPE8" val="15:485,5-484,75-34-235,25"/>
</p:tagLst>
</file>

<file path=ppt/tags/tag90.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2,5"/>
  <p:tag name="CDT_PROT_WIDTH" val="646,3751"/>
  <p:tag name="CDT_PROT_HEIGHT" val="181,5"/>
</p:tagLst>
</file>

<file path=ppt/tags/tag9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9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
  <p:tag name="CDT_PROT_WIDTH" val="204,0945"/>
  <p:tag name="CDT_PROT_HEIGHT" val="374,25"/>
</p:tagLst>
</file>

<file path=ppt/tags/tag9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257,9528"/>
  <p:tag name="CDT_PROT_WIDTH" val="215,4222"/>
  <p:tag name="CDT_PROT_HEIGHT" val="374,25"/>
</p:tagLst>
</file>

<file path=ppt/tags/tag9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84,75"/>
  <p:tag name="CDT_PROT_WIDTH" val="204,125"/>
  <p:tag name="CDT_PROT_HEIGHT" val="374,25"/>
</p:tagLst>
</file>

<file path=ppt/tags/tag9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96.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2,5"/>
  <p:tag name="CDT_PROT_WIDTH" val="317,5"/>
  <p:tag name="CDT_PROT_HEIGHT" val="181,375"/>
</p:tagLst>
</file>

<file path=ppt/tags/tag9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1,375"/>
  <p:tag name="CDT_PROT_WIDTH" val="317,5"/>
  <p:tag name="CDT_PROT_HEIGHT" val="181,375"/>
</p:tagLst>
</file>

<file path=ppt/tags/tag98.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2,5"/>
  <p:tag name="CDT_PROT_WIDTH" val="317,5"/>
  <p:tag name="CDT_PROT_HEIGHT" val="181,5"/>
</p:tagLst>
</file>

<file path=ppt/tags/tag99.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371,375"/>
  <p:tag name="CDT_PROT_WIDTH" val="317,5"/>
  <p:tag name="CDT_PROT_HEIGHT" val="181,5"/>
</p:tagLst>
</file>

<file path=ppt/theme/theme1.xml><?xml version="1.0" encoding="utf-8"?>
<a:theme xmlns:a="http://schemas.openxmlformats.org/drawingml/2006/main" name="Siemens 2013 – 4:3">
  <a:themeElements>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641946"/>
      </a:folHlink>
    </a:clrScheme>
    <a:fontScheme name="Siemens PPT 2007 DEU">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square" lIns="108000" tIns="54000" rIns="108000" bIns="54000" numCol="1" spcCol="72000" rtlCol="0" anchor="ctr">
        <a:noAutofit/>
      </a:bodyPr>
      <a:lstStyle>
        <a:defPPr algn="ctr">
          <a:lnSpc>
            <a:spcPct val="110000"/>
          </a:lnSpc>
          <a:spcBef>
            <a:spcPct val="0"/>
          </a:spcBef>
          <a:buFont typeface="Wingdings" charset="0"/>
          <a:buNone/>
          <a:defRPr sz="1800" b="1" dirty="0" smtClean="0">
            <a:solidFill>
              <a:schemeClr val="tx1"/>
            </a:solidFill>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square" lIns="0" tIns="0" rIns="0" bIns="0" rtlCol="0">
        <a:spAutoFit/>
      </a:bodyPr>
      <a:lstStyle>
        <a:defPPr>
          <a:lnSpc>
            <a:spcPct val="110000"/>
          </a:lnSpc>
          <a:spcBef>
            <a:spcPts val="0"/>
          </a:spcBef>
          <a:defRPr sz="1200" dirty="0" smtClean="0">
            <a:solidFill>
              <a:schemeClr val="tx1"/>
            </a:solidFill>
          </a:defRPr>
        </a:defPPr>
      </a:lstStyle>
    </a:txDef>
  </a:objectDefaults>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4ppTags>
  <Name>Free Content</Name>
  <PpLayout>11</PpLayout>
  <Index>9</Index>
</p4ppTags>
</file>

<file path=customXml/item10.xml><?xml version="1.0" encoding="utf-8"?>
<p4ppTags>
  <Name>One object (small) + Navigation</Name>
  <PpLayout>32</PpLayout>
  <Index>17</Index>
</p4ppTags>
</file>

<file path=customXml/item11.xml><?xml version="1.0" encoding="utf-8"?>
<p4ppTags>
  <Name>Chapter title (big bar up)</Name>
  <PpLayout>1</PpLayout>
  <Index>6</Index>
</p4ppTags>
</file>

<file path=customXml/item12.xml><?xml version="1.0" encoding="utf-8"?>
<p4ppTags>
  <Name>One object (small)</Name>
  <PpLayout>16</PpLayout>
  <Index>11</Index>
</p4ppTags>
</file>

<file path=customXml/item13.xml><?xml version="1.0" encoding="utf-8"?>
<p4ppTags>
  <Name>Two columns + Navigation</Name>
  <PpLayout>32</PpLayout>
  <Index>18</Index>
</p4ppTags>
</file>

<file path=customXml/item14.xml><?xml version="1.0" encoding="utf-8"?>
<p4ppTags>
  <Name>One object (large)</Name>
  <PpLayout>16</PpLayout>
  <Index>10</Index>
</p4ppTags>
</file>

<file path=customXml/item15.xml><?xml version="1.0" encoding="utf-8"?>
<p4ppTags>
  <Name>Two rows</Name>
  <PpLayout>32</PpLayout>
  <Index>13</Index>
</p4ppTags>
</file>

<file path=customXml/item16.xml><?xml version="1.0" encoding="utf-8"?>
<p4ppTags>
  <Name>Text + Index</Name>
  <PpLayout>32</PpLayout>
  <Index>8</Index>
</p4ppTags>
</file>

<file path=customXml/item17.xml><?xml version="1.0" encoding="utf-8"?>
<p4ppTags>
  <Name>Two columns</Name>
  <PpLayout>29</PpLayout>
  <Index>12</Index>
</p4ppTags>
</file>

<file path=customXml/item18.xml><?xml version="1.0" encoding="utf-8"?>
<p4ppTags>
  <Name>Image + Index/Contact</Name>
  <PpLayout>32</PpLayout>
  <Index>7</Index>
</p4ppTags>
</file>

<file path=customXml/item19.xml><?xml version="1.0" encoding="utf-8"?>
<p4ppTags>
  <Name>1_Two rows</Name>
  <PpLayout>32</PpLayout>
  <Index>14</Index>
</p4ppTags>
</file>

<file path=customXml/item2.xml><?xml version="1.0" encoding="utf-8"?>
<p4ppTags>
  <Name>Free Content + Navigation</Name>
  <PpLayout>32</PpLayout>
  <Index>16</Index>
</p4ppTags>
</file>

<file path=customXml/item20.xml><?xml version="1.0" encoding="utf-8"?>
<p4ppTags>
  <Name>Two rows + Navigation</Name>
  <PpLayout>32</PpLayout>
  <Index>19</Index>
</p4ppTags>
</file>

<file path=customXml/item21.xml><?xml version="1.0" encoding="utf-8"?>
<p4ppTags>
  <Name>Title fullscreen (big bar down)</Name>
  <PpLayout>1</PpLayout>
  <Index>3</Index>
</p4ppTags>
</file>

<file path=customXml/item22.xml><?xml version="1.0" encoding="utf-8"?>
<p4ppTags>
  <Name>Title (big bar down)</Name>
  <PpLayout>1</PpLayout>
  <Index>1</Index>
</p4ppTags>
</file>

<file path=customXml/item3.xml><?xml version="1.0" encoding="utf-8"?>
<p4ppTags>
  <Name>Title (big bar up)</Name>
  <PpLayout>1</PpLayout>
  <Index>2</Index>
</p4ppTags>
</file>

<file path=customXml/item4.xml><?xml version="1.0" encoding="utf-8"?>
<p4ppTags>
  <Name>Title fullscreen (big bar up)</Name>
  <PpLayout>1</PpLayout>
  <Index>4</Index>
</p4ppTags>
</file>

<file path=customXml/item5.xml><?xml version="1.0" encoding="utf-8"?>
<p4ppTags>
  <Name>Four objects + Navigation</Name>
  <PpLayout>32</PpLayout>
  <Index>20</Index>
</p4ppTags>
</file>

<file path=customXml/item6.xml><?xml version="1.0" encoding="utf-8"?>
<p4ppTags>
  <Name>Four objects</Name>
  <PpLayout>24</PpLayout>
  <Index>15</Index>
</p4ppTags>
</file>

<file path=customXml/item7.xml><?xml version="1.0" encoding="utf-8"?>
<p4ppTags/>
</file>

<file path=customXml/item8.xml><?xml version="1.0" encoding="utf-8"?>
<p4ppTags>
  <Name>Three columns</Name>
  <PpLayout>32</PpLayout>
  <Index>14</Index>
</p4ppTags>
</file>

<file path=customXml/item9.xml><?xml version="1.0" encoding="utf-8"?>
<p4ppTags>
  <Name>Chapter title (big bar down)</Name>
  <PpLayout>1</PpLayout>
  <Index>5</Index>
</p4ppTags>
</file>

<file path=customXml/itemProps1.xml><?xml version="1.0" encoding="utf-8"?>
<ds:datastoreItem xmlns:ds="http://schemas.openxmlformats.org/officeDocument/2006/customXml" ds:itemID="{EB9694BB-221C-4E15-A7C9-203B766638CE}">
  <ds:schemaRefs/>
</ds:datastoreItem>
</file>

<file path=customXml/itemProps10.xml><?xml version="1.0" encoding="utf-8"?>
<ds:datastoreItem xmlns:ds="http://schemas.openxmlformats.org/officeDocument/2006/customXml" ds:itemID="{D76D7041-CBAA-47E6-9D26-EFF89B25F35C}">
  <ds:schemaRefs/>
</ds:datastoreItem>
</file>

<file path=customXml/itemProps11.xml><?xml version="1.0" encoding="utf-8"?>
<ds:datastoreItem xmlns:ds="http://schemas.openxmlformats.org/officeDocument/2006/customXml" ds:itemID="{EFCAE600-FA5F-4AE5-B732-F9AB03D51820}">
  <ds:schemaRefs/>
</ds:datastoreItem>
</file>

<file path=customXml/itemProps12.xml><?xml version="1.0" encoding="utf-8"?>
<ds:datastoreItem xmlns:ds="http://schemas.openxmlformats.org/officeDocument/2006/customXml" ds:itemID="{1D21753F-2754-4ED2-A2CB-78BF3FB2865E}">
  <ds:schemaRefs/>
</ds:datastoreItem>
</file>

<file path=customXml/itemProps13.xml><?xml version="1.0" encoding="utf-8"?>
<ds:datastoreItem xmlns:ds="http://schemas.openxmlformats.org/officeDocument/2006/customXml" ds:itemID="{37815CEA-42C4-4EBE-B2C5-949DF4BD96DF}">
  <ds:schemaRefs/>
</ds:datastoreItem>
</file>

<file path=customXml/itemProps14.xml><?xml version="1.0" encoding="utf-8"?>
<ds:datastoreItem xmlns:ds="http://schemas.openxmlformats.org/officeDocument/2006/customXml" ds:itemID="{AA004A45-EFAF-4A9B-8FAF-B6FACA8B75CE}">
  <ds:schemaRefs/>
</ds:datastoreItem>
</file>

<file path=customXml/itemProps15.xml><?xml version="1.0" encoding="utf-8"?>
<ds:datastoreItem xmlns:ds="http://schemas.openxmlformats.org/officeDocument/2006/customXml" ds:itemID="{B341031C-DF69-4A64-9B2B-12371A08AC58}">
  <ds:schemaRefs/>
</ds:datastoreItem>
</file>

<file path=customXml/itemProps16.xml><?xml version="1.0" encoding="utf-8"?>
<ds:datastoreItem xmlns:ds="http://schemas.openxmlformats.org/officeDocument/2006/customXml" ds:itemID="{3FF35072-9787-4395-B0AC-06796F4EB77F}">
  <ds:schemaRefs/>
</ds:datastoreItem>
</file>

<file path=customXml/itemProps17.xml><?xml version="1.0" encoding="utf-8"?>
<ds:datastoreItem xmlns:ds="http://schemas.openxmlformats.org/officeDocument/2006/customXml" ds:itemID="{5DED66E8-CCCD-4A02-996E-D5D9017C22E0}">
  <ds:schemaRefs/>
</ds:datastoreItem>
</file>

<file path=customXml/itemProps18.xml><?xml version="1.0" encoding="utf-8"?>
<ds:datastoreItem xmlns:ds="http://schemas.openxmlformats.org/officeDocument/2006/customXml" ds:itemID="{83EE303D-C4B5-487A-A4B6-FEFDCEB82565}">
  <ds:schemaRefs/>
</ds:datastoreItem>
</file>

<file path=customXml/itemProps19.xml><?xml version="1.0" encoding="utf-8"?>
<ds:datastoreItem xmlns:ds="http://schemas.openxmlformats.org/officeDocument/2006/customXml" ds:itemID="{9C85B323-8697-4319-B012-CB7EF0B99A9B}">
  <ds:schemaRefs/>
</ds:datastoreItem>
</file>

<file path=customXml/itemProps2.xml><?xml version="1.0" encoding="utf-8"?>
<ds:datastoreItem xmlns:ds="http://schemas.openxmlformats.org/officeDocument/2006/customXml" ds:itemID="{08CF5312-C8CE-42A4-B96B-D9FCC95FBDB3}">
  <ds:schemaRefs/>
</ds:datastoreItem>
</file>

<file path=customXml/itemProps20.xml><?xml version="1.0" encoding="utf-8"?>
<ds:datastoreItem xmlns:ds="http://schemas.openxmlformats.org/officeDocument/2006/customXml" ds:itemID="{91321DA8-4787-42F9-B431-20BE2B8E8CFA}">
  <ds:schemaRefs/>
</ds:datastoreItem>
</file>

<file path=customXml/itemProps21.xml><?xml version="1.0" encoding="utf-8"?>
<ds:datastoreItem xmlns:ds="http://schemas.openxmlformats.org/officeDocument/2006/customXml" ds:itemID="{3C3C200F-7A0F-43B4-89A2-7EAC51E146B8}">
  <ds:schemaRefs/>
</ds:datastoreItem>
</file>

<file path=customXml/itemProps22.xml><?xml version="1.0" encoding="utf-8"?>
<ds:datastoreItem xmlns:ds="http://schemas.openxmlformats.org/officeDocument/2006/customXml" ds:itemID="{A5111100-98EE-4A20-AE7B-BF136EFD1435}">
  <ds:schemaRefs/>
</ds:datastoreItem>
</file>

<file path=customXml/itemProps3.xml><?xml version="1.0" encoding="utf-8"?>
<ds:datastoreItem xmlns:ds="http://schemas.openxmlformats.org/officeDocument/2006/customXml" ds:itemID="{CFC38D5C-AE5F-469A-AD97-B720F366B1CB}">
  <ds:schemaRefs/>
</ds:datastoreItem>
</file>

<file path=customXml/itemProps4.xml><?xml version="1.0" encoding="utf-8"?>
<ds:datastoreItem xmlns:ds="http://schemas.openxmlformats.org/officeDocument/2006/customXml" ds:itemID="{B3B1D281-6C65-4D54-B219-770FC4DAB8FD}">
  <ds:schemaRefs/>
</ds:datastoreItem>
</file>

<file path=customXml/itemProps5.xml><?xml version="1.0" encoding="utf-8"?>
<ds:datastoreItem xmlns:ds="http://schemas.openxmlformats.org/officeDocument/2006/customXml" ds:itemID="{588D3410-A9B4-4548-8C7E-BC26DA73704D}">
  <ds:schemaRefs/>
</ds:datastoreItem>
</file>

<file path=customXml/itemProps6.xml><?xml version="1.0" encoding="utf-8"?>
<ds:datastoreItem xmlns:ds="http://schemas.openxmlformats.org/officeDocument/2006/customXml" ds:itemID="{DF615B3B-0AA2-4A12-84A5-4A53F99B524E}">
  <ds:schemaRefs/>
</ds:datastoreItem>
</file>

<file path=customXml/itemProps7.xml><?xml version="1.0" encoding="utf-8"?>
<ds:datastoreItem xmlns:ds="http://schemas.openxmlformats.org/officeDocument/2006/customXml" ds:itemID="{EB8A4E2E-2B8F-4B71-A368-F18362B0C85F}">
  <ds:schemaRefs/>
</ds:datastoreItem>
</file>

<file path=customXml/itemProps8.xml><?xml version="1.0" encoding="utf-8"?>
<ds:datastoreItem xmlns:ds="http://schemas.openxmlformats.org/officeDocument/2006/customXml" ds:itemID="{BC34F54B-3874-4AF0-9415-8D255EF26171}">
  <ds:schemaRefs/>
</ds:datastoreItem>
</file>

<file path=customXml/itemProps9.xml><?xml version="1.0" encoding="utf-8"?>
<ds:datastoreItem xmlns:ds="http://schemas.openxmlformats.org/officeDocument/2006/customXml" ds:itemID="{B842808A-63C4-4809-A3FE-CB9BAEDB5518}">
  <ds:schemaRefs/>
</ds:datastoreItem>
</file>

<file path=docProps/app.xml><?xml version="1.0" encoding="utf-8"?>
<Properties xmlns="http://schemas.openxmlformats.org/officeDocument/2006/extended-properties" xmlns:vt="http://schemas.openxmlformats.org/officeDocument/2006/docPropsVTypes">
  <Template/>
  <TotalTime>895</TotalTime>
  <Words>1145</Words>
  <Application>Microsoft Office PowerPoint</Application>
  <PresentationFormat>On-screen Show (4:3)</PresentationFormat>
  <Paragraphs>124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Siemens 2013 – 4:3</vt:lpstr>
      <vt:lpstr>Topic 2:   Let there be light</vt:lpstr>
      <vt:lpstr>Let there be light</vt:lpstr>
      <vt:lpstr>Let there be light</vt:lpstr>
      <vt:lpstr>Let there be light</vt:lpstr>
      <vt:lpstr>Let there be light</vt:lpstr>
      <vt:lpstr>Let there be light</vt:lpstr>
      <vt:lpstr>Let there be light</vt:lpstr>
      <vt:lpstr>Let there be light</vt:lpstr>
      <vt:lpstr>Let there be light</vt:lpstr>
      <vt:lpstr>Let there be light</vt:lpstr>
      <vt:lpstr>Let there be light</vt:lpstr>
      <vt:lpstr>Let there be light</vt:lpstr>
      <vt:lpstr>Let there be light</vt:lpstr>
      <vt:lpstr>Let there be light</vt:lpstr>
      <vt:lpstr>Let there be light</vt:lpstr>
    </vt:vector>
  </TitlesOfParts>
  <Company>SIEMENS AG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Siemens Corporate Design PowerPoint-Templates</dc:title>
  <dc:creator>Racheal Fudge</dc:creator>
  <cp:lastModifiedBy>Lisa Leath</cp:lastModifiedBy>
  <cp:revision>66</cp:revision>
  <cp:lastPrinted>2014-06-19T08:44:00Z</cp:lastPrinted>
  <dcterms:created xsi:type="dcterms:W3CDTF">2006-04-07T10:01:45Z</dcterms:created>
  <dcterms:modified xsi:type="dcterms:W3CDTF">2014-07-18T10:15:50Z</dcterms:modified>
  <dc:language>English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Release date">
    <vt:lpwstr>June 2013</vt:lpwstr>
  </property>
  <property fmtid="{D5CDD505-2E9C-101B-9397-08002B2CF9AE}" pid="4" name="Office version">
    <vt:lpwstr>2007/2010</vt:lpwstr>
  </property>
  <property fmtid="{D5CDD505-2E9C-101B-9397-08002B2CF9AE}" pid="5" name="Release version">
    <vt:lpwstr>2.0.1</vt:lpwstr>
  </property>
</Properties>
</file>