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3.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6"/>
  </p:notesMasterIdLst>
  <p:handoutMasterIdLst>
    <p:handoutMasterId r:id="rId17"/>
  </p:handoutMasterIdLst>
  <p:sldIdLst>
    <p:sldId id="357" r:id="rId2"/>
    <p:sldId id="359" r:id="rId3"/>
    <p:sldId id="360" r:id="rId4"/>
    <p:sldId id="361" r:id="rId5"/>
    <p:sldId id="362" r:id="rId6"/>
    <p:sldId id="363" r:id="rId7"/>
    <p:sldId id="364" r:id="rId8"/>
    <p:sldId id="365" r:id="rId9"/>
    <p:sldId id="366" r:id="rId10"/>
    <p:sldId id="330" r:id="rId11"/>
    <p:sldId id="367" r:id="rId12"/>
    <p:sldId id="335" r:id="rId13"/>
    <p:sldId id="369" r:id="rId14"/>
    <p:sldId id="358" r:id="rId15"/>
  </p:sldIdLst>
  <p:sldSz cx="9144000" cy="6858000" type="screen4x3"/>
  <p:notesSz cx="6794500" cy="10007600"/>
  <p:defaultTextStyle>
    <a:defPPr>
      <a:defRPr lang="de-DE"/>
    </a:defPPr>
    <a:lvl1pPr algn="l" rtl="0" fontAlgn="base">
      <a:spcBef>
        <a:spcPct val="50000"/>
      </a:spcBef>
      <a:spcAft>
        <a:spcPct val="0"/>
      </a:spcAft>
      <a:defRPr sz="2000" kern="1200">
        <a:solidFill>
          <a:schemeClr val="tx1"/>
        </a:solidFill>
        <a:latin typeface="Arial" charset="0"/>
        <a:ea typeface="Geneva" charset="0"/>
        <a:cs typeface="+mn-cs"/>
      </a:defRPr>
    </a:lvl1pPr>
    <a:lvl2pPr marL="457200" algn="l" rtl="0" fontAlgn="base">
      <a:spcBef>
        <a:spcPct val="50000"/>
      </a:spcBef>
      <a:spcAft>
        <a:spcPct val="0"/>
      </a:spcAft>
      <a:defRPr sz="2000" kern="1200">
        <a:solidFill>
          <a:schemeClr val="tx1"/>
        </a:solidFill>
        <a:latin typeface="Arial" charset="0"/>
        <a:ea typeface="Geneva" charset="0"/>
        <a:cs typeface="+mn-cs"/>
      </a:defRPr>
    </a:lvl2pPr>
    <a:lvl3pPr marL="914400" algn="l" rtl="0" fontAlgn="base">
      <a:spcBef>
        <a:spcPct val="50000"/>
      </a:spcBef>
      <a:spcAft>
        <a:spcPct val="0"/>
      </a:spcAft>
      <a:defRPr sz="2000" kern="1200">
        <a:solidFill>
          <a:schemeClr val="tx1"/>
        </a:solidFill>
        <a:latin typeface="Arial" charset="0"/>
        <a:ea typeface="Geneva" charset="0"/>
        <a:cs typeface="+mn-cs"/>
      </a:defRPr>
    </a:lvl3pPr>
    <a:lvl4pPr marL="1371600" algn="l" rtl="0" fontAlgn="base">
      <a:spcBef>
        <a:spcPct val="50000"/>
      </a:spcBef>
      <a:spcAft>
        <a:spcPct val="0"/>
      </a:spcAft>
      <a:defRPr sz="2000" kern="1200">
        <a:solidFill>
          <a:schemeClr val="tx1"/>
        </a:solidFill>
        <a:latin typeface="Arial" charset="0"/>
        <a:ea typeface="Geneva" charset="0"/>
        <a:cs typeface="+mn-cs"/>
      </a:defRPr>
    </a:lvl4pPr>
    <a:lvl5pPr marL="1828800" algn="l" rtl="0" fontAlgn="base">
      <a:spcBef>
        <a:spcPct val="50000"/>
      </a:spcBef>
      <a:spcAft>
        <a:spcPct val="0"/>
      </a:spcAft>
      <a:defRPr sz="2000" kern="1200">
        <a:solidFill>
          <a:schemeClr val="tx1"/>
        </a:solidFill>
        <a:latin typeface="Arial" charset="0"/>
        <a:ea typeface="Geneva" charset="0"/>
        <a:cs typeface="+mn-cs"/>
      </a:defRPr>
    </a:lvl5pPr>
    <a:lvl6pPr marL="2286000" algn="l" defTabSz="457200" rtl="0" eaLnBrk="1" latinLnBrk="0" hangingPunct="1">
      <a:defRPr sz="2000" kern="1200">
        <a:solidFill>
          <a:schemeClr val="tx1"/>
        </a:solidFill>
        <a:latin typeface="Arial" charset="0"/>
        <a:ea typeface="Geneva" charset="0"/>
        <a:cs typeface="+mn-cs"/>
      </a:defRPr>
    </a:lvl6pPr>
    <a:lvl7pPr marL="2743200" algn="l" defTabSz="457200" rtl="0" eaLnBrk="1" latinLnBrk="0" hangingPunct="1">
      <a:defRPr sz="2000" kern="1200">
        <a:solidFill>
          <a:schemeClr val="tx1"/>
        </a:solidFill>
        <a:latin typeface="Arial" charset="0"/>
        <a:ea typeface="Geneva" charset="0"/>
        <a:cs typeface="+mn-cs"/>
      </a:defRPr>
    </a:lvl7pPr>
    <a:lvl8pPr marL="3200400" algn="l" defTabSz="457200" rtl="0" eaLnBrk="1" latinLnBrk="0" hangingPunct="1">
      <a:defRPr sz="2000" kern="1200">
        <a:solidFill>
          <a:schemeClr val="tx1"/>
        </a:solidFill>
        <a:latin typeface="Arial" charset="0"/>
        <a:ea typeface="Geneva" charset="0"/>
        <a:cs typeface="+mn-cs"/>
      </a:defRPr>
    </a:lvl8pPr>
    <a:lvl9pPr marL="3657600" algn="l" defTabSz="457200" rtl="0" eaLnBrk="1" latinLnBrk="0" hangingPunct="1">
      <a:defRPr sz="2000" kern="1200">
        <a:solidFill>
          <a:schemeClr val="tx1"/>
        </a:solidFill>
        <a:latin typeface="Arial" charset="0"/>
        <a:ea typeface="Geneva" charset="0"/>
        <a:cs typeface="+mn-cs"/>
      </a:defRPr>
    </a:lvl9pPr>
  </p:defaultTextStyle>
  <p:extLst>
    <p:ext uri="{EFAFB233-063F-42B5-8137-9DF3F51BA10A}">
      <p15:sldGuideLst xmlns:p15="http://schemas.microsoft.com/office/powerpoint/2012/main">
        <p15:guide id="1" orient="horz" pos="1162">
          <p15:clr>
            <a:srgbClr val="A4A3A4"/>
          </p15:clr>
        </p15:guide>
        <p15:guide id="2" orient="horz" pos="163">
          <p15:clr>
            <a:srgbClr val="A4A3A4"/>
          </p15:clr>
        </p15:guide>
        <p15:guide id="3" orient="horz" pos="3952">
          <p15:clr>
            <a:srgbClr val="A4A3A4"/>
          </p15:clr>
        </p15:guide>
        <p15:guide id="4" orient="horz" pos="4103">
          <p15:clr>
            <a:srgbClr val="A4A3A4"/>
          </p15:clr>
        </p15:guide>
        <p15:guide id="5" orient="horz" pos="2431">
          <p15:clr>
            <a:srgbClr val="A4A3A4"/>
          </p15:clr>
        </p15:guide>
        <p15:guide id="6" orient="horz" pos="2520">
          <p15:clr>
            <a:srgbClr val="A4A3A4"/>
          </p15:clr>
        </p15:guide>
        <p15:guide id="7" orient="horz" pos="1008">
          <p15:clr>
            <a:srgbClr val="A4A3A4"/>
          </p15:clr>
        </p15:guide>
        <p15:guide id="8" orient="horz" pos="787">
          <p15:clr>
            <a:srgbClr val="A4A3A4"/>
          </p15:clr>
        </p15:guide>
        <p15:guide id="9" pos="2880">
          <p15:clr>
            <a:srgbClr val="A4A3A4"/>
          </p15:clr>
        </p15:guide>
        <p15:guide id="10" pos="180">
          <p15:clr>
            <a:srgbClr val="A4A3A4"/>
          </p15:clr>
        </p15:guide>
        <p15:guide id="11" pos="2971">
          <p15:clr>
            <a:srgbClr val="A4A3A4"/>
          </p15:clr>
        </p15:guide>
        <p15:guide id="12" pos="5509">
          <p15:clr>
            <a:srgbClr val="A4A3A4"/>
          </p15:clr>
        </p15:guide>
        <p15:guide id="13" pos="340">
          <p15:clr>
            <a:srgbClr val="A4A3A4"/>
          </p15:clr>
        </p15:guide>
      </p15:sldGuideLst>
    </p:ext>
    <p:ext uri="{2D200454-40CA-4A62-9FC3-DE9A4176ACB9}">
      <p15:notesGuideLst xmlns:p15="http://schemas.microsoft.com/office/powerpoint/2012/main">
        <p15:guide id="1" orient="horz" pos="3152">
          <p15:clr>
            <a:srgbClr val="A4A3A4"/>
          </p15:clr>
        </p15:guide>
        <p15:guide id="2" pos="214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F235F"/>
    <a:srgbClr val="55A0B9"/>
    <a:srgbClr val="D2D741"/>
    <a:srgbClr val="BEC328"/>
    <a:srgbClr val="96A51E"/>
    <a:srgbClr val="669A00"/>
    <a:srgbClr val="D0D3DA"/>
    <a:srgbClr val="333333"/>
    <a:srgbClr val="003399"/>
    <a:srgbClr val="009933"/>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5592" autoAdjust="0"/>
    <p:restoredTop sz="83191" autoAdjust="0"/>
  </p:normalViewPr>
  <p:slideViewPr>
    <p:cSldViewPr>
      <p:cViewPr varScale="1">
        <p:scale>
          <a:sx n="91" d="100"/>
          <a:sy n="91" d="100"/>
        </p:scale>
        <p:origin x="1782" y="90"/>
      </p:cViewPr>
      <p:guideLst>
        <p:guide orient="horz" pos="1162"/>
        <p:guide orient="horz" pos="163"/>
        <p:guide orient="horz" pos="3952"/>
        <p:guide orient="horz" pos="4103"/>
        <p:guide orient="horz" pos="2431"/>
        <p:guide orient="horz" pos="2520"/>
        <p:guide orient="horz" pos="1008"/>
        <p:guide orient="horz" pos="787"/>
        <p:guide pos="2880"/>
        <p:guide pos="180"/>
        <p:guide pos="2971"/>
        <p:guide pos="5509"/>
        <p:guide pos="340"/>
      </p:guideLst>
    </p:cSldViewPr>
  </p:slideViewPr>
  <p:outlineViewPr>
    <p:cViewPr>
      <p:scale>
        <a:sx n="33" d="100"/>
        <a:sy n="33" d="100"/>
      </p:scale>
      <p:origin x="0" y="408"/>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64" d="100"/>
          <a:sy n="64" d="100"/>
        </p:scale>
        <p:origin x="-4336" y="-96"/>
      </p:cViewPr>
      <p:guideLst>
        <p:guide orient="horz" pos="3152"/>
        <p:guide pos="214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od, Mark (RC-GB SUS SUS1)" userId="7b65dbd3-4fb9-43eb-becc-2b93ea9ad58d" providerId="ADAL" clId="{7564797E-B569-4782-AACA-9A1102FD23BA}"/>
    <pc:docChg chg="modSld">
      <pc:chgData name="Wood, Mark (RC-GB SUS SUS1)" userId="7b65dbd3-4fb9-43eb-becc-2b93ea9ad58d" providerId="ADAL" clId="{7564797E-B569-4782-AACA-9A1102FD23BA}" dt="2023-03-08T13:36:10.971" v="19"/>
      <pc:docMkLst>
        <pc:docMk/>
      </pc:docMkLst>
      <pc:sldChg chg="modNotesTx">
        <pc:chgData name="Wood, Mark (RC-GB SUS SUS1)" userId="7b65dbd3-4fb9-43eb-becc-2b93ea9ad58d" providerId="ADAL" clId="{7564797E-B569-4782-AACA-9A1102FD23BA}" dt="2023-03-08T13:36:03.093" v="16"/>
        <pc:sldMkLst>
          <pc:docMk/>
          <pc:sldMk cId="0" sldId="335"/>
        </pc:sldMkLst>
      </pc:sldChg>
      <pc:sldChg chg="modSp mod">
        <pc:chgData name="Wood, Mark (RC-GB SUS SUS1)" userId="7b65dbd3-4fb9-43eb-becc-2b93ea9ad58d" providerId="ADAL" clId="{7564797E-B569-4782-AACA-9A1102FD23BA}" dt="2023-03-08T13:32:00.765" v="15" actId="20577"/>
        <pc:sldMkLst>
          <pc:docMk/>
          <pc:sldMk cId="0" sldId="357"/>
        </pc:sldMkLst>
        <pc:spChg chg="mod">
          <ac:chgData name="Wood, Mark (RC-GB SUS SUS1)" userId="7b65dbd3-4fb9-43eb-becc-2b93ea9ad58d" providerId="ADAL" clId="{7564797E-B569-4782-AACA-9A1102FD23BA}" dt="2023-03-08T13:32:00.765" v="15" actId="20577"/>
          <ac:spMkLst>
            <pc:docMk/>
            <pc:sldMk cId="0" sldId="357"/>
            <ac:spMk id="500743" creationId="{00000000-0000-0000-0000-000000000000}"/>
          </ac:spMkLst>
        </pc:spChg>
      </pc:sldChg>
      <pc:sldChg chg="modNotesTx">
        <pc:chgData name="Wood, Mark (RC-GB SUS SUS1)" userId="7b65dbd3-4fb9-43eb-becc-2b93ea9ad58d" providerId="ADAL" clId="{7564797E-B569-4782-AACA-9A1102FD23BA}" dt="2023-03-08T13:36:10.971" v="19"/>
        <pc:sldMkLst>
          <pc:docMk/>
          <pc:sldMk cId="1873259503" sldId="361"/>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3058" name="Rectangle 2"/>
          <p:cNvSpPr>
            <a:spLocks noGrp="1" noChangeArrowheads="1"/>
          </p:cNvSpPr>
          <p:nvPr>
            <p:ph type="hdr" sz="quarter"/>
          </p:nvPr>
        </p:nvSpPr>
        <p:spPr bwMode="auto">
          <a:xfrm>
            <a:off x="0" y="0"/>
            <a:ext cx="2944813" cy="50006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a:spcBef>
                <a:spcPct val="0"/>
              </a:spcBef>
              <a:defRPr sz="1200">
                <a:latin typeface="Siemens Sans" charset="0"/>
              </a:defRPr>
            </a:lvl1pPr>
          </a:lstStyle>
          <a:p>
            <a:endParaRPr lang="de-DE"/>
          </a:p>
        </p:txBody>
      </p:sp>
      <p:sp>
        <p:nvSpPr>
          <p:cNvPr id="173059" name="Rectangle 3"/>
          <p:cNvSpPr>
            <a:spLocks noGrp="1" noChangeArrowheads="1"/>
          </p:cNvSpPr>
          <p:nvPr>
            <p:ph type="dt" sz="quarter" idx="1"/>
          </p:nvPr>
        </p:nvSpPr>
        <p:spPr bwMode="auto">
          <a:xfrm>
            <a:off x="3849688" y="0"/>
            <a:ext cx="2944812" cy="50006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algn="r">
              <a:spcBef>
                <a:spcPct val="0"/>
              </a:spcBef>
              <a:defRPr sz="1200">
                <a:latin typeface="Siemens Sans" charset="0"/>
              </a:defRPr>
            </a:lvl1pPr>
          </a:lstStyle>
          <a:p>
            <a:endParaRPr lang="de-DE"/>
          </a:p>
        </p:txBody>
      </p:sp>
      <p:sp>
        <p:nvSpPr>
          <p:cNvPr id="173060" name="Rectangle 4"/>
          <p:cNvSpPr>
            <a:spLocks noGrp="1" noChangeArrowheads="1"/>
          </p:cNvSpPr>
          <p:nvPr>
            <p:ph type="ftr" sz="quarter" idx="2"/>
          </p:nvPr>
        </p:nvSpPr>
        <p:spPr bwMode="auto">
          <a:xfrm>
            <a:off x="0" y="9507538"/>
            <a:ext cx="2944813" cy="50006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0" tIns="0" rIns="0" bIns="0" numCol="1" anchor="b" anchorCtr="0" compatLnSpc="1">
            <a:prstTxWarp prst="textNoShape">
              <a:avLst/>
            </a:prstTxWarp>
          </a:bodyPr>
          <a:lstStyle>
            <a:lvl1pPr>
              <a:spcBef>
                <a:spcPct val="0"/>
              </a:spcBef>
              <a:defRPr sz="1200">
                <a:latin typeface="Siemens Sans" charset="0"/>
              </a:defRPr>
            </a:lvl1pPr>
          </a:lstStyle>
          <a:p>
            <a:endParaRPr lang="de-DE"/>
          </a:p>
        </p:txBody>
      </p:sp>
      <p:sp>
        <p:nvSpPr>
          <p:cNvPr id="173061" name="Rectangle 5"/>
          <p:cNvSpPr>
            <a:spLocks noGrp="1" noChangeArrowheads="1"/>
          </p:cNvSpPr>
          <p:nvPr>
            <p:ph type="sldNum" sz="quarter" idx="3"/>
          </p:nvPr>
        </p:nvSpPr>
        <p:spPr bwMode="auto">
          <a:xfrm>
            <a:off x="3849688" y="9507538"/>
            <a:ext cx="2944812" cy="50006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0" tIns="0" rIns="0" bIns="0" numCol="1" anchor="b" anchorCtr="0" compatLnSpc="1">
            <a:prstTxWarp prst="textNoShape">
              <a:avLst/>
            </a:prstTxWarp>
          </a:bodyPr>
          <a:lstStyle>
            <a:lvl1pPr algn="r">
              <a:spcBef>
                <a:spcPct val="0"/>
              </a:spcBef>
              <a:defRPr sz="1200">
                <a:latin typeface="Siemens Sans" charset="0"/>
              </a:defRPr>
            </a:lvl1pPr>
          </a:lstStyle>
          <a:p>
            <a:fld id="{25F2FD24-84D8-B54C-8C6D-F7C5A01A286D}" type="slidenum">
              <a:rPr lang="de-DE"/>
              <a:pPr/>
              <a:t>‹#›</a:t>
            </a:fld>
            <a:endParaRPr lang="de-DE"/>
          </a:p>
        </p:txBody>
      </p:sp>
    </p:spTree>
    <p:extLst>
      <p:ext uri="{BB962C8B-B14F-4D97-AF65-F5344CB8AC3E}">
        <p14:creationId xmlns:p14="http://schemas.microsoft.com/office/powerpoint/2010/main" val="25337844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7826" name="Rectangle 2"/>
          <p:cNvSpPr>
            <a:spLocks noGrp="1" noChangeArrowheads="1"/>
          </p:cNvSpPr>
          <p:nvPr>
            <p:ph type="hdr" sz="quarter"/>
          </p:nvPr>
        </p:nvSpPr>
        <p:spPr bwMode="auto">
          <a:xfrm>
            <a:off x="0" y="0"/>
            <a:ext cx="2944813" cy="50006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spcBef>
                <a:spcPct val="0"/>
              </a:spcBef>
              <a:defRPr sz="1200">
                <a:latin typeface="Siemens Sans" charset="0"/>
              </a:defRPr>
            </a:lvl1pPr>
          </a:lstStyle>
          <a:p>
            <a:endParaRPr lang="de-DE"/>
          </a:p>
        </p:txBody>
      </p:sp>
      <p:sp>
        <p:nvSpPr>
          <p:cNvPr id="77827" name="Rectangle 3"/>
          <p:cNvSpPr>
            <a:spLocks noGrp="1" noChangeArrowheads="1"/>
          </p:cNvSpPr>
          <p:nvPr>
            <p:ph type="dt" idx="1"/>
          </p:nvPr>
        </p:nvSpPr>
        <p:spPr bwMode="auto">
          <a:xfrm>
            <a:off x="3848100" y="0"/>
            <a:ext cx="2944813" cy="50006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r">
              <a:spcBef>
                <a:spcPct val="0"/>
              </a:spcBef>
              <a:defRPr sz="1200">
                <a:latin typeface="Siemens Sans" charset="0"/>
              </a:defRPr>
            </a:lvl1pPr>
          </a:lstStyle>
          <a:p>
            <a:endParaRPr lang="de-DE"/>
          </a:p>
        </p:txBody>
      </p:sp>
      <p:sp>
        <p:nvSpPr>
          <p:cNvPr id="77828" name="Rectangle 4"/>
          <p:cNvSpPr>
            <a:spLocks noGrp="1" noRot="1" noChangeAspect="1" noChangeArrowheads="1" noTextEdit="1"/>
          </p:cNvSpPr>
          <p:nvPr>
            <p:ph type="sldImg" idx="2"/>
          </p:nvPr>
        </p:nvSpPr>
        <p:spPr bwMode="auto">
          <a:xfrm>
            <a:off x="895350" y="750888"/>
            <a:ext cx="5003800" cy="3752850"/>
          </a:xfrm>
          <a:prstGeom prst="rect">
            <a:avLst/>
          </a:prstGeom>
          <a:noFill/>
          <a:ln w="9525">
            <a:solidFill>
              <a:srgbClr val="000000"/>
            </a:solidFill>
            <a:miter lim="800000"/>
            <a:headEnd/>
            <a:tailEnd/>
          </a:ln>
          <a:effectLst/>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 xmlns:a14="http://schemas.microsoft.com/office/drawing/2010/main" val="1"/>
            </a:ext>
          </a:extLst>
        </p:spPr>
      </p:sp>
      <p:sp>
        <p:nvSpPr>
          <p:cNvPr id="77829" name="Rectangle 5"/>
          <p:cNvSpPr>
            <a:spLocks noGrp="1" noChangeArrowheads="1"/>
          </p:cNvSpPr>
          <p:nvPr>
            <p:ph type="body" sz="quarter" idx="3"/>
          </p:nvPr>
        </p:nvSpPr>
        <p:spPr bwMode="auto">
          <a:xfrm>
            <a:off x="679450" y="4752975"/>
            <a:ext cx="5435600" cy="450373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77830" name="Rectangle 6"/>
          <p:cNvSpPr>
            <a:spLocks noGrp="1" noChangeArrowheads="1"/>
          </p:cNvSpPr>
          <p:nvPr>
            <p:ph type="ftr" sz="quarter" idx="4"/>
          </p:nvPr>
        </p:nvSpPr>
        <p:spPr bwMode="auto">
          <a:xfrm>
            <a:off x="0" y="9505950"/>
            <a:ext cx="2944813" cy="50006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b" anchorCtr="0" compatLnSpc="1">
            <a:prstTxWarp prst="textNoShape">
              <a:avLst/>
            </a:prstTxWarp>
          </a:bodyPr>
          <a:lstStyle>
            <a:lvl1pPr>
              <a:spcBef>
                <a:spcPct val="0"/>
              </a:spcBef>
              <a:defRPr sz="1200">
                <a:latin typeface="Siemens Sans" charset="0"/>
              </a:defRPr>
            </a:lvl1pPr>
          </a:lstStyle>
          <a:p>
            <a:endParaRPr lang="de-DE"/>
          </a:p>
        </p:txBody>
      </p:sp>
      <p:sp>
        <p:nvSpPr>
          <p:cNvPr id="77831" name="Rectangle 7"/>
          <p:cNvSpPr>
            <a:spLocks noGrp="1" noChangeArrowheads="1"/>
          </p:cNvSpPr>
          <p:nvPr>
            <p:ph type="sldNum" sz="quarter" idx="5"/>
          </p:nvPr>
        </p:nvSpPr>
        <p:spPr bwMode="auto">
          <a:xfrm>
            <a:off x="3848100" y="9505950"/>
            <a:ext cx="2944813" cy="50006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b" anchorCtr="0" compatLnSpc="1">
            <a:prstTxWarp prst="textNoShape">
              <a:avLst/>
            </a:prstTxWarp>
          </a:bodyPr>
          <a:lstStyle>
            <a:lvl1pPr algn="r">
              <a:spcBef>
                <a:spcPct val="0"/>
              </a:spcBef>
              <a:defRPr sz="1200">
                <a:latin typeface="Siemens Sans" charset="0"/>
              </a:defRPr>
            </a:lvl1pPr>
          </a:lstStyle>
          <a:p>
            <a:fld id="{8C459197-2F9C-1E49-ABBF-26CF38F0E880}" type="slidenum">
              <a:rPr lang="de-DE"/>
              <a:pPr/>
              <a:t>‹#›</a:t>
            </a:fld>
            <a:endParaRPr lang="de-DE"/>
          </a:p>
        </p:txBody>
      </p:sp>
    </p:spTree>
    <p:extLst>
      <p:ext uri="{BB962C8B-B14F-4D97-AF65-F5344CB8AC3E}">
        <p14:creationId xmlns:p14="http://schemas.microsoft.com/office/powerpoint/2010/main" val="3943800076"/>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Siemens Sans" charset="0"/>
        <a:ea typeface="Geneva" charset="0"/>
        <a:cs typeface="+mn-cs"/>
      </a:defRPr>
    </a:lvl1pPr>
    <a:lvl2pPr marL="457200" algn="l" rtl="0" fontAlgn="base">
      <a:spcBef>
        <a:spcPct val="30000"/>
      </a:spcBef>
      <a:spcAft>
        <a:spcPct val="0"/>
      </a:spcAft>
      <a:defRPr sz="1200" kern="1200">
        <a:solidFill>
          <a:schemeClr val="tx1"/>
        </a:solidFill>
        <a:latin typeface="Siemens Sans" charset="0"/>
        <a:ea typeface="Geneva" charset="0"/>
        <a:cs typeface="+mn-cs"/>
      </a:defRPr>
    </a:lvl2pPr>
    <a:lvl3pPr marL="914400" algn="l" rtl="0" fontAlgn="base">
      <a:spcBef>
        <a:spcPct val="30000"/>
      </a:spcBef>
      <a:spcAft>
        <a:spcPct val="0"/>
      </a:spcAft>
      <a:defRPr sz="1200" kern="1200">
        <a:solidFill>
          <a:schemeClr val="tx1"/>
        </a:solidFill>
        <a:latin typeface="Siemens Sans" charset="0"/>
        <a:ea typeface="Geneva" charset="0"/>
        <a:cs typeface="+mn-cs"/>
      </a:defRPr>
    </a:lvl3pPr>
    <a:lvl4pPr marL="1371600" algn="l" rtl="0" fontAlgn="base">
      <a:spcBef>
        <a:spcPct val="30000"/>
      </a:spcBef>
      <a:spcAft>
        <a:spcPct val="0"/>
      </a:spcAft>
      <a:defRPr sz="1200" kern="1200">
        <a:solidFill>
          <a:schemeClr val="tx1"/>
        </a:solidFill>
        <a:latin typeface="Siemens Sans" charset="0"/>
        <a:ea typeface="Geneva" charset="0"/>
        <a:cs typeface="+mn-cs"/>
      </a:defRPr>
    </a:lvl4pPr>
    <a:lvl5pPr marL="1828800" algn="l" rtl="0" fontAlgn="base">
      <a:spcBef>
        <a:spcPct val="30000"/>
      </a:spcBef>
      <a:spcAft>
        <a:spcPct val="0"/>
      </a:spcAft>
      <a:defRPr sz="1200" kern="1200">
        <a:solidFill>
          <a:schemeClr val="tx1"/>
        </a:solidFill>
        <a:latin typeface="Siemens Sans" charset="0"/>
        <a:ea typeface="Geneva"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D98D436-EBD3-7345-A5A0-EA8721F3B44A}" type="slidenum">
              <a:rPr lang="de-DE"/>
              <a:pPr/>
              <a:t>1</a:t>
            </a:fld>
            <a:endParaRPr lang="de-DE"/>
          </a:p>
        </p:txBody>
      </p:sp>
      <p:sp>
        <p:nvSpPr>
          <p:cNvPr id="501762"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501763" name="Rectangle 3"/>
          <p:cNvSpPr>
            <a:spLocks noGrp="1" noChangeArrowheads="1"/>
          </p:cNvSpPr>
          <p:nvPr>
            <p:ph type="body" idx="1"/>
          </p:nvPr>
        </p:nvSpPr>
        <p:spPr/>
        <p:txBody>
          <a:bodyPr/>
          <a:lstStyle/>
          <a:p>
            <a:endParaRPr lang="en-GB" sz="1200" kern="1200" dirty="0">
              <a:solidFill>
                <a:schemeClr val="tx1"/>
              </a:solidFill>
              <a:effectLst/>
              <a:latin typeface="Siemens Sans" charset="0"/>
              <a:ea typeface="Geneva" charset="0"/>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3F1B01B-7231-BB46-B6F7-1C246537AB68}" type="slidenum">
              <a:rPr lang="de-DE"/>
              <a:pPr/>
              <a:t>10</a:t>
            </a:fld>
            <a:endParaRPr lang="de-DE"/>
          </a:p>
        </p:txBody>
      </p:sp>
      <p:sp>
        <p:nvSpPr>
          <p:cNvPr id="417794"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417795" name="Rectangle 3"/>
          <p:cNvSpPr>
            <a:spLocks noGrp="1" noChangeArrowheads="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sz="1200" kern="1200" dirty="0">
                <a:solidFill>
                  <a:schemeClr val="tx1"/>
                </a:solidFill>
                <a:effectLst/>
                <a:latin typeface="Siemens Sans" charset="0"/>
                <a:ea typeface="Geneva" charset="0"/>
                <a:cs typeface="+mn-cs"/>
              </a:rPr>
              <a:t>Issue students with the </a:t>
            </a:r>
            <a:r>
              <a:rPr lang="en-GB" sz="1200" kern="1200" dirty="0" err="1">
                <a:solidFill>
                  <a:schemeClr val="tx1"/>
                </a:solidFill>
                <a:effectLst/>
                <a:latin typeface="Siemens Sans" charset="0"/>
                <a:ea typeface="Geneva" charset="0"/>
                <a:cs typeface="+mn-cs"/>
              </a:rPr>
              <a:t>SkyHydrant</a:t>
            </a:r>
            <a:r>
              <a:rPr lang="en-GB" sz="1200" kern="1200" dirty="0">
                <a:solidFill>
                  <a:schemeClr val="tx1"/>
                </a:solidFill>
                <a:effectLst/>
                <a:latin typeface="Siemens Sans" charset="0"/>
                <a:ea typeface="Geneva" charset="0"/>
                <a:cs typeface="+mn-cs"/>
              </a:rPr>
              <a:t> specification sheet,</a:t>
            </a:r>
            <a:r>
              <a:rPr lang="en-GB" sz="1200" kern="1200" baseline="0" dirty="0">
                <a:solidFill>
                  <a:schemeClr val="tx1"/>
                </a:solidFill>
                <a:effectLst/>
                <a:latin typeface="Siemens Sans" charset="0"/>
                <a:ea typeface="Geneva" charset="0"/>
                <a:cs typeface="+mn-cs"/>
              </a:rPr>
              <a:t> student support sheet 3B </a:t>
            </a:r>
            <a:r>
              <a:rPr lang="en-GB" sz="1200" kern="1200" dirty="0">
                <a:solidFill>
                  <a:schemeClr val="tx1"/>
                </a:solidFill>
                <a:effectLst/>
                <a:latin typeface="Siemens Sans" charset="0"/>
                <a:ea typeface="Geneva" charset="0"/>
                <a:cs typeface="+mn-cs"/>
              </a:rPr>
              <a:t>and the </a:t>
            </a:r>
            <a:r>
              <a:rPr lang="en-GB" sz="1200" kern="1200" dirty="0" err="1">
                <a:solidFill>
                  <a:schemeClr val="tx1"/>
                </a:solidFill>
                <a:effectLst/>
                <a:latin typeface="Siemens Sans" charset="0"/>
                <a:ea typeface="Geneva" charset="0"/>
                <a:cs typeface="+mn-cs"/>
              </a:rPr>
              <a:t>SkyHydrant</a:t>
            </a:r>
            <a:r>
              <a:rPr lang="en-GB" sz="1200" kern="1200" dirty="0">
                <a:solidFill>
                  <a:schemeClr val="tx1"/>
                </a:solidFill>
                <a:effectLst/>
                <a:latin typeface="Siemens Sans" charset="0"/>
                <a:ea typeface="Geneva" charset="0"/>
                <a:cs typeface="+mn-cs"/>
              </a:rPr>
              <a:t> fact sheet, </a:t>
            </a:r>
            <a:r>
              <a:rPr lang="en-GB" sz="1200" kern="1200" baseline="0" dirty="0">
                <a:solidFill>
                  <a:schemeClr val="tx1"/>
                </a:solidFill>
                <a:effectLst/>
                <a:latin typeface="Siemens Sans" charset="0"/>
                <a:ea typeface="Geneva" charset="0"/>
                <a:cs typeface="+mn-cs"/>
              </a:rPr>
              <a:t>student support sheet 3C </a:t>
            </a:r>
            <a:r>
              <a:rPr lang="en-GB" sz="1200" kern="1200" dirty="0">
                <a:solidFill>
                  <a:schemeClr val="tx1"/>
                </a:solidFill>
                <a:effectLst/>
                <a:latin typeface="Siemens Sans" charset="0"/>
                <a:ea typeface="Geneva" charset="0"/>
                <a:cs typeface="+mn-cs"/>
              </a:rPr>
              <a:t>.  Explain that they</a:t>
            </a:r>
            <a:r>
              <a:rPr lang="en-GB" sz="1200" kern="1200" baseline="0" dirty="0">
                <a:solidFill>
                  <a:schemeClr val="tx1"/>
                </a:solidFill>
                <a:effectLst/>
                <a:latin typeface="Siemens Sans" charset="0"/>
                <a:ea typeface="Geneva" charset="0"/>
                <a:cs typeface="+mn-cs"/>
              </a:rPr>
              <a:t> include a number of points </a:t>
            </a:r>
            <a:r>
              <a:rPr lang="en-GB" sz="1200" kern="1200" dirty="0">
                <a:solidFill>
                  <a:schemeClr val="tx1"/>
                </a:solidFill>
                <a:effectLst/>
                <a:latin typeface="Siemens Sans" charset="0"/>
                <a:ea typeface="Geneva" charset="0"/>
                <a:cs typeface="+mn-cs"/>
              </a:rPr>
              <a:t>that these will help them to answer</a:t>
            </a:r>
            <a:r>
              <a:rPr lang="en-GB" sz="1200" kern="1200" baseline="0" dirty="0">
                <a:solidFill>
                  <a:schemeClr val="tx1"/>
                </a:solidFill>
                <a:effectLst/>
                <a:latin typeface="Siemens Sans" charset="0"/>
                <a:ea typeface="Geneva" charset="0"/>
                <a:cs typeface="+mn-cs"/>
              </a:rPr>
              <a:t> the above questions.</a:t>
            </a:r>
            <a:endParaRPr lang="en-GB" sz="1200" kern="1200" dirty="0">
              <a:solidFill>
                <a:schemeClr val="tx1"/>
              </a:solidFill>
              <a:effectLst/>
              <a:latin typeface="Siemens Sans" charset="0"/>
              <a:ea typeface="Geneva" charset="0"/>
              <a:cs typeface="+mn-cs"/>
            </a:endParaRPr>
          </a:p>
          <a:p>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3F1B01B-7231-BB46-B6F7-1C246537AB68}" type="slidenum">
              <a:rPr lang="de-DE"/>
              <a:pPr/>
              <a:t>11</a:t>
            </a:fld>
            <a:endParaRPr lang="de-DE"/>
          </a:p>
        </p:txBody>
      </p:sp>
      <p:sp>
        <p:nvSpPr>
          <p:cNvPr id="417794"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417795" name="Rectangle 3"/>
          <p:cNvSpPr>
            <a:spLocks noGrp="1" noChangeArrowheads="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sz="1200" kern="1200" dirty="0">
                <a:solidFill>
                  <a:schemeClr val="tx1"/>
                </a:solidFill>
                <a:effectLst/>
                <a:latin typeface="Siemens Sans" charset="0"/>
                <a:ea typeface="Geneva" charset="0"/>
                <a:cs typeface="+mn-cs"/>
              </a:rPr>
              <a:t>Issue students with the </a:t>
            </a:r>
            <a:r>
              <a:rPr lang="en-GB" sz="1200" kern="1200" dirty="0" err="1">
                <a:solidFill>
                  <a:schemeClr val="tx1"/>
                </a:solidFill>
                <a:effectLst/>
                <a:latin typeface="Siemens Sans" charset="0"/>
                <a:ea typeface="Geneva" charset="0"/>
                <a:cs typeface="+mn-cs"/>
              </a:rPr>
              <a:t>SkyHydrant</a:t>
            </a:r>
            <a:r>
              <a:rPr lang="en-GB" sz="1200" kern="1200" dirty="0">
                <a:solidFill>
                  <a:schemeClr val="tx1"/>
                </a:solidFill>
                <a:effectLst/>
                <a:latin typeface="Siemens Sans" charset="0"/>
                <a:ea typeface="Geneva" charset="0"/>
                <a:cs typeface="+mn-cs"/>
              </a:rPr>
              <a:t> specification sheet,</a:t>
            </a:r>
            <a:r>
              <a:rPr lang="en-GB" sz="1200" kern="1200" baseline="0" dirty="0">
                <a:solidFill>
                  <a:schemeClr val="tx1"/>
                </a:solidFill>
                <a:effectLst/>
                <a:latin typeface="Siemens Sans" charset="0"/>
                <a:ea typeface="Geneva" charset="0"/>
                <a:cs typeface="+mn-cs"/>
              </a:rPr>
              <a:t> student support sheet 3B </a:t>
            </a:r>
            <a:r>
              <a:rPr lang="en-GB" sz="1200" kern="1200" dirty="0">
                <a:solidFill>
                  <a:schemeClr val="tx1"/>
                </a:solidFill>
                <a:effectLst/>
                <a:latin typeface="Siemens Sans" charset="0"/>
                <a:ea typeface="Geneva" charset="0"/>
                <a:cs typeface="+mn-cs"/>
              </a:rPr>
              <a:t>and the </a:t>
            </a:r>
            <a:r>
              <a:rPr lang="en-GB" sz="1200" kern="1200" dirty="0" err="1">
                <a:solidFill>
                  <a:schemeClr val="tx1"/>
                </a:solidFill>
                <a:effectLst/>
                <a:latin typeface="Siemens Sans" charset="0"/>
                <a:ea typeface="Geneva" charset="0"/>
                <a:cs typeface="+mn-cs"/>
              </a:rPr>
              <a:t>SkyHydrant</a:t>
            </a:r>
            <a:r>
              <a:rPr lang="en-GB" sz="1200" kern="1200" dirty="0">
                <a:solidFill>
                  <a:schemeClr val="tx1"/>
                </a:solidFill>
                <a:effectLst/>
                <a:latin typeface="Siemens Sans" charset="0"/>
                <a:ea typeface="Geneva" charset="0"/>
                <a:cs typeface="+mn-cs"/>
              </a:rPr>
              <a:t> fact sheet, </a:t>
            </a:r>
            <a:r>
              <a:rPr lang="en-GB" sz="1200" kern="1200" baseline="0" dirty="0">
                <a:solidFill>
                  <a:schemeClr val="tx1"/>
                </a:solidFill>
                <a:effectLst/>
                <a:latin typeface="Siemens Sans" charset="0"/>
                <a:ea typeface="Geneva" charset="0"/>
                <a:cs typeface="+mn-cs"/>
              </a:rPr>
              <a:t>student support sheet 3C </a:t>
            </a:r>
            <a:r>
              <a:rPr lang="en-GB" sz="1200" kern="1200" dirty="0">
                <a:solidFill>
                  <a:schemeClr val="tx1"/>
                </a:solidFill>
                <a:effectLst/>
                <a:latin typeface="Siemens Sans" charset="0"/>
                <a:ea typeface="Geneva" charset="0"/>
                <a:cs typeface="+mn-cs"/>
              </a:rPr>
              <a:t>.  Explain that there are a number </a:t>
            </a:r>
            <a:r>
              <a:rPr lang="en-GB" sz="1200" kern="1200" baseline="0" dirty="0">
                <a:solidFill>
                  <a:schemeClr val="tx1"/>
                </a:solidFill>
                <a:effectLst/>
                <a:latin typeface="Siemens Sans" charset="0"/>
                <a:ea typeface="Geneva" charset="0"/>
                <a:cs typeface="+mn-cs"/>
              </a:rPr>
              <a:t>of points </a:t>
            </a:r>
            <a:r>
              <a:rPr lang="en-GB" sz="1200" kern="1200" dirty="0">
                <a:solidFill>
                  <a:schemeClr val="tx1"/>
                </a:solidFill>
                <a:effectLst/>
                <a:latin typeface="Siemens Sans" charset="0"/>
                <a:ea typeface="Geneva" charset="0"/>
                <a:cs typeface="+mn-cs"/>
              </a:rPr>
              <a:t> that will l help them to answer</a:t>
            </a:r>
            <a:r>
              <a:rPr lang="en-GB" sz="1200" kern="1200" baseline="0" dirty="0">
                <a:solidFill>
                  <a:schemeClr val="tx1"/>
                </a:solidFill>
                <a:effectLst/>
                <a:latin typeface="Siemens Sans" charset="0"/>
                <a:ea typeface="Geneva" charset="0"/>
                <a:cs typeface="+mn-cs"/>
              </a:rPr>
              <a:t> the above questions.</a:t>
            </a:r>
            <a:endParaRPr lang="en-GB" sz="1200" kern="1200" dirty="0">
              <a:solidFill>
                <a:schemeClr val="tx1"/>
              </a:solidFill>
              <a:effectLst/>
              <a:latin typeface="Siemens Sans" charset="0"/>
              <a:ea typeface="Geneva" charset="0"/>
              <a:cs typeface="+mn-cs"/>
            </a:endParaRPr>
          </a:p>
          <a:p>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D00C31-5355-6045-B1F5-392D18EBADC3}" type="slidenum">
              <a:rPr lang="de-DE"/>
              <a:pPr/>
              <a:t>12</a:t>
            </a:fld>
            <a:endParaRPr lang="de-DE"/>
          </a:p>
        </p:txBody>
      </p:sp>
      <p:sp>
        <p:nvSpPr>
          <p:cNvPr id="428034"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428035" name="Rectangle 3"/>
          <p:cNvSpPr>
            <a:spLocks noGrp="1" noChangeArrowheads="1"/>
          </p:cNvSpPr>
          <p:nvPr>
            <p:ph type="body" idx="1"/>
          </p:nvPr>
        </p:nvSpPr>
        <p:spPr/>
        <p:txBody>
          <a:bodyPr/>
          <a:lstStyle/>
          <a:p>
            <a:r>
              <a:rPr lang="en-US" dirty="0"/>
              <a:t>Show a video clip of,</a:t>
            </a:r>
            <a:r>
              <a:rPr lang="en-US" baseline="0" dirty="0"/>
              <a:t> ‘Thirsty Strawberries’ </a:t>
            </a:r>
            <a:r>
              <a:rPr lang="en-GB" sz="1200" kern="1200" dirty="0">
                <a:solidFill>
                  <a:schemeClr val="tx1"/>
                </a:solidFill>
                <a:effectLst/>
                <a:latin typeface="Siemens Sans" charset="0"/>
                <a:ea typeface="Geneva" charset="0"/>
                <a:cs typeface="+mn-cs"/>
              </a:rPr>
              <a:t>the video</a:t>
            </a:r>
            <a:r>
              <a:rPr lang="en-GB" sz="1200" kern="1200" baseline="0" dirty="0">
                <a:solidFill>
                  <a:schemeClr val="tx1"/>
                </a:solidFill>
                <a:effectLst/>
                <a:latin typeface="Siemens Sans" charset="0"/>
                <a:ea typeface="Geneva" charset="0"/>
                <a:cs typeface="+mn-cs"/>
              </a:rPr>
              <a:t> provides a different context and compares the demand for water in one of the most prosperous areas (Southern California) with that seen previously in Africa.</a:t>
            </a:r>
          </a:p>
          <a:p>
            <a:endParaRPr lang="en-GB" sz="1200" kern="1200" baseline="0" dirty="0">
              <a:solidFill>
                <a:schemeClr val="tx1"/>
              </a:solidFill>
              <a:effectLst/>
              <a:latin typeface="Siemens Sans" charset="0"/>
              <a:ea typeface="Geneva" charset="0"/>
              <a:cs typeface="+mn-cs"/>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en-US" sz="1200" u="sng" kern="1200" dirty="0">
                <a:solidFill>
                  <a:schemeClr val="tx1"/>
                </a:solidFill>
                <a:latin typeface="Siemens Sans" charset="0"/>
                <a:ea typeface="Geneva" charset="0"/>
                <a:cs typeface="+mn-cs"/>
              </a:rPr>
              <a:t>https://www.stem.org.uk/resources/elibrary/resource/33650/water-water-everywhere-11-14</a:t>
            </a:r>
            <a:endParaRPr lang="en-GB" sz="1200" kern="1200" baseline="0" dirty="0">
              <a:solidFill>
                <a:schemeClr val="tx1"/>
              </a:solidFill>
              <a:effectLst/>
              <a:latin typeface="Siemens Sans" charset="0"/>
              <a:ea typeface="Geneva" charset="0"/>
              <a:cs typeface="+mn-cs"/>
            </a:endParaRPr>
          </a:p>
          <a:p>
            <a:endParaRPr lang="en-GB" sz="1200" kern="1200" baseline="0" dirty="0">
              <a:solidFill>
                <a:schemeClr val="tx1"/>
              </a:solidFill>
              <a:effectLst/>
              <a:latin typeface="Siemens Sans" charset="0"/>
              <a:cs typeface="+mn-cs"/>
            </a:endParaRPr>
          </a:p>
          <a:p>
            <a:r>
              <a:rPr lang="en-GB" sz="1200" kern="1200" baseline="0" dirty="0">
                <a:solidFill>
                  <a:schemeClr val="tx1"/>
                </a:solidFill>
                <a:effectLst/>
                <a:latin typeface="Siemens Sans" charset="0"/>
                <a:cs typeface="+mn-cs"/>
              </a:rPr>
              <a:t>Ask students to think about the differences in situations.</a:t>
            </a:r>
          </a:p>
          <a:p>
            <a:endParaRPr lang="en-GB" sz="1200" kern="1200" baseline="0" dirty="0">
              <a:solidFill>
                <a:schemeClr val="tx1"/>
              </a:solidFill>
              <a:effectLst/>
              <a:latin typeface="Siemens Sans" charset="0"/>
              <a:cs typeface="+mn-cs"/>
            </a:endParaRPr>
          </a:p>
          <a:p>
            <a:endParaRPr lang="en-GB" sz="1200" kern="1200" baseline="0" dirty="0">
              <a:solidFill>
                <a:schemeClr val="tx1"/>
              </a:solidFill>
              <a:effectLst/>
              <a:latin typeface="Siemens Sans" charset="0"/>
              <a:cs typeface="+mn-cs"/>
            </a:endParaRPr>
          </a:p>
          <a:p>
            <a:r>
              <a:rPr lang="en-GB" sz="1200" kern="1200" baseline="0" dirty="0">
                <a:solidFill>
                  <a:schemeClr val="tx1"/>
                </a:solidFill>
                <a:effectLst/>
                <a:latin typeface="Siemens Sans" charset="0"/>
                <a:cs typeface="+mn-cs"/>
              </a:rPr>
              <a:t> </a:t>
            </a:r>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90DCB10-2C3A-1F46-987F-3C3076780EF8}" type="slidenum">
              <a:rPr lang="de-DE"/>
              <a:pPr/>
              <a:t>13</a:t>
            </a:fld>
            <a:endParaRPr lang="de-DE"/>
          </a:p>
        </p:txBody>
      </p:sp>
      <p:sp>
        <p:nvSpPr>
          <p:cNvPr id="409602"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409603" name="Rectangle 3"/>
          <p:cNvSpPr>
            <a:spLocks noGrp="1" noChangeArrowheads="1"/>
          </p:cNvSpPr>
          <p:nvPr>
            <p:ph type="body" idx="1"/>
          </p:nvPr>
        </p:nvSpPr>
        <p:spPr/>
        <p:txBody>
          <a:bodyPr/>
          <a:lstStyle/>
          <a:p>
            <a:pPr lvl="0"/>
            <a:r>
              <a:rPr lang="en-GB" sz="1200" kern="1200" dirty="0">
                <a:solidFill>
                  <a:schemeClr val="tx1"/>
                </a:solidFill>
                <a:effectLst/>
                <a:latin typeface="Siemens Sans" charset="0"/>
                <a:ea typeface="Geneva" charset="0"/>
                <a:cs typeface="+mn-cs"/>
              </a:rPr>
              <a:t>Ask students to work in groups to design a filtration system that will produce as clean water as possible.  They will need to think about what could be used to filter the water (materials may need to have been selected and requested in advance).</a:t>
            </a:r>
          </a:p>
          <a:p>
            <a:r>
              <a:rPr lang="en-GB" sz="1200" kern="1200" dirty="0">
                <a:solidFill>
                  <a:schemeClr val="tx1"/>
                </a:solidFill>
                <a:effectLst/>
                <a:latin typeface="Siemens Sans" charset="0"/>
                <a:ea typeface="Geneva" charset="0"/>
                <a:cs typeface="+mn-cs"/>
              </a:rPr>
              <a:t> </a:t>
            </a:r>
          </a:p>
          <a:p>
            <a:pPr lvl="0"/>
            <a:r>
              <a:rPr lang="en-GB" sz="1200" kern="1200" dirty="0">
                <a:solidFill>
                  <a:schemeClr val="tx1"/>
                </a:solidFill>
                <a:effectLst/>
                <a:latin typeface="Siemens Sans" charset="0"/>
                <a:ea typeface="Geneva" charset="0"/>
                <a:cs typeface="+mn-cs"/>
              </a:rPr>
              <a:t>Set the test rigs up and gather water.</a:t>
            </a:r>
          </a:p>
          <a:p>
            <a:r>
              <a:rPr lang="en-GB" sz="1200" kern="1200" dirty="0">
                <a:solidFill>
                  <a:schemeClr val="tx1"/>
                </a:solidFill>
                <a:effectLst/>
                <a:latin typeface="Siemens Sans" charset="0"/>
                <a:ea typeface="Geneva" charset="0"/>
                <a:cs typeface="+mn-cs"/>
              </a:rPr>
              <a:t> </a:t>
            </a:r>
          </a:p>
          <a:p>
            <a:pPr lvl="0"/>
            <a:r>
              <a:rPr lang="en-GB" sz="1200" kern="1200" dirty="0">
                <a:solidFill>
                  <a:schemeClr val="tx1"/>
                </a:solidFill>
                <a:effectLst/>
                <a:latin typeface="Siemens Sans" charset="0"/>
                <a:ea typeface="Geneva" charset="0"/>
                <a:cs typeface="+mn-cs"/>
              </a:rPr>
              <a:t>Then ask students to test the water supplies, using the agreed procedures.</a:t>
            </a:r>
          </a:p>
          <a:p>
            <a:pPr lvl="0"/>
            <a:endParaRPr lang="en-GB" sz="1200" kern="1200" dirty="0">
              <a:solidFill>
                <a:schemeClr val="tx1"/>
              </a:solidFill>
              <a:effectLst/>
              <a:latin typeface="Siemens Sans" charset="0"/>
              <a:ea typeface="Geneva" charset="0"/>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90DCB10-2C3A-1F46-987F-3C3076780EF8}" type="slidenum">
              <a:rPr lang="de-DE"/>
              <a:pPr/>
              <a:t>2</a:t>
            </a:fld>
            <a:endParaRPr lang="de-DE"/>
          </a:p>
        </p:txBody>
      </p:sp>
      <p:sp>
        <p:nvSpPr>
          <p:cNvPr id="409602"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40960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90DCB10-2C3A-1F46-987F-3C3076780EF8}" type="slidenum">
              <a:rPr lang="de-DE"/>
              <a:pPr/>
              <a:t>3</a:t>
            </a:fld>
            <a:endParaRPr lang="de-DE"/>
          </a:p>
        </p:txBody>
      </p:sp>
      <p:sp>
        <p:nvSpPr>
          <p:cNvPr id="409602"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40960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90DCB10-2C3A-1F46-987F-3C3076780EF8}" type="slidenum">
              <a:rPr lang="de-DE"/>
              <a:pPr/>
              <a:t>4</a:t>
            </a:fld>
            <a:endParaRPr lang="de-DE"/>
          </a:p>
        </p:txBody>
      </p:sp>
      <p:sp>
        <p:nvSpPr>
          <p:cNvPr id="409602"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409603" name="Rectangle 3"/>
          <p:cNvSpPr>
            <a:spLocks noGrp="1" noChangeArrowheads="1"/>
          </p:cNvSpPr>
          <p:nvPr>
            <p:ph type="body" idx="1"/>
          </p:nvPr>
        </p:nvSpPr>
        <p:spPr/>
        <p:txBody>
          <a:bodyPr/>
          <a:lstStyle/>
          <a:p>
            <a:r>
              <a:rPr lang="en-US" dirty="0"/>
              <a:t>Show a video clip of,</a:t>
            </a:r>
            <a:r>
              <a:rPr lang="en-US" baseline="0" dirty="0"/>
              <a:t> ‘Waiting for Water’</a:t>
            </a:r>
          </a:p>
          <a:p>
            <a:endParaRPr lang="en-GB" baseline="0" dirty="0"/>
          </a:p>
          <a:p>
            <a:r>
              <a:rPr lang="en-US" b="0"/>
              <a:t>https://www.stem.org.uk/resources/elibrary/resource/33650/water-water-everywhere-11-14</a:t>
            </a:r>
            <a:endParaRPr lang="en-US" b="0"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90DCB10-2C3A-1F46-987F-3C3076780EF8}" type="slidenum">
              <a:rPr lang="de-DE"/>
              <a:pPr/>
              <a:t>5</a:t>
            </a:fld>
            <a:endParaRPr lang="de-DE"/>
          </a:p>
        </p:txBody>
      </p:sp>
      <p:sp>
        <p:nvSpPr>
          <p:cNvPr id="409602"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409603" name="Rectangle 3"/>
          <p:cNvSpPr>
            <a:spLocks noGrp="1" noChangeArrowheads="1"/>
          </p:cNvSpPr>
          <p:nvPr>
            <p:ph type="body" idx="1"/>
          </p:nvPr>
        </p:nvSpPr>
        <p:spPr/>
        <p:txBody>
          <a:bodyPr/>
          <a:lstStyle/>
          <a:p>
            <a:r>
              <a:rPr lang="en-US" dirty="0"/>
              <a:t>Take</a:t>
            </a:r>
            <a:r>
              <a:rPr lang="en-US" baseline="0" dirty="0"/>
              <a:t> feedback and draw out the following points:</a:t>
            </a:r>
          </a:p>
          <a:p>
            <a:endParaRPr lang="en-US" baseline="0" dirty="0"/>
          </a:p>
          <a:p>
            <a:pPr marL="228600" indent="-228600">
              <a:buFont typeface="+mj-lt"/>
              <a:buAutoNum type="alphaLcParenR"/>
            </a:pPr>
            <a:r>
              <a:rPr lang="en-US" baseline="0" dirty="0"/>
              <a:t>If there is no clean water, people have to revert to other sources such as river water.</a:t>
            </a:r>
          </a:p>
          <a:p>
            <a:pPr marL="228600" indent="-228600">
              <a:buFont typeface="+mj-lt"/>
              <a:buAutoNum type="alphaLcParenR"/>
            </a:pPr>
            <a:r>
              <a:rPr lang="en-US" baseline="0" dirty="0"/>
              <a:t>River water incudes a number of pollutants, some of which can cause illnesses</a:t>
            </a:r>
          </a:p>
          <a:p>
            <a:pPr marL="228600" indent="-228600">
              <a:buFont typeface="+mj-lt"/>
              <a:buAutoNum type="alphaLcParenR"/>
            </a:pPr>
            <a:r>
              <a:rPr lang="en-US" baseline="0" dirty="0"/>
              <a:t>Waterborne diseases include cholera and typhoid, although the presence of contaminated water can give rise to a range of other diseases. </a:t>
            </a:r>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90DCB10-2C3A-1F46-987F-3C3076780EF8}" type="slidenum">
              <a:rPr lang="de-DE"/>
              <a:pPr/>
              <a:t>6</a:t>
            </a:fld>
            <a:endParaRPr lang="de-DE"/>
          </a:p>
        </p:txBody>
      </p:sp>
      <p:sp>
        <p:nvSpPr>
          <p:cNvPr id="409602"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409603" name="Rectangle 3"/>
          <p:cNvSpPr>
            <a:spLocks noGrp="1" noChangeArrowheads="1"/>
          </p:cNvSpPr>
          <p:nvPr>
            <p:ph type="body" idx="1"/>
          </p:nvPr>
        </p:nvSpPr>
        <p:spPr/>
        <p:txBody>
          <a:bodyPr/>
          <a:lstStyle/>
          <a:p>
            <a:pPr lvl="0"/>
            <a:r>
              <a:rPr lang="en-GB" sz="1200" kern="1200" dirty="0">
                <a:solidFill>
                  <a:schemeClr val="tx1"/>
                </a:solidFill>
                <a:effectLst/>
                <a:latin typeface="Siemens Sans" charset="0"/>
                <a:ea typeface="Geneva" charset="0"/>
                <a:cs typeface="+mn-cs"/>
              </a:rPr>
              <a:t>Explain</a:t>
            </a:r>
            <a:r>
              <a:rPr lang="en-GB" sz="1200" kern="1200" baseline="0" dirty="0">
                <a:solidFill>
                  <a:schemeClr val="tx1"/>
                </a:solidFill>
                <a:effectLst/>
                <a:latin typeface="Siemens Sans" charset="0"/>
                <a:ea typeface="Geneva" charset="0"/>
                <a:cs typeface="+mn-cs"/>
              </a:rPr>
              <a:t> that there are several ways in which water may be considered unclean:</a:t>
            </a:r>
          </a:p>
          <a:p>
            <a:pPr marL="171450" lvl="0" indent="-171450">
              <a:buFont typeface="Wingdings" pitchFamily="2" charset="2"/>
              <a:buChar char="§"/>
            </a:pPr>
            <a:r>
              <a:rPr lang="en-GB" sz="1200" kern="1200" baseline="0" dirty="0">
                <a:solidFill>
                  <a:schemeClr val="tx1"/>
                </a:solidFill>
                <a:effectLst/>
                <a:latin typeface="Siemens Sans" charset="0"/>
                <a:ea typeface="Geneva" charset="0"/>
                <a:cs typeface="+mn-cs"/>
              </a:rPr>
              <a:t>There may be soluble substances in it e.g. chemicals that have dissolved.</a:t>
            </a:r>
          </a:p>
          <a:p>
            <a:pPr marL="171450" lvl="0" indent="-171450">
              <a:buFont typeface="Wingdings" pitchFamily="2" charset="2"/>
              <a:buChar char="§"/>
            </a:pPr>
            <a:r>
              <a:rPr lang="en-GB" sz="1200" kern="1200" baseline="0" dirty="0">
                <a:solidFill>
                  <a:schemeClr val="tx1"/>
                </a:solidFill>
                <a:effectLst/>
                <a:latin typeface="Siemens Sans" charset="0"/>
                <a:ea typeface="Geneva" charset="0"/>
                <a:cs typeface="+mn-cs"/>
              </a:rPr>
              <a:t>There may be insoluble substances in it e.g. things that won’t dissolve.</a:t>
            </a:r>
          </a:p>
          <a:p>
            <a:pPr lvl="0"/>
            <a:endParaRPr lang="en-GB" sz="1200" kern="1200" baseline="0" dirty="0">
              <a:solidFill>
                <a:schemeClr val="tx1"/>
              </a:solidFill>
              <a:effectLst/>
              <a:latin typeface="Siemens Sans" charset="0"/>
              <a:ea typeface="Geneva" charset="0"/>
              <a:cs typeface="+mn-cs"/>
            </a:endParaRPr>
          </a:p>
          <a:p>
            <a:pPr lvl="0"/>
            <a:r>
              <a:rPr lang="en-GB" sz="1200" kern="1200" baseline="0" dirty="0">
                <a:solidFill>
                  <a:schemeClr val="tx1"/>
                </a:solidFill>
                <a:effectLst/>
                <a:latin typeface="Siemens Sans" charset="0"/>
                <a:ea typeface="Geneva" charset="0"/>
                <a:cs typeface="+mn-cs"/>
              </a:rPr>
              <a:t>Ask students to work in groups to suggest ways of removing salt, sand and silt from water.</a:t>
            </a:r>
          </a:p>
          <a:p>
            <a:pPr lvl="0"/>
            <a:endParaRPr lang="en-GB" sz="1200" kern="1200" baseline="0" dirty="0">
              <a:solidFill>
                <a:schemeClr val="tx1"/>
              </a:solidFill>
              <a:effectLst/>
              <a:latin typeface="Siemens Sans" charset="0"/>
              <a:ea typeface="Geneva" charset="0"/>
              <a:cs typeface="+mn-cs"/>
            </a:endParaRPr>
          </a:p>
          <a:p>
            <a:pPr lvl="0"/>
            <a:r>
              <a:rPr lang="en-GB" sz="1200" kern="1200" baseline="0" dirty="0">
                <a:solidFill>
                  <a:schemeClr val="tx1"/>
                </a:solidFill>
                <a:effectLst/>
                <a:latin typeface="Siemens Sans" charset="0"/>
                <a:ea typeface="Geneva" charset="0"/>
                <a:cs typeface="+mn-cs"/>
              </a:rPr>
              <a:t>Take feedback and draw out that:</a:t>
            </a:r>
          </a:p>
          <a:p>
            <a:pPr lvl="0"/>
            <a:endParaRPr lang="en-GB" sz="1200" kern="1200" baseline="0" dirty="0">
              <a:solidFill>
                <a:schemeClr val="tx1"/>
              </a:solidFill>
              <a:effectLst/>
              <a:latin typeface="Siemens Sans" charset="0"/>
              <a:ea typeface="Geneva" charset="0"/>
              <a:cs typeface="+mn-cs"/>
            </a:endParaRPr>
          </a:p>
          <a:p>
            <a:pPr marL="171450" lvl="0" indent="-171450">
              <a:buFont typeface="Wingdings" pitchFamily="2" charset="2"/>
              <a:buChar char="§"/>
            </a:pPr>
            <a:r>
              <a:rPr lang="en-GB" sz="1200" kern="1200" baseline="0" dirty="0">
                <a:solidFill>
                  <a:schemeClr val="tx1"/>
                </a:solidFill>
                <a:effectLst/>
                <a:latin typeface="Siemens Sans" charset="0"/>
                <a:ea typeface="Geneva" charset="0"/>
                <a:cs typeface="+mn-cs"/>
              </a:rPr>
              <a:t>Insoluble substances can be removed by filtration (as long as the filters are fine enough).</a:t>
            </a:r>
          </a:p>
          <a:p>
            <a:pPr marL="171450" lvl="0" indent="-171450">
              <a:buFont typeface="Wingdings" pitchFamily="2" charset="2"/>
              <a:buChar char="§"/>
            </a:pPr>
            <a:r>
              <a:rPr lang="en-GB" sz="1200" kern="1200" baseline="0" dirty="0">
                <a:solidFill>
                  <a:schemeClr val="tx1"/>
                </a:solidFill>
                <a:effectLst/>
                <a:latin typeface="Siemens Sans" charset="0"/>
                <a:ea typeface="Geneva" charset="0"/>
                <a:cs typeface="+mn-cs"/>
              </a:rPr>
              <a:t>Soluble substances need another process, such as evaporation and condensing. </a:t>
            </a:r>
          </a:p>
          <a:p>
            <a:pPr lvl="0"/>
            <a:endParaRPr lang="en-GB" sz="1200" kern="1200" dirty="0">
              <a:solidFill>
                <a:schemeClr val="tx1"/>
              </a:solidFill>
              <a:effectLst/>
              <a:latin typeface="Siemens Sans" charset="0"/>
              <a:ea typeface="Geneva" charset="0"/>
              <a:cs typeface="+mn-c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90DCB10-2C3A-1F46-987F-3C3076780EF8}" type="slidenum">
              <a:rPr lang="de-DE"/>
              <a:pPr/>
              <a:t>7</a:t>
            </a:fld>
            <a:endParaRPr lang="de-DE"/>
          </a:p>
        </p:txBody>
      </p:sp>
      <p:sp>
        <p:nvSpPr>
          <p:cNvPr id="409602"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409603" name="Rectangle 3"/>
          <p:cNvSpPr>
            <a:spLocks noGrp="1" noChangeArrowheads="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sz="1200" kern="1200" dirty="0">
                <a:solidFill>
                  <a:schemeClr val="tx1"/>
                </a:solidFill>
                <a:effectLst/>
                <a:latin typeface="Siemens Sans" charset="0"/>
                <a:ea typeface="Geneva" charset="0"/>
                <a:cs typeface="+mn-cs"/>
              </a:rPr>
              <a:t>Explain that as well as chemicals, pond and river water can also contain </a:t>
            </a:r>
            <a:r>
              <a:rPr lang="en-GB" sz="1200" kern="1200">
                <a:solidFill>
                  <a:schemeClr val="tx1"/>
                </a:solidFill>
                <a:effectLst/>
                <a:latin typeface="Siemens Sans" charset="0"/>
                <a:ea typeface="Geneva" charset="0"/>
                <a:cs typeface="+mn-cs"/>
              </a:rPr>
              <a:t>microorganisms and </a:t>
            </a:r>
            <a:r>
              <a:rPr lang="en-GB" sz="1200" kern="1200" dirty="0">
                <a:solidFill>
                  <a:schemeClr val="tx1"/>
                </a:solidFill>
                <a:effectLst/>
                <a:latin typeface="Siemens Sans" charset="0"/>
                <a:ea typeface="Geneva" charset="0"/>
                <a:cs typeface="+mn-cs"/>
              </a:rPr>
              <a:t>that in this lesson there are going to be ways used of seeing what these are like. </a:t>
            </a:r>
          </a:p>
          <a:p>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90DCB10-2C3A-1F46-987F-3C3076780EF8}" type="slidenum">
              <a:rPr lang="de-DE"/>
              <a:pPr/>
              <a:t>8</a:t>
            </a:fld>
            <a:endParaRPr lang="de-DE"/>
          </a:p>
        </p:txBody>
      </p:sp>
      <p:sp>
        <p:nvSpPr>
          <p:cNvPr id="409602"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409603" name="Rectangle 3"/>
          <p:cNvSpPr>
            <a:spLocks noGrp="1" noChangeArrowheads="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sz="1200" kern="1200" dirty="0">
                <a:solidFill>
                  <a:schemeClr val="tx1"/>
                </a:solidFill>
                <a:effectLst/>
                <a:latin typeface="Siemens Sans" charset="0"/>
                <a:ea typeface="Geneva" charset="0"/>
                <a:cs typeface="+mn-cs"/>
              </a:rPr>
              <a:t>Explain that the clean water kiosk in the video was fitted with a </a:t>
            </a:r>
            <a:r>
              <a:rPr lang="en-GB" sz="1200" kern="1200" dirty="0" err="1">
                <a:solidFill>
                  <a:schemeClr val="tx1"/>
                </a:solidFill>
                <a:effectLst/>
                <a:latin typeface="Siemens Sans" charset="0"/>
                <a:ea typeface="Geneva" charset="0"/>
                <a:cs typeface="+mn-cs"/>
              </a:rPr>
              <a:t>SkyHydrant</a:t>
            </a:r>
            <a:r>
              <a:rPr lang="en-GB" sz="1200" kern="1200" dirty="0">
                <a:solidFill>
                  <a:schemeClr val="tx1"/>
                </a:solidFill>
                <a:effectLst/>
                <a:latin typeface="Siemens Sans" charset="0"/>
                <a:ea typeface="Geneva" charset="0"/>
                <a:cs typeface="+mn-cs"/>
              </a:rPr>
              <a:t> filtration system. </a:t>
            </a:r>
            <a:r>
              <a:rPr lang="en-GB" sz="1200" kern="1200" baseline="0" dirty="0">
                <a:solidFill>
                  <a:schemeClr val="tx1"/>
                </a:solidFill>
                <a:effectLst/>
                <a:latin typeface="Siemens Sans" charset="0"/>
                <a:ea typeface="Geneva" charset="0"/>
                <a:cs typeface="+mn-cs"/>
              </a:rPr>
              <a:t> </a:t>
            </a:r>
            <a:r>
              <a:rPr lang="en-GB" sz="1200" kern="1200" dirty="0">
                <a:solidFill>
                  <a:schemeClr val="tx1"/>
                </a:solidFill>
                <a:effectLst/>
                <a:latin typeface="Siemens Sans" charset="0"/>
                <a:ea typeface="Geneva" charset="0"/>
                <a:cs typeface="+mn-cs"/>
              </a:rPr>
              <a:t>Like all manufactured equipment this comes with information that specifies what it will and won’t do.  Students are going to use this to evaluate the equipment.</a:t>
            </a:r>
          </a:p>
          <a:p>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90DCB10-2C3A-1F46-987F-3C3076780EF8}" type="slidenum">
              <a:rPr lang="de-DE"/>
              <a:pPr/>
              <a:t>9</a:t>
            </a:fld>
            <a:endParaRPr lang="de-DE"/>
          </a:p>
        </p:txBody>
      </p:sp>
      <p:sp>
        <p:nvSpPr>
          <p:cNvPr id="409602"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409603" name="Rectangle 3"/>
          <p:cNvSpPr>
            <a:spLocks noGrp="1" noChangeArrowheads="1"/>
          </p:cNvSpPr>
          <p:nvPr>
            <p:ph type="body" idx="1"/>
          </p:nvPr>
        </p:nvSpPr>
        <p:spPr/>
        <p:txBody>
          <a:bodyPr/>
          <a:lstStyle/>
          <a:p>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223" name="Rectangle 127"/>
          <p:cNvSpPr>
            <a:spLocks noGrp="1" noChangeArrowheads="1"/>
          </p:cNvSpPr>
          <p:nvPr>
            <p:ph type="ctrTitle" sz="quarter"/>
          </p:nvPr>
        </p:nvSpPr>
        <p:spPr>
          <a:xfrm>
            <a:off x="539750" y="1420813"/>
            <a:ext cx="8208963" cy="1246187"/>
          </a:xfrm>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nchor="t"/>
          <a:lstStyle>
            <a:lvl1pPr>
              <a:defRPr sz="4000"/>
            </a:lvl1pPr>
          </a:lstStyle>
          <a:p>
            <a:pPr lvl="0"/>
            <a:r>
              <a:rPr lang="en-GB" noProof="0"/>
              <a:t>Click to edit Master title style</a:t>
            </a:r>
            <a:endParaRPr lang="en-US" noProof="0"/>
          </a:p>
        </p:txBody>
      </p:sp>
      <p:sp>
        <p:nvSpPr>
          <p:cNvPr id="4225" name="Rectangle 129"/>
          <p:cNvSpPr>
            <a:spLocks noGrp="1" noChangeArrowheads="1"/>
          </p:cNvSpPr>
          <p:nvPr>
            <p:ph type="subTitle" sz="quarter" idx="1"/>
          </p:nvPr>
        </p:nvSpPr>
        <p:spPr>
          <a:xfrm>
            <a:off x="539750" y="2770188"/>
            <a:ext cx="8208963" cy="1511300"/>
          </a:xfrm>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100000"/>
              </a:lnSpc>
              <a:defRPr sz="2000"/>
            </a:lvl1pPr>
          </a:lstStyle>
          <a:p>
            <a:pPr lvl="0"/>
            <a:r>
              <a:rPr lang="en-GB" noProof="0"/>
              <a:t>Click to edit Master subtitle style</a:t>
            </a:r>
            <a:endParaRPr lang="en-US" noProof="0"/>
          </a:p>
        </p:txBody>
      </p:sp>
      <p:sp>
        <p:nvSpPr>
          <p:cNvPr id="4234" name="Rectangle 138"/>
          <p:cNvSpPr>
            <a:spLocks noChangeArrowheads="1"/>
          </p:cNvSpPr>
          <p:nvPr>
            <p:custDataLst>
              <p:tags r:id="rId1"/>
            </p:custDataLst>
          </p:nvPr>
        </p:nvSpPr>
        <p:spPr bwMode="auto">
          <a:xfrm>
            <a:off x="287338" y="261938"/>
            <a:ext cx="8856662" cy="971550"/>
          </a:xfrm>
          <a:prstGeom prst="rect">
            <a:avLst/>
          </a:prstGeom>
          <a:solidFill>
            <a:srgbClr val="FEFFFF"/>
          </a:solidFill>
          <a:ln>
            <a:noFill/>
          </a:ln>
          <a:effectLst/>
          <a:extLst>
            <a:ext uri="{91240B29-F687-4f45-9708-019B960494DF}">
              <a14:hiddenLine xmlns="" xmlns:a14="http://schemas.microsoft.com/office/drawing/2010/main" w="9525">
                <a:solidFill>
                  <a:schemeClr val="bg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0" hangingPunct="0">
              <a:spcBef>
                <a:spcPct val="0"/>
              </a:spcBef>
            </a:pPr>
            <a:endParaRPr lang="en-US">
              <a:solidFill>
                <a:srgbClr val="FFFFFF"/>
              </a:solidFill>
              <a:latin typeface="Siemens Slab" charset="0"/>
            </a:endParaRPr>
          </a:p>
        </p:txBody>
      </p:sp>
      <p:sp>
        <p:nvSpPr>
          <p:cNvPr id="4236" name="Text Box 140"/>
          <p:cNvSpPr txBox="1">
            <a:spLocks noChangeArrowheads="1"/>
          </p:cNvSpPr>
          <p:nvPr/>
        </p:nvSpPr>
        <p:spPr bwMode="auto">
          <a:xfrm>
            <a:off x="555625" y="6272213"/>
            <a:ext cx="8193088" cy="2778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0" tIns="0" rIns="0" bIns="0" anchor="b"/>
          <a:lstStyle/>
          <a:p>
            <a:pPr algn="r"/>
            <a:r>
              <a:rPr lang="en-US" sz="1200" b="1">
                <a:solidFill>
                  <a:schemeClr val="bg2"/>
                </a:solidFill>
              </a:rPr>
              <a:t>Protection notice / Copyright notice</a:t>
            </a:r>
          </a:p>
        </p:txBody>
      </p:sp>
      <p:pic>
        <p:nvPicPr>
          <p:cNvPr id="4252" name="Picture 156" descr="sie_logo_petrol_rgb_2"/>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7200900" y="423863"/>
            <a:ext cx="1600200" cy="320675"/>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a:xfrm>
            <a:off x="1924050" y="6488113"/>
            <a:ext cx="1079500" cy="273050"/>
          </a:xfrm>
          <a:prstGeom prst="rect">
            <a:avLst/>
          </a:prstGeom>
        </p:spPr>
        <p:txBody>
          <a:bodyPr/>
          <a:lstStyle>
            <a:lvl1pPr>
              <a:defRPr/>
            </a:lvl1pPr>
          </a:lstStyle>
          <a:p>
            <a:r>
              <a:rPr lang="en-US"/>
              <a:t>2008-04-01</a:t>
            </a:r>
          </a:p>
        </p:txBody>
      </p:sp>
      <p:sp>
        <p:nvSpPr>
          <p:cNvPr id="5" name="Footer Placeholder 4"/>
          <p:cNvSpPr>
            <a:spLocks noGrp="1"/>
          </p:cNvSpPr>
          <p:nvPr>
            <p:ph type="ftr" sz="quarter" idx="11"/>
          </p:nvPr>
        </p:nvSpPr>
        <p:spPr>
          <a:xfrm>
            <a:off x="3598863" y="6488113"/>
            <a:ext cx="2339975" cy="273050"/>
          </a:xfrm>
          <a:prstGeom prst="rect">
            <a:avLst/>
          </a:prstGeom>
        </p:spPr>
        <p:txBody>
          <a:bodyPr/>
          <a:lstStyle>
            <a:lvl1pPr>
              <a:defRPr/>
            </a:lvl1pPr>
          </a:lstStyle>
          <a:p>
            <a:r>
              <a:rPr lang="en-US"/>
              <a:t>Author</a:t>
            </a:r>
          </a:p>
        </p:txBody>
      </p:sp>
      <p:sp>
        <p:nvSpPr>
          <p:cNvPr id="6" name="Slide Number Placeholder 5"/>
          <p:cNvSpPr>
            <a:spLocks noGrp="1"/>
          </p:cNvSpPr>
          <p:nvPr>
            <p:ph type="sldNum" sz="quarter" idx="12"/>
          </p:nvPr>
        </p:nvSpPr>
        <p:spPr>
          <a:xfrm>
            <a:off x="539750" y="6488113"/>
            <a:ext cx="877888" cy="273050"/>
          </a:xfrm>
          <a:prstGeom prst="rect">
            <a:avLst/>
          </a:prstGeom>
        </p:spPr>
        <p:txBody>
          <a:bodyPr/>
          <a:lstStyle>
            <a:lvl1pPr>
              <a:defRPr/>
            </a:lvl1pPr>
          </a:lstStyle>
          <a:p>
            <a:r>
              <a:rPr lang="en-US"/>
              <a:t>Page </a:t>
            </a:r>
            <a:fld id="{6C85C549-364F-114A-8190-576025D469D5}" type="slidenum">
              <a:rPr lang="en-US"/>
              <a:pPr/>
              <a:t>‹#›</a:t>
            </a:fld>
            <a:endParaRPr lang="en-US"/>
          </a:p>
        </p:txBody>
      </p:sp>
    </p:spTree>
    <p:extLst>
      <p:ext uri="{BB962C8B-B14F-4D97-AF65-F5344CB8AC3E}">
        <p14:creationId xmlns:p14="http://schemas.microsoft.com/office/powerpoint/2010/main" val="21249086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97663" y="258763"/>
            <a:ext cx="2051050" cy="6013450"/>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539750" y="258763"/>
            <a:ext cx="6005513" cy="601345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a:xfrm>
            <a:off x="1924050" y="6488113"/>
            <a:ext cx="1079500" cy="273050"/>
          </a:xfrm>
          <a:prstGeom prst="rect">
            <a:avLst/>
          </a:prstGeom>
        </p:spPr>
        <p:txBody>
          <a:bodyPr/>
          <a:lstStyle>
            <a:lvl1pPr>
              <a:defRPr/>
            </a:lvl1pPr>
          </a:lstStyle>
          <a:p>
            <a:r>
              <a:rPr lang="en-US"/>
              <a:t>2008-04-01</a:t>
            </a:r>
          </a:p>
        </p:txBody>
      </p:sp>
      <p:sp>
        <p:nvSpPr>
          <p:cNvPr id="5" name="Footer Placeholder 4"/>
          <p:cNvSpPr>
            <a:spLocks noGrp="1"/>
          </p:cNvSpPr>
          <p:nvPr>
            <p:ph type="ftr" sz="quarter" idx="11"/>
          </p:nvPr>
        </p:nvSpPr>
        <p:spPr>
          <a:xfrm>
            <a:off x="3598863" y="6488113"/>
            <a:ext cx="2339975" cy="273050"/>
          </a:xfrm>
          <a:prstGeom prst="rect">
            <a:avLst/>
          </a:prstGeom>
        </p:spPr>
        <p:txBody>
          <a:bodyPr/>
          <a:lstStyle>
            <a:lvl1pPr>
              <a:defRPr/>
            </a:lvl1pPr>
          </a:lstStyle>
          <a:p>
            <a:r>
              <a:rPr lang="en-US"/>
              <a:t>Author</a:t>
            </a:r>
          </a:p>
        </p:txBody>
      </p:sp>
      <p:sp>
        <p:nvSpPr>
          <p:cNvPr id="6" name="Slide Number Placeholder 5"/>
          <p:cNvSpPr>
            <a:spLocks noGrp="1"/>
          </p:cNvSpPr>
          <p:nvPr>
            <p:ph type="sldNum" sz="quarter" idx="12"/>
          </p:nvPr>
        </p:nvSpPr>
        <p:spPr>
          <a:xfrm>
            <a:off x="539750" y="6488113"/>
            <a:ext cx="877888" cy="273050"/>
          </a:xfrm>
          <a:prstGeom prst="rect">
            <a:avLst/>
          </a:prstGeom>
        </p:spPr>
        <p:txBody>
          <a:bodyPr/>
          <a:lstStyle>
            <a:lvl1pPr>
              <a:defRPr/>
            </a:lvl1pPr>
          </a:lstStyle>
          <a:p>
            <a:r>
              <a:rPr lang="en-US"/>
              <a:t>Page </a:t>
            </a:r>
            <a:fld id="{7F1592B3-2FA6-7B4D-8B15-EAB7E4C7F4F9}" type="slidenum">
              <a:rPr lang="en-US"/>
              <a:pPr/>
              <a:t>‹#›</a:t>
            </a:fld>
            <a:endParaRPr lang="en-US"/>
          </a:p>
        </p:txBody>
      </p:sp>
    </p:spTree>
    <p:extLst>
      <p:ext uri="{BB962C8B-B14F-4D97-AF65-F5344CB8AC3E}">
        <p14:creationId xmlns:p14="http://schemas.microsoft.com/office/powerpoint/2010/main" val="39449130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39750" y="258763"/>
            <a:ext cx="6140450" cy="809625"/>
          </a:xfrm>
        </p:spPr>
        <p:txBody>
          <a:bodyPr/>
          <a:lstStyle/>
          <a:p>
            <a:r>
              <a:rPr lang="en-GB"/>
              <a:t>Click to edit Master title style</a:t>
            </a:r>
            <a:endParaRPr lang="en-US"/>
          </a:p>
        </p:txBody>
      </p:sp>
      <p:sp>
        <p:nvSpPr>
          <p:cNvPr id="3" name="Text Placeholder 2"/>
          <p:cNvSpPr>
            <a:spLocks noGrp="1"/>
          </p:cNvSpPr>
          <p:nvPr>
            <p:ph type="body" sz="half" idx="1"/>
          </p:nvPr>
        </p:nvSpPr>
        <p:spPr>
          <a:xfrm>
            <a:off x="539750" y="1590675"/>
            <a:ext cx="4027488" cy="46815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719638" y="1590675"/>
            <a:ext cx="4029075" cy="46815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a:xfrm>
            <a:off x="1924050" y="6488113"/>
            <a:ext cx="1079500" cy="273050"/>
          </a:xfrm>
          <a:prstGeom prst="rect">
            <a:avLst/>
          </a:prstGeom>
        </p:spPr>
        <p:txBody>
          <a:bodyPr/>
          <a:lstStyle>
            <a:lvl1pPr>
              <a:defRPr/>
            </a:lvl1pPr>
          </a:lstStyle>
          <a:p>
            <a:r>
              <a:rPr lang="en-US"/>
              <a:t>2008-04-01</a:t>
            </a:r>
          </a:p>
        </p:txBody>
      </p:sp>
      <p:sp>
        <p:nvSpPr>
          <p:cNvPr id="6" name="Footer Placeholder 5"/>
          <p:cNvSpPr>
            <a:spLocks noGrp="1"/>
          </p:cNvSpPr>
          <p:nvPr>
            <p:ph type="ftr" sz="quarter" idx="11"/>
          </p:nvPr>
        </p:nvSpPr>
        <p:spPr>
          <a:xfrm>
            <a:off x="3598863" y="6488113"/>
            <a:ext cx="2339975" cy="273050"/>
          </a:xfrm>
          <a:prstGeom prst="rect">
            <a:avLst/>
          </a:prstGeom>
        </p:spPr>
        <p:txBody>
          <a:bodyPr/>
          <a:lstStyle>
            <a:lvl1pPr>
              <a:defRPr/>
            </a:lvl1pPr>
          </a:lstStyle>
          <a:p>
            <a:r>
              <a:rPr lang="en-US"/>
              <a:t>Author</a:t>
            </a:r>
          </a:p>
        </p:txBody>
      </p:sp>
      <p:sp>
        <p:nvSpPr>
          <p:cNvPr id="7" name="Slide Number Placeholder 6"/>
          <p:cNvSpPr>
            <a:spLocks noGrp="1"/>
          </p:cNvSpPr>
          <p:nvPr>
            <p:ph type="sldNum" sz="quarter" idx="12"/>
          </p:nvPr>
        </p:nvSpPr>
        <p:spPr>
          <a:xfrm>
            <a:off x="539750" y="6488113"/>
            <a:ext cx="877888" cy="273050"/>
          </a:xfrm>
          <a:prstGeom prst="rect">
            <a:avLst/>
          </a:prstGeom>
        </p:spPr>
        <p:txBody>
          <a:bodyPr/>
          <a:lstStyle>
            <a:lvl1pPr>
              <a:defRPr/>
            </a:lvl1pPr>
          </a:lstStyle>
          <a:p>
            <a:r>
              <a:rPr lang="en-US"/>
              <a:t>Page </a:t>
            </a:r>
            <a:fld id="{977D51B0-7D53-ED4B-8D91-B4A615CD1391}" type="slidenum">
              <a:rPr lang="en-US"/>
              <a:pPr/>
              <a:t>‹#›</a:t>
            </a:fld>
            <a:endParaRPr lang="en-US"/>
          </a:p>
        </p:txBody>
      </p:sp>
    </p:spTree>
    <p:extLst>
      <p:ext uri="{BB962C8B-B14F-4D97-AF65-F5344CB8AC3E}">
        <p14:creationId xmlns:p14="http://schemas.microsoft.com/office/powerpoint/2010/main" val="17963600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a:xfrm>
            <a:off x="1924050" y="6488113"/>
            <a:ext cx="1079500" cy="273050"/>
          </a:xfrm>
          <a:prstGeom prst="rect">
            <a:avLst/>
          </a:prstGeom>
        </p:spPr>
        <p:txBody>
          <a:bodyPr/>
          <a:lstStyle>
            <a:lvl1pPr>
              <a:defRPr/>
            </a:lvl1pPr>
          </a:lstStyle>
          <a:p>
            <a:r>
              <a:rPr lang="en-US"/>
              <a:t>2008-04-01</a:t>
            </a:r>
          </a:p>
        </p:txBody>
      </p:sp>
      <p:sp>
        <p:nvSpPr>
          <p:cNvPr id="5" name="Footer Placeholder 4"/>
          <p:cNvSpPr>
            <a:spLocks noGrp="1"/>
          </p:cNvSpPr>
          <p:nvPr>
            <p:ph type="ftr" sz="quarter" idx="11"/>
          </p:nvPr>
        </p:nvSpPr>
        <p:spPr>
          <a:xfrm>
            <a:off x="3598863" y="6488113"/>
            <a:ext cx="2339975" cy="273050"/>
          </a:xfrm>
          <a:prstGeom prst="rect">
            <a:avLst/>
          </a:prstGeom>
        </p:spPr>
        <p:txBody>
          <a:bodyPr/>
          <a:lstStyle>
            <a:lvl1pPr>
              <a:defRPr/>
            </a:lvl1pPr>
          </a:lstStyle>
          <a:p>
            <a:r>
              <a:rPr lang="en-US"/>
              <a:t>Author</a:t>
            </a:r>
          </a:p>
        </p:txBody>
      </p:sp>
      <p:sp>
        <p:nvSpPr>
          <p:cNvPr id="6" name="Slide Number Placeholder 5"/>
          <p:cNvSpPr>
            <a:spLocks noGrp="1"/>
          </p:cNvSpPr>
          <p:nvPr>
            <p:ph type="sldNum" sz="quarter" idx="12"/>
          </p:nvPr>
        </p:nvSpPr>
        <p:spPr>
          <a:xfrm>
            <a:off x="539750" y="6488113"/>
            <a:ext cx="877888" cy="273050"/>
          </a:xfrm>
          <a:prstGeom prst="rect">
            <a:avLst/>
          </a:prstGeom>
        </p:spPr>
        <p:txBody>
          <a:bodyPr/>
          <a:lstStyle>
            <a:lvl1pPr>
              <a:defRPr/>
            </a:lvl1pPr>
          </a:lstStyle>
          <a:p>
            <a:r>
              <a:rPr lang="en-US"/>
              <a:t>Page </a:t>
            </a:r>
            <a:fld id="{C5C4E259-AF43-1E42-A8D9-A884BFE3184F}" type="slidenum">
              <a:rPr lang="en-US"/>
              <a:pPr/>
              <a:t>‹#›</a:t>
            </a:fld>
            <a:endParaRPr lang="en-US"/>
          </a:p>
        </p:txBody>
      </p:sp>
    </p:spTree>
    <p:extLst>
      <p:ext uri="{BB962C8B-B14F-4D97-AF65-F5344CB8AC3E}">
        <p14:creationId xmlns:p14="http://schemas.microsoft.com/office/powerpoint/2010/main" val="36338185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a:t>Click to edit Master text styles</a:t>
            </a:r>
          </a:p>
        </p:txBody>
      </p:sp>
      <p:sp>
        <p:nvSpPr>
          <p:cNvPr id="4" name="Date Placeholder 3"/>
          <p:cNvSpPr>
            <a:spLocks noGrp="1"/>
          </p:cNvSpPr>
          <p:nvPr>
            <p:ph type="dt" sz="half" idx="10"/>
          </p:nvPr>
        </p:nvSpPr>
        <p:spPr>
          <a:xfrm>
            <a:off x="1924050" y="6488113"/>
            <a:ext cx="1079500" cy="273050"/>
          </a:xfrm>
          <a:prstGeom prst="rect">
            <a:avLst/>
          </a:prstGeom>
        </p:spPr>
        <p:txBody>
          <a:bodyPr/>
          <a:lstStyle>
            <a:lvl1pPr>
              <a:defRPr/>
            </a:lvl1pPr>
          </a:lstStyle>
          <a:p>
            <a:r>
              <a:rPr lang="en-US"/>
              <a:t>2008-04-01</a:t>
            </a:r>
          </a:p>
        </p:txBody>
      </p:sp>
      <p:sp>
        <p:nvSpPr>
          <p:cNvPr id="5" name="Footer Placeholder 4"/>
          <p:cNvSpPr>
            <a:spLocks noGrp="1"/>
          </p:cNvSpPr>
          <p:nvPr>
            <p:ph type="ftr" sz="quarter" idx="11"/>
          </p:nvPr>
        </p:nvSpPr>
        <p:spPr>
          <a:xfrm>
            <a:off x="3598863" y="6488113"/>
            <a:ext cx="2339975" cy="273050"/>
          </a:xfrm>
          <a:prstGeom prst="rect">
            <a:avLst/>
          </a:prstGeom>
        </p:spPr>
        <p:txBody>
          <a:bodyPr/>
          <a:lstStyle>
            <a:lvl1pPr>
              <a:defRPr/>
            </a:lvl1pPr>
          </a:lstStyle>
          <a:p>
            <a:r>
              <a:rPr lang="en-US"/>
              <a:t>Author</a:t>
            </a:r>
          </a:p>
        </p:txBody>
      </p:sp>
      <p:sp>
        <p:nvSpPr>
          <p:cNvPr id="6" name="Slide Number Placeholder 5"/>
          <p:cNvSpPr>
            <a:spLocks noGrp="1"/>
          </p:cNvSpPr>
          <p:nvPr>
            <p:ph type="sldNum" sz="quarter" idx="12"/>
          </p:nvPr>
        </p:nvSpPr>
        <p:spPr>
          <a:xfrm>
            <a:off x="539750" y="6488113"/>
            <a:ext cx="877888" cy="273050"/>
          </a:xfrm>
          <a:prstGeom prst="rect">
            <a:avLst/>
          </a:prstGeom>
        </p:spPr>
        <p:txBody>
          <a:bodyPr/>
          <a:lstStyle>
            <a:lvl1pPr>
              <a:defRPr/>
            </a:lvl1pPr>
          </a:lstStyle>
          <a:p>
            <a:r>
              <a:rPr lang="en-US"/>
              <a:t>Page </a:t>
            </a:r>
            <a:fld id="{39D0370D-F162-2D46-B498-2CBA26678F49}" type="slidenum">
              <a:rPr lang="en-US"/>
              <a:pPr/>
              <a:t>‹#›</a:t>
            </a:fld>
            <a:endParaRPr lang="en-US"/>
          </a:p>
        </p:txBody>
      </p:sp>
    </p:spTree>
    <p:extLst>
      <p:ext uri="{BB962C8B-B14F-4D97-AF65-F5344CB8AC3E}">
        <p14:creationId xmlns:p14="http://schemas.microsoft.com/office/powerpoint/2010/main" val="15413245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539750" y="1590675"/>
            <a:ext cx="4027488" cy="46815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719638" y="1590675"/>
            <a:ext cx="4029075" cy="46815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a:xfrm>
            <a:off x="1924050" y="6488113"/>
            <a:ext cx="1079500" cy="273050"/>
          </a:xfrm>
          <a:prstGeom prst="rect">
            <a:avLst/>
          </a:prstGeom>
        </p:spPr>
        <p:txBody>
          <a:bodyPr/>
          <a:lstStyle>
            <a:lvl1pPr>
              <a:defRPr/>
            </a:lvl1pPr>
          </a:lstStyle>
          <a:p>
            <a:r>
              <a:rPr lang="en-US"/>
              <a:t>2008-04-01</a:t>
            </a:r>
          </a:p>
        </p:txBody>
      </p:sp>
      <p:sp>
        <p:nvSpPr>
          <p:cNvPr id="6" name="Footer Placeholder 5"/>
          <p:cNvSpPr>
            <a:spLocks noGrp="1"/>
          </p:cNvSpPr>
          <p:nvPr>
            <p:ph type="ftr" sz="quarter" idx="11"/>
          </p:nvPr>
        </p:nvSpPr>
        <p:spPr>
          <a:xfrm>
            <a:off x="3598863" y="6488113"/>
            <a:ext cx="2339975" cy="273050"/>
          </a:xfrm>
          <a:prstGeom prst="rect">
            <a:avLst/>
          </a:prstGeom>
        </p:spPr>
        <p:txBody>
          <a:bodyPr/>
          <a:lstStyle>
            <a:lvl1pPr>
              <a:defRPr/>
            </a:lvl1pPr>
          </a:lstStyle>
          <a:p>
            <a:r>
              <a:rPr lang="en-US"/>
              <a:t>Author</a:t>
            </a:r>
          </a:p>
        </p:txBody>
      </p:sp>
      <p:sp>
        <p:nvSpPr>
          <p:cNvPr id="7" name="Slide Number Placeholder 6"/>
          <p:cNvSpPr>
            <a:spLocks noGrp="1"/>
          </p:cNvSpPr>
          <p:nvPr>
            <p:ph type="sldNum" sz="quarter" idx="12"/>
          </p:nvPr>
        </p:nvSpPr>
        <p:spPr>
          <a:xfrm>
            <a:off x="539750" y="6488113"/>
            <a:ext cx="877888" cy="273050"/>
          </a:xfrm>
          <a:prstGeom prst="rect">
            <a:avLst/>
          </a:prstGeom>
        </p:spPr>
        <p:txBody>
          <a:bodyPr/>
          <a:lstStyle>
            <a:lvl1pPr>
              <a:defRPr/>
            </a:lvl1pPr>
          </a:lstStyle>
          <a:p>
            <a:r>
              <a:rPr lang="en-US"/>
              <a:t>Page </a:t>
            </a:r>
            <a:fld id="{0D09E800-23D3-FC4C-8920-BAFB880C42B9}" type="slidenum">
              <a:rPr lang="en-US"/>
              <a:pPr/>
              <a:t>‹#›</a:t>
            </a:fld>
            <a:endParaRPr lang="en-US"/>
          </a:p>
        </p:txBody>
      </p:sp>
    </p:spTree>
    <p:extLst>
      <p:ext uri="{BB962C8B-B14F-4D97-AF65-F5344CB8AC3E}">
        <p14:creationId xmlns:p14="http://schemas.microsoft.com/office/powerpoint/2010/main" val="13866939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a:xfrm>
            <a:off x="1924050" y="6488113"/>
            <a:ext cx="1079500" cy="273050"/>
          </a:xfrm>
          <a:prstGeom prst="rect">
            <a:avLst/>
          </a:prstGeom>
        </p:spPr>
        <p:txBody>
          <a:bodyPr/>
          <a:lstStyle>
            <a:lvl1pPr>
              <a:defRPr/>
            </a:lvl1pPr>
          </a:lstStyle>
          <a:p>
            <a:r>
              <a:rPr lang="en-US"/>
              <a:t>2008-04-01</a:t>
            </a:r>
          </a:p>
        </p:txBody>
      </p:sp>
      <p:sp>
        <p:nvSpPr>
          <p:cNvPr id="8" name="Footer Placeholder 7"/>
          <p:cNvSpPr>
            <a:spLocks noGrp="1"/>
          </p:cNvSpPr>
          <p:nvPr>
            <p:ph type="ftr" sz="quarter" idx="11"/>
          </p:nvPr>
        </p:nvSpPr>
        <p:spPr>
          <a:xfrm>
            <a:off x="3598863" y="6488113"/>
            <a:ext cx="2339975" cy="273050"/>
          </a:xfrm>
          <a:prstGeom prst="rect">
            <a:avLst/>
          </a:prstGeom>
        </p:spPr>
        <p:txBody>
          <a:bodyPr/>
          <a:lstStyle>
            <a:lvl1pPr>
              <a:defRPr/>
            </a:lvl1pPr>
          </a:lstStyle>
          <a:p>
            <a:r>
              <a:rPr lang="en-US"/>
              <a:t>Author</a:t>
            </a:r>
          </a:p>
        </p:txBody>
      </p:sp>
      <p:sp>
        <p:nvSpPr>
          <p:cNvPr id="9" name="Slide Number Placeholder 8"/>
          <p:cNvSpPr>
            <a:spLocks noGrp="1"/>
          </p:cNvSpPr>
          <p:nvPr>
            <p:ph type="sldNum" sz="quarter" idx="12"/>
          </p:nvPr>
        </p:nvSpPr>
        <p:spPr>
          <a:xfrm>
            <a:off x="539750" y="6488113"/>
            <a:ext cx="877888" cy="273050"/>
          </a:xfrm>
          <a:prstGeom prst="rect">
            <a:avLst/>
          </a:prstGeom>
        </p:spPr>
        <p:txBody>
          <a:bodyPr/>
          <a:lstStyle>
            <a:lvl1pPr>
              <a:defRPr/>
            </a:lvl1pPr>
          </a:lstStyle>
          <a:p>
            <a:r>
              <a:rPr lang="en-US"/>
              <a:t>Page </a:t>
            </a:r>
            <a:fld id="{A6D90753-5D73-FB46-9478-16EC186A29A5}" type="slidenum">
              <a:rPr lang="en-US"/>
              <a:pPr/>
              <a:t>‹#›</a:t>
            </a:fld>
            <a:endParaRPr lang="en-US"/>
          </a:p>
        </p:txBody>
      </p:sp>
    </p:spTree>
    <p:extLst>
      <p:ext uri="{BB962C8B-B14F-4D97-AF65-F5344CB8AC3E}">
        <p14:creationId xmlns:p14="http://schemas.microsoft.com/office/powerpoint/2010/main" val="5272564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a:xfrm>
            <a:off x="1924050" y="6488113"/>
            <a:ext cx="1079500" cy="273050"/>
          </a:xfrm>
          <a:prstGeom prst="rect">
            <a:avLst/>
          </a:prstGeom>
        </p:spPr>
        <p:txBody>
          <a:bodyPr/>
          <a:lstStyle>
            <a:lvl1pPr>
              <a:defRPr/>
            </a:lvl1pPr>
          </a:lstStyle>
          <a:p>
            <a:r>
              <a:rPr lang="en-US"/>
              <a:t>2008-04-01</a:t>
            </a:r>
          </a:p>
        </p:txBody>
      </p:sp>
      <p:sp>
        <p:nvSpPr>
          <p:cNvPr id="4" name="Footer Placeholder 3"/>
          <p:cNvSpPr>
            <a:spLocks noGrp="1"/>
          </p:cNvSpPr>
          <p:nvPr>
            <p:ph type="ftr" sz="quarter" idx="11"/>
          </p:nvPr>
        </p:nvSpPr>
        <p:spPr>
          <a:xfrm>
            <a:off x="3598863" y="6488113"/>
            <a:ext cx="2339975" cy="273050"/>
          </a:xfrm>
          <a:prstGeom prst="rect">
            <a:avLst/>
          </a:prstGeom>
        </p:spPr>
        <p:txBody>
          <a:bodyPr/>
          <a:lstStyle>
            <a:lvl1pPr>
              <a:defRPr/>
            </a:lvl1pPr>
          </a:lstStyle>
          <a:p>
            <a:r>
              <a:rPr lang="en-US"/>
              <a:t>Author</a:t>
            </a:r>
          </a:p>
        </p:txBody>
      </p:sp>
      <p:sp>
        <p:nvSpPr>
          <p:cNvPr id="5" name="Slide Number Placeholder 4"/>
          <p:cNvSpPr>
            <a:spLocks noGrp="1"/>
          </p:cNvSpPr>
          <p:nvPr>
            <p:ph type="sldNum" sz="quarter" idx="12"/>
          </p:nvPr>
        </p:nvSpPr>
        <p:spPr>
          <a:xfrm>
            <a:off x="539750" y="6488113"/>
            <a:ext cx="877888" cy="273050"/>
          </a:xfrm>
          <a:prstGeom prst="rect">
            <a:avLst/>
          </a:prstGeom>
        </p:spPr>
        <p:txBody>
          <a:bodyPr/>
          <a:lstStyle>
            <a:lvl1pPr>
              <a:defRPr/>
            </a:lvl1pPr>
          </a:lstStyle>
          <a:p>
            <a:r>
              <a:rPr lang="en-US"/>
              <a:t>Page </a:t>
            </a:r>
            <a:fld id="{12C61B7B-B179-1547-9674-16B330BB6BBB}" type="slidenum">
              <a:rPr lang="en-US"/>
              <a:pPr/>
              <a:t>‹#›</a:t>
            </a:fld>
            <a:endParaRPr lang="en-US"/>
          </a:p>
        </p:txBody>
      </p:sp>
    </p:spTree>
    <p:extLst>
      <p:ext uri="{BB962C8B-B14F-4D97-AF65-F5344CB8AC3E}">
        <p14:creationId xmlns:p14="http://schemas.microsoft.com/office/powerpoint/2010/main" val="7478587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1924050" y="6488113"/>
            <a:ext cx="1079500" cy="273050"/>
          </a:xfrm>
          <a:prstGeom prst="rect">
            <a:avLst/>
          </a:prstGeom>
        </p:spPr>
        <p:txBody>
          <a:bodyPr/>
          <a:lstStyle>
            <a:lvl1pPr>
              <a:defRPr/>
            </a:lvl1pPr>
          </a:lstStyle>
          <a:p>
            <a:r>
              <a:rPr lang="en-US"/>
              <a:t>2008-04-01</a:t>
            </a:r>
          </a:p>
        </p:txBody>
      </p:sp>
      <p:sp>
        <p:nvSpPr>
          <p:cNvPr id="3" name="Footer Placeholder 2"/>
          <p:cNvSpPr>
            <a:spLocks noGrp="1"/>
          </p:cNvSpPr>
          <p:nvPr>
            <p:ph type="ftr" sz="quarter" idx="11"/>
          </p:nvPr>
        </p:nvSpPr>
        <p:spPr>
          <a:xfrm>
            <a:off x="3598863" y="6488113"/>
            <a:ext cx="2339975" cy="273050"/>
          </a:xfrm>
          <a:prstGeom prst="rect">
            <a:avLst/>
          </a:prstGeom>
        </p:spPr>
        <p:txBody>
          <a:bodyPr/>
          <a:lstStyle>
            <a:lvl1pPr>
              <a:defRPr/>
            </a:lvl1pPr>
          </a:lstStyle>
          <a:p>
            <a:r>
              <a:rPr lang="en-US"/>
              <a:t>Author</a:t>
            </a:r>
          </a:p>
        </p:txBody>
      </p:sp>
      <p:sp>
        <p:nvSpPr>
          <p:cNvPr id="4" name="Slide Number Placeholder 3"/>
          <p:cNvSpPr>
            <a:spLocks noGrp="1"/>
          </p:cNvSpPr>
          <p:nvPr>
            <p:ph type="sldNum" sz="quarter" idx="12"/>
          </p:nvPr>
        </p:nvSpPr>
        <p:spPr>
          <a:xfrm>
            <a:off x="539750" y="6488113"/>
            <a:ext cx="877888" cy="273050"/>
          </a:xfrm>
          <a:prstGeom prst="rect">
            <a:avLst/>
          </a:prstGeom>
        </p:spPr>
        <p:txBody>
          <a:bodyPr/>
          <a:lstStyle>
            <a:lvl1pPr>
              <a:defRPr/>
            </a:lvl1pPr>
          </a:lstStyle>
          <a:p>
            <a:r>
              <a:rPr lang="en-US"/>
              <a:t>Page </a:t>
            </a:r>
            <a:fld id="{E1A4CEB1-FB98-5142-BA8C-73DF28C057B7}" type="slidenum">
              <a:rPr lang="en-US"/>
              <a:pPr/>
              <a:t>‹#›</a:t>
            </a:fld>
            <a:endParaRPr lang="en-US"/>
          </a:p>
        </p:txBody>
      </p:sp>
    </p:spTree>
    <p:extLst>
      <p:ext uri="{BB962C8B-B14F-4D97-AF65-F5344CB8AC3E}">
        <p14:creationId xmlns:p14="http://schemas.microsoft.com/office/powerpoint/2010/main" val="30219782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a:xfrm>
            <a:off x="1924050" y="6488113"/>
            <a:ext cx="1079500" cy="273050"/>
          </a:xfrm>
          <a:prstGeom prst="rect">
            <a:avLst/>
          </a:prstGeom>
        </p:spPr>
        <p:txBody>
          <a:bodyPr/>
          <a:lstStyle>
            <a:lvl1pPr>
              <a:defRPr/>
            </a:lvl1pPr>
          </a:lstStyle>
          <a:p>
            <a:r>
              <a:rPr lang="en-US"/>
              <a:t>2008-04-01</a:t>
            </a:r>
          </a:p>
        </p:txBody>
      </p:sp>
      <p:sp>
        <p:nvSpPr>
          <p:cNvPr id="6" name="Footer Placeholder 5"/>
          <p:cNvSpPr>
            <a:spLocks noGrp="1"/>
          </p:cNvSpPr>
          <p:nvPr>
            <p:ph type="ftr" sz="quarter" idx="11"/>
          </p:nvPr>
        </p:nvSpPr>
        <p:spPr>
          <a:xfrm>
            <a:off x="3598863" y="6488113"/>
            <a:ext cx="2339975" cy="273050"/>
          </a:xfrm>
          <a:prstGeom prst="rect">
            <a:avLst/>
          </a:prstGeom>
        </p:spPr>
        <p:txBody>
          <a:bodyPr/>
          <a:lstStyle>
            <a:lvl1pPr>
              <a:defRPr/>
            </a:lvl1pPr>
          </a:lstStyle>
          <a:p>
            <a:r>
              <a:rPr lang="en-US"/>
              <a:t>Author</a:t>
            </a:r>
          </a:p>
        </p:txBody>
      </p:sp>
      <p:sp>
        <p:nvSpPr>
          <p:cNvPr id="7" name="Slide Number Placeholder 6"/>
          <p:cNvSpPr>
            <a:spLocks noGrp="1"/>
          </p:cNvSpPr>
          <p:nvPr>
            <p:ph type="sldNum" sz="quarter" idx="12"/>
          </p:nvPr>
        </p:nvSpPr>
        <p:spPr>
          <a:xfrm>
            <a:off x="539750" y="6488113"/>
            <a:ext cx="877888" cy="273050"/>
          </a:xfrm>
          <a:prstGeom prst="rect">
            <a:avLst/>
          </a:prstGeom>
        </p:spPr>
        <p:txBody>
          <a:bodyPr/>
          <a:lstStyle>
            <a:lvl1pPr>
              <a:defRPr/>
            </a:lvl1pPr>
          </a:lstStyle>
          <a:p>
            <a:r>
              <a:rPr lang="en-US"/>
              <a:t>Page </a:t>
            </a:r>
            <a:fld id="{645424AC-F794-F448-AAA5-1910C0F01268}" type="slidenum">
              <a:rPr lang="en-US"/>
              <a:pPr/>
              <a:t>‹#›</a:t>
            </a:fld>
            <a:endParaRPr lang="en-US"/>
          </a:p>
        </p:txBody>
      </p:sp>
    </p:spTree>
    <p:extLst>
      <p:ext uri="{BB962C8B-B14F-4D97-AF65-F5344CB8AC3E}">
        <p14:creationId xmlns:p14="http://schemas.microsoft.com/office/powerpoint/2010/main" val="40765114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Drag picture to placeholder or click icon to add</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a:xfrm>
            <a:off x="1924050" y="6488113"/>
            <a:ext cx="1079500" cy="273050"/>
          </a:xfrm>
          <a:prstGeom prst="rect">
            <a:avLst/>
          </a:prstGeom>
        </p:spPr>
        <p:txBody>
          <a:bodyPr/>
          <a:lstStyle>
            <a:lvl1pPr>
              <a:defRPr/>
            </a:lvl1pPr>
          </a:lstStyle>
          <a:p>
            <a:r>
              <a:rPr lang="en-US"/>
              <a:t>2008-04-01</a:t>
            </a:r>
          </a:p>
        </p:txBody>
      </p:sp>
      <p:sp>
        <p:nvSpPr>
          <p:cNvPr id="6" name="Footer Placeholder 5"/>
          <p:cNvSpPr>
            <a:spLocks noGrp="1"/>
          </p:cNvSpPr>
          <p:nvPr>
            <p:ph type="ftr" sz="quarter" idx="11"/>
          </p:nvPr>
        </p:nvSpPr>
        <p:spPr>
          <a:xfrm>
            <a:off x="3598863" y="6488113"/>
            <a:ext cx="2339975" cy="273050"/>
          </a:xfrm>
          <a:prstGeom prst="rect">
            <a:avLst/>
          </a:prstGeom>
        </p:spPr>
        <p:txBody>
          <a:bodyPr/>
          <a:lstStyle>
            <a:lvl1pPr>
              <a:defRPr/>
            </a:lvl1pPr>
          </a:lstStyle>
          <a:p>
            <a:r>
              <a:rPr lang="en-US"/>
              <a:t>Author</a:t>
            </a:r>
          </a:p>
        </p:txBody>
      </p:sp>
      <p:sp>
        <p:nvSpPr>
          <p:cNvPr id="7" name="Slide Number Placeholder 6"/>
          <p:cNvSpPr>
            <a:spLocks noGrp="1"/>
          </p:cNvSpPr>
          <p:nvPr>
            <p:ph type="sldNum" sz="quarter" idx="12"/>
          </p:nvPr>
        </p:nvSpPr>
        <p:spPr>
          <a:xfrm>
            <a:off x="539750" y="6488113"/>
            <a:ext cx="877888" cy="273050"/>
          </a:xfrm>
          <a:prstGeom prst="rect">
            <a:avLst/>
          </a:prstGeom>
        </p:spPr>
        <p:txBody>
          <a:bodyPr/>
          <a:lstStyle>
            <a:lvl1pPr>
              <a:defRPr/>
            </a:lvl1pPr>
          </a:lstStyle>
          <a:p>
            <a:r>
              <a:rPr lang="en-US"/>
              <a:t>Page </a:t>
            </a:r>
            <a:fld id="{74D8CA91-F21F-BA47-A466-FA099372EC57}" type="slidenum">
              <a:rPr lang="en-US"/>
              <a:pPr/>
              <a:t>‹#›</a:t>
            </a:fld>
            <a:endParaRPr lang="en-US"/>
          </a:p>
        </p:txBody>
      </p:sp>
    </p:spTree>
    <p:extLst>
      <p:ext uri="{BB962C8B-B14F-4D97-AF65-F5344CB8AC3E}">
        <p14:creationId xmlns:p14="http://schemas.microsoft.com/office/powerpoint/2010/main" val="11342095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154" name="Rectangle 130"/>
          <p:cNvSpPr>
            <a:spLocks noChangeArrowheads="1"/>
          </p:cNvSpPr>
          <p:nvPr>
            <p:custDataLst>
              <p:tags r:id="rId14"/>
            </p:custDataLst>
          </p:nvPr>
        </p:nvSpPr>
        <p:spPr bwMode="auto">
          <a:xfrm>
            <a:off x="287338" y="261938"/>
            <a:ext cx="8856662" cy="971550"/>
          </a:xfrm>
          <a:prstGeom prst="rect">
            <a:avLst/>
          </a:prstGeom>
          <a:solidFill>
            <a:srgbClr val="FEFFFF"/>
          </a:solidFill>
          <a:ln>
            <a:noFill/>
          </a:ln>
          <a:effectLst/>
          <a:extLst>
            <a:ext uri="{91240B29-F687-4f45-9708-019B960494DF}">
              <a14:hiddenLine xmlns="" xmlns:a14="http://schemas.microsoft.com/office/drawing/2010/main" w="9525">
                <a:solidFill>
                  <a:schemeClr val="bg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0" hangingPunct="0">
              <a:spcBef>
                <a:spcPct val="0"/>
              </a:spcBef>
            </a:pPr>
            <a:endParaRPr lang="en-US">
              <a:solidFill>
                <a:srgbClr val="FFFFFF"/>
              </a:solidFill>
              <a:latin typeface="Siemens Slab" charset="0"/>
            </a:endParaRPr>
          </a:p>
        </p:txBody>
      </p:sp>
      <p:sp>
        <p:nvSpPr>
          <p:cNvPr id="1139" name="Rectangle 115"/>
          <p:cNvSpPr>
            <a:spLocks noGrp="1" noChangeArrowheads="1"/>
          </p:cNvSpPr>
          <p:nvPr>
            <p:ph type="title"/>
          </p:nvPr>
        </p:nvSpPr>
        <p:spPr bwMode="auto">
          <a:xfrm>
            <a:off x="539750" y="258763"/>
            <a:ext cx="6140450" cy="809625"/>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b" anchorCtr="0" compatLnSpc="1">
            <a:prstTxWarp prst="textNoShape">
              <a:avLst/>
            </a:prstTxWarp>
          </a:bodyPr>
          <a:lstStyle/>
          <a:p>
            <a:pPr lvl="0"/>
            <a:r>
              <a:rPr lang="en-US"/>
              <a:t>Mastertitelformat bearbeiten</a:t>
            </a:r>
          </a:p>
        </p:txBody>
      </p:sp>
      <p:sp>
        <p:nvSpPr>
          <p:cNvPr id="1140" name="Rectangle 116"/>
          <p:cNvSpPr>
            <a:spLocks noGrp="1" noChangeArrowheads="1"/>
          </p:cNvSpPr>
          <p:nvPr>
            <p:ph type="body" idx="1"/>
          </p:nvPr>
        </p:nvSpPr>
        <p:spPr bwMode="auto">
          <a:xfrm>
            <a:off x="539750" y="1590675"/>
            <a:ext cx="8208963" cy="4681538"/>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p>
            <a:pPr lvl="0"/>
            <a:r>
              <a:rPr lang="en-US"/>
              <a:t>Mastertextformat bearbeiten</a:t>
            </a:r>
          </a:p>
          <a:p>
            <a:pPr lvl="1"/>
            <a:r>
              <a:rPr lang="en-US"/>
              <a:t>Zweite Ebene</a:t>
            </a:r>
          </a:p>
          <a:p>
            <a:pPr lvl="2"/>
            <a:r>
              <a:rPr lang="en-US"/>
              <a:t>Dritte Ebene</a:t>
            </a:r>
          </a:p>
          <a:p>
            <a:pPr lvl="3"/>
            <a:r>
              <a:rPr lang="en-US"/>
              <a:t>Vierte Ebene</a:t>
            </a:r>
          </a:p>
          <a:p>
            <a:pPr lvl="4"/>
            <a:r>
              <a:rPr lang="en-US"/>
              <a:t>Fünfte Ebene</a:t>
            </a:r>
          </a:p>
        </p:txBody>
      </p:sp>
      <p:pic>
        <p:nvPicPr>
          <p:cNvPr id="1189" name="Picture 165" descr="sie_logo_petrol_rgb_2"/>
          <p:cNvPicPr>
            <a:picLocks noChangeAspect="1" noChangeArrowheads="1"/>
          </p:cNvPicPr>
          <p:nvPr/>
        </p:nvPicPr>
        <p:blipFill>
          <a:blip r:embed="rId15" cstate="screen">
            <a:extLst>
              <a:ext uri="{28A0092B-C50C-407E-A947-70E740481C1C}">
                <a14:useLocalDpi xmlns:a14="http://schemas.microsoft.com/office/drawing/2010/main"/>
              </a:ext>
            </a:extLst>
          </a:blip>
          <a:srcRect/>
          <a:stretch>
            <a:fillRect/>
          </a:stretch>
        </p:blipFill>
        <p:spPr bwMode="auto">
          <a:xfrm>
            <a:off x="7200900" y="423863"/>
            <a:ext cx="1600200" cy="320675"/>
          </a:xfrm>
          <a:prstGeom prst="rect">
            <a:avLst/>
          </a:prstGeom>
          <a:noFill/>
          <a:extLst>
            <a:ext uri="{909E8E84-426E-40dd-AFC4-6F175D3DCCD1}">
              <a14:hiddenFill xmlns=""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p:txStyles>
    <p:titleStyle>
      <a:lvl1pPr algn="l" rtl="0" eaLnBrk="1" fontAlgn="base" hangingPunct="1">
        <a:spcBef>
          <a:spcPct val="0"/>
        </a:spcBef>
        <a:spcAft>
          <a:spcPct val="0"/>
        </a:spcAft>
        <a:defRPr sz="2000" b="1">
          <a:solidFill>
            <a:schemeClr val="tx1"/>
          </a:solidFill>
          <a:latin typeface="+mj-lt"/>
          <a:ea typeface="+mj-ea"/>
          <a:cs typeface="+mj-cs"/>
        </a:defRPr>
      </a:lvl1pPr>
      <a:lvl2pPr algn="l" rtl="0" eaLnBrk="1" fontAlgn="base" hangingPunct="1">
        <a:spcBef>
          <a:spcPct val="0"/>
        </a:spcBef>
        <a:spcAft>
          <a:spcPct val="0"/>
        </a:spcAft>
        <a:defRPr sz="2000" b="1">
          <a:solidFill>
            <a:schemeClr val="tx1"/>
          </a:solidFill>
          <a:latin typeface="Arial" charset="0"/>
          <a:ea typeface="Geneva" charset="0"/>
        </a:defRPr>
      </a:lvl2pPr>
      <a:lvl3pPr algn="l" rtl="0" eaLnBrk="1" fontAlgn="base" hangingPunct="1">
        <a:spcBef>
          <a:spcPct val="0"/>
        </a:spcBef>
        <a:spcAft>
          <a:spcPct val="0"/>
        </a:spcAft>
        <a:defRPr sz="2000" b="1">
          <a:solidFill>
            <a:schemeClr val="tx1"/>
          </a:solidFill>
          <a:latin typeface="Arial" charset="0"/>
          <a:ea typeface="Geneva" charset="0"/>
        </a:defRPr>
      </a:lvl3pPr>
      <a:lvl4pPr algn="l" rtl="0" eaLnBrk="1" fontAlgn="base" hangingPunct="1">
        <a:spcBef>
          <a:spcPct val="0"/>
        </a:spcBef>
        <a:spcAft>
          <a:spcPct val="0"/>
        </a:spcAft>
        <a:defRPr sz="2000" b="1">
          <a:solidFill>
            <a:schemeClr val="tx1"/>
          </a:solidFill>
          <a:latin typeface="Arial" charset="0"/>
          <a:ea typeface="Geneva" charset="0"/>
        </a:defRPr>
      </a:lvl4pPr>
      <a:lvl5pPr algn="l" rtl="0" eaLnBrk="1" fontAlgn="base" hangingPunct="1">
        <a:spcBef>
          <a:spcPct val="0"/>
        </a:spcBef>
        <a:spcAft>
          <a:spcPct val="0"/>
        </a:spcAft>
        <a:defRPr sz="2000" b="1">
          <a:solidFill>
            <a:schemeClr val="tx1"/>
          </a:solidFill>
          <a:latin typeface="Arial" charset="0"/>
          <a:ea typeface="Geneva" charset="0"/>
        </a:defRPr>
      </a:lvl5pPr>
      <a:lvl6pPr marL="457200" algn="l" rtl="0" eaLnBrk="1" fontAlgn="base" hangingPunct="1">
        <a:spcBef>
          <a:spcPct val="0"/>
        </a:spcBef>
        <a:spcAft>
          <a:spcPct val="0"/>
        </a:spcAft>
        <a:defRPr sz="2000" b="1">
          <a:solidFill>
            <a:schemeClr val="tx1"/>
          </a:solidFill>
          <a:latin typeface="Arial" charset="0"/>
          <a:ea typeface="Geneva" charset="0"/>
        </a:defRPr>
      </a:lvl6pPr>
      <a:lvl7pPr marL="914400" algn="l" rtl="0" eaLnBrk="1" fontAlgn="base" hangingPunct="1">
        <a:spcBef>
          <a:spcPct val="0"/>
        </a:spcBef>
        <a:spcAft>
          <a:spcPct val="0"/>
        </a:spcAft>
        <a:defRPr sz="2000" b="1">
          <a:solidFill>
            <a:schemeClr val="tx1"/>
          </a:solidFill>
          <a:latin typeface="Arial" charset="0"/>
          <a:ea typeface="Geneva" charset="0"/>
        </a:defRPr>
      </a:lvl7pPr>
      <a:lvl8pPr marL="1371600" algn="l" rtl="0" eaLnBrk="1" fontAlgn="base" hangingPunct="1">
        <a:spcBef>
          <a:spcPct val="0"/>
        </a:spcBef>
        <a:spcAft>
          <a:spcPct val="0"/>
        </a:spcAft>
        <a:defRPr sz="2000" b="1">
          <a:solidFill>
            <a:schemeClr val="tx1"/>
          </a:solidFill>
          <a:latin typeface="Arial" charset="0"/>
          <a:ea typeface="Geneva" charset="0"/>
        </a:defRPr>
      </a:lvl8pPr>
      <a:lvl9pPr marL="1828800" algn="l" rtl="0" eaLnBrk="1" fontAlgn="base" hangingPunct="1">
        <a:spcBef>
          <a:spcPct val="0"/>
        </a:spcBef>
        <a:spcAft>
          <a:spcPct val="0"/>
        </a:spcAft>
        <a:defRPr sz="2000" b="1">
          <a:solidFill>
            <a:schemeClr val="tx1"/>
          </a:solidFill>
          <a:latin typeface="Arial" charset="0"/>
          <a:ea typeface="Geneva" charset="0"/>
        </a:defRPr>
      </a:lvl9pPr>
    </p:titleStyle>
    <p:bodyStyle>
      <a:lvl1pPr algn="l" rtl="0" eaLnBrk="1" fontAlgn="base" hangingPunct="1">
        <a:lnSpc>
          <a:spcPct val="110000"/>
        </a:lnSpc>
        <a:spcBef>
          <a:spcPct val="0"/>
        </a:spcBef>
        <a:spcAft>
          <a:spcPct val="0"/>
        </a:spcAft>
        <a:buFont typeface="Wingdings" charset="0"/>
        <a:defRPr>
          <a:solidFill>
            <a:schemeClr val="tx1"/>
          </a:solidFill>
          <a:latin typeface="+mn-lt"/>
          <a:ea typeface="+mn-ea"/>
          <a:cs typeface="+mn-cs"/>
        </a:defRPr>
      </a:lvl1pPr>
      <a:lvl2pPr marL="1905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2pPr>
      <a:lvl3pPr marL="3810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3pPr>
      <a:lvl4pPr marL="573088" indent="-190500"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4pPr>
      <a:lvl5pPr marL="7635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5pPr>
      <a:lvl6pPr marL="12207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6pPr>
      <a:lvl7pPr marL="16779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7pPr>
      <a:lvl8pPr marL="21351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8pPr>
      <a:lvl9pPr marL="25923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xml"/><Relationship Id="rId5" Type="http://schemas.openxmlformats.org/officeDocument/2006/relationships/image" Target="../media/image1.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3.emf"/></Relationships>
</file>

<file path=ppt/slides/_rels/slide1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image" Target="../media/image10.jpeg"/></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emf"/></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3.emf"/></Relationships>
</file>

<file path=ppt/slides/_rels/slide1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3.emf"/></Relationships>
</file>

<file path=ppt/slides/_rels/slide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3.emf"/></Relationships>
</file>

<file path=ppt/slides/_rels/slide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21220" y="-78659"/>
            <a:ext cx="9265220" cy="6936659"/>
          </a:xfrm>
          <a:prstGeom prst="rect">
            <a:avLst/>
          </a:prstGeom>
        </p:spPr>
      </p:pic>
      <p:grpSp>
        <p:nvGrpSpPr>
          <p:cNvPr id="500738" name="Group 2"/>
          <p:cNvGrpSpPr>
            <a:grpSpLocks/>
          </p:cNvGrpSpPr>
          <p:nvPr/>
        </p:nvGrpSpPr>
        <p:grpSpPr bwMode="auto">
          <a:xfrm>
            <a:off x="287338" y="260350"/>
            <a:ext cx="8856662" cy="973138"/>
            <a:chOff x="181" y="164"/>
            <a:chExt cx="5579" cy="613"/>
          </a:xfrm>
        </p:grpSpPr>
        <p:sp>
          <p:nvSpPr>
            <p:cNvPr id="500739" name="Rectangle 3"/>
            <p:cNvSpPr>
              <a:spLocks noChangeArrowheads="1"/>
            </p:cNvSpPr>
            <p:nvPr>
              <p:custDataLst>
                <p:tags r:id="rId1"/>
              </p:custDataLst>
            </p:nvPr>
          </p:nvSpPr>
          <p:spPr bwMode="auto">
            <a:xfrm>
              <a:off x="181" y="164"/>
              <a:ext cx="5579" cy="613"/>
            </a:xfrm>
            <a:prstGeom prst="rect">
              <a:avLst/>
            </a:prstGeom>
            <a:solidFill>
              <a:srgbClr val="FEFFFF"/>
            </a:solidFill>
            <a:ln>
              <a:noFill/>
            </a:ln>
            <a:effectLst/>
            <a:extLst>
              <a:ext uri="{91240B29-F687-4f45-9708-019B960494DF}">
                <a14:hiddenLine xmlns="" xmlns:a14="http://schemas.microsoft.com/office/drawing/2010/main" w="9525">
                  <a:solidFill>
                    <a:schemeClr val="bg2"/>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0" hangingPunct="0">
                <a:spcBef>
                  <a:spcPct val="0"/>
                </a:spcBef>
              </a:pPr>
              <a:endParaRPr lang="en-US">
                <a:solidFill>
                  <a:srgbClr val="FFFFFF"/>
                </a:solidFill>
              </a:endParaRPr>
            </a:p>
          </p:txBody>
        </p:sp>
        <p:pic>
          <p:nvPicPr>
            <p:cNvPr id="500740" name="Picture 4" descr="sie_logo_petrol_rgb_2"/>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4536" y="267"/>
              <a:ext cx="1008" cy="202"/>
            </a:xfrm>
            <a:prstGeom prst="rect">
              <a:avLst/>
            </a:prstGeom>
            <a:noFill/>
            <a:extLst>
              <a:ext uri="{909E8E84-426E-40dd-AFC4-6F175D3DCCD1}">
                <a14:hiddenFill xmlns="" xmlns:a14="http://schemas.microsoft.com/office/drawing/2010/main">
                  <a:solidFill>
                    <a:srgbClr val="FFFFFF"/>
                  </a:solidFill>
                </a14:hiddenFill>
              </a:ext>
            </a:extLst>
          </p:spPr>
        </p:pic>
      </p:grpSp>
      <p:sp>
        <p:nvSpPr>
          <p:cNvPr id="500743" name="Rectangle 7"/>
          <p:cNvSpPr>
            <a:spLocks noGrp="1" noChangeArrowheads="1"/>
          </p:cNvSpPr>
          <p:nvPr>
            <p:ph type="ctrTitle"/>
          </p:nvPr>
        </p:nvSpPr>
        <p:spPr/>
        <p:txBody>
          <a:bodyPr/>
          <a:lstStyle/>
          <a:p>
            <a:r>
              <a:rPr lang="en-GB" dirty="0"/>
              <a:t>Water, water everywhere? </a:t>
            </a:r>
            <a:br>
              <a:rPr lang="en-GB" dirty="0"/>
            </a:br>
            <a:r>
              <a:rPr lang="en-GB" dirty="0"/>
              <a:t>		</a:t>
            </a:r>
            <a:endParaRPr lang="en-US" dirty="0"/>
          </a:p>
        </p:txBody>
      </p:sp>
      <p:sp>
        <p:nvSpPr>
          <p:cNvPr id="9" name="Rectangle 5"/>
          <p:cNvSpPr>
            <a:spLocks noChangeArrowheads="1"/>
          </p:cNvSpPr>
          <p:nvPr/>
        </p:nvSpPr>
        <p:spPr bwMode="auto">
          <a:xfrm flipV="1">
            <a:off x="-108520" y="6381328"/>
            <a:ext cx="9268958" cy="489372"/>
          </a:xfrm>
          <a:prstGeom prst="rect">
            <a:avLst/>
          </a:prstGeom>
          <a:solidFill>
            <a:srgbClr val="AF235F"/>
          </a:solidFill>
          <a:ln>
            <a:noFill/>
          </a:ln>
          <a:effectLst/>
        </p:spPr>
        <p:txBody>
          <a:bodyPr wrap="none" anchor="ctr"/>
          <a:lstStyle/>
          <a:p>
            <a:endParaRPr lang="en-US"/>
          </a:p>
        </p:txBody>
      </p:sp>
      <p:sp>
        <p:nvSpPr>
          <p:cNvPr id="10" name="Text Box 6"/>
          <p:cNvSpPr txBox="1">
            <a:spLocks noChangeArrowheads="1"/>
          </p:cNvSpPr>
          <p:nvPr/>
        </p:nvSpPr>
        <p:spPr bwMode="auto">
          <a:xfrm>
            <a:off x="555625" y="6414889"/>
            <a:ext cx="8193088" cy="277812"/>
          </a:xfrm>
          <a:prstGeom prst="rect">
            <a:avLst/>
          </a:prstGeom>
          <a:solidFill>
            <a:schemeClr val="bg1">
              <a:alpha val="0"/>
            </a:schemeClr>
          </a:solidFill>
          <a:ln>
            <a:noFill/>
          </a:ln>
          <a:effectLst/>
        </p:spPr>
        <p:txBody>
          <a:bodyPr lIns="0" tIns="0" rIns="0" bIns="0" anchor="b"/>
          <a:lstStyle/>
          <a:p>
            <a:pPr algn="r"/>
            <a:r>
              <a:rPr lang="en-US" sz="1200" b="1" dirty="0">
                <a:solidFill>
                  <a:schemeClr val="bg2"/>
                </a:solidFill>
              </a:rPr>
              <a:t>© Siemens AG 2012. All rights reserved.</a:t>
            </a:r>
          </a:p>
        </p:txBody>
      </p:sp>
      <p:sp>
        <p:nvSpPr>
          <p:cNvPr id="11" name="Slide Number Placeholder 5"/>
          <p:cNvSpPr txBox="1">
            <a:spLocks/>
          </p:cNvSpPr>
          <p:nvPr/>
        </p:nvSpPr>
        <p:spPr>
          <a:xfrm>
            <a:off x="539552" y="6464696"/>
            <a:ext cx="2609924" cy="369888"/>
          </a:xfrm>
          <a:prstGeom prst="rect">
            <a:avLst/>
          </a:prstGeom>
        </p:spPr>
        <p:txBody>
          <a:bodyPr/>
          <a:lstStyle>
            <a:defPPr>
              <a:defRPr lang="de-DE"/>
            </a:defPPr>
            <a:lvl1pPr algn="l" rtl="0" fontAlgn="base">
              <a:spcBef>
                <a:spcPct val="50000"/>
              </a:spcBef>
              <a:spcAft>
                <a:spcPct val="0"/>
              </a:spcAft>
              <a:defRPr sz="2000" kern="1200">
                <a:solidFill>
                  <a:schemeClr val="tx1"/>
                </a:solidFill>
                <a:latin typeface="Arial" charset="0"/>
                <a:ea typeface="Geneva" charset="0"/>
                <a:cs typeface="+mn-cs"/>
              </a:defRPr>
            </a:lvl1pPr>
            <a:lvl2pPr marL="457200" algn="l" rtl="0" fontAlgn="base">
              <a:spcBef>
                <a:spcPct val="50000"/>
              </a:spcBef>
              <a:spcAft>
                <a:spcPct val="0"/>
              </a:spcAft>
              <a:defRPr sz="2000" kern="1200">
                <a:solidFill>
                  <a:schemeClr val="tx1"/>
                </a:solidFill>
                <a:latin typeface="Arial" charset="0"/>
                <a:ea typeface="Geneva" charset="0"/>
                <a:cs typeface="+mn-cs"/>
              </a:defRPr>
            </a:lvl2pPr>
            <a:lvl3pPr marL="914400" algn="l" rtl="0" fontAlgn="base">
              <a:spcBef>
                <a:spcPct val="50000"/>
              </a:spcBef>
              <a:spcAft>
                <a:spcPct val="0"/>
              </a:spcAft>
              <a:defRPr sz="2000" kern="1200">
                <a:solidFill>
                  <a:schemeClr val="tx1"/>
                </a:solidFill>
                <a:latin typeface="Arial" charset="0"/>
                <a:ea typeface="Geneva" charset="0"/>
                <a:cs typeface="+mn-cs"/>
              </a:defRPr>
            </a:lvl3pPr>
            <a:lvl4pPr marL="1371600" algn="l" rtl="0" fontAlgn="base">
              <a:spcBef>
                <a:spcPct val="50000"/>
              </a:spcBef>
              <a:spcAft>
                <a:spcPct val="0"/>
              </a:spcAft>
              <a:defRPr sz="2000" kern="1200">
                <a:solidFill>
                  <a:schemeClr val="tx1"/>
                </a:solidFill>
                <a:latin typeface="Arial" charset="0"/>
                <a:ea typeface="Geneva" charset="0"/>
                <a:cs typeface="+mn-cs"/>
              </a:defRPr>
            </a:lvl4pPr>
            <a:lvl5pPr marL="1828800" algn="l" rtl="0" fontAlgn="base">
              <a:spcBef>
                <a:spcPct val="50000"/>
              </a:spcBef>
              <a:spcAft>
                <a:spcPct val="0"/>
              </a:spcAft>
              <a:defRPr sz="2000" kern="1200">
                <a:solidFill>
                  <a:schemeClr val="tx1"/>
                </a:solidFill>
                <a:latin typeface="Arial" charset="0"/>
                <a:ea typeface="Geneva" charset="0"/>
                <a:cs typeface="+mn-cs"/>
              </a:defRPr>
            </a:lvl5pPr>
            <a:lvl6pPr marL="2286000" algn="l" defTabSz="457200" rtl="0" eaLnBrk="1" latinLnBrk="0" hangingPunct="1">
              <a:defRPr sz="2000" kern="1200">
                <a:solidFill>
                  <a:schemeClr val="tx1"/>
                </a:solidFill>
                <a:latin typeface="Arial" charset="0"/>
                <a:ea typeface="Geneva" charset="0"/>
                <a:cs typeface="+mn-cs"/>
              </a:defRPr>
            </a:lvl6pPr>
            <a:lvl7pPr marL="2743200" algn="l" defTabSz="457200" rtl="0" eaLnBrk="1" latinLnBrk="0" hangingPunct="1">
              <a:defRPr sz="2000" kern="1200">
                <a:solidFill>
                  <a:schemeClr val="tx1"/>
                </a:solidFill>
                <a:latin typeface="Arial" charset="0"/>
                <a:ea typeface="Geneva" charset="0"/>
                <a:cs typeface="+mn-cs"/>
              </a:defRPr>
            </a:lvl7pPr>
            <a:lvl8pPr marL="3200400" algn="l" defTabSz="457200" rtl="0" eaLnBrk="1" latinLnBrk="0" hangingPunct="1">
              <a:defRPr sz="2000" kern="1200">
                <a:solidFill>
                  <a:schemeClr val="tx1"/>
                </a:solidFill>
                <a:latin typeface="Arial" charset="0"/>
                <a:ea typeface="Geneva" charset="0"/>
                <a:cs typeface="+mn-cs"/>
              </a:defRPr>
            </a:lvl8pPr>
            <a:lvl9pPr marL="3657600" algn="l" defTabSz="457200" rtl="0" eaLnBrk="1" latinLnBrk="0" hangingPunct="1">
              <a:defRPr sz="2000" kern="1200">
                <a:solidFill>
                  <a:schemeClr val="tx1"/>
                </a:solidFill>
                <a:latin typeface="Arial" charset="0"/>
                <a:ea typeface="Geneva" charset="0"/>
                <a:cs typeface="+mn-cs"/>
              </a:defRPr>
            </a:lvl9pPr>
          </a:lstStyle>
          <a:p>
            <a:r>
              <a:rPr lang="en-US" sz="1200" dirty="0" err="1">
                <a:solidFill>
                  <a:schemeClr val="bg2"/>
                </a:solidFill>
              </a:rPr>
              <a:t>www.siemens.co.uk</a:t>
            </a:r>
            <a:r>
              <a:rPr lang="en-US" sz="1200" dirty="0">
                <a:solidFill>
                  <a:schemeClr val="bg2"/>
                </a:solidFill>
              </a:rPr>
              <a:t>/education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732240" y="1243391"/>
            <a:ext cx="1379539" cy="4485021"/>
          </a:xfrm>
          <a:prstGeom prst="rect">
            <a:avLst/>
          </a:prstGeom>
        </p:spPr>
      </p:pic>
      <p:pic>
        <p:nvPicPr>
          <p:cNvPr id="13" name="Picture 12"/>
          <p:cNvPicPr>
            <a:picLocks noChangeAspect="1"/>
          </p:cNvPicPr>
          <p:nvPr/>
        </p:nvPicPr>
        <p:blipFill>
          <a:blip r:embed="rId4"/>
          <a:stretch>
            <a:fillRect/>
          </a:stretch>
        </p:blipFill>
        <p:spPr>
          <a:xfrm>
            <a:off x="323528" y="260648"/>
            <a:ext cx="8830096" cy="977900"/>
          </a:xfrm>
          <a:prstGeom prst="rect">
            <a:avLst/>
          </a:prstGeom>
          <a:ln>
            <a:solidFill>
              <a:srgbClr val="949EAA"/>
            </a:solidFill>
          </a:ln>
        </p:spPr>
      </p:pic>
      <p:sp>
        <p:nvSpPr>
          <p:cNvPr id="416770" name="Rectangle 2"/>
          <p:cNvSpPr>
            <a:spLocks noGrp="1" noChangeArrowheads="1"/>
          </p:cNvSpPr>
          <p:nvPr>
            <p:ph type="title"/>
          </p:nvPr>
        </p:nvSpPr>
        <p:spPr>
          <a:xfrm>
            <a:off x="539750" y="243111"/>
            <a:ext cx="6140450" cy="809625"/>
          </a:xfrm>
        </p:spPr>
        <p:txBody>
          <a:bodyPr/>
          <a:lstStyle/>
          <a:p>
            <a:r>
              <a:rPr lang="en-GB" dirty="0">
                <a:solidFill>
                  <a:srgbClr val="AF235F"/>
                </a:solidFill>
              </a:rPr>
              <a:t>Water, water, everywhere?</a:t>
            </a:r>
          </a:p>
        </p:txBody>
      </p:sp>
      <p:sp>
        <p:nvSpPr>
          <p:cNvPr id="416771" name="Rectangle 3"/>
          <p:cNvSpPr>
            <a:spLocks noGrp="1" noChangeArrowheads="1"/>
          </p:cNvSpPr>
          <p:nvPr>
            <p:ph type="body" sz="half" idx="1"/>
          </p:nvPr>
        </p:nvSpPr>
        <p:spPr>
          <a:xfrm>
            <a:off x="539552" y="1628800"/>
            <a:ext cx="4824536" cy="4681538"/>
          </a:xfrm>
          <a:noFill/>
          <a:ln/>
        </p:spPr>
        <p:txBody>
          <a:bodyPr/>
          <a:lstStyle/>
          <a:p>
            <a:pPr marL="285750" indent="-285750">
              <a:buClr>
                <a:srgbClr val="AF235F"/>
              </a:buClr>
              <a:buFont typeface="Wingdings" pitchFamily="2" charset="2"/>
              <a:buChar char="§"/>
            </a:pPr>
            <a:r>
              <a:rPr lang="en-GB" dirty="0"/>
              <a:t>What does ‘gravity fed’ mean?</a:t>
            </a:r>
          </a:p>
          <a:p>
            <a:pPr marL="285750" indent="-285750">
              <a:buClr>
                <a:srgbClr val="AF235F"/>
              </a:buClr>
              <a:buFont typeface="Wingdings" pitchFamily="2" charset="2"/>
              <a:buChar char="§"/>
            </a:pPr>
            <a:endParaRPr lang="en-GB" dirty="0"/>
          </a:p>
          <a:p>
            <a:pPr marL="285750" indent="-285750">
              <a:buClr>
                <a:srgbClr val="AF235F"/>
              </a:buClr>
              <a:buFont typeface="Wingdings" pitchFamily="2" charset="2"/>
              <a:buChar char="§"/>
            </a:pPr>
            <a:r>
              <a:rPr lang="en-GB" dirty="0"/>
              <a:t>Is this an advantage of disadvantage?</a:t>
            </a:r>
          </a:p>
          <a:p>
            <a:pPr marL="285750" indent="-285750">
              <a:buClr>
                <a:srgbClr val="AF235F"/>
              </a:buClr>
              <a:buFont typeface="Wingdings" pitchFamily="2" charset="2"/>
              <a:buChar char="§"/>
            </a:pPr>
            <a:endParaRPr lang="en-GB" dirty="0"/>
          </a:p>
          <a:p>
            <a:pPr marL="285750" indent="-285750">
              <a:buClr>
                <a:srgbClr val="AF235F"/>
              </a:buClr>
              <a:buFont typeface="Wingdings" pitchFamily="2" charset="2"/>
              <a:buChar char="§"/>
            </a:pPr>
            <a:r>
              <a:rPr lang="en-GB" dirty="0"/>
              <a:t>How much water per hour can one unit filter?</a:t>
            </a:r>
          </a:p>
          <a:p>
            <a:pPr marL="285750" indent="-285750">
              <a:buClr>
                <a:srgbClr val="AF235F"/>
              </a:buClr>
              <a:buFont typeface="Wingdings" pitchFamily="2" charset="2"/>
              <a:buChar char="§"/>
            </a:pPr>
            <a:endParaRPr lang="en-GB" dirty="0"/>
          </a:p>
          <a:p>
            <a:pPr marL="285750" indent="-285750">
              <a:buClr>
                <a:srgbClr val="AF235F"/>
              </a:buClr>
              <a:buFont typeface="Wingdings" pitchFamily="2" charset="2"/>
              <a:buChar char="§"/>
            </a:pPr>
            <a:r>
              <a:rPr lang="en-GB" dirty="0"/>
              <a:t>What will it remove?</a:t>
            </a:r>
          </a:p>
          <a:p>
            <a:pPr marL="285750" indent="-285750">
              <a:buClr>
                <a:srgbClr val="AF235F"/>
              </a:buClr>
              <a:buFont typeface="Wingdings" pitchFamily="2" charset="2"/>
              <a:buChar char="§"/>
            </a:pPr>
            <a:endParaRPr lang="en-GB" dirty="0"/>
          </a:p>
          <a:p>
            <a:pPr marL="285750" indent="-285750">
              <a:buClr>
                <a:srgbClr val="AF235F"/>
              </a:buClr>
              <a:buFont typeface="Wingdings" pitchFamily="2" charset="2"/>
              <a:buChar char="§"/>
            </a:pPr>
            <a:r>
              <a:rPr lang="en-GB" dirty="0"/>
              <a:t>What will it not remove?</a:t>
            </a:r>
          </a:p>
          <a:p>
            <a:pPr marL="285750" indent="-285750">
              <a:buClr>
                <a:srgbClr val="AF235F"/>
              </a:buClr>
              <a:buFont typeface="Wingdings" pitchFamily="2" charset="2"/>
              <a:buChar char="§"/>
            </a:pPr>
            <a:endParaRPr lang="en-GB" dirty="0"/>
          </a:p>
          <a:p>
            <a:pPr marL="285750" indent="-285750">
              <a:buClr>
                <a:srgbClr val="AF235F"/>
              </a:buClr>
              <a:buFont typeface="Wingdings" pitchFamily="2" charset="2"/>
              <a:buChar char="§"/>
            </a:pPr>
            <a:r>
              <a:rPr lang="en-GB" dirty="0"/>
              <a:t>Why are three different figures given for its weight?</a:t>
            </a:r>
          </a:p>
        </p:txBody>
      </p:sp>
      <p:sp>
        <p:nvSpPr>
          <p:cNvPr id="9" name="Slide Number Placeholder 5"/>
          <p:cNvSpPr>
            <a:spLocks noGrp="1"/>
          </p:cNvSpPr>
          <p:nvPr>
            <p:ph type="sldNum" sz="quarter" idx="12"/>
          </p:nvPr>
        </p:nvSpPr>
        <p:spPr>
          <a:xfrm>
            <a:off x="454844" y="6488113"/>
            <a:ext cx="877888" cy="273050"/>
          </a:xfrm>
        </p:spPr>
        <p:txBody>
          <a:bodyPr/>
          <a:lstStyle/>
          <a:p>
            <a:r>
              <a:rPr lang="en-US" sz="1200" dirty="0">
                <a:solidFill>
                  <a:srgbClr val="AF235F"/>
                </a:solidFill>
              </a:rPr>
              <a:t>Page </a:t>
            </a:r>
            <a:fld id="{BB3272F9-C649-F34A-82EE-982F85F04578}" type="slidenum">
              <a:rPr lang="en-US" sz="1200">
                <a:solidFill>
                  <a:srgbClr val="AF235F"/>
                </a:solidFill>
              </a:rPr>
              <a:pPr/>
              <a:t>10</a:t>
            </a:fld>
            <a:endParaRPr lang="en-US" sz="1200" dirty="0">
              <a:solidFill>
                <a:srgbClr val="AF235F"/>
              </a:solidFill>
            </a:endParaRPr>
          </a:p>
        </p:txBody>
      </p:sp>
      <p:sp>
        <p:nvSpPr>
          <p:cNvPr id="12" name="Slide Number Placeholder 5"/>
          <p:cNvSpPr txBox="1">
            <a:spLocks/>
          </p:cNvSpPr>
          <p:nvPr/>
        </p:nvSpPr>
        <p:spPr>
          <a:xfrm>
            <a:off x="1259632" y="6488113"/>
            <a:ext cx="3618036" cy="369888"/>
          </a:xfrm>
          <a:prstGeom prst="rect">
            <a:avLst/>
          </a:prstGeom>
        </p:spPr>
        <p:txBody>
          <a:bodyPr/>
          <a:lstStyle>
            <a:defPPr>
              <a:defRPr lang="de-DE"/>
            </a:defPPr>
            <a:lvl1pPr algn="l" rtl="0" fontAlgn="base">
              <a:spcBef>
                <a:spcPct val="50000"/>
              </a:spcBef>
              <a:spcAft>
                <a:spcPct val="0"/>
              </a:spcAft>
              <a:defRPr sz="2000" kern="1200">
                <a:solidFill>
                  <a:schemeClr val="tx1"/>
                </a:solidFill>
                <a:latin typeface="Arial" charset="0"/>
                <a:ea typeface="Geneva" charset="0"/>
                <a:cs typeface="+mn-cs"/>
              </a:defRPr>
            </a:lvl1pPr>
            <a:lvl2pPr marL="457200" algn="l" rtl="0" fontAlgn="base">
              <a:spcBef>
                <a:spcPct val="50000"/>
              </a:spcBef>
              <a:spcAft>
                <a:spcPct val="0"/>
              </a:spcAft>
              <a:defRPr sz="2000" kern="1200">
                <a:solidFill>
                  <a:schemeClr val="tx1"/>
                </a:solidFill>
                <a:latin typeface="Arial" charset="0"/>
                <a:ea typeface="Geneva" charset="0"/>
                <a:cs typeface="+mn-cs"/>
              </a:defRPr>
            </a:lvl2pPr>
            <a:lvl3pPr marL="914400" algn="l" rtl="0" fontAlgn="base">
              <a:spcBef>
                <a:spcPct val="50000"/>
              </a:spcBef>
              <a:spcAft>
                <a:spcPct val="0"/>
              </a:spcAft>
              <a:defRPr sz="2000" kern="1200">
                <a:solidFill>
                  <a:schemeClr val="tx1"/>
                </a:solidFill>
                <a:latin typeface="Arial" charset="0"/>
                <a:ea typeface="Geneva" charset="0"/>
                <a:cs typeface="+mn-cs"/>
              </a:defRPr>
            </a:lvl3pPr>
            <a:lvl4pPr marL="1371600" algn="l" rtl="0" fontAlgn="base">
              <a:spcBef>
                <a:spcPct val="50000"/>
              </a:spcBef>
              <a:spcAft>
                <a:spcPct val="0"/>
              </a:spcAft>
              <a:defRPr sz="2000" kern="1200">
                <a:solidFill>
                  <a:schemeClr val="tx1"/>
                </a:solidFill>
                <a:latin typeface="Arial" charset="0"/>
                <a:ea typeface="Geneva" charset="0"/>
                <a:cs typeface="+mn-cs"/>
              </a:defRPr>
            </a:lvl4pPr>
            <a:lvl5pPr marL="1828800" algn="l" rtl="0" fontAlgn="base">
              <a:spcBef>
                <a:spcPct val="50000"/>
              </a:spcBef>
              <a:spcAft>
                <a:spcPct val="0"/>
              </a:spcAft>
              <a:defRPr sz="2000" kern="1200">
                <a:solidFill>
                  <a:schemeClr val="tx1"/>
                </a:solidFill>
                <a:latin typeface="Arial" charset="0"/>
                <a:ea typeface="Geneva" charset="0"/>
                <a:cs typeface="+mn-cs"/>
              </a:defRPr>
            </a:lvl5pPr>
            <a:lvl6pPr marL="2286000" algn="l" defTabSz="457200" rtl="0" eaLnBrk="1" latinLnBrk="0" hangingPunct="1">
              <a:defRPr sz="2000" kern="1200">
                <a:solidFill>
                  <a:schemeClr val="tx1"/>
                </a:solidFill>
                <a:latin typeface="Arial" charset="0"/>
                <a:ea typeface="Geneva" charset="0"/>
                <a:cs typeface="+mn-cs"/>
              </a:defRPr>
            </a:lvl6pPr>
            <a:lvl7pPr marL="2743200" algn="l" defTabSz="457200" rtl="0" eaLnBrk="1" latinLnBrk="0" hangingPunct="1">
              <a:defRPr sz="2000" kern="1200">
                <a:solidFill>
                  <a:schemeClr val="tx1"/>
                </a:solidFill>
                <a:latin typeface="Arial" charset="0"/>
                <a:ea typeface="Geneva" charset="0"/>
                <a:cs typeface="+mn-cs"/>
              </a:defRPr>
            </a:lvl7pPr>
            <a:lvl8pPr marL="3200400" algn="l" defTabSz="457200" rtl="0" eaLnBrk="1" latinLnBrk="0" hangingPunct="1">
              <a:defRPr sz="2000" kern="1200">
                <a:solidFill>
                  <a:schemeClr val="tx1"/>
                </a:solidFill>
                <a:latin typeface="Arial" charset="0"/>
                <a:ea typeface="Geneva" charset="0"/>
                <a:cs typeface="+mn-cs"/>
              </a:defRPr>
            </a:lvl8pPr>
            <a:lvl9pPr marL="3657600" algn="l" defTabSz="457200" rtl="0" eaLnBrk="1" latinLnBrk="0" hangingPunct="1">
              <a:defRPr sz="2000" kern="1200">
                <a:solidFill>
                  <a:schemeClr val="tx1"/>
                </a:solidFill>
                <a:latin typeface="Arial" charset="0"/>
                <a:ea typeface="Geneva" charset="0"/>
                <a:cs typeface="+mn-cs"/>
              </a:defRPr>
            </a:lvl9pPr>
          </a:lstStyle>
          <a:p>
            <a:r>
              <a:rPr lang="en-US" sz="1200" dirty="0">
                <a:solidFill>
                  <a:srgbClr val="AF235F"/>
                </a:solidFill>
              </a:rPr>
              <a:t>Episode 4: Water, water, everywhere?</a:t>
            </a:r>
          </a:p>
        </p:txBody>
      </p:sp>
      <p:sp>
        <p:nvSpPr>
          <p:cNvPr id="15" name="Rectangle 5"/>
          <p:cNvSpPr>
            <a:spLocks noChangeArrowheads="1"/>
          </p:cNvSpPr>
          <p:nvPr/>
        </p:nvSpPr>
        <p:spPr bwMode="auto">
          <a:xfrm flipV="1">
            <a:off x="5364088" y="5733256"/>
            <a:ext cx="3792612" cy="720080"/>
          </a:xfrm>
          <a:prstGeom prst="rect">
            <a:avLst/>
          </a:prstGeom>
          <a:solidFill>
            <a:srgbClr val="AF235F">
              <a:alpha val="73000"/>
            </a:srgbClr>
          </a:solidFill>
          <a:ln>
            <a:noFill/>
          </a:ln>
          <a:effectLst/>
        </p:spPr>
        <p:txBody>
          <a:bodyPr wrap="none" anchor="ctr"/>
          <a:lstStyle/>
          <a:p>
            <a:endParaRPr lang="en-US"/>
          </a:p>
        </p:txBody>
      </p:sp>
      <p:sp>
        <p:nvSpPr>
          <p:cNvPr id="18" name="Rectangle 3"/>
          <p:cNvSpPr txBox="1">
            <a:spLocks noChangeArrowheads="1"/>
          </p:cNvSpPr>
          <p:nvPr/>
        </p:nvSpPr>
        <p:spPr bwMode="auto">
          <a:xfrm>
            <a:off x="5580112" y="5908613"/>
            <a:ext cx="1830781" cy="57708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algn="l" rtl="0" eaLnBrk="1" fontAlgn="base" hangingPunct="1">
              <a:lnSpc>
                <a:spcPct val="110000"/>
              </a:lnSpc>
              <a:spcBef>
                <a:spcPct val="0"/>
              </a:spcBef>
              <a:spcAft>
                <a:spcPct val="0"/>
              </a:spcAft>
              <a:buFont typeface="Wingdings" charset="0"/>
              <a:defRPr>
                <a:solidFill>
                  <a:schemeClr val="tx1"/>
                </a:solidFill>
                <a:latin typeface="+mn-lt"/>
                <a:ea typeface="+mn-ea"/>
                <a:cs typeface="+mn-cs"/>
              </a:defRPr>
            </a:lvl1pPr>
            <a:lvl2pPr marL="1905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2pPr>
            <a:lvl3pPr marL="3810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3pPr>
            <a:lvl4pPr marL="573088" indent="-190500"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4pPr>
            <a:lvl5pPr marL="7635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5pPr>
            <a:lvl6pPr marL="12207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6pPr>
            <a:lvl7pPr marL="16779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7pPr>
            <a:lvl8pPr marL="21351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8pPr>
            <a:lvl9pPr marL="25923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9pPr>
          </a:lstStyle>
          <a:p>
            <a:r>
              <a:rPr lang="en-US" sz="1800" b="1" dirty="0">
                <a:solidFill>
                  <a:schemeClr val="bg2"/>
                </a:solidFill>
              </a:rPr>
              <a:t>Filtration unit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3"/>
          <a:stretch>
            <a:fillRect/>
          </a:stretch>
        </p:blipFill>
        <p:spPr>
          <a:xfrm>
            <a:off x="323528" y="260648"/>
            <a:ext cx="8830096" cy="977900"/>
          </a:xfrm>
          <a:prstGeom prst="rect">
            <a:avLst/>
          </a:prstGeom>
          <a:ln>
            <a:solidFill>
              <a:srgbClr val="949EAA"/>
            </a:solidFill>
          </a:ln>
        </p:spPr>
      </p:pic>
      <p:sp>
        <p:nvSpPr>
          <p:cNvPr id="416770" name="Rectangle 2"/>
          <p:cNvSpPr>
            <a:spLocks noGrp="1" noChangeArrowheads="1"/>
          </p:cNvSpPr>
          <p:nvPr>
            <p:ph type="title"/>
          </p:nvPr>
        </p:nvSpPr>
        <p:spPr>
          <a:xfrm>
            <a:off x="539750" y="243111"/>
            <a:ext cx="6140450" cy="809625"/>
          </a:xfrm>
        </p:spPr>
        <p:txBody>
          <a:bodyPr/>
          <a:lstStyle/>
          <a:p>
            <a:r>
              <a:rPr lang="en-GB" dirty="0">
                <a:solidFill>
                  <a:srgbClr val="AF235F"/>
                </a:solidFill>
              </a:rPr>
              <a:t>Water, water, everywhere?</a:t>
            </a:r>
          </a:p>
        </p:txBody>
      </p:sp>
      <p:sp>
        <p:nvSpPr>
          <p:cNvPr id="416771" name="Rectangle 3"/>
          <p:cNvSpPr>
            <a:spLocks noGrp="1" noChangeArrowheads="1"/>
          </p:cNvSpPr>
          <p:nvPr>
            <p:ph type="body" sz="half" idx="1"/>
          </p:nvPr>
        </p:nvSpPr>
        <p:spPr>
          <a:xfrm>
            <a:off x="539552" y="1628800"/>
            <a:ext cx="4824536" cy="4681538"/>
          </a:xfrm>
          <a:noFill/>
          <a:ln/>
        </p:spPr>
        <p:txBody>
          <a:bodyPr/>
          <a:lstStyle/>
          <a:p>
            <a:pPr marL="285750" indent="-285750">
              <a:lnSpc>
                <a:spcPct val="100000"/>
              </a:lnSpc>
              <a:buClr>
                <a:srgbClr val="AF235F"/>
              </a:buClr>
              <a:buFont typeface="Wingdings" pitchFamily="2" charset="2"/>
              <a:buChar char="§"/>
            </a:pPr>
            <a:r>
              <a:rPr lang="en-GB" dirty="0"/>
              <a:t>Why would it be important to test the water before installing this unit and using it to supply people with drinking water?</a:t>
            </a:r>
          </a:p>
          <a:p>
            <a:pPr marL="285750" indent="-285750">
              <a:buClr>
                <a:srgbClr val="AF235F"/>
              </a:buClr>
              <a:buFont typeface="Wingdings" pitchFamily="2" charset="2"/>
              <a:buChar char="§"/>
            </a:pPr>
            <a:endParaRPr lang="en-GB" dirty="0"/>
          </a:p>
          <a:p>
            <a:pPr marL="285750" indent="-285750">
              <a:buClr>
                <a:srgbClr val="AF235F"/>
              </a:buClr>
              <a:buFont typeface="Wingdings" pitchFamily="2" charset="2"/>
              <a:buChar char="§"/>
            </a:pPr>
            <a:r>
              <a:rPr lang="en-GB" dirty="0"/>
              <a:t>What are WHO (World Health Organisation) standards?</a:t>
            </a:r>
          </a:p>
          <a:p>
            <a:pPr marL="285750" indent="-285750">
              <a:buClr>
                <a:srgbClr val="AF235F"/>
              </a:buClr>
              <a:buFont typeface="Wingdings" pitchFamily="2" charset="2"/>
              <a:buChar char="§"/>
            </a:pPr>
            <a:endParaRPr lang="en-GB" dirty="0"/>
          </a:p>
          <a:p>
            <a:pPr marL="285750" indent="-285750">
              <a:buClr>
                <a:srgbClr val="AF235F"/>
              </a:buClr>
              <a:buFont typeface="Wingdings" pitchFamily="2" charset="2"/>
              <a:buChar char="§"/>
            </a:pPr>
            <a:r>
              <a:rPr lang="en-GB" dirty="0"/>
              <a:t>The filters are cleaned using a process called backwash. How do you imagine this might work? </a:t>
            </a:r>
          </a:p>
          <a:p>
            <a:pPr marL="285750" indent="-285750">
              <a:buClr>
                <a:srgbClr val="AF235F"/>
              </a:buClr>
              <a:buFont typeface="Wingdings" pitchFamily="2" charset="2"/>
              <a:buChar char="§"/>
            </a:pPr>
            <a:endParaRPr lang="en-GB" dirty="0"/>
          </a:p>
          <a:p>
            <a:pPr marL="285750" indent="-285750">
              <a:buClr>
                <a:srgbClr val="AF235F"/>
              </a:buClr>
              <a:buFont typeface="Wingdings" pitchFamily="2" charset="2"/>
              <a:buChar char="§"/>
            </a:pPr>
            <a:r>
              <a:rPr lang="en-GB" dirty="0"/>
              <a:t>Madam Elizabeth and her fostered children can safely drink the water after it has been through this filtration process. What does this suggest about the water before it goes into the filtration unit?</a:t>
            </a:r>
          </a:p>
          <a:p>
            <a:pPr marL="285750" indent="-285750">
              <a:buClr>
                <a:srgbClr val="AF235F"/>
              </a:buClr>
              <a:buFont typeface="Wingdings" pitchFamily="2" charset="2"/>
              <a:buChar char="§"/>
            </a:pPr>
            <a:endParaRPr lang="en-GB" dirty="0"/>
          </a:p>
        </p:txBody>
      </p:sp>
      <p:sp>
        <p:nvSpPr>
          <p:cNvPr id="9" name="Slide Number Placeholder 5"/>
          <p:cNvSpPr>
            <a:spLocks noGrp="1"/>
          </p:cNvSpPr>
          <p:nvPr>
            <p:ph type="sldNum" sz="quarter" idx="12"/>
          </p:nvPr>
        </p:nvSpPr>
        <p:spPr>
          <a:xfrm>
            <a:off x="454844" y="6488113"/>
            <a:ext cx="877888" cy="273050"/>
          </a:xfrm>
        </p:spPr>
        <p:txBody>
          <a:bodyPr/>
          <a:lstStyle/>
          <a:p>
            <a:r>
              <a:rPr lang="en-US" sz="1200" dirty="0">
                <a:solidFill>
                  <a:srgbClr val="AF235F"/>
                </a:solidFill>
              </a:rPr>
              <a:t>Page </a:t>
            </a:r>
            <a:fld id="{BB3272F9-C649-F34A-82EE-982F85F04578}" type="slidenum">
              <a:rPr lang="en-US" sz="1200">
                <a:solidFill>
                  <a:srgbClr val="AF235F"/>
                </a:solidFill>
              </a:rPr>
              <a:pPr/>
              <a:t>11</a:t>
            </a:fld>
            <a:endParaRPr lang="en-US" sz="1200" dirty="0">
              <a:solidFill>
                <a:srgbClr val="AF235F"/>
              </a:solidFill>
            </a:endParaRPr>
          </a:p>
        </p:txBody>
      </p:sp>
      <p:sp>
        <p:nvSpPr>
          <p:cNvPr id="12" name="Slide Number Placeholder 5"/>
          <p:cNvSpPr txBox="1">
            <a:spLocks/>
          </p:cNvSpPr>
          <p:nvPr/>
        </p:nvSpPr>
        <p:spPr>
          <a:xfrm>
            <a:off x="1259632" y="6488113"/>
            <a:ext cx="3618036" cy="369888"/>
          </a:xfrm>
          <a:prstGeom prst="rect">
            <a:avLst/>
          </a:prstGeom>
        </p:spPr>
        <p:txBody>
          <a:bodyPr/>
          <a:lstStyle>
            <a:defPPr>
              <a:defRPr lang="de-DE"/>
            </a:defPPr>
            <a:lvl1pPr algn="l" rtl="0" fontAlgn="base">
              <a:spcBef>
                <a:spcPct val="50000"/>
              </a:spcBef>
              <a:spcAft>
                <a:spcPct val="0"/>
              </a:spcAft>
              <a:defRPr sz="2000" kern="1200">
                <a:solidFill>
                  <a:schemeClr val="tx1"/>
                </a:solidFill>
                <a:latin typeface="Arial" charset="0"/>
                <a:ea typeface="Geneva" charset="0"/>
                <a:cs typeface="+mn-cs"/>
              </a:defRPr>
            </a:lvl1pPr>
            <a:lvl2pPr marL="457200" algn="l" rtl="0" fontAlgn="base">
              <a:spcBef>
                <a:spcPct val="50000"/>
              </a:spcBef>
              <a:spcAft>
                <a:spcPct val="0"/>
              </a:spcAft>
              <a:defRPr sz="2000" kern="1200">
                <a:solidFill>
                  <a:schemeClr val="tx1"/>
                </a:solidFill>
                <a:latin typeface="Arial" charset="0"/>
                <a:ea typeface="Geneva" charset="0"/>
                <a:cs typeface="+mn-cs"/>
              </a:defRPr>
            </a:lvl2pPr>
            <a:lvl3pPr marL="914400" algn="l" rtl="0" fontAlgn="base">
              <a:spcBef>
                <a:spcPct val="50000"/>
              </a:spcBef>
              <a:spcAft>
                <a:spcPct val="0"/>
              </a:spcAft>
              <a:defRPr sz="2000" kern="1200">
                <a:solidFill>
                  <a:schemeClr val="tx1"/>
                </a:solidFill>
                <a:latin typeface="Arial" charset="0"/>
                <a:ea typeface="Geneva" charset="0"/>
                <a:cs typeface="+mn-cs"/>
              </a:defRPr>
            </a:lvl3pPr>
            <a:lvl4pPr marL="1371600" algn="l" rtl="0" fontAlgn="base">
              <a:spcBef>
                <a:spcPct val="50000"/>
              </a:spcBef>
              <a:spcAft>
                <a:spcPct val="0"/>
              </a:spcAft>
              <a:defRPr sz="2000" kern="1200">
                <a:solidFill>
                  <a:schemeClr val="tx1"/>
                </a:solidFill>
                <a:latin typeface="Arial" charset="0"/>
                <a:ea typeface="Geneva" charset="0"/>
                <a:cs typeface="+mn-cs"/>
              </a:defRPr>
            </a:lvl4pPr>
            <a:lvl5pPr marL="1828800" algn="l" rtl="0" fontAlgn="base">
              <a:spcBef>
                <a:spcPct val="50000"/>
              </a:spcBef>
              <a:spcAft>
                <a:spcPct val="0"/>
              </a:spcAft>
              <a:defRPr sz="2000" kern="1200">
                <a:solidFill>
                  <a:schemeClr val="tx1"/>
                </a:solidFill>
                <a:latin typeface="Arial" charset="0"/>
                <a:ea typeface="Geneva" charset="0"/>
                <a:cs typeface="+mn-cs"/>
              </a:defRPr>
            </a:lvl5pPr>
            <a:lvl6pPr marL="2286000" algn="l" defTabSz="457200" rtl="0" eaLnBrk="1" latinLnBrk="0" hangingPunct="1">
              <a:defRPr sz="2000" kern="1200">
                <a:solidFill>
                  <a:schemeClr val="tx1"/>
                </a:solidFill>
                <a:latin typeface="Arial" charset="0"/>
                <a:ea typeface="Geneva" charset="0"/>
                <a:cs typeface="+mn-cs"/>
              </a:defRPr>
            </a:lvl6pPr>
            <a:lvl7pPr marL="2743200" algn="l" defTabSz="457200" rtl="0" eaLnBrk="1" latinLnBrk="0" hangingPunct="1">
              <a:defRPr sz="2000" kern="1200">
                <a:solidFill>
                  <a:schemeClr val="tx1"/>
                </a:solidFill>
                <a:latin typeface="Arial" charset="0"/>
                <a:ea typeface="Geneva" charset="0"/>
                <a:cs typeface="+mn-cs"/>
              </a:defRPr>
            </a:lvl7pPr>
            <a:lvl8pPr marL="3200400" algn="l" defTabSz="457200" rtl="0" eaLnBrk="1" latinLnBrk="0" hangingPunct="1">
              <a:defRPr sz="2000" kern="1200">
                <a:solidFill>
                  <a:schemeClr val="tx1"/>
                </a:solidFill>
                <a:latin typeface="Arial" charset="0"/>
                <a:ea typeface="Geneva" charset="0"/>
                <a:cs typeface="+mn-cs"/>
              </a:defRPr>
            </a:lvl8pPr>
            <a:lvl9pPr marL="3657600" algn="l" defTabSz="457200" rtl="0" eaLnBrk="1" latinLnBrk="0" hangingPunct="1">
              <a:defRPr sz="2000" kern="1200">
                <a:solidFill>
                  <a:schemeClr val="tx1"/>
                </a:solidFill>
                <a:latin typeface="Arial" charset="0"/>
                <a:ea typeface="Geneva" charset="0"/>
                <a:cs typeface="+mn-cs"/>
              </a:defRPr>
            </a:lvl9pPr>
          </a:lstStyle>
          <a:p>
            <a:r>
              <a:rPr lang="en-US" sz="1200" dirty="0">
                <a:solidFill>
                  <a:srgbClr val="AF235F"/>
                </a:solidFill>
              </a:rPr>
              <a:t>Episode 4: Water, water, everywhere?</a:t>
            </a:r>
          </a:p>
        </p:txBody>
      </p:sp>
      <p:sp>
        <p:nvSpPr>
          <p:cNvPr id="15" name="Rectangle 5"/>
          <p:cNvSpPr>
            <a:spLocks noChangeArrowheads="1"/>
          </p:cNvSpPr>
          <p:nvPr/>
        </p:nvSpPr>
        <p:spPr bwMode="auto">
          <a:xfrm flipV="1">
            <a:off x="5364088" y="5733256"/>
            <a:ext cx="3792612" cy="720080"/>
          </a:xfrm>
          <a:prstGeom prst="rect">
            <a:avLst/>
          </a:prstGeom>
          <a:solidFill>
            <a:srgbClr val="AF235F">
              <a:alpha val="73000"/>
            </a:srgbClr>
          </a:solidFill>
          <a:ln>
            <a:noFill/>
          </a:ln>
          <a:effectLst/>
        </p:spPr>
        <p:txBody>
          <a:bodyPr wrap="none" anchor="ctr"/>
          <a:lstStyle/>
          <a:p>
            <a:endParaRPr lang="en-US"/>
          </a:p>
        </p:txBody>
      </p:sp>
      <p:sp>
        <p:nvSpPr>
          <p:cNvPr id="18" name="Rectangle 3"/>
          <p:cNvSpPr txBox="1">
            <a:spLocks noChangeArrowheads="1"/>
          </p:cNvSpPr>
          <p:nvPr/>
        </p:nvSpPr>
        <p:spPr bwMode="auto">
          <a:xfrm>
            <a:off x="5580112" y="5908613"/>
            <a:ext cx="1830781" cy="57708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algn="l" rtl="0" eaLnBrk="1" fontAlgn="base" hangingPunct="1">
              <a:lnSpc>
                <a:spcPct val="110000"/>
              </a:lnSpc>
              <a:spcBef>
                <a:spcPct val="0"/>
              </a:spcBef>
              <a:spcAft>
                <a:spcPct val="0"/>
              </a:spcAft>
              <a:buFont typeface="Wingdings" charset="0"/>
              <a:defRPr>
                <a:solidFill>
                  <a:schemeClr val="tx1"/>
                </a:solidFill>
                <a:latin typeface="+mn-lt"/>
                <a:ea typeface="+mn-ea"/>
                <a:cs typeface="+mn-cs"/>
              </a:defRPr>
            </a:lvl1pPr>
            <a:lvl2pPr marL="1905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2pPr>
            <a:lvl3pPr marL="3810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3pPr>
            <a:lvl4pPr marL="573088" indent="-190500"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4pPr>
            <a:lvl5pPr marL="7635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5pPr>
            <a:lvl6pPr marL="12207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6pPr>
            <a:lvl7pPr marL="16779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7pPr>
            <a:lvl8pPr marL="21351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8pPr>
            <a:lvl9pPr marL="25923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9pPr>
          </a:lstStyle>
          <a:p>
            <a:r>
              <a:rPr lang="en-US" sz="1800" b="1" dirty="0">
                <a:solidFill>
                  <a:schemeClr val="bg2"/>
                </a:solidFill>
              </a:rPr>
              <a:t>Filtration unit…</a:t>
            </a:r>
          </a:p>
        </p:txBody>
      </p:sp>
      <p:pic>
        <p:nvPicPr>
          <p:cNvPr id="11" name="Picture 10"/>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732240" y="1243391"/>
            <a:ext cx="1379539" cy="4485021"/>
          </a:xfrm>
          <a:prstGeom prst="rect">
            <a:avLst/>
          </a:prstGeom>
        </p:spPr>
      </p:pic>
    </p:spTree>
    <p:extLst>
      <p:ext uri="{BB962C8B-B14F-4D97-AF65-F5344CB8AC3E}">
        <p14:creationId xmlns:p14="http://schemas.microsoft.com/office/powerpoint/2010/main" val="39027906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540000" y="1620000"/>
            <a:ext cx="8217522" cy="4644182"/>
          </a:xfrm>
          <a:prstGeom prst="rect">
            <a:avLst/>
          </a:prstGeom>
          <a:noFill/>
          <a:ln w="12700" cmpd="sng">
            <a:solidFill>
              <a:schemeClr val="bg1"/>
            </a:solidFill>
          </a:ln>
          <a:effectLst>
            <a:outerShdw dist="35921" dir="2700000" algn="ctr" rotWithShape="0">
              <a:schemeClr val="bg2"/>
            </a:outerShdw>
          </a:effectLst>
        </p:spPr>
      </p:pic>
      <p:pic>
        <p:nvPicPr>
          <p:cNvPr id="12" name="Picture 11"/>
          <p:cNvPicPr>
            <a:picLocks noChangeAspect="1"/>
          </p:cNvPicPr>
          <p:nvPr/>
        </p:nvPicPr>
        <p:blipFill>
          <a:blip r:embed="rId4"/>
          <a:stretch>
            <a:fillRect/>
          </a:stretch>
        </p:blipFill>
        <p:spPr>
          <a:xfrm>
            <a:off x="323528" y="260648"/>
            <a:ext cx="8830096" cy="977900"/>
          </a:xfrm>
          <a:prstGeom prst="rect">
            <a:avLst/>
          </a:prstGeom>
          <a:ln>
            <a:solidFill>
              <a:srgbClr val="949EAA"/>
            </a:solidFill>
          </a:ln>
        </p:spPr>
      </p:pic>
      <p:sp>
        <p:nvSpPr>
          <p:cNvPr id="427011" name="Rectangle 3"/>
          <p:cNvSpPr>
            <a:spLocks noGrp="1" noChangeArrowheads="1"/>
          </p:cNvSpPr>
          <p:nvPr>
            <p:ph type="title"/>
          </p:nvPr>
        </p:nvSpPr>
        <p:spPr/>
        <p:txBody>
          <a:bodyPr/>
          <a:lstStyle/>
          <a:p>
            <a:r>
              <a:rPr lang="en-GB" dirty="0">
                <a:solidFill>
                  <a:srgbClr val="AF235F"/>
                </a:solidFill>
              </a:rPr>
              <a:t>Water, water, everywhere?</a:t>
            </a:r>
          </a:p>
        </p:txBody>
      </p:sp>
      <p:sp>
        <p:nvSpPr>
          <p:cNvPr id="13" name="Rectangle 5"/>
          <p:cNvSpPr>
            <a:spLocks noChangeArrowheads="1"/>
          </p:cNvSpPr>
          <p:nvPr/>
        </p:nvSpPr>
        <p:spPr bwMode="auto">
          <a:xfrm flipV="1">
            <a:off x="5364088" y="5229200"/>
            <a:ext cx="3792612" cy="720080"/>
          </a:xfrm>
          <a:prstGeom prst="rect">
            <a:avLst/>
          </a:prstGeom>
          <a:solidFill>
            <a:srgbClr val="AF235F">
              <a:alpha val="71000"/>
            </a:srgbClr>
          </a:solidFill>
          <a:ln>
            <a:noFill/>
          </a:ln>
          <a:effectLst/>
        </p:spPr>
        <p:txBody>
          <a:bodyPr wrap="none" anchor="ctr"/>
          <a:lstStyle/>
          <a:p>
            <a:endParaRPr lang="en-US"/>
          </a:p>
        </p:txBody>
      </p:sp>
      <p:sp>
        <p:nvSpPr>
          <p:cNvPr id="14" name="Rectangle 3"/>
          <p:cNvSpPr txBox="1">
            <a:spLocks noChangeArrowheads="1"/>
          </p:cNvSpPr>
          <p:nvPr/>
        </p:nvSpPr>
        <p:spPr bwMode="auto">
          <a:xfrm>
            <a:off x="5652120" y="5373216"/>
            <a:ext cx="3096344" cy="57708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algn="l" rtl="0" eaLnBrk="1" fontAlgn="base" hangingPunct="1">
              <a:lnSpc>
                <a:spcPct val="110000"/>
              </a:lnSpc>
              <a:spcBef>
                <a:spcPct val="0"/>
              </a:spcBef>
              <a:spcAft>
                <a:spcPct val="0"/>
              </a:spcAft>
              <a:buFont typeface="Wingdings" charset="0"/>
              <a:defRPr>
                <a:solidFill>
                  <a:schemeClr val="tx1"/>
                </a:solidFill>
                <a:latin typeface="+mn-lt"/>
                <a:ea typeface="+mn-ea"/>
                <a:cs typeface="+mn-cs"/>
              </a:defRPr>
            </a:lvl1pPr>
            <a:lvl2pPr marL="1905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2pPr>
            <a:lvl3pPr marL="3810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3pPr>
            <a:lvl4pPr marL="573088" indent="-190500"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4pPr>
            <a:lvl5pPr marL="7635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5pPr>
            <a:lvl6pPr marL="12207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6pPr>
            <a:lvl7pPr marL="16779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7pPr>
            <a:lvl8pPr marL="21351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8pPr>
            <a:lvl9pPr marL="25923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9pPr>
          </a:lstStyle>
          <a:p>
            <a:r>
              <a:rPr lang="en-US" sz="1800" b="1" dirty="0">
                <a:solidFill>
                  <a:schemeClr val="bg2"/>
                </a:solidFill>
              </a:rPr>
              <a:t>‘Thirsty Strawberries’</a:t>
            </a:r>
          </a:p>
        </p:txBody>
      </p:sp>
      <p:sp>
        <p:nvSpPr>
          <p:cNvPr id="8" name="Slide Number Placeholder 5"/>
          <p:cNvSpPr>
            <a:spLocks noGrp="1"/>
          </p:cNvSpPr>
          <p:nvPr>
            <p:ph type="sldNum" sz="quarter" idx="12"/>
          </p:nvPr>
        </p:nvSpPr>
        <p:spPr>
          <a:xfrm>
            <a:off x="454844" y="6488113"/>
            <a:ext cx="877888" cy="273050"/>
          </a:xfrm>
        </p:spPr>
        <p:txBody>
          <a:bodyPr/>
          <a:lstStyle/>
          <a:p>
            <a:r>
              <a:rPr lang="en-US" sz="1200" dirty="0">
                <a:solidFill>
                  <a:srgbClr val="AF235F"/>
                </a:solidFill>
              </a:rPr>
              <a:t>Page </a:t>
            </a:r>
            <a:fld id="{BB3272F9-C649-F34A-82EE-982F85F04578}" type="slidenum">
              <a:rPr lang="en-US" sz="1200">
                <a:solidFill>
                  <a:srgbClr val="AF235F"/>
                </a:solidFill>
              </a:rPr>
              <a:pPr/>
              <a:t>12</a:t>
            </a:fld>
            <a:endParaRPr lang="en-US" sz="1200" dirty="0">
              <a:solidFill>
                <a:srgbClr val="AF235F"/>
              </a:solidFill>
            </a:endParaRPr>
          </a:p>
        </p:txBody>
      </p:sp>
      <p:sp>
        <p:nvSpPr>
          <p:cNvPr id="11" name="Slide Number Placeholder 5"/>
          <p:cNvSpPr txBox="1">
            <a:spLocks/>
          </p:cNvSpPr>
          <p:nvPr/>
        </p:nvSpPr>
        <p:spPr>
          <a:xfrm>
            <a:off x="1259632" y="6488113"/>
            <a:ext cx="3618036" cy="369888"/>
          </a:xfrm>
          <a:prstGeom prst="rect">
            <a:avLst/>
          </a:prstGeom>
        </p:spPr>
        <p:txBody>
          <a:bodyPr/>
          <a:lstStyle>
            <a:defPPr>
              <a:defRPr lang="de-DE"/>
            </a:defPPr>
            <a:lvl1pPr algn="l" rtl="0" fontAlgn="base">
              <a:spcBef>
                <a:spcPct val="50000"/>
              </a:spcBef>
              <a:spcAft>
                <a:spcPct val="0"/>
              </a:spcAft>
              <a:defRPr sz="2000" kern="1200">
                <a:solidFill>
                  <a:schemeClr val="tx1"/>
                </a:solidFill>
                <a:latin typeface="Arial" charset="0"/>
                <a:ea typeface="Geneva" charset="0"/>
                <a:cs typeface="+mn-cs"/>
              </a:defRPr>
            </a:lvl1pPr>
            <a:lvl2pPr marL="457200" algn="l" rtl="0" fontAlgn="base">
              <a:spcBef>
                <a:spcPct val="50000"/>
              </a:spcBef>
              <a:spcAft>
                <a:spcPct val="0"/>
              </a:spcAft>
              <a:defRPr sz="2000" kern="1200">
                <a:solidFill>
                  <a:schemeClr val="tx1"/>
                </a:solidFill>
                <a:latin typeface="Arial" charset="0"/>
                <a:ea typeface="Geneva" charset="0"/>
                <a:cs typeface="+mn-cs"/>
              </a:defRPr>
            </a:lvl2pPr>
            <a:lvl3pPr marL="914400" algn="l" rtl="0" fontAlgn="base">
              <a:spcBef>
                <a:spcPct val="50000"/>
              </a:spcBef>
              <a:spcAft>
                <a:spcPct val="0"/>
              </a:spcAft>
              <a:defRPr sz="2000" kern="1200">
                <a:solidFill>
                  <a:schemeClr val="tx1"/>
                </a:solidFill>
                <a:latin typeface="Arial" charset="0"/>
                <a:ea typeface="Geneva" charset="0"/>
                <a:cs typeface="+mn-cs"/>
              </a:defRPr>
            </a:lvl3pPr>
            <a:lvl4pPr marL="1371600" algn="l" rtl="0" fontAlgn="base">
              <a:spcBef>
                <a:spcPct val="50000"/>
              </a:spcBef>
              <a:spcAft>
                <a:spcPct val="0"/>
              </a:spcAft>
              <a:defRPr sz="2000" kern="1200">
                <a:solidFill>
                  <a:schemeClr val="tx1"/>
                </a:solidFill>
                <a:latin typeface="Arial" charset="0"/>
                <a:ea typeface="Geneva" charset="0"/>
                <a:cs typeface="+mn-cs"/>
              </a:defRPr>
            </a:lvl4pPr>
            <a:lvl5pPr marL="1828800" algn="l" rtl="0" fontAlgn="base">
              <a:spcBef>
                <a:spcPct val="50000"/>
              </a:spcBef>
              <a:spcAft>
                <a:spcPct val="0"/>
              </a:spcAft>
              <a:defRPr sz="2000" kern="1200">
                <a:solidFill>
                  <a:schemeClr val="tx1"/>
                </a:solidFill>
                <a:latin typeface="Arial" charset="0"/>
                <a:ea typeface="Geneva" charset="0"/>
                <a:cs typeface="+mn-cs"/>
              </a:defRPr>
            </a:lvl5pPr>
            <a:lvl6pPr marL="2286000" algn="l" defTabSz="457200" rtl="0" eaLnBrk="1" latinLnBrk="0" hangingPunct="1">
              <a:defRPr sz="2000" kern="1200">
                <a:solidFill>
                  <a:schemeClr val="tx1"/>
                </a:solidFill>
                <a:latin typeface="Arial" charset="0"/>
                <a:ea typeface="Geneva" charset="0"/>
                <a:cs typeface="+mn-cs"/>
              </a:defRPr>
            </a:lvl6pPr>
            <a:lvl7pPr marL="2743200" algn="l" defTabSz="457200" rtl="0" eaLnBrk="1" latinLnBrk="0" hangingPunct="1">
              <a:defRPr sz="2000" kern="1200">
                <a:solidFill>
                  <a:schemeClr val="tx1"/>
                </a:solidFill>
                <a:latin typeface="Arial" charset="0"/>
                <a:ea typeface="Geneva" charset="0"/>
                <a:cs typeface="+mn-cs"/>
              </a:defRPr>
            </a:lvl7pPr>
            <a:lvl8pPr marL="3200400" algn="l" defTabSz="457200" rtl="0" eaLnBrk="1" latinLnBrk="0" hangingPunct="1">
              <a:defRPr sz="2000" kern="1200">
                <a:solidFill>
                  <a:schemeClr val="tx1"/>
                </a:solidFill>
                <a:latin typeface="Arial" charset="0"/>
                <a:ea typeface="Geneva" charset="0"/>
                <a:cs typeface="+mn-cs"/>
              </a:defRPr>
            </a:lvl8pPr>
            <a:lvl9pPr marL="3657600" algn="l" defTabSz="457200" rtl="0" eaLnBrk="1" latinLnBrk="0" hangingPunct="1">
              <a:defRPr sz="2000" kern="1200">
                <a:solidFill>
                  <a:schemeClr val="tx1"/>
                </a:solidFill>
                <a:latin typeface="Arial" charset="0"/>
                <a:ea typeface="Geneva" charset="0"/>
                <a:cs typeface="+mn-cs"/>
              </a:defRPr>
            </a:lvl9pPr>
          </a:lstStyle>
          <a:p>
            <a:r>
              <a:rPr lang="en-US" sz="1200" dirty="0">
                <a:solidFill>
                  <a:srgbClr val="AF235F"/>
                </a:solidFill>
              </a:rPr>
              <a:t>Episode 5: Water, water, everywhere?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descr="C:\Users\alannah\AppData\Local\Microsoft\Windows\Temporary Internet Files\Content.IE5\5OADFLFE\shutterstock_116039269.jpg"/>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540000" y="1620000"/>
            <a:ext cx="8227483" cy="4683574"/>
          </a:xfrm>
          <a:prstGeom prst="rect">
            <a:avLst/>
          </a:prstGeom>
          <a:noFill/>
          <a:ln w="12700" cmpd="sng">
            <a:solidFill>
              <a:schemeClr val="bg1"/>
            </a:solidFill>
          </a:ln>
          <a:extLst>
            <a:ext uri="{909E8E84-426E-40dd-AFC4-6F175D3DCCD1}">
              <a14:hiddenFill xmlns="" xmlns:a14="http://schemas.microsoft.com/office/drawing/2010/main">
                <a:solidFill>
                  <a:srgbClr val="FFFFFF"/>
                </a:solidFill>
              </a14:hiddenFill>
            </a:ext>
          </a:extLst>
        </p:spPr>
      </p:pic>
      <p:pic>
        <p:nvPicPr>
          <p:cNvPr id="12" name="Picture 11"/>
          <p:cNvPicPr>
            <a:picLocks noChangeAspect="1"/>
          </p:cNvPicPr>
          <p:nvPr/>
        </p:nvPicPr>
        <p:blipFill>
          <a:blip r:embed="rId4"/>
          <a:stretch>
            <a:fillRect/>
          </a:stretch>
        </p:blipFill>
        <p:spPr>
          <a:xfrm>
            <a:off x="314424" y="260648"/>
            <a:ext cx="8839200" cy="977900"/>
          </a:xfrm>
          <a:prstGeom prst="rect">
            <a:avLst/>
          </a:prstGeom>
          <a:ln>
            <a:solidFill>
              <a:srgbClr val="949EAA"/>
            </a:solidFill>
          </a:ln>
        </p:spPr>
      </p:pic>
      <p:sp>
        <p:nvSpPr>
          <p:cNvPr id="408579" name="Rectangle 3"/>
          <p:cNvSpPr>
            <a:spLocks noGrp="1" noChangeArrowheads="1"/>
          </p:cNvSpPr>
          <p:nvPr>
            <p:ph type="body" sz="half" idx="1"/>
          </p:nvPr>
        </p:nvSpPr>
        <p:spPr>
          <a:xfrm>
            <a:off x="539552" y="1612986"/>
            <a:ext cx="7776666" cy="4681538"/>
          </a:xfrm>
        </p:spPr>
        <p:txBody>
          <a:bodyPr/>
          <a:lstStyle/>
          <a:p>
            <a:endParaRPr lang="en-US" sz="1800" b="1" dirty="0">
              <a:solidFill>
                <a:srgbClr val="AF235F"/>
              </a:solidFill>
            </a:endParaRPr>
          </a:p>
          <a:p>
            <a:pPr marL="285750" indent="-285750">
              <a:buClr>
                <a:srgbClr val="AF235F"/>
              </a:buClr>
              <a:buFont typeface="Wingdings" pitchFamily="2" charset="2"/>
              <a:buChar char="§"/>
            </a:pPr>
            <a:endParaRPr lang="en-GB" sz="1800" dirty="0"/>
          </a:p>
        </p:txBody>
      </p:sp>
      <p:sp>
        <p:nvSpPr>
          <p:cNvPr id="9" name="Slide Number Placeholder 5"/>
          <p:cNvSpPr txBox="1">
            <a:spLocks/>
          </p:cNvSpPr>
          <p:nvPr/>
        </p:nvSpPr>
        <p:spPr>
          <a:xfrm>
            <a:off x="1259632" y="6488113"/>
            <a:ext cx="3618036" cy="369888"/>
          </a:xfrm>
          <a:prstGeom prst="rect">
            <a:avLst/>
          </a:prstGeom>
        </p:spPr>
        <p:txBody>
          <a:bodyPr/>
          <a:lstStyle>
            <a:defPPr>
              <a:defRPr lang="de-DE"/>
            </a:defPPr>
            <a:lvl1pPr algn="l" rtl="0" fontAlgn="base">
              <a:spcBef>
                <a:spcPct val="50000"/>
              </a:spcBef>
              <a:spcAft>
                <a:spcPct val="0"/>
              </a:spcAft>
              <a:defRPr sz="2000" kern="1200">
                <a:solidFill>
                  <a:schemeClr val="tx1"/>
                </a:solidFill>
                <a:latin typeface="Arial" charset="0"/>
                <a:ea typeface="Geneva" charset="0"/>
                <a:cs typeface="+mn-cs"/>
              </a:defRPr>
            </a:lvl1pPr>
            <a:lvl2pPr marL="457200" algn="l" rtl="0" fontAlgn="base">
              <a:spcBef>
                <a:spcPct val="50000"/>
              </a:spcBef>
              <a:spcAft>
                <a:spcPct val="0"/>
              </a:spcAft>
              <a:defRPr sz="2000" kern="1200">
                <a:solidFill>
                  <a:schemeClr val="tx1"/>
                </a:solidFill>
                <a:latin typeface="Arial" charset="0"/>
                <a:ea typeface="Geneva" charset="0"/>
                <a:cs typeface="+mn-cs"/>
              </a:defRPr>
            </a:lvl2pPr>
            <a:lvl3pPr marL="914400" algn="l" rtl="0" fontAlgn="base">
              <a:spcBef>
                <a:spcPct val="50000"/>
              </a:spcBef>
              <a:spcAft>
                <a:spcPct val="0"/>
              </a:spcAft>
              <a:defRPr sz="2000" kern="1200">
                <a:solidFill>
                  <a:schemeClr val="tx1"/>
                </a:solidFill>
                <a:latin typeface="Arial" charset="0"/>
                <a:ea typeface="Geneva" charset="0"/>
                <a:cs typeface="+mn-cs"/>
              </a:defRPr>
            </a:lvl3pPr>
            <a:lvl4pPr marL="1371600" algn="l" rtl="0" fontAlgn="base">
              <a:spcBef>
                <a:spcPct val="50000"/>
              </a:spcBef>
              <a:spcAft>
                <a:spcPct val="0"/>
              </a:spcAft>
              <a:defRPr sz="2000" kern="1200">
                <a:solidFill>
                  <a:schemeClr val="tx1"/>
                </a:solidFill>
                <a:latin typeface="Arial" charset="0"/>
                <a:ea typeface="Geneva" charset="0"/>
                <a:cs typeface="+mn-cs"/>
              </a:defRPr>
            </a:lvl4pPr>
            <a:lvl5pPr marL="1828800" algn="l" rtl="0" fontAlgn="base">
              <a:spcBef>
                <a:spcPct val="50000"/>
              </a:spcBef>
              <a:spcAft>
                <a:spcPct val="0"/>
              </a:spcAft>
              <a:defRPr sz="2000" kern="1200">
                <a:solidFill>
                  <a:schemeClr val="tx1"/>
                </a:solidFill>
                <a:latin typeface="Arial" charset="0"/>
                <a:ea typeface="Geneva" charset="0"/>
                <a:cs typeface="+mn-cs"/>
              </a:defRPr>
            </a:lvl5pPr>
            <a:lvl6pPr marL="2286000" algn="l" defTabSz="457200" rtl="0" eaLnBrk="1" latinLnBrk="0" hangingPunct="1">
              <a:defRPr sz="2000" kern="1200">
                <a:solidFill>
                  <a:schemeClr val="tx1"/>
                </a:solidFill>
                <a:latin typeface="Arial" charset="0"/>
                <a:ea typeface="Geneva" charset="0"/>
                <a:cs typeface="+mn-cs"/>
              </a:defRPr>
            </a:lvl6pPr>
            <a:lvl7pPr marL="2743200" algn="l" defTabSz="457200" rtl="0" eaLnBrk="1" latinLnBrk="0" hangingPunct="1">
              <a:defRPr sz="2000" kern="1200">
                <a:solidFill>
                  <a:schemeClr val="tx1"/>
                </a:solidFill>
                <a:latin typeface="Arial" charset="0"/>
                <a:ea typeface="Geneva" charset="0"/>
                <a:cs typeface="+mn-cs"/>
              </a:defRPr>
            </a:lvl7pPr>
            <a:lvl8pPr marL="3200400" algn="l" defTabSz="457200" rtl="0" eaLnBrk="1" latinLnBrk="0" hangingPunct="1">
              <a:defRPr sz="2000" kern="1200">
                <a:solidFill>
                  <a:schemeClr val="tx1"/>
                </a:solidFill>
                <a:latin typeface="Arial" charset="0"/>
                <a:ea typeface="Geneva" charset="0"/>
                <a:cs typeface="+mn-cs"/>
              </a:defRPr>
            </a:lvl8pPr>
            <a:lvl9pPr marL="3657600" algn="l" defTabSz="457200" rtl="0" eaLnBrk="1" latinLnBrk="0" hangingPunct="1">
              <a:defRPr sz="2000" kern="1200">
                <a:solidFill>
                  <a:schemeClr val="tx1"/>
                </a:solidFill>
                <a:latin typeface="Arial" charset="0"/>
                <a:ea typeface="Geneva" charset="0"/>
                <a:cs typeface="+mn-cs"/>
              </a:defRPr>
            </a:lvl9pPr>
          </a:lstStyle>
          <a:p>
            <a:r>
              <a:rPr lang="en-US" sz="1200" dirty="0">
                <a:solidFill>
                  <a:srgbClr val="AF235F"/>
                </a:solidFill>
              </a:rPr>
              <a:t>Episode 7: Water, water, everywhere?</a:t>
            </a:r>
          </a:p>
        </p:txBody>
      </p:sp>
      <p:sp>
        <p:nvSpPr>
          <p:cNvPr id="11" name="Rectangle 2"/>
          <p:cNvSpPr>
            <a:spLocks noGrp="1" noChangeArrowheads="1"/>
          </p:cNvSpPr>
          <p:nvPr>
            <p:ph type="title"/>
          </p:nvPr>
        </p:nvSpPr>
        <p:spPr>
          <a:xfrm>
            <a:off x="539750" y="243111"/>
            <a:ext cx="6140450" cy="809625"/>
          </a:xfrm>
        </p:spPr>
        <p:txBody>
          <a:bodyPr/>
          <a:lstStyle/>
          <a:p>
            <a:r>
              <a:rPr lang="en-GB" dirty="0">
                <a:solidFill>
                  <a:srgbClr val="AF235F"/>
                </a:solidFill>
              </a:rPr>
              <a:t>Water, water, everywhere?</a:t>
            </a:r>
          </a:p>
        </p:txBody>
      </p:sp>
      <p:sp>
        <p:nvSpPr>
          <p:cNvPr id="18" name="Slide Number Placeholder 5"/>
          <p:cNvSpPr>
            <a:spLocks noGrp="1"/>
          </p:cNvSpPr>
          <p:nvPr>
            <p:ph type="sldNum" sz="quarter" idx="12"/>
          </p:nvPr>
        </p:nvSpPr>
        <p:spPr>
          <a:xfrm>
            <a:off x="454844" y="6488113"/>
            <a:ext cx="877888" cy="273050"/>
          </a:xfrm>
        </p:spPr>
        <p:txBody>
          <a:bodyPr/>
          <a:lstStyle/>
          <a:p>
            <a:r>
              <a:rPr lang="en-US" sz="1200" dirty="0">
                <a:solidFill>
                  <a:srgbClr val="AF235F"/>
                </a:solidFill>
              </a:rPr>
              <a:t>Page </a:t>
            </a:r>
            <a:fld id="{BB3272F9-C649-F34A-82EE-982F85F04578}" type="slidenum">
              <a:rPr lang="en-US" sz="1200">
                <a:solidFill>
                  <a:srgbClr val="AF235F"/>
                </a:solidFill>
              </a:rPr>
              <a:pPr/>
              <a:t>13</a:t>
            </a:fld>
            <a:endParaRPr lang="en-US" sz="1200" dirty="0">
              <a:solidFill>
                <a:srgbClr val="AF235F"/>
              </a:solidFill>
            </a:endParaRPr>
          </a:p>
        </p:txBody>
      </p:sp>
      <p:sp>
        <p:nvSpPr>
          <p:cNvPr id="19" name="Rectangle 5"/>
          <p:cNvSpPr>
            <a:spLocks noChangeArrowheads="1"/>
          </p:cNvSpPr>
          <p:nvPr/>
        </p:nvSpPr>
        <p:spPr bwMode="auto">
          <a:xfrm flipV="1">
            <a:off x="5364088" y="5229200"/>
            <a:ext cx="3792612" cy="720080"/>
          </a:xfrm>
          <a:prstGeom prst="rect">
            <a:avLst/>
          </a:prstGeom>
          <a:solidFill>
            <a:srgbClr val="AF235F">
              <a:alpha val="71000"/>
            </a:srgbClr>
          </a:solidFill>
          <a:ln>
            <a:noFill/>
          </a:ln>
          <a:effectLst/>
        </p:spPr>
        <p:txBody>
          <a:bodyPr wrap="none" anchor="ctr"/>
          <a:lstStyle/>
          <a:p>
            <a:endParaRPr lang="en-US"/>
          </a:p>
        </p:txBody>
      </p:sp>
      <p:sp>
        <p:nvSpPr>
          <p:cNvPr id="20" name="Rectangle 3"/>
          <p:cNvSpPr txBox="1">
            <a:spLocks noChangeArrowheads="1"/>
          </p:cNvSpPr>
          <p:nvPr/>
        </p:nvSpPr>
        <p:spPr bwMode="auto">
          <a:xfrm>
            <a:off x="5660524" y="5445224"/>
            <a:ext cx="3096344" cy="57708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algn="l" rtl="0" eaLnBrk="1" fontAlgn="base" hangingPunct="1">
              <a:lnSpc>
                <a:spcPct val="110000"/>
              </a:lnSpc>
              <a:spcBef>
                <a:spcPct val="0"/>
              </a:spcBef>
              <a:spcAft>
                <a:spcPct val="0"/>
              </a:spcAft>
              <a:buFont typeface="Wingdings" charset="0"/>
              <a:defRPr>
                <a:solidFill>
                  <a:schemeClr val="tx1"/>
                </a:solidFill>
                <a:latin typeface="+mn-lt"/>
                <a:ea typeface="+mn-ea"/>
                <a:cs typeface="+mn-cs"/>
              </a:defRPr>
            </a:lvl1pPr>
            <a:lvl2pPr marL="1905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2pPr>
            <a:lvl3pPr marL="3810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3pPr>
            <a:lvl4pPr marL="573088" indent="-190500"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4pPr>
            <a:lvl5pPr marL="7635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5pPr>
            <a:lvl6pPr marL="12207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6pPr>
            <a:lvl7pPr marL="16779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7pPr>
            <a:lvl8pPr marL="21351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8pPr>
            <a:lvl9pPr marL="25923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9pPr>
          </a:lstStyle>
          <a:p>
            <a:r>
              <a:rPr lang="en-US" sz="1800" b="1" dirty="0">
                <a:solidFill>
                  <a:schemeClr val="bg2"/>
                </a:solidFill>
              </a:rPr>
              <a:t>Group discussion</a:t>
            </a:r>
          </a:p>
        </p:txBody>
      </p:sp>
    </p:spTree>
    <p:extLst>
      <p:ext uri="{BB962C8B-B14F-4D97-AF65-F5344CB8AC3E}">
        <p14:creationId xmlns:p14="http://schemas.microsoft.com/office/powerpoint/2010/main" val="42591241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370400"/>
            <a:ext cx="9144000" cy="6487600"/>
          </a:xfrm>
          <a:prstGeom prst="rect">
            <a:avLst/>
          </a:prstGeom>
        </p:spPr>
      </p:pic>
      <p:pic>
        <p:nvPicPr>
          <p:cNvPr id="14" name="Picture 13"/>
          <p:cNvPicPr>
            <a:picLocks noChangeAspect="1"/>
          </p:cNvPicPr>
          <p:nvPr/>
        </p:nvPicPr>
        <p:blipFill>
          <a:blip r:embed="rId3"/>
          <a:stretch>
            <a:fillRect/>
          </a:stretch>
        </p:blipFill>
        <p:spPr>
          <a:xfrm>
            <a:off x="323528" y="260648"/>
            <a:ext cx="8830096" cy="977900"/>
          </a:xfrm>
          <a:prstGeom prst="rect">
            <a:avLst/>
          </a:prstGeom>
          <a:ln>
            <a:solidFill>
              <a:srgbClr val="949EAA"/>
            </a:solidFill>
          </a:ln>
        </p:spPr>
      </p:pic>
      <p:sp>
        <p:nvSpPr>
          <p:cNvPr id="4" name="Rectangle 5"/>
          <p:cNvSpPr>
            <a:spLocks noChangeArrowheads="1"/>
          </p:cNvSpPr>
          <p:nvPr/>
        </p:nvSpPr>
        <p:spPr bwMode="auto">
          <a:xfrm flipV="1">
            <a:off x="539552" y="1628800"/>
            <a:ext cx="8136904" cy="1296144"/>
          </a:xfrm>
          <a:prstGeom prst="rect">
            <a:avLst/>
          </a:prstGeom>
          <a:solidFill>
            <a:srgbClr val="AF235F"/>
          </a:solidFill>
          <a:ln>
            <a:noFill/>
          </a:ln>
          <a:effectLst/>
        </p:spPr>
        <p:txBody>
          <a:bodyPr wrap="none" anchor="ctr"/>
          <a:lstStyle/>
          <a:p>
            <a:endParaRPr lang="en-US">
              <a:solidFill>
                <a:srgbClr val="AF235F"/>
              </a:solidFill>
            </a:endParaRPr>
          </a:p>
        </p:txBody>
      </p:sp>
      <p:sp>
        <p:nvSpPr>
          <p:cNvPr id="503810" name="Rectangle 2"/>
          <p:cNvSpPr>
            <a:spLocks noGrp="1" noChangeArrowheads="1"/>
          </p:cNvSpPr>
          <p:nvPr>
            <p:ph type="title"/>
          </p:nvPr>
        </p:nvSpPr>
        <p:spPr/>
        <p:txBody>
          <a:bodyPr/>
          <a:lstStyle/>
          <a:p>
            <a:r>
              <a:rPr lang="en-US" dirty="0">
                <a:solidFill>
                  <a:srgbClr val="AF235F"/>
                </a:solidFill>
              </a:rPr>
              <a:t>Engineering the future. </a:t>
            </a:r>
            <a:r>
              <a:rPr lang="en-US" b="0" dirty="0">
                <a:solidFill>
                  <a:srgbClr val="AF235F"/>
                </a:solidFill>
              </a:rPr>
              <a:t>Inspire and be inspired.</a:t>
            </a:r>
          </a:p>
        </p:txBody>
      </p:sp>
      <p:sp>
        <p:nvSpPr>
          <p:cNvPr id="15" name="Text Box 6"/>
          <p:cNvSpPr txBox="1">
            <a:spLocks noChangeArrowheads="1"/>
          </p:cNvSpPr>
          <p:nvPr/>
        </p:nvSpPr>
        <p:spPr bwMode="auto">
          <a:xfrm>
            <a:off x="555625" y="6272213"/>
            <a:ext cx="8193088" cy="277812"/>
          </a:xfrm>
          <a:prstGeom prst="rect">
            <a:avLst/>
          </a:prstGeom>
          <a:solidFill>
            <a:schemeClr val="bg1">
              <a:alpha val="0"/>
            </a:schemeClr>
          </a:solidFill>
          <a:ln>
            <a:noFill/>
          </a:ln>
          <a:effectLst/>
        </p:spPr>
        <p:txBody>
          <a:bodyPr lIns="0" tIns="0" rIns="0" bIns="0" anchor="b"/>
          <a:lstStyle/>
          <a:p>
            <a:pPr algn="r"/>
            <a:r>
              <a:rPr lang="en-US" sz="1200" b="1" dirty="0">
                <a:solidFill>
                  <a:schemeClr val="bg2"/>
                </a:solidFill>
              </a:rPr>
              <a:t>© Siemens AG 2012. All rights reserved.</a:t>
            </a:r>
          </a:p>
        </p:txBody>
      </p:sp>
      <p:sp>
        <p:nvSpPr>
          <p:cNvPr id="13" name="Rectangle 12"/>
          <p:cNvSpPr/>
          <p:nvPr/>
        </p:nvSpPr>
        <p:spPr>
          <a:xfrm>
            <a:off x="899592" y="1790665"/>
            <a:ext cx="7488832" cy="1015663"/>
          </a:xfrm>
          <a:prstGeom prst="rect">
            <a:avLst/>
          </a:prstGeom>
        </p:spPr>
        <p:txBody>
          <a:bodyPr wrap="square">
            <a:spAutoFit/>
          </a:bodyPr>
          <a:lstStyle/>
          <a:p>
            <a:r>
              <a:rPr lang="en-US" dirty="0"/>
              <a:t>For further information about the Siemens Education website and all </a:t>
            </a:r>
            <a:r>
              <a:rPr lang="en-US"/>
              <a:t>support materials </a:t>
            </a:r>
            <a:r>
              <a:rPr lang="en-US" dirty="0"/>
              <a:t>and downloads please visit us at </a:t>
            </a:r>
            <a:br>
              <a:rPr lang="en-US" dirty="0"/>
            </a:br>
            <a:r>
              <a:rPr lang="en-US" dirty="0" err="1">
                <a:solidFill>
                  <a:schemeClr val="bg2"/>
                </a:solidFill>
              </a:rPr>
              <a:t>www.siemens.co.uk</a:t>
            </a:r>
            <a:r>
              <a:rPr lang="en-US" dirty="0">
                <a:solidFill>
                  <a:schemeClr val="bg2"/>
                </a:solidFill>
              </a:rPr>
              <a:t>/education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a:stretch>
            <a:fillRect/>
          </a:stretch>
        </p:blipFill>
        <p:spPr>
          <a:xfrm>
            <a:off x="314424" y="260648"/>
            <a:ext cx="8839200" cy="977900"/>
          </a:xfrm>
          <a:prstGeom prst="rect">
            <a:avLst/>
          </a:prstGeom>
          <a:ln>
            <a:solidFill>
              <a:srgbClr val="949EAA"/>
            </a:solidFill>
          </a:ln>
        </p:spPr>
      </p:pic>
      <p:sp>
        <p:nvSpPr>
          <p:cNvPr id="408579" name="Rectangle 3"/>
          <p:cNvSpPr>
            <a:spLocks noGrp="1" noChangeArrowheads="1"/>
          </p:cNvSpPr>
          <p:nvPr>
            <p:ph type="body" sz="half" idx="1"/>
          </p:nvPr>
        </p:nvSpPr>
        <p:spPr>
          <a:xfrm>
            <a:off x="539750" y="1590675"/>
            <a:ext cx="7776666" cy="4681538"/>
          </a:xfrm>
        </p:spPr>
        <p:txBody>
          <a:bodyPr/>
          <a:lstStyle/>
          <a:p>
            <a:endParaRPr lang="en-US" sz="1800" b="1" dirty="0">
              <a:solidFill>
                <a:srgbClr val="AF235F"/>
              </a:solidFill>
            </a:endParaRPr>
          </a:p>
          <a:p>
            <a:r>
              <a:rPr lang="en-US" sz="1800" b="1" dirty="0">
                <a:solidFill>
                  <a:srgbClr val="AF235F"/>
                </a:solidFill>
              </a:rPr>
              <a:t>Overall learning objectives:</a:t>
            </a:r>
          </a:p>
          <a:p>
            <a:endParaRPr lang="en-GB" sz="1800" dirty="0"/>
          </a:p>
          <a:p>
            <a:pPr marL="285750" indent="-285750">
              <a:buClr>
                <a:srgbClr val="AF235F"/>
              </a:buClr>
              <a:buFont typeface="Wingdings" pitchFamily="2" charset="2"/>
              <a:buChar char="§"/>
            </a:pPr>
            <a:r>
              <a:rPr lang="en-GB" sz="1800" dirty="0"/>
              <a:t>Gathering data, manipulating it to support analysis and applying it to justify arguments.</a:t>
            </a:r>
          </a:p>
          <a:p>
            <a:pPr>
              <a:buClr>
                <a:srgbClr val="AF235F"/>
              </a:buClr>
            </a:pPr>
            <a:endParaRPr lang="en-GB" sz="1800" dirty="0"/>
          </a:p>
          <a:p>
            <a:pPr marL="285750" indent="-285750">
              <a:buClr>
                <a:srgbClr val="AF235F"/>
              </a:buClr>
              <a:buFont typeface="Wingdings" pitchFamily="2" charset="2"/>
              <a:buChar char="§"/>
            </a:pPr>
            <a:r>
              <a:rPr lang="en-GB" sz="1800" dirty="0"/>
              <a:t>Understanding and applying concept of solubility and developing understanding of separation techniques and their application.</a:t>
            </a:r>
          </a:p>
          <a:p>
            <a:pPr marL="285750" indent="-285750">
              <a:buClr>
                <a:srgbClr val="AF235F"/>
              </a:buClr>
              <a:buFont typeface="Wingdings" pitchFamily="2" charset="2"/>
              <a:buChar char="§"/>
            </a:pPr>
            <a:endParaRPr lang="en-GB" sz="1800" dirty="0"/>
          </a:p>
          <a:p>
            <a:pPr marL="285750" indent="-285750">
              <a:buClr>
                <a:srgbClr val="AF235F"/>
              </a:buClr>
              <a:buFont typeface="Wingdings" pitchFamily="2" charset="2"/>
              <a:buChar char="§"/>
            </a:pPr>
            <a:r>
              <a:rPr lang="en-GB" sz="1800" dirty="0"/>
              <a:t>Applying scientific concepts to solve technological problems.</a:t>
            </a:r>
          </a:p>
          <a:p>
            <a:pPr>
              <a:buClr>
                <a:srgbClr val="AF235F"/>
              </a:buClr>
            </a:pPr>
            <a:endParaRPr lang="en-GB" sz="1800" dirty="0"/>
          </a:p>
          <a:p>
            <a:pPr marL="285750" indent="-285750">
              <a:buClr>
                <a:srgbClr val="AF235F"/>
              </a:buClr>
              <a:buFont typeface="Wingdings" pitchFamily="2" charset="2"/>
              <a:buChar char="§"/>
            </a:pPr>
            <a:r>
              <a:rPr lang="en-GB" sz="1800" dirty="0"/>
              <a:t>Devising and improving technical solutions, developing criteria for, and using them to judge product quality.</a:t>
            </a:r>
          </a:p>
          <a:p>
            <a:pPr marL="285750" indent="-285750">
              <a:buClr>
                <a:srgbClr val="AF235F"/>
              </a:buClr>
              <a:buFont typeface="Wingdings" pitchFamily="2" charset="2"/>
              <a:buChar char="§"/>
            </a:pPr>
            <a:endParaRPr lang="en-GB" sz="1800" dirty="0"/>
          </a:p>
        </p:txBody>
      </p:sp>
      <p:sp>
        <p:nvSpPr>
          <p:cNvPr id="10" name="Slide Number Placeholder 5"/>
          <p:cNvSpPr>
            <a:spLocks noGrp="1"/>
          </p:cNvSpPr>
          <p:nvPr>
            <p:ph type="sldNum" sz="quarter" idx="12"/>
          </p:nvPr>
        </p:nvSpPr>
        <p:spPr>
          <a:xfrm>
            <a:off x="454844" y="6488113"/>
            <a:ext cx="877888" cy="273050"/>
          </a:xfrm>
        </p:spPr>
        <p:txBody>
          <a:bodyPr/>
          <a:lstStyle/>
          <a:p>
            <a:r>
              <a:rPr lang="en-US" sz="1200" dirty="0">
                <a:solidFill>
                  <a:srgbClr val="AF235F"/>
                </a:solidFill>
              </a:rPr>
              <a:t>Page </a:t>
            </a:r>
            <a:fld id="{BB3272F9-C649-F34A-82EE-982F85F04578}" type="slidenum">
              <a:rPr lang="en-US" sz="1200">
                <a:solidFill>
                  <a:srgbClr val="AF235F"/>
                </a:solidFill>
              </a:rPr>
              <a:pPr/>
              <a:t>2</a:t>
            </a:fld>
            <a:endParaRPr lang="en-US" sz="1200" dirty="0">
              <a:solidFill>
                <a:srgbClr val="AF235F"/>
              </a:solidFill>
            </a:endParaRPr>
          </a:p>
        </p:txBody>
      </p:sp>
      <p:sp>
        <p:nvSpPr>
          <p:cNvPr id="9" name="Slide Number Placeholder 5"/>
          <p:cNvSpPr txBox="1">
            <a:spLocks/>
          </p:cNvSpPr>
          <p:nvPr/>
        </p:nvSpPr>
        <p:spPr>
          <a:xfrm>
            <a:off x="1259632" y="6488113"/>
            <a:ext cx="3618036" cy="369888"/>
          </a:xfrm>
          <a:prstGeom prst="rect">
            <a:avLst/>
          </a:prstGeom>
        </p:spPr>
        <p:txBody>
          <a:bodyPr/>
          <a:lstStyle>
            <a:defPPr>
              <a:defRPr lang="de-DE"/>
            </a:defPPr>
            <a:lvl1pPr algn="l" rtl="0" fontAlgn="base">
              <a:spcBef>
                <a:spcPct val="50000"/>
              </a:spcBef>
              <a:spcAft>
                <a:spcPct val="0"/>
              </a:spcAft>
              <a:defRPr sz="2000" kern="1200">
                <a:solidFill>
                  <a:schemeClr val="tx1"/>
                </a:solidFill>
                <a:latin typeface="Arial" charset="0"/>
                <a:ea typeface="Geneva" charset="0"/>
                <a:cs typeface="+mn-cs"/>
              </a:defRPr>
            </a:lvl1pPr>
            <a:lvl2pPr marL="457200" algn="l" rtl="0" fontAlgn="base">
              <a:spcBef>
                <a:spcPct val="50000"/>
              </a:spcBef>
              <a:spcAft>
                <a:spcPct val="0"/>
              </a:spcAft>
              <a:defRPr sz="2000" kern="1200">
                <a:solidFill>
                  <a:schemeClr val="tx1"/>
                </a:solidFill>
                <a:latin typeface="Arial" charset="0"/>
                <a:ea typeface="Geneva" charset="0"/>
                <a:cs typeface="+mn-cs"/>
              </a:defRPr>
            </a:lvl2pPr>
            <a:lvl3pPr marL="914400" algn="l" rtl="0" fontAlgn="base">
              <a:spcBef>
                <a:spcPct val="50000"/>
              </a:spcBef>
              <a:spcAft>
                <a:spcPct val="0"/>
              </a:spcAft>
              <a:defRPr sz="2000" kern="1200">
                <a:solidFill>
                  <a:schemeClr val="tx1"/>
                </a:solidFill>
                <a:latin typeface="Arial" charset="0"/>
                <a:ea typeface="Geneva" charset="0"/>
                <a:cs typeface="+mn-cs"/>
              </a:defRPr>
            </a:lvl3pPr>
            <a:lvl4pPr marL="1371600" algn="l" rtl="0" fontAlgn="base">
              <a:spcBef>
                <a:spcPct val="50000"/>
              </a:spcBef>
              <a:spcAft>
                <a:spcPct val="0"/>
              </a:spcAft>
              <a:defRPr sz="2000" kern="1200">
                <a:solidFill>
                  <a:schemeClr val="tx1"/>
                </a:solidFill>
                <a:latin typeface="Arial" charset="0"/>
                <a:ea typeface="Geneva" charset="0"/>
                <a:cs typeface="+mn-cs"/>
              </a:defRPr>
            </a:lvl4pPr>
            <a:lvl5pPr marL="1828800" algn="l" rtl="0" fontAlgn="base">
              <a:spcBef>
                <a:spcPct val="50000"/>
              </a:spcBef>
              <a:spcAft>
                <a:spcPct val="0"/>
              </a:spcAft>
              <a:defRPr sz="2000" kern="1200">
                <a:solidFill>
                  <a:schemeClr val="tx1"/>
                </a:solidFill>
                <a:latin typeface="Arial" charset="0"/>
                <a:ea typeface="Geneva" charset="0"/>
                <a:cs typeface="+mn-cs"/>
              </a:defRPr>
            </a:lvl5pPr>
            <a:lvl6pPr marL="2286000" algn="l" defTabSz="457200" rtl="0" eaLnBrk="1" latinLnBrk="0" hangingPunct="1">
              <a:defRPr sz="2000" kern="1200">
                <a:solidFill>
                  <a:schemeClr val="tx1"/>
                </a:solidFill>
                <a:latin typeface="Arial" charset="0"/>
                <a:ea typeface="Geneva" charset="0"/>
                <a:cs typeface="+mn-cs"/>
              </a:defRPr>
            </a:lvl6pPr>
            <a:lvl7pPr marL="2743200" algn="l" defTabSz="457200" rtl="0" eaLnBrk="1" latinLnBrk="0" hangingPunct="1">
              <a:defRPr sz="2000" kern="1200">
                <a:solidFill>
                  <a:schemeClr val="tx1"/>
                </a:solidFill>
                <a:latin typeface="Arial" charset="0"/>
                <a:ea typeface="Geneva" charset="0"/>
                <a:cs typeface="+mn-cs"/>
              </a:defRPr>
            </a:lvl7pPr>
            <a:lvl8pPr marL="3200400" algn="l" defTabSz="457200" rtl="0" eaLnBrk="1" latinLnBrk="0" hangingPunct="1">
              <a:defRPr sz="2000" kern="1200">
                <a:solidFill>
                  <a:schemeClr val="tx1"/>
                </a:solidFill>
                <a:latin typeface="Arial" charset="0"/>
                <a:ea typeface="Geneva" charset="0"/>
                <a:cs typeface="+mn-cs"/>
              </a:defRPr>
            </a:lvl8pPr>
            <a:lvl9pPr marL="3657600" algn="l" defTabSz="457200" rtl="0" eaLnBrk="1" latinLnBrk="0" hangingPunct="1">
              <a:defRPr sz="2000" kern="1200">
                <a:solidFill>
                  <a:schemeClr val="tx1"/>
                </a:solidFill>
                <a:latin typeface="Arial" charset="0"/>
                <a:ea typeface="Geneva" charset="0"/>
                <a:cs typeface="+mn-cs"/>
              </a:defRPr>
            </a:lvl9pPr>
          </a:lstStyle>
          <a:p>
            <a:r>
              <a:rPr lang="en-US" sz="1200" dirty="0">
                <a:solidFill>
                  <a:srgbClr val="AF235F"/>
                </a:solidFill>
              </a:rPr>
              <a:t>Introduction: Water, water, everywhere?</a:t>
            </a:r>
          </a:p>
        </p:txBody>
      </p:sp>
      <p:sp>
        <p:nvSpPr>
          <p:cNvPr id="11" name="Rectangle 2"/>
          <p:cNvSpPr>
            <a:spLocks noGrp="1" noChangeArrowheads="1"/>
          </p:cNvSpPr>
          <p:nvPr>
            <p:ph type="title"/>
          </p:nvPr>
        </p:nvSpPr>
        <p:spPr>
          <a:xfrm>
            <a:off x="539750" y="243111"/>
            <a:ext cx="6140450" cy="809625"/>
          </a:xfrm>
        </p:spPr>
        <p:txBody>
          <a:bodyPr/>
          <a:lstStyle/>
          <a:p>
            <a:r>
              <a:rPr lang="en-GB" dirty="0">
                <a:solidFill>
                  <a:srgbClr val="AF235F"/>
                </a:solidFill>
              </a:rPr>
              <a:t>Water, water, everywhere?</a:t>
            </a:r>
          </a:p>
        </p:txBody>
      </p:sp>
    </p:spTree>
    <p:extLst>
      <p:ext uri="{BB962C8B-B14F-4D97-AF65-F5344CB8AC3E}">
        <p14:creationId xmlns:p14="http://schemas.microsoft.com/office/powerpoint/2010/main" val="16498946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a:stretch>
            <a:fillRect/>
          </a:stretch>
        </p:blipFill>
        <p:spPr>
          <a:xfrm>
            <a:off x="314424" y="260648"/>
            <a:ext cx="8839200" cy="977900"/>
          </a:xfrm>
          <a:prstGeom prst="rect">
            <a:avLst/>
          </a:prstGeom>
          <a:ln>
            <a:solidFill>
              <a:srgbClr val="949EAA"/>
            </a:solidFill>
          </a:ln>
        </p:spPr>
      </p:pic>
      <p:sp>
        <p:nvSpPr>
          <p:cNvPr id="408579" name="Rectangle 3"/>
          <p:cNvSpPr>
            <a:spLocks noGrp="1" noChangeArrowheads="1"/>
          </p:cNvSpPr>
          <p:nvPr>
            <p:ph type="body" sz="half" idx="1"/>
          </p:nvPr>
        </p:nvSpPr>
        <p:spPr>
          <a:xfrm>
            <a:off x="539750" y="1590675"/>
            <a:ext cx="7776666" cy="4681538"/>
          </a:xfrm>
        </p:spPr>
        <p:txBody>
          <a:bodyPr/>
          <a:lstStyle/>
          <a:p>
            <a:endParaRPr lang="en-US" sz="1800" b="1" dirty="0">
              <a:solidFill>
                <a:srgbClr val="AF235F"/>
              </a:solidFill>
            </a:endParaRPr>
          </a:p>
          <a:p>
            <a:r>
              <a:rPr lang="en-US" sz="1800" b="1" dirty="0">
                <a:solidFill>
                  <a:srgbClr val="AF235F"/>
                </a:solidFill>
              </a:rPr>
              <a:t>Overall learning outcomes:</a:t>
            </a:r>
          </a:p>
          <a:p>
            <a:pPr lvl="0"/>
            <a:endParaRPr lang="en-GB" sz="1800" dirty="0"/>
          </a:p>
          <a:p>
            <a:pPr marL="285750" lvl="0" indent="-285750">
              <a:buClr>
                <a:srgbClr val="AF235F"/>
              </a:buClr>
              <a:buFont typeface="Wingdings" pitchFamily="2" charset="2"/>
              <a:buChar char="§"/>
            </a:pPr>
            <a:r>
              <a:rPr lang="en-GB" sz="1800" dirty="0"/>
              <a:t>Apply ideas, understanding and skills to develop a simple water purification system.</a:t>
            </a:r>
          </a:p>
          <a:p>
            <a:pPr marL="285750" lvl="0" indent="-285750">
              <a:buClr>
                <a:srgbClr val="AF235F"/>
              </a:buClr>
              <a:buFont typeface="Wingdings" pitchFamily="2" charset="2"/>
              <a:buChar char="§"/>
            </a:pPr>
            <a:endParaRPr lang="en-GB" sz="1800" dirty="0"/>
          </a:p>
          <a:p>
            <a:pPr marL="285750" lvl="0" indent="-285750">
              <a:buClr>
                <a:srgbClr val="AF235F"/>
              </a:buClr>
              <a:buFont typeface="Wingdings" pitchFamily="2" charset="2"/>
              <a:buChar char="§"/>
            </a:pPr>
            <a:r>
              <a:rPr lang="en-GB" sz="1800" dirty="0"/>
              <a:t>Test the product of the system against criteria.</a:t>
            </a:r>
          </a:p>
          <a:p>
            <a:pPr marL="285750" lvl="0" indent="-285750">
              <a:buClr>
                <a:srgbClr val="AF235F"/>
              </a:buClr>
              <a:buFont typeface="Wingdings" pitchFamily="2" charset="2"/>
              <a:buChar char="§"/>
            </a:pPr>
            <a:endParaRPr lang="en-GB" sz="1800" dirty="0"/>
          </a:p>
          <a:p>
            <a:pPr marL="285750" lvl="0" indent="-285750">
              <a:buClr>
                <a:srgbClr val="AF235F"/>
              </a:buClr>
              <a:buFont typeface="Wingdings" pitchFamily="2" charset="2"/>
              <a:buChar char="§"/>
            </a:pPr>
            <a:r>
              <a:rPr lang="en-GB" sz="1800" dirty="0"/>
              <a:t>Understand the nature of the challenge in terms of supplying clean water that is fit for drinking.</a:t>
            </a:r>
          </a:p>
          <a:p>
            <a:pPr marL="285750" indent="-285750">
              <a:buClr>
                <a:srgbClr val="AF235F"/>
              </a:buClr>
              <a:buFont typeface="Wingdings" pitchFamily="2" charset="2"/>
              <a:buChar char="§"/>
            </a:pPr>
            <a:endParaRPr lang="en-GB" sz="1800" dirty="0"/>
          </a:p>
        </p:txBody>
      </p:sp>
      <p:sp>
        <p:nvSpPr>
          <p:cNvPr id="10" name="Slide Number Placeholder 5"/>
          <p:cNvSpPr>
            <a:spLocks noGrp="1"/>
          </p:cNvSpPr>
          <p:nvPr>
            <p:ph type="sldNum" sz="quarter" idx="12"/>
          </p:nvPr>
        </p:nvSpPr>
        <p:spPr>
          <a:xfrm>
            <a:off x="454844" y="6488113"/>
            <a:ext cx="877888" cy="273050"/>
          </a:xfrm>
        </p:spPr>
        <p:txBody>
          <a:bodyPr/>
          <a:lstStyle/>
          <a:p>
            <a:r>
              <a:rPr lang="en-US" sz="1200" dirty="0">
                <a:solidFill>
                  <a:srgbClr val="AF235F"/>
                </a:solidFill>
              </a:rPr>
              <a:t>Page </a:t>
            </a:r>
            <a:fld id="{BB3272F9-C649-F34A-82EE-982F85F04578}" type="slidenum">
              <a:rPr lang="en-US" sz="1200">
                <a:solidFill>
                  <a:srgbClr val="AF235F"/>
                </a:solidFill>
              </a:rPr>
              <a:pPr/>
              <a:t>3</a:t>
            </a:fld>
            <a:endParaRPr lang="en-US" sz="1200" dirty="0">
              <a:solidFill>
                <a:srgbClr val="AF235F"/>
              </a:solidFill>
            </a:endParaRPr>
          </a:p>
        </p:txBody>
      </p:sp>
      <p:sp>
        <p:nvSpPr>
          <p:cNvPr id="9" name="Slide Number Placeholder 5"/>
          <p:cNvSpPr txBox="1">
            <a:spLocks/>
          </p:cNvSpPr>
          <p:nvPr/>
        </p:nvSpPr>
        <p:spPr>
          <a:xfrm>
            <a:off x="1259632" y="6488113"/>
            <a:ext cx="3618036" cy="369888"/>
          </a:xfrm>
          <a:prstGeom prst="rect">
            <a:avLst/>
          </a:prstGeom>
        </p:spPr>
        <p:txBody>
          <a:bodyPr/>
          <a:lstStyle>
            <a:defPPr>
              <a:defRPr lang="de-DE"/>
            </a:defPPr>
            <a:lvl1pPr algn="l" rtl="0" fontAlgn="base">
              <a:spcBef>
                <a:spcPct val="50000"/>
              </a:spcBef>
              <a:spcAft>
                <a:spcPct val="0"/>
              </a:spcAft>
              <a:defRPr sz="2000" kern="1200">
                <a:solidFill>
                  <a:schemeClr val="tx1"/>
                </a:solidFill>
                <a:latin typeface="Arial" charset="0"/>
                <a:ea typeface="Geneva" charset="0"/>
                <a:cs typeface="+mn-cs"/>
              </a:defRPr>
            </a:lvl1pPr>
            <a:lvl2pPr marL="457200" algn="l" rtl="0" fontAlgn="base">
              <a:spcBef>
                <a:spcPct val="50000"/>
              </a:spcBef>
              <a:spcAft>
                <a:spcPct val="0"/>
              </a:spcAft>
              <a:defRPr sz="2000" kern="1200">
                <a:solidFill>
                  <a:schemeClr val="tx1"/>
                </a:solidFill>
                <a:latin typeface="Arial" charset="0"/>
                <a:ea typeface="Geneva" charset="0"/>
                <a:cs typeface="+mn-cs"/>
              </a:defRPr>
            </a:lvl2pPr>
            <a:lvl3pPr marL="914400" algn="l" rtl="0" fontAlgn="base">
              <a:spcBef>
                <a:spcPct val="50000"/>
              </a:spcBef>
              <a:spcAft>
                <a:spcPct val="0"/>
              </a:spcAft>
              <a:defRPr sz="2000" kern="1200">
                <a:solidFill>
                  <a:schemeClr val="tx1"/>
                </a:solidFill>
                <a:latin typeface="Arial" charset="0"/>
                <a:ea typeface="Geneva" charset="0"/>
                <a:cs typeface="+mn-cs"/>
              </a:defRPr>
            </a:lvl3pPr>
            <a:lvl4pPr marL="1371600" algn="l" rtl="0" fontAlgn="base">
              <a:spcBef>
                <a:spcPct val="50000"/>
              </a:spcBef>
              <a:spcAft>
                <a:spcPct val="0"/>
              </a:spcAft>
              <a:defRPr sz="2000" kern="1200">
                <a:solidFill>
                  <a:schemeClr val="tx1"/>
                </a:solidFill>
                <a:latin typeface="Arial" charset="0"/>
                <a:ea typeface="Geneva" charset="0"/>
                <a:cs typeface="+mn-cs"/>
              </a:defRPr>
            </a:lvl4pPr>
            <a:lvl5pPr marL="1828800" algn="l" rtl="0" fontAlgn="base">
              <a:spcBef>
                <a:spcPct val="50000"/>
              </a:spcBef>
              <a:spcAft>
                <a:spcPct val="0"/>
              </a:spcAft>
              <a:defRPr sz="2000" kern="1200">
                <a:solidFill>
                  <a:schemeClr val="tx1"/>
                </a:solidFill>
                <a:latin typeface="Arial" charset="0"/>
                <a:ea typeface="Geneva" charset="0"/>
                <a:cs typeface="+mn-cs"/>
              </a:defRPr>
            </a:lvl5pPr>
            <a:lvl6pPr marL="2286000" algn="l" defTabSz="457200" rtl="0" eaLnBrk="1" latinLnBrk="0" hangingPunct="1">
              <a:defRPr sz="2000" kern="1200">
                <a:solidFill>
                  <a:schemeClr val="tx1"/>
                </a:solidFill>
                <a:latin typeface="Arial" charset="0"/>
                <a:ea typeface="Geneva" charset="0"/>
                <a:cs typeface="+mn-cs"/>
              </a:defRPr>
            </a:lvl6pPr>
            <a:lvl7pPr marL="2743200" algn="l" defTabSz="457200" rtl="0" eaLnBrk="1" latinLnBrk="0" hangingPunct="1">
              <a:defRPr sz="2000" kern="1200">
                <a:solidFill>
                  <a:schemeClr val="tx1"/>
                </a:solidFill>
                <a:latin typeface="Arial" charset="0"/>
                <a:ea typeface="Geneva" charset="0"/>
                <a:cs typeface="+mn-cs"/>
              </a:defRPr>
            </a:lvl7pPr>
            <a:lvl8pPr marL="3200400" algn="l" defTabSz="457200" rtl="0" eaLnBrk="1" latinLnBrk="0" hangingPunct="1">
              <a:defRPr sz="2000" kern="1200">
                <a:solidFill>
                  <a:schemeClr val="tx1"/>
                </a:solidFill>
                <a:latin typeface="Arial" charset="0"/>
                <a:ea typeface="Geneva" charset="0"/>
                <a:cs typeface="+mn-cs"/>
              </a:defRPr>
            </a:lvl8pPr>
            <a:lvl9pPr marL="3657600" algn="l" defTabSz="457200" rtl="0" eaLnBrk="1" latinLnBrk="0" hangingPunct="1">
              <a:defRPr sz="2000" kern="1200">
                <a:solidFill>
                  <a:schemeClr val="tx1"/>
                </a:solidFill>
                <a:latin typeface="Arial" charset="0"/>
                <a:ea typeface="Geneva" charset="0"/>
                <a:cs typeface="+mn-cs"/>
              </a:defRPr>
            </a:lvl9pPr>
          </a:lstStyle>
          <a:p>
            <a:r>
              <a:rPr lang="en-US" sz="1200" dirty="0">
                <a:solidFill>
                  <a:srgbClr val="AF235F"/>
                </a:solidFill>
              </a:rPr>
              <a:t>Introduction: Water, water, everywhere?</a:t>
            </a:r>
          </a:p>
        </p:txBody>
      </p:sp>
      <p:sp>
        <p:nvSpPr>
          <p:cNvPr id="11" name="Rectangle 2"/>
          <p:cNvSpPr>
            <a:spLocks noGrp="1" noChangeArrowheads="1"/>
          </p:cNvSpPr>
          <p:nvPr>
            <p:ph type="title"/>
          </p:nvPr>
        </p:nvSpPr>
        <p:spPr>
          <a:xfrm>
            <a:off x="539750" y="243111"/>
            <a:ext cx="6140450" cy="809625"/>
          </a:xfrm>
        </p:spPr>
        <p:txBody>
          <a:bodyPr/>
          <a:lstStyle/>
          <a:p>
            <a:r>
              <a:rPr lang="en-GB" dirty="0">
                <a:solidFill>
                  <a:srgbClr val="AF235F"/>
                </a:solidFill>
              </a:rPr>
              <a:t>Water, water, everywhere?</a:t>
            </a:r>
          </a:p>
        </p:txBody>
      </p:sp>
    </p:spTree>
    <p:extLst>
      <p:ext uri="{BB962C8B-B14F-4D97-AF65-F5344CB8AC3E}">
        <p14:creationId xmlns:p14="http://schemas.microsoft.com/office/powerpoint/2010/main" val="27890577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3"/>
          <p:cNvPicPr>
            <a:picLocks noGrp="1" noChangeAspect="1" noChangeArrowheads="1"/>
          </p:cNvPicPr>
          <p:nvPr>
            <p:ph sz="quarter" idx="12"/>
          </p:nvPr>
        </p:nvPicPr>
        <p:blipFill rotWithShape="1">
          <a:blip r:embed="rId3" cstate="screen">
            <a:extLst>
              <a:ext uri="{28A0092B-C50C-407E-A947-70E740481C1C}">
                <a14:useLocalDpi xmlns:a14="http://schemas.microsoft.com/office/drawing/2010/main"/>
              </a:ext>
            </a:extLst>
          </a:blip>
          <a:srcRect/>
          <a:stretch/>
        </p:blipFill>
        <p:spPr bwMode="auto">
          <a:xfrm>
            <a:off x="539552" y="1620000"/>
            <a:ext cx="8191493" cy="4670322"/>
          </a:xfrm>
          <a:prstGeom prst="rect">
            <a:avLst/>
          </a:prstGeom>
          <a:noFill/>
          <a:ln w="12700" cmpd="sng">
            <a:solidFill>
              <a:schemeClr val="bg1"/>
            </a:solidFill>
          </a:ln>
          <a:effectLst>
            <a:outerShdw dist="35921" dir="2700000" algn="ctr" rotWithShape="0">
              <a:schemeClr val="bg2"/>
            </a:outerShdw>
          </a:effectLst>
        </p:spPr>
      </p:pic>
      <p:pic>
        <p:nvPicPr>
          <p:cNvPr id="12" name="Picture 11"/>
          <p:cNvPicPr>
            <a:picLocks noChangeAspect="1"/>
          </p:cNvPicPr>
          <p:nvPr/>
        </p:nvPicPr>
        <p:blipFill>
          <a:blip r:embed="rId4"/>
          <a:stretch>
            <a:fillRect/>
          </a:stretch>
        </p:blipFill>
        <p:spPr>
          <a:xfrm>
            <a:off x="314424" y="260648"/>
            <a:ext cx="8839200" cy="977900"/>
          </a:xfrm>
          <a:prstGeom prst="rect">
            <a:avLst/>
          </a:prstGeom>
          <a:ln>
            <a:solidFill>
              <a:srgbClr val="949EAA"/>
            </a:solidFill>
          </a:ln>
        </p:spPr>
      </p:pic>
      <p:sp>
        <p:nvSpPr>
          <p:cNvPr id="408579" name="Rectangle 3"/>
          <p:cNvSpPr>
            <a:spLocks noGrp="1" noChangeArrowheads="1"/>
          </p:cNvSpPr>
          <p:nvPr>
            <p:ph type="body" sz="half" idx="1"/>
          </p:nvPr>
        </p:nvSpPr>
        <p:spPr>
          <a:xfrm>
            <a:off x="539750" y="1590675"/>
            <a:ext cx="7776666" cy="4681538"/>
          </a:xfrm>
        </p:spPr>
        <p:txBody>
          <a:bodyPr/>
          <a:lstStyle/>
          <a:p>
            <a:endParaRPr lang="en-US" sz="1800" b="1" dirty="0">
              <a:solidFill>
                <a:srgbClr val="AF235F"/>
              </a:solidFill>
            </a:endParaRPr>
          </a:p>
          <a:p>
            <a:pPr marL="285750" indent="-285750">
              <a:buClr>
                <a:srgbClr val="AF235F"/>
              </a:buClr>
              <a:buFont typeface="Wingdings" pitchFamily="2" charset="2"/>
              <a:buChar char="§"/>
            </a:pPr>
            <a:endParaRPr lang="en-GB" sz="1800" dirty="0"/>
          </a:p>
        </p:txBody>
      </p:sp>
      <p:sp>
        <p:nvSpPr>
          <p:cNvPr id="10" name="Slide Number Placeholder 5"/>
          <p:cNvSpPr>
            <a:spLocks noGrp="1"/>
          </p:cNvSpPr>
          <p:nvPr>
            <p:ph type="sldNum" sz="quarter" idx="12"/>
          </p:nvPr>
        </p:nvSpPr>
        <p:spPr>
          <a:xfrm>
            <a:off x="454844" y="6488113"/>
            <a:ext cx="877888" cy="273050"/>
          </a:xfrm>
        </p:spPr>
        <p:txBody>
          <a:bodyPr/>
          <a:lstStyle/>
          <a:p>
            <a:r>
              <a:rPr lang="en-US" sz="1200" dirty="0">
                <a:solidFill>
                  <a:srgbClr val="AF235F"/>
                </a:solidFill>
              </a:rPr>
              <a:t>Page </a:t>
            </a:r>
            <a:fld id="{BB3272F9-C649-F34A-82EE-982F85F04578}" type="slidenum">
              <a:rPr lang="en-US" sz="1200">
                <a:solidFill>
                  <a:srgbClr val="AF235F"/>
                </a:solidFill>
              </a:rPr>
              <a:pPr/>
              <a:t>4</a:t>
            </a:fld>
            <a:endParaRPr lang="en-US" sz="1200" dirty="0">
              <a:solidFill>
                <a:srgbClr val="AF235F"/>
              </a:solidFill>
            </a:endParaRPr>
          </a:p>
        </p:txBody>
      </p:sp>
      <p:sp>
        <p:nvSpPr>
          <p:cNvPr id="9" name="Slide Number Placeholder 5"/>
          <p:cNvSpPr txBox="1">
            <a:spLocks/>
          </p:cNvSpPr>
          <p:nvPr/>
        </p:nvSpPr>
        <p:spPr>
          <a:xfrm>
            <a:off x="1259632" y="6488113"/>
            <a:ext cx="3618036" cy="369888"/>
          </a:xfrm>
          <a:prstGeom prst="rect">
            <a:avLst/>
          </a:prstGeom>
        </p:spPr>
        <p:txBody>
          <a:bodyPr/>
          <a:lstStyle>
            <a:defPPr>
              <a:defRPr lang="de-DE"/>
            </a:defPPr>
            <a:lvl1pPr algn="l" rtl="0" fontAlgn="base">
              <a:spcBef>
                <a:spcPct val="50000"/>
              </a:spcBef>
              <a:spcAft>
                <a:spcPct val="0"/>
              </a:spcAft>
              <a:defRPr sz="2000" kern="1200">
                <a:solidFill>
                  <a:schemeClr val="tx1"/>
                </a:solidFill>
                <a:latin typeface="Arial" charset="0"/>
                <a:ea typeface="Geneva" charset="0"/>
                <a:cs typeface="+mn-cs"/>
              </a:defRPr>
            </a:lvl1pPr>
            <a:lvl2pPr marL="457200" algn="l" rtl="0" fontAlgn="base">
              <a:spcBef>
                <a:spcPct val="50000"/>
              </a:spcBef>
              <a:spcAft>
                <a:spcPct val="0"/>
              </a:spcAft>
              <a:defRPr sz="2000" kern="1200">
                <a:solidFill>
                  <a:schemeClr val="tx1"/>
                </a:solidFill>
                <a:latin typeface="Arial" charset="0"/>
                <a:ea typeface="Geneva" charset="0"/>
                <a:cs typeface="+mn-cs"/>
              </a:defRPr>
            </a:lvl2pPr>
            <a:lvl3pPr marL="914400" algn="l" rtl="0" fontAlgn="base">
              <a:spcBef>
                <a:spcPct val="50000"/>
              </a:spcBef>
              <a:spcAft>
                <a:spcPct val="0"/>
              </a:spcAft>
              <a:defRPr sz="2000" kern="1200">
                <a:solidFill>
                  <a:schemeClr val="tx1"/>
                </a:solidFill>
                <a:latin typeface="Arial" charset="0"/>
                <a:ea typeface="Geneva" charset="0"/>
                <a:cs typeface="+mn-cs"/>
              </a:defRPr>
            </a:lvl3pPr>
            <a:lvl4pPr marL="1371600" algn="l" rtl="0" fontAlgn="base">
              <a:spcBef>
                <a:spcPct val="50000"/>
              </a:spcBef>
              <a:spcAft>
                <a:spcPct val="0"/>
              </a:spcAft>
              <a:defRPr sz="2000" kern="1200">
                <a:solidFill>
                  <a:schemeClr val="tx1"/>
                </a:solidFill>
                <a:latin typeface="Arial" charset="0"/>
                <a:ea typeface="Geneva" charset="0"/>
                <a:cs typeface="+mn-cs"/>
              </a:defRPr>
            </a:lvl4pPr>
            <a:lvl5pPr marL="1828800" algn="l" rtl="0" fontAlgn="base">
              <a:spcBef>
                <a:spcPct val="50000"/>
              </a:spcBef>
              <a:spcAft>
                <a:spcPct val="0"/>
              </a:spcAft>
              <a:defRPr sz="2000" kern="1200">
                <a:solidFill>
                  <a:schemeClr val="tx1"/>
                </a:solidFill>
                <a:latin typeface="Arial" charset="0"/>
                <a:ea typeface="Geneva" charset="0"/>
                <a:cs typeface="+mn-cs"/>
              </a:defRPr>
            </a:lvl5pPr>
            <a:lvl6pPr marL="2286000" algn="l" defTabSz="457200" rtl="0" eaLnBrk="1" latinLnBrk="0" hangingPunct="1">
              <a:defRPr sz="2000" kern="1200">
                <a:solidFill>
                  <a:schemeClr val="tx1"/>
                </a:solidFill>
                <a:latin typeface="Arial" charset="0"/>
                <a:ea typeface="Geneva" charset="0"/>
                <a:cs typeface="+mn-cs"/>
              </a:defRPr>
            </a:lvl6pPr>
            <a:lvl7pPr marL="2743200" algn="l" defTabSz="457200" rtl="0" eaLnBrk="1" latinLnBrk="0" hangingPunct="1">
              <a:defRPr sz="2000" kern="1200">
                <a:solidFill>
                  <a:schemeClr val="tx1"/>
                </a:solidFill>
                <a:latin typeface="Arial" charset="0"/>
                <a:ea typeface="Geneva" charset="0"/>
                <a:cs typeface="+mn-cs"/>
              </a:defRPr>
            </a:lvl7pPr>
            <a:lvl8pPr marL="3200400" algn="l" defTabSz="457200" rtl="0" eaLnBrk="1" latinLnBrk="0" hangingPunct="1">
              <a:defRPr sz="2000" kern="1200">
                <a:solidFill>
                  <a:schemeClr val="tx1"/>
                </a:solidFill>
                <a:latin typeface="Arial" charset="0"/>
                <a:ea typeface="Geneva" charset="0"/>
                <a:cs typeface="+mn-cs"/>
              </a:defRPr>
            </a:lvl8pPr>
            <a:lvl9pPr marL="3657600" algn="l" defTabSz="457200" rtl="0" eaLnBrk="1" latinLnBrk="0" hangingPunct="1">
              <a:defRPr sz="2000" kern="1200">
                <a:solidFill>
                  <a:schemeClr val="tx1"/>
                </a:solidFill>
                <a:latin typeface="Arial" charset="0"/>
                <a:ea typeface="Geneva" charset="0"/>
                <a:cs typeface="+mn-cs"/>
              </a:defRPr>
            </a:lvl9pPr>
          </a:lstStyle>
          <a:p>
            <a:r>
              <a:rPr lang="en-US" sz="1200" dirty="0">
                <a:solidFill>
                  <a:srgbClr val="AF235F"/>
                </a:solidFill>
              </a:rPr>
              <a:t>Episode 1: Water, water, everywhere?</a:t>
            </a:r>
          </a:p>
        </p:txBody>
      </p:sp>
      <p:sp>
        <p:nvSpPr>
          <p:cNvPr id="11" name="Rectangle 2"/>
          <p:cNvSpPr>
            <a:spLocks noGrp="1" noChangeArrowheads="1"/>
          </p:cNvSpPr>
          <p:nvPr>
            <p:ph type="title"/>
          </p:nvPr>
        </p:nvSpPr>
        <p:spPr>
          <a:xfrm>
            <a:off x="539750" y="243111"/>
            <a:ext cx="6140450" cy="809625"/>
          </a:xfrm>
        </p:spPr>
        <p:txBody>
          <a:bodyPr/>
          <a:lstStyle/>
          <a:p>
            <a:r>
              <a:rPr lang="en-GB" dirty="0">
                <a:solidFill>
                  <a:srgbClr val="AF235F"/>
                </a:solidFill>
              </a:rPr>
              <a:t>Water, water, everywhere?</a:t>
            </a:r>
          </a:p>
        </p:txBody>
      </p:sp>
      <p:sp>
        <p:nvSpPr>
          <p:cNvPr id="13" name="Rectangle 5"/>
          <p:cNvSpPr>
            <a:spLocks noChangeArrowheads="1"/>
          </p:cNvSpPr>
          <p:nvPr/>
        </p:nvSpPr>
        <p:spPr bwMode="auto">
          <a:xfrm flipV="1">
            <a:off x="5364088" y="5229200"/>
            <a:ext cx="3792612" cy="720080"/>
          </a:xfrm>
          <a:prstGeom prst="rect">
            <a:avLst/>
          </a:prstGeom>
          <a:solidFill>
            <a:srgbClr val="AF235F">
              <a:alpha val="71000"/>
            </a:srgbClr>
          </a:solidFill>
          <a:ln>
            <a:noFill/>
          </a:ln>
          <a:effectLst/>
        </p:spPr>
        <p:txBody>
          <a:bodyPr wrap="none" anchor="ctr"/>
          <a:lstStyle/>
          <a:p>
            <a:endParaRPr lang="en-US"/>
          </a:p>
        </p:txBody>
      </p:sp>
      <p:sp>
        <p:nvSpPr>
          <p:cNvPr id="14" name="Rectangle 3"/>
          <p:cNvSpPr txBox="1">
            <a:spLocks noChangeArrowheads="1"/>
          </p:cNvSpPr>
          <p:nvPr/>
        </p:nvSpPr>
        <p:spPr bwMode="auto">
          <a:xfrm>
            <a:off x="5660524" y="5445224"/>
            <a:ext cx="3096344" cy="57708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algn="l" rtl="0" eaLnBrk="1" fontAlgn="base" hangingPunct="1">
              <a:lnSpc>
                <a:spcPct val="110000"/>
              </a:lnSpc>
              <a:spcBef>
                <a:spcPct val="0"/>
              </a:spcBef>
              <a:spcAft>
                <a:spcPct val="0"/>
              </a:spcAft>
              <a:buFont typeface="Wingdings" charset="0"/>
              <a:defRPr>
                <a:solidFill>
                  <a:schemeClr val="tx1"/>
                </a:solidFill>
                <a:latin typeface="+mn-lt"/>
                <a:ea typeface="+mn-ea"/>
                <a:cs typeface="+mn-cs"/>
              </a:defRPr>
            </a:lvl1pPr>
            <a:lvl2pPr marL="1905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2pPr>
            <a:lvl3pPr marL="3810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3pPr>
            <a:lvl4pPr marL="573088" indent="-190500"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4pPr>
            <a:lvl5pPr marL="7635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5pPr>
            <a:lvl6pPr marL="12207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6pPr>
            <a:lvl7pPr marL="16779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7pPr>
            <a:lvl8pPr marL="21351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8pPr>
            <a:lvl9pPr marL="25923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9pPr>
          </a:lstStyle>
          <a:p>
            <a:r>
              <a:rPr lang="en-US" sz="1800" b="1" dirty="0">
                <a:solidFill>
                  <a:schemeClr val="bg2"/>
                </a:solidFill>
              </a:rPr>
              <a:t> ‘Waiting for Water’</a:t>
            </a:r>
          </a:p>
        </p:txBody>
      </p:sp>
    </p:spTree>
    <p:extLst>
      <p:ext uri="{BB962C8B-B14F-4D97-AF65-F5344CB8AC3E}">
        <p14:creationId xmlns:p14="http://schemas.microsoft.com/office/powerpoint/2010/main" val="1873259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a:stretch>
            <a:fillRect/>
          </a:stretch>
        </p:blipFill>
        <p:spPr>
          <a:xfrm>
            <a:off x="314424" y="260648"/>
            <a:ext cx="8839200" cy="977900"/>
          </a:xfrm>
          <a:prstGeom prst="rect">
            <a:avLst/>
          </a:prstGeom>
          <a:ln>
            <a:solidFill>
              <a:srgbClr val="949EAA"/>
            </a:solidFill>
          </a:ln>
        </p:spPr>
      </p:pic>
      <p:sp>
        <p:nvSpPr>
          <p:cNvPr id="408579" name="Rectangle 3"/>
          <p:cNvSpPr>
            <a:spLocks noGrp="1" noChangeArrowheads="1"/>
          </p:cNvSpPr>
          <p:nvPr>
            <p:ph type="body" sz="half" idx="1"/>
          </p:nvPr>
        </p:nvSpPr>
        <p:spPr>
          <a:xfrm>
            <a:off x="539750" y="1590675"/>
            <a:ext cx="7776666" cy="4681538"/>
          </a:xfrm>
        </p:spPr>
        <p:txBody>
          <a:bodyPr/>
          <a:lstStyle/>
          <a:p>
            <a:pPr lvl="0"/>
            <a:endParaRPr lang="en-GB" sz="1800" dirty="0"/>
          </a:p>
          <a:p>
            <a:pPr marL="285750" indent="-285750">
              <a:buClr>
                <a:srgbClr val="AF235F"/>
              </a:buClr>
              <a:buFont typeface="Wingdings" pitchFamily="2" charset="2"/>
              <a:buChar char="§"/>
            </a:pPr>
            <a:r>
              <a:rPr lang="en-GB" sz="1800" dirty="0"/>
              <a:t>Why was it a problem for the orphanage when the pump in the water kiosk failed?</a:t>
            </a:r>
          </a:p>
          <a:p>
            <a:pPr marL="285750" indent="-285750">
              <a:buClr>
                <a:srgbClr val="AF235F"/>
              </a:buClr>
              <a:buFont typeface="Wingdings" pitchFamily="2" charset="2"/>
              <a:buChar char="§"/>
            </a:pPr>
            <a:endParaRPr lang="en-GB" sz="1800" dirty="0"/>
          </a:p>
          <a:p>
            <a:pPr marL="285750" indent="-285750">
              <a:buClr>
                <a:srgbClr val="AF235F"/>
              </a:buClr>
              <a:buFont typeface="Wingdings" pitchFamily="2" charset="2"/>
              <a:buChar char="§"/>
            </a:pPr>
            <a:r>
              <a:rPr lang="en-GB" sz="1800" dirty="0"/>
              <a:t>What kind of problems might arise from using river water?</a:t>
            </a:r>
          </a:p>
          <a:p>
            <a:pPr marL="285750" indent="-285750">
              <a:buClr>
                <a:srgbClr val="AF235F"/>
              </a:buClr>
              <a:buFont typeface="Wingdings" pitchFamily="2" charset="2"/>
              <a:buChar char="§"/>
            </a:pPr>
            <a:endParaRPr lang="en-GB" sz="1800" dirty="0"/>
          </a:p>
          <a:p>
            <a:pPr marL="285750" indent="-285750">
              <a:buClr>
                <a:srgbClr val="AF235F"/>
              </a:buClr>
              <a:buFont typeface="Wingdings" pitchFamily="2" charset="2"/>
              <a:buChar char="§"/>
            </a:pPr>
            <a:r>
              <a:rPr lang="en-GB" sz="1800" dirty="0"/>
              <a:t>What do you think might be included in ‘waterborne diseases’?</a:t>
            </a:r>
          </a:p>
          <a:p>
            <a:pPr>
              <a:buClr>
                <a:srgbClr val="AF235F"/>
              </a:buClr>
            </a:pPr>
            <a:endParaRPr lang="en-GB" sz="1800" dirty="0"/>
          </a:p>
        </p:txBody>
      </p:sp>
      <p:sp>
        <p:nvSpPr>
          <p:cNvPr id="10" name="Slide Number Placeholder 5"/>
          <p:cNvSpPr>
            <a:spLocks noGrp="1"/>
          </p:cNvSpPr>
          <p:nvPr>
            <p:ph type="sldNum" sz="quarter" idx="12"/>
          </p:nvPr>
        </p:nvSpPr>
        <p:spPr>
          <a:xfrm>
            <a:off x="454844" y="6488113"/>
            <a:ext cx="877888" cy="273050"/>
          </a:xfrm>
        </p:spPr>
        <p:txBody>
          <a:bodyPr/>
          <a:lstStyle/>
          <a:p>
            <a:r>
              <a:rPr lang="en-US" sz="1200" dirty="0">
                <a:solidFill>
                  <a:srgbClr val="AF235F"/>
                </a:solidFill>
              </a:rPr>
              <a:t>Page </a:t>
            </a:r>
            <a:fld id="{BB3272F9-C649-F34A-82EE-982F85F04578}" type="slidenum">
              <a:rPr lang="en-US" sz="1200">
                <a:solidFill>
                  <a:srgbClr val="AF235F"/>
                </a:solidFill>
              </a:rPr>
              <a:pPr/>
              <a:t>5</a:t>
            </a:fld>
            <a:endParaRPr lang="en-US" sz="1200" dirty="0">
              <a:solidFill>
                <a:srgbClr val="AF235F"/>
              </a:solidFill>
            </a:endParaRPr>
          </a:p>
        </p:txBody>
      </p:sp>
      <p:sp>
        <p:nvSpPr>
          <p:cNvPr id="9" name="Slide Number Placeholder 5"/>
          <p:cNvSpPr txBox="1">
            <a:spLocks/>
          </p:cNvSpPr>
          <p:nvPr/>
        </p:nvSpPr>
        <p:spPr>
          <a:xfrm>
            <a:off x="1259632" y="6488113"/>
            <a:ext cx="3618036" cy="369888"/>
          </a:xfrm>
          <a:prstGeom prst="rect">
            <a:avLst/>
          </a:prstGeom>
        </p:spPr>
        <p:txBody>
          <a:bodyPr/>
          <a:lstStyle>
            <a:defPPr>
              <a:defRPr lang="de-DE"/>
            </a:defPPr>
            <a:lvl1pPr algn="l" rtl="0" fontAlgn="base">
              <a:spcBef>
                <a:spcPct val="50000"/>
              </a:spcBef>
              <a:spcAft>
                <a:spcPct val="0"/>
              </a:spcAft>
              <a:defRPr sz="2000" kern="1200">
                <a:solidFill>
                  <a:schemeClr val="tx1"/>
                </a:solidFill>
                <a:latin typeface="Arial" charset="0"/>
                <a:ea typeface="Geneva" charset="0"/>
                <a:cs typeface="+mn-cs"/>
              </a:defRPr>
            </a:lvl1pPr>
            <a:lvl2pPr marL="457200" algn="l" rtl="0" fontAlgn="base">
              <a:spcBef>
                <a:spcPct val="50000"/>
              </a:spcBef>
              <a:spcAft>
                <a:spcPct val="0"/>
              </a:spcAft>
              <a:defRPr sz="2000" kern="1200">
                <a:solidFill>
                  <a:schemeClr val="tx1"/>
                </a:solidFill>
                <a:latin typeface="Arial" charset="0"/>
                <a:ea typeface="Geneva" charset="0"/>
                <a:cs typeface="+mn-cs"/>
              </a:defRPr>
            </a:lvl2pPr>
            <a:lvl3pPr marL="914400" algn="l" rtl="0" fontAlgn="base">
              <a:spcBef>
                <a:spcPct val="50000"/>
              </a:spcBef>
              <a:spcAft>
                <a:spcPct val="0"/>
              </a:spcAft>
              <a:defRPr sz="2000" kern="1200">
                <a:solidFill>
                  <a:schemeClr val="tx1"/>
                </a:solidFill>
                <a:latin typeface="Arial" charset="0"/>
                <a:ea typeface="Geneva" charset="0"/>
                <a:cs typeface="+mn-cs"/>
              </a:defRPr>
            </a:lvl3pPr>
            <a:lvl4pPr marL="1371600" algn="l" rtl="0" fontAlgn="base">
              <a:spcBef>
                <a:spcPct val="50000"/>
              </a:spcBef>
              <a:spcAft>
                <a:spcPct val="0"/>
              </a:spcAft>
              <a:defRPr sz="2000" kern="1200">
                <a:solidFill>
                  <a:schemeClr val="tx1"/>
                </a:solidFill>
                <a:latin typeface="Arial" charset="0"/>
                <a:ea typeface="Geneva" charset="0"/>
                <a:cs typeface="+mn-cs"/>
              </a:defRPr>
            </a:lvl4pPr>
            <a:lvl5pPr marL="1828800" algn="l" rtl="0" fontAlgn="base">
              <a:spcBef>
                <a:spcPct val="50000"/>
              </a:spcBef>
              <a:spcAft>
                <a:spcPct val="0"/>
              </a:spcAft>
              <a:defRPr sz="2000" kern="1200">
                <a:solidFill>
                  <a:schemeClr val="tx1"/>
                </a:solidFill>
                <a:latin typeface="Arial" charset="0"/>
                <a:ea typeface="Geneva" charset="0"/>
                <a:cs typeface="+mn-cs"/>
              </a:defRPr>
            </a:lvl5pPr>
            <a:lvl6pPr marL="2286000" algn="l" defTabSz="457200" rtl="0" eaLnBrk="1" latinLnBrk="0" hangingPunct="1">
              <a:defRPr sz="2000" kern="1200">
                <a:solidFill>
                  <a:schemeClr val="tx1"/>
                </a:solidFill>
                <a:latin typeface="Arial" charset="0"/>
                <a:ea typeface="Geneva" charset="0"/>
                <a:cs typeface="+mn-cs"/>
              </a:defRPr>
            </a:lvl6pPr>
            <a:lvl7pPr marL="2743200" algn="l" defTabSz="457200" rtl="0" eaLnBrk="1" latinLnBrk="0" hangingPunct="1">
              <a:defRPr sz="2000" kern="1200">
                <a:solidFill>
                  <a:schemeClr val="tx1"/>
                </a:solidFill>
                <a:latin typeface="Arial" charset="0"/>
                <a:ea typeface="Geneva" charset="0"/>
                <a:cs typeface="+mn-cs"/>
              </a:defRPr>
            </a:lvl7pPr>
            <a:lvl8pPr marL="3200400" algn="l" defTabSz="457200" rtl="0" eaLnBrk="1" latinLnBrk="0" hangingPunct="1">
              <a:defRPr sz="2000" kern="1200">
                <a:solidFill>
                  <a:schemeClr val="tx1"/>
                </a:solidFill>
                <a:latin typeface="Arial" charset="0"/>
                <a:ea typeface="Geneva" charset="0"/>
                <a:cs typeface="+mn-cs"/>
              </a:defRPr>
            </a:lvl8pPr>
            <a:lvl9pPr marL="3657600" algn="l" defTabSz="457200" rtl="0" eaLnBrk="1" latinLnBrk="0" hangingPunct="1">
              <a:defRPr sz="2000" kern="1200">
                <a:solidFill>
                  <a:schemeClr val="tx1"/>
                </a:solidFill>
                <a:latin typeface="Arial" charset="0"/>
                <a:ea typeface="Geneva" charset="0"/>
                <a:cs typeface="+mn-cs"/>
              </a:defRPr>
            </a:lvl9pPr>
          </a:lstStyle>
          <a:p>
            <a:r>
              <a:rPr lang="en-US" sz="1200" dirty="0">
                <a:solidFill>
                  <a:srgbClr val="AF235F"/>
                </a:solidFill>
              </a:rPr>
              <a:t>Episode 1: Water, water, everywhere?</a:t>
            </a:r>
          </a:p>
        </p:txBody>
      </p:sp>
      <p:sp>
        <p:nvSpPr>
          <p:cNvPr id="11" name="Rectangle 2"/>
          <p:cNvSpPr>
            <a:spLocks noGrp="1" noChangeArrowheads="1"/>
          </p:cNvSpPr>
          <p:nvPr>
            <p:ph type="title"/>
          </p:nvPr>
        </p:nvSpPr>
        <p:spPr>
          <a:xfrm>
            <a:off x="539750" y="243111"/>
            <a:ext cx="6140450" cy="809625"/>
          </a:xfrm>
        </p:spPr>
        <p:txBody>
          <a:bodyPr/>
          <a:lstStyle/>
          <a:p>
            <a:r>
              <a:rPr lang="en-GB" dirty="0">
                <a:solidFill>
                  <a:srgbClr val="AF235F"/>
                </a:solidFill>
              </a:rPr>
              <a:t>Water, water, everywhere?</a:t>
            </a:r>
          </a:p>
        </p:txBody>
      </p:sp>
    </p:spTree>
    <p:extLst>
      <p:ext uri="{BB962C8B-B14F-4D97-AF65-F5344CB8AC3E}">
        <p14:creationId xmlns:p14="http://schemas.microsoft.com/office/powerpoint/2010/main" val="42641352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Content Placeholder 3"/>
          <p:cNvPicPr>
            <a:picLocks noGrp="1" noChangeAspect="1"/>
          </p:cNvPicPr>
          <p:nvPr>
            <p:ph sz="quarter" idx="12"/>
          </p:nvPr>
        </p:nvPicPr>
        <p:blipFill>
          <a:blip r:embed="rId3">
            <a:extLst>
              <a:ext uri="{28A0092B-C50C-407E-A947-70E740481C1C}">
                <a14:useLocalDpi xmlns:a14="http://schemas.microsoft.com/office/drawing/2010/main"/>
              </a:ext>
            </a:extLst>
          </a:blip>
          <a:stretch>
            <a:fillRect/>
          </a:stretch>
        </p:blipFill>
        <p:spPr>
          <a:xfrm>
            <a:off x="540774" y="1620000"/>
            <a:ext cx="8216094" cy="4689690"/>
          </a:xfrm>
          <a:noFill/>
          <a:ln w="12700" cmpd="sng">
            <a:solidFill>
              <a:schemeClr val="bg1"/>
            </a:solidFill>
          </a:ln>
        </p:spPr>
      </p:pic>
      <p:sp>
        <p:nvSpPr>
          <p:cNvPr id="13" name="Rectangle 5"/>
          <p:cNvSpPr>
            <a:spLocks noChangeArrowheads="1"/>
          </p:cNvSpPr>
          <p:nvPr/>
        </p:nvSpPr>
        <p:spPr bwMode="auto">
          <a:xfrm flipV="1">
            <a:off x="5364088" y="5229200"/>
            <a:ext cx="3792612" cy="720080"/>
          </a:xfrm>
          <a:prstGeom prst="rect">
            <a:avLst/>
          </a:prstGeom>
          <a:solidFill>
            <a:srgbClr val="AF235F">
              <a:alpha val="71000"/>
            </a:srgbClr>
          </a:solidFill>
          <a:ln>
            <a:noFill/>
          </a:ln>
          <a:effectLst/>
        </p:spPr>
        <p:txBody>
          <a:bodyPr wrap="none" anchor="ctr"/>
          <a:lstStyle/>
          <a:p>
            <a:endParaRPr lang="en-US"/>
          </a:p>
        </p:txBody>
      </p:sp>
      <p:sp>
        <p:nvSpPr>
          <p:cNvPr id="17" name="Rectangle 3"/>
          <p:cNvSpPr txBox="1">
            <a:spLocks noChangeArrowheads="1"/>
          </p:cNvSpPr>
          <p:nvPr/>
        </p:nvSpPr>
        <p:spPr bwMode="auto">
          <a:xfrm>
            <a:off x="5712222" y="5445224"/>
            <a:ext cx="3096344" cy="57708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algn="l" rtl="0" eaLnBrk="1" fontAlgn="base" hangingPunct="1">
              <a:lnSpc>
                <a:spcPct val="110000"/>
              </a:lnSpc>
              <a:spcBef>
                <a:spcPct val="0"/>
              </a:spcBef>
              <a:spcAft>
                <a:spcPct val="0"/>
              </a:spcAft>
              <a:buFont typeface="Wingdings" charset="0"/>
              <a:defRPr>
                <a:solidFill>
                  <a:schemeClr val="tx1"/>
                </a:solidFill>
                <a:latin typeface="+mn-lt"/>
                <a:ea typeface="+mn-ea"/>
                <a:cs typeface="+mn-cs"/>
              </a:defRPr>
            </a:lvl1pPr>
            <a:lvl2pPr marL="1905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2pPr>
            <a:lvl3pPr marL="3810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3pPr>
            <a:lvl4pPr marL="573088" indent="-190500"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4pPr>
            <a:lvl5pPr marL="7635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5pPr>
            <a:lvl6pPr marL="12207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6pPr>
            <a:lvl7pPr marL="16779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7pPr>
            <a:lvl8pPr marL="21351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8pPr>
            <a:lvl9pPr marL="25923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9pPr>
          </a:lstStyle>
          <a:p>
            <a:r>
              <a:rPr lang="en-US" sz="1800" b="1" dirty="0">
                <a:solidFill>
                  <a:schemeClr val="bg2"/>
                </a:solidFill>
              </a:rPr>
              <a:t> What’s in the water?</a:t>
            </a:r>
          </a:p>
        </p:txBody>
      </p:sp>
      <p:pic>
        <p:nvPicPr>
          <p:cNvPr id="12" name="Picture 11"/>
          <p:cNvPicPr>
            <a:picLocks noChangeAspect="1"/>
          </p:cNvPicPr>
          <p:nvPr/>
        </p:nvPicPr>
        <p:blipFill>
          <a:blip r:embed="rId4"/>
          <a:stretch>
            <a:fillRect/>
          </a:stretch>
        </p:blipFill>
        <p:spPr>
          <a:xfrm>
            <a:off x="314424" y="260648"/>
            <a:ext cx="8839200" cy="977900"/>
          </a:xfrm>
          <a:prstGeom prst="rect">
            <a:avLst/>
          </a:prstGeom>
          <a:ln>
            <a:solidFill>
              <a:srgbClr val="949EAA"/>
            </a:solidFill>
          </a:ln>
        </p:spPr>
      </p:pic>
      <p:sp>
        <p:nvSpPr>
          <p:cNvPr id="408579" name="Rectangle 3"/>
          <p:cNvSpPr>
            <a:spLocks noGrp="1" noChangeArrowheads="1"/>
          </p:cNvSpPr>
          <p:nvPr>
            <p:ph type="body" sz="half" idx="1"/>
          </p:nvPr>
        </p:nvSpPr>
        <p:spPr>
          <a:xfrm>
            <a:off x="539750" y="1590675"/>
            <a:ext cx="7776666" cy="4681538"/>
          </a:xfrm>
        </p:spPr>
        <p:txBody>
          <a:bodyPr/>
          <a:lstStyle/>
          <a:p>
            <a:endParaRPr lang="en-US" sz="1800" b="1" dirty="0">
              <a:solidFill>
                <a:srgbClr val="AF235F"/>
              </a:solidFill>
            </a:endParaRPr>
          </a:p>
          <a:p>
            <a:pPr marL="285750" indent="-285750">
              <a:buClr>
                <a:srgbClr val="AF235F"/>
              </a:buClr>
              <a:buFont typeface="Wingdings" pitchFamily="2" charset="2"/>
              <a:buChar char="§"/>
            </a:pPr>
            <a:endParaRPr lang="en-GB" sz="1800" dirty="0"/>
          </a:p>
        </p:txBody>
      </p:sp>
      <p:sp>
        <p:nvSpPr>
          <p:cNvPr id="9" name="Slide Number Placeholder 5"/>
          <p:cNvSpPr txBox="1">
            <a:spLocks/>
          </p:cNvSpPr>
          <p:nvPr/>
        </p:nvSpPr>
        <p:spPr>
          <a:xfrm>
            <a:off x="1259632" y="6488113"/>
            <a:ext cx="3618036" cy="369888"/>
          </a:xfrm>
          <a:prstGeom prst="rect">
            <a:avLst/>
          </a:prstGeom>
        </p:spPr>
        <p:txBody>
          <a:bodyPr/>
          <a:lstStyle>
            <a:defPPr>
              <a:defRPr lang="de-DE"/>
            </a:defPPr>
            <a:lvl1pPr algn="l" rtl="0" fontAlgn="base">
              <a:spcBef>
                <a:spcPct val="50000"/>
              </a:spcBef>
              <a:spcAft>
                <a:spcPct val="0"/>
              </a:spcAft>
              <a:defRPr sz="2000" kern="1200">
                <a:solidFill>
                  <a:schemeClr val="tx1"/>
                </a:solidFill>
                <a:latin typeface="Arial" charset="0"/>
                <a:ea typeface="Geneva" charset="0"/>
                <a:cs typeface="+mn-cs"/>
              </a:defRPr>
            </a:lvl1pPr>
            <a:lvl2pPr marL="457200" algn="l" rtl="0" fontAlgn="base">
              <a:spcBef>
                <a:spcPct val="50000"/>
              </a:spcBef>
              <a:spcAft>
                <a:spcPct val="0"/>
              </a:spcAft>
              <a:defRPr sz="2000" kern="1200">
                <a:solidFill>
                  <a:schemeClr val="tx1"/>
                </a:solidFill>
                <a:latin typeface="Arial" charset="0"/>
                <a:ea typeface="Geneva" charset="0"/>
                <a:cs typeface="+mn-cs"/>
              </a:defRPr>
            </a:lvl2pPr>
            <a:lvl3pPr marL="914400" algn="l" rtl="0" fontAlgn="base">
              <a:spcBef>
                <a:spcPct val="50000"/>
              </a:spcBef>
              <a:spcAft>
                <a:spcPct val="0"/>
              </a:spcAft>
              <a:defRPr sz="2000" kern="1200">
                <a:solidFill>
                  <a:schemeClr val="tx1"/>
                </a:solidFill>
                <a:latin typeface="Arial" charset="0"/>
                <a:ea typeface="Geneva" charset="0"/>
                <a:cs typeface="+mn-cs"/>
              </a:defRPr>
            </a:lvl3pPr>
            <a:lvl4pPr marL="1371600" algn="l" rtl="0" fontAlgn="base">
              <a:spcBef>
                <a:spcPct val="50000"/>
              </a:spcBef>
              <a:spcAft>
                <a:spcPct val="0"/>
              </a:spcAft>
              <a:defRPr sz="2000" kern="1200">
                <a:solidFill>
                  <a:schemeClr val="tx1"/>
                </a:solidFill>
                <a:latin typeface="Arial" charset="0"/>
                <a:ea typeface="Geneva" charset="0"/>
                <a:cs typeface="+mn-cs"/>
              </a:defRPr>
            </a:lvl4pPr>
            <a:lvl5pPr marL="1828800" algn="l" rtl="0" fontAlgn="base">
              <a:spcBef>
                <a:spcPct val="50000"/>
              </a:spcBef>
              <a:spcAft>
                <a:spcPct val="0"/>
              </a:spcAft>
              <a:defRPr sz="2000" kern="1200">
                <a:solidFill>
                  <a:schemeClr val="tx1"/>
                </a:solidFill>
                <a:latin typeface="Arial" charset="0"/>
                <a:ea typeface="Geneva" charset="0"/>
                <a:cs typeface="+mn-cs"/>
              </a:defRPr>
            </a:lvl5pPr>
            <a:lvl6pPr marL="2286000" algn="l" defTabSz="457200" rtl="0" eaLnBrk="1" latinLnBrk="0" hangingPunct="1">
              <a:defRPr sz="2000" kern="1200">
                <a:solidFill>
                  <a:schemeClr val="tx1"/>
                </a:solidFill>
                <a:latin typeface="Arial" charset="0"/>
                <a:ea typeface="Geneva" charset="0"/>
                <a:cs typeface="+mn-cs"/>
              </a:defRPr>
            </a:lvl6pPr>
            <a:lvl7pPr marL="2743200" algn="l" defTabSz="457200" rtl="0" eaLnBrk="1" latinLnBrk="0" hangingPunct="1">
              <a:defRPr sz="2000" kern="1200">
                <a:solidFill>
                  <a:schemeClr val="tx1"/>
                </a:solidFill>
                <a:latin typeface="Arial" charset="0"/>
                <a:ea typeface="Geneva" charset="0"/>
                <a:cs typeface="+mn-cs"/>
              </a:defRPr>
            </a:lvl7pPr>
            <a:lvl8pPr marL="3200400" algn="l" defTabSz="457200" rtl="0" eaLnBrk="1" latinLnBrk="0" hangingPunct="1">
              <a:defRPr sz="2000" kern="1200">
                <a:solidFill>
                  <a:schemeClr val="tx1"/>
                </a:solidFill>
                <a:latin typeface="Arial" charset="0"/>
                <a:ea typeface="Geneva" charset="0"/>
                <a:cs typeface="+mn-cs"/>
              </a:defRPr>
            </a:lvl8pPr>
            <a:lvl9pPr marL="3657600" algn="l" defTabSz="457200" rtl="0" eaLnBrk="1" latinLnBrk="0" hangingPunct="1">
              <a:defRPr sz="2000" kern="1200">
                <a:solidFill>
                  <a:schemeClr val="tx1"/>
                </a:solidFill>
                <a:latin typeface="Arial" charset="0"/>
                <a:ea typeface="Geneva" charset="0"/>
                <a:cs typeface="+mn-cs"/>
              </a:defRPr>
            </a:lvl9pPr>
          </a:lstStyle>
          <a:p>
            <a:r>
              <a:rPr lang="en-US" sz="1200" dirty="0">
                <a:solidFill>
                  <a:srgbClr val="AF235F"/>
                </a:solidFill>
              </a:rPr>
              <a:t>Episode 2: Water, water, everywhere?</a:t>
            </a:r>
          </a:p>
        </p:txBody>
      </p:sp>
      <p:sp>
        <p:nvSpPr>
          <p:cNvPr id="11" name="Rectangle 2"/>
          <p:cNvSpPr>
            <a:spLocks noGrp="1" noChangeArrowheads="1"/>
          </p:cNvSpPr>
          <p:nvPr>
            <p:ph type="title"/>
          </p:nvPr>
        </p:nvSpPr>
        <p:spPr>
          <a:xfrm>
            <a:off x="539750" y="243111"/>
            <a:ext cx="6140450" cy="809625"/>
          </a:xfrm>
        </p:spPr>
        <p:txBody>
          <a:bodyPr/>
          <a:lstStyle/>
          <a:p>
            <a:r>
              <a:rPr lang="en-GB" dirty="0">
                <a:solidFill>
                  <a:srgbClr val="AF235F"/>
                </a:solidFill>
              </a:rPr>
              <a:t>Water, water, everywhere?</a:t>
            </a:r>
          </a:p>
        </p:txBody>
      </p:sp>
      <p:sp>
        <p:nvSpPr>
          <p:cNvPr id="14" name="Slide Number Placeholder 5"/>
          <p:cNvSpPr txBox="1">
            <a:spLocks/>
          </p:cNvSpPr>
          <p:nvPr/>
        </p:nvSpPr>
        <p:spPr>
          <a:xfrm>
            <a:off x="454844" y="6488113"/>
            <a:ext cx="877888" cy="273050"/>
          </a:xfrm>
          <a:prstGeom prst="rect">
            <a:avLst/>
          </a:prstGeom>
        </p:spPr>
        <p:txBody>
          <a:bodyPr/>
          <a:lstStyle>
            <a:defPPr>
              <a:defRPr lang="de-DE"/>
            </a:defPPr>
            <a:lvl1pPr algn="l" rtl="0" fontAlgn="base">
              <a:spcBef>
                <a:spcPct val="50000"/>
              </a:spcBef>
              <a:spcAft>
                <a:spcPct val="0"/>
              </a:spcAft>
              <a:defRPr sz="2000" kern="1200">
                <a:solidFill>
                  <a:schemeClr val="tx1"/>
                </a:solidFill>
                <a:latin typeface="Arial" charset="0"/>
                <a:ea typeface="Geneva" charset="0"/>
                <a:cs typeface="+mn-cs"/>
              </a:defRPr>
            </a:lvl1pPr>
            <a:lvl2pPr marL="457200" algn="l" rtl="0" fontAlgn="base">
              <a:spcBef>
                <a:spcPct val="50000"/>
              </a:spcBef>
              <a:spcAft>
                <a:spcPct val="0"/>
              </a:spcAft>
              <a:defRPr sz="2000" kern="1200">
                <a:solidFill>
                  <a:schemeClr val="tx1"/>
                </a:solidFill>
                <a:latin typeface="Arial" charset="0"/>
                <a:ea typeface="Geneva" charset="0"/>
                <a:cs typeface="+mn-cs"/>
              </a:defRPr>
            </a:lvl2pPr>
            <a:lvl3pPr marL="914400" algn="l" rtl="0" fontAlgn="base">
              <a:spcBef>
                <a:spcPct val="50000"/>
              </a:spcBef>
              <a:spcAft>
                <a:spcPct val="0"/>
              </a:spcAft>
              <a:defRPr sz="2000" kern="1200">
                <a:solidFill>
                  <a:schemeClr val="tx1"/>
                </a:solidFill>
                <a:latin typeface="Arial" charset="0"/>
                <a:ea typeface="Geneva" charset="0"/>
                <a:cs typeface="+mn-cs"/>
              </a:defRPr>
            </a:lvl3pPr>
            <a:lvl4pPr marL="1371600" algn="l" rtl="0" fontAlgn="base">
              <a:spcBef>
                <a:spcPct val="50000"/>
              </a:spcBef>
              <a:spcAft>
                <a:spcPct val="0"/>
              </a:spcAft>
              <a:defRPr sz="2000" kern="1200">
                <a:solidFill>
                  <a:schemeClr val="tx1"/>
                </a:solidFill>
                <a:latin typeface="Arial" charset="0"/>
                <a:ea typeface="Geneva" charset="0"/>
                <a:cs typeface="+mn-cs"/>
              </a:defRPr>
            </a:lvl4pPr>
            <a:lvl5pPr marL="1828800" algn="l" rtl="0" fontAlgn="base">
              <a:spcBef>
                <a:spcPct val="50000"/>
              </a:spcBef>
              <a:spcAft>
                <a:spcPct val="0"/>
              </a:spcAft>
              <a:defRPr sz="2000" kern="1200">
                <a:solidFill>
                  <a:schemeClr val="tx1"/>
                </a:solidFill>
                <a:latin typeface="Arial" charset="0"/>
                <a:ea typeface="Geneva" charset="0"/>
                <a:cs typeface="+mn-cs"/>
              </a:defRPr>
            </a:lvl5pPr>
            <a:lvl6pPr marL="2286000" algn="l" defTabSz="457200" rtl="0" eaLnBrk="1" latinLnBrk="0" hangingPunct="1">
              <a:defRPr sz="2000" kern="1200">
                <a:solidFill>
                  <a:schemeClr val="tx1"/>
                </a:solidFill>
                <a:latin typeface="Arial" charset="0"/>
                <a:ea typeface="Geneva" charset="0"/>
                <a:cs typeface="+mn-cs"/>
              </a:defRPr>
            </a:lvl6pPr>
            <a:lvl7pPr marL="2743200" algn="l" defTabSz="457200" rtl="0" eaLnBrk="1" latinLnBrk="0" hangingPunct="1">
              <a:defRPr sz="2000" kern="1200">
                <a:solidFill>
                  <a:schemeClr val="tx1"/>
                </a:solidFill>
                <a:latin typeface="Arial" charset="0"/>
                <a:ea typeface="Geneva" charset="0"/>
                <a:cs typeface="+mn-cs"/>
              </a:defRPr>
            </a:lvl7pPr>
            <a:lvl8pPr marL="3200400" algn="l" defTabSz="457200" rtl="0" eaLnBrk="1" latinLnBrk="0" hangingPunct="1">
              <a:defRPr sz="2000" kern="1200">
                <a:solidFill>
                  <a:schemeClr val="tx1"/>
                </a:solidFill>
                <a:latin typeface="Arial" charset="0"/>
                <a:ea typeface="Geneva" charset="0"/>
                <a:cs typeface="+mn-cs"/>
              </a:defRPr>
            </a:lvl8pPr>
            <a:lvl9pPr marL="3657600" algn="l" defTabSz="457200" rtl="0" eaLnBrk="1" latinLnBrk="0" hangingPunct="1">
              <a:defRPr sz="2000" kern="1200">
                <a:solidFill>
                  <a:schemeClr val="tx1"/>
                </a:solidFill>
                <a:latin typeface="Arial" charset="0"/>
                <a:ea typeface="Geneva" charset="0"/>
                <a:cs typeface="+mn-cs"/>
              </a:defRPr>
            </a:lvl9pPr>
          </a:lstStyle>
          <a:p>
            <a:r>
              <a:rPr lang="en-US" sz="1200">
                <a:solidFill>
                  <a:srgbClr val="AF235F"/>
                </a:solidFill>
              </a:rPr>
              <a:t>Page </a:t>
            </a:r>
            <a:fld id="{BB3272F9-C649-F34A-82EE-982F85F04578}" type="slidenum">
              <a:rPr lang="en-US" sz="1200" smtClean="0">
                <a:solidFill>
                  <a:srgbClr val="AF235F"/>
                </a:solidFill>
              </a:rPr>
              <a:pPr/>
              <a:t>6</a:t>
            </a:fld>
            <a:endParaRPr lang="en-US" sz="1200" dirty="0">
              <a:solidFill>
                <a:srgbClr val="AF235F"/>
              </a:solidFill>
            </a:endParaRPr>
          </a:p>
        </p:txBody>
      </p:sp>
    </p:spTree>
    <p:extLst>
      <p:ext uri="{BB962C8B-B14F-4D97-AF65-F5344CB8AC3E}">
        <p14:creationId xmlns:p14="http://schemas.microsoft.com/office/powerpoint/2010/main" val="4084699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a:stretch>
            <a:fillRect/>
          </a:stretch>
        </p:blipFill>
        <p:spPr>
          <a:xfrm>
            <a:off x="314424" y="260648"/>
            <a:ext cx="8839200" cy="977900"/>
          </a:xfrm>
          <a:prstGeom prst="rect">
            <a:avLst/>
          </a:prstGeom>
          <a:ln>
            <a:solidFill>
              <a:srgbClr val="949EAA"/>
            </a:solidFill>
          </a:ln>
        </p:spPr>
      </p:pic>
      <p:sp>
        <p:nvSpPr>
          <p:cNvPr id="408579" name="Rectangle 3"/>
          <p:cNvSpPr>
            <a:spLocks noGrp="1" noChangeArrowheads="1"/>
          </p:cNvSpPr>
          <p:nvPr>
            <p:ph type="body" sz="half" idx="1"/>
          </p:nvPr>
        </p:nvSpPr>
        <p:spPr>
          <a:xfrm>
            <a:off x="539552" y="1556792"/>
            <a:ext cx="7776666" cy="4681538"/>
          </a:xfrm>
        </p:spPr>
        <p:txBody>
          <a:bodyPr/>
          <a:lstStyle/>
          <a:p>
            <a:endParaRPr lang="en-US" sz="1800" b="1" dirty="0">
              <a:solidFill>
                <a:srgbClr val="AF235F"/>
              </a:solidFill>
            </a:endParaRPr>
          </a:p>
          <a:p>
            <a:pPr marL="285750" indent="-285750">
              <a:buClr>
                <a:srgbClr val="AF235F"/>
              </a:buClr>
              <a:buFont typeface="Wingdings" pitchFamily="2" charset="2"/>
              <a:buChar char="§"/>
            </a:pPr>
            <a:endParaRPr lang="en-GB" sz="1800" dirty="0"/>
          </a:p>
        </p:txBody>
      </p:sp>
      <p:sp>
        <p:nvSpPr>
          <p:cNvPr id="10" name="Slide Number Placeholder 5"/>
          <p:cNvSpPr>
            <a:spLocks noGrp="1"/>
          </p:cNvSpPr>
          <p:nvPr>
            <p:ph type="sldNum" sz="quarter" idx="12"/>
          </p:nvPr>
        </p:nvSpPr>
        <p:spPr>
          <a:xfrm>
            <a:off x="454844" y="6488113"/>
            <a:ext cx="877888" cy="273050"/>
          </a:xfrm>
        </p:spPr>
        <p:txBody>
          <a:bodyPr/>
          <a:lstStyle/>
          <a:p>
            <a:r>
              <a:rPr lang="en-US" sz="1200" dirty="0">
                <a:solidFill>
                  <a:srgbClr val="AF235F"/>
                </a:solidFill>
              </a:rPr>
              <a:t>Page </a:t>
            </a:r>
            <a:fld id="{BB3272F9-C649-F34A-82EE-982F85F04578}" type="slidenum">
              <a:rPr lang="en-US" sz="1200">
                <a:solidFill>
                  <a:srgbClr val="AF235F"/>
                </a:solidFill>
              </a:rPr>
              <a:pPr/>
              <a:t>7</a:t>
            </a:fld>
            <a:endParaRPr lang="en-US" sz="1200" dirty="0">
              <a:solidFill>
                <a:srgbClr val="AF235F"/>
              </a:solidFill>
            </a:endParaRPr>
          </a:p>
        </p:txBody>
      </p:sp>
      <p:sp>
        <p:nvSpPr>
          <p:cNvPr id="9" name="Slide Number Placeholder 5"/>
          <p:cNvSpPr txBox="1">
            <a:spLocks/>
          </p:cNvSpPr>
          <p:nvPr/>
        </p:nvSpPr>
        <p:spPr>
          <a:xfrm>
            <a:off x="1259632" y="6488113"/>
            <a:ext cx="3618036" cy="369888"/>
          </a:xfrm>
          <a:prstGeom prst="rect">
            <a:avLst/>
          </a:prstGeom>
        </p:spPr>
        <p:txBody>
          <a:bodyPr/>
          <a:lstStyle>
            <a:defPPr>
              <a:defRPr lang="de-DE"/>
            </a:defPPr>
            <a:lvl1pPr algn="l" rtl="0" fontAlgn="base">
              <a:spcBef>
                <a:spcPct val="50000"/>
              </a:spcBef>
              <a:spcAft>
                <a:spcPct val="0"/>
              </a:spcAft>
              <a:defRPr sz="2000" kern="1200">
                <a:solidFill>
                  <a:schemeClr val="tx1"/>
                </a:solidFill>
                <a:latin typeface="Arial" charset="0"/>
                <a:ea typeface="Geneva" charset="0"/>
                <a:cs typeface="+mn-cs"/>
              </a:defRPr>
            </a:lvl1pPr>
            <a:lvl2pPr marL="457200" algn="l" rtl="0" fontAlgn="base">
              <a:spcBef>
                <a:spcPct val="50000"/>
              </a:spcBef>
              <a:spcAft>
                <a:spcPct val="0"/>
              </a:spcAft>
              <a:defRPr sz="2000" kern="1200">
                <a:solidFill>
                  <a:schemeClr val="tx1"/>
                </a:solidFill>
                <a:latin typeface="Arial" charset="0"/>
                <a:ea typeface="Geneva" charset="0"/>
                <a:cs typeface="+mn-cs"/>
              </a:defRPr>
            </a:lvl2pPr>
            <a:lvl3pPr marL="914400" algn="l" rtl="0" fontAlgn="base">
              <a:spcBef>
                <a:spcPct val="50000"/>
              </a:spcBef>
              <a:spcAft>
                <a:spcPct val="0"/>
              </a:spcAft>
              <a:defRPr sz="2000" kern="1200">
                <a:solidFill>
                  <a:schemeClr val="tx1"/>
                </a:solidFill>
                <a:latin typeface="Arial" charset="0"/>
                <a:ea typeface="Geneva" charset="0"/>
                <a:cs typeface="+mn-cs"/>
              </a:defRPr>
            </a:lvl3pPr>
            <a:lvl4pPr marL="1371600" algn="l" rtl="0" fontAlgn="base">
              <a:spcBef>
                <a:spcPct val="50000"/>
              </a:spcBef>
              <a:spcAft>
                <a:spcPct val="0"/>
              </a:spcAft>
              <a:defRPr sz="2000" kern="1200">
                <a:solidFill>
                  <a:schemeClr val="tx1"/>
                </a:solidFill>
                <a:latin typeface="Arial" charset="0"/>
                <a:ea typeface="Geneva" charset="0"/>
                <a:cs typeface="+mn-cs"/>
              </a:defRPr>
            </a:lvl4pPr>
            <a:lvl5pPr marL="1828800" algn="l" rtl="0" fontAlgn="base">
              <a:spcBef>
                <a:spcPct val="50000"/>
              </a:spcBef>
              <a:spcAft>
                <a:spcPct val="0"/>
              </a:spcAft>
              <a:defRPr sz="2000" kern="1200">
                <a:solidFill>
                  <a:schemeClr val="tx1"/>
                </a:solidFill>
                <a:latin typeface="Arial" charset="0"/>
                <a:ea typeface="Geneva" charset="0"/>
                <a:cs typeface="+mn-cs"/>
              </a:defRPr>
            </a:lvl5pPr>
            <a:lvl6pPr marL="2286000" algn="l" defTabSz="457200" rtl="0" eaLnBrk="1" latinLnBrk="0" hangingPunct="1">
              <a:defRPr sz="2000" kern="1200">
                <a:solidFill>
                  <a:schemeClr val="tx1"/>
                </a:solidFill>
                <a:latin typeface="Arial" charset="0"/>
                <a:ea typeface="Geneva" charset="0"/>
                <a:cs typeface="+mn-cs"/>
              </a:defRPr>
            </a:lvl6pPr>
            <a:lvl7pPr marL="2743200" algn="l" defTabSz="457200" rtl="0" eaLnBrk="1" latinLnBrk="0" hangingPunct="1">
              <a:defRPr sz="2000" kern="1200">
                <a:solidFill>
                  <a:schemeClr val="tx1"/>
                </a:solidFill>
                <a:latin typeface="Arial" charset="0"/>
                <a:ea typeface="Geneva" charset="0"/>
                <a:cs typeface="+mn-cs"/>
              </a:defRPr>
            </a:lvl7pPr>
            <a:lvl8pPr marL="3200400" algn="l" defTabSz="457200" rtl="0" eaLnBrk="1" latinLnBrk="0" hangingPunct="1">
              <a:defRPr sz="2000" kern="1200">
                <a:solidFill>
                  <a:schemeClr val="tx1"/>
                </a:solidFill>
                <a:latin typeface="Arial" charset="0"/>
                <a:ea typeface="Geneva" charset="0"/>
                <a:cs typeface="+mn-cs"/>
              </a:defRPr>
            </a:lvl8pPr>
            <a:lvl9pPr marL="3657600" algn="l" defTabSz="457200" rtl="0" eaLnBrk="1" latinLnBrk="0" hangingPunct="1">
              <a:defRPr sz="2000" kern="1200">
                <a:solidFill>
                  <a:schemeClr val="tx1"/>
                </a:solidFill>
                <a:latin typeface="Arial" charset="0"/>
                <a:ea typeface="Geneva" charset="0"/>
                <a:cs typeface="+mn-cs"/>
              </a:defRPr>
            </a:lvl9pPr>
          </a:lstStyle>
          <a:p>
            <a:r>
              <a:rPr lang="en-US" sz="1200" dirty="0">
                <a:solidFill>
                  <a:srgbClr val="AF235F"/>
                </a:solidFill>
              </a:rPr>
              <a:t>Episode 3: Water, water, everywhere?</a:t>
            </a:r>
          </a:p>
        </p:txBody>
      </p:sp>
      <p:sp>
        <p:nvSpPr>
          <p:cNvPr id="11" name="Rectangle 2"/>
          <p:cNvSpPr>
            <a:spLocks noGrp="1" noChangeArrowheads="1"/>
          </p:cNvSpPr>
          <p:nvPr>
            <p:ph type="title"/>
          </p:nvPr>
        </p:nvSpPr>
        <p:spPr>
          <a:xfrm>
            <a:off x="539750" y="243111"/>
            <a:ext cx="6140450" cy="809625"/>
          </a:xfrm>
        </p:spPr>
        <p:txBody>
          <a:bodyPr/>
          <a:lstStyle/>
          <a:p>
            <a:r>
              <a:rPr lang="en-GB" dirty="0">
                <a:solidFill>
                  <a:srgbClr val="AF235F"/>
                </a:solidFill>
              </a:rPr>
              <a:t>Water, water, everywhere?</a:t>
            </a:r>
          </a:p>
        </p:txBody>
      </p:sp>
      <p:sp>
        <p:nvSpPr>
          <p:cNvPr id="14" name="Rectangle 3"/>
          <p:cNvSpPr txBox="1">
            <a:spLocks noChangeArrowheads="1"/>
          </p:cNvSpPr>
          <p:nvPr/>
        </p:nvSpPr>
        <p:spPr bwMode="auto">
          <a:xfrm>
            <a:off x="5660524" y="5445224"/>
            <a:ext cx="3096344" cy="57708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algn="l" rtl="0" eaLnBrk="1" fontAlgn="base" hangingPunct="1">
              <a:lnSpc>
                <a:spcPct val="110000"/>
              </a:lnSpc>
              <a:spcBef>
                <a:spcPct val="0"/>
              </a:spcBef>
              <a:spcAft>
                <a:spcPct val="0"/>
              </a:spcAft>
              <a:buFont typeface="Wingdings" charset="0"/>
              <a:defRPr>
                <a:solidFill>
                  <a:schemeClr val="tx1"/>
                </a:solidFill>
                <a:latin typeface="+mn-lt"/>
                <a:ea typeface="+mn-ea"/>
                <a:cs typeface="+mn-cs"/>
              </a:defRPr>
            </a:lvl1pPr>
            <a:lvl2pPr marL="1905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2pPr>
            <a:lvl3pPr marL="3810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3pPr>
            <a:lvl4pPr marL="573088" indent="-190500"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4pPr>
            <a:lvl5pPr marL="7635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5pPr>
            <a:lvl6pPr marL="12207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6pPr>
            <a:lvl7pPr marL="16779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7pPr>
            <a:lvl8pPr marL="21351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8pPr>
            <a:lvl9pPr marL="25923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9pPr>
          </a:lstStyle>
          <a:p>
            <a:r>
              <a:rPr lang="en-US" sz="1800" b="1" dirty="0">
                <a:solidFill>
                  <a:schemeClr val="bg2"/>
                </a:solidFill>
              </a:rPr>
              <a:t> ‘Waiting for water’</a:t>
            </a:r>
          </a:p>
        </p:txBody>
      </p:sp>
      <p:sp>
        <p:nvSpPr>
          <p:cNvPr id="13" name="Rectangle 5"/>
          <p:cNvSpPr>
            <a:spLocks noChangeArrowheads="1"/>
          </p:cNvSpPr>
          <p:nvPr/>
        </p:nvSpPr>
        <p:spPr bwMode="auto">
          <a:xfrm flipV="1">
            <a:off x="5364088" y="5229200"/>
            <a:ext cx="3792612" cy="720080"/>
          </a:xfrm>
          <a:prstGeom prst="rect">
            <a:avLst/>
          </a:prstGeom>
          <a:solidFill>
            <a:srgbClr val="AF235F">
              <a:alpha val="71000"/>
            </a:srgbClr>
          </a:solidFill>
          <a:ln>
            <a:noFill/>
          </a:ln>
          <a:effectLst/>
        </p:spPr>
        <p:txBody>
          <a:bodyPr wrap="none" anchor="ctr"/>
          <a:lstStyle/>
          <a:p>
            <a:endParaRPr lang="en-US"/>
          </a:p>
        </p:txBody>
      </p:sp>
      <p:sp>
        <p:nvSpPr>
          <p:cNvPr id="17" name="Rectangle 3"/>
          <p:cNvSpPr txBox="1">
            <a:spLocks noChangeArrowheads="1"/>
          </p:cNvSpPr>
          <p:nvPr/>
        </p:nvSpPr>
        <p:spPr bwMode="auto">
          <a:xfrm>
            <a:off x="5712222" y="5445224"/>
            <a:ext cx="3096344" cy="57708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algn="l" rtl="0" eaLnBrk="1" fontAlgn="base" hangingPunct="1">
              <a:lnSpc>
                <a:spcPct val="110000"/>
              </a:lnSpc>
              <a:spcBef>
                <a:spcPct val="0"/>
              </a:spcBef>
              <a:spcAft>
                <a:spcPct val="0"/>
              </a:spcAft>
              <a:buFont typeface="Wingdings" charset="0"/>
              <a:defRPr>
                <a:solidFill>
                  <a:schemeClr val="tx1"/>
                </a:solidFill>
                <a:latin typeface="+mn-lt"/>
                <a:ea typeface="+mn-ea"/>
                <a:cs typeface="+mn-cs"/>
              </a:defRPr>
            </a:lvl1pPr>
            <a:lvl2pPr marL="1905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2pPr>
            <a:lvl3pPr marL="3810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3pPr>
            <a:lvl4pPr marL="573088" indent="-190500"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4pPr>
            <a:lvl5pPr marL="7635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5pPr>
            <a:lvl6pPr marL="12207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6pPr>
            <a:lvl7pPr marL="16779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7pPr>
            <a:lvl8pPr marL="21351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8pPr>
            <a:lvl9pPr marL="25923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9pPr>
          </a:lstStyle>
          <a:p>
            <a:r>
              <a:rPr lang="en-US" sz="1800" b="1" dirty="0">
                <a:solidFill>
                  <a:schemeClr val="bg2"/>
                </a:solidFill>
              </a:rPr>
              <a:t>Microorganisms in water</a:t>
            </a:r>
          </a:p>
        </p:txBody>
      </p:sp>
      <p:pic>
        <p:nvPicPr>
          <p:cNvPr id="8" name="Picture 7"/>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99491" y="2286106"/>
            <a:ext cx="2504357" cy="2510435"/>
          </a:xfrm>
          <a:prstGeom prst="rect">
            <a:avLst/>
          </a:prstGeom>
        </p:spPr>
      </p:pic>
      <p:pic>
        <p:nvPicPr>
          <p:cNvPr id="15" name="Picture 14"/>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3347864" y="2308090"/>
            <a:ext cx="2511821" cy="2499657"/>
          </a:xfrm>
          <a:prstGeom prst="rect">
            <a:avLst/>
          </a:prstGeom>
        </p:spPr>
      </p:pic>
      <p:pic>
        <p:nvPicPr>
          <p:cNvPr id="16" name="Picture 15"/>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978074" y="2298094"/>
            <a:ext cx="2502095" cy="2496021"/>
          </a:xfrm>
          <a:prstGeom prst="rect">
            <a:avLst/>
          </a:prstGeom>
        </p:spPr>
      </p:pic>
    </p:spTree>
    <p:extLst>
      <p:ext uri="{BB962C8B-B14F-4D97-AF65-F5344CB8AC3E}">
        <p14:creationId xmlns:p14="http://schemas.microsoft.com/office/powerpoint/2010/main" val="12087474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a:stretch>
            <a:fillRect/>
          </a:stretch>
        </p:blipFill>
        <p:spPr>
          <a:xfrm>
            <a:off x="314424" y="260648"/>
            <a:ext cx="8839200" cy="977900"/>
          </a:xfrm>
          <a:prstGeom prst="rect">
            <a:avLst/>
          </a:prstGeom>
          <a:ln>
            <a:solidFill>
              <a:srgbClr val="949EAA"/>
            </a:solidFill>
          </a:ln>
        </p:spPr>
      </p:pic>
      <p:sp>
        <p:nvSpPr>
          <p:cNvPr id="408579" name="Rectangle 3"/>
          <p:cNvSpPr>
            <a:spLocks noGrp="1" noChangeArrowheads="1"/>
          </p:cNvSpPr>
          <p:nvPr>
            <p:ph type="body" sz="half" idx="1"/>
          </p:nvPr>
        </p:nvSpPr>
        <p:spPr>
          <a:xfrm>
            <a:off x="539750" y="1590675"/>
            <a:ext cx="7776666" cy="4681538"/>
          </a:xfrm>
        </p:spPr>
        <p:txBody>
          <a:bodyPr/>
          <a:lstStyle/>
          <a:p>
            <a:endParaRPr lang="en-US" sz="1800" b="1" dirty="0">
              <a:solidFill>
                <a:srgbClr val="AF235F"/>
              </a:solidFill>
            </a:endParaRPr>
          </a:p>
          <a:p>
            <a:pPr marL="285750" indent="-285750">
              <a:buClr>
                <a:srgbClr val="AF235F"/>
              </a:buClr>
              <a:buFont typeface="Wingdings" pitchFamily="2" charset="2"/>
              <a:buChar char="§"/>
            </a:pPr>
            <a:endParaRPr lang="en-GB" sz="1800" dirty="0"/>
          </a:p>
        </p:txBody>
      </p:sp>
      <p:sp>
        <p:nvSpPr>
          <p:cNvPr id="9" name="Slide Number Placeholder 5"/>
          <p:cNvSpPr txBox="1">
            <a:spLocks/>
          </p:cNvSpPr>
          <p:nvPr/>
        </p:nvSpPr>
        <p:spPr>
          <a:xfrm>
            <a:off x="1259632" y="6488113"/>
            <a:ext cx="3618036" cy="369888"/>
          </a:xfrm>
          <a:prstGeom prst="rect">
            <a:avLst/>
          </a:prstGeom>
        </p:spPr>
        <p:txBody>
          <a:bodyPr/>
          <a:lstStyle>
            <a:defPPr>
              <a:defRPr lang="de-DE"/>
            </a:defPPr>
            <a:lvl1pPr algn="l" rtl="0" fontAlgn="base">
              <a:spcBef>
                <a:spcPct val="50000"/>
              </a:spcBef>
              <a:spcAft>
                <a:spcPct val="0"/>
              </a:spcAft>
              <a:defRPr sz="2000" kern="1200">
                <a:solidFill>
                  <a:schemeClr val="tx1"/>
                </a:solidFill>
                <a:latin typeface="Arial" charset="0"/>
                <a:ea typeface="Geneva" charset="0"/>
                <a:cs typeface="+mn-cs"/>
              </a:defRPr>
            </a:lvl1pPr>
            <a:lvl2pPr marL="457200" algn="l" rtl="0" fontAlgn="base">
              <a:spcBef>
                <a:spcPct val="50000"/>
              </a:spcBef>
              <a:spcAft>
                <a:spcPct val="0"/>
              </a:spcAft>
              <a:defRPr sz="2000" kern="1200">
                <a:solidFill>
                  <a:schemeClr val="tx1"/>
                </a:solidFill>
                <a:latin typeface="Arial" charset="0"/>
                <a:ea typeface="Geneva" charset="0"/>
                <a:cs typeface="+mn-cs"/>
              </a:defRPr>
            </a:lvl2pPr>
            <a:lvl3pPr marL="914400" algn="l" rtl="0" fontAlgn="base">
              <a:spcBef>
                <a:spcPct val="50000"/>
              </a:spcBef>
              <a:spcAft>
                <a:spcPct val="0"/>
              </a:spcAft>
              <a:defRPr sz="2000" kern="1200">
                <a:solidFill>
                  <a:schemeClr val="tx1"/>
                </a:solidFill>
                <a:latin typeface="Arial" charset="0"/>
                <a:ea typeface="Geneva" charset="0"/>
                <a:cs typeface="+mn-cs"/>
              </a:defRPr>
            </a:lvl3pPr>
            <a:lvl4pPr marL="1371600" algn="l" rtl="0" fontAlgn="base">
              <a:spcBef>
                <a:spcPct val="50000"/>
              </a:spcBef>
              <a:spcAft>
                <a:spcPct val="0"/>
              </a:spcAft>
              <a:defRPr sz="2000" kern="1200">
                <a:solidFill>
                  <a:schemeClr val="tx1"/>
                </a:solidFill>
                <a:latin typeface="Arial" charset="0"/>
                <a:ea typeface="Geneva" charset="0"/>
                <a:cs typeface="+mn-cs"/>
              </a:defRPr>
            </a:lvl4pPr>
            <a:lvl5pPr marL="1828800" algn="l" rtl="0" fontAlgn="base">
              <a:spcBef>
                <a:spcPct val="50000"/>
              </a:spcBef>
              <a:spcAft>
                <a:spcPct val="0"/>
              </a:spcAft>
              <a:defRPr sz="2000" kern="1200">
                <a:solidFill>
                  <a:schemeClr val="tx1"/>
                </a:solidFill>
                <a:latin typeface="Arial" charset="0"/>
                <a:ea typeface="Geneva" charset="0"/>
                <a:cs typeface="+mn-cs"/>
              </a:defRPr>
            </a:lvl5pPr>
            <a:lvl6pPr marL="2286000" algn="l" defTabSz="457200" rtl="0" eaLnBrk="1" latinLnBrk="0" hangingPunct="1">
              <a:defRPr sz="2000" kern="1200">
                <a:solidFill>
                  <a:schemeClr val="tx1"/>
                </a:solidFill>
                <a:latin typeface="Arial" charset="0"/>
                <a:ea typeface="Geneva" charset="0"/>
                <a:cs typeface="+mn-cs"/>
              </a:defRPr>
            </a:lvl6pPr>
            <a:lvl7pPr marL="2743200" algn="l" defTabSz="457200" rtl="0" eaLnBrk="1" latinLnBrk="0" hangingPunct="1">
              <a:defRPr sz="2000" kern="1200">
                <a:solidFill>
                  <a:schemeClr val="tx1"/>
                </a:solidFill>
                <a:latin typeface="Arial" charset="0"/>
                <a:ea typeface="Geneva" charset="0"/>
                <a:cs typeface="+mn-cs"/>
              </a:defRPr>
            </a:lvl7pPr>
            <a:lvl8pPr marL="3200400" algn="l" defTabSz="457200" rtl="0" eaLnBrk="1" latinLnBrk="0" hangingPunct="1">
              <a:defRPr sz="2000" kern="1200">
                <a:solidFill>
                  <a:schemeClr val="tx1"/>
                </a:solidFill>
                <a:latin typeface="Arial" charset="0"/>
                <a:ea typeface="Geneva" charset="0"/>
                <a:cs typeface="+mn-cs"/>
              </a:defRPr>
            </a:lvl8pPr>
            <a:lvl9pPr marL="3657600" algn="l" defTabSz="457200" rtl="0" eaLnBrk="1" latinLnBrk="0" hangingPunct="1">
              <a:defRPr sz="2000" kern="1200">
                <a:solidFill>
                  <a:schemeClr val="tx1"/>
                </a:solidFill>
                <a:latin typeface="Arial" charset="0"/>
                <a:ea typeface="Geneva" charset="0"/>
                <a:cs typeface="+mn-cs"/>
              </a:defRPr>
            </a:lvl9pPr>
          </a:lstStyle>
          <a:p>
            <a:r>
              <a:rPr lang="en-US" sz="1200" dirty="0">
                <a:solidFill>
                  <a:srgbClr val="AF235F"/>
                </a:solidFill>
              </a:rPr>
              <a:t>Episode 4: Water, water, everywhere?</a:t>
            </a:r>
          </a:p>
        </p:txBody>
      </p:sp>
      <p:sp>
        <p:nvSpPr>
          <p:cNvPr id="11" name="Rectangle 2"/>
          <p:cNvSpPr>
            <a:spLocks noGrp="1" noChangeArrowheads="1"/>
          </p:cNvSpPr>
          <p:nvPr>
            <p:ph type="title"/>
          </p:nvPr>
        </p:nvSpPr>
        <p:spPr>
          <a:xfrm>
            <a:off x="539750" y="243111"/>
            <a:ext cx="6140450" cy="809625"/>
          </a:xfrm>
        </p:spPr>
        <p:txBody>
          <a:bodyPr/>
          <a:lstStyle/>
          <a:p>
            <a:r>
              <a:rPr lang="en-GB" dirty="0">
                <a:solidFill>
                  <a:srgbClr val="AF235F"/>
                </a:solidFill>
              </a:rPr>
              <a:t>Water, water, everywhere?</a:t>
            </a:r>
          </a:p>
        </p:txBody>
      </p:sp>
      <p:sp>
        <p:nvSpPr>
          <p:cNvPr id="14" name="Rectangle 3"/>
          <p:cNvSpPr txBox="1">
            <a:spLocks noChangeArrowheads="1"/>
          </p:cNvSpPr>
          <p:nvPr/>
        </p:nvSpPr>
        <p:spPr bwMode="auto">
          <a:xfrm>
            <a:off x="5660524" y="5445224"/>
            <a:ext cx="3096344" cy="57708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algn="l" rtl="0" eaLnBrk="1" fontAlgn="base" hangingPunct="1">
              <a:lnSpc>
                <a:spcPct val="110000"/>
              </a:lnSpc>
              <a:spcBef>
                <a:spcPct val="0"/>
              </a:spcBef>
              <a:spcAft>
                <a:spcPct val="0"/>
              </a:spcAft>
              <a:buFont typeface="Wingdings" charset="0"/>
              <a:defRPr>
                <a:solidFill>
                  <a:schemeClr val="tx1"/>
                </a:solidFill>
                <a:latin typeface="+mn-lt"/>
                <a:ea typeface="+mn-ea"/>
                <a:cs typeface="+mn-cs"/>
              </a:defRPr>
            </a:lvl1pPr>
            <a:lvl2pPr marL="1905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2pPr>
            <a:lvl3pPr marL="3810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3pPr>
            <a:lvl4pPr marL="573088" indent="-190500"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4pPr>
            <a:lvl5pPr marL="7635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5pPr>
            <a:lvl6pPr marL="12207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6pPr>
            <a:lvl7pPr marL="16779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7pPr>
            <a:lvl8pPr marL="21351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8pPr>
            <a:lvl9pPr marL="25923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9pPr>
          </a:lstStyle>
          <a:p>
            <a:r>
              <a:rPr lang="en-US" sz="1800" b="1" dirty="0">
                <a:solidFill>
                  <a:schemeClr val="bg2"/>
                </a:solidFill>
              </a:rPr>
              <a:t> ‘Waiting for water’</a:t>
            </a:r>
          </a:p>
        </p:txBody>
      </p:sp>
      <p:pic>
        <p:nvPicPr>
          <p:cNvPr id="15" name="Picture 2"/>
          <p:cNvPicPr>
            <a:picLocks noGrp="1" noChangeAspect="1" noChangeArrowheads="1"/>
          </p:cNvPicPr>
          <p:nvPr>
            <p:ph sz="quarter" idx="12"/>
          </p:nvPr>
        </p:nvPicPr>
        <p:blipFill>
          <a:blip r:embed="rId4">
            <a:extLst>
              <a:ext uri="{28A0092B-C50C-407E-A947-70E740481C1C}">
                <a14:useLocalDpi xmlns:a14="http://schemas.microsoft.com/office/drawing/2010/main"/>
              </a:ext>
            </a:extLst>
          </a:blip>
          <a:stretch>
            <a:fillRect/>
          </a:stretch>
        </p:blipFill>
        <p:spPr bwMode="auto">
          <a:xfrm>
            <a:off x="544531" y="1552729"/>
            <a:ext cx="8207358" cy="390594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13" name="Rectangle 5"/>
          <p:cNvSpPr>
            <a:spLocks noChangeArrowheads="1"/>
          </p:cNvSpPr>
          <p:nvPr/>
        </p:nvSpPr>
        <p:spPr bwMode="auto">
          <a:xfrm flipV="1">
            <a:off x="5364088" y="5517232"/>
            <a:ext cx="3792612" cy="720080"/>
          </a:xfrm>
          <a:prstGeom prst="rect">
            <a:avLst/>
          </a:prstGeom>
          <a:solidFill>
            <a:srgbClr val="AF235F">
              <a:alpha val="71000"/>
            </a:srgbClr>
          </a:solidFill>
          <a:ln>
            <a:noFill/>
          </a:ln>
          <a:effectLst/>
        </p:spPr>
        <p:txBody>
          <a:bodyPr wrap="none" anchor="ctr"/>
          <a:lstStyle/>
          <a:p>
            <a:endParaRPr lang="en-US"/>
          </a:p>
        </p:txBody>
      </p:sp>
      <p:sp>
        <p:nvSpPr>
          <p:cNvPr id="18" name="Rectangle 3"/>
          <p:cNvSpPr txBox="1">
            <a:spLocks noChangeArrowheads="1"/>
          </p:cNvSpPr>
          <p:nvPr/>
        </p:nvSpPr>
        <p:spPr bwMode="auto">
          <a:xfrm>
            <a:off x="5712222" y="5732747"/>
            <a:ext cx="3096344" cy="57708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algn="l" rtl="0" eaLnBrk="1" fontAlgn="base" hangingPunct="1">
              <a:lnSpc>
                <a:spcPct val="110000"/>
              </a:lnSpc>
              <a:spcBef>
                <a:spcPct val="0"/>
              </a:spcBef>
              <a:spcAft>
                <a:spcPct val="0"/>
              </a:spcAft>
              <a:buFont typeface="Wingdings" charset="0"/>
              <a:defRPr>
                <a:solidFill>
                  <a:schemeClr val="tx1"/>
                </a:solidFill>
                <a:latin typeface="+mn-lt"/>
                <a:ea typeface="+mn-ea"/>
                <a:cs typeface="+mn-cs"/>
              </a:defRPr>
            </a:lvl1pPr>
            <a:lvl2pPr marL="1905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2pPr>
            <a:lvl3pPr marL="3810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3pPr>
            <a:lvl4pPr marL="573088" indent="-190500"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4pPr>
            <a:lvl5pPr marL="7635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5pPr>
            <a:lvl6pPr marL="12207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6pPr>
            <a:lvl7pPr marL="16779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7pPr>
            <a:lvl8pPr marL="21351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8pPr>
            <a:lvl9pPr marL="25923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9pPr>
          </a:lstStyle>
          <a:p>
            <a:r>
              <a:rPr lang="en-US" sz="1800" b="1" dirty="0">
                <a:solidFill>
                  <a:schemeClr val="bg2"/>
                </a:solidFill>
              </a:rPr>
              <a:t> Water purification plant</a:t>
            </a:r>
          </a:p>
          <a:p>
            <a:r>
              <a:rPr lang="en-US" sz="1000" b="1" dirty="0">
                <a:solidFill>
                  <a:schemeClr val="bg2"/>
                </a:solidFill>
              </a:rPr>
              <a:t>   Image courtesy of </a:t>
            </a:r>
            <a:r>
              <a:rPr lang="en-US" sz="1000" b="1" i="1" dirty="0" err="1">
                <a:solidFill>
                  <a:schemeClr val="bg2"/>
                </a:solidFill>
              </a:rPr>
              <a:t>Skyjuice</a:t>
            </a:r>
            <a:r>
              <a:rPr lang="en-US" sz="1000" b="1" i="1" dirty="0">
                <a:solidFill>
                  <a:schemeClr val="bg2"/>
                </a:solidFill>
              </a:rPr>
              <a:t> Foundation Inc.</a:t>
            </a:r>
          </a:p>
        </p:txBody>
      </p:sp>
      <p:sp>
        <p:nvSpPr>
          <p:cNvPr id="16" name="Slide Number Placeholder 5"/>
          <p:cNvSpPr txBox="1">
            <a:spLocks/>
          </p:cNvSpPr>
          <p:nvPr/>
        </p:nvSpPr>
        <p:spPr>
          <a:xfrm>
            <a:off x="454844" y="6488113"/>
            <a:ext cx="877888" cy="273050"/>
          </a:xfrm>
          <a:prstGeom prst="rect">
            <a:avLst/>
          </a:prstGeom>
        </p:spPr>
        <p:txBody>
          <a:bodyPr/>
          <a:lstStyle>
            <a:defPPr>
              <a:defRPr lang="de-DE"/>
            </a:defPPr>
            <a:lvl1pPr algn="l" rtl="0" fontAlgn="base">
              <a:spcBef>
                <a:spcPct val="50000"/>
              </a:spcBef>
              <a:spcAft>
                <a:spcPct val="0"/>
              </a:spcAft>
              <a:defRPr sz="2000" kern="1200">
                <a:solidFill>
                  <a:schemeClr val="tx1"/>
                </a:solidFill>
                <a:latin typeface="Arial" charset="0"/>
                <a:ea typeface="Geneva" charset="0"/>
                <a:cs typeface="+mn-cs"/>
              </a:defRPr>
            </a:lvl1pPr>
            <a:lvl2pPr marL="457200" algn="l" rtl="0" fontAlgn="base">
              <a:spcBef>
                <a:spcPct val="50000"/>
              </a:spcBef>
              <a:spcAft>
                <a:spcPct val="0"/>
              </a:spcAft>
              <a:defRPr sz="2000" kern="1200">
                <a:solidFill>
                  <a:schemeClr val="tx1"/>
                </a:solidFill>
                <a:latin typeface="Arial" charset="0"/>
                <a:ea typeface="Geneva" charset="0"/>
                <a:cs typeface="+mn-cs"/>
              </a:defRPr>
            </a:lvl2pPr>
            <a:lvl3pPr marL="914400" algn="l" rtl="0" fontAlgn="base">
              <a:spcBef>
                <a:spcPct val="50000"/>
              </a:spcBef>
              <a:spcAft>
                <a:spcPct val="0"/>
              </a:spcAft>
              <a:defRPr sz="2000" kern="1200">
                <a:solidFill>
                  <a:schemeClr val="tx1"/>
                </a:solidFill>
                <a:latin typeface="Arial" charset="0"/>
                <a:ea typeface="Geneva" charset="0"/>
                <a:cs typeface="+mn-cs"/>
              </a:defRPr>
            </a:lvl3pPr>
            <a:lvl4pPr marL="1371600" algn="l" rtl="0" fontAlgn="base">
              <a:spcBef>
                <a:spcPct val="50000"/>
              </a:spcBef>
              <a:spcAft>
                <a:spcPct val="0"/>
              </a:spcAft>
              <a:defRPr sz="2000" kern="1200">
                <a:solidFill>
                  <a:schemeClr val="tx1"/>
                </a:solidFill>
                <a:latin typeface="Arial" charset="0"/>
                <a:ea typeface="Geneva" charset="0"/>
                <a:cs typeface="+mn-cs"/>
              </a:defRPr>
            </a:lvl4pPr>
            <a:lvl5pPr marL="1828800" algn="l" rtl="0" fontAlgn="base">
              <a:spcBef>
                <a:spcPct val="50000"/>
              </a:spcBef>
              <a:spcAft>
                <a:spcPct val="0"/>
              </a:spcAft>
              <a:defRPr sz="2000" kern="1200">
                <a:solidFill>
                  <a:schemeClr val="tx1"/>
                </a:solidFill>
                <a:latin typeface="Arial" charset="0"/>
                <a:ea typeface="Geneva" charset="0"/>
                <a:cs typeface="+mn-cs"/>
              </a:defRPr>
            </a:lvl5pPr>
            <a:lvl6pPr marL="2286000" algn="l" defTabSz="457200" rtl="0" eaLnBrk="1" latinLnBrk="0" hangingPunct="1">
              <a:defRPr sz="2000" kern="1200">
                <a:solidFill>
                  <a:schemeClr val="tx1"/>
                </a:solidFill>
                <a:latin typeface="Arial" charset="0"/>
                <a:ea typeface="Geneva" charset="0"/>
                <a:cs typeface="+mn-cs"/>
              </a:defRPr>
            </a:lvl6pPr>
            <a:lvl7pPr marL="2743200" algn="l" defTabSz="457200" rtl="0" eaLnBrk="1" latinLnBrk="0" hangingPunct="1">
              <a:defRPr sz="2000" kern="1200">
                <a:solidFill>
                  <a:schemeClr val="tx1"/>
                </a:solidFill>
                <a:latin typeface="Arial" charset="0"/>
                <a:ea typeface="Geneva" charset="0"/>
                <a:cs typeface="+mn-cs"/>
              </a:defRPr>
            </a:lvl7pPr>
            <a:lvl8pPr marL="3200400" algn="l" defTabSz="457200" rtl="0" eaLnBrk="1" latinLnBrk="0" hangingPunct="1">
              <a:defRPr sz="2000" kern="1200">
                <a:solidFill>
                  <a:schemeClr val="tx1"/>
                </a:solidFill>
                <a:latin typeface="Arial" charset="0"/>
                <a:ea typeface="Geneva" charset="0"/>
                <a:cs typeface="+mn-cs"/>
              </a:defRPr>
            </a:lvl8pPr>
            <a:lvl9pPr marL="3657600" algn="l" defTabSz="457200" rtl="0" eaLnBrk="1" latinLnBrk="0" hangingPunct="1">
              <a:defRPr sz="2000" kern="1200">
                <a:solidFill>
                  <a:schemeClr val="tx1"/>
                </a:solidFill>
                <a:latin typeface="Arial" charset="0"/>
                <a:ea typeface="Geneva" charset="0"/>
                <a:cs typeface="+mn-cs"/>
              </a:defRPr>
            </a:lvl9pPr>
          </a:lstStyle>
          <a:p>
            <a:r>
              <a:rPr lang="en-US" sz="1200">
                <a:solidFill>
                  <a:srgbClr val="AF235F"/>
                </a:solidFill>
              </a:rPr>
              <a:t>Page </a:t>
            </a:r>
            <a:fld id="{BB3272F9-C649-F34A-82EE-982F85F04578}" type="slidenum">
              <a:rPr lang="en-US" sz="1200" smtClean="0">
                <a:solidFill>
                  <a:srgbClr val="AF235F"/>
                </a:solidFill>
              </a:rPr>
              <a:pPr/>
              <a:t>8</a:t>
            </a:fld>
            <a:endParaRPr lang="en-US" sz="1200" dirty="0">
              <a:solidFill>
                <a:srgbClr val="AF235F"/>
              </a:solidFill>
            </a:endParaRPr>
          </a:p>
        </p:txBody>
      </p:sp>
    </p:spTree>
    <p:extLst>
      <p:ext uri="{BB962C8B-B14F-4D97-AF65-F5344CB8AC3E}">
        <p14:creationId xmlns:p14="http://schemas.microsoft.com/office/powerpoint/2010/main" val="3434445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a:stretch>
            <a:fillRect/>
          </a:stretch>
        </p:blipFill>
        <p:spPr>
          <a:xfrm>
            <a:off x="314424" y="260648"/>
            <a:ext cx="8839200" cy="977900"/>
          </a:xfrm>
          <a:prstGeom prst="rect">
            <a:avLst/>
          </a:prstGeom>
          <a:ln>
            <a:solidFill>
              <a:srgbClr val="949EAA"/>
            </a:solidFill>
          </a:ln>
        </p:spPr>
      </p:pic>
      <p:sp>
        <p:nvSpPr>
          <p:cNvPr id="408579" name="Rectangle 3"/>
          <p:cNvSpPr>
            <a:spLocks noGrp="1" noChangeArrowheads="1"/>
          </p:cNvSpPr>
          <p:nvPr>
            <p:ph type="body" sz="half" idx="1"/>
          </p:nvPr>
        </p:nvSpPr>
        <p:spPr>
          <a:xfrm>
            <a:off x="539750" y="1590675"/>
            <a:ext cx="7776666" cy="4681538"/>
          </a:xfrm>
        </p:spPr>
        <p:txBody>
          <a:bodyPr/>
          <a:lstStyle/>
          <a:p>
            <a:pPr lvl="0"/>
            <a:r>
              <a:rPr lang="en-GB" sz="1800" b="1" dirty="0">
                <a:solidFill>
                  <a:srgbClr val="AF235F"/>
                </a:solidFill>
              </a:rPr>
              <a:t>Water purification plant</a:t>
            </a:r>
          </a:p>
          <a:p>
            <a:pPr lvl="0"/>
            <a:endParaRPr lang="en-GB" sz="1800" dirty="0"/>
          </a:p>
          <a:p>
            <a:pPr marL="285750" indent="-285750">
              <a:buClr>
                <a:srgbClr val="AF235F"/>
              </a:buClr>
              <a:buFont typeface="Wingdings" pitchFamily="2" charset="2"/>
              <a:buChar char="§"/>
            </a:pPr>
            <a:r>
              <a:rPr lang="en-GB" sz="1800" dirty="0"/>
              <a:t>Why is a pump needed?</a:t>
            </a:r>
          </a:p>
          <a:p>
            <a:pPr marL="285750" indent="-285750">
              <a:buClr>
                <a:srgbClr val="AF235F"/>
              </a:buClr>
              <a:buFont typeface="Wingdings" pitchFamily="2" charset="2"/>
              <a:buChar char="§"/>
            </a:pPr>
            <a:endParaRPr lang="en-GB" sz="1800" dirty="0"/>
          </a:p>
          <a:p>
            <a:pPr marL="285750" indent="-285750">
              <a:buClr>
                <a:srgbClr val="AF235F"/>
              </a:buClr>
              <a:buFont typeface="Wingdings" pitchFamily="2" charset="2"/>
              <a:buChar char="§"/>
            </a:pPr>
            <a:r>
              <a:rPr lang="en-GB" sz="1800" dirty="0"/>
              <a:t>Why is the raw water tank on a tank stand?</a:t>
            </a:r>
          </a:p>
          <a:p>
            <a:pPr marL="285750" indent="-285750">
              <a:buClr>
                <a:srgbClr val="AF235F"/>
              </a:buClr>
              <a:buFont typeface="Wingdings" pitchFamily="2" charset="2"/>
              <a:buChar char="§"/>
            </a:pPr>
            <a:endParaRPr lang="en-GB" sz="1800" dirty="0"/>
          </a:p>
          <a:p>
            <a:pPr marL="285750" indent="-285750">
              <a:buClr>
                <a:srgbClr val="AF235F"/>
              </a:buClr>
              <a:buFont typeface="Wingdings" pitchFamily="2" charset="2"/>
              <a:buChar char="§"/>
            </a:pPr>
            <a:r>
              <a:rPr lang="en-GB" sz="1800" dirty="0"/>
              <a:t>Why does the water not need pumping from the purification unit to the drinking water tank?</a:t>
            </a:r>
          </a:p>
          <a:p>
            <a:pPr marL="285750" indent="-285750">
              <a:buClr>
                <a:srgbClr val="AF235F"/>
              </a:buClr>
              <a:buFont typeface="Wingdings" pitchFamily="2" charset="2"/>
              <a:buChar char="§"/>
            </a:pPr>
            <a:endParaRPr lang="en-GB" sz="1800" dirty="0"/>
          </a:p>
          <a:p>
            <a:pPr marL="285750" indent="-285750">
              <a:buClr>
                <a:srgbClr val="AF235F"/>
              </a:buClr>
              <a:buFont typeface="Wingdings" pitchFamily="2" charset="2"/>
              <a:buChar char="§"/>
            </a:pPr>
            <a:r>
              <a:rPr lang="en-GB" sz="1800" dirty="0"/>
              <a:t>Why store the drinking water in a tank rather than have people take it straight from the purification unit?</a:t>
            </a:r>
          </a:p>
          <a:p>
            <a:pPr marL="285750" indent="-285750">
              <a:buClr>
                <a:srgbClr val="AF235F"/>
              </a:buClr>
              <a:buFont typeface="Wingdings" pitchFamily="2" charset="2"/>
              <a:buChar char="§"/>
            </a:pPr>
            <a:endParaRPr lang="en-GB" sz="1800" dirty="0"/>
          </a:p>
        </p:txBody>
      </p:sp>
      <p:sp>
        <p:nvSpPr>
          <p:cNvPr id="10" name="Slide Number Placeholder 5"/>
          <p:cNvSpPr>
            <a:spLocks noGrp="1"/>
          </p:cNvSpPr>
          <p:nvPr>
            <p:ph type="sldNum" sz="quarter" idx="12"/>
          </p:nvPr>
        </p:nvSpPr>
        <p:spPr>
          <a:xfrm>
            <a:off x="454844" y="6488113"/>
            <a:ext cx="877888" cy="273050"/>
          </a:xfrm>
        </p:spPr>
        <p:txBody>
          <a:bodyPr/>
          <a:lstStyle/>
          <a:p>
            <a:r>
              <a:rPr lang="en-US" sz="1200" dirty="0">
                <a:solidFill>
                  <a:srgbClr val="AF235F"/>
                </a:solidFill>
              </a:rPr>
              <a:t>Page </a:t>
            </a:r>
            <a:fld id="{BB3272F9-C649-F34A-82EE-982F85F04578}" type="slidenum">
              <a:rPr lang="en-US" sz="1200">
                <a:solidFill>
                  <a:srgbClr val="AF235F"/>
                </a:solidFill>
              </a:rPr>
              <a:pPr/>
              <a:t>9</a:t>
            </a:fld>
            <a:endParaRPr lang="en-US" sz="1200" dirty="0">
              <a:solidFill>
                <a:srgbClr val="AF235F"/>
              </a:solidFill>
            </a:endParaRPr>
          </a:p>
        </p:txBody>
      </p:sp>
      <p:sp>
        <p:nvSpPr>
          <p:cNvPr id="9" name="Slide Number Placeholder 5"/>
          <p:cNvSpPr txBox="1">
            <a:spLocks/>
          </p:cNvSpPr>
          <p:nvPr/>
        </p:nvSpPr>
        <p:spPr>
          <a:xfrm>
            <a:off x="1259632" y="6488113"/>
            <a:ext cx="3618036" cy="369888"/>
          </a:xfrm>
          <a:prstGeom prst="rect">
            <a:avLst/>
          </a:prstGeom>
        </p:spPr>
        <p:txBody>
          <a:bodyPr/>
          <a:lstStyle>
            <a:defPPr>
              <a:defRPr lang="de-DE"/>
            </a:defPPr>
            <a:lvl1pPr algn="l" rtl="0" fontAlgn="base">
              <a:spcBef>
                <a:spcPct val="50000"/>
              </a:spcBef>
              <a:spcAft>
                <a:spcPct val="0"/>
              </a:spcAft>
              <a:defRPr sz="2000" kern="1200">
                <a:solidFill>
                  <a:schemeClr val="tx1"/>
                </a:solidFill>
                <a:latin typeface="Arial" charset="0"/>
                <a:ea typeface="Geneva" charset="0"/>
                <a:cs typeface="+mn-cs"/>
              </a:defRPr>
            </a:lvl1pPr>
            <a:lvl2pPr marL="457200" algn="l" rtl="0" fontAlgn="base">
              <a:spcBef>
                <a:spcPct val="50000"/>
              </a:spcBef>
              <a:spcAft>
                <a:spcPct val="0"/>
              </a:spcAft>
              <a:defRPr sz="2000" kern="1200">
                <a:solidFill>
                  <a:schemeClr val="tx1"/>
                </a:solidFill>
                <a:latin typeface="Arial" charset="0"/>
                <a:ea typeface="Geneva" charset="0"/>
                <a:cs typeface="+mn-cs"/>
              </a:defRPr>
            </a:lvl2pPr>
            <a:lvl3pPr marL="914400" algn="l" rtl="0" fontAlgn="base">
              <a:spcBef>
                <a:spcPct val="50000"/>
              </a:spcBef>
              <a:spcAft>
                <a:spcPct val="0"/>
              </a:spcAft>
              <a:defRPr sz="2000" kern="1200">
                <a:solidFill>
                  <a:schemeClr val="tx1"/>
                </a:solidFill>
                <a:latin typeface="Arial" charset="0"/>
                <a:ea typeface="Geneva" charset="0"/>
                <a:cs typeface="+mn-cs"/>
              </a:defRPr>
            </a:lvl3pPr>
            <a:lvl4pPr marL="1371600" algn="l" rtl="0" fontAlgn="base">
              <a:spcBef>
                <a:spcPct val="50000"/>
              </a:spcBef>
              <a:spcAft>
                <a:spcPct val="0"/>
              </a:spcAft>
              <a:defRPr sz="2000" kern="1200">
                <a:solidFill>
                  <a:schemeClr val="tx1"/>
                </a:solidFill>
                <a:latin typeface="Arial" charset="0"/>
                <a:ea typeface="Geneva" charset="0"/>
                <a:cs typeface="+mn-cs"/>
              </a:defRPr>
            </a:lvl4pPr>
            <a:lvl5pPr marL="1828800" algn="l" rtl="0" fontAlgn="base">
              <a:spcBef>
                <a:spcPct val="50000"/>
              </a:spcBef>
              <a:spcAft>
                <a:spcPct val="0"/>
              </a:spcAft>
              <a:defRPr sz="2000" kern="1200">
                <a:solidFill>
                  <a:schemeClr val="tx1"/>
                </a:solidFill>
                <a:latin typeface="Arial" charset="0"/>
                <a:ea typeface="Geneva" charset="0"/>
                <a:cs typeface="+mn-cs"/>
              </a:defRPr>
            </a:lvl5pPr>
            <a:lvl6pPr marL="2286000" algn="l" defTabSz="457200" rtl="0" eaLnBrk="1" latinLnBrk="0" hangingPunct="1">
              <a:defRPr sz="2000" kern="1200">
                <a:solidFill>
                  <a:schemeClr val="tx1"/>
                </a:solidFill>
                <a:latin typeface="Arial" charset="0"/>
                <a:ea typeface="Geneva" charset="0"/>
                <a:cs typeface="+mn-cs"/>
              </a:defRPr>
            </a:lvl6pPr>
            <a:lvl7pPr marL="2743200" algn="l" defTabSz="457200" rtl="0" eaLnBrk="1" latinLnBrk="0" hangingPunct="1">
              <a:defRPr sz="2000" kern="1200">
                <a:solidFill>
                  <a:schemeClr val="tx1"/>
                </a:solidFill>
                <a:latin typeface="Arial" charset="0"/>
                <a:ea typeface="Geneva" charset="0"/>
                <a:cs typeface="+mn-cs"/>
              </a:defRPr>
            </a:lvl7pPr>
            <a:lvl8pPr marL="3200400" algn="l" defTabSz="457200" rtl="0" eaLnBrk="1" latinLnBrk="0" hangingPunct="1">
              <a:defRPr sz="2000" kern="1200">
                <a:solidFill>
                  <a:schemeClr val="tx1"/>
                </a:solidFill>
                <a:latin typeface="Arial" charset="0"/>
                <a:ea typeface="Geneva" charset="0"/>
                <a:cs typeface="+mn-cs"/>
              </a:defRPr>
            </a:lvl8pPr>
            <a:lvl9pPr marL="3657600" algn="l" defTabSz="457200" rtl="0" eaLnBrk="1" latinLnBrk="0" hangingPunct="1">
              <a:defRPr sz="2000" kern="1200">
                <a:solidFill>
                  <a:schemeClr val="tx1"/>
                </a:solidFill>
                <a:latin typeface="Arial" charset="0"/>
                <a:ea typeface="Geneva" charset="0"/>
                <a:cs typeface="+mn-cs"/>
              </a:defRPr>
            </a:lvl9pPr>
          </a:lstStyle>
          <a:p>
            <a:r>
              <a:rPr lang="en-US" sz="1200" dirty="0">
                <a:solidFill>
                  <a:srgbClr val="AF235F"/>
                </a:solidFill>
              </a:rPr>
              <a:t>Episode 4: Water, water, everywhere?</a:t>
            </a:r>
          </a:p>
        </p:txBody>
      </p:sp>
      <p:sp>
        <p:nvSpPr>
          <p:cNvPr id="11" name="Rectangle 2"/>
          <p:cNvSpPr>
            <a:spLocks noGrp="1" noChangeArrowheads="1"/>
          </p:cNvSpPr>
          <p:nvPr>
            <p:ph type="title"/>
          </p:nvPr>
        </p:nvSpPr>
        <p:spPr>
          <a:xfrm>
            <a:off x="539750" y="243111"/>
            <a:ext cx="6140450" cy="809625"/>
          </a:xfrm>
        </p:spPr>
        <p:txBody>
          <a:bodyPr/>
          <a:lstStyle/>
          <a:p>
            <a:r>
              <a:rPr lang="en-GB" dirty="0">
                <a:solidFill>
                  <a:srgbClr val="AF235F"/>
                </a:solidFill>
              </a:rPr>
              <a:t>Water, water, everywhere?</a:t>
            </a:r>
          </a:p>
        </p:txBody>
      </p:sp>
    </p:spTree>
    <p:extLst>
      <p:ext uri="{BB962C8B-B14F-4D97-AF65-F5344CB8AC3E}">
        <p14:creationId xmlns:p14="http://schemas.microsoft.com/office/powerpoint/2010/main" val="413066947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COLORSETCLASSNAME" val="ColorSet1"/>
  <p:tag name="COLORS" val="White;White;-2;-2;-1"/>
</p:tagLst>
</file>

<file path=ppt/tags/tag2.xml><?xml version="1.0" encoding="utf-8"?>
<p:tagLst xmlns:a="http://schemas.openxmlformats.org/drawingml/2006/main" xmlns:r="http://schemas.openxmlformats.org/officeDocument/2006/relationships" xmlns:p="http://schemas.openxmlformats.org/presentationml/2006/main">
  <p:tag name="COLORSETCLASSNAME" val="ColorSet1"/>
  <p:tag name="COLORS" val="White;White;-2;-2;-1"/>
</p:tagLst>
</file>

<file path=ppt/tags/tag3.xml><?xml version="1.0" encoding="utf-8"?>
<p:tagLst xmlns:a="http://schemas.openxmlformats.org/drawingml/2006/main" xmlns:r="http://schemas.openxmlformats.org/officeDocument/2006/relationships" xmlns:p="http://schemas.openxmlformats.org/presentationml/2006/main">
  <p:tag name="COLORSETCLASSNAME" val="ColorSet1"/>
  <p:tag name="COLORS" val="White;White;-2;-2;-1"/>
</p:tagLst>
</file>

<file path=ppt/theme/theme1.xml><?xml version="1.0" encoding="utf-8"?>
<a:theme xmlns:a="http://schemas.openxmlformats.org/drawingml/2006/main" name="sie_ppt_basic_gray_EN">
  <a:themeElements>
    <a:clrScheme name="sie_ppt_exp_gray_DE 1">
      <a:dk1>
        <a:srgbClr val="000000"/>
      </a:dk1>
      <a:lt1>
        <a:srgbClr val="D0D3DA"/>
      </a:lt1>
      <a:dk2>
        <a:srgbClr val="949EAA"/>
      </a:dk2>
      <a:lt2>
        <a:srgbClr val="FFFFFF"/>
      </a:lt2>
      <a:accent1>
        <a:srgbClr val="949EAA"/>
      </a:accent1>
      <a:accent2>
        <a:srgbClr val="CC0000"/>
      </a:accent2>
      <a:accent3>
        <a:srgbClr val="E4E6EA"/>
      </a:accent3>
      <a:accent4>
        <a:srgbClr val="000000"/>
      </a:accent4>
      <a:accent5>
        <a:srgbClr val="C8CCD2"/>
      </a:accent5>
      <a:accent6>
        <a:srgbClr val="B90000"/>
      </a:accent6>
      <a:hlink>
        <a:srgbClr val="3366AA"/>
      </a:hlink>
      <a:folHlink>
        <a:srgbClr val="3366AA"/>
      </a:folHlink>
    </a:clrScheme>
    <a:fontScheme name="sie_ppt_exp_gray_DE">
      <a:majorFont>
        <a:latin typeface="Arial"/>
        <a:ea typeface="Geneva"/>
        <a:cs typeface=""/>
      </a:majorFont>
      <a:minorFont>
        <a:latin typeface="Arial"/>
        <a:ea typeface="Geneva"/>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tx2"/>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5921" dir="2700000" algn="ctr" rotWithShape="0">
                  <a:schemeClr val="bg2"/>
                </a:outerShdw>
              </a:effectLst>
            </a14:hiddenEffects>
          </a:ext>
        </a:extLst>
      </a:spPr>
      <a:bodyPr vert="horz" wrap="square" lIns="0" tIns="0" rIns="0" bIns="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de-DE" sz="2400" b="0" i="0" u="none" strike="noStrike" cap="none" normalizeH="0" baseline="0">
            <a:ln>
              <a:noFill/>
            </a:ln>
            <a:solidFill>
              <a:srgbClr val="000000"/>
            </a:solidFill>
            <a:effectLst/>
            <a:latin typeface="Arial" charset="0"/>
            <a:ea typeface="Geneva" charset="0"/>
          </a:defRPr>
        </a:defPPr>
      </a:lstStyle>
    </a:spDef>
    <a:lnDef>
      <a:spPr bwMode="auto">
        <a:xfrm>
          <a:off x="0" y="0"/>
          <a:ext cx="1" cy="1"/>
        </a:xfrm>
        <a:custGeom>
          <a:avLst/>
          <a:gdLst/>
          <a:ahLst/>
          <a:cxnLst/>
          <a:rect l="0" t="0" r="0" b="0"/>
          <a:pathLst/>
        </a:custGeom>
        <a:solidFill>
          <a:schemeClr val="tx2"/>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5921" dir="2700000" algn="ctr" rotWithShape="0">
                  <a:schemeClr val="bg2"/>
                </a:outerShdw>
              </a:effectLst>
            </a14:hiddenEffects>
          </a:ext>
        </a:extLst>
      </a:spPr>
      <a:bodyPr vert="horz" wrap="square" lIns="0" tIns="0" rIns="0" bIns="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de-DE" sz="2400" b="0" i="0" u="none" strike="noStrike" cap="none" normalizeH="0" baseline="0">
            <a:ln>
              <a:noFill/>
            </a:ln>
            <a:solidFill>
              <a:srgbClr val="000000"/>
            </a:solidFill>
            <a:effectLst/>
            <a:latin typeface="Arial" charset="0"/>
            <a:ea typeface="Geneva" charset="0"/>
          </a:defRPr>
        </a:defPPr>
      </a:lstStyle>
    </a:lnDef>
  </a:objectDefaults>
  <a:extraClrSchemeLst>
    <a:extraClrScheme>
      <a:clrScheme name="sie_ppt_exp_gray_DE 1">
        <a:dk1>
          <a:srgbClr val="000000"/>
        </a:dk1>
        <a:lt1>
          <a:srgbClr val="D0D3DA"/>
        </a:lt1>
        <a:dk2>
          <a:srgbClr val="949EAA"/>
        </a:dk2>
        <a:lt2>
          <a:srgbClr val="FFFFFF"/>
        </a:lt2>
        <a:accent1>
          <a:srgbClr val="949EAA"/>
        </a:accent1>
        <a:accent2>
          <a:srgbClr val="CC0000"/>
        </a:accent2>
        <a:accent3>
          <a:srgbClr val="E4E6EA"/>
        </a:accent3>
        <a:accent4>
          <a:srgbClr val="000000"/>
        </a:accent4>
        <a:accent5>
          <a:srgbClr val="C8CCD2"/>
        </a:accent5>
        <a:accent6>
          <a:srgbClr val="B90000"/>
        </a:accent6>
        <a:hlink>
          <a:srgbClr val="3366AA"/>
        </a:hlink>
        <a:folHlink>
          <a:srgbClr val="3366AA"/>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sie_ppt_basic_gray_EN.pot</Template>
  <TotalTime>4</TotalTime>
  <Words>1173</Words>
  <Application>Microsoft Office PowerPoint</Application>
  <PresentationFormat>On-screen Show (4:3)</PresentationFormat>
  <Paragraphs>152</Paragraphs>
  <Slides>14</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Siemens Sans</vt:lpstr>
      <vt:lpstr>Siemens Slab</vt:lpstr>
      <vt:lpstr>Wingdings</vt:lpstr>
      <vt:lpstr>sie_ppt_basic_gray_EN</vt:lpstr>
      <vt:lpstr>Water, water everywhere?    </vt:lpstr>
      <vt:lpstr>Water, water, everywhere?</vt:lpstr>
      <vt:lpstr>Water, water, everywhere?</vt:lpstr>
      <vt:lpstr>Water, water, everywhere?</vt:lpstr>
      <vt:lpstr>Water, water, everywhere?</vt:lpstr>
      <vt:lpstr>Water, water, everywhere?</vt:lpstr>
      <vt:lpstr>Water, water, everywhere?</vt:lpstr>
      <vt:lpstr>Water, water, everywhere?</vt:lpstr>
      <vt:lpstr>Water, water, everywhere?</vt:lpstr>
      <vt:lpstr>Water, water, everywhere?</vt:lpstr>
      <vt:lpstr>Water, water, everywhere?</vt:lpstr>
      <vt:lpstr>Water, water, everywhere?</vt:lpstr>
      <vt:lpstr>Water, water, everywhere?</vt:lpstr>
      <vt:lpstr>Engineering the future. Inspire and be inspired.</vt:lpstr>
    </vt:vector>
  </TitlesOfParts>
  <Company>MetaDesign AG</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Corporate Design PowerPoint-Templates</dc:title>
  <dc:creator>virtuell</dc:creator>
  <cp:lastModifiedBy>Wood, Mark (RC-GB SUS SUS1)</cp:lastModifiedBy>
  <cp:revision>221</cp:revision>
  <cp:lastPrinted>2008-04-17T14:25:07Z</cp:lastPrinted>
  <dcterms:created xsi:type="dcterms:W3CDTF">2006-04-07T10:01:45Z</dcterms:created>
  <dcterms:modified xsi:type="dcterms:W3CDTF">2023-03-08T13:36:12Z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9d258917-277f-42cd-a3cd-14c4e9ee58bc_Enabled">
    <vt:lpwstr>true</vt:lpwstr>
  </property>
  <property fmtid="{D5CDD505-2E9C-101B-9397-08002B2CF9AE}" pid="3" name="MSIP_Label_9d258917-277f-42cd-a3cd-14c4e9ee58bc_SetDate">
    <vt:lpwstr>2023-03-08T13:31:48Z</vt:lpwstr>
  </property>
  <property fmtid="{D5CDD505-2E9C-101B-9397-08002B2CF9AE}" pid="4" name="MSIP_Label_9d258917-277f-42cd-a3cd-14c4e9ee58bc_Method">
    <vt:lpwstr>Standard</vt:lpwstr>
  </property>
  <property fmtid="{D5CDD505-2E9C-101B-9397-08002B2CF9AE}" pid="5" name="MSIP_Label_9d258917-277f-42cd-a3cd-14c4e9ee58bc_Name">
    <vt:lpwstr>restricted</vt:lpwstr>
  </property>
  <property fmtid="{D5CDD505-2E9C-101B-9397-08002B2CF9AE}" pid="6" name="MSIP_Label_9d258917-277f-42cd-a3cd-14c4e9ee58bc_SiteId">
    <vt:lpwstr>38ae3bcd-9579-4fd4-adda-b42e1495d55a</vt:lpwstr>
  </property>
  <property fmtid="{D5CDD505-2E9C-101B-9397-08002B2CF9AE}" pid="7" name="MSIP_Label_9d258917-277f-42cd-a3cd-14c4e9ee58bc_ActionId">
    <vt:lpwstr>4ebc10e1-0ee4-41c2-83d1-4095a1aee751</vt:lpwstr>
  </property>
  <property fmtid="{D5CDD505-2E9C-101B-9397-08002B2CF9AE}" pid="8" name="MSIP_Label_9d258917-277f-42cd-a3cd-14c4e9ee58bc_ContentBits">
    <vt:lpwstr>0</vt:lpwstr>
  </property>
  <property fmtid="{D5CDD505-2E9C-101B-9397-08002B2CF9AE}" pid="9" name="Document_Confidentiality">
    <vt:lpwstr>Restricted</vt:lpwstr>
  </property>
</Properties>
</file>