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customXml/itemProps63.xml" ContentType="application/vnd.openxmlformats-officedocument.customXmlProperties+xml"/>
  <Override PartName="/customXml/itemProps64.xml" ContentType="application/vnd.openxmlformats-officedocument.customXmlProperties+xml"/>
  <Override PartName="/customXml/itemProps65.xml" ContentType="application/vnd.openxmlformats-officedocument.customXmlProperties+xml"/>
  <Override PartName="/customXml/itemProps66.xml" ContentType="application/vnd.openxmlformats-officedocument.customXmlProperties+xml"/>
  <Override PartName="/customXml/itemProps67.xml" ContentType="application/vnd.openxmlformats-officedocument.customXmlProperties+xml"/>
  <Override PartName="/customXml/itemProps68.xml" ContentType="application/vnd.openxmlformats-officedocument.customXmlProperties+xml"/>
  <Override PartName="/customXml/itemProps69.xml" ContentType="application/vnd.openxmlformats-officedocument.customXmlProperties+xml"/>
  <Override PartName="/customXml/itemProps70.xml" ContentType="application/vnd.openxmlformats-officedocument.customXmlProperties+xml"/>
  <Override PartName="/customXml/itemProps71.xml" ContentType="application/vnd.openxmlformats-officedocument.customXmlProperties+xml"/>
  <Override PartName="/customXml/itemProps72.xml" ContentType="application/vnd.openxmlformats-officedocument.customXmlProperties+xml"/>
  <Override PartName="/customXml/itemProps73.xml" ContentType="application/vnd.openxmlformats-officedocument.customXmlProperties+xml"/>
  <Override PartName="/customXml/itemProps74.xml" ContentType="application/vnd.openxmlformats-officedocument.customXmlProperties+xml"/>
  <Override PartName="/customXml/itemProps75.xml" ContentType="application/vnd.openxmlformats-officedocument.customXmlProperties+xml"/>
  <Override PartName="/customXml/itemProps76.xml" ContentType="application/vnd.openxmlformats-officedocument.customXmlProperties+xml"/>
  <Override PartName="/customXml/itemProps77.xml" ContentType="application/vnd.openxmlformats-officedocument.customXmlProperties+xml"/>
  <Override PartName="/customXml/itemProps78.xml" ContentType="application/vnd.openxmlformats-officedocument.customXmlProperties+xml"/>
  <Override PartName="/customXml/itemProps79.xml" ContentType="application/vnd.openxmlformats-officedocument.customXmlProperties+xml"/>
  <Override PartName="/customXml/itemProps80.xml" ContentType="application/vnd.openxmlformats-officedocument.customXmlProperties+xml"/>
  <Override PartName="/customXml/itemProps81.xml" ContentType="application/vnd.openxmlformats-officedocument.customXmlProperties+xml"/>
  <Override PartName="/customXml/itemProps82.xml" ContentType="application/vnd.openxmlformats-officedocument.customXmlProperties+xml"/>
  <Override PartName="/customXml/itemProps83.xml" ContentType="application/vnd.openxmlformats-officedocument.customXmlProperties+xml"/>
  <Override PartName="/customXml/itemProps84.xml" ContentType="application/vnd.openxmlformats-officedocument.customXmlProperties+xml"/>
  <Override PartName="/customXml/itemProps85.xml" ContentType="application/vnd.openxmlformats-officedocument.customXmlProperties+xml"/>
  <Override PartName="/customXml/itemProps86.xml" ContentType="application/vnd.openxmlformats-officedocument.customXmlProperties+xml"/>
  <Override PartName="/customXml/itemProps87.xml" ContentType="application/vnd.openxmlformats-officedocument.customXmlProperties+xml"/>
  <Override PartName="/customXml/itemProps88.xml" ContentType="application/vnd.openxmlformats-officedocument.customXmlProperties+xml"/>
  <Override PartName="/customXml/itemProps89.xml" ContentType="application/vnd.openxmlformats-officedocument.customXmlProperties+xml"/>
  <Override PartName="/customXml/itemProps90.xml" ContentType="application/vnd.openxmlformats-officedocument.customXmlProperties+xml"/>
  <Override PartName="/customXml/itemProps9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3.xml" ContentType="application/vnd.openxmlformats-officedocument.theme+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4.xml" ContentType="application/vnd.openxmlformats-officedocument.theme+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5.xml" ContentType="application/vnd.openxmlformats-officedocument.theme+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tags/tag494.xml" ContentType="application/vnd.openxmlformats-officedocument.presentationml.tags+xml"/>
  <Override PartName="/ppt/tags/tag495.xml" ContentType="application/vnd.openxmlformats-officedocument.presentationml.tags+xml"/>
  <Override PartName="/ppt/notesSlides/notesSlide2.xml" ContentType="application/vnd.openxmlformats-officedocument.presentationml.notesSlide+xml"/>
  <Override PartName="/ppt/tags/tag49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497.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498.xml" ContentType="application/vnd.openxmlformats-officedocument.presentationml.tags+xml"/>
  <Override PartName="/ppt/notesSlides/notesSlide7.xml" ContentType="application/vnd.openxmlformats-officedocument.presentationml.notesSlide+xml"/>
  <Override PartName="/ppt/tags/tag499.xml" ContentType="application/vnd.openxmlformats-officedocument.presentationml.tags+xml"/>
  <Override PartName="/ppt/tags/tag500.xml" ContentType="application/vnd.openxmlformats-officedocument.presentationml.tags+xml"/>
  <Override PartName="/ppt/notesSlides/notesSlide8.xml" ContentType="application/vnd.openxmlformats-officedocument.presentationml.notesSlide+xml"/>
  <Override PartName="/ppt/tags/tag501.xml" ContentType="application/vnd.openxmlformats-officedocument.presentationml.tags+xml"/>
  <Override PartName="/ppt/notesSlides/notesSlide9.xml" ContentType="application/vnd.openxmlformats-officedocument.presentationml.notesSlide+xml"/>
  <Override PartName="/ppt/tags/tag502.xml" ContentType="application/vnd.openxmlformats-officedocument.presentationml.tags+xml"/>
  <Override PartName="/ppt/notesSlides/notesSlide10.xml" ContentType="application/vnd.openxmlformats-officedocument.presentationml.notesSlide+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506.xml" ContentType="application/vnd.openxmlformats-officedocument.presentationml.tags+xml"/>
  <Override PartName="/ppt/notesSlides/notesSlide13.xml" ContentType="application/vnd.openxmlformats-officedocument.presentationml.notesSlide+xml"/>
  <Override PartName="/ppt/tags/tag507.xml" ContentType="application/vnd.openxmlformats-officedocument.presentationml.tags+xml"/>
  <Override PartName="/ppt/notesSlides/notesSlide14.xml" ContentType="application/vnd.openxmlformats-officedocument.presentationml.notesSlide+xml"/>
  <Override PartName="/ppt/tags/tag508.xml" ContentType="application/vnd.openxmlformats-officedocument.presentationml.tags+xml"/>
  <Override PartName="/ppt/tags/tag509.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510.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516.xml" ContentType="application/vnd.openxmlformats-officedocument.presentationml.tags+xml"/>
  <Override PartName="/ppt/tags/tag517.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charts/chart1.xml" ContentType="application/vnd.openxmlformats-officedocument.drawingml.chart+xml"/>
  <Override PartName="/ppt/notesSlides/notesSlide23.xml" ContentType="application/vnd.openxmlformats-officedocument.presentationml.notesSlide+xml"/>
  <Override PartName="/ppt/tags/tag525.xml" ContentType="application/vnd.openxmlformats-officedocument.presentationml.tags+xml"/>
  <Override PartName="/ppt/tags/tag526.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ags/tag527.xml" ContentType="application/vnd.openxmlformats-officedocument.presentationml.tags+xml"/>
  <Override PartName="/ppt/tags/tag528.xml" ContentType="application/vnd.openxmlformats-officedocument.presentationml.tags+xml"/>
  <Override PartName="/ppt/notesSlides/notesSlide27.xml" ContentType="application/vnd.openxmlformats-officedocument.presentationml.notesSlide+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9" r:id="rId92"/>
    <p:sldMasterId id="2147483725" r:id="rId93"/>
    <p:sldMasterId id="2147483760" r:id="rId94"/>
    <p:sldMasterId id="2147483826" r:id="rId95"/>
    <p:sldMasterId id="2147483791" r:id="rId96"/>
  </p:sldMasterIdLst>
  <p:notesMasterIdLst>
    <p:notesMasterId r:id="rId148"/>
  </p:notesMasterIdLst>
  <p:handoutMasterIdLst>
    <p:handoutMasterId r:id="rId149"/>
  </p:handoutMasterIdLst>
  <p:sldIdLst>
    <p:sldId id="256" r:id="rId97"/>
    <p:sldId id="3980" r:id="rId98"/>
    <p:sldId id="5362" r:id="rId99"/>
    <p:sldId id="3981" r:id="rId100"/>
    <p:sldId id="3913" r:id="rId101"/>
    <p:sldId id="3939" r:id="rId102"/>
    <p:sldId id="3938" r:id="rId103"/>
    <p:sldId id="3982" r:id="rId104"/>
    <p:sldId id="19732" r:id="rId105"/>
    <p:sldId id="11205" r:id="rId106"/>
    <p:sldId id="3900" r:id="rId107"/>
    <p:sldId id="1136" r:id="rId108"/>
    <p:sldId id="3919" r:id="rId109"/>
    <p:sldId id="3984" r:id="rId110"/>
    <p:sldId id="3985" r:id="rId111"/>
    <p:sldId id="5356" r:id="rId112"/>
    <p:sldId id="3920" r:id="rId113"/>
    <p:sldId id="3986" r:id="rId114"/>
    <p:sldId id="3921" r:id="rId115"/>
    <p:sldId id="3896" r:id="rId116"/>
    <p:sldId id="3922" r:id="rId117"/>
    <p:sldId id="3987" r:id="rId118"/>
    <p:sldId id="3918" r:id="rId119"/>
    <p:sldId id="3988" r:id="rId120"/>
    <p:sldId id="485" r:id="rId121"/>
    <p:sldId id="3989" r:id="rId122"/>
    <p:sldId id="3924" r:id="rId123"/>
    <p:sldId id="3990" r:id="rId124"/>
    <p:sldId id="3991" r:id="rId125"/>
    <p:sldId id="3992" r:id="rId126"/>
    <p:sldId id="3877" r:id="rId127"/>
    <p:sldId id="3867" r:id="rId128"/>
    <p:sldId id="3871" r:id="rId129"/>
    <p:sldId id="3970" r:id="rId130"/>
    <p:sldId id="3993" r:id="rId131"/>
    <p:sldId id="4007" r:id="rId132"/>
    <p:sldId id="5346" r:id="rId133"/>
    <p:sldId id="1482" r:id="rId134"/>
    <p:sldId id="1428" r:id="rId135"/>
    <p:sldId id="3979" r:id="rId136"/>
    <p:sldId id="3997" r:id="rId137"/>
    <p:sldId id="3995" r:id="rId138"/>
    <p:sldId id="4004" r:id="rId139"/>
    <p:sldId id="4005" r:id="rId140"/>
    <p:sldId id="3976" r:id="rId141"/>
    <p:sldId id="3958" r:id="rId142"/>
    <p:sldId id="3893" r:id="rId143"/>
    <p:sldId id="2748" r:id="rId144"/>
    <p:sldId id="4006" r:id="rId145"/>
    <p:sldId id="321" r:id="rId146"/>
    <p:sldId id="455" r:id="rId147"/>
  </p:sldIdLst>
  <p:sldSz cx="12198350" cy="6858000"/>
  <p:notesSz cx="2990850" cy="5797550"/>
  <p:custDataLst>
    <p:custData r:id="rId47"/>
    <p:tags r:id="rId150"/>
  </p:custDataLst>
  <p:defaultTextStyle>
    <a:defPPr>
      <a:defRPr lang="de-DE"/>
    </a:defPPr>
    <a:lvl1pPr algn="l" rtl="0" fontAlgn="base">
      <a:spcBef>
        <a:spcPct val="50000"/>
      </a:spcBef>
      <a:spcAft>
        <a:spcPct val="0"/>
      </a:spcAft>
      <a:defRPr kern="1200">
        <a:solidFill>
          <a:schemeClr val="bg2"/>
        </a:solidFill>
        <a:latin typeface="Arial" pitchFamily="34" charset="0"/>
        <a:ea typeface="Arial" charset="-128"/>
        <a:cs typeface="+mn-cs"/>
      </a:defRPr>
    </a:lvl1pPr>
    <a:lvl2pPr marL="457200" algn="l" rtl="0" fontAlgn="base">
      <a:spcBef>
        <a:spcPct val="50000"/>
      </a:spcBef>
      <a:spcAft>
        <a:spcPct val="0"/>
      </a:spcAft>
      <a:defRPr kern="1200">
        <a:solidFill>
          <a:schemeClr val="bg2"/>
        </a:solidFill>
        <a:latin typeface="Arial" pitchFamily="34" charset="0"/>
        <a:ea typeface="Arial" charset="-128"/>
        <a:cs typeface="+mn-cs"/>
      </a:defRPr>
    </a:lvl2pPr>
    <a:lvl3pPr marL="914400" algn="l" rtl="0" fontAlgn="base">
      <a:spcBef>
        <a:spcPct val="50000"/>
      </a:spcBef>
      <a:spcAft>
        <a:spcPct val="0"/>
      </a:spcAft>
      <a:defRPr kern="1200">
        <a:solidFill>
          <a:schemeClr val="bg2"/>
        </a:solidFill>
        <a:latin typeface="Arial" pitchFamily="34" charset="0"/>
        <a:ea typeface="Arial" charset="-128"/>
        <a:cs typeface="+mn-cs"/>
      </a:defRPr>
    </a:lvl3pPr>
    <a:lvl4pPr marL="1371600" algn="l" rtl="0" fontAlgn="base">
      <a:spcBef>
        <a:spcPct val="50000"/>
      </a:spcBef>
      <a:spcAft>
        <a:spcPct val="0"/>
      </a:spcAft>
      <a:defRPr kern="1200">
        <a:solidFill>
          <a:schemeClr val="bg2"/>
        </a:solidFill>
        <a:latin typeface="Arial" pitchFamily="34" charset="0"/>
        <a:ea typeface="Arial" charset="-128"/>
        <a:cs typeface="+mn-cs"/>
      </a:defRPr>
    </a:lvl4pPr>
    <a:lvl5pPr marL="1828800" algn="l" rtl="0" fontAlgn="base">
      <a:spcBef>
        <a:spcPct val="50000"/>
      </a:spcBef>
      <a:spcAft>
        <a:spcPct val="0"/>
      </a:spcAft>
      <a:defRPr kern="1200">
        <a:solidFill>
          <a:schemeClr val="bg2"/>
        </a:solidFill>
        <a:latin typeface="Arial" pitchFamily="34" charset="0"/>
        <a:ea typeface="Arial" charset="-128"/>
        <a:cs typeface="+mn-cs"/>
      </a:defRPr>
    </a:lvl5pPr>
    <a:lvl6pPr marL="2286000" algn="l" defTabSz="914400" rtl="0" eaLnBrk="1" latinLnBrk="0" hangingPunct="1">
      <a:defRPr kern="1200">
        <a:solidFill>
          <a:schemeClr val="bg2"/>
        </a:solidFill>
        <a:latin typeface="Arial" pitchFamily="34" charset="0"/>
        <a:ea typeface="Arial" charset="-128"/>
        <a:cs typeface="+mn-cs"/>
      </a:defRPr>
    </a:lvl6pPr>
    <a:lvl7pPr marL="2743200" algn="l" defTabSz="914400" rtl="0" eaLnBrk="1" latinLnBrk="0" hangingPunct="1">
      <a:defRPr kern="1200">
        <a:solidFill>
          <a:schemeClr val="bg2"/>
        </a:solidFill>
        <a:latin typeface="Arial" pitchFamily="34" charset="0"/>
        <a:ea typeface="Arial" charset="-128"/>
        <a:cs typeface="+mn-cs"/>
      </a:defRPr>
    </a:lvl7pPr>
    <a:lvl8pPr marL="3200400" algn="l" defTabSz="914400" rtl="0" eaLnBrk="1" latinLnBrk="0" hangingPunct="1">
      <a:defRPr kern="1200">
        <a:solidFill>
          <a:schemeClr val="bg2"/>
        </a:solidFill>
        <a:latin typeface="Arial" pitchFamily="34" charset="0"/>
        <a:ea typeface="Arial" charset="-128"/>
        <a:cs typeface="+mn-cs"/>
      </a:defRPr>
    </a:lvl8pPr>
    <a:lvl9pPr marL="3657600" algn="l" defTabSz="914400" rtl="0" eaLnBrk="1" latinLnBrk="0" hangingPunct="1">
      <a:defRPr kern="1200">
        <a:solidFill>
          <a:schemeClr val="bg2"/>
        </a:solidFill>
        <a:latin typeface="Arial" pitchFamily="34" charset="0"/>
        <a:ea typeface="Arial" charset="-128"/>
        <a:cs typeface="+mn-cs"/>
      </a:defRPr>
    </a:lvl9pPr>
  </p:defaultTextStyle>
  <p:extLst>
    <p:ext uri="{EFAFB233-063F-42B5-8137-9DF3F51BA10A}">
      <p15:sldGuideLst xmlns:p15="http://schemas.microsoft.com/office/powerpoint/2012/main">
        <p15:guide id="6" orient="horz" pos="210">
          <p15:clr>
            <a:srgbClr val="A4A3A4"/>
          </p15:clr>
        </p15:guide>
        <p15:guide id="7" pos="395">
          <p15:clr>
            <a:srgbClr val="A4A3A4"/>
          </p15:clr>
        </p15:guide>
        <p15:guide id="8" pos="3842">
          <p15:clr>
            <a:srgbClr val="A4A3A4"/>
          </p15:clr>
        </p15:guide>
        <p15:guide id="9" pos="3933">
          <p15:clr>
            <a:srgbClr val="A4A3A4"/>
          </p15:clr>
        </p15:guide>
        <p15:guide id="10" pos="7380">
          <p15:clr>
            <a:srgbClr val="A4A3A4"/>
          </p15:clr>
        </p15:guide>
        <p15:guide id="11" pos="5566">
          <p15:clr>
            <a:srgbClr val="A4A3A4"/>
          </p15:clr>
        </p15:guide>
        <p15:guide id="12" orient="horz" pos="3906">
          <p15:clr>
            <a:srgbClr val="A4A3A4"/>
          </p15:clr>
        </p15:guide>
        <p15:guide id="13" orient="horz" pos="663">
          <p15:clr>
            <a:srgbClr val="A4A3A4"/>
          </p15:clr>
        </p15:guide>
        <p15:guide id="14" orient="horz" pos="2455">
          <p15:clr>
            <a:srgbClr val="A4A3A4"/>
          </p15:clr>
        </p15:guide>
        <p15:guide id="15" orient="horz" pos="2364">
          <p15:clr>
            <a:srgbClr val="A4A3A4"/>
          </p15:clr>
        </p15:guide>
        <p15:guide id="16" orient="horz" pos="913">
          <p15:clr>
            <a:srgbClr val="A4A3A4"/>
          </p15:clr>
        </p15:guide>
      </p15:sldGuideLst>
    </p:ext>
    <p:ext uri="{2D200454-40CA-4A62-9FC3-DE9A4176ACB9}">
      <p15:notesGuideLst xmlns:p15="http://schemas.microsoft.com/office/powerpoint/2012/main">
        <p15:guide id="1" orient="horz" pos="1883" userDrawn="1">
          <p15:clr>
            <a:srgbClr val="A4A3A4"/>
          </p15:clr>
        </p15:guide>
        <p15:guide id="2" pos="984" userDrawn="1">
          <p15:clr>
            <a:srgbClr val="A4A3A4"/>
          </p15:clr>
        </p15:guide>
        <p15:guide id="3" orient="horz" pos="1826" userDrawn="1">
          <p15:clr>
            <a:srgbClr val="A4A3A4"/>
          </p15:clr>
        </p15:guide>
        <p15:guide id="4" pos="942"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F87"/>
    <a:srgbClr val="E1E1D7"/>
    <a:srgbClr val="EAEAE2"/>
    <a:srgbClr val="E1C9B7"/>
    <a:srgbClr val="50BED7"/>
    <a:srgbClr val="FDFDFC"/>
    <a:srgbClr val="FDFDFD"/>
    <a:srgbClr val="FDFEFD"/>
    <a:srgbClr val="FEFDFD"/>
    <a:srgbClr val="FEFE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35" autoAdjust="0"/>
    <p:restoredTop sz="92723" autoAdjust="0"/>
  </p:normalViewPr>
  <p:slideViewPr>
    <p:cSldViewPr snapToObjects="1" showGuides="1">
      <p:cViewPr varScale="1">
        <p:scale>
          <a:sx n="62" d="100"/>
          <a:sy n="62" d="100"/>
        </p:scale>
        <p:origin x="708" y="40"/>
      </p:cViewPr>
      <p:guideLst>
        <p:guide orient="horz" pos="210"/>
        <p:guide pos="395"/>
        <p:guide pos="3842"/>
        <p:guide pos="3933"/>
        <p:guide pos="7380"/>
        <p:guide pos="5566"/>
        <p:guide orient="horz" pos="3906"/>
        <p:guide orient="horz" pos="663"/>
        <p:guide orient="horz" pos="2455"/>
        <p:guide orient="horz" pos="2364"/>
        <p:guide orient="horz" pos="913"/>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1315"/>
    </p:cViewPr>
  </p:sorterViewPr>
  <p:notesViewPr>
    <p:cSldViewPr snapToObjects="1" showGuides="1">
      <p:cViewPr varScale="1">
        <p:scale>
          <a:sx n="89" d="100"/>
          <a:sy n="89" d="100"/>
        </p:scale>
        <p:origin x="3732" y="84"/>
      </p:cViewPr>
      <p:guideLst>
        <p:guide orient="horz" pos="1883"/>
        <p:guide pos="984"/>
        <p:guide orient="horz" pos="1826"/>
        <p:guide pos="942"/>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customXml" Target="../customXml/item26.xml"/><Relationship Id="rId117" Type="http://schemas.openxmlformats.org/officeDocument/2006/relationships/slide" Target="slides/slide21.xml"/><Relationship Id="rId21" Type="http://schemas.openxmlformats.org/officeDocument/2006/relationships/customXml" Target="../customXml/item21.xml"/><Relationship Id="rId42" Type="http://schemas.openxmlformats.org/officeDocument/2006/relationships/customXml" Target="../customXml/item42.xml"/><Relationship Id="rId47" Type="http://schemas.openxmlformats.org/officeDocument/2006/relationships/customXml" Target="../customXml/item47.xml"/><Relationship Id="rId63" Type="http://schemas.openxmlformats.org/officeDocument/2006/relationships/customXml" Target="../customXml/item63.xml"/><Relationship Id="rId68" Type="http://schemas.openxmlformats.org/officeDocument/2006/relationships/customXml" Target="../customXml/item68.xml"/><Relationship Id="rId84" Type="http://schemas.openxmlformats.org/officeDocument/2006/relationships/customXml" Target="../customXml/item84.xml"/><Relationship Id="rId89" Type="http://schemas.openxmlformats.org/officeDocument/2006/relationships/customXml" Target="../customXml/item89.xml"/><Relationship Id="rId112" Type="http://schemas.openxmlformats.org/officeDocument/2006/relationships/slide" Target="slides/slide16.xml"/><Relationship Id="rId133" Type="http://schemas.openxmlformats.org/officeDocument/2006/relationships/slide" Target="slides/slide37.xml"/><Relationship Id="rId138" Type="http://schemas.openxmlformats.org/officeDocument/2006/relationships/slide" Target="slides/slide42.xml"/><Relationship Id="rId154" Type="http://schemas.openxmlformats.org/officeDocument/2006/relationships/tableStyles" Target="tableStyles.xml"/><Relationship Id="rId16" Type="http://schemas.openxmlformats.org/officeDocument/2006/relationships/customXml" Target="../customXml/item16.xml"/><Relationship Id="rId107" Type="http://schemas.openxmlformats.org/officeDocument/2006/relationships/slide" Target="slides/slide11.xml"/><Relationship Id="rId11" Type="http://schemas.openxmlformats.org/officeDocument/2006/relationships/customXml" Target="../customXml/item11.xml"/><Relationship Id="rId32" Type="http://schemas.openxmlformats.org/officeDocument/2006/relationships/customXml" Target="../customXml/item32.xml"/><Relationship Id="rId37" Type="http://schemas.openxmlformats.org/officeDocument/2006/relationships/customXml" Target="../customXml/item37.xml"/><Relationship Id="rId53" Type="http://schemas.openxmlformats.org/officeDocument/2006/relationships/customXml" Target="../customXml/item53.xml"/><Relationship Id="rId58" Type="http://schemas.openxmlformats.org/officeDocument/2006/relationships/customXml" Target="../customXml/item58.xml"/><Relationship Id="rId74" Type="http://schemas.openxmlformats.org/officeDocument/2006/relationships/customXml" Target="../customXml/item74.xml"/><Relationship Id="rId79" Type="http://schemas.openxmlformats.org/officeDocument/2006/relationships/customXml" Target="../customXml/item79.xml"/><Relationship Id="rId102" Type="http://schemas.openxmlformats.org/officeDocument/2006/relationships/slide" Target="slides/slide6.xml"/><Relationship Id="rId123" Type="http://schemas.openxmlformats.org/officeDocument/2006/relationships/slide" Target="slides/slide27.xml"/><Relationship Id="rId128" Type="http://schemas.openxmlformats.org/officeDocument/2006/relationships/slide" Target="slides/slide32.xml"/><Relationship Id="rId144" Type="http://schemas.openxmlformats.org/officeDocument/2006/relationships/slide" Target="slides/slide48.xml"/><Relationship Id="rId149" Type="http://schemas.openxmlformats.org/officeDocument/2006/relationships/handoutMaster" Target="handoutMasters/handoutMaster1.xml"/><Relationship Id="rId5" Type="http://schemas.openxmlformats.org/officeDocument/2006/relationships/customXml" Target="../customXml/item5.xml"/><Relationship Id="rId90" Type="http://schemas.openxmlformats.org/officeDocument/2006/relationships/customXml" Target="../customXml/item90.xml"/><Relationship Id="rId95" Type="http://schemas.openxmlformats.org/officeDocument/2006/relationships/slideMaster" Target="slideMasters/slideMaster4.xml"/><Relationship Id="rId22" Type="http://schemas.openxmlformats.org/officeDocument/2006/relationships/customXml" Target="../customXml/item22.xml"/><Relationship Id="rId27" Type="http://schemas.openxmlformats.org/officeDocument/2006/relationships/customXml" Target="../customXml/item27.xml"/><Relationship Id="rId43" Type="http://schemas.openxmlformats.org/officeDocument/2006/relationships/customXml" Target="../customXml/item43.xml"/><Relationship Id="rId48" Type="http://schemas.openxmlformats.org/officeDocument/2006/relationships/customXml" Target="../customXml/item48.xml"/><Relationship Id="rId64" Type="http://schemas.openxmlformats.org/officeDocument/2006/relationships/customXml" Target="../customXml/item64.xml"/><Relationship Id="rId69" Type="http://schemas.openxmlformats.org/officeDocument/2006/relationships/customXml" Target="../customXml/item69.xml"/><Relationship Id="rId113" Type="http://schemas.openxmlformats.org/officeDocument/2006/relationships/slide" Target="slides/slide17.xml"/><Relationship Id="rId118" Type="http://schemas.openxmlformats.org/officeDocument/2006/relationships/slide" Target="slides/slide22.xml"/><Relationship Id="rId134" Type="http://schemas.openxmlformats.org/officeDocument/2006/relationships/slide" Target="slides/slide38.xml"/><Relationship Id="rId139" Type="http://schemas.openxmlformats.org/officeDocument/2006/relationships/slide" Target="slides/slide43.xml"/><Relationship Id="rId80" Type="http://schemas.openxmlformats.org/officeDocument/2006/relationships/customXml" Target="../customXml/item80.xml"/><Relationship Id="rId85" Type="http://schemas.openxmlformats.org/officeDocument/2006/relationships/customXml" Target="../customXml/item85.xml"/><Relationship Id="rId150" Type="http://schemas.openxmlformats.org/officeDocument/2006/relationships/tags" Target="tags/tag1.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customXml" Target="../customXml/item25.xml"/><Relationship Id="rId33" Type="http://schemas.openxmlformats.org/officeDocument/2006/relationships/customXml" Target="../customXml/item33.xml"/><Relationship Id="rId38" Type="http://schemas.openxmlformats.org/officeDocument/2006/relationships/customXml" Target="../customXml/item38.xml"/><Relationship Id="rId46" Type="http://schemas.openxmlformats.org/officeDocument/2006/relationships/customXml" Target="../customXml/item46.xml"/><Relationship Id="rId59" Type="http://schemas.openxmlformats.org/officeDocument/2006/relationships/customXml" Target="../customXml/item59.xml"/><Relationship Id="rId67" Type="http://schemas.openxmlformats.org/officeDocument/2006/relationships/customXml" Target="../customXml/item67.xml"/><Relationship Id="rId103" Type="http://schemas.openxmlformats.org/officeDocument/2006/relationships/slide" Target="slides/slide7.xml"/><Relationship Id="rId108" Type="http://schemas.openxmlformats.org/officeDocument/2006/relationships/slide" Target="slides/slide12.xml"/><Relationship Id="rId116" Type="http://schemas.openxmlformats.org/officeDocument/2006/relationships/slide" Target="slides/slide20.xml"/><Relationship Id="rId124" Type="http://schemas.openxmlformats.org/officeDocument/2006/relationships/slide" Target="slides/slide28.xml"/><Relationship Id="rId129" Type="http://schemas.openxmlformats.org/officeDocument/2006/relationships/slide" Target="slides/slide33.xml"/><Relationship Id="rId137" Type="http://schemas.openxmlformats.org/officeDocument/2006/relationships/slide" Target="slides/slide41.xml"/><Relationship Id="rId20" Type="http://schemas.openxmlformats.org/officeDocument/2006/relationships/customXml" Target="../customXml/item20.xml"/><Relationship Id="rId41" Type="http://schemas.openxmlformats.org/officeDocument/2006/relationships/customXml" Target="../customXml/item41.xml"/><Relationship Id="rId54" Type="http://schemas.openxmlformats.org/officeDocument/2006/relationships/customXml" Target="../customXml/item54.xml"/><Relationship Id="rId62" Type="http://schemas.openxmlformats.org/officeDocument/2006/relationships/customXml" Target="../customXml/item62.xml"/><Relationship Id="rId70" Type="http://schemas.openxmlformats.org/officeDocument/2006/relationships/customXml" Target="../customXml/item70.xml"/><Relationship Id="rId75" Type="http://schemas.openxmlformats.org/officeDocument/2006/relationships/customXml" Target="../customXml/item75.xml"/><Relationship Id="rId83" Type="http://schemas.openxmlformats.org/officeDocument/2006/relationships/customXml" Target="../customXml/item83.xml"/><Relationship Id="rId88" Type="http://schemas.openxmlformats.org/officeDocument/2006/relationships/customXml" Target="../customXml/item88.xml"/><Relationship Id="rId91" Type="http://schemas.openxmlformats.org/officeDocument/2006/relationships/customXml" Target="../customXml/item91.xml"/><Relationship Id="rId96" Type="http://schemas.openxmlformats.org/officeDocument/2006/relationships/slideMaster" Target="slideMasters/slideMaster5.xml"/><Relationship Id="rId111" Type="http://schemas.openxmlformats.org/officeDocument/2006/relationships/slide" Target="slides/slide15.xml"/><Relationship Id="rId132" Type="http://schemas.openxmlformats.org/officeDocument/2006/relationships/slide" Target="slides/slide36.xml"/><Relationship Id="rId140" Type="http://schemas.openxmlformats.org/officeDocument/2006/relationships/slide" Target="slides/slide44.xml"/><Relationship Id="rId145" Type="http://schemas.openxmlformats.org/officeDocument/2006/relationships/slide" Target="slides/slide49.xml"/><Relationship Id="rId153"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customXml" Target="../customXml/item15.xml"/><Relationship Id="rId23" Type="http://schemas.openxmlformats.org/officeDocument/2006/relationships/customXml" Target="../customXml/item23.xml"/><Relationship Id="rId28" Type="http://schemas.openxmlformats.org/officeDocument/2006/relationships/customXml" Target="../customXml/item28.xml"/><Relationship Id="rId36" Type="http://schemas.openxmlformats.org/officeDocument/2006/relationships/customXml" Target="../customXml/item36.xml"/><Relationship Id="rId49" Type="http://schemas.openxmlformats.org/officeDocument/2006/relationships/customXml" Target="../customXml/item49.xml"/><Relationship Id="rId57" Type="http://schemas.openxmlformats.org/officeDocument/2006/relationships/customXml" Target="../customXml/item57.xml"/><Relationship Id="rId106" Type="http://schemas.openxmlformats.org/officeDocument/2006/relationships/slide" Target="slides/slide10.xml"/><Relationship Id="rId114" Type="http://schemas.openxmlformats.org/officeDocument/2006/relationships/slide" Target="slides/slide18.xml"/><Relationship Id="rId119" Type="http://schemas.openxmlformats.org/officeDocument/2006/relationships/slide" Target="slides/slide23.xml"/><Relationship Id="rId127" Type="http://schemas.openxmlformats.org/officeDocument/2006/relationships/slide" Target="slides/slide31.xml"/><Relationship Id="rId10" Type="http://schemas.openxmlformats.org/officeDocument/2006/relationships/customXml" Target="../customXml/item10.xml"/><Relationship Id="rId31" Type="http://schemas.openxmlformats.org/officeDocument/2006/relationships/customXml" Target="../customXml/item31.xml"/><Relationship Id="rId44" Type="http://schemas.openxmlformats.org/officeDocument/2006/relationships/customXml" Target="../customXml/item44.xml"/><Relationship Id="rId52" Type="http://schemas.openxmlformats.org/officeDocument/2006/relationships/customXml" Target="../customXml/item52.xml"/><Relationship Id="rId60" Type="http://schemas.openxmlformats.org/officeDocument/2006/relationships/customXml" Target="../customXml/item60.xml"/><Relationship Id="rId65" Type="http://schemas.openxmlformats.org/officeDocument/2006/relationships/customXml" Target="../customXml/item65.xml"/><Relationship Id="rId73" Type="http://schemas.openxmlformats.org/officeDocument/2006/relationships/customXml" Target="../customXml/item73.xml"/><Relationship Id="rId78" Type="http://schemas.openxmlformats.org/officeDocument/2006/relationships/customXml" Target="../customXml/item78.xml"/><Relationship Id="rId81" Type="http://schemas.openxmlformats.org/officeDocument/2006/relationships/customXml" Target="../customXml/item81.xml"/><Relationship Id="rId86" Type="http://schemas.openxmlformats.org/officeDocument/2006/relationships/customXml" Target="../customXml/item86.xml"/><Relationship Id="rId94" Type="http://schemas.openxmlformats.org/officeDocument/2006/relationships/slideMaster" Target="slideMasters/slideMaster3.xml"/><Relationship Id="rId99" Type="http://schemas.openxmlformats.org/officeDocument/2006/relationships/slide" Target="slides/slide3.xml"/><Relationship Id="rId101" Type="http://schemas.openxmlformats.org/officeDocument/2006/relationships/slide" Target="slides/slide5.xml"/><Relationship Id="rId122" Type="http://schemas.openxmlformats.org/officeDocument/2006/relationships/slide" Target="slides/slide26.xml"/><Relationship Id="rId130" Type="http://schemas.openxmlformats.org/officeDocument/2006/relationships/slide" Target="slides/slide34.xml"/><Relationship Id="rId135" Type="http://schemas.openxmlformats.org/officeDocument/2006/relationships/slide" Target="slides/slide39.xml"/><Relationship Id="rId143" Type="http://schemas.openxmlformats.org/officeDocument/2006/relationships/slide" Target="slides/slide47.xml"/><Relationship Id="rId148" Type="http://schemas.openxmlformats.org/officeDocument/2006/relationships/notesMaster" Target="notesMasters/notesMaster1.xml"/><Relationship Id="rId151"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customXml" Target="../customXml/item39.xml"/><Relationship Id="rId109" Type="http://schemas.openxmlformats.org/officeDocument/2006/relationships/slide" Target="slides/slide13.xml"/><Relationship Id="rId34" Type="http://schemas.openxmlformats.org/officeDocument/2006/relationships/customXml" Target="../customXml/item34.xml"/><Relationship Id="rId50" Type="http://schemas.openxmlformats.org/officeDocument/2006/relationships/customXml" Target="../customXml/item50.xml"/><Relationship Id="rId55" Type="http://schemas.openxmlformats.org/officeDocument/2006/relationships/customXml" Target="../customXml/item55.xml"/><Relationship Id="rId76" Type="http://schemas.openxmlformats.org/officeDocument/2006/relationships/customXml" Target="../customXml/item76.xml"/><Relationship Id="rId97" Type="http://schemas.openxmlformats.org/officeDocument/2006/relationships/slide" Target="slides/slide1.xml"/><Relationship Id="rId104" Type="http://schemas.openxmlformats.org/officeDocument/2006/relationships/slide" Target="slides/slide8.xml"/><Relationship Id="rId120" Type="http://schemas.openxmlformats.org/officeDocument/2006/relationships/slide" Target="slides/slide24.xml"/><Relationship Id="rId125" Type="http://schemas.openxmlformats.org/officeDocument/2006/relationships/slide" Target="slides/slide29.xml"/><Relationship Id="rId141" Type="http://schemas.openxmlformats.org/officeDocument/2006/relationships/slide" Target="slides/slide45.xml"/><Relationship Id="rId146" Type="http://schemas.openxmlformats.org/officeDocument/2006/relationships/slide" Target="slides/slide50.xml"/><Relationship Id="rId7" Type="http://schemas.openxmlformats.org/officeDocument/2006/relationships/customXml" Target="../customXml/item7.xml"/><Relationship Id="rId71" Type="http://schemas.openxmlformats.org/officeDocument/2006/relationships/customXml" Target="../customXml/item71.xml"/><Relationship Id="rId92" Type="http://schemas.openxmlformats.org/officeDocument/2006/relationships/slideMaster" Target="slideMasters/slideMaster1.xml"/><Relationship Id="rId2" Type="http://schemas.openxmlformats.org/officeDocument/2006/relationships/customXml" Target="../customXml/item2.xml"/><Relationship Id="rId29" Type="http://schemas.openxmlformats.org/officeDocument/2006/relationships/customXml" Target="../customXml/item29.xml"/><Relationship Id="rId24" Type="http://schemas.openxmlformats.org/officeDocument/2006/relationships/customXml" Target="../customXml/item24.xml"/><Relationship Id="rId40" Type="http://schemas.openxmlformats.org/officeDocument/2006/relationships/customXml" Target="../customXml/item40.xml"/><Relationship Id="rId45" Type="http://schemas.openxmlformats.org/officeDocument/2006/relationships/customXml" Target="../customXml/item45.xml"/><Relationship Id="rId66" Type="http://schemas.openxmlformats.org/officeDocument/2006/relationships/customXml" Target="../customXml/item66.xml"/><Relationship Id="rId87" Type="http://schemas.openxmlformats.org/officeDocument/2006/relationships/customXml" Target="../customXml/item87.xml"/><Relationship Id="rId110" Type="http://schemas.openxmlformats.org/officeDocument/2006/relationships/slide" Target="slides/slide14.xml"/><Relationship Id="rId115" Type="http://schemas.openxmlformats.org/officeDocument/2006/relationships/slide" Target="slides/slide19.xml"/><Relationship Id="rId131" Type="http://schemas.openxmlformats.org/officeDocument/2006/relationships/slide" Target="slides/slide35.xml"/><Relationship Id="rId136" Type="http://schemas.openxmlformats.org/officeDocument/2006/relationships/slide" Target="slides/slide40.xml"/><Relationship Id="rId61" Type="http://schemas.openxmlformats.org/officeDocument/2006/relationships/customXml" Target="../customXml/item61.xml"/><Relationship Id="rId82" Type="http://schemas.openxmlformats.org/officeDocument/2006/relationships/customXml" Target="../customXml/item82.xml"/><Relationship Id="rId152" Type="http://schemas.openxmlformats.org/officeDocument/2006/relationships/viewProps" Target="viewProps.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customXml" Target="../customXml/item56.xml"/><Relationship Id="rId77" Type="http://schemas.openxmlformats.org/officeDocument/2006/relationships/customXml" Target="../customXml/item77.xml"/><Relationship Id="rId100" Type="http://schemas.openxmlformats.org/officeDocument/2006/relationships/slide" Target="slides/slide4.xml"/><Relationship Id="rId105" Type="http://schemas.openxmlformats.org/officeDocument/2006/relationships/slide" Target="slides/slide9.xml"/><Relationship Id="rId126" Type="http://schemas.openxmlformats.org/officeDocument/2006/relationships/slide" Target="slides/slide30.xml"/><Relationship Id="rId147" Type="http://schemas.openxmlformats.org/officeDocument/2006/relationships/slide" Target="slides/slide51.xml"/><Relationship Id="rId8" Type="http://schemas.openxmlformats.org/officeDocument/2006/relationships/customXml" Target="../customXml/item8.xml"/><Relationship Id="rId51" Type="http://schemas.openxmlformats.org/officeDocument/2006/relationships/customXml" Target="../customXml/item51.xml"/><Relationship Id="rId72" Type="http://schemas.openxmlformats.org/officeDocument/2006/relationships/customXml" Target="../customXml/item72.xml"/><Relationship Id="rId93" Type="http://schemas.openxmlformats.org/officeDocument/2006/relationships/slideMaster" Target="slideMasters/slideMaster2.xml"/><Relationship Id="rId98" Type="http://schemas.openxmlformats.org/officeDocument/2006/relationships/slide" Target="slides/slide2.xml"/><Relationship Id="rId121" Type="http://schemas.openxmlformats.org/officeDocument/2006/relationships/slide" Target="slides/slide25.xml"/><Relationship Id="rId142" Type="http://schemas.openxmlformats.org/officeDocument/2006/relationships/slide" Target="slides/slide46.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53191489361722E-2"/>
          <c:w val="1"/>
          <c:h val="0.93085106382979532"/>
        </c:manualLayout>
      </c:layout>
      <c:barChart>
        <c:barDir val="col"/>
        <c:grouping val="stacked"/>
        <c:varyColors val="0"/>
        <c:ser>
          <c:idx val="0"/>
          <c:order val="0"/>
          <c:spPr>
            <a:solidFill>
              <a:srgbClr val="00646E"/>
            </a:solidFill>
            <a:ln w="25398">
              <a:noFill/>
            </a:ln>
          </c:spPr>
          <c:invertIfNegative val="0"/>
          <c:dPt>
            <c:idx val="0"/>
            <c:invertIfNegative val="0"/>
            <c:bubble3D val="0"/>
            <c:spPr>
              <a:solidFill>
                <a:srgbClr val="A5E1E1"/>
              </a:solidFill>
              <a:ln w="12699">
                <a:noFill/>
                <a:prstDash val="solid"/>
              </a:ln>
            </c:spPr>
            <c:extLst>
              <c:ext xmlns:c16="http://schemas.microsoft.com/office/drawing/2014/chart" uri="{C3380CC4-5D6E-409C-BE32-E72D297353CC}">
                <c16:uniqueId val="{00000001-6FF3-4F3D-BC6D-48481D28CDFD}"/>
              </c:ext>
            </c:extLst>
          </c:dPt>
          <c:dPt>
            <c:idx val="2"/>
            <c:invertIfNegative val="0"/>
            <c:bubble3D val="0"/>
            <c:spPr>
              <a:solidFill>
                <a:srgbClr val="FFFFFF"/>
              </a:solidFill>
              <a:ln w="12699">
                <a:noFill/>
                <a:prstDash val="solid"/>
              </a:ln>
            </c:spPr>
            <c:extLst>
              <c:ext xmlns:c16="http://schemas.microsoft.com/office/drawing/2014/chart" uri="{C3380CC4-5D6E-409C-BE32-E72D297353CC}">
                <c16:uniqueId val="{00000003-6FF3-4F3D-BC6D-48481D28CDFD}"/>
              </c:ext>
            </c:extLst>
          </c:dPt>
          <c:dPt>
            <c:idx val="3"/>
            <c:invertIfNegative val="0"/>
            <c:bubble3D val="0"/>
            <c:spPr>
              <a:solidFill>
                <a:srgbClr val="FFFFFF"/>
              </a:solidFill>
              <a:ln w="12699">
                <a:noFill/>
                <a:prstDash val="solid"/>
              </a:ln>
            </c:spPr>
            <c:extLst>
              <c:ext xmlns:c16="http://schemas.microsoft.com/office/drawing/2014/chart" uri="{C3380CC4-5D6E-409C-BE32-E72D297353CC}">
                <c16:uniqueId val="{00000005-6FF3-4F3D-BC6D-48481D28CDFD}"/>
              </c:ext>
            </c:extLst>
          </c:dPt>
          <c:dLbls>
            <c:dLbl>
              <c:idx val="0"/>
              <c:tx>
                <c:rich>
                  <a:bodyPr/>
                  <a:lstStyle/>
                  <a:p>
                    <a:r>
                      <a:rPr lang="en-US" sz="3200" dirty="0">
                        <a:solidFill>
                          <a:srgbClr val="00646E"/>
                        </a:solidFill>
                      </a:rPr>
                      <a:t>4.0</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FF3-4F3D-BC6D-48481D28CDFD}"/>
                </c:ext>
              </c:extLst>
            </c:dLbl>
            <c:dLbl>
              <c:idx val="2"/>
              <c:tx>
                <c:rich>
                  <a:bodyPr/>
                  <a:lstStyle/>
                  <a:p>
                    <a:r>
                      <a:rPr lang="en-US" sz="3200" b="1" dirty="0">
                        <a:solidFill>
                          <a:srgbClr val="00646E"/>
                        </a:solidFill>
                        <a:effectLst/>
                      </a:rPr>
                      <a:t>5.7</a:t>
                    </a:r>
                    <a:endParaRPr lang="en-US" sz="4000" dirty="0">
                      <a:solidFill>
                        <a:srgbClr val="00646E"/>
                      </a:solidFill>
                      <a:effectLst/>
                    </a:endParaRP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FF3-4F3D-BC6D-48481D28CDFD}"/>
                </c:ext>
              </c:extLst>
            </c:dLbl>
            <c:dLbl>
              <c:idx val="3"/>
              <c:tx>
                <c:rich>
                  <a:bodyPr/>
                  <a:lstStyle/>
                  <a:p>
                    <a:r>
                      <a:rPr lang="en-US" sz="3200" b="1" dirty="0">
                        <a:solidFill>
                          <a:srgbClr val="00646E"/>
                        </a:solidFill>
                        <a:effectLst/>
                      </a:rPr>
                      <a:t>~5.8</a:t>
                    </a:r>
                    <a:endParaRPr lang="en-US" sz="3200" dirty="0">
                      <a:solidFill>
                        <a:srgbClr val="00646E"/>
                      </a:solidFill>
                      <a:effectLst/>
                    </a:endParaRP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FF3-4F3D-BC6D-48481D28CDFD}"/>
                </c:ext>
              </c:extLst>
            </c:dLbl>
            <c:spPr>
              <a:noFill/>
              <a:ln>
                <a:noFill/>
              </a:ln>
              <a:effectLst/>
            </c:spPr>
            <c:txPr>
              <a:bodyPr/>
              <a:lstStyle/>
              <a:p>
                <a:pPr>
                  <a:defRPr sz="1000"/>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Sheet1!$B$2:$E$2</c:f>
              <c:numCache>
                <c:formatCode>General</c:formatCode>
                <c:ptCount val="4"/>
                <c:pt idx="0">
                  <c:v>2.2910094893392499</c:v>
                </c:pt>
                <c:pt idx="2">
                  <c:v>3.89</c:v>
                </c:pt>
                <c:pt idx="3">
                  <c:v>4</c:v>
                </c:pt>
              </c:numCache>
            </c:numRef>
          </c:val>
          <c:extLst>
            <c:ext xmlns:c15="http://schemas.microsoft.com/office/drawing/2012/chart" uri="{02D57815-91ED-43cb-92C2-25804820EDAC}">
              <c15:filteredSeriesTitle>
                <c15:tx>
                  <c:strRef>
                    <c:extLst>
                      <c:ext uri="{02D57815-91ED-43cb-92C2-25804820EDAC}">
                        <c15:formulaRef>
                          <c15:sqref>Sheet1!$A$2</c15:sqref>
                        </c15:formulaRef>
                      </c:ext>
                    </c:extLst>
                    <c:strCache>
                      <c:ptCount val="1"/>
                    </c:strCache>
                  </c:strRef>
                </c15:tx>
              </c15:filteredSeriesTitle>
            </c:ext>
            <c:ext xmlns:c15="http://schemas.microsoft.com/office/drawing/2012/chart" uri="{02D57815-91ED-43cb-92C2-25804820EDAC}">
              <c15:filteredCategoryTitle>
                <c15:cat>
                  <c:strRef>
                    <c:extLst>
                      <c:ext uri="{02D57815-91ED-43cb-92C2-25804820EDAC}">
                        <c15:formulaRef>
                          <c15:sqref>Sheet1!$B$1:$E$1</c15:sqref>
                        </c15:formulaRef>
                      </c:ext>
                    </c:extLst>
                    <c:strCache>
                      <c:ptCount val="4"/>
                      <c:pt idx="0">
                        <c:v>GJ 2014</c:v>
                      </c:pt>
                      <c:pt idx="2">
                        <c:v>GJ 2019</c:v>
                      </c:pt>
                      <c:pt idx="3">
                        <c:v>GJ 2020e</c:v>
                      </c:pt>
                    </c:strCache>
                  </c:strRef>
                </c15:cat>
              </c15:filteredCategoryTitle>
            </c:ext>
            <c:ext xmlns:c16="http://schemas.microsoft.com/office/drawing/2014/chart" uri="{C3380CC4-5D6E-409C-BE32-E72D297353CC}">
              <c16:uniqueId val="{00000006-6FF3-4F3D-BC6D-48481D28CDFD}"/>
            </c:ext>
          </c:extLst>
        </c:ser>
        <c:dLbls>
          <c:showLegendKey val="0"/>
          <c:showVal val="0"/>
          <c:showCatName val="0"/>
          <c:showSerName val="0"/>
          <c:showPercent val="0"/>
          <c:showBubbleSize val="0"/>
        </c:dLbls>
        <c:gapWidth val="40"/>
        <c:axId val="373318784"/>
        <c:axId val="373320320"/>
      </c:barChart>
      <c:catAx>
        <c:axId val="373318784"/>
        <c:scaling>
          <c:orientation val="minMax"/>
        </c:scaling>
        <c:delete val="0"/>
        <c:axPos val="b"/>
        <c:numFmt formatCode="General" sourceLinked="1"/>
        <c:majorTickMark val="none"/>
        <c:minorTickMark val="none"/>
        <c:tickLblPos val="none"/>
        <c:spPr>
          <a:ln w="19050">
            <a:noFill/>
            <a:prstDash val="solid"/>
          </a:ln>
        </c:spPr>
        <c:crossAx val="373320320"/>
        <c:crossesAt val="0"/>
        <c:auto val="1"/>
        <c:lblAlgn val="ctr"/>
        <c:lblOffset val="100"/>
        <c:tickLblSkip val="1"/>
        <c:tickMarkSkip val="1"/>
        <c:noMultiLvlLbl val="0"/>
      </c:catAx>
      <c:valAx>
        <c:axId val="373320320"/>
        <c:scaling>
          <c:orientation val="minMax"/>
          <c:max val="3.8940094893389419"/>
          <c:min val="0"/>
        </c:scaling>
        <c:delete val="0"/>
        <c:axPos val="l"/>
        <c:numFmt formatCode="General" sourceLinked="1"/>
        <c:majorTickMark val="none"/>
        <c:minorTickMark val="none"/>
        <c:tickLblPos val="none"/>
        <c:spPr>
          <a:ln w="9524">
            <a:noFill/>
          </a:ln>
        </c:spPr>
        <c:crossAx val="373318784"/>
        <c:crosses val="autoZero"/>
        <c:crossBetween val="between"/>
      </c:valAx>
      <c:spPr>
        <a:noFill/>
        <a:ln w="25400">
          <a:noFill/>
        </a:ln>
      </c:spPr>
    </c:plotArea>
    <c:plotVisOnly val="1"/>
    <c:dispBlanksAs val="gap"/>
    <c:showDLblsOverMax val="0"/>
  </c:chart>
  <c:spPr>
    <a:noFill/>
    <a:ln>
      <a:noFill/>
    </a:ln>
  </c:spPr>
  <c:txPr>
    <a:bodyPr/>
    <a:lstStyle/>
    <a:p>
      <a:pPr>
        <a:defRPr sz="2000" b="1" i="0" u="none" strike="noStrike" baseline="0">
          <a:solidFill>
            <a:srgbClr val="FFFFFF"/>
          </a:solidFill>
          <a:latin typeface="Arial"/>
          <a:ea typeface="Arial"/>
          <a:cs typeface="Arial"/>
        </a:defRPr>
      </a:pPr>
      <a:endParaRPr lang="es-E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302" name="Rectangle 6"/>
          <p:cNvSpPr>
            <a:spLocks noChangeArrowheads="1"/>
          </p:cNvSpPr>
          <p:nvPr/>
        </p:nvSpPr>
        <p:spPr bwMode="auto">
          <a:xfrm>
            <a:off x="1" y="0"/>
            <a:ext cx="2990850" cy="395676"/>
          </a:xfrm>
          <a:prstGeom prst="rect">
            <a:avLst/>
          </a:prstGeom>
          <a:solidFill>
            <a:srgbClr val="879BAA"/>
          </a:solidFill>
          <a:ln w="9525" algn="ctr">
            <a:noFill/>
            <a:miter lim="800000"/>
            <a:headEnd/>
            <a:tailEnd/>
          </a:ln>
          <a:effectLst/>
        </p:spPr>
        <p:txBody>
          <a:bodyPr wrap="none" lIns="46349" tIns="23175" rIns="46349" bIns="23175" anchor="ctr"/>
          <a:lstStyle/>
          <a:p>
            <a:endParaRPr lang="de-DE"/>
          </a:p>
        </p:txBody>
      </p:sp>
      <p:sp>
        <p:nvSpPr>
          <p:cNvPr id="173058" name="Rectangle 2"/>
          <p:cNvSpPr>
            <a:spLocks noGrp="1" noChangeArrowheads="1"/>
          </p:cNvSpPr>
          <p:nvPr>
            <p:ph type="hdr" sz="quarter"/>
          </p:nvPr>
        </p:nvSpPr>
        <p:spPr bwMode="auto">
          <a:xfrm>
            <a:off x="1" y="0"/>
            <a:ext cx="1369023" cy="312944"/>
          </a:xfrm>
          <a:prstGeom prst="rect">
            <a:avLst/>
          </a:prstGeom>
          <a:noFill/>
          <a:ln w="9525">
            <a:noFill/>
            <a:miter lim="800000"/>
            <a:headEnd/>
            <a:tailEnd/>
          </a:ln>
          <a:effectLst/>
        </p:spPr>
        <p:txBody>
          <a:bodyPr vert="horz" wrap="square" lIns="75298" tIns="75298" rIns="75298" bIns="75298" numCol="1" anchor="t" anchorCtr="0" compatLnSpc="1">
            <a:prstTxWarp prst="textNoShape">
              <a:avLst/>
            </a:prstTxWarp>
          </a:bodyPr>
          <a:lstStyle>
            <a:lvl1pPr defTabSz="477979">
              <a:spcBef>
                <a:spcPct val="0"/>
              </a:spcBef>
              <a:defRPr sz="600">
                <a:solidFill>
                  <a:schemeClr val="bg1"/>
                </a:solidFill>
                <a:latin typeface="Arial" pitchFamily="2" charset="0"/>
              </a:defRPr>
            </a:lvl1pPr>
          </a:lstStyle>
          <a:p>
            <a:endParaRPr lang="en-US" dirty="0">
              <a:latin typeface="Arial" pitchFamily="34" charset="0"/>
            </a:endParaRPr>
          </a:p>
        </p:txBody>
      </p:sp>
      <p:sp>
        <p:nvSpPr>
          <p:cNvPr id="173059" name="Rectangle 3"/>
          <p:cNvSpPr>
            <a:spLocks noGrp="1" noChangeArrowheads="1"/>
          </p:cNvSpPr>
          <p:nvPr>
            <p:ph type="dt" sz="quarter" idx="1"/>
          </p:nvPr>
        </p:nvSpPr>
        <p:spPr bwMode="auto">
          <a:xfrm>
            <a:off x="1621828" y="0"/>
            <a:ext cx="1369023" cy="312944"/>
          </a:xfrm>
          <a:prstGeom prst="rect">
            <a:avLst/>
          </a:prstGeom>
          <a:noFill/>
          <a:ln w="9525">
            <a:noFill/>
            <a:miter lim="800000"/>
            <a:headEnd/>
            <a:tailEnd/>
          </a:ln>
          <a:effectLst/>
        </p:spPr>
        <p:txBody>
          <a:bodyPr vert="horz" wrap="square" lIns="75298" tIns="75298" rIns="75298" bIns="75298" numCol="1" anchor="t" anchorCtr="0" compatLnSpc="1">
            <a:prstTxWarp prst="textNoShape">
              <a:avLst/>
            </a:prstTxWarp>
          </a:bodyPr>
          <a:lstStyle>
            <a:lvl1pPr algn="r" defTabSz="477979">
              <a:spcBef>
                <a:spcPct val="0"/>
              </a:spcBef>
              <a:defRPr sz="600">
                <a:solidFill>
                  <a:schemeClr val="bg1"/>
                </a:solidFill>
                <a:latin typeface="Arial" pitchFamily="2" charset="0"/>
              </a:defRPr>
            </a:lvl1pPr>
          </a:lstStyle>
          <a:p>
            <a:endParaRPr lang="en-US" dirty="0">
              <a:latin typeface="Arial" pitchFamily="34" charset="0"/>
            </a:endParaRPr>
          </a:p>
        </p:txBody>
      </p:sp>
      <p:sp>
        <p:nvSpPr>
          <p:cNvPr id="173060" name="Rectangle 4"/>
          <p:cNvSpPr>
            <a:spLocks noGrp="1" noChangeArrowheads="1"/>
          </p:cNvSpPr>
          <p:nvPr>
            <p:ph type="ftr" sz="quarter" idx="2"/>
          </p:nvPr>
        </p:nvSpPr>
        <p:spPr bwMode="auto">
          <a:xfrm>
            <a:off x="1" y="5484606"/>
            <a:ext cx="1369023" cy="312944"/>
          </a:xfrm>
          <a:prstGeom prst="rect">
            <a:avLst/>
          </a:prstGeom>
          <a:noFill/>
          <a:ln w="9525">
            <a:noFill/>
            <a:miter lim="800000"/>
            <a:headEnd/>
            <a:tailEnd/>
          </a:ln>
          <a:effectLst/>
        </p:spPr>
        <p:txBody>
          <a:bodyPr vert="horz" wrap="square" lIns="75298" tIns="75298" rIns="75298" bIns="75298" numCol="1" anchor="b" anchorCtr="0" compatLnSpc="1">
            <a:prstTxWarp prst="textNoShape">
              <a:avLst/>
            </a:prstTxWarp>
          </a:bodyPr>
          <a:lstStyle>
            <a:lvl1pPr defTabSz="477979">
              <a:spcBef>
                <a:spcPct val="0"/>
              </a:spcBef>
              <a:defRPr sz="600">
                <a:solidFill>
                  <a:schemeClr val="tx1"/>
                </a:solidFill>
                <a:latin typeface="Arial" pitchFamily="2" charset="0"/>
              </a:defRPr>
            </a:lvl1pPr>
          </a:lstStyle>
          <a:p>
            <a:endParaRPr lang="en-US" dirty="0">
              <a:latin typeface="Arial" pitchFamily="34" charset="0"/>
            </a:endParaRPr>
          </a:p>
        </p:txBody>
      </p:sp>
      <p:sp>
        <p:nvSpPr>
          <p:cNvPr id="173061" name="Rectangle 5"/>
          <p:cNvSpPr>
            <a:spLocks noGrp="1" noChangeArrowheads="1"/>
          </p:cNvSpPr>
          <p:nvPr>
            <p:ph type="sldNum" sz="quarter" idx="3"/>
          </p:nvPr>
        </p:nvSpPr>
        <p:spPr bwMode="auto">
          <a:xfrm>
            <a:off x="1621828" y="5484606"/>
            <a:ext cx="1369023" cy="312944"/>
          </a:xfrm>
          <a:prstGeom prst="rect">
            <a:avLst/>
          </a:prstGeom>
          <a:noFill/>
          <a:ln w="9525">
            <a:noFill/>
            <a:miter lim="800000"/>
            <a:headEnd/>
            <a:tailEnd/>
          </a:ln>
          <a:effectLst/>
        </p:spPr>
        <p:txBody>
          <a:bodyPr vert="horz" wrap="square" lIns="75298" tIns="75298" rIns="75298" bIns="75298" numCol="1" anchor="b" anchorCtr="0" compatLnSpc="1">
            <a:prstTxWarp prst="textNoShape">
              <a:avLst/>
            </a:prstTxWarp>
          </a:bodyPr>
          <a:lstStyle>
            <a:lvl1pPr algn="r" defTabSz="477979">
              <a:spcBef>
                <a:spcPct val="0"/>
              </a:spcBef>
              <a:defRPr sz="600">
                <a:solidFill>
                  <a:schemeClr val="tx1"/>
                </a:solidFill>
                <a:latin typeface="Arial" pitchFamily="2" charset="0"/>
              </a:defRPr>
            </a:lvl1pPr>
          </a:lstStyle>
          <a:p>
            <a:r>
              <a:rPr lang="de-DE" dirty="0">
                <a:latin typeface="Arial" pitchFamily="34" charset="0"/>
              </a:rPr>
              <a:t>Handout </a:t>
            </a:r>
            <a:fld id="{BFC713D8-7968-482B-A79F-9C586FE5053A}" type="slidenum">
              <a:rPr lang="de-DE" smtClean="0">
                <a:latin typeface="Arial" pitchFamily="34" charset="0"/>
              </a:rPr>
              <a:pPr/>
              <a:t>‹Nº›</a:t>
            </a:fld>
            <a:endParaRPr lang="de-DE" dirty="0">
              <a:latin typeface="Arial" pitchFamily="34" charset="0"/>
            </a:endParaRPr>
          </a:p>
        </p:txBody>
      </p:sp>
    </p:spTree>
    <p:extLst>
      <p:ext uri="{BB962C8B-B14F-4D97-AF65-F5344CB8AC3E}">
        <p14:creationId xmlns:p14="http://schemas.microsoft.com/office/powerpoint/2010/main" val="232317232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hdr" sz="quarter"/>
          </p:nvPr>
        </p:nvSpPr>
        <p:spPr bwMode="auto">
          <a:xfrm>
            <a:off x="1" y="0"/>
            <a:ext cx="1369023" cy="312944"/>
          </a:xfrm>
          <a:prstGeom prst="rect">
            <a:avLst/>
          </a:prstGeom>
          <a:noFill/>
          <a:ln w="9525">
            <a:noFill/>
            <a:miter lim="800000"/>
            <a:headEnd/>
            <a:tailEnd/>
          </a:ln>
          <a:effectLst/>
        </p:spPr>
        <p:txBody>
          <a:bodyPr vert="horz" wrap="square" lIns="75298" tIns="75298" rIns="75298" bIns="75298" numCol="1" anchor="t" anchorCtr="0" compatLnSpc="1">
            <a:prstTxWarp prst="textNoShape">
              <a:avLst/>
            </a:prstTxWarp>
          </a:bodyPr>
          <a:lstStyle>
            <a:lvl1pPr defTabSz="477979">
              <a:spcBef>
                <a:spcPct val="0"/>
              </a:spcBef>
              <a:defRPr sz="600">
                <a:solidFill>
                  <a:schemeClr val="tx1"/>
                </a:solidFill>
                <a:latin typeface="Arial" pitchFamily="34" charset="0"/>
              </a:defRPr>
            </a:lvl1pPr>
          </a:lstStyle>
          <a:p>
            <a:endParaRPr lang="en-US" dirty="0"/>
          </a:p>
        </p:txBody>
      </p:sp>
      <p:sp>
        <p:nvSpPr>
          <p:cNvPr id="77827" name="Rectangle 3"/>
          <p:cNvSpPr>
            <a:spLocks noGrp="1" noChangeArrowheads="1"/>
          </p:cNvSpPr>
          <p:nvPr>
            <p:ph type="dt" idx="1"/>
          </p:nvPr>
        </p:nvSpPr>
        <p:spPr bwMode="auto">
          <a:xfrm>
            <a:off x="1621828" y="0"/>
            <a:ext cx="1368354" cy="312944"/>
          </a:xfrm>
          <a:prstGeom prst="rect">
            <a:avLst/>
          </a:prstGeom>
          <a:noFill/>
          <a:ln w="9525">
            <a:noFill/>
            <a:miter lim="800000"/>
            <a:headEnd/>
            <a:tailEnd/>
          </a:ln>
          <a:effectLst/>
        </p:spPr>
        <p:txBody>
          <a:bodyPr vert="horz" wrap="square" lIns="75298" tIns="75298" rIns="75298" bIns="75298" numCol="1" anchor="t" anchorCtr="0" compatLnSpc="1">
            <a:prstTxWarp prst="textNoShape">
              <a:avLst/>
            </a:prstTxWarp>
          </a:bodyPr>
          <a:lstStyle>
            <a:lvl1pPr algn="r" defTabSz="477979">
              <a:spcBef>
                <a:spcPct val="0"/>
              </a:spcBef>
              <a:defRPr sz="600">
                <a:solidFill>
                  <a:schemeClr val="tx1"/>
                </a:solidFill>
                <a:latin typeface="Arial" pitchFamily="34" charset="0"/>
              </a:defRPr>
            </a:lvl1pPr>
          </a:lstStyle>
          <a:p>
            <a:endParaRPr lang="en-US" dirty="0"/>
          </a:p>
        </p:txBody>
      </p:sp>
      <p:sp>
        <p:nvSpPr>
          <p:cNvPr id="77828" name="Rectangle 4"/>
          <p:cNvSpPr>
            <a:spLocks noGrp="1" noRot="1" noChangeAspect="1" noChangeArrowheads="1" noTextEdit="1"/>
          </p:cNvSpPr>
          <p:nvPr>
            <p:ph type="sldImg" idx="2"/>
          </p:nvPr>
        </p:nvSpPr>
        <p:spPr bwMode="auto">
          <a:xfrm>
            <a:off x="-436563" y="434975"/>
            <a:ext cx="3865563" cy="2173288"/>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sp>
      <p:sp>
        <p:nvSpPr>
          <p:cNvPr id="77829" name="Rectangle 5"/>
          <p:cNvSpPr>
            <a:spLocks noGrp="1" noChangeArrowheads="1"/>
          </p:cNvSpPr>
          <p:nvPr>
            <p:ph type="body" sz="quarter" idx="3"/>
          </p:nvPr>
        </p:nvSpPr>
        <p:spPr bwMode="auto">
          <a:xfrm>
            <a:off x="100320" y="2731962"/>
            <a:ext cx="2790211" cy="258628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de-DE" dirty="0"/>
              <a:t>Textmasterformate durch Klicken bearbeiten</a:t>
            </a:r>
          </a:p>
          <a:p>
            <a:pPr lvl="1"/>
            <a:r>
              <a:rPr lang="de-DE" dirty="0"/>
              <a:t>Zweite Ebene</a:t>
            </a:r>
          </a:p>
          <a:p>
            <a:pPr lvl="2"/>
            <a:r>
              <a:rPr lang="de-DE" dirty="0"/>
              <a:t>Dritte Ebene</a:t>
            </a:r>
          </a:p>
          <a:p>
            <a:pPr lvl="3"/>
            <a:r>
              <a:rPr lang="de-DE" dirty="0"/>
              <a:t>Vierte Ebene</a:t>
            </a:r>
          </a:p>
          <a:p>
            <a:pPr lvl="4"/>
            <a:r>
              <a:rPr lang="de-DE" dirty="0"/>
              <a:t>Fünfte Ebene</a:t>
            </a:r>
          </a:p>
        </p:txBody>
      </p:sp>
      <p:sp>
        <p:nvSpPr>
          <p:cNvPr id="77830" name="Rectangle 6"/>
          <p:cNvSpPr>
            <a:spLocks noGrp="1" noChangeArrowheads="1"/>
          </p:cNvSpPr>
          <p:nvPr>
            <p:ph type="ftr" sz="quarter" idx="4"/>
          </p:nvPr>
        </p:nvSpPr>
        <p:spPr bwMode="auto">
          <a:xfrm>
            <a:off x="1" y="5484606"/>
            <a:ext cx="1369023" cy="312044"/>
          </a:xfrm>
          <a:prstGeom prst="rect">
            <a:avLst/>
          </a:prstGeom>
          <a:noFill/>
          <a:ln w="9525">
            <a:noFill/>
            <a:miter lim="800000"/>
            <a:headEnd/>
            <a:tailEnd/>
          </a:ln>
          <a:effectLst/>
        </p:spPr>
        <p:txBody>
          <a:bodyPr vert="horz" wrap="square" lIns="75298" tIns="75298" rIns="75298" bIns="75298" numCol="1" anchor="b" anchorCtr="0" compatLnSpc="1">
            <a:prstTxWarp prst="textNoShape">
              <a:avLst/>
            </a:prstTxWarp>
          </a:bodyPr>
          <a:lstStyle>
            <a:lvl1pPr defTabSz="477979">
              <a:spcBef>
                <a:spcPct val="0"/>
              </a:spcBef>
              <a:defRPr sz="600">
                <a:solidFill>
                  <a:schemeClr val="tx1"/>
                </a:solidFill>
                <a:latin typeface="Arial" pitchFamily="34" charset="0"/>
              </a:defRPr>
            </a:lvl1pPr>
          </a:lstStyle>
          <a:p>
            <a:endParaRPr lang="en-US" dirty="0"/>
          </a:p>
        </p:txBody>
      </p:sp>
      <p:sp>
        <p:nvSpPr>
          <p:cNvPr id="77831" name="Rectangle 7"/>
          <p:cNvSpPr>
            <a:spLocks noGrp="1" noChangeArrowheads="1"/>
          </p:cNvSpPr>
          <p:nvPr>
            <p:ph type="sldNum" sz="quarter" idx="5"/>
          </p:nvPr>
        </p:nvSpPr>
        <p:spPr bwMode="auto">
          <a:xfrm>
            <a:off x="1621828" y="5484606"/>
            <a:ext cx="1368354" cy="312044"/>
          </a:xfrm>
          <a:prstGeom prst="rect">
            <a:avLst/>
          </a:prstGeom>
          <a:noFill/>
          <a:ln w="9525">
            <a:noFill/>
            <a:miter lim="800000"/>
            <a:headEnd/>
            <a:tailEnd/>
          </a:ln>
          <a:effectLst/>
        </p:spPr>
        <p:txBody>
          <a:bodyPr vert="horz" wrap="square" lIns="75298" tIns="75298" rIns="75298" bIns="75298" numCol="1" anchor="b" anchorCtr="0" compatLnSpc="1">
            <a:prstTxWarp prst="textNoShape">
              <a:avLst/>
            </a:prstTxWarp>
          </a:bodyPr>
          <a:lstStyle>
            <a:lvl1pPr algn="r" defTabSz="477979">
              <a:spcBef>
                <a:spcPct val="0"/>
              </a:spcBef>
              <a:defRPr sz="600">
                <a:solidFill>
                  <a:schemeClr val="tx1"/>
                </a:solidFill>
                <a:latin typeface="Arial" pitchFamily="2" charset="0"/>
              </a:defRPr>
            </a:lvl1pPr>
          </a:lstStyle>
          <a:p>
            <a:r>
              <a:rPr lang="de-DE" dirty="0">
                <a:latin typeface="Arial" pitchFamily="34" charset="0"/>
              </a:rPr>
              <a:t>Notes </a:t>
            </a:r>
            <a:fld id="{AD141568-5488-4AC9-B82D-9F5CE1225E2A}" type="slidenum">
              <a:rPr lang="de-DE" smtClean="0">
                <a:latin typeface="Arial" pitchFamily="34" charset="0"/>
              </a:rPr>
              <a:pPr/>
              <a:t>‹Nº›</a:t>
            </a:fld>
            <a:endParaRPr lang="de-DE" dirty="0">
              <a:latin typeface="Arial" pitchFamily="34" charset="0"/>
            </a:endParaRPr>
          </a:p>
        </p:txBody>
      </p:sp>
    </p:spTree>
    <p:extLst>
      <p:ext uri="{BB962C8B-B14F-4D97-AF65-F5344CB8AC3E}">
        <p14:creationId xmlns:p14="http://schemas.microsoft.com/office/powerpoint/2010/main" val="1963877891"/>
      </p:ext>
    </p:extLst>
  </p:cSld>
  <p:clrMap bg1="lt1" tx1="dk1" bg2="lt2" tx2="dk2" accent1="accent1" accent2="accent2" accent3="accent3" accent4="accent4" accent5="accent5" accent6="accent6" hlink="hlink" folHlink="folHlink"/>
  <p:hf sldNum="0" hdr="0" ftr="0" dt="0"/>
  <p:notesStyle>
    <a:lvl1pPr algn="l" rtl="0" eaLnBrk="0" fontAlgn="base" hangingPunct="0">
      <a:spcBef>
        <a:spcPct val="30000"/>
      </a:spcBef>
      <a:spcAft>
        <a:spcPct val="0"/>
      </a:spcAft>
      <a:defRPr sz="1200" kern="1200">
        <a:solidFill>
          <a:schemeClr val="tx1"/>
        </a:solidFill>
        <a:latin typeface="Arial" pitchFamily="34" charset="0"/>
        <a:ea typeface="Arial" charset="-128"/>
        <a:cs typeface="+mn-cs"/>
      </a:defRPr>
    </a:lvl1pPr>
    <a:lvl2pPr marL="457200" algn="l" rtl="0" eaLnBrk="0" fontAlgn="base" hangingPunct="0">
      <a:spcBef>
        <a:spcPct val="30000"/>
      </a:spcBef>
      <a:spcAft>
        <a:spcPct val="0"/>
      </a:spcAft>
      <a:defRPr sz="1200" kern="1200">
        <a:solidFill>
          <a:schemeClr val="tx1"/>
        </a:solidFill>
        <a:latin typeface="Arial" pitchFamily="34" charset="0"/>
        <a:ea typeface="Arial" charset="-128"/>
        <a:cs typeface="+mn-cs"/>
      </a:defRPr>
    </a:lvl2pPr>
    <a:lvl3pPr marL="914400" algn="l" rtl="0" eaLnBrk="0" fontAlgn="base" hangingPunct="0">
      <a:spcBef>
        <a:spcPct val="30000"/>
      </a:spcBef>
      <a:spcAft>
        <a:spcPct val="0"/>
      </a:spcAft>
      <a:defRPr sz="1200" kern="1200">
        <a:solidFill>
          <a:schemeClr val="tx1"/>
        </a:solidFill>
        <a:latin typeface="Arial" pitchFamily="34" charset="0"/>
        <a:ea typeface="Arial" charset="-128"/>
        <a:cs typeface="+mn-cs"/>
      </a:defRPr>
    </a:lvl3pPr>
    <a:lvl4pPr marL="1371600" algn="l" rtl="0" eaLnBrk="0" fontAlgn="base" hangingPunct="0">
      <a:spcBef>
        <a:spcPct val="30000"/>
      </a:spcBef>
      <a:spcAft>
        <a:spcPct val="0"/>
      </a:spcAft>
      <a:defRPr sz="1200" kern="1200">
        <a:solidFill>
          <a:schemeClr val="tx1"/>
        </a:solidFill>
        <a:latin typeface="Arial" pitchFamily="34" charset="0"/>
        <a:ea typeface="Arial" charset="-128"/>
        <a:cs typeface="+mn-cs"/>
      </a:defRPr>
    </a:lvl4pPr>
    <a:lvl5pPr marL="1828800" algn="l" rtl="0" eaLnBrk="0" fontAlgn="base" hangingPunct="0">
      <a:spcBef>
        <a:spcPct val="30000"/>
      </a:spcBef>
      <a:spcAft>
        <a:spcPct val="0"/>
      </a:spcAft>
      <a:defRPr sz="1200" kern="1200">
        <a:solidFill>
          <a:schemeClr val="tx1"/>
        </a:solidFill>
        <a:latin typeface="Arial" pitchFamily="34" charset="0"/>
        <a:ea typeface="Arial"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sz="1900" dirty="0"/>
          </a:p>
        </p:txBody>
      </p:sp>
    </p:spTree>
    <p:extLst>
      <p:ext uri="{BB962C8B-B14F-4D97-AF65-F5344CB8AC3E}">
        <p14:creationId xmlns:p14="http://schemas.microsoft.com/office/powerpoint/2010/main" val="21051675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1236647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50825" y="739775"/>
            <a:ext cx="6337300" cy="3563938"/>
          </a:xfrm>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r>
              <a:rPr lang="de-DE">
                <a:latin typeface="Arial" pitchFamily="34" charset="0"/>
              </a:rPr>
              <a:t>Notes </a:t>
            </a:r>
            <a:fld id="{AD141568-5488-4AC9-B82D-9F5CE1225E2A}" type="slidenum">
              <a:rPr lang="de-DE" smtClean="0">
                <a:latin typeface="Arial" pitchFamily="34" charset="0"/>
              </a:rPr>
              <a:pPr/>
              <a:t>16</a:t>
            </a:fld>
            <a:endParaRPr lang="de-DE" dirty="0">
              <a:latin typeface="Arial" pitchFamily="34" charset="0"/>
            </a:endParaRPr>
          </a:p>
        </p:txBody>
      </p:sp>
    </p:spTree>
    <p:extLst>
      <p:ext uri="{BB962C8B-B14F-4D97-AF65-F5344CB8AC3E}">
        <p14:creationId xmlns:p14="http://schemas.microsoft.com/office/powerpoint/2010/main" val="24376242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Tree>
    <p:extLst>
      <p:ext uri="{BB962C8B-B14F-4D97-AF65-F5344CB8AC3E}">
        <p14:creationId xmlns:p14="http://schemas.microsoft.com/office/powerpoint/2010/main" val="14555493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9119981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0825" y="739775"/>
            <a:ext cx="6337300" cy="3563938"/>
          </a:xfrm>
        </p:spPr>
      </p:sp>
      <p:sp>
        <p:nvSpPr>
          <p:cNvPr id="3" name="Notes Placeholder 2"/>
          <p:cNvSpPr>
            <a:spLocks noGrp="1"/>
          </p:cNvSpPr>
          <p:nvPr>
            <p:ph type="body" idx="1"/>
          </p:nvPr>
        </p:nvSpPr>
        <p:spPr/>
        <p:txBody>
          <a:bodyPr>
            <a:normAutofit/>
          </a:bodyPr>
          <a:lstStyle/>
          <a:p>
            <a:endParaRPr lang="de-DE" dirty="0"/>
          </a:p>
        </p:txBody>
      </p:sp>
      <p:sp>
        <p:nvSpPr>
          <p:cNvPr id="4" name="Slide Number Placeholder 3"/>
          <p:cNvSpPr>
            <a:spLocks noGrp="1"/>
          </p:cNvSpPr>
          <p:nvPr>
            <p:ph type="sldNum" sz="quarter" idx="10"/>
          </p:nvPr>
        </p:nvSpPr>
        <p:spPr/>
        <p:txBody>
          <a:bodyPr/>
          <a:lstStyle/>
          <a:p>
            <a:pPr marL="0" marR="0" lvl="0" indent="0" algn="r" defTabSz="909782" rtl="0" eaLnBrk="1" fontAlgn="base" latinLnBrk="0" hangingPunct="1">
              <a:lnSpc>
                <a:spcPct val="100000"/>
              </a:lnSpc>
              <a:spcBef>
                <a:spcPct val="0"/>
              </a:spcBef>
              <a:spcAft>
                <a:spcPct val="0"/>
              </a:spcAft>
              <a:buClrTx/>
              <a:buSzTx/>
              <a:buFontTx/>
              <a:buNone/>
              <a:tabLst/>
              <a:defRPr/>
            </a:pPr>
            <a:r>
              <a:rPr kumimoji="0" lang="de-DE" sz="1200" b="0" i="0" u="none" strike="noStrike" kern="1200" cap="none" spc="0" normalizeH="0" baseline="0" noProof="0" dirty="0">
                <a:ln>
                  <a:noFill/>
                </a:ln>
                <a:solidFill>
                  <a:srgbClr val="000000"/>
                </a:solidFill>
                <a:effectLst/>
                <a:uLnTx/>
                <a:uFillTx/>
                <a:latin typeface="Arial" pitchFamily="34" charset="0"/>
                <a:cs typeface="+mn-cs"/>
              </a:rPr>
              <a:t>Notes </a:t>
            </a:r>
            <a:fld id="{AD141568-5488-4AC9-B82D-9F5CE1225E2A}" type="slidenum">
              <a:rPr kumimoji="0" lang="de-DE" sz="1200" b="0" i="0" u="none" strike="noStrike" kern="1200" cap="none" spc="0" normalizeH="0" baseline="0" noProof="0" smtClean="0">
                <a:ln>
                  <a:noFill/>
                </a:ln>
                <a:solidFill>
                  <a:srgbClr val="000000"/>
                </a:solidFill>
                <a:effectLst/>
                <a:uLnTx/>
                <a:uFillTx/>
                <a:latin typeface="Arial" pitchFamily="34" charset="0"/>
                <a:cs typeface="+mn-cs"/>
              </a:rPr>
              <a:pPr marL="0" marR="0" lvl="0" indent="0" algn="r" defTabSz="909782" rtl="0" eaLnBrk="1" fontAlgn="base" latinLnBrk="0" hangingPunct="1">
                <a:lnSpc>
                  <a:spcPct val="100000"/>
                </a:lnSpc>
                <a:spcBef>
                  <a:spcPct val="0"/>
                </a:spcBef>
                <a:spcAft>
                  <a:spcPct val="0"/>
                </a:spcAft>
                <a:buClrTx/>
                <a:buSzTx/>
                <a:buFontTx/>
                <a:buNone/>
                <a:tabLst/>
                <a:defRPr/>
              </a:pPr>
              <a:t>19</a:t>
            </a:fld>
            <a:endParaRPr kumimoji="0" lang="de-DE" sz="1200" b="0" i="0" u="none" strike="noStrike" kern="1200" cap="none" spc="0" normalizeH="0" baseline="0" noProof="0" dirty="0">
              <a:ln>
                <a:noFill/>
              </a:ln>
              <a:solidFill>
                <a:srgbClr val="000000"/>
              </a:solidFill>
              <a:effectLst/>
              <a:uLnTx/>
              <a:uFillTx/>
              <a:latin typeface="Arial" pitchFamily="34" charset="0"/>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50825" y="739775"/>
            <a:ext cx="6337300" cy="3563938"/>
          </a:xfrm>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pPr marL="0" marR="0" lvl="0" indent="0" algn="r" defTabSz="909782" rtl="0" eaLnBrk="1" fontAlgn="base" latinLnBrk="0" hangingPunct="1">
              <a:lnSpc>
                <a:spcPct val="100000"/>
              </a:lnSpc>
              <a:spcBef>
                <a:spcPct val="0"/>
              </a:spcBef>
              <a:spcAft>
                <a:spcPct val="0"/>
              </a:spcAft>
              <a:buClrTx/>
              <a:buSzTx/>
              <a:buFontTx/>
              <a:buNone/>
              <a:tabLst/>
              <a:defRPr/>
            </a:pPr>
            <a:r>
              <a:rPr kumimoji="0" lang="de-DE" sz="1200" b="0" i="0" u="none" strike="noStrike" kern="1200" cap="none" spc="0" normalizeH="0" baseline="0" noProof="0">
                <a:ln>
                  <a:noFill/>
                </a:ln>
                <a:solidFill>
                  <a:srgbClr val="000000"/>
                </a:solidFill>
                <a:effectLst/>
                <a:uLnTx/>
                <a:uFillTx/>
                <a:latin typeface="Arial" pitchFamily="34" charset="0"/>
                <a:cs typeface="+mn-cs"/>
              </a:rPr>
              <a:t>Notes </a:t>
            </a:r>
            <a:fld id="{AD141568-5488-4AC9-B82D-9F5CE1225E2A}" type="slidenum">
              <a:rPr kumimoji="0" lang="de-DE" sz="1200" b="0" i="0" u="none" strike="noStrike" kern="1200" cap="none" spc="0" normalizeH="0" baseline="0" noProof="0" smtClean="0">
                <a:ln>
                  <a:noFill/>
                </a:ln>
                <a:solidFill>
                  <a:srgbClr val="000000"/>
                </a:solidFill>
                <a:effectLst/>
                <a:uLnTx/>
                <a:uFillTx/>
                <a:latin typeface="Arial" pitchFamily="34" charset="0"/>
                <a:cs typeface="+mn-cs"/>
              </a:rPr>
              <a:pPr marL="0" marR="0" lvl="0" indent="0" algn="r" defTabSz="909782" rtl="0" eaLnBrk="1" fontAlgn="base" latinLnBrk="0" hangingPunct="1">
                <a:lnSpc>
                  <a:spcPct val="100000"/>
                </a:lnSpc>
                <a:spcBef>
                  <a:spcPct val="0"/>
                </a:spcBef>
                <a:spcAft>
                  <a:spcPct val="0"/>
                </a:spcAft>
                <a:buClrTx/>
                <a:buSzTx/>
                <a:buFontTx/>
                <a:buNone/>
                <a:tabLst/>
                <a:defRPr/>
              </a:pPr>
              <a:t>20</a:t>
            </a:fld>
            <a:endParaRPr kumimoji="0" lang="de-DE" sz="1200" b="0" i="0" u="none" strike="noStrike" kern="1200" cap="none" spc="0" normalizeH="0" baseline="0" noProof="0" dirty="0">
              <a:ln>
                <a:noFill/>
              </a:ln>
              <a:solidFill>
                <a:srgbClr val="000000"/>
              </a:solidFill>
              <a:effectLst/>
              <a:uLnTx/>
              <a:uFillTx/>
              <a:latin typeface="Arial" pitchFamily="34" charset="0"/>
              <a:cs typeface="+mn-cs"/>
            </a:endParaRPr>
          </a:p>
        </p:txBody>
      </p:sp>
    </p:spTree>
    <p:extLst>
      <p:ext uri="{BB962C8B-B14F-4D97-AF65-F5344CB8AC3E}">
        <p14:creationId xmlns:p14="http://schemas.microsoft.com/office/powerpoint/2010/main" val="11866424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606278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extLst>
      <p:ext uri="{BB962C8B-B14F-4D97-AF65-F5344CB8AC3E}">
        <p14:creationId xmlns:p14="http://schemas.microsoft.com/office/powerpoint/2010/main" val="5952370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9630447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46075" y="431800"/>
            <a:ext cx="3703638" cy="2082800"/>
          </a:xfrm>
        </p:spPr>
      </p:sp>
      <p:sp>
        <p:nvSpPr>
          <p:cNvPr id="3" name="Notizenplatzhalter 2"/>
          <p:cNvSpPr>
            <a:spLocks noGrp="1"/>
          </p:cNvSpPr>
          <p:nvPr>
            <p:ph type="body" idx="1"/>
          </p:nvPr>
        </p:nvSpPr>
        <p:spPr/>
        <p:txBody>
          <a:bodyPr/>
          <a:lstStyle/>
          <a:p>
            <a:endParaRPr lang="en-US"/>
          </a:p>
        </p:txBody>
      </p:sp>
    </p:spTree>
    <p:extLst>
      <p:ext uri="{BB962C8B-B14F-4D97-AF65-F5344CB8AC3E}">
        <p14:creationId xmlns:p14="http://schemas.microsoft.com/office/powerpoint/2010/main" val="336636637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945510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46075" y="431800"/>
            <a:ext cx="3703638" cy="2082800"/>
          </a:xfrm>
        </p:spPr>
      </p:sp>
      <p:sp>
        <p:nvSpPr>
          <p:cNvPr id="3" name="Notizenplatzhalter 2"/>
          <p:cNvSpPr>
            <a:spLocks noGrp="1"/>
          </p:cNvSpPr>
          <p:nvPr>
            <p:ph type="body" idx="1"/>
          </p:nvPr>
        </p:nvSpPr>
        <p:spPr/>
        <p:txBody>
          <a:bodyPr/>
          <a:lstStyle/>
          <a:p>
            <a:endParaRPr lang="en-US"/>
          </a:p>
        </p:txBody>
      </p:sp>
    </p:spTree>
    <p:extLst>
      <p:ext uri="{BB962C8B-B14F-4D97-AF65-F5344CB8AC3E}">
        <p14:creationId xmlns:p14="http://schemas.microsoft.com/office/powerpoint/2010/main" val="38529786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5159532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2067112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46075" y="431800"/>
            <a:ext cx="3703638" cy="2082800"/>
          </a:xfrm>
        </p:spPr>
      </p:sp>
      <p:sp>
        <p:nvSpPr>
          <p:cNvPr id="3" name="Notizenplatzhalter 2"/>
          <p:cNvSpPr>
            <a:spLocks noGrp="1"/>
          </p:cNvSpPr>
          <p:nvPr>
            <p:ph type="body" idx="1"/>
          </p:nvPr>
        </p:nvSpPr>
        <p:spPr/>
        <p:txBody>
          <a:bodyPr/>
          <a:lstStyle/>
          <a:p>
            <a:endParaRPr lang="en-US"/>
          </a:p>
        </p:txBody>
      </p:sp>
    </p:spTree>
    <p:extLst>
      <p:ext uri="{BB962C8B-B14F-4D97-AF65-F5344CB8AC3E}">
        <p14:creationId xmlns:p14="http://schemas.microsoft.com/office/powerpoint/2010/main" val="22740772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1994638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0785874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46075" y="431800"/>
            <a:ext cx="3703638" cy="2082800"/>
          </a:xfrm>
        </p:spPr>
      </p:sp>
      <p:sp>
        <p:nvSpPr>
          <p:cNvPr id="3" name="Notizenplatzhalter 2"/>
          <p:cNvSpPr>
            <a:spLocks noGrp="1"/>
          </p:cNvSpPr>
          <p:nvPr>
            <p:ph type="body" idx="1"/>
          </p:nvPr>
        </p:nvSpPr>
        <p:spPr/>
        <p:txBody>
          <a:bodyPr/>
          <a:lstStyle/>
          <a:p>
            <a:endParaRPr lang="en-US"/>
          </a:p>
        </p:txBody>
      </p:sp>
    </p:spTree>
    <p:extLst>
      <p:ext uri="{BB962C8B-B14F-4D97-AF65-F5344CB8AC3E}">
        <p14:creationId xmlns:p14="http://schemas.microsoft.com/office/powerpoint/2010/main" val="8066538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434119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6941812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5071592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50180120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14388997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5467167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6964911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1914329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7856124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50825" y="739775"/>
            <a:ext cx="6337300" cy="3563938"/>
          </a:xfrm>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5"/>
          </p:nvPr>
        </p:nvSpPr>
        <p:spPr/>
        <p:txBody>
          <a:bodyPr/>
          <a:lstStyle/>
          <a:p>
            <a:pPr marL="0" marR="0" lvl="0" indent="0" algn="r" defTabSz="899975" rtl="0" eaLnBrk="1" fontAlgn="base" latinLnBrk="0" hangingPunct="1">
              <a:lnSpc>
                <a:spcPct val="100000"/>
              </a:lnSpc>
              <a:spcBef>
                <a:spcPct val="0"/>
              </a:spcBef>
              <a:spcAft>
                <a:spcPct val="0"/>
              </a:spcAft>
              <a:buClrTx/>
              <a:buSzTx/>
              <a:buFontTx/>
              <a:buNone/>
              <a:tabLst/>
              <a:defRPr/>
            </a:pPr>
            <a:r>
              <a:rPr kumimoji="0" lang="de-DE" sz="1100" b="0" i="0" u="none" strike="noStrike" kern="1200" cap="none" spc="0" normalizeH="0" baseline="0" noProof="0">
                <a:ln>
                  <a:noFill/>
                </a:ln>
                <a:solidFill>
                  <a:srgbClr val="000000"/>
                </a:solidFill>
                <a:effectLst/>
                <a:uLnTx/>
                <a:uFillTx/>
                <a:latin typeface="Arial" pitchFamily="34" charset="0"/>
                <a:ea typeface="ＭＳ Ｐゴシック" charset="-128"/>
                <a:cs typeface="+mn-cs"/>
              </a:rPr>
              <a:t>Notes </a:t>
            </a:r>
            <a:fld id="{AD141568-5488-4AC9-B82D-9F5CE1225E2A}" type="slidenum">
              <a:rPr kumimoji="0" lang="de-DE" sz="1100" b="0" i="0" u="none" strike="noStrike" kern="1200" cap="none" spc="0" normalizeH="0" baseline="0" noProof="0" smtClean="0">
                <a:ln>
                  <a:noFill/>
                </a:ln>
                <a:solidFill>
                  <a:srgbClr val="000000"/>
                </a:solidFill>
                <a:effectLst/>
                <a:uLnTx/>
                <a:uFillTx/>
                <a:latin typeface="Arial" pitchFamily="34" charset="0"/>
                <a:ea typeface="ＭＳ Ｐゴシック" charset="-128"/>
                <a:cs typeface="+mn-cs"/>
              </a:rPr>
              <a:pPr marL="0" marR="0" lvl="0" indent="0" algn="r" defTabSz="899975" rtl="0" eaLnBrk="1" fontAlgn="base" latinLnBrk="0" hangingPunct="1">
                <a:lnSpc>
                  <a:spcPct val="100000"/>
                </a:lnSpc>
                <a:spcBef>
                  <a:spcPct val="0"/>
                </a:spcBef>
                <a:spcAft>
                  <a:spcPct val="0"/>
                </a:spcAft>
                <a:buClrTx/>
                <a:buSzTx/>
                <a:buFontTx/>
                <a:buNone/>
                <a:tabLst/>
                <a:defRPr/>
              </a:pPr>
              <a:t>9</a:t>
            </a:fld>
            <a:endParaRPr kumimoji="0" lang="de-DE" sz="11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p:txBody>
      </p:sp>
    </p:spTree>
    <p:extLst>
      <p:ext uri="{BB962C8B-B14F-4D97-AF65-F5344CB8AC3E}">
        <p14:creationId xmlns:p14="http://schemas.microsoft.com/office/powerpoint/2010/main" val="32470889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46075" y="431800"/>
            <a:ext cx="3703638" cy="2082800"/>
          </a:xfrm>
        </p:spPr>
      </p:sp>
      <p:sp>
        <p:nvSpPr>
          <p:cNvPr id="3" name="Notizenplatzhalter 2"/>
          <p:cNvSpPr>
            <a:spLocks noGrp="1"/>
          </p:cNvSpPr>
          <p:nvPr>
            <p:ph type="body" idx="1"/>
          </p:nvPr>
        </p:nvSpPr>
        <p:spPr/>
        <p:txBody>
          <a:bodyPr/>
          <a:lstStyle/>
          <a:p>
            <a:endParaRPr lang="en-US"/>
          </a:p>
        </p:txBody>
      </p:sp>
    </p:spTree>
    <p:extLst>
      <p:ext uri="{BB962C8B-B14F-4D97-AF65-F5344CB8AC3E}">
        <p14:creationId xmlns:p14="http://schemas.microsoft.com/office/powerpoint/2010/main" val="27629960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Tree>
    <p:extLst>
      <p:ext uri="{BB962C8B-B14F-4D97-AF65-F5344CB8AC3E}">
        <p14:creationId xmlns:p14="http://schemas.microsoft.com/office/powerpoint/2010/main" val="337608011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tags" Target="../tags/tag33.xml"/><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image" Target="../media/image2.jpg"/><Relationship Id="rId5" Type="http://schemas.openxmlformats.org/officeDocument/2006/relationships/image" Target="../media/image4.png"/><Relationship Id="rId4"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slideMaster" Target="../slideMasters/slideMaster1.xml"/><Relationship Id="rId1" Type="http://schemas.openxmlformats.org/officeDocument/2006/relationships/customXml" Target="../../customXml/item33.xml"/></Relationships>
</file>

<file path=ppt/slideLayouts/_rels/slideLayout10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30.xml"/><Relationship Id="rId1" Type="http://schemas.openxmlformats.org/officeDocument/2006/relationships/tags" Target="../tags/tag329.xml"/><Relationship Id="rId4" Type="http://schemas.openxmlformats.org/officeDocument/2006/relationships/image" Target="../media/image5.png"/></Relationships>
</file>

<file path=ppt/slideLayouts/_rels/slideLayout101.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32.xml"/><Relationship Id="rId1" Type="http://schemas.openxmlformats.org/officeDocument/2006/relationships/tags" Target="../tags/tag331.xml"/></Relationships>
</file>

<file path=ppt/slideLayouts/_rels/slideLayout102.xml.rels><?xml version="1.0" encoding="UTF-8" standalone="yes"?>
<Relationships xmlns="http://schemas.openxmlformats.org/package/2006/relationships"><Relationship Id="rId3" Type="http://schemas.openxmlformats.org/officeDocument/2006/relationships/tags" Target="../tags/tag335.xml"/><Relationship Id="rId2" Type="http://schemas.openxmlformats.org/officeDocument/2006/relationships/tags" Target="../tags/tag334.xml"/><Relationship Id="rId1" Type="http://schemas.openxmlformats.org/officeDocument/2006/relationships/tags" Target="../tags/tag333.xml"/><Relationship Id="rId5" Type="http://schemas.openxmlformats.org/officeDocument/2006/relationships/image" Target="../media/image4.png"/><Relationship Id="rId4"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37.xml"/><Relationship Id="rId1" Type="http://schemas.openxmlformats.org/officeDocument/2006/relationships/tags" Target="../tags/tag336.xml"/></Relationships>
</file>

<file path=ppt/slideLayouts/_rels/slideLayout104.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39.xml"/><Relationship Id="rId1" Type="http://schemas.openxmlformats.org/officeDocument/2006/relationships/tags" Target="../tags/tag338.xml"/></Relationships>
</file>

<file path=ppt/slideLayouts/_rels/slideLayout105.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41.xml"/><Relationship Id="rId1" Type="http://schemas.openxmlformats.org/officeDocument/2006/relationships/tags" Target="../tags/tag340.xml"/></Relationships>
</file>

<file path=ppt/slideLayouts/_rels/slideLayout106.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342.xml"/></Relationships>
</file>

<file path=ppt/slideLayouts/_rels/slideLayout107.xml.rels><?xml version="1.0" encoding="UTF-8" standalone="yes"?>
<Relationships xmlns="http://schemas.openxmlformats.org/package/2006/relationships"><Relationship Id="rId3" Type="http://schemas.openxmlformats.org/officeDocument/2006/relationships/tags" Target="../tags/tag344.xml"/><Relationship Id="rId2" Type="http://schemas.openxmlformats.org/officeDocument/2006/relationships/tags" Target="../tags/tag343.xml"/><Relationship Id="rId1" Type="http://schemas.openxmlformats.org/officeDocument/2006/relationships/customXml" Target="../../customXml/item89.xml"/><Relationship Id="rId5" Type="http://schemas.openxmlformats.org/officeDocument/2006/relationships/slideMaster" Target="../slideMasters/slideMaster4.xml"/><Relationship Id="rId4" Type="http://schemas.openxmlformats.org/officeDocument/2006/relationships/tags" Target="../tags/tag345.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customXml" Target="../../customXml/item4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3" Type="http://schemas.openxmlformats.org/officeDocument/2006/relationships/tags" Target="../tags/tag347.xml"/><Relationship Id="rId2" Type="http://schemas.openxmlformats.org/officeDocument/2006/relationships/tags" Target="../tags/tag346.xml"/><Relationship Id="rId1" Type="http://schemas.openxmlformats.org/officeDocument/2006/relationships/customXml" Target="../../customXml/item26.xml"/><Relationship Id="rId4"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tags" Target="../tags/tag349.xml"/><Relationship Id="rId2" Type="http://schemas.openxmlformats.org/officeDocument/2006/relationships/tags" Target="../tags/tag348.xml"/><Relationship Id="rId1" Type="http://schemas.openxmlformats.org/officeDocument/2006/relationships/customXml" Target="../../customXml/item86.xml"/><Relationship Id="rId4"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3" Type="http://schemas.openxmlformats.org/officeDocument/2006/relationships/tags" Target="../tags/tag351.xml"/><Relationship Id="rId2" Type="http://schemas.openxmlformats.org/officeDocument/2006/relationships/tags" Target="../tags/tag350.xml"/><Relationship Id="rId1" Type="http://schemas.openxmlformats.org/officeDocument/2006/relationships/customXml" Target="../../customXml/item49.xml"/><Relationship Id="rId5" Type="http://schemas.openxmlformats.org/officeDocument/2006/relationships/slideMaster" Target="../slideMasters/slideMaster4.xml"/><Relationship Id="rId4" Type="http://schemas.openxmlformats.org/officeDocument/2006/relationships/tags" Target="../tags/tag352.xml"/></Relationships>
</file>

<file path=ppt/slideLayouts/_rels/slideLayout116.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353.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354.xml"/></Relationships>
</file>

<file path=ppt/slideLayouts/_rels/slideLayout118.xml.rels><?xml version="1.0" encoding="UTF-8" standalone="yes"?>
<Relationships xmlns="http://schemas.openxmlformats.org/package/2006/relationships"><Relationship Id="rId3" Type="http://schemas.openxmlformats.org/officeDocument/2006/relationships/tags" Target="../tags/tag356.xml"/><Relationship Id="rId2" Type="http://schemas.openxmlformats.org/officeDocument/2006/relationships/tags" Target="../tags/tag355.xml"/><Relationship Id="rId1" Type="http://schemas.openxmlformats.org/officeDocument/2006/relationships/customXml" Target="../../customXml/item81.xml"/><Relationship Id="rId5" Type="http://schemas.openxmlformats.org/officeDocument/2006/relationships/slideMaster" Target="../slideMasters/slideMaster4.xml"/><Relationship Id="rId4" Type="http://schemas.openxmlformats.org/officeDocument/2006/relationships/tags" Target="../tags/tag357.xml"/></Relationships>
</file>

<file path=ppt/slideLayouts/_rels/slideLayout119.xml.rels><?xml version="1.0" encoding="UTF-8" standalone="yes"?>
<Relationships xmlns="http://schemas.openxmlformats.org/package/2006/relationships"><Relationship Id="rId3" Type="http://schemas.openxmlformats.org/officeDocument/2006/relationships/tags" Target="../tags/tag359.xml"/><Relationship Id="rId2" Type="http://schemas.openxmlformats.org/officeDocument/2006/relationships/tags" Target="../tags/tag358.xml"/><Relationship Id="rId1" Type="http://schemas.openxmlformats.org/officeDocument/2006/relationships/customXml" Target="../../customXml/item14.xml"/><Relationship Id="rId6" Type="http://schemas.openxmlformats.org/officeDocument/2006/relationships/slideMaster" Target="../slideMasters/slideMaster4.xml"/><Relationship Id="rId5" Type="http://schemas.openxmlformats.org/officeDocument/2006/relationships/tags" Target="../tags/tag361.xml"/><Relationship Id="rId4" Type="http://schemas.openxmlformats.org/officeDocument/2006/relationships/tags" Target="../tags/tag36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tags" Target="../tags/tag363.xml"/><Relationship Id="rId7" Type="http://schemas.openxmlformats.org/officeDocument/2006/relationships/slideMaster" Target="../slideMasters/slideMaster4.xml"/><Relationship Id="rId2" Type="http://schemas.openxmlformats.org/officeDocument/2006/relationships/tags" Target="../tags/tag362.xml"/><Relationship Id="rId1" Type="http://schemas.openxmlformats.org/officeDocument/2006/relationships/customXml" Target="../../customXml/item28.xml"/><Relationship Id="rId6" Type="http://schemas.openxmlformats.org/officeDocument/2006/relationships/tags" Target="../tags/tag366.xml"/><Relationship Id="rId5" Type="http://schemas.openxmlformats.org/officeDocument/2006/relationships/tags" Target="../tags/tag365.xml"/><Relationship Id="rId4" Type="http://schemas.openxmlformats.org/officeDocument/2006/relationships/tags" Target="../tags/tag364.xml"/></Relationships>
</file>

<file path=ppt/slideLayouts/_rels/slideLayout121.xml.rels><?xml version="1.0" encoding="UTF-8" standalone="yes"?>
<Relationships xmlns="http://schemas.openxmlformats.org/package/2006/relationships"><Relationship Id="rId3" Type="http://schemas.openxmlformats.org/officeDocument/2006/relationships/tags" Target="../tags/tag368.xml"/><Relationship Id="rId2" Type="http://schemas.openxmlformats.org/officeDocument/2006/relationships/tags" Target="../tags/tag367.xml"/><Relationship Id="rId1" Type="http://schemas.openxmlformats.org/officeDocument/2006/relationships/customXml" Target="../../customXml/item52.xml"/><Relationship Id="rId4"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tags" Target="../tags/tag370.xml"/><Relationship Id="rId2" Type="http://schemas.openxmlformats.org/officeDocument/2006/relationships/tags" Target="../tags/tag369.xml"/><Relationship Id="rId1" Type="http://schemas.openxmlformats.org/officeDocument/2006/relationships/customXml" Target="../../customXml/item7.xml"/><Relationship Id="rId5" Type="http://schemas.openxmlformats.org/officeDocument/2006/relationships/slideMaster" Target="../slideMasters/slideMaster4.xml"/><Relationship Id="rId4" Type="http://schemas.openxmlformats.org/officeDocument/2006/relationships/tags" Target="../tags/tag371.xml"/></Relationships>
</file>

<file path=ppt/slideLayouts/_rels/slideLayout123.xml.rels><?xml version="1.0" encoding="UTF-8" standalone="yes"?>
<Relationships xmlns="http://schemas.openxmlformats.org/package/2006/relationships"><Relationship Id="rId3" Type="http://schemas.openxmlformats.org/officeDocument/2006/relationships/tags" Target="../tags/tag373.xml"/><Relationship Id="rId2" Type="http://schemas.openxmlformats.org/officeDocument/2006/relationships/tags" Target="../tags/tag372.xml"/><Relationship Id="rId1" Type="http://schemas.openxmlformats.org/officeDocument/2006/relationships/customXml" Target="../../customXml/item27.xml"/><Relationship Id="rId5" Type="http://schemas.openxmlformats.org/officeDocument/2006/relationships/slideMaster" Target="../slideMasters/slideMaster4.xml"/><Relationship Id="rId4" Type="http://schemas.openxmlformats.org/officeDocument/2006/relationships/tags" Target="../tags/tag374.xml"/></Relationships>
</file>

<file path=ppt/slideLayouts/_rels/slideLayout124.xml.rels><?xml version="1.0" encoding="UTF-8" standalone="yes"?>
<Relationships xmlns="http://schemas.openxmlformats.org/package/2006/relationships"><Relationship Id="rId3" Type="http://schemas.openxmlformats.org/officeDocument/2006/relationships/tags" Target="../tags/tag376.xml"/><Relationship Id="rId2" Type="http://schemas.openxmlformats.org/officeDocument/2006/relationships/tags" Target="../tags/tag375.xml"/><Relationship Id="rId1" Type="http://schemas.openxmlformats.org/officeDocument/2006/relationships/customXml" Target="../../customXml/item31.xml"/><Relationship Id="rId6" Type="http://schemas.openxmlformats.org/officeDocument/2006/relationships/slideMaster" Target="../slideMasters/slideMaster4.xml"/><Relationship Id="rId5" Type="http://schemas.openxmlformats.org/officeDocument/2006/relationships/tags" Target="../tags/tag378.xml"/><Relationship Id="rId4" Type="http://schemas.openxmlformats.org/officeDocument/2006/relationships/tags" Target="../tags/tag377.xml"/></Relationships>
</file>

<file path=ppt/slideLayouts/_rels/slideLayout125.xml.rels><?xml version="1.0" encoding="UTF-8" standalone="yes"?>
<Relationships xmlns="http://schemas.openxmlformats.org/package/2006/relationships"><Relationship Id="rId3" Type="http://schemas.openxmlformats.org/officeDocument/2006/relationships/tags" Target="../tags/tag380.xml"/><Relationship Id="rId7" Type="http://schemas.openxmlformats.org/officeDocument/2006/relationships/slideMaster" Target="../slideMasters/slideMaster4.xml"/><Relationship Id="rId2" Type="http://schemas.openxmlformats.org/officeDocument/2006/relationships/tags" Target="../tags/tag379.xml"/><Relationship Id="rId1" Type="http://schemas.openxmlformats.org/officeDocument/2006/relationships/customXml" Target="../../customXml/item73.xml"/><Relationship Id="rId6" Type="http://schemas.openxmlformats.org/officeDocument/2006/relationships/tags" Target="../tags/tag383.xml"/><Relationship Id="rId5" Type="http://schemas.openxmlformats.org/officeDocument/2006/relationships/tags" Target="../tags/tag382.xml"/><Relationship Id="rId4" Type="http://schemas.openxmlformats.org/officeDocument/2006/relationships/tags" Target="../tags/tag381.xml"/></Relationships>
</file>

<file path=ppt/slideLayouts/_rels/slideLayout126.xml.rels><?xml version="1.0" encoding="UTF-8" standalone="yes"?>
<Relationships xmlns="http://schemas.openxmlformats.org/package/2006/relationships"><Relationship Id="rId3" Type="http://schemas.openxmlformats.org/officeDocument/2006/relationships/tags" Target="../tags/tag385.xml"/><Relationship Id="rId2" Type="http://schemas.openxmlformats.org/officeDocument/2006/relationships/tags" Target="../tags/tag384.xml"/><Relationship Id="rId1" Type="http://schemas.openxmlformats.org/officeDocument/2006/relationships/customXml" Target="../../customXml/item2.xml"/><Relationship Id="rId6" Type="http://schemas.openxmlformats.org/officeDocument/2006/relationships/slideMaster" Target="../slideMasters/slideMaster4.xml"/><Relationship Id="rId5" Type="http://schemas.openxmlformats.org/officeDocument/2006/relationships/tags" Target="../tags/tag387.xml"/><Relationship Id="rId4" Type="http://schemas.openxmlformats.org/officeDocument/2006/relationships/tags" Target="../tags/tag386.xml"/></Relationships>
</file>

<file path=ppt/slideLayouts/_rels/slideLayout127.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89.xml"/><Relationship Id="rId7" Type="http://schemas.openxmlformats.org/officeDocument/2006/relationships/tags" Target="../tags/tag393.xml"/><Relationship Id="rId2" Type="http://schemas.openxmlformats.org/officeDocument/2006/relationships/tags" Target="../tags/tag388.xml"/><Relationship Id="rId1" Type="http://schemas.openxmlformats.org/officeDocument/2006/relationships/customXml" Target="../../customXml/item63.xml"/><Relationship Id="rId6" Type="http://schemas.openxmlformats.org/officeDocument/2006/relationships/tags" Target="../tags/tag392.xml"/><Relationship Id="rId5" Type="http://schemas.openxmlformats.org/officeDocument/2006/relationships/tags" Target="../tags/tag391.xml"/><Relationship Id="rId4" Type="http://schemas.openxmlformats.org/officeDocument/2006/relationships/tags" Target="../tags/tag390.xml"/></Relationships>
</file>

<file path=ppt/slideLayouts/_rels/slideLayout12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394.xml"/></Relationships>
</file>

<file path=ppt/slideLayouts/_rels/slideLayout129.xml.rels><?xml version="1.0" encoding="UTF-8" standalone="yes"?>
<Relationships xmlns="http://schemas.openxmlformats.org/package/2006/relationships"><Relationship Id="rId3" Type="http://schemas.openxmlformats.org/officeDocument/2006/relationships/tags" Target="../tags/tag427.xml"/><Relationship Id="rId2" Type="http://schemas.openxmlformats.org/officeDocument/2006/relationships/tags" Target="../tags/tag426.xml"/><Relationship Id="rId1" Type="http://schemas.openxmlformats.org/officeDocument/2006/relationships/tags" Target="../tags/tag425.xml"/><Relationship Id="rId5" Type="http://schemas.openxmlformats.org/officeDocument/2006/relationships/image" Target="../media/image4.png"/><Relationship Id="rId4"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29.xml"/><Relationship Id="rId1" Type="http://schemas.openxmlformats.org/officeDocument/2006/relationships/tags" Target="../tags/tag428.xml"/><Relationship Id="rId4" Type="http://schemas.openxmlformats.org/officeDocument/2006/relationships/image" Target="../media/image5.png"/></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31.xml"/><Relationship Id="rId1" Type="http://schemas.openxmlformats.org/officeDocument/2006/relationships/tags" Target="../tags/tag430.xml"/></Relationships>
</file>

<file path=ppt/slideLayouts/_rels/slideLayout132.xml.rels><?xml version="1.0" encoding="UTF-8" standalone="yes"?>
<Relationships xmlns="http://schemas.openxmlformats.org/package/2006/relationships"><Relationship Id="rId3" Type="http://schemas.openxmlformats.org/officeDocument/2006/relationships/tags" Target="../tags/tag434.xml"/><Relationship Id="rId2" Type="http://schemas.openxmlformats.org/officeDocument/2006/relationships/tags" Target="../tags/tag433.xml"/><Relationship Id="rId1" Type="http://schemas.openxmlformats.org/officeDocument/2006/relationships/tags" Target="../tags/tag432.xml"/><Relationship Id="rId5" Type="http://schemas.openxmlformats.org/officeDocument/2006/relationships/image" Target="../media/image4.png"/><Relationship Id="rId4"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36.xml"/><Relationship Id="rId1" Type="http://schemas.openxmlformats.org/officeDocument/2006/relationships/tags" Target="../tags/tag435.xml"/></Relationships>
</file>

<file path=ppt/slideLayouts/_rels/slideLayout13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38.xml"/><Relationship Id="rId1" Type="http://schemas.openxmlformats.org/officeDocument/2006/relationships/tags" Target="../tags/tag437.xml"/></Relationships>
</file>

<file path=ppt/slideLayouts/_rels/slideLayout13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40.xml"/><Relationship Id="rId1" Type="http://schemas.openxmlformats.org/officeDocument/2006/relationships/tags" Target="../tags/tag439.xml"/></Relationships>
</file>

<file path=ppt/slideLayouts/_rels/slideLayout136.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41.xml"/></Relationships>
</file>

<file path=ppt/slideLayouts/_rels/slideLayout137.xml.rels><?xml version="1.0" encoding="UTF-8" standalone="yes"?>
<Relationships xmlns="http://schemas.openxmlformats.org/package/2006/relationships"><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customXml" Target="../../customXml/item61.xml"/><Relationship Id="rId5" Type="http://schemas.openxmlformats.org/officeDocument/2006/relationships/slideMaster" Target="../slideMasters/slideMaster5.xml"/><Relationship Id="rId4" Type="http://schemas.openxmlformats.org/officeDocument/2006/relationships/tags" Target="../tags/tag444.xml"/></Relationships>
</file>

<file path=ppt/slideLayouts/_rels/slideLayout138.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customXml" Target="../../customXml/item4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tags" Target="../tags/tag446.xml"/><Relationship Id="rId2" Type="http://schemas.openxmlformats.org/officeDocument/2006/relationships/tags" Target="../tags/tag445.xml"/><Relationship Id="rId1" Type="http://schemas.openxmlformats.org/officeDocument/2006/relationships/customXml" Target="../../customXml/item80.xml"/><Relationship Id="rId4"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tags" Target="../tags/tag448.xml"/><Relationship Id="rId2" Type="http://schemas.openxmlformats.org/officeDocument/2006/relationships/tags" Target="../tags/tag447.xml"/><Relationship Id="rId1" Type="http://schemas.openxmlformats.org/officeDocument/2006/relationships/customXml" Target="../../customXml/item90.xml"/><Relationship Id="rId4"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3" Type="http://schemas.openxmlformats.org/officeDocument/2006/relationships/tags" Target="../tags/tag450.xml"/><Relationship Id="rId2" Type="http://schemas.openxmlformats.org/officeDocument/2006/relationships/tags" Target="../tags/tag449.xml"/><Relationship Id="rId1" Type="http://schemas.openxmlformats.org/officeDocument/2006/relationships/customXml" Target="../../customXml/item84.xml"/><Relationship Id="rId5" Type="http://schemas.openxmlformats.org/officeDocument/2006/relationships/slideMaster" Target="../slideMasters/slideMaster5.xml"/><Relationship Id="rId4" Type="http://schemas.openxmlformats.org/officeDocument/2006/relationships/tags" Target="../tags/tag45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52.xml"/></Relationships>
</file>

<file path=ppt/slideLayouts/_rels/slideLayout151.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53.xml"/></Relationships>
</file>

<file path=ppt/slideLayouts/_rels/slideLayout152.xml.rels><?xml version="1.0" encoding="UTF-8" standalone="yes"?>
<Relationships xmlns="http://schemas.openxmlformats.org/package/2006/relationships"><Relationship Id="rId3" Type="http://schemas.openxmlformats.org/officeDocument/2006/relationships/tags" Target="../tags/tag455.xml"/><Relationship Id="rId2" Type="http://schemas.openxmlformats.org/officeDocument/2006/relationships/tags" Target="../tags/tag454.xml"/><Relationship Id="rId1" Type="http://schemas.openxmlformats.org/officeDocument/2006/relationships/customXml" Target="../../customXml/item4.xml"/><Relationship Id="rId5" Type="http://schemas.openxmlformats.org/officeDocument/2006/relationships/slideMaster" Target="../slideMasters/slideMaster5.xml"/><Relationship Id="rId4" Type="http://schemas.openxmlformats.org/officeDocument/2006/relationships/tags" Target="../tags/tag456.xml"/></Relationships>
</file>

<file path=ppt/slideLayouts/_rels/slideLayout153.xml.rels><?xml version="1.0" encoding="UTF-8" standalone="yes"?>
<Relationships xmlns="http://schemas.openxmlformats.org/package/2006/relationships"><Relationship Id="rId3" Type="http://schemas.openxmlformats.org/officeDocument/2006/relationships/tags" Target="../tags/tag458.xml"/><Relationship Id="rId2" Type="http://schemas.openxmlformats.org/officeDocument/2006/relationships/tags" Target="../tags/tag457.xml"/><Relationship Id="rId1" Type="http://schemas.openxmlformats.org/officeDocument/2006/relationships/customXml" Target="../../customXml/item25.xml"/><Relationship Id="rId6" Type="http://schemas.openxmlformats.org/officeDocument/2006/relationships/slideMaster" Target="../slideMasters/slideMaster5.xml"/><Relationship Id="rId5" Type="http://schemas.openxmlformats.org/officeDocument/2006/relationships/tags" Target="../tags/tag460.xml"/><Relationship Id="rId4" Type="http://schemas.openxmlformats.org/officeDocument/2006/relationships/tags" Target="../tags/tag459.xml"/></Relationships>
</file>

<file path=ppt/slideLayouts/_rels/slideLayout154.xml.rels><?xml version="1.0" encoding="UTF-8" standalone="yes"?>
<Relationships xmlns="http://schemas.openxmlformats.org/package/2006/relationships"><Relationship Id="rId3" Type="http://schemas.openxmlformats.org/officeDocument/2006/relationships/tags" Target="../tags/tag462.xml"/><Relationship Id="rId7" Type="http://schemas.openxmlformats.org/officeDocument/2006/relationships/slideMaster" Target="../slideMasters/slideMaster5.xml"/><Relationship Id="rId2" Type="http://schemas.openxmlformats.org/officeDocument/2006/relationships/tags" Target="../tags/tag461.xml"/><Relationship Id="rId1" Type="http://schemas.openxmlformats.org/officeDocument/2006/relationships/customXml" Target="../../customXml/item85.xml"/><Relationship Id="rId6" Type="http://schemas.openxmlformats.org/officeDocument/2006/relationships/tags" Target="../tags/tag465.xml"/><Relationship Id="rId5" Type="http://schemas.openxmlformats.org/officeDocument/2006/relationships/tags" Target="../tags/tag464.xml"/><Relationship Id="rId4" Type="http://schemas.openxmlformats.org/officeDocument/2006/relationships/tags" Target="../tags/tag463.xml"/></Relationships>
</file>

<file path=ppt/slideLayouts/_rels/slideLayout155.xml.rels><?xml version="1.0" encoding="UTF-8" standalone="yes"?>
<Relationships xmlns="http://schemas.openxmlformats.org/package/2006/relationships"><Relationship Id="rId3" Type="http://schemas.openxmlformats.org/officeDocument/2006/relationships/tags" Target="../tags/tag467.xml"/><Relationship Id="rId2" Type="http://schemas.openxmlformats.org/officeDocument/2006/relationships/tags" Target="../tags/tag466.xml"/><Relationship Id="rId1" Type="http://schemas.openxmlformats.org/officeDocument/2006/relationships/customXml" Target="../../customXml/item36.xml"/><Relationship Id="rId4"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3" Type="http://schemas.openxmlformats.org/officeDocument/2006/relationships/tags" Target="../tags/tag469.xml"/><Relationship Id="rId2" Type="http://schemas.openxmlformats.org/officeDocument/2006/relationships/tags" Target="../tags/tag468.xml"/><Relationship Id="rId1" Type="http://schemas.openxmlformats.org/officeDocument/2006/relationships/customXml" Target="../../customXml/item54.xml"/><Relationship Id="rId5" Type="http://schemas.openxmlformats.org/officeDocument/2006/relationships/slideMaster" Target="../slideMasters/slideMaster5.xml"/><Relationship Id="rId4" Type="http://schemas.openxmlformats.org/officeDocument/2006/relationships/tags" Target="../tags/tag470.xml"/></Relationships>
</file>

<file path=ppt/slideLayouts/_rels/slideLayout157.xml.rels><?xml version="1.0" encoding="UTF-8" standalone="yes"?>
<Relationships xmlns="http://schemas.openxmlformats.org/package/2006/relationships"><Relationship Id="rId3" Type="http://schemas.openxmlformats.org/officeDocument/2006/relationships/tags" Target="../tags/tag472.xml"/><Relationship Id="rId2" Type="http://schemas.openxmlformats.org/officeDocument/2006/relationships/tags" Target="../tags/tag471.xml"/><Relationship Id="rId1" Type="http://schemas.openxmlformats.org/officeDocument/2006/relationships/customXml" Target="../../customXml/item20.xml"/><Relationship Id="rId5" Type="http://schemas.openxmlformats.org/officeDocument/2006/relationships/slideMaster" Target="../slideMasters/slideMaster5.xml"/><Relationship Id="rId4" Type="http://schemas.openxmlformats.org/officeDocument/2006/relationships/tags" Target="../tags/tag473.xml"/></Relationships>
</file>

<file path=ppt/slideLayouts/_rels/slideLayout158.xml.rels><?xml version="1.0" encoding="UTF-8" standalone="yes"?>
<Relationships xmlns="http://schemas.openxmlformats.org/package/2006/relationships"><Relationship Id="rId3" Type="http://schemas.openxmlformats.org/officeDocument/2006/relationships/tags" Target="../tags/tag475.xml"/><Relationship Id="rId2" Type="http://schemas.openxmlformats.org/officeDocument/2006/relationships/tags" Target="../tags/tag474.xml"/><Relationship Id="rId1" Type="http://schemas.openxmlformats.org/officeDocument/2006/relationships/customXml" Target="../../customXml/item16.xml"/><Relationship Id="rId6" Type="http://schemas.openxmlformats.org/officeDocument/2006/relationships/slideMaster" Target="../slideMasters/slideMaster5.xml"/><Relationship Id="rId5" Type="http://schemas.openxmlformats.org/officeDocument/2006/relationships/tags" Target="../tags/tag477.xml"/><Relationship Id="rId4" Type="http://schemas.openxmlformats.org/officeDocument/2006/relationships/tags" Target="../tags/tag476.xml"/></Relationships>
</file>

<file path=ppt/slideLayouts/_rels/slideLayout159.xml.rels><?xml version="1.0" encoding="UTF-8" standalone="yes"?>
<Relationships xmlns="http://schemas.openxmlformats.org/package/2006/relationships"><Relationship Id="rId3" Type="http://schemas.openxmlformats.org/officeDocument/2006/relationships/tags" Target="../tags/tag479.xml"/><Relationship Id="rId7" Type="http://schemas.openxmlformats.org/officeDocument/2006/relationships/slideMaster" Target="../slideMasters/slideMaster5.xml"/><Relationship Id="rId2" Type="http://schemas.openxmlformats.org/officeDocument/2006/relationships/tags" Target="../tags/tag478.xml"/><Relationship Id="rId1" Type="http://schemas.openxmlformats.org/officeDocument/2006/relationships/customXml" Target="../../customXml/item18.xml"/><Relationship Id="rId6" Type="http://schemas.openxmlformats.org/officeDocument/2006/relationships/tags" Target="../tags/tag482.xml"/><Relationship Id="rId5" Type="http://schemas.openxmlformats.org/officeDocument/2006/relationships/tags" Target="../tags/tag481.xml"/><Relationship Id="rId4" Type="http://schemas.openxmlformats.org/officeDocument/2006/relationships/tags" Target="../tags/tag48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tags" Target="../tags/tag484.xml"/><Relationship Id="rId2" Type="http://schemas.openxmlformats.org/officeDocument/2006/relationships/tags" Target="../tags/tag483.xml"/><Relationship Id="rId1" Type="http://schemas.openxmlformats.org/officeDocument/2006/relationships/customXml" Target="../../customXml/item69.xml"/><Relationship Id="rId6" Type="http://schemas.openxmlformats.org/officeDocument/2006/relationships/slideMaster" Target="../slideMasters/slideMaster5.xml"/><Relationship Id="rId5" Type="http://schemas.openxmlformats.org/officeDocument/2006/relationships/tags" Target="../tags/tag486.xml"/><Relationship Id="rId4" Type="http://schemas.openxmlformats.org/officeDocument/2006/relationships/tags" Target="../tags/tag485.xml"/></Relationships>
</file>

<file path=ppt/slideLayouts/_rels/slideLayout161.xml.rels><?xml version="1.0" encoding="UTF-8" standalone="yes"?>
<Relationships xmlns="http://schemas.openxmlformats.org/package/2006/relationships"><Relationship Id="rId8" Type="http://schemas.openxmlformats.org/officeDocument/2006/relationships/slideMaster" Target="../slideMasters/slideMaster5.xml"/><Relationship Id="rId3" Type="http://schemas.openxmlformats.org/officeDocument/2006/relationships/tags" Target="../tags/tag488.xml"/><Relationship Id="rId7" Type="http://schemas.openxmlformats.org/officeDocument/2006/relationships/tags" Target="../tags/tag492.xml"/><Relationship Id="rId2" Type="http://schemas.openxmlformats.org/officeDocument/2006/relationships/tags" Target="../tags/tag487.xml"/><Relationship Id="rId1" Type="http://schemas.openxmlformats.org/officeDocument/2006/relationships/customXml" Target="../../customXml/item60.xml"/><Relationship Id="rId6" Type="http://schemas.openxmlformats.org/officeDocument/2006/relationships/tags" Target="../tags/tag491.xml"/><Relationship Id="rId5" Type="http://schemas.openxmlformats.org/officeDocument/2006/relationships/tags" Target="../tags/tag490.xml"/><Relationship Id="rId4" Type="http://schemas.openxmlformats.org/officeDocument/2006/relationships/tags" Target="../tags/tag489.xml"/></Relationships>
</file>

<file path=ppt/slideLayouts/_rels/slideLayout162.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49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customXml" Target="../../customXml/item22.xml"/><Relationship Id="rId4"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5.xml"/><Relationship Id="rId1" Type="http://schemas.openxmlformats.org/officeDocument/2006/relationships/tags" Target="../tags/tag34.xml"/><Relationship Id="rId5" Type="http://schemas.openxmlformats.org/officeDocument/2006/relationships/image" Target="../media/image2.jp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customXml" Target="../../customXml/item41.xml"/><Relationship Id="rId4"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56.xml"/><Relationship Id="rId2" Type="http://schemas.openxmlformats.org/officeDocument/2006/relationships/tags" Target="../tags/tag55.xml"/><Relationship Id="rId1" Type="http://schemas.openxmlformats.org/officeDocument/2006/relationships/customXml" Target="../../customXml/item66.xml"/><Relationship Id="rId5" Type="http://schemas.openxmlformats.org/officeDocument/2006/relationships/slideMaster" Target="../slideMasters/slideMaster1.xml"/><Relationship Id="rId4" Type="http://schemas.openxmlformats.org/officeDocument/2006/relationships/tags" Target="../tags/tag57.xml"/></Relationships>
</file>

<file path=ppt/slideLayouts/_rels/slideLayout2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8.xml"/></Relationships>
</file>

<file path=ppt/slideLayouts/_rels/slideLayout2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9.xml"/></Relationships>
</file>

<file path=ppt/slideLayouts/_rels/slideLayout24.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customXml" Target="../../customXml/item29.xml"/><Relationship Id="rId5" Type="http://schemas.openxmlformats.org/officeDocument/2006/relationships/slideMaster" Target="../slideMasters/slideMaster1.xml"/><Relationship Id="rId4" Type="http://schemas.openxmlformats.org/officeDocument/2006/relationships/tags" Target="../tags/tag62.xml"/></Relationships>
</file>

<file path=ppt/slideLayouts/_rels/slideLayout25.xml.rels><?xml version="1.0" encoding="UTF-8" standalone="yes"?>
<Relationships xmlns="http://schemas.openxmlformats.org/package/2006/relationships"><Relationship Id="rId3" Type="http://schemas.openxmlformats.org/officeDocument/2006/relationships/tags" Target="../tags/tag64.xml"/><Relationship Id="rId2" Type="http://schemas.openxmlformats.org/officeDocument/2006/relationships/tags" Target="../tags/tag63.xml"/><Relationship Id="rId1" Type="http://schemas.openxmlformats.org/officeDocument/2006/relationships/customXml" Target="../../customXml/item58.xml"/><Relationship Id="rId6" Type="http://schemas.openxmlformats.org/officeDocument/2006/relationships/slideMaster" Target="../slideMasters/slideMaster1.xml"/><Relationship Id="rId5" Type="http://schemas.openxmlformats.org/officeDocument/2006/relationships/tags" Target="../tags/tag66.xml"/><Relationship Id="rId4" Type="http://schemas.openxmlformats.org/officeDocument/2006/relationships/tags" Target="../tags/tag65.xml"/></Relationships>
</file>

<file path=ppt/slideLayouts/_rels/slideLayout26.xml.rels><?xml version="1.0" encoding="UTF-8" standalone="yes"?>
<Relationships xmlns="http://schemas.openxmlformats.org/package/2006/relationships"><Relationship Id="rId3" Type="http://schemas.openxmlformats.org/officeDocument/2006/relationships/tags" Target="../tags/tag68.xml"/><Relationship Id="rId7" Type="http://schemas.openxmlformats.org/officeDocument/2006/relationships/slideMaster" Target="../slideMasters/slideMaster1.xml"/><Relationship Id="rId2" Type="http://schemas.openxmlformats.org/officeDocument/2006/relationships/tags" Target="../tags/tag67.xml"/><Relationship Id="rId1" Type="http://schemas.openxmlformats.org/officeDocument/2006/relationships/customXml" Target="../../customXml/item51.xml"/><Relationship Id="rId6" Type="http://schemas.openxmlformats.org/officeDocument/2006/relationships/tags" Target="../tags/tag71.xml"/><Relationship Id="rId5" Type="http://schemas.openxmlformats.org/officeDocument/2006/relationships/tags" Target="../tags/tag70.xml"/><Relationship Id="rId4" Type="http://schemas.openxmlformats.org/officeDocument/2006/relationships/tags" Target="../tags/tag69.xml"/></Relationships>
</file>

<file path=ppt/slideLayouts/_rels/slideLayout27.xml.rels><?xml version="1.0" encoding="UTF-8" standalone="yes"?>
<Relationships xmlns="http://schemas.openxmlformats.org/package/2006/relationships"><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customXml" Target="../../customXml/item47.xml"/><Relationship Id="rId4"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tags" Target="../tags/tag75.xml"/><Relationship Id="rId2" Type="http://schemas.openxmlformats.org/officeDocument/2006/relationships/tags" Target="../tags/tag74.xml"/><Relationship Id="rId1" Type="http://schemas.openxmlformats.org/officeDocument/2006/relationships/customXml" Target="../../customXml/item78.xml"/><Relationship Id="rId5" Type="http://schemas.openxmlformats.org/officeDocument/2006/relationships/slideMaster" Target="../slideMasters/slideMaster1.xml"/><Relationship Id="rId4" Type="http://schemas.openxmlformats.org/officeDocument/2006/relationships/tags" Target="../tags/tag76.xml"/></Relationships>
</file>

<file path=ppt/slideLayouts/_rels/slideLayout29.xml.rels><?xml version="1.0" encoding="UTF-8" standalone="yes"?>
<Relationships xmlns="http://schemas.openxmlformats.org/package/2006/relationships"><Relationship Id="rId3" Type="http://schemas.openxmlformats.org/officeDocument/2006/relationships/tags" Target="../tags/tag78.xml"/><Relationship Id="rId2" Type="http://schemas.openxmlformats.org/officeDocument/2006/relationships/tags" Target="../tags/tag77.xml"/><Relationship Id="rId1" Type="http://schemas.openxmlformats.org/officeDocument/2006/relationships/customXml" Target="../../customXml/item75.xml"/><Relationship Id="rId5" Type="http://schemas.openxmlformats.org/officeDocument/2006/relationships/slideMaster" Target="../slideMasters/slideMaster1.xml"/><Relationship Id="rId4" Type="http://schemas.openxmlformats.org/officeDocument/2006/relationships/tags" Target="../tags/tag79.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7.xml"/><Relationship Id="rId1" Type="http://schemas.openxmlformats.org/officeDocument/2006/relationships/tags" Target="../tags/tag36.xml"/></Relationships>
</file>

<file path=ppt/slideLayouts/_rels/slideLayout30.xml.rels><?xml version="1.0" encoding="UTF-8" standalone="yes"?>
<Relationships xmlns="http://schemas.openxmlformats.org/package/2006/relationships"><Relationship Id="rId3" Type="http://schemas.openxmlformats.org/officeDocument/2006/relationships/tags" Target="../tags/tag81.xml"/><Relationship Id="rId2" Type="http://schemas.openxmlformats.org/officeDocument/2006/relationships/tags" Target="../tags/tag80.xml"/><Relationship Id="rId1" Type="http://schemas.openxmlformats.org/officeDocument/2006/relationships/customXml" Target="../../customXml/item32.xml"/><Relationship Id="rId6" Type="http://schemas.openxmlformats.org/officeDocument/2006/relationships/slideMaster" Target="../slideMasters/slideMaster1.xml"/><Relationship Id="rId5" Type="http://schemas.openxmlformats.org/officeDocument/2006/relationships/tags" Target="../tags/tag83.xml"/><Relationship Id="rId4" Type="http://schemas.openxmlformats.org/officeDocument/2006/relationships/tags" Target="../tags/tag82.xml"/></Relationships>
</file>

<file path=ppt/slideLayouts/_rels/slideLayout31.xml.rels><?xml version="1.0" encoding="UTF-8" standalone="yes"?>
<Relationships xmlns="http://schemas.openxmlformats.org/package/2006/relationships"><Relationship Id="rId3" Type="http://schemas.openxmlformats.org/officeDocument/2006/relationships/tags" Target="../tags/tag85.xml"/><Relationship Id="rId7" Type="http://schemas.openxmlformats.org/officeDocument/2006/relationships/slideMaster" Target="../slideMasters/slideMaster1.xml"/><Relationship Id="rId2" Type="http://schemas.openxmlformats.org/officeDocument/2006/relationships/tags" Target="../tags/tag84.xml"/><Relationship Id="rId1" Type="http://schemas.openxmlformats.org/officeDocument/2006/relationships/customXml" Target="../../customXml/item57.xml"/><Relationship Id="rId6" Type="http://schemas.openxmlformats.org/officeDocument/2006/relationships/tags" Target="../tags/tag88.xml"/><Relationship Id="rId5" Type="http://schemas.openxmlformats.org/officeDocument/2006/relationships/tags" Target="../tags/tag87.xml"/><Relationship Id="rId4" Type="http://schemas.openxmlformats.org/officeDocument/2006/relationships/tags" Target="../tags/tag86.xml"/></Relationships>
</file>

<file path=ppt/slideLayouts/_rels/slideLayout32.xml.rels><?xml version="1.0" encoding="UTF-8" standalone="yes"?>
<Relationships xmlns="http://schemas.openxmlformats.org/package/2006/relationships"><Relationship Id="rId3" Type="http://schemas.openxmlformats.org/officeDocument/2006/relationships/tags" Target="../tags/tag90.xml"/><Relationship Id="rId2" Type="http://schemas.openxmlformats.org/officeDocument/2006/relationships/tags" Target="../tags/tag89.xml"/><Relationship Id="rId1" Type="http://schemas.openxmlformats.org/officeDocument/2006/relationships/customXml" Target="../../customXml/item30.xml"/><Relationship Id="rId6" Type="http://schemas.openxmlformats.org/officeDocument/2006/relationships/slideMaster" Target="../slideMasters/slideMaster1.xml"/><Relationship Id="rId5" Type="http://schemas.openxmlformats.org/officeDocument/2006/relationships/tags" Target="../tags/tag92.xml"/><Relationship Id="rId4" Type="http://schemas.openxmlformats.org/officeDocument/2006/relationships/tags" Target="../tags/tag91.xml"/></Relationships>
</file>

<file path=ppt/slideLayouts/_rels/slideLayout33.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94.xml"/><Relationship Id="rId7" Type="http://schemas.openxmlformats.org/officeDocument/2006/relationships/tags" Target="../tags/tag98.xml"/><Relationship Id="rId2" Type="http://schemas.openxmlformats.org/officeDocument/2006/relationships/tags" Target="../tags/tag93.xml"/><Relationship Id="rId1" Type="http://schemas.openxmlformats.org/officeDocument/2006/relationships/customXml" Target="../../customXml/item23.xml"/><Relationship Id="rId6" Type="http://schemas.openxmlformats.org/officeDocument/2006/relationships/tags" Target="../tags/tag97.xml"/><Relationship Id="rId5" Type="http://schemas.openxmlformats.org/officeDocument/2006/relationships/tags" Target="../tags/tag96.xml"/><Relationship Id="rId4" Type="http://schemas.openxmlformats.org/officeDocument/2006/relationships/tags" Target="../tags/tag95.xml"/></Relationships>
</file>

<file path=ppt/slideLayouts/_rels/slideLayout3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99.xml"/></Relationships>
</file>

<file path=ppt/slideLayouts/_rels/slideLayout35.xml.rels><?xml version="1.0" encoding="UTF-8" standalone="yes"?>
<Relationships xmlns="http://schemas.openxmlformats.org/package/2006/relationships"><Relationship Id="rId3" Type="http://schemas.openxmlformats.org/officeDocument/2006/relationships/tags" Target="../tags/tag131.xml"/><Relationship Id="rId2" Type="http://schemas.openxmlformats.org/officeDocument/2006/relationships/tags" Target="../tags/tag130.xml"/><Relationship Id="rId1" Type="http://schemas.openxmlformats.org/officeDocument/2006/relationships/tags" Target="../tags/tag129.xml"/><Relationship Id="rId5" Type="http://schemas.openxmlformats.org/officeDocument/2006/relationships/image" Target="../media/image4.png"/><Relationship Id="rId4"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33.xml"/><Relationship Id="rId1" Type="http://schemas.openxmlformats.org/officeDocument/2006/relationships/tags" Target="../tags/tag132.xml"/><Relationship Id="rId4" Type="http://schemas.openxmlformats.org/officeDocument/2006/relationships/image" Target="../media/image5.png"/></Relationships>
</file>

<file path=ppt/slideLayouts/_rels/slideLayout37.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35.xml"/><Relationship Id="rId1" Type="http://schemas.openxmlformats.org/officeDocument/2006/relationships/tags" Target="../tags/tag134.xml"/></Relationships>
</file>

<file path=ppt/slideLayouts/_rels/slideLayout38.xml.rels><?xml version="1.0" encoding="UTF-8" standalone="yes"?>
<Relationships xmlns="http://schemas.openxmlformats.org/package/2006/relationships"><Relationship Id="rId3" Type="http://schemas.openxmlformats.org/officeDocument/2006/relationships/tags" Target="../tags/tag138.xml"/><Relationship Id="rId2" Type="http://schemas.openxmlformats.org/officeDocument/2006/relationships/tags" Target="../tags/tag137.xml"/><Relationship Id="rId1" Type="http://schemas.openxmlformats.org/officeDocument/2006/relationships/tags" Target="../tags/tag136.xml"/><Relationship Id="rId5" Type="http://schemas.openxmlformats.org/officeDocument/2006/relationships/image" Target="../media/image4.png"/><Relationship Id="rId4"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0.xml"/><Relationship Id="rId1" Type="http://schemas.openxmlformats.org/officeDocument/2006/relationships/tags" Target="../tags/tag139.xml"/></Relationships>
</file>

<file path=ppt/slideLayouts/_rels/slideLayout4.xml.rels><?xml version="1.0" encoding="UTF-8" standalone="yes"?>
<Relationships xmlns="http://schemas.openxmlformats.org/package/2006/relationships"><Relationship Id="rId3" Type="http://schemas.openxmlformats.org/officeDocument/2006/relationships/tags" Target="../tags/tag40.xml"/><Relationship Id="rId2" Type="http://schemas.openxmlformats.org/officeDocument/2006/relationships/tags" Target="../tags/tag39.xml"/><Relationship Id="rId1" Type="http://schemas.openxmlformats.org/officeDocument/2006/relationships/tags" Target="../tags/tag38.xml"/><Relationship Id="rId5" Type="http://schemas.openxmlformats.org/officeDocument/2006/relationships/image" Target="../media/image4.png"/><Relationship Id="rId4"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2.xml"/><Relationship Id="rId1" Type="http://schemas.openxmlformats.org/officeDocument/2006/relationships/tags" Target="../tags/tag141.xml"/><Relationship Id="rId4" Type="http://schemas.openxmlformats.org/officeDocument/2006/relationships/image" Target="../media/image2.jpg"/></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44.xml"/><Relationship Id="rId1" Type="http://schemas.openxmlformats.org/officeDocument/2006/relationships/tags" Target="../tags/tag143.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45.xml"/></Relationships>
</file>

<file path=ppt/slideLayouts/_rels/slideLayout43.xml.rels><?xml version="1.0" encoding="UTF-8" standalone="yes"?>
<Relationships xmlns="http://schemas.openxmlformats.org/package/2006/relationships"><Relationship Id="rId3" Type="http://schemas.openxmlformats.org/officeDocument/2006/relationships/tags" Target="../tags/tag147.xml"/><Relationship Id="rId2" Type="http://schemas.openxmlformats.org/officeDocument/2006/relationships/tags" Target="../tags/tag146.xml"/><Relationship Id="rId1" Type="http://schemas.openxmlformats.org/officeDocument/2006/relationships/customXml" Target="../../customXml/item40.xml"/><Relationship Id="rId5" Type="http://schemas.openxmlformats.org/officeDocument/2006/relationships/slideMaster" Target="../slideMasters/slideMaster2.xml"/><Relationship Id="rId4" Type="http://schemas.openxmlformats.org/officeDocument/2006/relationships/tags" Target="../tags/tag148.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slideMaster" Target="../slideMasters/slideMaster2.xml"/><Relationship Id="rId1" Type="http://schemas.openxmlformats.org/officeDocument/2006/relationships/customXml" Target="../../customXml/item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2.xml"/><Relationship Id="rId1" Type="http://schemas.openxmlformats.org/officeDocument/2006/relationships/tags" Target="../tags/tag4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3" Type="http://schemas.openxmlformats.org/officeDocument/2006/relationships/tags" Target="../tags/tag150.xml"/><Relationship Id="rId2" Type="http://schemas.openxmlformats.org/officeDocument/2006/relationships/tags" Target="../tags/tag149.xml"/><Relationship Id="rId1" Type="http://schemas.openxmlformats.org/officeDocument/2006/relationships/customXml" Target="../../customXml/item24.xml"/><Relationship Id="rId4"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tags" Target="../tags/tag152.xml"/><Relationship Id="rId2" Type="http://schemas.openxmlformats.org/officeDocument/2006/relationships/tags" Target="../tags/tag151.xml"/><Relationship Id="rId1" Type="http://schemas.openxmlformats.org/officeDocument/2006/relationships/customXml" Target="../../customXml/item56.xml"/><Relationship Id="rId4"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tags" Target="../tags/tag154.xml"/><Relationship Id="rId2" Type="http://schemas.openxmlformats.org/officeDocument/2006/relationships/tags" Target="../tags/tag153.xml"/><Relationship Id="rId1" Type="http://schemas.openxmlformats.org/officeDocument/2006/relationships/customXml" Target="../../customXml/item74.xml"/><Relationship Id="rId5" Type="http://schemas.openxmlformats.org/officeDocument/2006/relationships/slideMaster" Target="../slideMasters/slideMaster2.xml"/><Relationship Id="rId4" Type="http://schemas.openxmlformats.org/officeDocument/2006/relationships/tags" Target="../tags/tag155.xml"/></Relationships>
</file>

<file path=ppt/slideLayouts/_rels/slideLayout56.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56.xml"/></Relationships>
</file>

<file path=ppt/slideLayouts/_rels/slideLayout57.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57.xml"/></Relationships>
</file>

<file path=ppt/slideLayouts/_rels/slideLayout58.xml.rels><?xml version="1.0" encoding="UTF-8" standalone="yes"?>
<Relationships xmlns="http://schemas.openxmlformats.org/package/2006/relationships"><Relationship Id="rId3" Type="http://schemas.openxmlformats.org/officeDocument/2006/relationships/tags" Target="../tags/tag159.xml"/><Relationship Id="rId2" Type="http://schemas.openxmlformats.org/officeDocument/2006/relationships/tags" Target="../tags/tag158.xml"/><Relationship Id="rId1" Type="http://schemas.openxmlformats.org/officeDocument/2006/relationships/customXml" Target="../../customXml/item71.xml"/><Relationship Id="rId5" Type="http://schemas.openxmlformats.org/officeDocument/2006/relationships/slideMaster" Target="../slideMasters/slideMaster2.xml"/><Relationship Id="rId4" Type="http://schemas.openxmlformats.org/officeDocument/2006/relationships/tags" Target="../tags/tag160.xml"/></Relationships>
</file>

<file path=ppt/slideLayouts/_rels/slideLayout59.xml.rels><?xml version="1.0" encoding="UTF-8" standalone="yes"?>
<Relationships xmlns="http://schemas.openxmlformats.org/package/2006/relationships"><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customXml" Target="../../customXml/item13.xml"/><Relationship Id="rId6" Type="http://schemas.openxmlformats.org/officeDocument/2006/relationships/slideMaster" Target="../slideMasters/slideMaster2.xml"/><Relationship Id="rId5" Type="http://schemas.openxmlformats.org/officeDocument/2006/relationships/tags" Target="../tags/tag164.xml"/><Relationship Id="rId4" Type="http://schemas.openxmlformats.org/officeDocument/2006/relationships/tags" Target="../tags/tag163.xml"/></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4.xml"/><Relationship Id="rId1" Type="http://schemas.openxmlformats.org/officeDocument/2006/relationships/tags" Target="../tags/tag43.xml"/><Relationship Id="rId4" Type="http://schemas.openxmlformats.org/officeDocument/2006/relationships/image" Target="../media/image2.jpg"/></Relationships>
</file>

<file path=ppt/slideLayouts/_rels/slideLayout60.xml.rels><?xml version="1.0" encoding="UTF-8" standalone="yes"?>
<Relationships xmlns="http://schemas.openxmlformats.org/package/2006/relationships"><Relationship Id="rId3" Type="http://schemas.openxmlformats.org/officeDocument/2006/relationships/tags" Target="../tags/tag166.xml"/><Relationship Id="rId7" Type="http://schemas.openxmlformats.org/officeDocument/2006/relationships/slideMaster" Target="../slideMasters/slideMaster2.xml"/><Relationship Id="rId2" Type="http://schemas.openxmlformats.org/officeDocument/2006/relationships/tags" Target="../tags/tag165.xml"/><Relationship Id="rId1" Type="http://schemas.openxmlformats.org/officeDocument/2006/relationships/customXml" Target="../../customXml/item19.xml"/><Relationship Id="rId6" Type="http://schemas.openxmlformats.org/officeDocument/2006/relationships/tags" Target="../tags/tag169.xml"/><Relationship Id="rId5" Type="http://schemas.openxmlformats.org/officeDocument/2006/relationships/tags" Target="../tags/tag168.xml"/><Relationship Id="rId4" Type="http://schemas.openxmlformats.org/officeDocument/2006/relationships/tags" Target="../tags/tag167.xml"/></Relationships>
</file>

<file path=ppt/slideLayouts/_rels/slideLayout61.xml.rels><?xml version="1.0" encoding="UTF-8" standalone="yes"?>
<Relationships xmlns="http://schemas.openxmlformats.org/package/2006/relationships"><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customXml" Target="../../customXml/item53.xml"/><Relationship Id="rId4"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tags" Target="../tags/tag173.xml"/><Relationship Id="rId2" Type="http://schemas.openxmlformats.org/officeDocument/2006/relationships/tags" Target="../tags/tag172.xml"/><Relationship Id="rId1" Type="http://schemas.openxmlformats.org/officeDocument/2006/relationships/customXml" Target="../../customXml/item3.xml"/><Relationship Id="rId5" Type="http://schemas.openxmlformats.org/officeDocument/2006/relationships/slideMaster" Target="../slideMasters/slideMaster2.xml"/><Relationship Id="rId4" Type="http://schemas.openxmlformats.org/officeDocument/2006/relationships/tags" Target="../tags/tag174.xml"/></Relationships>
</file>

<file path=ppt/slideLayouts/_rels/slideLayout63.xml.rels><?xml version="1.0" encoding="UTF-8" standalone="yes"?>
<Relationships xmlns="http://schemas.openxmlformats.org/package/2006/relationships"><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customXml" Target="../../customXml/item45.xml"/><Relationship Id="rId5" Type="http://schemas.openxmlformats.org/officeDocument/2006/relationships/slideMaster" Target="../slideMasters/slideMaster2.xml"/><Relationship Id="rId4" Type="http://schemas.openxmlformats.org/officeDocument/2006/relationships/tags" Target="../tags/tag177.xml"/></Relationships>
</file>

<file path=ppt/slideLayouts/_rels/slideLayout64.xml.rels><?xml version="1.0" encoding="UTF-8" standalone="yes"?>
<Relationships xmlns="http://schemas.openxmlformats.org/package/2006/relationships"><Relationship Id="rId3" Type="http://schemas.openxmlformats.org/officeDocument/2006/relationships/tags" Target="../tags/tag179.xml"/><Relationship Id="rId2" Type="http://schemas.openxmlformats.org/officeDocument/2006/relationships/tags" Target="../tags/tag178.xml"/><Relationship Id="rId1" Type="http://schemas.openxmlformats.org/officeDocument/2006/relationships/customXml" Target="../../customXml/item1.xml"/><Relationship Id="rId6" Type="http://schemas.openxmlformats.org/officeDocument/2006/relationships/slideMaster" Target="../slideMasters/slideMaster2.xml"/><Relationship Id="rId5" Type="http://schemas.openxmlformats.org/officeDocument/2006/relationships/tags" Target="../tags/tag181.xml"/><Relationship Id="rId4" Type="http://schemas.openxmlformats.org/officeDocument/2006/relationships/tags" Target="../tags/tag180.xml"/></Relationships>
</file>

<file path=ppt/slideLayouts/_rels/slideLayout65.xml.rels><?xml version="1.0" encoding="UTF-8" standalone="yes"?>
<Relationships xmlns="http://schemas.openxmlformats.org/package/2006/relationships"><Relationship Id="rId3" Type="http://schemas.openxmlformats.org/officeDocument/2006/relationships/tags" Target="../tags/tag183.xml"/><Relationship Id="rId7" Type="http://schemas.openxmlformats.org/officeDocument/2006/relationships/slideMaster" Target="../slideMasters/slideMaster2.xml"/><Relationship Id="rId2" Type="http://schemas.openxmlformats.org/officeDocument/2006/relationships/tags" Target="../tags/tag182.xml"/><Relationship Id="rId1" Type="http://schemas.openxmlformats.org/officeDocument/2006/relationships/customXml" Target="../../customXml/item91.xml"/><Relationship Id="rId6" Type="http://schemas.openxmlformats.org/officeDocument/2006/relationships/tags" Target="../tags/tag186.xml"/><Relationship Id="rId5" Type="http://schemas.openxmlformats.org/officeDocument/2006/relationships/tags" Target="../tags/tag185.xml"/><Relationship Id="rId4" Type="http://schemas.openxmlformats.org/officeDocument/2006/relationships/tags" Target="../tags/tag184.xml"/></Relationships>
</file>

<file path=ppt/slideLayouts/_rels/slideLayout66.xml.rels><?xml version="1.0" encoding="UTF-8" standalone="yes"?>
<Relationships xmlns="http://schemas.openxmlformats.org/package/2006/relationships"><Relationship Id="rId3" Type="http://schemas.openxmlformats.org/officeDocument/2006/relationships/tags" Target="../tags/tag188.xml"/><Relationship Id="rId2" Type="http://schemas.openxmlformats.org/officeDocument/2006/relationships/tags" Target="../tags/tag187.xml"/><Relationship Id="rId1" Type="http://schemas.openxmlformats.org/officeDocument/2006/relationships/customXml" Target="../../customXml/item43.xml"/><Relationship Id="rId6" Type="http://schemas.openxmlformats.org/officeDocument/2006/relationships/slideMaster" Target="../slideMasters/slideMaster2.xml"/><Relationship Id="rId5" Type="http://schemas.openxmlformats.org/officeDocument/2006/relationships/tags" Target="../tags/tag190.xml"/><Relationship Id="rId4" Type="http://schemas.openxmlformats.org/officeDocument/2006/relationships/tags" Target="../tags/tag189.xml"/></Relationships>
</file>

<file path=ppt/slideLayouts/_rels/slideLayout67.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92.xml"/><Relationship Id="rId7" Type="http://schemas.openxmlformats.org/officeDocument/2006/relationships/tags" Target="../tags/tag196.xml"/><Relationship Id="rId2" Type="http://schemas.openxmlformats.org/officeDocument/2006/relationships/tags" Target="../tags/tag191.xml"/><Relationship Id="rId1" Type="http://schemas.openxmlformats.org/officeDocument/2006/relationships/customXml" Target="../../customXml/item38.xml"/><Relationship Id="rId6" Type="http://schemas.openxmlformats.org/officeDocument/2006/relationships/tags" Target="../tags/tag195.xml"/><Relationship Id="rId5" Type="http://schemas.openxmlformats.org/officeDocument/2006/relationships/tags" Target="../tags/tag194.xml"/><Relationship Id="rId4" Type="http://schemas.openxmlformats.org/officeDocument/2006/relationships/tags" Target="../tags/tag193.xml"/></Relationships>
</file>

<file path=ppt/slideLayouts/_rels/slideLayout68.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197.xml"/></Relationships>
</file>

<file path=ppt/slideLayouts/_rels/slideLayout69.xml.rels><?xml version="1.0" encoding="UTF-8" standalone="yes"?>
<Relationships xmlns="http://schemas.openxmlformats.org/package/2006/relationships"><Relationship Id="rId3" Type="http://schemas.openxmlformats.org/officeDocument/2006/relationships/tags" Target="../tags/tag229.xml"/><Relationship Id="rId2" Type="http://schemas.openxmlformats.org/officeDocument/2006/relationships/tags" Target="../tags/tag228.xml"/><Relationship Id="rId1" Type="http://schemas.openxmlformats.org/officeDocument/2006/relationships/tags" Target="../tags/tag227.xml"/><Relationship Id="rId5" Type="http://schemas.openxmlformats.org/officeDocument/2006/relationships/image" Target="../media/image4.png"/><Relationship Id="rId4"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6.xml"/><Relationship Id="rId1" Type="http://schemas.openxmlformats.org/officeDocument/2006/relationships/tags" Target="../tags/tag45.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31.xml"/><Relationship Id="rId1" Type="http://schemas.openxmlformats.org/officeDocument/2006/relationships/tags" Target="../tags/tag230.xml"/><Relationship Id="rId4" Type="http://schemas.openxmlformats.org/officeDocument/2006/relationships/image" Target="../media/image5.png"/></Relationships>
</file>

<file path=ppt/slideLayouts/_rels/slideLayout7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33.xml"/><Relationship Id="rId1" Type="http://schemas.openxmlformats.org/officeDocument/2006/relationships/tags" Target="../tags/tag232.xml"/></Relationships>
</file>

<file path=ppt/slideLayouts/_rels/slideLayout72.xml.rels><?xml version="1.0" encoding="UTF-8" standalone="yes"?>
<Relationships xmlns="http://schemas.openxmlformats.org/package/2006/relationships"><Relationship Id="rId3" Type="http://schemas.openxmlformats.org/officeDocument/2006/relationships/tags" Target="../tags/tag236.xml"/><Relationship Id="rId2" Type="http://schemas.openxmlformats.org/officeDocument/2006/relationships/tags" Target="../tags/tag235.xml"/><Relationship Id="rId1" Type="http://schemas.openxmlformats.org/officeDocument/2006/relationships/tags" Target="../tags/tag234.xml"/><Relationship Id="rId5" Type="http://schemas.openxmlformats.org/officeDocument/2006/relationships/image" Target="../media/image4.png"/><Relationship Id="rId4"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38.xml"/><Relationship Id="rId1" Type="http://schemas.openxmlformats.org/officeDocument/2006/relationships/tags" Target="../tags/tag237.xml"/></Relationships>
</file>

<file path=ppt/slideLayouts/_rels/slideLayout7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40.xml"/><Relationship Id="rId1" Type="http://schemas.openxmlformats.org/officeDocument/2006/relationships/tags" Target="../tags/tag239.xml"/></Relationships>
</file>

<file path=ppt/slideLayouts/_rels/slideLayout7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42.xml"/><Relationship Id="rId1" Type="http://schemas.openxmlformats.org/officeDocument/2006/relationships/tags" Target="../tags/tag241.xml"/></Relationships>
</file>

<file path=ppt/slideLayouts/_rels/slideLayout7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43.xml"/></Relationships>
</file>

<file path=ppt/slideLayouts/_rels/slideLayout77.xml.rels><?xml version="1.0" encoding="UTF-8" standalone="yes"?>
<Relationships xmlns="http://schemas.openxmlformats.org/package/2006/relationships"><Relationship Id="rId3" Type="http://schemas.openxmlformats.org/officeDocument/2006/relationships/tags" Target="../tags/tag245.xml"/><Relationship Id="rId2" Type="http://schemas.openxmlformats.org/officeDocument/2006/relationships/tags" Target="../tags/tag244.xml"/><Relationship Id="rId1" Type="http://schemas.openxmlformats.org/officeDocument/2006/relationships/customXml" Target="../../customXml/item59.xml"/><Relationship Id="rId5" Type="http://schemas.openxmlformats.org/officeDocument/2006/relationships/slideMaster" Target="../slideMasters/slideMaster3.xml"/><Relationship Id="rId4" Type="http://schemas.openxmlformats.org/officeDocument/2006/relationships/tags" Target="../tags/tag246.xml"/></Relationships>
</file>

<file path=ppt/slideLayouts/_rels/slideLayout7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customXml" Target="../../customXml/item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7.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tags" Target="../tags/tag248.xml"/><Relationship Id="rId2" Type="http://schemas.openxmlformats.org/officeDocument/2006/relationships/tags" Target="../tags/tag247.xml"/><Relationship Id="rId1" Type="http://schemas.openxmlformats.org/officeDocument/2006/relationships/customXml" Target="../../customXml/item76.xml"/><Relationship Id="rId4"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openxmlformats.org/officeDocument/2006/relationships/tags" Target="../tags/tag250.xml"/><Relationship Id="rId2" Type="http://schemas.openxmlformats.org/officeDocument/2006/relationships/tags" Target="../tags/tag249.xml"/><Relationship Id="rId1" Type="http://schemas.openxmlformats.org/officeDocument/2006/relationships/customXml" Target="../../customXml/item62.xml"/><Relationship Id="rId4"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tags" Target="../tags/tag252.xml"/><Relationship Id="rId2" Type="http://schemas.openxmlformats.org/officeDocument/2006/relationships/tags" Target="../tags/tag251.xml"/><Relationship Id="rId1" Type="http://schemas.openxmlformats.org/officeDocument/2006/relationships/customXml" Target="../../customXml/item87.xml"/><Relationship Id="rId5" Type="http://schemas.openxmlformats.org/officeDocument/2006/relationships/slideMaster" Target="../slideMasters/slideMaster3.xml"/><Relationship Id="rId4" Type="http://schemas.openxmlformats.org/officeDocument/2006/relationships/tags" Target="../tags/tag253.xml"/></Relationships>
</file>

<file path=ppt/slideLayouts/_rels/slideLayout8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54.xml"/></Relationships>
</file>

<file path=ppt/slideLayouts/_rels/slideLayout8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55.xml"/></Relationships>
</file>

<file path=ppt/slideLayouts/_rels/slideLayout88.xml.rels><?xml version="1.0" encoding="UTF-8" standalone="yes"?>
<Relationships xmlns="http://schemas.openxmlformats.org/package/2006/relationships"><Relationship Id="rId3" Type="http://schemas.openxmlformats.org/officeDocument/2006/relationships/tags" Target="../tags/tag257.xml"/><Relationship Id="rId2" Type="http://schemas.openxmlformats.org/officeDocument/2006/relationships/tags" Target="../tags/tag256.xml"/><Relationship Id="rId1" Type="http://schemas.openxmlformats.org/officeDocument/2006/relationships/customXml" Target="../../customXml/item39.xml"/><Relationship Id="rId5" Type="http://schemas.openxmlformats.org/officeDocument/2006/relationships/slideMaster" Target="../slideMasters/slideMaster3.xml"/><Relationship Id="rId4" Type="http://schemas.openxmlformats.org/officeDocument/2006/relationships/tags" Target="../tags/tag258.xml"/></Relationships>
</file>

<file path=ppt/slideLayouts/_rels/slideLayout89.xml.rels><?xml version="1.0" encoding="UTF-8" standalone="yes"?>
<Relationships xmlns="http://schemas.openxmlformats.org/package/2006/relationships"><Relationship Id="rId3" Type="http://schemas.openxmlformats.org/officeDocument/2006/relationships/tags" Target="../tags/tag260.xml"/><Relationship Id="rId2" Type="http://schemas.openxmlformats.org/officeDocument/2006/relationships/tags" Target="../tags/tag259.xml"/><Relationship Id="rId1" Type="http://schemas.openxmlformats.org/officeDocument/2006/relationships/customXml" Target="../../customXml/item10.xml"/><Relationship Id="rId6" Type="http://schemas.openxmlformats.org/officeDocument/2006/relationships/slideMaster" Target="../slideMasters/slideMaster3.xml"/><Relationship Id="rId5" Type="http://schemas.openxmlformats.org/officeDocument/2006/relationships/tags" Target="../tags/tag262.xml"/><Relationship Id="rId4" Type="http://schemas.openxmlformats.org/officeDocument/2006/relationships/tags" Target="../tags/tag261.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customXml" Target="../../customXml/item68.xml"/><Relationship Id="rId5" Type="http://schemas.openxmlformats.org/officeDocument/2006/relationships/slideMaster" Target="../slideMasters/slideMaster1.xml"/><Relationship Id="rId4" Type="http://schemas.openxmlformats.org/officeDocument/2006/relationships/tags" Target="../tags/tag50.xml"/></Relationships>
</file>

<file path=ppt/slideLayouts/_rels/slideLayout90.xml.rels><?xml version="1.0" encoding="UTF-8" standalone="yes"?>
<Relationships xmlns="http://schemas.openxmlformats.org/package/2006/relationships"><Relationship Id="rId3" Type="http://schemas.openxmlformats.org/officeDocument/2006/relationships/tags" Target="../tags/tag264.xml"/><Relationship Id="rId7" Type="http://schemas.openxmlformats.org/officeDocument/2006/relationships/slideMaster" Target="../slideMasters/slideMaster3.xml"/><Relationship Id="rId2" Type="http://schemas.openxmlformats.org/officeDocument/2006/relationships/tags" Target="../tags/tag263.xml"/><Relationship Id="rId1" Type="http://schemas.openxmlformats.org/officeDocument/2006/relationships/customXml" Target="../../customXml/item83.xml"/><Relationship Id="rId6" Type="http://schemas.openxmlformats.org/officeDocument/2006/relationships/tags" Target="../tags/tag267.xml"/><Relationship Id="rId5" Type="http://schemas.openxmlformats.org/officeDocument/2006/relationships/tags" Target="../tags/tag266.xml"/><Relationship Id="rId4" Type="http://schemas.openxmlformats.org/officeDocument/2006/relationships/tags" Target="../tags/tag265.xml"/></Relationships>
</file>

<file path=ppt/slideLayouts/_rels/slideLayout91.xml.rels><?xml version="1.0" encoding="UTF-8" standalone="yes"?>
<Relationships xmlns="http://schemas.openxmlformats.org/package/2006/relationships"><Relationship Id="rId3" Type="http://schemas.openxmlformats.org/officeDocument/2006/relationships/tags" Target="../tags/tag269.xml"/><Relationship Id="rId2" Type="http://schemas.openxmlformats.org/officeDocument/2006/relationships/tags" Target="../tags/tag268.xml"/><Relationship Id="rId1" Type="http://schemas.openxmlformats.org/officeDocument/2006/relationships/customXml" Target="../../customXml/item88.xml"/><Relationship Id="rId4"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tags" Target="../tags/tag271.xml"/><Relationship Id="rId2" Type="http://schemas.openxmlformats.org/officeDocument/2006/relationships/tags" Target="../tags/tag270.xml"/><Relationship Id="rId1" Type="http://schemas.openxmlformats.org/officeDocument/2006/relationships/customXml" Target="../../customXml/item8.xml"/><Relationship Id="rId5" Type="http://schemas.openxmlformats.org/officeDocument/2006/relationships/slideMaster" Target="../slideMasters/slideMaster3.xml"/><Relationship Id="rId4" Type="http://schemas.openxmlformats.org/officeDocument/2006/relationships/tags" Target="../tags/tag272.xml"/></Relationships>
</file>

<file path=ppt/slideLayouts/_rels/slideLayout93.xml.rels><?xml version="1.0" encoding="UTF-8" standalone="yes"?>
<Relationships xmlns="http://schemas.openxmlformats.org/package/2006/relationships"><Relationship Id="rId3" Type="http://schemas.openxmlformats.org/officeDocument/2006/relationships/tags" Target="../tags/tag274.xml"/><Relationship Id="rId2" Type="http://schemas.openxmlformats.org/officeDocument/2006/relationships/tags" Target="../tags/tag273.xml"/><Relationship Id="rId1" Type="http://schemas.openxmlformats.org/officeDocument/2006/relationships/customXml" Target="../../customXml/item21.xml"/><Relationship Id="rId5" Type="http://schemas.openxmlformats.org/officeDocument/2006/relationships/slideMaster" Target="../slideMasters/slideMaster3.xml"/><Relationship Id="rId4" Type="http://schemas.openxmlformats.org/officeDocument/2006/relationships/tags" Target="../tags/tag275.xml"/></Relationships>
</file>

<file path=ppt/slideLayouts/_rels/slideLayout94.xml.rels><?xml version="1.0" encoding="UTF-8" standalone="yes"?>
<Relationships xmlns="http://schemas.openxmlformats.org/package/2006/relationships"><Relationship Id="rId3" Type="http://schemas.openxmlformats.org/officeDocument/2006/relationships/tags" Target="../tags/tag277.xml"/><Relationship Id="rId2" Type="http://schemas.openxmlformats.org/officeDocument/2006/relationships/tags" Target="../tags/tag276.xml"/><Relationship Id="rId1" Type="http://schemas.openxmlformats.org/officeDocument/2006/relationships/customXml" Target="../../customXml/item55.xml"/><Relationship Id="rId6" Type="http://schemas.openxmlformats.org/officeDocument/2006/relationships/slideMaster" Target="../slideMasters/slideMaster3.xml"/><Relationship Id="rId5" Type="http://schemas.openxmlformats.org/officeDocument/2006/relationships/tags" Target="../tags/tag279.xml"/><Relationship Id="rId4" Type="http://schemas.openxmlformats.org/officeDocument/2006/relationships/tags" Target="../tags/tag278.xml"/></Relationships>
</file>

<file path=ppt/slideLayouts/_rels/slideLayout95.xml.rels><?xml version="1.0" encoding="UTF-8" standalone="yes"?>
<Relationships xmlns="http://schemas.openxmlformats.org/package/2006/relationships"><Relationship Id="rId3" Type="http://schemas.openxmlformats.org/officeDocument/2006/relationships/tags" Target="../tags/tag281.xml"/><Relationship Id="rId7" Type="http://schemas.openxmlformats.org/officeDocument/2006/relationships/slideMaster" Target="../slideMasters/slideMaster3.xml"/><Relationship Id="rId2" Type="http://schemas.openxmlformats.org/officeDocument/2006/relationships/tags" Target="../tags/tag280.xml"/><Relationship Id="rId1" Type="http://schemas.openxmlformats.org/officeDocument/2006/relationships/customXml" Target="../../customXml/item15.xml"/><Relationship Id="rId6" Type="http://schemas.openxmlformats.org/officeDocument/2006/relationships/tags" Target="../tags/tag284.xml"/><Relationship Id="rId5" Type="http://schemas.openxmlformats.org/officeDocument/2006/relationships/tags" Target="../tags/tag283.xml"/><Relationship Id="rId4" Type="http://schemas.openxmlformats.org/officeDocument/2006/relationships/tags" Target="../tags/tag282.xml"/></Relationships>
</file>

<file path=ppt/slideLayouts/_rels/slideLayout96.xml.rels><?xml version="1.0" encoding="UTF-8" standalone="yes"?>
<Relationships xmlns="http://schemas.openxmlformats.org/package/2006/relationships"><Relationship Id="rId3" Type="http://schemas.openxmlformats.org/officeDocument/2006/relationships/tags" Target="../tags/tag286.xml"/><Relationship Id="rId2" Type="http://schemas.openxmlformats.org/officeDocument/2006/relationships/tags" Target="../tags/tag285.xml"/><Relationship Id="rId1" Type="http://schemas.openxmlformats.org/officeDocument/2006/relationships/customXml" Target="../../customXml/item17.xml"/><Relationship Id="rId6" Type="http://schemas.openxmlformats.org/officeDocument/2006/relationships/slideMaster" Target="../slideMasters/slideMaster3.xml"/><Relationship Id="rId5" Type="http://schemas.openxmlformats.org/officeDocument/2006/relationships/tags" Target="../tags/tag288.xml"/><Relationship Id="rId4" Type="http://schemas.openxmlformats.org/officeDocument/2006/relationships/tags" Target="../tags/tag287.xml"/></Relationships>
</file>

<file path=ppt/slideLayouts/_rels/slideLayout97.xml.rels><?xml version="1.0" encoding="UTF-8" standalone="yes"?>
<Relationships xmlns="http://schemas.openxmlformats.org/package/2006/relationships"><Relationship Id="rId8" Type="http://schemas.openxmlformats.org/officeDocument/2006/relationships/slideMaster" Target="../slideMasters/slideMaster3.xml"/><Relationship Id="rId3" Type="http://schemas.openxmlformats.org/officeDocument/2006/relationships/tags" Target="../tags/tag290.xml"/><Relationship Id="rId7" Type="http://schemas.openxmlformats.org/officeDocument/2006/relationships/tags" Target="../tags/tag294.xml"/><Relationship Id="rId2" Type="http://schemas.openxmlformats.org/officeDocument/2006/relationships/tags" Target="../tags/tag289.xml"/><Relationship Id="rId1" Type="http://schemas.openxmlformats.org/officeDocument/2006/relationships/customXml" Target="../../customXml/item65.xml"/><Relationship Id="rId6" Type="http://schemas.openxmlformats.org/officeDocument/2006/relationships/tags" Target="../tags/tag293.xml"/><Relationship Id="rId5" Type="http://schemas.openxmlformats.org/officeDocument/2006/relationships/tags" Target="../tags/tag292.xml"/><Relationship Id="rId4" Type="http://schemas.openxmlformats.org/officeDocument/2006/relationships/tags" Target="../tags/tag291.xml"/></Relationships>
</file>

<file path=ppt/slideLayouts/_rels/slideLayout9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95.xml"/></Relationships>
</file>

<file path=ppt/slideLayouts/_rels/slideLayout99.xml.rels><?xml version="1.0" encoding="UTF-8" standalone="yes"?>
<Relationships xmlns="http://schemas.openxmlformats.org/package/2006/relationships"><Relationship Id="rId3" Type="http://schemas.openxmlformats.org/officeDocument/2006/relationships/tags" Target="../tags/tag328.xml"/><Relationship Id="rId2" Type="http://schemas.openxmlformats.org/officeDocument/2006/relationships/tags" Target="../tags/tag327.xml"/><Relationship Id="rId1" Type="http://schemas.openxmlformats.org/officeDocument/2006/relationships/tags" Target="../tags/tag326.xml"/><Relationship Id="rId5" Type="http://schemas.openxmlformats.org/officeDocument/2006/relationships/image" Target="../media/image4.png"/><Relationship Id="rId4"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sp>
        <p:nvSpPr>
          <p:cNvPr id="58" name="Rechteck 57"/>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9"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60"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1" name="Gruppieren 60"/>
          <p:cNvGrpSpPr/>
          <p:nvPr userDrawn="1"/>
        </p:nvGrpSpPr>
        <p:grpSpPr>
          <a:xfrm>
            <a:off x="2571143" y="728700"/>
            <a:ext cx="3240000" cy="2700000"/>
            <a:chOff x="2571023" y="260648"/>
            <a:chExt cx="3240000" cy="2700000"/>
          </a:xfrm>
        </p:grpSpPr>
        <p:grpSp>
          <p:nvGrpSpPr>
            <p:cNvPr id="62" name="Gruppieren 61"/>
            <p:cNvGrpSpPr>
              <a:grpSpLocks noChangeAspect="1"/>
            </p:cNvGrpSpPr>
            <p:nvPr userDrawn="1"/>
          </p:nvGrpSpPr>
          <p:grpSpPr>
            <a:xfrm>
              <a:off x="2571023" y="1880493"/>
              <a:ext cx="540000" cy="540155"/>
              <a:chOff x="13809663" y="-6451600"/>
              <a:chExt cx="5534025" cy="5535612"/>
            </a:xfrm>
          </p:grpSpPr>
          <p:sp>
            <p:nvSpPr>
              <p:cNvPr id="72"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uppieren 62"/>
            <p:cNvGrpSpPr>
              <a:grpSpLocks noChangeAspect="1"/>
            </p:cNvGrpSpPr>
            <p:nvPr userDrawn="1"/>
          </p:nvGrpSpPr>
          <p:grpSpPr>
            <a:xfrm>
              <a:off x="4731023" y="260648"/>
              <a:ext cx="1080000" cy="1082171"/>
              <a:chOff x="-15446375" y="8975725"/>
              <a:chExt cx="5534025" cy="5545138"/>
            </a:xfrm>
          </p:grpSpPr>
          <p:sp>
            <p:nvSpPr>
              <p:cNvPr id="70"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uppieren 63"/>
            <p:cNvGrpSpPr>
              <a:grpSpLocks noChangeAspect="1"/>
            </p:cNvGrpSpPr>
            <p:nvPr userDrawn="1"/>
          </p:nvGrpSpPr>
          <p:grpSpPr>
            <a:xfrm>
              <a:off x="2571023" y="260648"/>
              <a:ext cx="2160000" cy="2160000"/>
              <a:chOff x="13647738" y="-8364538"/>
              <a:chExt cx="5546725" cy="5546725"/>
            </a:xfrm>
          </p:grpSpPr>
          <p:sp>
            <p:nvSpPr>
              <p:cNvPr id="68"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uppieren 64"/>
            <p:cNvGrpSpPr>
              <a:grpSpLocks noChangeAspect="1"/>
            </p:cNvGrpSpPr>
            <p:nvPr userDrawn="1"/>
          </p:nvGrpSpPr>
          <p:grpSpPr>
            <a:xfrm>
              <a:off x="4731023" y="2420648"/>
              <a:ext cx="540000" cy="540000"/>
              <a:chOff x="12858750" y="-6226175"/>
              <a:chExt cx="5535613" cy="5535612"/>
            </a:xfrm>
          </p:grpSpPr>
          <p:sp>
            <p:nvSpPr>
              <p:cNvPr id="66"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4" name="Gruppieren 73"/>
          <p:cNvGrpSpPr/>
          <p:nvPr userDrawn="1"/>
        </p:nvGrpSpPr>
        <p:grpSpPr>
          <a:xfrm>
            <a:off x="7827487" y="2306727"/>
            <a:ext cx="2700180" cy="3246509"/>
            <a:chOff x="7827487" y="1550643"/>
            <a:chExt cx="2700180" cy="3246509"/>
          </a:xfrm>
        </p:grpSpPr>
        <p:grpSp>
          <p:nvGrpSpPr>
            <p:cNvPr id="75" name="Gruppieren 74"/>
            <p:cNvGrpSpPr>
              <a:grpSpLocks noChangeAspect="1"/>
            </p:cNvGrpSpPr>
            <p:nvPr userDrawn="1"/>
          </p:nvGrpSpPr>
          <p:grpSpPr>
            <a:xfrm>
              <a:off x="9987667" y="3173662"/>
              <a:ext cx="540000" cy="541320"/>
              <a:chOff x="-12709525" y="7950200"/>
              <a:chExt cx="5534025" cy="5546725"/>
            </a:xfrm>
            <a:solidFill>
              <a:srgbClr val="AF235F"/>
            </a:solidFill>
          </p:grpSpPr>
          <p:sp>
            <p:nvSpPr>
              <p:cNvPr id="123"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uppieren 123"/>
              <p:cNvGrpSpPr/>
              <p:nvPr/>
            </p:nvGrpSpPr>
            <p:grpSpPr>
              <a:xfrm>
                <a:off x="-10748963" y="8975725"/>
                <a:ext cx="1792288" cy="3495676"/>
                <a:chOff x="-10748963" y="8975725"/>
                <a:chExt cx="1792288" cy="3495676"/>
              </a:xfrm>
              <a:grpFill/>
            </p:grpSpPr>
            <p:sp>
              <p:nvSpPr>
                <p:cNvPr id="125"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uppieren 75"/>
            <p:cNvGrpSpPr/>
            <p:nvPr userDrawn="1"/>
          </p:nvGrpSpPr>
          <p:grpSpPr>
            <a:xfrm>
              <a:off x="8367667" y="1550643"/>
              <a:ext cx="540000" cy="540000"/>
              <a:chOff x="1609181" y="5017081"/>
              <a:chExt cx="1008000" cy="1007710"/>
            </a:xfrm>
            <a:solidFill>
              <a:srgbClr val="AF235F"/>
            </a:solidFill>
          </p:grpSpPr>
          <p:sp>
            <p:nvSpPr>
              <p:cNvPr id="113"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4" name="Gruppieren 113"/>
              <p:cNvGrpSpPr/>
              <p:nvPr/>
            </p:nvGrpSpPr>
            <p:grpSpPr>
              <a:xfrm>
                <a:off x="1748804" y="5265395"/>
                <a:ext cx="728755" cy="513105"/>
                <a:chOff x="-7535863" y="9594851"/>
                <a:chExt cx="4002087" cy="2817813"/>
              </a:xfrm>
              <a:grpFill/>
            </p:grpSpPr>
            <p:sp>
              <p:nvSpPr>
                <p:cNvPr id="115"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uppieren 76"/>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10"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uppieren 106"/>
            <p:cNvGrpSpPr>
              <a:grpSpLocks noChangeAspect="1"/>
            </p:cNvGrpSpPr>
            <p:nvPr userDrawn="1"/>
          </p:nvGrpSpPr>
          <p:grpSpPr>
            <a:xfrm>
              <a:off x="8367667" y="1550643"/>
              <a:ext cx="2160000" cy="2164339"/>
              <a:chOff x="-7237413" y="9953625"/>
              <a:chExt cx="5535613" cy="5546725"/>
            </a:xfrm>
            <a:solidFill>
              <a:schemeClr val="accent3"/>
            </a:solidFill>
          </p:grpSpPr>
          <p:sp>
            <p:nvSpPr>
              <p:cNvPr id="108"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 name="cdtRectangle 115 Id57350"/>
          <p:cNvSpPr>
            <a:spLocks noGrp="1" noChangeArrowheads="1"/>
          </p:cNvSpPr>
          <p:nvPr>
            <p:ph type="ctrTitle"/>
            <p:custDataLst>
              <p:tags r:id="rId2"/>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9"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84" name="Gruppieren 83"/>
          <p:cNvGrpSpPr/>
          <p:nvPr userDrawn="1"/>
        </p:nvGrpSpPr>
        <p:grpSpPr>
          <a:xfrm>
            <a:off x="-216000" y="-216000"/>
            <a:ext cx="12628800" cy="7290000"/>
            <a:chOff x="-216000" y="-216000"/>
            <a:chExt cx="12628800" cy="7290000"/>
          </a:xfrm>
        </p:grpSpPr>
        <p:cxnSp>
          <p:nvCxnSpPr>
            <p:cNvPr id="85" name="Gerade Verbindung 84"/>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6" name="Gerade Verbindung 105"/>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3" name="Imagen 2">
            <a:extLst>
              <a:ext uri="{FF2B5EF4-FFF2-40B4-BE49-F238E27FC236}">
                <a16:creationId xmlns:a16="http://schemas.microsoft.com/office/drawing/2014/main" id="{6A2B985E-B93E-470B-8BEC-C2F87FE4FBC6}"/>
              </a:ext>
            </a:extLst>
          </p:cNvPr>
          <p:cNvPicPr>
            <a:picLocks noChangeAspect="1"/>
          </p:cNvPicPr>
          <p:nvPr userDrawn="1"/>
        </p:nvPicPr>
        <p:blipFill>
          <a:blip r:embed="rId6"/>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2668618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e-DE"/>
              <a:t>Titelmasterformat durch Klicken bearbeiten</a:t>
            </a:r>
            <a:endParaRPr lang="en-US"/>
          </a:p>
        </p:txBody>
      </p:sp>
      <p:pic>
        <p:nvPicPr>
          <p:cNvPr id="33" name="Imagen 32">
            <a:extLst>
              <a:ext uri="{FF2B5EF4-FFF2-40B4-BE49-F238E27FC236}">
                <a16:creationId xmlns:a16="http://schemas.microsoft.com/office/drawing/2014/main" id="{47FF4983-9BE6-4095-B3BA-92923B9011D0}"/>
              </a:ext>
            </a:extLst>
          </p:cNvPr>
          <p:cNvPicPr>
            <a:picLocks noChangeAspect="1"/>
          </p:cNvPicPr>
          <p:nvPr userDrawn="1"/>
        </p:nvPicPr>
        <p:blipFill>
          <a:blip r:embed="rId3"/>
          <a:stretch>
            <a:fillRect/>
          </a:stretch>
        </p:blipFill>
        <p:spPr>
          <a:xfrm>
            <a:off x="9475709" y="487204"/>
            <a:ext cx="2103916" cy="795181"/>
          </a:xfrm>
          <a:prstGeom prst="rect">
            <a:avLst/>
          </a:prstGeom>
        </p:spPr>
      </p:pic>
    </p:spTree>
    <p:custDataLst>
      <p:custData r:id="rId1"/>
    </p:custDataLst>
    <p:extLst>
      <p:ext uri="{BB962C8B-B14F-4D97-AF65-F5344CB8AC3E}">
        <p14:creationId xmlns:p14="http://schemas.microsoft.com/office/powerpoint/2010/main" val="3366034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picture">
    <p:spTree>
      <p:nvGrpSpPr>
        <p:cNvPr id="1" name=""/>
        <p:cNvGrpSpPr/>
        <p:nvPr/>
      </p:nvGrpSpPr>
      <p:grpSpPr>
        <a:xfrm>
          <a:off x="0" y="0"/>
          <a:ext cx="0" cy="0"/>
          <a:chOff x="0" y="0"/>
          <a:chExt cx="0" cy="0"/>
        </a:xfrm>
      </p:grpSpPr>
      <p:pic>
        <p:nvPicPr>
          <p:cNvPr id="83" name="Picture 56">
            <a:extLst>
              <a:ext uri="{FF2B5EF4-FFF2-40B4-BE49-F238E27FC236}">
                <a16:creationId xmlns:a16="http://schemas.microsoft.com/office/drawing/2014/main" id="{804979F6-433D-4076-8A3E-A88FE1B843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175" y="0"/>
            <a:ext cx="12191999"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7063" y="4139290"/>
            <a:ext cx="6480000" cy="166320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Siemens Sans" pitchFamily="2" charset="0"/>
              </a:defRPr>
            </a:lvl1pPr>
          </a:lstStyle>
          <a:p>
            <a:r>
              <a:rPr lang="en-US" noProof="0" dirty="0"/>
              <a:t>Click to edit Master title style</a:t>
            </a:r>
          </a:p>
        </p:txBody>
      </p:sp>
      <p:sp>
        <p:nvSpPr>
          <p:cNvPr id="5"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noProof="0" dirty="0">
              <a:solidFill>
                <a:srgbClr val="990000"/>
              </a:solidFill>
            </a:endParaRPr>
          </a:p>
        </p:txBody>
      </p:sp>
      <p:sp>
        <p:nvSpPr>
          <p:cNvPr id="9" name="Textplatzhalter 57343"/>
          <p:cNvSpPr>
            <a:spLocks noGrp="1"/>
          </p:cNvSpPr>
          <p:nvPr>
            <p:ph type="body" sz="quarter" idx="12" hasCustomPrompt="1"/>
          </p:nvPr>
        </p:nvSpPr>
        <p:spPr bwMode="gray">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627062" y="5907600"/>
            <a:ext cx="3311525" cy="324000"/>
          </a:xfrm>
        </p:spPr>
        <p:txBody>
          <a:bodyPr lIns="216000" tIns="90000" rIns="0" bIns="46800"/>
          <a:lstStyle>
            <a:lvl1pPr algn="l">
              <a:lnSpc>
                <a:spcPct val="100000"/>
              </a:lnSpc>
              <a:defRPr sz="1000" b="1"/>
            </a:lvl1pPr>
            <a:lvl2pPr marL="1588" indent="0">
              <a:buNone/>
              <a:defRPr/>
            </a:lvl2pPr>
          </a:lstStyle>
          <a:p>
            <a:pPr lvl="0"/>
            <a:r>
              <a:rPr lang="en-US" noProof="0" dirty="0"/>
              <a:t>Please insert confidentiality note</a:t>
            </a:r>
          </a:p>
        </p:txBody>
      </p:sp>
      <p:grpSp>
        <p:nvGrpSpPr>
          <p:cNvPr id="30" name="Group 33"/>
          <p:cNvGrpSpPr>
            <a:grpSpLocks noChangeAspect="1"/>
          </p:cNvGrpSpPr>
          <p:nvPr userDrawn="1"/>
        </p:nvGrpSpPr>
        <p:grpSpPr bwMode="gray">
          <a:xfrm>
            <a:off x="9555163" y="323850"/>
            <a:ext cx="2159000" cy="9144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grpSp>
      <p:grpSp>
        <p:nvGrpSpPr>
          <p:cNvPr id="59" name="Gruppieren 58">
            <a:extLst>
              <a:ext uri="{FF2B5EF4-FFF2-40B4-BE49-F238E27FC236}">
                <a16:creationId xmlns:a16="http://schemas.microsoft.com/office/drawing/2014/main" id="{DFEF171F-8927-4AFE-B6D0-B6A774CFA96E}"/>
              </a:ext>
            </a:extLst>
          </p:cNvPr>
          <p:cNvGrpSpPr/>
          <p:nvPr userDrawn="1"/>
        </p:nvGrpSpPr>
        <p:grpSpPr>
          <a:xfrm>
            <a:off x="-216000" y="-216000"/>
            <a:ext cx="12628800" cy="7290000"/>
            <a:chOff x="-216000" y="-216000"/>
            <a:chExt cx="12628800" cy="7290000"/>
          </a:xfrm>
        </p:grpSpPr>
        <p:cxnSp>
          <p:nvCxnSpPr>
            <p:cNvPr id="61" name="Gerade Verbindung 2">
              <a:extLst>
                <a:ext uri="{FF2B5EF4-FFF2-40B4-BE49-F238E27FC236}">
                  <a16:creationId xmlns:a16="http://schemas.microsoft.com/office/drawing/2014/main" id="{E2D80481-0374-4C9A-9414-C678161EDD24}"/>
                </a:ext>
              </a:extLst>
            </p:cNvPr>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35">
              <a:extLst>
                <a:ext uri="{FF2B5EF4-FFF2-40B4-BE49-F238E27FC236}">
                  <a16:creationId xmlns:a16="http://schemas.microsoft.com/office/drawing/2014/main" id="{3D607B8D-E933-44E7-950A-8BD81961E84C}"/>
                </a:ext>
              </a:extLst>
            </p:cNvPr>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36">
              <a:extLst>
                <a:ext uri="{FF2B5EF4-FFF2-40B4-BE49-F238E27FC236}">
                  <a16:creationId xmlns:a16="http://schemas.microsoft.com/office/drawing/2014/main" id="{228F5428-A6A8-4DE7-9553-B6A3CBBCF122}"/>
                </a:ext>
              </a:extLst>
            </p:cNvPr>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37">
              <a:extLst>
                <a:ext uri="{FF2B5EF4-FFF2-40B4-BE49-F238E27FC236}">
                  <a16:creationId xmlns:a16="http://schemas.microsoft.com/office/drawing/2014/main" id="{A5886B38-CDBC-4DC9-97CF-97DC0C3F04E0}"/>
                </a:ext>
              </a:extLst>
            </p:cNvPr>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38">
              <a:extLst>
                <a:ext uri="{FF2B5EF4-FFF2-40B4-BE49-F238E27FC236}">
                  <a16:creationId xmlns:a16="http://schemas.microsoft.com/office/drawing/2014/main" id="{324F0EEB-774D-410D-8DE4-AE993DABBC44}"/>
                </a:ext>
              </a:extLst>
            </p:cNvPr>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39">
              <a:extLst>
                <a:ext uri="{FF2B5EF4-FFF2-40B4-BE49-F238E27FC236}">
                  <a16:creationId xmlns:a16="http://schemas.microsoft.com/office/drawing/2014/main" id="{CDCBA73B-F787-4A6D-94A5-0E2A22562E7F}"/>
                </a:ext>
              </a:extLst>
            </p:cNvPr>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40">
              <a:extLst>
                <a:ext uri="{FF2B5EF4-FFF2-40B4-BE49-F238E27FC236}">
                  <a16:creationId xmlns:a16="http://schemas.microsoft.com/office/drawing/2014/main" id="{D1CF6782-804C-42C6-9EBC-1D569198699D}"/>
                </a:ext>
              </a:extLst>
            </p:cNvPr>
            <p:cNvCxnSpPr/>
            <p:nvPr userDrawn="1"/>
          </p:nvCxnSpPr>
          <p:spPr bwMode="auto">
            <a:xfrm rot="5400000">
              <a:off x="12322800" y="96177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41">
              <a:extLst>
                <a:ext uri="{FF2B5EF4-FFF2-40B4-BE49-F238E27FC236}">
                  <a16:creationId xmlns:a16="http://schemas.microsoft.com/office/drawing/2014/main" id="{6A09C4ED-3FB7-4F37-90F4-A299CEC77E2A}"/>
                </a:ext>
              </a:extLst>
            </p:cNvPr>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42">
              <a:extLst>
                <a:ext uri="{FF2B5EF4-FFF2-40B4-BE49-F238E27FC236}">
                  <a16:creationId xmlns:a16="http://schemas.microsoft.com/office/drawing/2014/main" id="{A0C29BC2-5FFD-4D19-B132-FCC803612524}"/>
                </a:ext>
              </a:extLst>
            </p:cNvPr>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43">
              <a:extLst>
                <a:ext uri="{FF2B5EF4-FFF2-40B4-BE49-F238E27FC236}">
                  <a16:creationId xmlns:a16="http://schemas.microsoft.com/office/drawing/2014/main" id="{1A2A62FD-EDBE-46D6-8D4C-B5A652DA002C}"/>
                </a:ext>
              </a:extLst>
            </p:cNvPr>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44">
              <a:extLst>
                <a:ext uri="{FF2B5EF4-FFF2-40B4-BE49-F238E27FC236}">
                  <a16:creationId xmlns:a16="http://schemas.microsoft.com/office/drawing/2014/main" id="{EBC82D9B-09AE-47DF-A48A-B1B5A1AC4EEC}"/>
                </a:ext>
              </a:extLst>
            </p:cNvPr>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51">
              <a:extLst>
                <a:ext uri="{FF2B5EF4-FFF2-40B4-BE49-F238E27FC236}">
                  <a16:creationId xmlns:a16="http://schemas.microsoft.com/office/drawing/2014/main" id="{280ADB35-259B-4030-8850-B6433AE27A72}"/>
                </a:ext>
              </a:extLst>
            </p:cNvPr>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52">
              <a:extLst>
                <a:ext uri="{FF2B5EF4-FFF2-40B4-BE49-F238E27FC236}">
                  <a16:creationId xmlns:a16="http://schemas.microsoft.com/office/drawing/2014/main" id="{643FC8FC-80B5-465E-851A-27F8BC51D63E}"/>
                </a:ext>
              </a:extLst>
            </p:cNvPr>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53">
              <a:extLst>
                <a:ext uri="{FF2B5EF4-FFF2-40B4-BE49-F238E27FC236}">
                  <a16:creationId xmlns:a16="http://schemas.microsoft.com/office/drawing/2014/main" id="{F31506B2-EB7B-4E27-8B28-9754FEAB5C4A}"/>
                </a:ext>
              </a:extLst>
            </p:cNvPr>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54">
              <a:extLst>
                <a:ext uri="{FF2B5EF4-FFF2-40B4-BE49-F238E27FC236}">
                  <a16:creationId xmlns:a16="http://schemas.microsoft.com/office/drawing/2014/main" id="{C8D4A99B-DD9F-458C-94C6-87D4EA90EDB2}"/>
                </a:ext>
              </a:extLst>
            </p:cNvPr>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55">
              <a:extLst>
                <a:ext uri="{FF2B5EF4-FFF2-40B4-BE49-F238E27FC236}">
                  <a16:creationId xmlns:a16="http://schemas.microsoft.com/office/drawing/2014/main" id="{039988FB-6B8E-4627-A918-651EAB9732A1}"/>
                </a:ext>
              </a:extLst>
            </p:cNvPr>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56">
              <a:extLst>
                <a:ext uri="{FF2B5EF4-FFF2-40B4-BE49-F238E27FC236}">
                  <a16:creationId xmlns:a16="http://schemas.microsoft.com/office/drawing/2014/main" id="{5F2F6830-9BD1-4D94-9EAC-BAF25CB5D7B8}"/>
                </a:ext>
              </a:extLst>
            </p:cNvPr>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57">
              <a:extLst>
                <a:ext uri="{FF2B5EF4-FFF2-40B4-BE49-F238E27FC236}">
                  <a16:creationId xmlns:a16="http://schemas.microsoft.com/office/drawing/2014/main" id="{234A8776-32CB-4D6E-8067-607B590D4446}"/>
                </a:ext>
              </a:extLst>
            </p:cNvPr>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58">
              <a:extLst>
                <a:ext uri="{FF2B5EF4-FFF2-40B4-BE49-F238E27FC236}">
                  <a16:creationId xmlns:a16="http://schemas.microsoft.com/office/drawing/2014/main" id="{56082807-F49A-4A6C-B5C3-386CFC0C0625}"/>
                </a:ext>
              </a:extLst>
            </p:cNvPr>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59">
              <a:extLst>
                <a:ext uri="{FF2B5EF4-FFF2-40B4-BE49-F238E27FC236}">
                  <a16:creationId xmlns:a16="http://schemas.microsoft.com/office/drawing/2014/main" id="{BAD68D38-823C-4716-9B78-900CCEBF9B35}"/>
                </a:ext>
              </a:extLst>
            </p:cNvPr>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60">
              <a:extLst>
                <a:ext uri="{FF2B5EF4-FFF2-40B4-BE49-F238E27FC236}">
                  <a16:creationId xmlns:a16="http://schemas.microsoft.com/office/drawing/2014/main" id="{65294554-6544-43F8-99CE-887484301134}"/>
                </a:ext>
              </a:extLst>
            </p:cNvPr>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1">
              <a:extLst>
                <a:ext uri="{FF2B5EF4-FFF2-40B4-BE49-F238E27FC236}">
                  <a16:creationId xmlns:a16="http://schemas.microsoft.com/office/drawing/2014/main" id="{4BD5F0B3-E8DD-43B1-861F-2CBD5191EECD}"/>
                </a:ext>
              </a:extLst>
            </p:cNvPr>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00097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color fill">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8"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3"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2" name="Gruppieren 81"/>
          <p:cNvGrpSpPr/>
          <p:nvPr userDrawn="1"/>
        </p:nvGrpSpPr>
        <p:grpSpPr>
          <a:xfrm>
            <a:off x="-216000" y="-216000"/>
            <a:ext cx="12628800" cy="7290000"/>
            <a:chOff x="-216000" y="-216000"/>
            <a:chExt cx="12628800" cy="7290000"/>
          </a:xfrm>
        </p:grpSpPr>
        <p:cxnSp>
          <p:nvCxnSpPr>
            <p:cNvPr id="83" name="Gerade Verbindung 82"/>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234969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hapter title picture">
    <p:spTree>
      <p:nvGrpSpPr>
        <p:cNvPr id="1" name=""/>
        <p:cNvGrpSpPr/>
        <p:nvPr/>
      </p:nvGrpSpPr>
      <p:grpSpPr>
        <a:xfrm>
          <a:off x="0" y="0"/>
          <a:ext cx="0" cy="0"/>
          <a:chOff x="0" y="0"/>
          <a:chExt cx="0" cy="0"/>
        </a:xfrm>
      </p:grpSpPr>
      <p:sp>
        <p:nvSpPr>
          <p:cNvPr id="57" name="Rechteck 56"/>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8"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59"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0" name="Gruppieren 59"/>
          <p:cNvGrpSpPr/>
          <p:nvPr userDrawn="1"/>
        </p:nvGrpSpPr>
        <p:grpSpPr>
          <a:xfrm>
            <a:off x="2571143" y="728700"/>
            <a:ext cx="3240000" cy="2700000"/>
            <a:chOff x="2571023" y="260648"/>
            <a:chExt cx="3240000" cy="2700000"/>
          </a:xfrm>
        </p:grpSpPr>
        <p:grpSp>
          <p:nvGrpSpPr>
            <p:cNvPr id="61" name="Gruppieren 60"/>
            <p:cNvGrpSpPr>
              <a:grpSpLocks noChangeAspect="1"/>
            </p:cNvGrpSpPr>
            <p:nvPr userDrawn="1"/>
          </p:nvGrpSpPr>
          <p:grpSpPr>
            <a:xfrm>
              <a:off x="2571023" y="1880493"/>
              <a:ext cx="540000" cy="540155"/>
              <a:chOff x="13809663" y="-6451600"/>
              <a:chExt cx="5534025" cy="5535612"/>
            </a:xfrm>
          </p:grpSpPr>
          <p:sp>
            <p:nvSpPr>
              <p:cNvPr id="71"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2" name="Gruppieren 61"/>
            <p:cNvGrpSpPr>
              <a:grpSpLocks noChangeAspect="1"/>
            </p:cNvGrpSpPr>
            <p:nvPr userDrawn="1"/>
          </p:nvGrpSpPr>
          <p:grpSpPr>
            <a:xfrm>
              <a:off x="4731023" y="260648"/>
              <a:ext cx="1080000" cy="1082171"/>
              <a:chOff x="-15446375" y="8975725"/>
              <a:chExt cx="5534025" cy="5545138"/>
            </a:xfrm>
          </p:grpSpPr>
          <p:sp>
            <p:nvSpPr>
              <p:cNvPr id="69"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uppieren 62"/>
            <p:cNvGrpSpPr>
              <a:grpSpLocks noChangeAspect="1"/>
            </p:cNvGrpSpPr>
            <p:nvPr userDrawn="1"/>
          </p:nvGrpSpPr>
          <p:grpSpPr>
            <a:xfrm>
              <a:off x="2571023" y="260648"/>
              <a:ext cx="2160000" cy="2160000"/>
              <a:chOff x="13647738" y="-8364538"/>
              <a:chExt cx="5546725" cy="5546725"/>
            </a:xfrm>
          </p:grpSpPr>
          <p:sp>
            <p:nvSpPr>
              <p:cNvPr id="67"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uppieren 63"/>
            <p:cNvGrpSpPr>
              <a:grpSpLocks noChangeAspect="1"/>
            </p:cNvGrpSpPr>
            <p:nvPr userDrawn="1"/>
          </p:nvGrpSpPr>
          <p:grpSpPr>
            <a:xfrm>
              <a:off x="4731023" y="2420648"/>
              <a:ext cx="540000" cy="540000"/>
              <a:chOff x="12858750" y="-6226175"/>
              <a:chExt cx="5535613" cy="5535612"/>
            </a:xfrm>
          </p:grpSpPr>
          <p:sp>
            <p:nvSpPr>
              <p:cNvPr id="65"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3" name="Gruppieren 72"/>
          <p:cNvGrpSpPr/>
          <p:nvPr userDrawn="1"/>
        </p:nvGrpSpPr>
        <p:grpSpPr>
          <a:xfrm>
            <a:off x="7827487" y="2306727"/>
            <a:ext cx="2700180" cy="3246509"/>
            <a:chOff x="7827487" y="1550643"/>
            <a:chExt cx="2700180" cy="3246509"/>
          </a:xfrm>
        </p:grpSpPr>
        <p:grpSp>
          <p:nvGrpSpPr>
            <p:cNvPr id="74" name="Gruppieren 73"/>
            <p:cNvGrpSpPr>
              <a:grpSpLocks noChangeAspect="1"/>
            </p:cNvGrpSpPr>
            <p:nvPr userDrawn="1"/>
          </p:nvGrpSpPr>
          <p:grpSpPr>
            <a:xfrm>
              <a:off x="9987667" y="3173662"/>
              <a:ext cx="540000" cy="541320"/>
              <a:chOff x="-12709525" y="7950200"/>
              <a:chExt cx="5534025" cy="5546725"/>
            </a:xfrm>
            <a:solidFill>
              <a:srgbClr val="AF235F"/>
            </a:solidFill>
          </p:grpSpPr>
          <p:sp>
            <p:nvSpPr>
              <p:cNvPr id="121"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22" name="Gruppieren 121"/>
              <p:cNvGrpSpPr/>
              <p:nvPr/>
            </p:nvGrpSpPr>
            <p:grpSpPr>
              <a:xfrm>
                <a:off x="-10748963" y="8975725"/>
                <a:ext cx="1792288" cy="3495676"/>
                <a:chOff x="-10748963" y="8975725"/>
                <a:chExt cx="1792288" cy="3495676"/>
              </a:xfrm>
              <a:grpFill/>
            </p:grpSpPr>
            <p:sp>
              <p:nvSpPr>
                <p:cNvPr id="123"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5" name="Gruppieren 74"/>
            <p:cNvGrpSpPr/>
            <p:nvPr userDrawn="1"/>
          </p:nvGrpSpPr>
          <p:grpSpPr>
            <a:xfrm>
              <a:off x="8367667" y="1550643"/>
              <a:ext cx="540000" cy="540000"/>
              <a:chOff x="1609181" y="5017081"/>
              <a:chExt cx="1008000" cy="1007710"/>
            </a:xfrm>
            <a:solidFill>
              <a:srgbClr val="AF235F"/>
            </a:solidFill>
          </p:grpSpPr>
          <p:sp>
            <p:nvSpPr>
              <p:cNvPr id="111"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2" name="Gruppieren 111"/>
              <p:cNvGrpSpPr/>
              <p:nvPr/>
            </p:nvGrpSpPr>
            <p:grpSpPr>
              <a:xfrm>
                <a:off x="1748804" y="5265395"/>
                <a:ext cx="728755" cy="513105"/>
                <a:chOff x="-7535863" y="9594851"/>
                <a:chExt cx="4002087" cy="2817813"/>
              </a:xfrm>
              <a:grpFill/>
            </p:grpSpPr>
            <p:sp>
              <p:nvSpPr>
                <p:cNvPr id="113"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6" name="Gruppieren 75"/>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08"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7" name="Gruppieren 76"/>
            <p:cNvGrpSpPr>
              <a:grpSpLocks noChangeAspect="1"/>
            </p:cNvGrpSpPr>
            <p:nvPr userDrawn="1"/>
          </p:nvGrpSpPr>
          <p:grpSpPr>
            <a:xfrm>
              <a:off x="8367667" y="1550643"/>
              <a:ext cx="2160000" cy="2164339"/>
              <a:chOff x="-7237413" y="9953625"/>
              <a:chExt cx="5535613" cy="5546725"/>
            </a:xfrm>
            <a:solidFill>
              <a:schemeClr val="accent3"/>
            </a:solidFill>
          </p:grpSpPr>
          <p:sp>
            <p:nvSpPr>
              <p:cNvPr id="106"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 name="cdtRectangle 115 Id57350"/>
          <p:cNvSpPr>
            <a:spLocks noGrp="1" noChangeArrowheads="1"/>
          </p:cNvSpPr>
          <p:nvPr>
            <p:ph type="ctrTitle"/>
            <p:custDataLst>
              <p:tags r:id="rId2"/>
            </p:custDataLst>
          </p:nvPr>
        </p:nvSpPr>
        <p:spPr bwMode="ltGray">
          <a:xfrm>
            <a:off x="627063" y="3891286"/>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30"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3" name="Gruppieren 82"/>
          <p:cNvGrpSpPr/>
          <p:nvPr userDrawn="1"/>
        </p:nvGrpSpPr>
        <p:grpSpPr>
          <a:xfrm>
            <a:off x="-216000" y="-216000"/>
            <a:ext cx="12628800" cy="7290000"/>
            <a:chOff x="-216000" y="-216000"/>
            <a:chExt cx="12628800" cy="7290000"/>
          </a:xfrm>
        </p:grpSpPr>
        <p:cxnSp>
          <p:nvCxnSpPr>
            <p:cNvPr id="84" name="Gerade Verbindung 83"/>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321692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hapter title color fill">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891600"/>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29"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0" name="Gruppieren 79"/>
          <p:cNvGrpSpPr/>
          <p:nvPr userDrawn="1"/>
        </p:nvGrpSpPr>
        <p:grpSpPr>
          <a:xfrm>
            <a:off x="-216000" y="-216000"/>
            <a:ext cx="12628800" cy="7290000"/>
            <a:chOff x="-216000" y="-216000"/>
            <a:chExt cx="12628800" cy="7290000"/>
          </a:xfrm>
        </p:grpSpPr>
        <p:cxnSp>
          <p:nvCxnSpPr>
            <p:cNvPr id="81" name="Gerade Verbindung 80"/>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920286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hapter title Dynamic Petrol">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3"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486486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hapter title Blue light">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286010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4658996" y="1439999"/>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4400" cy="4752000"/>
          </a:xfrm>
        </p:spPr>
        <p:txBody>
          <a:bodyPr tIns="1800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161441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627063" y="1440000"/>
            <a:ext cx="3887914"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4658995" y="1440000"/>
            <a:ext cx="7539355"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132951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grpSp>
        <p:nvGrpSpPr>
          <p:cNvPr id="5" name="Group 33"/>
          <p:cNvGrpSpPr>
            <a:grpSpLocks noChangeAspect="1"/>
          </p:cNvGrpSpPr>
          <p:nvPr userDrawn="1"/>
        </p:nvGrpSpPr>
        <p:grpSpPr bwMode="auto">
          <a:xfrm>
            <a:off x="9555163" y="323850"/>
            <a:ext cx="2159000" cy="914400"/>
            <a:chOff x="6019" y="204"/>
            <a:chExt cx="1360" cy="576"/>
          </a:xfrm>
        </p:grpSpPr>
        <p:sp>
          <p:nvSpPr>
            <p:cNvPr id="6"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
        <p:nvSpPr>
          <p:cNvPr id="3" name="Titel 2"/>
          <p:cNvSpPr>
            <a:spLocks noGrp="1"/>
          </p:cNvSpPr>
          <p:nvPr>
            <p:ph type="title"/>
          </p:nvPr>
        </p:nvSpPr>
        <p:spPr/>
        <p:txBody>
          <a:bodyPr/>
          <a:lstStyle/>
          <a:p>
            <a:r>
              <a:rPr lang="de-DE"/>
              <a:t>Titelmasterformat durch Klicken bearbeiten</a:t>
            </a:r>
            <a:endParaRPr lang="en-US"/>
          </a:p>
        </p:txBody>
      </p:sp>
    </p:spTree>
    <p:custDataLst>
      <p:custData r:id="rId1"/>
    </p:custDataLst>
    <p:extLst>
      <p:ext uri="{BB962C8B-B14F-4D97-AF65-F5344CB8AC3E}">
        <p14:creationId xmlns:p14="http://schemas.microsoft.com/office/powerpoint/2010/main" val="102675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449308"/>
            <a:ext cx="12204000" cy="4752000"/>
          </a:xfrm>
        </p:spPr>
        <p:txBody>
          <a:bodyPr tIns="1800000"/>
          <a:lstStyle>
            <a:lvl1pPr algn="ctr">
              <a:defRPr/>
            </a:lvl1pPr>
          </a:lstStyle>
          <a:p>
            <a:endParaRPr lang="fr-FR" dirty="0"/>
          </a:p>
        </p:txBody>
      </p:sp>
      <p:grpSp>
        <p:nvGrpSpPr>
          <p:cNvPr id="5"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22980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449308"/>
            <a:ext cx="12204000" cy="4752000"/>
          </a:xfrm>
        </p:spPr>
        <p:txBody>
          <a:bodyPr tIns="1800000"/>
          <a:lstStyle>
            <a:lvl1pPr algn="ctr">
              <a:defRPr/>
            </a:lvl1pPr>
          </a:lstStyle>
          <a:p>
            <a:endParaRPr lang="fr-FR"/>
          </a:p>
        </p:txBody>
      </p:sp>
      <p:grpSp>
        <p:nvGrpSpPr>
          <p:cNvPr id="5"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331440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12196800" cy="6858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1452182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spTree>
      <p:nvGrpSpPr>
        <p:cNvPr id="1" name=""/>
        <p:cNvGrpSpPr/>
        <p:nvPr/>
      </p:nvGrpSpPr>
      <p:grpSpPr>
        <a:xfrm>
          <a:off x="0" y="0"/>
          <a:ext cx="0" cy="0"/>
          <a:chOff x="0" y="0"/>
          <a:chExt cx="0" cy="0"/>
        </a:xfrm>
      </p:grpSpPr>
      <p:grpSp>
        <p:nvGrpSpPr>
          <p:cNvPr id="7" name="Gruppieren 6"/>
          <p:cNvGrpSpPr/>
          <p:nvPr userDrawn="1"/>
        </p:nvGrpSpPr>
        <p:grpSpPr>
          <a:xfrm>
            <a:off x="0" y="0"/>
            <a:ext cx="12198350" cy="6861907"/>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3390877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spTree>
      <p:nvGrpSpPr>
        <p:cNvPr id="1" name=""/>
        <p:cNvGrpSpPr/>
        <p:nvPr/>
      </p:nvGrpSpPr>
      <p:grpSpPr>
        <a:xfrm>
          <a:off x="0" y="0"/>
          <a:ext cx="0" cy="0"/>
          <a:chOff x="0" y="0"/>
          <a:chExt cx="0" cy="0"/>
        </a:xfrm>
      </p:grpSpPr>
      <p:sp>
        <p:nvSpPr>
          <p:cNvPr id="3" name="Rechteck 2"/>
          <p:cNvSpPr/>
          <p:nvPr userDrawn="1"/>
        </p:nvSpPr>
        <p:spPr bwMode="auto">
          <a:xfrm>
            <a:off x="0" y="0"/>
            <a:ext cx="12198350" cy="6861907"/>
          </a:xfrm>
          <a:prstGeom prst="rect">
            <a:avLst/>
          </a:prstGeom>
          <a:solidFill>
            <a:srgbClr val="50BED7"/>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2509733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611813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900772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6243638"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92378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440000"/>
            <a:ext cx="5472000" cy="2304000"/>
          </a:xfrm>
        </p:spPr>
        <p:txBody>
          <a:bodyPr tIns="648000"/>
          <a:lstStyle>
            <a:lvl1pPr algn="ctr">
              <a:defRPr/>
            </a:lvl1pPr>
          </a:lstStyle>
          <a:p>
            <a:endParaRPr lang="fr-FR" dirty="0"/>
          </a:p>
        </p:txBody>
      </p:sp>
      <p:sp>
        <p:nvSpPr>
          <p:cNvPr id="6" name="Bildplatzhalter 4"/>
          <p:cNvSpPr>
            <a:spLocks noGrp="1"/>
          </p:cNvSpPr>
          <p:nvPr>
            <p:ph type="pic" sz="quarter" idx="11"/>
          </p:nvPr>
        </p:nvSpPr>
        <p:spPr>
          <a:xfrm>
            <a:off x="6243637" y="3888000"/>
            <a:ext cx="5472000" cy="2304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2497337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627063" y="1440000"/>
            <a:ext cx="5904000"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746000"/>
            <a:ext cx="5472000" cy="1998000"/>
          </a:xfrm>
        </p:spPr>
        <p:txBody>
          <a:bodyPr tIns="648000"/>
          <a:lstStyle>
            <a:lvl1pPr algn="ctr">
              <a:defRPr/>
            </a:lvl1pPr>
          </a:lstStyle>
          <a:p>
            <a:endParaRPr lang="fr-FR" dirty="0"/>
          </a:p>
        </p:txBody>
      </p:sp>
      <p:sp>
        <p:nvSpPr>
          <p:cNvPr id="6" name="Bildplatzhalter 4"/>
          <p:cNvSpPr>
            <a:spLocks noGrp="1"/>
          </p:cNvSpPr>
          <p:nvPr>
            <p:ph type="pic" sz="quarter" idx="11"/>
          </p:nvPr>
        </p:nvSpPr>
        <p:spPr>
          <a:xfrm>
            <a:off x="6243637" y="3888000"/>
            <a:ext cx="5472000" cy="1998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534714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96730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360045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370388"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8115750"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420036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12196800" cy="6858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293159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627063"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6243638"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627063"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6243638"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84626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621145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636221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152766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5"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668022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259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362400" y="1440000"/>
            <a:ext cx="2736775"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43638" y="1440000"/>
            <a:ext cx="2592387"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06962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375612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7063"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4804025"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9555163" y="323850"/>
            <a:ext cx="2159000" cy="9144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651606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4658996" y="1440000"/>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4400" cy="4752000"/>
          </a:xfrm>
        </p:spPr>
        <p:txBody>
          <a:bodyPr tIns="1800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3576102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sp>
        <p:nvSpPr>
          <p:cNvPr id="58" name="Rechteck 57"/>
          <p:cNvSpPr/>
          <p:nvPr userDrawn="1"/>
        </p:nvSpPr>
        <p:spPr bwMode="auto">
          <a:xfrm>
            <a:off x="776" y="0"/>
            <a:ext cx="12196800" cy="6858000"/>
          </a:xfrm>
          <a:prstGeom prst="rect">
            <a:avLst/>
          </a:prstGeom>
          <a:solidFill>
            <a:schemeClr val="accent2">
              <a:lumMod val="40000"/>
              <a:lumOff val="60000"/>
            </a:schemeClr>
          </a:solidFill>
          <a:ln>
            <a:noFill/>
          </a:ln>
          <a:effectLst/>
        </p:spPr>
        <p:txBody>
          <a:bodyPr wrap="square" lIns="107944" tIns="53972" rIns="107944" bIns="53972" numCol="1" spcCol="72000" rtlCol="0" anchor="ctr">
            <a:noAutofit/>
          </a:bodyPr>
          <a:lstStyle/>
          <a:p>
            <a:pPr algn="ctr">
              <a:lnSpc>
                <a:spcPct val="110000"/>
              </a:lnSpc>
              <a:spcBef>
                <a:spcPct val="0"/>
              </a:spcBef>
              <a:buFont typeface="Arial" charset="0"/>
              <a:buNone/>
            </a:pPr>
            <a:endParaRPr lang="de-DE" sz="1799" dirty="0">
              <a:solidFill>
                <a:schemeClr val="tx1"/>
              </a:solidFill>
              <a:latin typeface="+mn-lt"/>
              <a:ea typeface="Arial" panose="020B0604020202020204" pitchFamily="34" charset="-128"/>
              <a:cs typeface="Arial" panose="020B0604020202020204" pitchFamily="34" charset="-128"/>
            </a:endParaRPr>
          </a:p>
        </p:txBody>
      </p:sp>
      <p:pic>
        <p:nvPicPr>
          <p:cNvPr id="59"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6"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60"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61" name="Gruppieren 60"/>
          <p:cNvGrpSpPr/>
          <p:nvPr userDrawn="1"/>
        </p:nvGrpSpPr>
        <p:grpSpPr>
          <a:xfrm>
            <a:off x="2571144" y="728700"/>
            <a:ext cx="3240000" cy="2700000"/>
            <a:chOff x="2571023" y="260648"/>
            <a:chExt cx="3240000" cy="2700000"/>
          </a:xfrm>
        </p:grpSpPr>
        <p:grpSp>
          <p:nvGrpSpPr>
            <p:cNvPr id="62" name="Gruppieren 61"/>
            <p:cNvGrpSpPr>
              <a:grpSpLocks noChangeAspect="1"/>
            </p:cNvGrpSpPr>
            <p:nvPr userDrawn="1"/>
          </p:nvGrpSpPr>
          <p:grpSpPr>
            <a:xfrm>
              <a:off x="2571023" y="1880493"/>
              <a:ext cx="540000" cy="540155"/>
              <a:chOff x="13809663" y="-6451600"/>
              <a:chExt cx="5534025" cy="5535612"/>
            </a:xfrm>
          </p:grpSpPr>
          <p:sp>
            <p:nvSpPr>
              <p:cNvPr id="72"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73"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3" name="Gruppieren 62"/>
            <p:cNvGrpSpPr>
              <a:grpSpLocks noChangeAspect="1"/>
            </p:cNvGrpSpPr>
            <p:nvPr userDrawn="1"/>
          </p:nvGrpSpPr>
          <p:grpSpPr>
            <a:xfrm>
              <a:off x="4731023" y="260648"/>
              <a:ext cx="1080000" cy="1082171"/>
              <a:chOff x="-15446375" y="8975725"/>
              <a:chExt cx="5534025" cy="5545138"/>
            </a:xfrm>
          </p:grpSpPr>
          <p:sp>
            <p:nvSpPr>
              <p:cNvPr id="70"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71"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4" name="Gruppieren 63"/>
            <p:cNvGrpSpPr>
              <a:grpSpLocks noChangeAspect="1"/>
            </p:cNvGrpSpPr>
            <p:nvPr userDrawn="1"/>
          </p:nvGrpSpPr>
          <p:grpSpPr>
            <a:xfrm>
              <a:off x="2571023" y="260648"/>
              <a:ext cx="2160000" cy="2160000"/>
              <a:chOff x="13647738" y="-8364538"/>
              <a:chExt cx="5546725" cy="5546725"/>
            </a:xfrm>
          </p:grpSpPr>
          <p:sp>
            <p:nvSpPr>
              <p:cNvPr id="68"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69"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5" name="Gruppieren 64"/>
            <p:cNvGrpSpPr>
              <a:grpSpLocks noChangeAspect="1"/>
            </p:cNvGrpSpPr>
            <p:nvPr userDrawn="1"/>
          </p:nvGrpSpPr>
          <p:grpSpPr>
            <a:xfrm>
              <a:off x="4731023" y="2420648"/>
              <a:ext cx="540000" cy="540000"/>
              <a:chOff x="12858750" y="-6226175"/>
              <a:chExt cx="5535613" cy="5535612"/>
            </a:xfrm>
          </p:grpSpPr>
          <p:sp>
            <p:nvSpPr>
              <p:cNvPr id="66"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67"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4" name="Gruppieren 73"/>
          <p:cNvGrpSpPr/>
          <p:nvPr userDrawn="1"/>
        </p:nvGrpSpPr>
        <p:grpSpPr>
          <a:xfrm>
            <a:off x="7827488" y="2306729"/>
            <a:ext cx="2700180" cy="3246509"/>
            <a:chOff x="7827487" y="1550643"/>
            <a:chExt cx="2700180" cy="3246509"/>
          </a:xfrm>
        </p:grpSpPr>
        <p:grpSp>
          <p:nvGrpSpPr>
            <p:cNvPr id="75" name="Gruppieren 74"/>
            <p:cNvGrpSpPr>
              <a:grpSpLocks noChangeAspect="1"/>
            </p:cNvGrpSpPr>
            <p:nvPr userDrawn="1"/>
          </p:nvGrpSpPr>
          <p:grpSpPr>
            <a:xfrm>
              <a:off x="9987667" y="3173662"/>
              <a:ext cx="540000" cy="541320"/>
              <a:chOff x="-12709525" y="7950200"/>
              <a:chExt cx="5534025" cy="5546725"/>
            </a:xfrm>
            <a:solidFill>
              <a:srgbClr val="AF235F"/>
            </a:solidFill>
          </p:grpSpPr>
          <p:sp>
            <p:nvSpPr>
              <p:cNvPr id="123"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nvGrpSpPr>
              <p:cNvPr id="124" name="Gruppieren 123"/>
              <p:cNvGrpSpPr/>
              <p:nvPr/>
            </p:nvGrpSpPr>
            <p:grpSpPr>
              <a:xfrm>
                <a:off x="-10748963" y="8975725"/>
                <a:ext cx="1792288" cy="3495676"/>
                <a:chOff x="-10748963" y="8975725"/>
                <a:chExt cx="1792288" cy="3495676"/>
              </a:xfrm>
              <a:grpFill/>
            </p:grpSpPr>
            <p:sp>
              <p:nvSpPr>
                <p:cNvPr id="125"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6"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7"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8"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6" name="Gruppieren 75"/>
            <p:cNvGrpSpPr/>
            <p:nvPr userDrawn="1"/>
          </p:nvGrpSpPr>
          <p:grpSpPr>
            <a:xfrm>
              <a:off x="8367667" y="1550643"/>
              <a:ext cx="540000" cy="540000"/>
              <a:chOff x="1609181" y="5017081"/>
              <a:chExt cx="1008000" cy="1007710"/>
            </a:xfrm>
            <a:solidFill>
              <a:srgbClr val="AF235F"/>
            </a:solidFill>
          </p:grpSpPr>
          <p:sp>
            <p:nvSpPr>
              <p:cNvPr id="113"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nvGrpSpPr>
              <p:cNvPr id="114" name="Gruppieren 113"/>
              <p:cNvGrpSpPr/>
              <p:nvPr/>
            </p:nvGrpSpPr>
            <p:grpSpPr>
              <a:xfrm>
                <a:off x="1748804" y="5265395"/>
                <a:ext cx="728755" cy="513105"/>
                <a:chOff x="-7535863" y="9594851"/>
                <a:chExt cx="4002087" cy="2817813"/>
              </a:xfrm>
              <a:grpFill/>
            </p:grpSpPr>
            <p:sp>
              <p:nvSpPr>
                <p:cNvPr id="115"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6"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7"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8"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9"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0"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1"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2"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7" name="Gruppieren 76"/>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10"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1"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2"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107" name="Gruppieren 106"/>
            <p:cNvGrpSpPr>
              <a:grpSpLocks noChangeAspect="1"/>
            </p:cNvGrpSpPr>
            <p:nvPr userDrawn="1"/>
          </p:nvGrpSpPr>
          <p:grpSpPr>
            <a:xfrm>
              <a:off x="8367667" y="1550643"/>
              <a:ext cx="2160000" cy="2164339"/>
              <a:chOff x="-7237413" y="9953625"/>
              <a:chExt cx="5535613" cy="5546725"/>
            </a:xfrm>
            <a:solidFill>
              <a:schemeClr val="accent3"/>
            </a:solidFill>
          </p:grpSpPr>
          <p:sp>
            <p:nvSpPr>
              <p:cNvPr id="108"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09"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sp>
        <p:nvSpPr>
          <p:cNvPr id="4" name="cdtRectangle 115 Id57350"/>
          <p:cNvSpPr>
            <a:spLocks noGrp="1" noChangeArrowheads="1"/>
          </p:cNvSpPr>
          <p:nvPr>
            <p:ph type="ctrTitle"/>
            <p:custDataLst>
              <p:tags r:id="rId2"/>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9"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999" b="1"/>
            </a:lvl1pPr>
            <a:lvl2pPr marL="1587" indent="0">
              <a:buNone/>
              <a:defRPr/>
            </a:lvl2pPr>
          </a:lstStyle>
          <a:p>
            <a:pPr lvl="0"/>
            <a:r>
              <a:rPr lang="de-DE"/>
              <a:t>Please insert Internity note</a:t>
            </a:r>
            <a:endParaRPr lang="de-DE" dirty="0"/>
          </a:p>
        </p:txBody>
      </p:sp>
      <p:grpSp>
        <p:nvGrpSpPr>
          <p:cNvPr id="34" name="Group 33"/>
          <p:cNvGrpSpPr>
            <a:grpSpLocks noChangeAspect="1"/>
          </p:cNvGrpSpPr>
          <p:nvPr userDrawn="1"/>
        </p:nvGrpSpPr>
        <p:grpSpPr bwMode="auto">
          <a:xfrm>
            <a:off x="9555163" y="323850"/>
            <a:ext cx="2159000" cy="9144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4" name="Gruppieren 83"/>
          <p:cNvGrpSpPr/>
          <p:nvPr userDrawn="1"/>
        </p:nvGrpSpPr>
        <p:grpSpPr>
          <a:xfrm>
            <a:off x="-216000" y="-216000"/>
            <a:ext cx="12628800" cy="7290000"/>
            <a:chOff x="-216000" y="-216000"/>
            <a:chExt cx="12628800" cy="7290000"/>
          </a:xfrm>
        </p:grpSpPr>
        <p:cxnSp>
          <p:nvCxnSpPr>
            <p:cNvPr id="85" name="Gerade Verbindung 84"/>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6" name="Gerade Verbindung 105"/>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998306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5340350" y="0"/>
            <a:ext cx="6858000" cy="6858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5B7AF9C2-7F7E-464E-8999-C311745834C1}"/>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D44F9207-9574-4176-AC6A-8550D53A45CC}"/>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a:extLst>
                <a:ext uri="{FF2B5EF4-FFF2-40B4-BE49-F238E27FC236}">
                  <a16:creationId xmlns:a16="http://schemas.microsoft.com/office/drawing/2014/main" id="{1C135669-DC7B-4468-82D7-1BA7D2AF2590}"/>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a:extLst>
                <a:ext uri="{FF2B5EF4-FFF2-40B4-BE49-F238E27FC236}">
                  <a16:creationId xmlns:a16="http://schemas.microsoft.com/office/drawing/2014/main" id="{A2DA77B2-825A-4CA9-9892-A50BEAD54B8C}"/>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a:extLst>
                <a:ext uri="{FF2B5EF4-FFF2-40B4-BE49-F238E27FC236}">
                  <a16:creationId xmlns:a16="http://schemas.microsoft.com/office/drawing/2014/main" id="{5FF1EA78-FFF3-4C57-B393-9311509145C6}"/>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a:extLst>
                <a:ext uri="{FF2B5EF4-FFF2-40B4-BE49-F238E27FC236}">
                  <a16:creationId xmlns:a16="http://schemas.microsoft.com/office/drawing/2014/main" id="{AC176B0D-F9E9-48A6-90A3-193D73DF96C1}"/>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a:extLst>
                <a:ext uri="{FF2B5EF4-FFF2-40B4-BE49-F238E27FC236}">
                  <a16:creationId xmlns:a16="http://schemas.microsoft.com/office/drawing/2014/main" id="{C92FAB17-913A-4E79-AA7F-E864A7C8701D}"/>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a:extLst>
                <a:ext uri="{FF2B5EF4-FFF2-40B4-BE49-F238E27FC236}">
                  <a16:creationId xmlns:a16="http://schemas.microsoft.com/office/drawing/2014/main" id="{0649250E-8B2B-4074-BFEC-8366ECC45009}"/>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a:extLst>
                <a:ext uri="{FF2B5EF4-FFF2-40B4-BE49-F238E27FC236}">
                  <a16:creationId xmlns:a16="http://schemas.microsoft.com/office/drawing/2014/main" id="{CEF200E5-DBB0-4A41-846E-76F2EEC6363F}"/>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a:extLst>
                <a:ext uri="{FF2B5EF4-FFF2-40B4-BE49-F238E27FC236}">
                  <a16:creationId xmlns:a16="http://schemas.microsoft.com/office/drawing/2014/main" id="{C85675D2-2DB5-4242-A836-78AA769268A7}"/>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a:extLst>
                <a:ext uri="{FF2B5EF4-FFF2-40B4-BE49-F238E27FC236}">
                  <a16:creationId xmlns:a16="http://schemas.microsoft.com/office/drawing/2014/main" id="{4FEC3CE4-4318-4959-981A-3652BF2C7FCE}"/>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a:extLst>
                <a:ext uri="{FF2B5EF4-FFF2-40B4-BE49-F238E27FC236}">
                  <a16:creationId xmlns:a16="http://schemas.microsoft.com/office/drawing/2014/main" id="{477A6DAA-6D77-486F-8D14-EBB7792A84DA}"/>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a:extLst>
                <a:ext uri="{FF2B5EF4-FFF2-40B4-BE49-F238E27FC236}">
                  <a16:creationId xmlns:a16="http://schemas.microsoft.com/office/drawing/2014/main" id="{48C4DC1A-8B7E-47C8-B925-F542D78A3C74}"/>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a:extLst>
                <a:ext uri="{FF2B5EF4-FFF2-40B4-BE49-F238E27FC236}">
                  <a16:creationId xmlns:a16="http://schemas.microsoft.com/office/drawing/2014/main" id="{ACD877B1-7DE8-4FFA-810C-AA6CB866349A}"/>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a:extLst>
                <a:ext uri="{FF2B5EF4-FFF2-40B4-BE49-F238E27FC236}">
                  <a16:creationId xmlns:a16="http://schemas.microsoft.com/office/drawing/2014/main" id="{A57F1E22-49D0-4122-B45F-B80714231405}"/>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a:extLst>
                <a:ext uri="{FF2B5EF4-FFF2-40B4-BE49-F238E27FC236}">
                  <a16:creationId xmlns:a16="http://schemas.microsoft.com/office/drawing/2014/main" id="{14AAD393-F5A1-4028-B308-D82A432F394A}"/>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a:extLst>
                <a:ext uri="{FF2B5EF4-FFF2-40B4-BE49-F238E27FC236}">
                  <a16:creationId xmlns:a16="http://schemas.microsoft.com/office/drawing/2014/main" id="{D9F48C05-2E68-4298-BAEF-AF95CC24594F}"/>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a:extLst>
                <a:ext uri="{FF2B5EF4-FFF2-40B4-BE49-F238E27FC236}">
                  <a16:creationId xmlns:a16="http://schemas.microsoft.com/office/drawing/2014/main" id="{C0E37C4E-9C38-4E6C-91E2-D1753A3D8838}"/>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a:extLst>
                <a:ext uri="{FF2B5EF4-FFF2-40B4-BE49-F238E27FC236}">
                  <a16:creationId xmlns:a16="http://schemas.microsoft.com/office/drawing/2014/main" id="{347294A0-0575-4E4E-B979-03B95E73C7D0}"/>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a:extLst>
                <a:ext uri="{FF2B5EF4-FFF2-40B4-BE49-F238E27FC236}">
                  <a16:creationId xmlns:a16="http://schemas.microsoft.com/office/drawing/2014/main" id="{7907BA77-E127-4EFB-96CE-E6A853F28626}"/>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a:extLst>
                <a:ext uri="{FF2B5EF4-FFF2-40B4-BE49-F238E27FC236}">
                  <a16:creationId xmlns:a16="http://schemas.microsoft.com/office/drawing/2014/main" id="{2175A538-E7A6-442F-8A27-B3D7F5DC3C16}"/>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a:extLst>
                <a:ext uri="{FF2B5EF4-FFF2-40B4-BE49-F238E27FC236}">
                  <a16:creationId xmlns:a16="http://schemas.microsoft.com/office/drawing/2014/main" id="{45DB18CC-1641-4449-A1A0-A6C20E1B0572}"/>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a:extLst>
                <a:ext uri="{FF2B5EF4-FFF2-40B4-BE49-F238E27FC236}">
                  <a16:creationId xmlns:a16="http://schemas.microsoft.com/office/drawing/2014/main" id="{953AED30-B65B-43C5-BA9B-3708F81E77D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a:extLst>
                <a:ext uri="{FF2B5EF4-FFF2-40B4-BE49-F238E27FC236}">
                  <a16:creationId xmlns:a16="http://schemas.microsoft.com/office/drawing/2014/main" id="{9002E9C2-E1FD-4A1D-861D-DF29A4C6FA68}"/>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a:extLst>
                <a:ext uri="{FF2B5EF4-FFF2-40B4-BE49-F238E27FC236}">
                  <a16:creationId xmlns:a16="http://schemas.microsoft.com/office/drawing/2014/main" id="{DA0C9F39-AECD-4F3C-8D53-A768D5AB287B}"/>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a:extLst>
                <a:ext uri="{FF2B5EF4-FFF2-40B4-BE49-F238E27FC236}">
                  <a16:creationId xmlns:a16="http://schemas.microsoft.com/office/drawing/2014/main" id="{386C6648-97EF-4DB2-A552-AD16D9592B40}"/>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a:extLst>
                <a:ext uri="{FF2B5EF4-FFF2-40B4-BE49-F238E27FC236}">
                  <a16:creationId xmlns:a16="http://schemas.microsoft.com/office/drawing/2014/main" id="{930C489D-0C8E-4534-B3AE-B1D8DC12D982}"/>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a:extLst>
                <a:ext uri="{FF2B5EF4-FFF2-40B4-BE49-F238E27FC236}">
                  <a16:creationId xmlns:a16="http://schemas.microsoft.com/office/drawing/2014/main" id="{B6C6776D-2F06-42E9-8D2D-171061741D7D}"/>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426415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Title picture">
    <p:bg>
      <p:bgPr>
        <a:solidFill>
          <a:srgbClr val="DFE6ED"/>
        </a:solidFill>
        <a:effectLst/>
      </p:bgPr>
    </p:bg>
    <p:spTree>
      <p:nvGrpSpPr>
        <p:cNvPr id="1" name=""/>
        <p:cNvGrpSpPr/>
        <p:nvPr/>
      </p:nvGrpSpPr>
      <p:grpSpPr>
        <a:xfrm>
          <a:off x="0" y="0"/>
          <a:ext cx="0" cy="0"/>
          <a:chOff x="0" y="0"/>
          <a:chExt cx="0" cy="0"/>
        </a:xfrm>
      </p:grpSpPr>
      <p:pic>
        <p:nvPicPr>
          <p:cNvPr id="83" name="Picture 56">
            <a:extLst>
              <a:ext uri="{FF2B5EF4-FFF2-40B4-BE49-F238E27FC236}">
                <a16:creationId xmlns:a16="http://schemas.microsoft.com/office/drawing/2014/main" id="{804979F6-433D-4076-8A3E-A88FE1B843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176" y="0"/>
            <a:ext cx="12191999"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7063" y="4139292"/>
            <a:ext cx="6480000" cy="166320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Siemens Sans" pitchFamily="2" charset="0"/>
              </a:defRPr>
            </a:lvl1pPr>
          </a:lstStyle>
          <a:p>
            <a:r>
              <a:rPr lang="en-US" noProof="0" dirty="0"/>
              <a:t>Click to edit Master title style</a:t>
            </a:r>
          </a:p>
        </p:txBody>
      </p:sp>
      <p:sp>
        <p:nvSpPr>
          <p:cNvPr id="5"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noProof="0" dirty="0">
              <a:solidFill>
                <a:srgbClr val="990000"/>
              </a:solidFill>
            </a:endParaRPr>
          </a:p>
        </p:txBody>
      </p:sp>
      <p:sp>
        <p:nvSpPr>
          <p:cNvPr id="9" name="Textplatzhalter 57343"/>
          <p:cNvSpPr>
            <a:spLocks noGrp="1"/>
          </p:cNvSpPr>
          <p:nvPr>
            <p:ph type="body" sz="quarter" idx="12" hasCustomPrompt="1"/>
          </p:nvPr>
        </p:nvSpPr>
        <p:spPr bwMode="gray">
          <a:xfrm>
            <a:off x="627063" y="5907600"/>
            <a:ext cx="6480000"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627063" y="5907600"/>
            <a:ext cx="3311525" cy="324000"/>
          </a:xfrm>
        </p:spPr>
        <p:txBody>
          <a:bodyPr lIns="216000" tIns="90000" rIns="0" bIns="46800"/>
          <a:lstStyle>
            <a:lvl1pPr algn="l">
              <a:lnSpc>
                <a:spcPct val="100000"/>
              </a:lnSpc>
              <a:defRPr sz="999" b="1"/>
            </a:lvl1pPr>
            <a:lvl2pPr marL="1587" indent="0">
              <a:buNone/>
              <a:defRPr/>
            </a:lvl2pPr>
          </a:lstStyle>
          <a:p>
            <a:pPr lvl="0"/>
            <a:r>
              <a:rPr lang="en-US" noProof="0"/>
              <a:t>Please insert Internity note</a:t>
            </a:r>
            <a:endParaRPr lang="en-US" noProof="0" dirty="0"/>
          </a:p>
        </p:txBody>
      </p:sp>
      <p:grpSp>
        <p:nvGrpSpPr>
          <p:cNvPr id="30" name="Group 33"/>
          <p:cNvGrpSpPr>
            <a:grpSpLocks noChangeAspect="1"/>
          </p:cNvGrpSpPr>
          <p:nvPr userDrawn="1"/>
        </p:nvGrpSpPr>
        <p:grpSpPr bwMode="gray">
          <a:xfrm>
            <a:off x="9555163" y="323850"/>
            <a:ext cx="2159000" cy="9144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noProof="0" dirty="0"/>
            </a:p>
          </p:txBody>
        </p:sp>
      </p:grpSp>
      <p:grpSp>
        <p:nvGrpSpPr>
          <p:cNvPr id="59" name="Gruppieren 58">
            <a:extLst>
              <a:ext uri="{FF2B5EF4-FFF2-40B4-BE49-F238E27FC236}">
                <a16:creationId xmlns:a16="http://schemas.microsoft.com/office/drawing/2014/main" id="{DFEF171F-8927-4AFE-B6D0-B6A774CFA96E}"/>
              </a:ext>
            </a:extLst>
          </p:cNvPr>
          <p:cNvGrpSpPr/>
          <p:nvPr userDrawn="1"/>
        </p:nvGrpSpPr>
        <p:grpSpPr>
          <a:xfrm>
            <a:off x="-216000" y="-216000"/>
            <a:ext cx="12628800" cy="7290000"/>
            <a:chOff x="-216000" y="-216000"/>
            <a:chExt cx="12628800" cy="7290000"/>
          </a:xfrm>
        </p:grpSpPr>
        <p:cxnSp>
          <p:nvCxnSpPr>
            <p:cNvPr id="61" name="Gerade Verbindung 2">
              <a:extLst>
                <a:ext uri="{FF2B5EF4-FFF2-40B4-BE49-F238E27FC236}">
                  <a16:creationId xmlns:a16="http://schemas.microsoft.com/office/drawing/2014/main" id="{E2D80481-0374-4C9A-9414-C678161EDD24}"/>
                </a:ext>
              </a:extLst>
            </p:cNvPr>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35">
              <a:extLst>
                <a:ext uri="{FF2B5EF4-FFF2-40B4-BE49-F238E27FC236}">
                  <a16:creationId xmlns:a16="http://schemas.microsoft.com/office/drawing/2014/main" id="{3D607B8D-E933-44E7-950A-8BD81961E84C}"/>
                </a:ext>
              </a:extLst>
            </p:cNvPr>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36">
              <a:extLst>
                <a:ext uri="{FF2B5EF4-FFF2-40B4-BE49-F238E27FC236}">
                  <a16:creationId xmlns:a16="http://schemas.microsoft.com/office/drawing/2014/main" id="{228F5428-A6A8-4DE7-9553-B6A3CBBCF122}"/>
                </a:ext>
              </a:extLst>
            </p:cNvPr>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37">
              <a:extLst>
                <a:ext uri="{FF2B5EF4-FFF2-40B4-BE49-F238E27FC236}">
                  <a16:creationId xmlns:a16="http://schemas.microsoft.com/office/drawing/2014/main" id="{A5886B38-CDBC-4DC9-97CF-97DC0C3F04E0}"/>
                </a:ext>
              </a:extLst>
            </p:cNvPr>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38">
              <a:extLst>
                <a:ext uri="{FF2B5EF4-FFF2-40B4-BE49-F238E27FC236}">
                  <a16:creationId xmlns:a16="http://schemas.microsoft.com/office/drawing/2014/main" id="{324F0EEB-774D-410D-8DE4-AE993DABBC44}"/>
                </a:ext>
              </a:extLst>
            </p:cNvPr>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39">
              <a:extLst>
                <a:ext uri="{FF2B5EF4-FFF2-40B4-BE49-F238E27FC236}">
                  <a16:creationId xmlns:a16="http://schemas.microsoft.com/office/drawing/2014/main" id="{CDCBA73B-F787-4A6D-94A5-0E2A22562E7F}"/>
                </a:ext>
              </a:extLst>
            </p:cNvPr>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40">
              <a:extLst>
                <a:ext uri="{FF2B5EF4-FFF2-40B4-BE49-F238E27FC236}">
                  <a16:creationId xmlns:a16="http://schemas.microsoft.com/office/drawing/2014/main" id="{D1CF6782-804C-42C6-9EBC-1D569198699D}"/>
                </a:ext>
              </a:extLst>
            </p:cNvPr>
            <p:cNvCxnSpPr/>
            <p:nvPr userDrawn="1"/>
          </p:nvCxnSpPr>
          <p:spPr bwMode="auto">
            <a:xfrm rot="5400000">
              <a:off x="12322800" y="96177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41">
              <a:extLst>
                <a:ext uri="{FF2B5EF4-FFF2-40B4-BE49-F238E27FC236}">
                  <a16:creationId xmlns:a16="http://schemas.microsoft.com/office/drawing/2014/main" id="{6A09C4ED-3FB7-4F37-90F4-A299CEC77E2A}"/>
                </a:ext>
              </a:extLst>
            </p:cNvPr>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42">
              <a:extLst>
                <a:ext uri="{FF2B5EF4-FFF2-40B4-BE49-F238E27FC236}">
                  <a16:creationId xmlns:a16="http://schemas.microsoft.com/office/drawing/2014/main" id="{A0C29BC2-5FFD-4D19-B132-FCC803612524}"/>
                </a:ext>
              </a:extLst>
            </p:cNvPr>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43">
              <a:extLst>
                <a:ext uri="{FF2B5EF4-FFF2-40B4-BE49-F238E27FC236}">
                  <a16:creationId xmlns:a16="http://schemas.microsoft.com/office/drawing/2014/main" id="{1A2A62FD-EDBE-46D6-8D4C-B5A652DA002C}"/>
                </a:ext>
              </a:extLst>
            </p:cNvPr>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44">
              <a:extLst>
                <a:ext uri="{FF2B5EF4-FFF2-40B4-BE49-F238E27FC236}">
                  <a16:creationId xmlns:a16="http://schemas.microsoft.com/office/drawing/2014/main" id="{EBC82D9B-09AE-47DF-A48A-B1B5A1AC4EEC}"/>
                </a:ext>
              </a:extLst>
            </p:cNvPr>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51">
              <a:extLst>
                <a:ext uri="{FF2B5EF4-FFF2-40B4-BE49-F238E27FC236}">
                  <a16:creationId xmlns:a16="http://schemas.microsoft.com/office/drawing/2014/main" id="{280ADB35-259B-4030-8850-B6433AE27A72}"/>
                </a:ext>
              </a:extLst>
            </p:cNvPr>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52">
              <a:extLst>
                <a:ext uri="{FF2B5EF4-FFF2-40B4-BE49-F238E27FC236}">
                  <a16:creationId xmlns:a16="http://schemas.microsoft.com/office/drawing/2014/main" id="{643FC8FC-80B5-465E-851A-27F8BC51D63E}"/>
                </a:ext>
              </a:extLst>
            </p:cNvPr>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53">
              <a:extLst>
                <a:ext uri="{FF2B5EF4-FFF2-40B4-BE49-F238E27FC236}">
                  <a16:creationId xmlns:a16="http://schemas.microsoft.com/office/drawing/2014/main" id="{F31506B2-EB7B-4E27-8B28-9754FEAB5C4A}"/>
                </a:ext>
              </a:extLst>
            </p:cNvPr>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54">
              <a:extLst>
                <a:ext uri="{FF2B5EF4-FFF2-40B4-BE49-F238E27FC236}">
                  <a16:creationId xmlns:a16="http://schemas.microsoft.com/office/drawing/2014/main" id="{C8D4A99B-DD9F-458C-94C6-87D4EA90EDB2}"/>
                </a:ext>
              </a:extLst>
            </p:cNvPr>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55">
              <a:extLst>
                <a:ext uri="{FF2B5EF4-FFF2-40B4-BE49-F238E27FC236}">
                  <a16:creationId xmlns:a16="http://schemas.microsoft.com/office/drawing/2014/main" id="{039988FB-6B8E-4627-A918-651EAB9732A1}"/>
                </a:ext>
              </a:extLst>
            </p:cNvPr>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56">
              <a:extLst>
                <a:ext uri="{FF2B5EF4-FFF2-40B4-BE49-F238E27FC236}">
                  <a16:creationId xmlns:a16="http://schemas.microsoft.com/office/drawing/2014/main" id="{5F2F6830-9BD1-4D94-9EAC-BAF25CB5D7B8}"/>
                </a:ext>
              </a:extLst>
            </p:cNvPr>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57">
              <a:extLst>
                <a:ext uri="{FF2B5EF4-FFF2-40B4-BE49-F238E27FC236}">
                  <a16:creationId xmlns:a16="http://schemas.microsoft.com/office/drawing/2014/main" id="{234A8776-32CB-4D6E-8067-607B590D4446}"/>
                </a:ext>
              </a:extLst>
            </p:cNvPr>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58">
              <a:extLst>
                <a:ext uri="{FF2B5EF4-FFF2-40B4-BE49-F238E27FC236}">
                  <a16:creationId xmlns:a16="http://schemas.microsoft.com/office/drawing/2014/main" id="{56082807-F49A-4A6C-B5C3-386CFC0C0625}"/>
                </a:ext>
              </a:extLst>
            </p:cNvPr>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59">
              <a:extLst>
                <a:ext uri="{FF2B5EF4-FFF2-40B4-BE49-F238E27FC236}">
                  <a16:creationId xmlns:a16="http://schemas.microsoft.com/office/drawing/2014/main" id="{BAD68D38-823C-4716-9B78-900CCEBF9B35}"/>
                </a:ext>
              </a:extLst>
            </p:cNvPr>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60">
              <a:extLst>
                <a:ext uri="{FF2B5EF4-FFF2-40B4-BE49-F238E27FC236}">
                  <a16:creationId xmlns:a16="http://schemas.microsoft.com/office/drawing/2014/main" id="{65294554-6544-43F8-99CE-887484301134}"/>
                </a:ext>
              </a:extLst>
            </p:cNvPr>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1">
              <a:extLst>
                <a:ext uri="{FF2B5EF4-FFF2-40B4-BE49-F238E27FC236}">
                  <a16:creationId xmlns:a16="http://schemas.microsoft.com/office/drawing/2014/main" id="{4BD5F0B3-E8DD-43B1-861F-2CBD5191EECD}"/>
                </a:ext>
              </a:extLst>
            </p:cNvPr>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268843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8"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999" b="1"/>
            </a:lvl1pPr>
            <a:lvl2pPr marL="1587" indent="0">
              <a:buNone/>
              <a:defRPr/>
            </a:lvl2pPr>
          </a:lstStyle>
          <a:p>
            <a:pPr lvl="0"/>
            <a:r>
              <a:rPr lang="de-DE"/>
              <a:t>Please insert Internity note</a:t>
            </a:r>
            <a:endParaRPr lang="de-DE" dirty="0"/>
          </a:p>
        </p:txBody>
      </p:sp>
      <p:grpSp>
        <p:nvGrpSpPr>
          <p:cNvPr id="33"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2" name="Gruppieren 81"/>
          <p:cNvGrpSpPr/>
          <p:nvPr userDrawn="1"/>
        </p:nvGrpSpPr>
        <p:grpSpPr>
          <a:xfrm>
            <a:off x="-216000" y="-216000"/>
            <a:ext cx="12628800" cy="7290000"/>
            <a:chOff x="-216000" y="-216000"/>
            <a:chExt cx="12628800" cy="7290000"/>
          </a:xfrm>
        </p:grpSpPr>
        <p:cxnSp>
          <p:nvCxnSpPr>
            <p:cNvPr id="83" name="Gerade Verbindung 82"/>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744211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sp>
        <p:nvSpPr>
          <p:cNvPr id="57" name="Rechteck 56"/>
          <p:cNvSpPr/>
          <p:nvPr userDrawn="1"/>
        </p:nvSpPr>
        <p:spPr bwMode="auto">
          <a:xfrm>
            <a:off x="776" y="0"/>
            <a:ext cx="12196800" cy="6858000"/>
          </a:xfrm>
          <a:prstGeom prst="rect">
            <a:avLst/>
          </a:prstGeom>
          <a:solidFill>
            <a:schemeClr val="accent2">
              <a:lumMod val="40000"/>
              <a:lumOff val="60000"/>
            </a:schemeClr>
          </a:solidFill>
          <a:ln>
            <a:noFill/>
          </a:ln>
          <a:effectLst/>
        </p:spPr>
        <p:txBody>
          <a:bodyPr wrap="square" lIns="107944" tIns="53972" rIns="107944" bIns="53972" numCol="1" spcCol="72000" rtlCol="0" anchor="ctr">
            <a:noAutofit/>
          </a:bodyPr>
          <a:lstStyle/>
          <a:p>
            <a:pPr algn="ctr">
              <a:lnSpc>
                <a:spcPct val="110000"/>
              </a:lnSpc>
              <a:spcBef>
                <a:spcPct val="0"/>
              </a:spcBef>
              <a:buFont typeface="Arial" charset="0"/>
              <a:buNone/>
            </a:pPr>
            <a:endParaRPr lang="de-DE" sz="1799" dirty="0">
              <a:solidFill>
                <a:schemeClr val="tx1"/>
              </a:solidFill>
              <a:latin typeface="+mn-lt"/>
              <a:ea typeface="Arial" panose="020B0604020202020204" pitchFamily="34" charset="-128"/>
              <a:cs typeface="Arial" panose="020B0604020202020204" pitchFamily="34" charset="-128"/>
            </a:endParaRPr>
          </a:p>
        </p:txBody>
      </p:sp>
      <p:pic>
        <p:nvPicPr>
          <p:cNvPr id="58"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6"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59"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60" name="Gruppieren 59"/>
          <p:cNvGrpSpPr/>
          <p:nvPr userDrawn="1"/>
        </p:nvGrpSpPr>
        <p:grpSpPr>
          <a:xfrm>
            <a:off x="2571144" y="728700"/>
            <a:ext cx="3240000" cy="2700000"/>
            <a:chOff x="2571023" y="260648"/>
            <a:chExt cx="3240000" cy="2700000"/>
          </a:xfrm>
        </p:grpSpPr>
        <p:grpSp>
          <p:nvGrpSpPr>
            <p:cNvPr id="61" name="Gruppieren 60"/>
            <p:cNvGrpSpPr>
              <a:grpSpLocks noChangeAspect="1"/>
            </p:cNvGrpSpPr>
            <p:nvPr userDrawn="1"/>
          </p:nvGrpSpPr>
          <p:grpSpPr>
            <a:xfrm>
              <a:off x="2571023" y="1880493"/>
              <a:ext cx="540000" cy="540155"/>
              <a:chOff x="13809663" y="-6451600"/>
              <a:chExt cx="5534025" cy="5535612"/>
            </a:xfrm>
          </p:grpSpPr>
          <p:sp>
            <p:nvSpPr>
              <p:cNvPr id="71"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72"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2" name="Gruppieren 61"/>
            <p:cNvGrpSpPr>
              <a:grpSpLocks noChangeAspect="1"/>
            </p:cNvGrpSpPr>
            <p:nvPr userDrawn="1"/>
          </p:nvGrpSpPr>
          <p:grpSpPr>
            <a:xfrm>
              <a:off x="4731023" y="260648"/>
              <a:ext cx="1080000" cy="1082171"/>
              <a:chOff x="-15446375" y="8975725"/>
              <a:chExt cx="5534025" cy="5545138"/>
            </a:xfrm>
          </p:grpSpPr>
          <p:sp>
            <p:nvSpPr>
              <p:cNvPr id="69"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70"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3" name="Gruppieren 62"/>
            <p:cNvGrpSpPr>
              <a:grpSpLocks noChangeAspect="1"/>
            </p:cNvGrpSpPr>
            <p:nvPr userDrawn="1"/>
          </p:nvGrpSpPr>
          <p:grpSpPr>
            <a:xfrm>
              <a:off x="2571023" y="260648"/>
              <a:ext cx="2160000" cy="2160000"/>
              <a:chOff x="13647738" y="-8364538"/>
              <a:chExt cx="5546725" cy="5546725"/>
            </a:xfrm>
          </p:grpSpPr>
          <p:sp>
            <p:nvSpPr>
              <p:cNvPr id="67"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68"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64" name="Gruppieren 63"/>
            <p:cNvGrpSpPr>
              <a:grpSpLocks noChangeAspect="1"/>
            </p:cNvGrpSpPr>
            <p:nvPr userDrawn="1"/>
          </p:nvGrpSpPr>
          <p:grpSpPr>
            <a:xfrm>
              <a:off x="4731023" y="2420648"/>
              <a:ext cx="540000" cy="540000"/>
              <a:chOff x="12858750" y="-6226175"/>
              <a:chExt cx="5535613" cy="5535612"/>
            </a:xfrm>
          </p:grpSpPr>
          <p:sp>
            <p:nvSpPr>
              <p:cNvPr id="65"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66"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3" name="Gruppieren 72"/>
          <p:cNvGrpSpPr/>
          <p:nvPr userDrawn="1"/>
        </p:nvGrpSpPr>
        <p:grpSpPr>
          <a:xfrm>
            <a:off x="7827488" y="2306729"/>
            <a:ext cx="2700180" cy="3246509"/>
            <a:chOff x="7827487" y="1550643"/>
            <a:chExt cx="2700180" cy="3246509"/>
          </a:xfrm>
        </p:grpSpPr>
        <p:grpSp>
          <p:nvGrpSpPr>
            <p:cNvPr id="74" name="Gruppieren 73"/>
            <p:cNvGrpSpPr>
              <a:grpSpLocks noChangeAspect="1"/>
            </p:cNvGrpSpPr>
            <p:nvPr userDrawn="1"/>
          </p:nvGrpSpPr>
          <p:grpSpPr>
            <a:xfrm>
              <a:off x="9987667" y="3173662"/>
              <a:ext cx="540000" cy="541320"/>
              <a:chOff x="-12709525" y="7950200"/>
              <a:chExt cx="5534025" cy="5546725"/>
            </a:xfrm>
            <a:solidFill>
              <a:srgbClr val="AF235F"/>
            </a:solidFill>
          </p:grpSpPr>
          <p:sp>
            <p:nvSpPr>
              <p:cNvPr id="121"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nvGrpSpPr>
              <p:cNvPr id="122" name="Gruppieren 121"/>
              <p:cNvGrpSpPr/>
              <p:nvPr/>
            </p:nvGrpSpPr>
            <p:grpSpPr>
              <a:xfrm>
                <a:off x="-10748963" y="8975725"/>
                <a:ext cx="1792288" cy="3495676"/>
                <a:chOff x="-10748963" y="8975725"/>
                <a:chExt cx="1792288" cy="3495676"/>
              </a:xfrm>
              <a:grpFill/>
            </p:grpSpPr>
            <p:sp>
              <p:nvSpPr>
                <p:cNvPr id="123"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4"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5"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6"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5" name="Gruppieren 74"/>
            <p:cNvGrpSpPr/>
            <p:nvPr userDrawn="1"/>
          </p:nvGrpSpPr>
          <p:grpSpPr>
            <a:xfrm>
              <a:off x="8367667" y="1550643"/>
              <a:ext cx="540000" cy="540000"/>
              <a:chOff x="1609181" y="5017081"/>
              <a:chExt cx="1008000" cy="1007710"/>
            </a:xfrm>
            <a:solidFill>
              <a:srgbClr val="AF235F"/>
            </a:solidFill>
          </p:grpSpPr>
          <p:sp>
            <p:nvSpPr>
              <p:cNvPr id="111"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nvGrpSpPr>
              <p:cNvPr id="112" name="Gruppieren 111"/>
              <p:cNvGrpSpPr/>
              <p:nvPr/>
            </p:nvGrpSpPr>
            <p:grpSpPr>
              <a:xfrm>
                <a:off x="1748804" y="5265395"/>
                <a:ext cx="728755" cy="513105"/>
                <a:chOff x="-7535863" y="9594851"/>
                <a:chExt cx="4002087" cy="2817813"/>
              </a:xfrm>
              <a:grpFill/>
            </p:grpSpPr>
            <p:sp>
              <p:nvSpPr>
                <p:cNvPr id="113"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4"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5"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6"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7"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8"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9"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20"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grpSp>
          <p:nvGrpSpPr>
            <p:cNvPr id="76" name="Gruppieren 75"/>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08"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09"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10"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nvGrpSpPr>
            <p:cNvPr id="77" name="Gruppieren 76"/>
            <p:cNvGrpSpPr>
              <a:grpSpLocks noChangeAspect="1"/>
            </p:cNvGrpSpPr>
            <p:nvPr userDrawn="1"/>
          </p:nvGrpSpPr>
          <p:grpSpPr>
            <a:xfrm>
              <a:off x="8367667" y="1550643"/>
              <a:ext cx="2160000" cy="2164339"/>
              <a:chOff x="-7237413" y="9953625"/>
              <a:chExt cx="5535613" cy="5546725"/>
            </a:xfrm>
            <a:solidFill>
              <a:schemeClr val="accent3"/>
            </a:solidFill>
          </p:grpSpPr>
          <p:sp>
            <p:nvSpPr>
              <p:cNvPr id="106"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07"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grpSp>
      <p:sp>
        <p:nvSpPr>
          <p:cNvPr id="4" name="cdtRectangle 115 Id57350"/>
          <p:cNvSpPr>
            <a:spLocks noGrp="1" noChangeArrowheads="1"/>
          </p:cNvSpPr>
          <p:nvPr>
            <p:ph type="ctrTitle"/>
            <p:custDataLst>
              <p:tags r:id="rId2"/>
            </p:custDataLst>
          </p:nvPr>
        </p:nvSpPr>
        <p:spPr bwMode="ltGray">
          <a:xfrm>
            <a:off x="627063" y="3891286"/>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30"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3" name="Gruppieren 82"/>
          <p:cNvGrpSpPr/>
          <p:nvPr userDrawn="1"/>
        </p:nvGrpSpPr>
        <p:grpSpPr>
          <a:xfrm>
            <a:off x="-216000" y="-216000"/>
            <a:ext cx="12628800" cy="7290000"/>
            <a:chOff x="-216000" y="-216000"/>
            <a:chExt cx="12628800" cy="7290000"/>
          </a:xfrm>
        </p:grpSpPr>
        <p:cxnSp>
          <p:nvCxnSpPr>
            <p:cNvPr id="84" name="Gerade Verbindung 83"/>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52045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891600"/>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29"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0" name="Gruppieren 79"/>
          <p:cNvGrpSpPr/>
          <p:nvPr userDrawn="1"/>
        </p:nvGrpSpPr>
        <p:grpSpPr>
          <a:xfrm>
            <a:off x="-216000" y="-216000"/>
            <a:ext cx="12628800" cy="7290000"/>
            <a:chOff x="-216000" y="-216000"/>
            <a:chExt cx="12628800" cy="7290000"/>
          </a:xfrm>
        </p:grpSpPr>
        <p:cxnSp>
          <p:nvCxnSpPr>
            <p:cNvPr id="81" name="Gerade Verbindung 80"/>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79551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3"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128548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513688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4658997" y="1439999"/>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213947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627063" y="1440000"/>
            <a:ext cx="3887914"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4658995" y="1440000"/>
            <a:ext cx="7539355"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1102378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grpSp>
        <p:nvGrpSpPr>
          <p:cNvPr id="5" name="Group 33"/>
          <p:cNvGrpSpPr>
            <a:grpSpLocks noChangeAspect="1"/>
          </p:cNvGrpSpPr>
          <p:nvPr userDrawn="1"/>
        </p:nvGrpSpPr>
        <p:grpSpPr bwMode="auto">
          <a:xfrm>
            <a:off x="9555163" y="323850"/>
            <a:ext cx="2159000" cy="914400"/>
            <a:chOff x="6019" y="204"/>
            <a:chExt cx="1360" cy="576"/>
          </a:xfrm>
        </p:grpSpPr>
        <p:sp>
          <p:nvSpPr>
            <p:cNvPr id="6"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3" name="Titel 2"/>
          <p:cNvSpPr>
            <a:spLocks noGrp="1"/>
          </p:cNvSpPr>
          <p:nvPr>
            <p:ph type="title"/>
          </p:nvPr>
        </p:nvSpPr>
        <p:spPr/>
        <p:txBody>
          <a:bodyPr/>
          <a:lstStyle/>
          <a:p>
            <a:r>
              <a:rPr lang="de-DE"/>
              <a:t>Titelmasterformat durch Klicken bearbeiten</a:t>
            </a:r>
            <a:endParaRPr lang="en-US"/>
          </a:p>
        </p:txBody>
      </p:sp>
    </p:spTree>
    <p:custDataLst>
      <p:custData r:id="rId1"/>
    </p:custDataLst>
    <p:extLst>
      <p:ext uri="{BB962C8B-B14F-4D97-AF65-F5344CB8AC3E}">
        <p14:creationId xmlns:p14="http://schemas.microsoft.com/office/powerpoint/2010/main" val="2878696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449308"/>
            <a:ext cx="12204000" cy="4752000"/>
          </a:xfrm>
        </p:spPr>
        <p:txBody>
          <a:bodyPr tIns="1800000"/>
          <a:lstStyle>
            <a:lvl1pPr algn="ctr">
              <a:defRPr/>
            </a:lvl1pPr>
          </a:lstStyle>
          <a:p>
            <a:endParaRPr lang="fr-FR"/>
          </a:p>
        </p:txBody>
      </p:sp>
      <p:grpSp>
        <p:nvGrpSpPr>
          <p:cNvPr id="5"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890705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6858000"/>
          </a:xfrm>
          <a:noFill/>
        </p:spPr>
        <p:txBody>
          <a:bodyPr tIns="1800000"/>
          <a:lstStyle>
            <a:lvl1pPr algn="ctr">
              <a:defRPr/>
            </a:lvl1pPr>
          </a:lstStyle>
          <a:p>
            <a:endParaRPr lang="fr-FR" dirty="0"/>
          </a:p>
        </p:txBody>
      </p:sp>
      <p:pic>
        <p:nvPicPr>
          <p:cNvPr id="34" name="Imagen 33">
            <a:extLst>
              <a:ext uri="{FF2B5EF4-FFF2-40B4-BE49-F238E27FC236}">
                <a16:creationId xmlns:a16="http://schemas.microsoft.com/office/drawing/2014/main" id="{3A0A4BEE-57BA-4ECE-B465-F422D446BE3C}"/>
              </a:ext>
            </a:extLst>
          </p:cNvPr>
          <p:cNvPicPr>
            <a:picLocks noChangeAspect="1"/>
          </p:cNvPicPr>
          <p:nvPr userDrawn="1"/>
        </p:nvPicPr>
        <p:blipFill>
          <a:blip r:embed="rId2"/>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663584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1" y="0"/>
            <a:ext cx="12196800" cy="6858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430628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5340350" y="0"/>
            <a:ext cx="6858000" cy="6858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5B7AF9C2-7F7E-464E-8999-C311745834C1}"/>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D44F9207-9574-4176-AC6A-8550D53A45CC}"/>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a:extLst>
                <a:ext uri="{FF2B5EF4-FFF2-40B4-BE49-F238E27FC236}">
                  <a16:creationId xmlns:a16="http://schemas.microsoft.com/office/drawing/2014/main" id="{1C135669-DC7B-4468-82D7-1BA7D2AF2590}"/>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a:extLst>
                <a:ext uri="{FF2B5EF4-FFF2-40B4-BE49-F238E27FC236}">
                  <a16:creationId xmlns:a16="http://schemas.microsoft.com/office/drawing/2014/main" id="{A2DA77B2-825A-4CA9-9892-A50BEAD54B8C}"/>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a:extLst>
                <a:ext uri="{FF2B5EF4-FFF2-40B4-BE49-F238E27FC236}">
                  <a16:creationId xmlns:a16="http://schemas.microsoft.com/office/drawing/2014/main" id="{5FF1EA78-FFF3-4C57-B393-9311509145C6}"/>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a:extLst>
                <a:ext uri="{FF2B5EF4-FFF2-40B4-BE49-F238E27FC236}">
                  <a16:creationId xmlns:a16="http://schemas.microsoft.com/office/drawing/2014/main" id="{AC176B0D-F9E9-48A6-90A3-193D73DF96C1}"/>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a:extLst>
                <a:ext uri="{FF2B5EF4-FFF2-40B4-BE49-F238E27FC236}">
                  <a16:creationId xmlns:a16="http://schemas.microsoft.com/office/drawing/2014/main" id="{C92FAB17-913A-4E79-AA7F-E864A7C8701D}"/>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a:extLst>
                <a:ext uri="{FF2B5EF4-FFF2-40B4-BE49-F238E27FC236}">
                  <a16:creationId xmlns:a16="http://schemas.microsoft.com/office/drawing/2014/main" id="{0649250E-8B2B-4074-BFEC-8366ECC45009}"/>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a:extLst>
                <a:ext uri="{FF2B5EF4-FFF2-40B4-BE49-F238E27FC236}">
                  <a16:creationId xmlns:a16="http://schemas.microsoft.com/office/drawing/2014/main" id="{CEF200E5-DBB0-4A41-846E-76F2EEC6363F}"/>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a:extLst>
                <a:ext uri="{FF2B5EF4-FFF2-40B4-BE49-F238E27FC236}">
                  <a16:creationId xmlns:a16="http://schemas.microsoft.com/office/drawing/2014/main" id="{C85675D2-2DB5-4242-A836-78AA769268A7}"/>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a:extLst>
                <a:ext uri="{FF2B5EF4-FFF2-40B4-BE49-F238E27FC236}">
                  <a16:creationId xmlns:a16="http://schemas.microsoft.com/office/drawing/2014/main" id="{4FEC3CE4-4318-4959-981A-3652BF2C7FCE}"/>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a:extLst>
                <a:ext uri="{FF2B5EF4-FFF2-40B4-BE49-F238E27FC236}">
                  <a16:creationId xmlns:a16="http://schemas.microsoft.com/office/drawing/2014/main" id="{477A6DAA-6D77-486F-8D14-EBB7792A84DA}"/>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a:extLst>
                <a:ext uri="{FF2B5EF4-FFF2-40B4-BE49-F238E27FC236}">
                  <a16:creationId xmlns:a16="http://schemas.microsoft.com/office/drawing/2014/main" id="{48C4DC1A-8B7E-47C8-B925-F542D78A3C74}"/>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a:extLst>
                <a:ext uri="{FF2B5EF4-FFF2-40B4-BE49-F238E27FC236}">
                  <a16:creationId xmlns:a16="http://schemas.microsoft.com/office/drawing/2014/main" id="{ACD877B1-7DE8-4FFA-810C-AA6CB866349A}"/>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a:extLst>
                <a:ext uri="{FF2B5EF4-FFF2-40B4-BE49-F238E27FC236}">
                  <a16:creationId xmlns:a16="http://schemas.microsoft.com/office/drawing/2014/main" id="{A57F1E22-49D0-4122-B45F-B80714231405}"/>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a:extLst>
                <a:ext uri="{FF2B5EF4-FFF2-40B4-BE49-F238E27FC236}">
                  <a16:creationId xmlns:a16="http://schemas.microsoft.com/office/drawing/2014/main" id="{14AAD393-F5A1-4028-B308-D82A432F394A}"/>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a:extLst>
                <a:ext uri="{FF2B5EF4-FFF2-40B4-BE49-F238E27FC236}">
                  <a16:creationId xmlns:a16="http://schemas.microsoft.com/office/drawing/2014/main" id="{D9F48C05-2E68-4298-BAEF-AF95CC24594F}"/>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a:extLst>
                <a:ext uri="{FF2B5EF4-FFF2-40B4-BE49-F238E27FC236}">
                  <a16:creationId xmlns:a16="http://schemas.microsoft.com/office/drawing/2014/main" id="{C0E37C4E-9C38-4E6C-91E2-D1753A3D8838}"/>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a:extLst>
                <a:ext uri="{FF2B5EF4-FFF2-40B4-BE49-F238E27FC236}">
                  <a16:creationId xmlns:a16="http://schemas.microsoft.com/office/drawing/2014/main" id="{347294A0-0575-4E4E-B979-03B95E73C7D0}"/>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a:extLst>
                <a:ext uri="{FF2B5EF4-FFF2-40B4-BE49-F238E27FC236}">
                  <a16:creationId xmlns:a16="http://schemas.microsoft.com/office/drawing/2014/main" id="{7907BA77-E127-4EFB-96CE-E6A853F28626}"/>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a:extLst>
                <a:ext uri="{FF2B5EF4-FFF2-40B4-BE49-F238E27FC236}">
                  <a16:creationId xmlns:a16="http://schemas.microsoft.com/office/drawing/2014/main" id="{2175A538-E7A6-442F-8A27-B3D7F5DC3C16}"/>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a:extLst>
                <a:ext uri="{FF2B5EF4-FFF2-40B4-BE49-F238E27FC236}">
                  <a16:creationId xmlns:a16="http://schemas.microsoft.com/office/drawing/2014/main" id="{45DB18CC-1641-4449-A1A0-A6C20E1B0572}"/>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a:extLst>
                <a:ext uri="{FF2B5EF4-FFF2-40B4-BE49-F238E27FC236}">
                  <a16:creationId xmlns:a16="http://schemas.microsoft.com/office/drawing/2014/main" id="{953AED30-B65B-43C5-BA9B-3708F81E77D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a:extLst>
                <a:ext uri="{FF2B5EF4-FFF2-40B4-BE49-F238E27FC236}">
                  <a16:creationId xmlns:a16="http://schemas.microsoft.com/office/drawing/2014/main" id="{9002E9C2-E1FD-4A1D-861D-DF29A4C6FA68}"/>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a:extLst>
                <a:ext uri="{FF2B5EF4-FFF2-40B4-BE49-F238E27FC236}">
                  <a16:creationId xmlns:a16="http://schemas.microsoft.com/office/drawing/2014/main" id="{DA0C9F39-AECD-4F3C-8D53-A768D5AB287B}"/>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a:extLst>
                <a:ext uri="{FF2B5EF4-FFF2-40B4-BE49-F238E27FC236}">
                  <a16:creationId xmlns:a16="http://schemas.microsoft.com/office/drawing/2014/main" id="{386C6648-97EF-4DB2-A552-AD16D9592B40}"/>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a:extLst>
                <a:ext uri="{FF2B5EF4-FFF2-40B4-BE49-F238E27FC236}">
                  <a16:creationId xmlns:a16="http://schemas.microsoft.com/office/drawing/2014/main" id="{930C489D-0C8E-4534-B3AE-B1D8DC12D982}"/>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a:extLst>
                <a:ext uri="{FF2B5EF4-FFF2-40B4-BE49-F238E27FC236}">
                  <a16:creationId xmlns:a16="http://schemas.microsoft.com/office/drawing/2014/main" id="{B6C6776D-2F06-42E9-8D2D-171061741D7D}"/>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797505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6858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EF457F1E-91A1-4EF9-8056-C02E56AD59DD}"/>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9FDD48EF-5BA1-46E4-B0CA-A315050D71B5}"/>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a:extLst>
                <a:ext uri="{FF2B5EF4-FFF2-40B4-BE49-F238E27FC236}">
                  <a16:creationId xmlns:a16="http://schemas.microsoft.com/office/drawing/2014/main" id="{AD6A7781-4C80-41AE-8D71-2C130E9FBFA4}"/>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a:extLst>
                <a:ext uri="{FF2B5EF4-FFF2-40B4-BE49-F238E27FC236}">
                  <a16:creationId xmlns:a16="http://schemas.microsoft.com/office/drawing/2014/main" id="{77F5DB9F-766F-4F23-ACEB-62C80CF160BF}"/>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a:extLst>
                <a:ext uri="{FF2B5EF4-FFF2-40B4-BE49-F238E27FC236}">
                  <a16:creationId xmlns:a16="http://schemas.microsoft.com/office/drawing/2014/main" id="{B0E26517-7349-4CE2-949D-F46A3698F572}"/>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a:extLst>
                <a:ext uri="{FF2B5EF4-FFF2-40B4-BE49-F238E27FC236}">
                  <a16:creationId xmlns:a16="http://schemas.microsoft.com/office/drawing/2014/main" id="{9798EAFD-B346-4982-96A9-598CC11FA483}"/>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a:extLst>
                <a:ext uri="{FF2B5EF4-FFF2-40B4-BE49-F238E27FC236}">
                  <a16:creationId xmlns:a16="http://schemas.microsoft.com/office/drawing/2014/main" id="{AE623E75-C81E-41B7-AA23-C8E4CE95D8E1}"/>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a:extLst>
                <a:ext uri="{FF2B5EF4-FFF2-40B4-BE49-F238E27FC236}">
                  <a16:creationId xmlns:a16="http://schemas.microsoft.com/office/drawing/2014/main" id="{4D53E01A-609E-4194-8AD0-601955DC4C6F}"/>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a:extLst>
                <a:ext uri="{FF2B5EF4-FFF2-40B4-BE49-F238E27FC236}">
                  <a16:creationId xmlns:a16="http://schemas.microsoft.com/office/drawing/2014/main" id="{FA7F7270-2B15-40FB-9B58-104B02F126D5}"/>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a:extLst>
                <a:ext uri="{FF2B5EF4-FFF2-40B4-BE49-F238E27FC236}">
                  <a16:creationId xmlns:a16="http://schemas.microsoft.com/office/drawing/2014/main" id="{03CFE57A-16AB-449D-8023-F756BFE8C791}"/>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a:extLst>
                <a:ext uri="{FF2B5EF4-FFF2-40B4-BE49-F238E27FC236}">
                  <a16:creationId xmlns:a16="http://schemas.microsoft.com/office/drawing/2014/main" id="{E15CC78C-B5B0-424D-AF19-9036B1731893}"/>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a:extLst>
                <a:ext uri="{FF2B5EF4-FFF2-40B4-BE49-F238E27FC236}">
                  <a16:creationId xmlns:a16="http://schemas.microsoft.com/office/drawing/2014/main" id="{ED1EF357-62E8-4925-B8B0-214D8E57E165}"/>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a:extLst>
                <a:ext uri="{FF2B5EF4-FFF2-40B4-BE49-F238E27FC236}">
                  <a16:creationId xmlns:a16="http://schemas.microsoft.com/office/drawing/2014/main" id="{51794586-BFE9-4335-BB26-EBDA1BB948F0}"/>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a:extLst>
                <a:ext uri="{FF2B5EF4-FFF2-40B4-BE49-F238E27FC236}">
                  <a16:creationId xmlns:a16="http://schemas.microsoft.com/office/drawing/2014/main" id="{610614B2-541E-40B8-BAF8-7580CAE77126}"/>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a:extLst>
                <a:ext uri="{FF2B5EF4-FFF2-40B4-BE49-F238E27FC236}">
                  <a16:creationId xmlns:a16="http://schemas.microsoft.com/office/drawing/2014/main" id="{81E5CC67-06C0-4698-836C-C5DA8B540E71}"/>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a:extLst>
                <a:ext uri="{FF2B5EF4-FFF2-40B4-BE49-F238E27FC236}">
                  <a16:creationId xmlns:a16="http://schemas.microsoft.com/office/drawing/2014/main" id="{930A1DA5-ED49-4A89-A486-7B7EAD9A5CB5}"/>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a:extLst>
                <a:ext uri="{FF2B5EF4-FFF2-40B4-BE49-F238E27FC236}">
                  <a16:creationId xmlns:a16="http://schemas.microsoft.com/office/drawing/2014/main" id="{004EC9CA-B3C5-456A-A27F-721F4EBFD12A}"/>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a:extLst>
                <a:ext uri="{FF2B5EF4-FFF2-40B4-BE49-F238E27FC236}">
                  <a16:creationId xmlns:a16="http://schemas.microsoft.com/office/drawing/2014/main" id="{935FD59A-ABC9-497E-B90C-6F575DCF7440}"/>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a:extLst>
                <a:ext uri="{FF2B5EF4-FFF2-40B4-BE49-F238E27FC236}">
                  <a16:creationId xmlns:a16="http://schemas.microsoft.com/office/drawing/2014/main" id="{31BD134A-9F1B-4608-820B-A9F4AD8156FF}"/>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a:extLst>
                <a:ext uri="{FF2B5EF4-FFF2-40B4-BE49-F238E27FC236}">
                  <a16:creationId xmlns:a16="http://schemas.microsoft.com/office/drawing/2014/main" id="{DAE1F6F4-3803-4494-B7B8-29CE8ECBFA29}"/>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a:extLst>
                <a:ext uri="{FF2B5EF4-FFF2-40B4-BE49-F238E27FC236}">
                  <a16:creationId xmlns:a16="http://schemas.microsoft.com/office/drawing/2014/main" id="{FACA8300-6BD3-434E-8C38-6B5A63D5929E}"/>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a:extLst>
                <a:ext uri="{FF2B5EF4-FFF2-40B4-BE49-F238E27FC236}">
                  <a16:creationId xmlns:a16="http://schemas.microsoft.com/office/drawing/2014/main" id="{F968E0D8-25C6-4181-8B08-F9DEB74C28CC}"/>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a:extLst>
                <a:ext uri="{FF2B5EF4-FFF2-40B4-BE49-F238E27FC236}">
                  <a16:creationId xmlns:a16="http://schemas.microsoft.com/office/drawing/2014/main" id="{4E5285A2-3D01-4E83-AE0E-C596E303103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a:extLst>
                <a:ext uri="{FF2B5EF4-FFF2-40B4-BE49-F238E27FC236}">
                  <a16:creationId xmlns:a16="http://schemas.microsoft.com/office/drawing/2014/main" id="{8B86CF60-14DF-4C2E-AF64-B5597FF57D6D}"/>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a:extLst>
                <a:ext uri="{FF2B5EF4-FFF2-40B4-BE49-F238E27FC236}">
                  <a16:creationId xmlns:a16="http://schemas.microsoft.com/office/drawing/2014/main" id="{2A1A443D-CE7C-400F-804B-25546E5EAE6D}"/>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a:extLst>
                <a:ext uri="{FF2B5EF4-FFF2-40B4-BE49-F238E27FC236}">
                  <a16:creationId xmlns:a16="http://schemas.microsoft.com/office/drawing/2014/main" id="{2F1A32ED-8A2B-40D5-ADC4-3F677D1B30B9}"/>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a:extLst>
                <a:ext uri="{FF2B5EF4-FFF2-40B4-BE49-F238E27FC236}">
                  <a16:creationId xmlns:a16="http://schemas.microsoft.com/office/drawing/2014/main" id="{6F8F867B-5334-4BD5-B43F-A6451C7657DC}"/>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a:extLst>
                <a:ext uri="{FF2B5EF4-FFF2-40B4-BE49-F238E27FC236}">
                  <a16:creationId xmlns:a16="http://schemas.microsoft.com/office/drawing/2014/main" id="{89FCE4B3-79AC-496B-B148-C772328355E0}"/>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095190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4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3393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EF457F1E-91A1-4EF9-8056-C02E56AD59DD}"/>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9FDD48EF-5BA1-46E4-B0CA-A315050D71B5}"/>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a:extLst>
                <a:ext uri="{FF2B5EF4-FFF2-40B4-BE49-F238E27FC236}">
                  <a16:creationId xmlns:a16="http://schemas.microsoft.com/office/drawing/2014/main" id="{AD6A7781-4C80-41AE-8D71-2C130E9FBFA4}"/>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a:extLst>
                <a:ext uri="{FF2B5EF4-FFF2-40B4-BE49-F238E27FC236}">
                  <a16:creationId xmlns:a16="http://schemas.microsoft.com/office/drawing/2014/main" id="{77F5DB9F-766F-4F23-ACEB-62C80CF160BF}"/>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a:extLst>
                <a:ext uri="{FF2B5EF4-FFF2-40B4-BE49-F238E27FC236}">
                  <a16:creationId xmlns:a16="http://schemas.microsoft.com/office/drawing/2014/main" id="{B0E26517-7349-4CE2-949D-F46A3698F572}"/>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a:extLst>
                <a:ext uri="{FF2B5EF4-FFF2-40B4-BE49-F238E27FC236}">
                  <a16:creationId xmlns:a16="http://schemas.microsoft.com/office/drawing/2014/main" id="{9798EAFD-B346-4982-96A9-598CC11FA483}"/>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a:extLst>
                <a:ext uri="{FF2B5EF4-FFF2-40B4-BE49-F238E27FC236}">
                  <a16:creationId xmlns:a16="http://schemas.microsoft.com/office/drawing/2014/main" id="{AE623E75-C81E-41B7-AA23-C8E4CE95D8E1}"/>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a:extLst>
                <a:ext uri="{FF2B5EF4-FFF2-40B4-BE49-F238E27FC236}">
                  <a16:creationId xmlns:a16="http://schemas.microsoft.com/office/drawing/2014/main" id="{4D53E01A-609E-4194-8AD0-601955DC4C6F}"/>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a:extLst>
                <a:ext uri="{FF2B5EF4-FFF2-40B4-BE49-F238E27FC236}">
                  <a16:creationId xmlns:a16="http://schemas.microsoft.com/office/drawing/2014/main" id="{FA7F7270-2B15-40FB-9B58-104B02F126D5}"/>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a:extLst>
                <a:ext uri="{FF2B5EF4-FFF2-40B4-BE49-F238E27FC236}">
                  <a16:creationId xmlns:a16="http://schemas.microsoft.com/office/drawing/2014/main" id="{03CFE57A-16AB-449D-8023-F756BFE8C791}"/>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a:extLst>
                <a:ext uri="{FF2B5EF4-FFF2-40B4-BE49-F238E27FC236}">
                  <a16:creationId xmlns:a16="http://schemas.microsoft.com/office/drawing/2014/main" id="{E15CC78C-B5B0-424D-AF19-9036B1731893}"/>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a:extLst>
                <a:ext uri="{FF2B5EF4-FFF2-40B4-BE49-F238E27FC236}">
                  <a16:creationId xmlns:a16="http://schemas.microsoft.com/office/drawing/2014/main" id="{ED1EF357-62E8-4925-B8B0-214D8E57E165}"/>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a:extLst>
                <a:ext uri="{FF2B5EF4-FFF2-40B4-BE49-F238E27FC236}">
                  <a16:creationId xmlns:a16="http://schemas.microsoft.com/office/drawing/2014/main" id="{51794586-BFE9-4335-BB26-EBDA1BB948F0}"/>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a:extLst>
                <a:ext uri="{FF2B5EF4-FFF2-40B4-BE49-F238E27FC236}">
                  <a16:creationId xmlns:a16="http://schemas.microsoft.com/office/drawing/2014/main" id="{610614B2-541E-40B8-BAF8-7580CAE77126}"/>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a:extLst>
                <a:ext uri="{FF2B5EF4-FFF2-40B4-BE49-F238E27FC236}">
                  <a16:creationId xmlns:a16="http://schemas.microsoft.com/office/drawing/2014/main" id="{81E5CC67-06C0-4698-836C-C5DA8B540E71}"/>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a:extLst>
                <a:ext uri="{FF2B5EF4-FFF2-40B4-BE49-F238E27FC236}">
                  <a16:creationId xmlns:a16="http://schemas.microsoft.com/office/drawing/2014/main" id="{930A1DA5-ED49-4A89-A486-7B7EAD9A5CB5}"/>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a:extLst>
                <a:ext uri="{FF2B5EF4-FFF2-40B4-BE49-F238E27FC236}">
                  <a16:creationId xmlns:a16="http://schemas.microsoft.com/office/drawing/2014/main" id="{004EC9CA-B3C5-456A-A27F-721F4EBFD12A}"/>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a:extLst>
                <a:ext uri="{FF2B5EF4-FFF2-40B4-BE49-F238E27FC236}">
                  <a16:creationId xmlns:a16="http://schemas.microsoft.com/office/drawing/2014/main" id="{935FD59A-ABC9-497E-B90C-6F575DCF7440}"/>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a:extLst>
                <a:ext uri="{FF2B5EF4-FFF2-40B4-BE49-F238E27FC236}">
                  <a16:creationId xmlns:a16="http://schemas.microsoft.com/office/drawing/2014/main" id="{31BD134A-9F1B-4608-820B-A9F4AD8156FF}"/>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a:extLst>
                <a:ext uri="{FF2B5EF4-FFF2-40B4-BE49-F238E27FC236}">
                  <a16:creationId xmlns:a16="http://schemas.microsoft.com/office/drawing/2014/main" id="{DAE1F6F4-3803-4494-B7B8-29CE8ECBFA29}"/>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a:extLst>
                <a:ext uri="{FF2B5EF4-FFF2-40B4-BE49-F238E27FC236}">
                  <a16:creationId xmlns:a16="http://schemas.microsoft.com/office/drawing/2014/main" id="{FACA8300-6BD3-434E-8C38-6B5A63D5929E}"/>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a:extLst>
                <a:ext uri="{FF2B5EF4-FFF2-40B4-BE49-F238E27FC236}">
                  <a16:creationId xmlns:a16="http://schemas.microsoft.com/office/drawing/2014/main" id="{F968E0D8-25C6-4181-8B08-F9DEB74C28CC}"/>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a:extLst>
                <a:ext uri="{FF2B5EF4-FFF2-40B4-BE49-F238E27FC236}">
                  <a16:creationId xmlns:a16="http://schemas.microsoft.com/office/drawing/2014/main" id="{4E5285A2-3D01-4E83-AE0E-C596E303103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a:extLst>
                <a:ext uri="{FF2B5EF4-FFF2-40B4-BE49-F238E27FC236}">
                  <a16:creationId xmlns:a16="http://schemas.microsoft.com/office/drawing/2014/main" id="{8B86CF60-14DF-4C2E-AF64-B5597FF57D6D}"/>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a:extLst>
                <a:ext uri="{FF2B5EF4-FFF2-40B4-BE49-F238E27FC236}">
                  <a16:creationId xmlns:a16="http://schemas.microsoft.com/office/drawing/2014/main" id="{2A1A443D-CE7C-400F-804B-25546E5EAE6D}"/>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a:extLst>
                <a:ext uri="{FF2B5EF4-FFF2-40B4-BE49-F238E27FC236}">
                  <a16:creationId xmlns:a16="http://schemas.microsoft.com/office/drawing/2014/main" id="{2F1A32ED-8A2B-40D5-ADC4-3F677D1B30B9}"/>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a:extLst>
                <a:ext uri="{FF2B5EF4-FFF2-40B4-BE49-F238E27FC236}">
                  <a16:creationId xmlns:a16="http://schemas.microsoft.com/office/drawing/2014/main" id="{6F8F867B-5334-4BD5-B43F-A6451C7657DC}"/>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a:extLst>
                <a:ext uri="{FF2B5EF4-FFF2-40B4-BE49-F238E27FC236}">
                  <a16:creationId xmlns:a16="http://schemas.microsoft.com/office/drawing/2014/main" id="{89FCE4B3-79AC-496B-B148-C772328355E0}"/>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34" name="Bildplatzhalter 3">
            <a:extLst>
              <a:ext uri="{FF2B5EF4-FFF2-40B4-BE49-F238E27FC236}">
                <a16:creationId xmlns:a16="http://schemas.microsoft.com/office/drawing/2014/main" id="{DE1D6AC1-7342-4400-9C2C-E0476823C953}"/>
              </a:ext>
            </a:extLst>
          </p:cNvPr>
          <p:cNvSpPr>
            <a:spLocks noGrp="1"/>
          </p:cNvSpPr>
          <p:nvPr>
            <p:ph type="pic" sz="quarter" idx="11"/>
          </p:nvPr>
        </p:nvSpPr>
        <p:spPr>
          <a:xfrm>
            <a:off x="0" y="3465000"/>
            <a:ext cx="6858000" cy="3393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695755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2"/>
            <a:ext cx="12198350" cy="6861907"/>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799"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799" dirty="0">
                <a:solidFill>
                  <a:schemeClr val="tx1"/>
                </a:solidFill>
                <a:latin typeface="+mn-lt"/>
                <a:ea typeface="Arial" panose="020B0604020202020204" pitchFamily="34" charset="-128"/>
                <a:cs typeface="Arial"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307965587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Full bleed color area Dynamic Petrol">
    <p:bg>
      <p:bgRef idx="1001">
        <a:schemeClr val="bg1"/>
      </p:bgRef>
    </p:bg>
    <p:spTree>
      <p:nvGrpSpPr>
        <p:cNvPr id="1" name=""/>
        <p:cNvGrpSpPr/>
        <p:nvPr/>
      </p:nvGrpSpPr>
      <p:grpSpPr>
        <a:xfrm>
          <a:off x="0" y="0"/>
          <a:ext cx="0" cy="0"/>
          <a:chOff x="0" y="0"/>
          <a:chExt cx="0" cy="0"/>
        </a:xfrm>
      </p:grpSpPr>
      <p:sp>
        <p:nvSpPr>
          <p:cNvPr id="4" name="Rechteck 3"/>
          <p:cNvSpPr/>
          <p:nvPr userDrawn="1"/>
        </p:nvSpPr>
        <p:spPr bwMode="auto">
          <a:xfrm>
            <a:off x="0" y="2"/>
            <a:ext cx="12198350" cy="6861907"/>
          </a:xfrm>
          <a:prstGeom prst="rect">
            <a:avLst/>
          </a:prstGeom>
          <a:solidFill>
            <a:schemeClr val="bg1"/>
          </a:solidFill>
          <a:ln>
            <a:noFill/>
          </a:ln>
          <a:effectLst/>
        </p:spPr>
        <p:txBody>
          <a:bodyPr wrap="square" lIns="107944" tIns="53972" rIns="107944" bIns="53972" numCol="1" spcCol="72000" rtlCol="0" anchor="ctr">
            <a:noAutofit/>
          </a:bodyPr>
          <a:lstStyle/>
          <a:p>
            <a:pPr algn="ctr">
              <a:lnSpc>
                <a:spcPct val="110000"/>
              </a:lnSpc>
              <a:spcBef>
                <a:spcPct val="0"/>
              </a:spcBef>
              <a:buFont typeface="Arial" charset="0"/>
              <a:buNone/>
            </a:pPr>
            <a:endParaRPr lang="fr-FR" sz="1799"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360775" y="358200"/>
            <a:ext cx="6858000" cy="6141600"/>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7944" tIns="53972" rIns="107944" bIns="53972" numCol="1" spcCol="72000" rtlCol="0" anchor="ctr">
            <a:noAutofit/>
          </a:bodyPr>
          <a:lstStyle/>
          <a:p>
            <a:pPr algn="ctr">
              <a:lnSpc>
                <a:spcPct val="110000"/>
              </a:lnSpc>
              <a:spcBef>
                <a:spcPct val="0"/>
              </a:spcBef>
              <a:buFont typeface="Arial" charset="0"/>
              <a:buNone/>
            </a:pPr>
            <a:endParaRPr lang="fr-FR" sz="1799"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userDrawn="1">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3075253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2"/>
            <a:ext cx="12198350" cy="6861907"/>
          </a:xfrm>
          <a:prstGeom prst="rect">
            <a:avLst/>
          </a:prstGeom>
          <a:solidFill>
            <a:srgbClr val="50BED7"/>
          </a:solidFill>
          <a:ln>
            <a:noFill/>
          </a:ln>
          <a:effectLst/>
        </p:spPr>
        <p:txBody>
          <a:bodyPr wrap="square" lIns="107944" tIns="53972" rIns="107944" bIns="53972" numCol="1" spcCol="72000" rtlCol="0" anchor="ctr">
            <a:noAutofit/>
          </a:bodyPr>
          <a:lstStyle/>
          <a:p>
            <a:pPr algn="ctr">
              <a:lnSpc>
                <a:spcPct val="110000"/>
              </a:lnSpc>
              <a:spcBef>
                <a:spcPct val="0"/>
              </a:spcBef>
              <a:buFont typeface="Arial" charset="0"/>
              <a:buNone/>
            </a:pPr>
            <a:endParaRPr lang="fr-FR" sz="1799"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16818771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354688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3077640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627064"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6243638"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2340572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3393000"/>
          </a:xfrm>
          <a:noFill/>
        </p:spPr>
        <p:txBody>
          <a:bodyPr tIns="1800000"/>
          <a:lstStyle>
            <a:lvl1pPr algn="ctr">
              <a:defRPr/>
            </a:lvl1pPr>
          </a:lstStyle>
          <a:p>
            <a:endParaRPr lang="fr-FR" dirty="0"/>
          </a:p>
        </p:txBody>
      </p:sp>
      <p:sp>
        <p:nvSpPr>
          <p:cNvPr id="34" name="Bildplatzhalter 3">
            <a:extLst>
              <a:ext uri="{FF2B5EF4-FFF2-40B4-BE49-F238E27FC236}">
                <a16:creationId xmlns:a16="http://schemas.microsoft.com/office/drawing/2014/main" id="{DE1D6AC1-7342-4400-9C2C-E0476823C953}"/>
              </a:ext>
            </a:extLst>
          </p:cNvPr>
          <p:cNvSpPr>
            <a:spLocks noGrp="1"/>
          </p:cNvSpPr>
          <p:nvPr>
            <p:ph type="pic" sz="quarter" idx="11"/>
          </p:nvPr>
        </p:nvSpPr>
        <p:spPr>
          <a:xfrm>
            <a:off x="0" y="3465000"/>
            <a:ext cx="6858000" cy="3393000"/>
          </a:xfrm>
          <a:noFill/>
        </p:spPr>
        <p:txBody>
          <a:bodyPr tIns="1800000"/>
          <a:lstStyle>
            <a:lvl1pPr algn="ctr">
              <a:defRPr/>
            </a:lvl1pPr>
          </a:lstStyle>
          <a:p>
            <a:endParaRPr lang="fr-FR" dirty="0"/>
          </a:p>
        </p:txBody>
      </p:sp>
      <p:pic>
        <p:nvPicPr>
          <p:cNvPr id="35" name="Imagen 34">
            <a:extLst>
              <a:ext uri="{FF2B5EF4-FFF2-40B4-BE49-F238E27FC236}">
                <a16:creationId xmlns:a16="http://schemas.microsoft.com/office/drawing/2014/main" id="{6A1A935A-411F-4E54-B79E-6C36C5B700A0}"/>
              </a:ext>
            </a:extLst>
          </p:cNvPr>
          <p:cNvPicPr>
            <a:picLocks noChangeAspect="1"/>
          </p:cNvPicPr>
          <p:nvPr userDrawn="1"/>
        </p:nvPicPr>
        <p:blipFill>
          <a:blip r:embed="rId2"/>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643225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627064"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440000"/>
            <a:ext cx="5472000" cy="2304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2304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410588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627063" y="1440000"/>
            <a:ext cx="5904000"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746000"/>
            <a:ext cx="5472000" cy="1998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1998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626764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296356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360045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370388"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8115750"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306234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627064"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6243638"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627064"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6243638"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799"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799"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703322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3143832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60704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79859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4"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5"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1758149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259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362400" y="1440000"/>
            <a:ext cx="2736775"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43638" y="1440000"/>
            <a:ext cx="2592387"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299549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0"/>
            <a:ext cx="12198350" cy="6861907"/>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7537660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2976439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7064"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4804025"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10419752" y="1440000"/>
            <a:ext cx="1295999"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9555163" y="323850"/>
            <a:ext cx="2159000" cy="9144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custDataLst>
      <p:custData r:id="rId1"/>
    </p:custDataLst>
    <p:extLst>
      <p:ext uri="{BB962C8B-B14F-4D97-AF65-F5344CB8AC3E}">
        <p14:creationId xmlns:p14="http://schemas.microsoft.com/office/powerpoint/2010/main" val="138160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4658997" y="1440000"/>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011836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Full bleed color area Dynamic Petrol">
    <p:bg>
      <p:bgRef idx="1001">
        <a:schemeClr val="bg1"/>
      </p:bgRef>
    </p:bg>
    <p:spTree>
      <p:nvGrpSpPr>
        <p:cNvPr id="1" name=""/>
        <p:cNvGrpSpPr/>
        <p:nvPr/>
      </p:nvGrpSpPr>
      <p:grpSpPr>
        <a:xfrm>
          <a:off x="0" y="0"/>
          <a:ext cx="0" cy="0"/>
          <a:chOff x="0" y="0"/>
          <a:chExt cx="0" cy="0"/>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360775" y="358200"/>
            <a:ext cx="6858000" cy="6141600"/>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userDrawn="1">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236230178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0"/>
            <a:ext cx="12198350" cy="6861907"/>
          </a:xfrm>
          <a:prstGeom prst="rect">
            <a:avLst/>
          </a:prstGeom>
          <a:solidFill>
            <a:srgbClr val="50BED7"/>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19799314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picture">
    <p:bg>
      <p:bgPr>
        <a:solidFill>
          <a:srgbClr val="DFE6ED"/>
        </a:solidFill>
        <a:effectLst/>
      </p:bgPr>
    </p:bg>
    <p:spTree>
      <p:nvGrpSpPr>
        <p:cNvPr id="1" name=""/>
        <p:cNvGrpSpPr/>
        <p:nvPr/>
      </p:nvGrpSpPr>
      <p:grpSpPr>
        <a:xfrm>
          <a:off x="0" y="0"/>
          <a:ext cx="0" cy="0"/>
          <a:chOff x="0" y="0"/>
          <a:chExt cx="0" cy="0"/>
        </a:xfrm>
      </p:grpSpPr>
      <p:pic>
        <p:nvPicPr>
          <p:cNvPr id="83" name="Picture 56">
            <a:extLst>
              <a:ext uri="{FF2B5EF4-FFF2-40B4-BE49-F238E27FC236}">
                <a16:creationId xmlns:a16="http://schemas.microsoft.com/office/drawing/2014/main" id="{804979F6-433D-4076-8A3E-A88FE1B843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175" y="0"/>
            <a:ext cx="12191999"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7063" y="4139290"/>
            <a:ext cx="6480000" cy="166320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Siemens Sans" pitchFamily="2" charset="0"/>
              </a:defRPr>
            </a:lvl1pPr>
          </a:lstStyle>
          <a:p>
            <a:r>
              <a:rPr lang="en-US" noProof="0" dirty="0"/>
              <a:t>Click to edit Master title style</a:t>
            </a:r>
          </a:p>
        </p:txBody>
      </p:sp>
      <p:sp>
        <p:nvSpPr>
          <p:cNvPr id="5"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noProof="0" dirty="0">
              <a:solidFill>
                <a:srgbClr val="990000"/>
              </a:solidFill>
            </a:endParaRPr>
          </a:p>
        </p:txBody>
      </p:sp>
      <p:sp>
        <p:nvSpPr>
          <p:cNvPr id="9" name="Textplatzhalter 57343"/>
          <p:cNvSpPr>
            <a:spLocks noGrp="1"/>
          </p:cNvSpPr>
          <p:nvPr>
            <p:ph type="body" sz="quarter" idx="12" hasCustomPrompt="1"/>
          </p:nvPr>
        </p:nvSpPr>
        <p:spPr bwMode="gray">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627062" y="5907600"/>
            <a:ext cx="3311525" cy="324000"/>
          </a:xfrm>
        </p:spPr>
        <p:txBody>
          <a:bodyPr lIns="216000" tIns="90000" rIns="0" bIns="46800"/>
          <a:lstStyle>
            <a:lvl1pPr algn="l">
              <a:lnSpc>
                <a:spcPct val="100000"/>
              </a:lnSpc>
              <a:defRPr sz="1000" b="1"/>
            </a:lvl1pPr>
            <a:lvl2pPr marL="1588" indent="0">
              <a:buNone/>
              <a:defRPr/>
            </a:lvl2pPr>
          </a:lstStyle>
          <a:p>
            <a:pPr lvl="0"/>
            <a:r>
              <a:rPr lang="en-US" noProof="0" dirty="0"/>
              <a:t>Please insert confidentiality note</a:t>
            </a:r>
          </a:p>
        </p:txBody>
      </p:sp>
      <p:grpSp>
        <p:nvGrpSpPr>
          <p:cNvPr id="59" name="Gruppieren 58">
            <a:extLst>
              <a:ext uri="{FF2B5EF4-FFF2-40B4-BE49-F238E27FC236}">
                <a16:creationId xmlns:a16="http://schemas.microsoft.com/office/drawing/2014/main" id="{DFEF171F-8927-4AFE-B6D0-B6A774CFA96E}"/>
              </a:ext>
            </a:extLst>
          </p:cNvPr>
          <p:cNvGrpSpPr/>
          <p:nvPr userDrawn="1"/>
        </p:nvGrpSpPr>
        <p:grpSpPr>
          <a:xfrm>
            <a:off x="-216000" y="-216000"/>
            <a:ext cx="12628800" cy="7290000"/>
            <a:chOff x="-216000" y="-216000"/>
            <a:chExt cx="12628800" cy="7290000"/>
          </a:xfrm>
        </p:grpSpPr>
        <p:cxnSp>
          <p:nvCxnSpPr>
            <p:cNvPr id="61" name="Gerade Verbindung 2">
              <a:extLst>
                <a:ext uri="{FF2B5EF4-FFF2-40B4-BE49-F238E27FC236}">
                  <a16:creationId xmlns:a16="http://schemas.microsoft.com/office/drawing/2014/main" id="{E2D80481-0374-4C9A-9414-C678161EDD24}"/>
                </a:ext>
              </a:extLst>
            </p:cNvPr>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35">
              <a:extLst>
                <a:ext uri="{FF2B5EF4-FFF2-40B4-BE49-F238E27FC236}">
                  <a16:creationId xmlns:a16="http://schemas.microsoft.com/office/drawing/2014/main" id="{3D607B8D-E933-44E7-950A-8BD81961E84C}"/>
                </a:ext>
              </a:extLst>
            </p:cNvPr>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36">
              <a:extLst>
                <a:ext uri="{FF2B5EF4-FFF2-40B4-BE49-F238E27FC236}">
                  <a16:creationId xmlns:a16="http://schemas.microsoft.com/office/drawing/2014/main" id="{228F5428-A6A8-4DE7-9553-B6A3CBBCF122}"/>
                </a:ext>
              </a:extLst>
            </p:cNvPr>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37">
              <a:extLst>
                <a:ext uri="{FF2B5EF4-FFF2-40B4-BE49-F238E27FC236}">
                  <a16:creationId xmlns:a16="http://schemas.microsoft.com/office/drawing/2014/main" id="{A5886B38-CDBC-4DC9-97CF-97DC0C3F04E0}"/>
                </a:ext>
              </a:extLst>
            </p:cNvPr>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38">
              <a:extLst>
                <a:ext uri="{FF2B5EF4-FFF2-40B4-BE49-F238E27FC236}">
                  <a16:creationId xmlns:a16="http://schemas.microsoft.com/office/drawing/2014/main" id="{324F0EEB-774D-410D-8DE4-AE993DABBC44}"/>
                </a:ext>
              </a:extLst>
            </p:cNvPr>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39">
              <a:extLst>
                <a:ext uri="{FF2B5EF4-FFF2-40B4-BE49-F238E27FC236}">
                  <a16:creationId xmlns:a16="http://schemas.microsoft.com/office/drawing/2014/main" id="{CDCBA73B-F787-4A6D-94A5-0E2A22562E7F}"/>
                </a:ext>
              </a:extLst>
            </p:cNvPr>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40">
              <a:extLst>
                <a:ext uri="{FF2B5EF4-FFF2-40B4-BE49-F238E27FC236}">
                  <a16:creationId xmlns:a16="http://schemas.microsoft.com/office/drawing/2014/main" id="{D1CF6782-804C-42C6-9EBC-1D569198699D}"/>
                </a:ext>
              </a:extLst>
            </p:cNvPr>
            <p:cNvCxnSpPr/>
            <p:nvPr userDrawn="1"/>
          </p:nvCxnSpPr>
          <p:spPr bwMode="auto">
            <a:xfrm rot="5400000">
              <a:off x="12322800" y="96177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41">
              <a:extLst>
                <a:ext uri="{FF2B5EF4-FFF2-40B4-BE49-F238E27FC236}">
                  <a16:creationId xmlns:a16="http://schemas.microsoft.com/office/drawing/2014/main" id="{6A09C4ED-3FB7-4F37-90F4-A299CEC77E2A}"/>
                </a:ext>
              </a:extLst>
            </p:cNvPr>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42">
              <a:extLst>
                <a:ext uri="{FF2B5EF4-FFF2-40B4-BE49-F238E27FC236}">
                  <a16:creationId xmlns:a16="http://schemas.microsoft.com/office/drawing/2014/main" id="{A0C29BC2-5FFD-4D19-B132-FCC803612524}"/>
                </a:ext>
              </a:extLst>
            </p:cNvPr>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43">
              <a:extLst>
                <a:ext uri="{FF2B5EF4-FFF2-40B4-BE49-F238E27FC236}">
                  <a16:creationId xmlns:a16="http://schemas.microsoft.com/office/drawing/2014/main" id="{1A2A62FD-EDBE-46D6-8D4C-B5A652DA002C}"/>
                </a:ext>
              </a:extLst>
            </p:cNvPr>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44">
              <a:extLst>
                <a:ext uri="{FF2B5EF4-FFF2-40B4-BE49-F238E27FC236}">
                  <a16:creationId xmlns:a16="http://schemas.microsoft.com/office/drawing/2014/main" id="{EBC82D9B-09AE-47DF-A48A-B1B5A1AC4EEC}"/>
                </a:ext>
              </a:extLst>
            </p:cNvPr>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51">
              <a:extLst>
                <a:ext uri="{FF2B5EF4-FFF2-40B4-BE49-F238E27FC236}">
                  <a16:creationId xmlns:a16="http://schemas.microsoft.com/office/drawing/2014/main" id="{280ADB35-259B-4030-8850-B6433AE27A72}"/>
                </a:ext>
              </a:extLst>
            </p:cNvPr>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52">
              <a:extLst>
                <a:ext uri="{FF2B5EF4-FFF2-40B4-BE49-F238E27FC236}">
                  <a16:creationId xmlns:a16="http://schemas.microsoft.com/office/drawing/2014/main" id="{643FC8FC-80B5-465E-851A-27F8BC51D63E}"/>
                </a:ext>
              </a:extLst>
            </p:cNvPr>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53">
              <a:extLst>
                <a:ext uri="{FF2B5EF4-FFF2-40B4-BE49-F238E27FC236}">
                  <a16:creationId xmlns:a16="http://schemas.microsoft.com/office/drawing/2014/main" id="{F31506B2-EB7B-4E27-8B28-9754FEAB5C4A}"/>
                </a:ext>
              </a:extLst>
            </p:cNvPr>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54">
              <a:extLst>
                <a:ext uri="{FF2B5EF4-FFF2-40B4-BE49-F238E27FC236}">
                  <a16:creationId xmlns:a16="http://schemas.microsoft.com/office/drawing/2014/main" id="{C8D4A99B-DD9F-458C-94C6-87D4EA90EDB2}"/>
                </a:ext>
              </a:extLst>
            </p:cNvPr>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55">
              <a:extLst>
                <a:ext uri="{FF2B5EF4-FFF2-40B4-BE49-F238E27FC236}">
                  <a16:creationId xmlns:a16="http://schemas.microsoft.com/office/drawing/2014/main" id="{039988FB-6B8E-4627-A918-651EAB9732A1}"/>
                </a:ext>
              </a:extLst>
            </p:cNvPr>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56">
              <a:extLst>
                <a:ext uri="{FF2B5EF4-FFF2-40B4-BE49-F238E27FC236}">
                  <a16:creationId xmlns:a16="http://schemas.microsoft.com/office/drawing/2014/main" id="{5F2F6830-9BD1-4D94-9EAC-BAF25CB5D7B8}"/>
                </a:ext>
              </a:extLst>
            </p:cNvPr>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57">
              <a:extLst>
                <a:ext uri="{FF2B5EF4-FFF2-40B4-BE49-F238E27FC236}">
                  <a16:creationId xmlns:a16="http://schemas.microsoft.com/office/drawing/2014/main" id="{234A8776-32CB-4D6E-8067-607B590D4446}"/>
                </a:ext>
              </a:extLst>
            </p:cNvPr>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58">
              <a:extLst>
                <a:ext uri="{FF2B5EF4-FFF2-40B4-BE49-F238E27FC236}">
                  <a16:creationId xmlns:a16="http://schemas.microsoft.com/office/drawing/2014/main" id="{56082807-F49A-4A6C-B5C3-386CFC0C0625}"/>
                </a:ext>
              </a:extLst>
            </p:cNvPr>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59">
              <a:extLst>
                <a:ext uri="{FF2B5EF4-FFF2-40B4-BE49-F238E27FC236}">
                  <a16:creationId xmlns:a16="http://schemas.microsoft.com/office/drawing/2014/main" id="{BAD68D38-823C-4716-9B78-900CCEBF9B35}"/>
                </a:ext>
              </a:extLst>
            </p:cNvPr>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60">
              <a:extLst>
                <a:ext uri="{FF2B5EF4-FFF2-40B4-BE49-F238E27FC236}">
                  <a16:creationId xmlns:a16="http://schemas.microsoft.com/office/drawing/2014/main" id="{65294554-6544-43F8-99CE-887484301134}"/>
                </a:ext>
              </a:extLst>
            </p:cNvPr>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1">
              <a:extLst>
                <a:ext uri="{FF2B5EF4-FFF2-40B4-BE49-F238E27FC236}">
                  <a16:creationId xmlns:a16="http://schemas.microsoft.com/office/drawing/2014/main" id="{4BD5F0B3-E8DD-43B1-861F-2CBD5191EECD}"/>
                </a:ext>
              </a:extLst>
            </p:cNvPr>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84" name="Imagen 83">
            <a:extLst>
              <a:ext uri="{FF2B5EF4-FFF2-40B4-BE49-F238E27FC236}">
                <a16:creationId xmlns:a16="http://schemas.microsoft.com/office/drawing/2014/main" id="{8B2ECB4B-F520-42CE-89FB-E173BD55B72B}"/>
              </a:ext>
            </a:extLst>
          </p:cNvPr>
          <p:cNvPicPr>
            <a:picLocks noChangeAspect="1"/>
          </p:cNvPicPr>
          <p:nvPr userDrawn="1"/>
        </p:nvPicPr>
        <p:blipFill>
          <a:blip r:embed="rId5"/>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0356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6243638"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160708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440000"/>
            <a:ext cx="5472000" cy="2304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2304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1734765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627063" y="1440000"/>
            <a:ext cx="5904000"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746000"/>
            <a:ext cx="5472000" cy="1998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1998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1883715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360045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370388"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8115750"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627063"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6243638"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627063"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6243638"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557672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8"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3"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2" name="Gruppieren 81"/>
          <p:cNvGrpSpPr/>
          <p:nvPr userDrawn="1"/>
        </p:nvGrpSpPr>
        <p:grpSpPr>
          <a:xfrm>
            <a:off x="-216000" y="-216000"/>
            <a:ext cx="12628800" cy="7290000"/>
            <a:chOff x="-216000" y="-216000"/>
            <a:chExt cx="12628800" cy="7290000"/>
          </a:xfrm>
        </p:grpSpPr>
        <p:cxnSp>
          <p:nvCxnSpPr>
            <p:cNvPr id="83" name="Gerade Verbindung 82"/>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06417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5"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259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362400" y="1440000"/>
            <a:ext cx="2736775"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43638" y="1440000"/>
            <a:ext cx="2592387"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7063"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4804025"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9555163" y="323850"/>
            <a:ext cx="2159000" cy="9144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4658996" y="1440000"/>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790332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sp>
        <p:nvSpPr>
          <p:cNvPr id="58" name="Rechteck 57"/>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9"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60"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1" name="Gruppieren 60"/>
          <p:cNvGrpSpPr/>
          <p:nvPr userDrawn="1"/>
        </p:nvGrpSpPr>
        <p:grpSpPr>
          <a:xfrm>
            <a:off x="2571143" y="728700"/>
            <a:ext cx="3240000" cy="2700000"/>
            <a:chOff x="2571023" y="260648"/>
            <a:chExt cx="3240000" cy="2700000"/>
          </a:xfrm>
        </p:grpSpPr>
        <p:grpSp>
          <p:nvGrpSpPr>
            <p:cNvPr id="62" name="Gruppieren 61"/>
            <p:cNvGrpSpPr>
              <a:grpSpLocks noChangeAspect="1"/>
            </p:cNvGrpSpPr>
            <p:nvPr userDrawn="1"/>
          </p:nvGrpSpPr>
          <p:grpSpPr>
            <a:xfrm>
              <a:off x="2571023" y="1880493"/>
              <a:ext cx="540000" cy="540155"/>
              <a:chOff x="13809663" y="-6451600"/>
              <a:chExt cx="5534025" cy="5535612"/>
            </a:xfrm>
          </p:grpSpPr>
          <p:sp>
            <p:nvSpPr>
              <p:cNvPr id="72"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uppieren 62"/>
            <p:cNvGrpSpPr>
              <a:grpSpLocks noChangeAspect="1"/>
            </p:cNvGrpSpPr>
            <p:nvPr userDrawn="1"/>
          </p:nvGrpSpPr>
          <p:grpSpPr>
            <a:xfrm>
              <a:off x="4731023" y="260648"/>
              <a:ext cx="1080000" cy="1082171"/>
              <a:chOff x="-15446375" y="8975725"/>
              <a:chExt cx="5534025" cy="5545138"/>
            </a:xfrm>
          </p:grpSpPr>
          <p:sp>
            <p:nvSpPr>
              <p:cNvPr id="70"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uppieren 63"/>
            <p:cNvGrpSpPr>
              <a:grpSpLocks noChangeAspect="1"/>
            </p:cNvGrpSpPr>
            <p:nvPr userDrawn="1"/>
          </p:nvGrpSpPr>
          <p:grpSpPr>
            <a:xfrm>
              <a:off x="2571023" y="260648"/>
              <a:ext cx="2160000" cy="2160000"/>
              <a:chOff x="13647738" y="-8364538"/>
              <a:chExt cx="5546725" cy="5546725"/>
            </a:xfrm>
          </p:grpSpPr>
          <p:sp>
            <p:nvSpPr>
              <p:cNvPr id="68"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uppieren 64"/>
            <p:cNvGrpSpPr>
              <a:grpSpLocks noChangeAspect="1"/>
            </p:cNvGrpSpPr>
            <p:nvPr userDrawn="1"/>
          </p:nvGrpSpPr>
          <p:grpSpPr>
            <a:xfrm>
              <a:off x="4731023" y="2420648"/>
              <a:ext cx="540000" cy="540000"/>
              <a:chOff x="12858750" y="-6226175"/>
              <a:chExt cx="5535613" cy="5535612"/>
            </a:xfrm>
          </p:grpSpPr>
          <p:sp>
            <p:nvSpPr>
              <p:cNvPr id="66"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4" name="Gruppieren 73"/>
          <p:cNvGrpSpPr/>
          <p:nvPr userDrawn="1"/>
        </p:nvGrpSpPr>
        <p:grpSpPr>
          <a:xfrm>
            <a:off x="7827487" y="2306727"/>
            <a:ext cx="2700180" cy="3246509"/>
            <a:chOff x="7827487" y="1550643"/>
            <a:chExt cx="2700180" cy="3246509"/>
          </a:xfrm>
        </p:grpSpPr>
        <p:grpSp>
          <p:nvGrpSpPr>
            <p:cNvPr id="75" name="Gruppieren 74"/>
            <p:cNvGrpSpPr>
              <a:grpSpLocks noChangeAspect="1"/>
            </p:cNvGrpSpPr>
            <p:nvPr userDrawn="1"/>
          </p:nvGrpSpPr>
          <p:grpSpPr>
            <a:xfrm>
              <a:off x="9987667" y="3173662"/>
              <a:ext cx="540000" cy="541320"/>
              <a:chOff x="-12709525" y="7950200"/>
              <a:chExt cx="5534025" cy="5546725"/>
            </a:xfrm>
            <a:solidFill>
              <a:srgbClr val="AF235F"/>
            </a:solidFill>
          </p:grpSpPr>
          <p:sp>
            <p:nvSpPr>
              <p:cNvPr id="123"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uppieren 123"/>
              <p:cNvGrpSpPr/>
              <p:nvPr/>
            </p:nvGrpSpPr>
            <p:grpSpPr>
              <a:xfrm>
                <a:off x="-10748963" y="8975725"/>
                <a:ext cx="1792288" cy="3495676"/>
                <a:chOff x="-10748963" y="8975725"/>
                <a:chExt cx="1792288" cy="3495676"/>
              </a:xfrm>
              <a:grpFill/>
            </p:grpSpPr>
            <p:sp>
              <p:nvSpPr>
                <p:cNvPr id="125"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uppieren 75"/>
            <p:cNvGrpSpPr/>
            <p:nvPr userDrawn="1"/>
          </p:nvGrpSpPr>
          <p:grpSpPr>
            <a:xfrm>
              <a:off x="8367667" y="1550643"/>
              <a:ext cx="540000" cy="540000"/>
              <a:chOff x="1609181" y="5017081"/>
              <a:chExt cx="1008000" cy="1007710"/>
            </a:xfrm>
            <a:solidFill>
              <a:srgbClr val="AF235F"/>
            </a:solidFill>
          </p:grpSpPr>
          <p:sp>
            <p:nvSpPr>
              <p:cNvPr id="113"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4" name="Gruppieren 113"/>
              <p:cNvGrpSpPr/>
              <p:nvPr/>
            </p:nvGrpSpPr>
            <p:grpSpPr>
              <a:xfrm>
                <a:off x="1748804" y="5265395"/>
                <a:ext cx="728755" cy="513105"/>
                <a:chOff x="-7535863" y="9594851"/>
                <a:chExt cx="4002087" cy="2817813"/>
              </a:xfrm>
              <a:grpFill/>
            </p:grpSpPr>
            <p:sp>
              <p:nvSpPr>
                <p:cNvPr id="115"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uppieren 76"/>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10"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uppieren 106"/>
            <p:cNvGrpSpPr>
              <a:grpSpLocks noChangeAspect="1"/>
            </p:cNvGrpSpPr>
            <p:nvPr userDrawn="1"/>
          </p:nvGrpSpPr>
          <p:grpSpPr>
            <a:xfrm>
              <a:off x="8367667" y="1550643"/>
              <a:ext cx="2160000" cy="2164339"/>
              <a:chOff x="-7237413" y="9953625"/>
              <a:chExt cx="5535613" cy="5546725"/>
            </a:xfrm>
            <a:solidFill>
              <a:schemeClr val="accent3"/>
            </a:solidFill>
          </p:grpSpPr>
          <p:sp>
            <p:nvSpPr>
              <p:cNvPr id="108"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 name="cdtRectangle 115 Id57350"/>
          <p:cNvSpPr>
            <a:spLocks noGrp="1" noChangeArrowheads="1"/>
          </p:cNvSpPr>
          <p:nvPr>
            <p:ph type="ctrTitle"/>
            <p:custDataLst>
              <p:tags r:id="rId2"/>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9"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4" name="Group 33"/>
          <p:cNvGrpSpPr>
            <a:grpSpLocks noChangeAspect="1"/>
          </p:cNvGrpSpPr>
          <p:nvPr userDrawn="1"/>
        </p:nvGrpSpPr>
        <p:grpSpPr bwMode="auto">
          <a:xfrm>
            <a:off x="9555163" y="323850"/>
            <a:ext cx="2159000" cy="9144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4" name="Gruppieren 83"/>
          <p:cNvGrpSpPr/>
          <p:nvPr userDrawn="1"/>
        </p:nvGrpSpPr>
        <p:grpSpPr>
          <a:xfrm>
            <a:off x="-216000" y="-216000"/>
            <a:ext cx="12628800" cy="7290000"/>
            <a:chOff x="-216000" y="-216000"/>
            <a:chExt cx="12628800" cy="7290000"/>
          </a:xfrm>
        </p:grpSpPr>
        <p:cxnSp>
          <p:nvCxnSpPr>
            <p:cNvPr id="85" name="Gerade Verbindung 84"/>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6" name="Gerade Verbindung 105"/>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105440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1_Title picture">
    <p:bg>
      <p:bgPr>
        <a:solidFill>
          <a:srgbClr val="DFE6ED"/>
        </a:solidFill>
        <a:effectLst/>
      </p:bgPr>
    </p:bg>
    <p:spTree>
      <p:nvGrpSpPr>
        <p:cNvPr id="1" name=""/>
        <p:cNvGrpSpPr/>
        <p:nvPr/>
      </p:nvGrpSpPr>
      <p:grpSpPr>
        <a:xfrm>
          <a:off x="0" y="0"/>
          <a:ext cx="0" cy="0"/>
          <a:chOff x="0" y="0"/>
          <a:chExt cx="0" cy="0"/>
        </a:xfrm>
      </p:grpSpPr>
      <p:pic>
        <p:nvPicPr>
          <p:cNvPr id="83" name="Picture 56">
            <a:extLst>
              <a:ext uri="{FF2B5EF4-FFF2-40B4-BE49-F238E27FC236}">
                <a16:creationId xmlns:a16="http://schemas.microsoft.com/office/drawing/2014/main" id="{804979F6-433D-4076-8A3E-A88FE1B843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175" y="0"/>
            <a:ext cx="12191999"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7063" y="4139290"/>
            <a:ext cx="6480000" cy="166320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Siemens Sans" pitchFamily="2" charset="0"/>
              </a:defRPr>
            </a:lvl1pPr>
          </a:lstStyle>
          <a:p>
            <a:r>
              <a:rPr lang="en-US" noProof="0" dirty="0"/>
              <a:t>Click to edit Master title style</a:t>
            </a:r>
          </a:p>
        </p:txBody>
      </p:sp>
      <p:sp>
        <p:nvSpPr>
          <p:cNvPr id="5"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noProof="0" dirty="0">
              <a:solidFill>
                <a:srgbClr val="990000"/>
              </a:solidFill>
            </a:endParaRPr>
          </a:p>
        </p:txBody>
      </p:sp>
      <p:sp>
        <p:nvSpPr>
          <p:cNvPr id="9" name="Textplatzhalter 57343"/>
          <p:cNvSpPr>
            <a:spLocks noGrp="1"/>
          </p:cNvSpPr>
          <p:nvPr>
            <p:ph type="body" sz="quarter" idx="12" hasCustomPrompt="1"/>
          </p:nvPr>
        </p:nvSpPr>
        <p:spPr bwMode="gray">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627062" y="5907600"/>
            <a:ext cx="3311525" cy="324000"/>
          </a:xfrm>
        </p:spPr>
        <p:txBody>
          <a:bodyPr lIns="216000" tIns="90000" rIns="0" bIns="46800"/>
          <a:lstStyle>
            <a:lvl1pPr algn="l">
              <a:lnSpc>
                <a:spcPct val="100000"/>
              </a:lnSpc>
              <a:defRPr sz="1000" b="1"/>
            </a:lvl1pPr>
            <a:lvl2pPr marL="1588" indent="0">
              <a:buNone/>
              <a:defRPr/>
            </a:lvl2pPr>
          </a:lstStyle>
          <a:p>
            <a:pPr lvl="0"/>
            <a:r>
              <a:rPr lang="en-US" noProof="0" dirty="0"/>
              <a:t>Please insert confidentiality note</a:t>
            </a:r>
          </a:p>
        </p:txBody>
      </p:sp>
      <p:grpSp>
        <p:nvGrpSpPr>
          <p:cNvPr id="30" name="Group 33"/>
          <p:cNvGrpSpPr>
            <a:grpSpLocks noChangeAspect="1"/>
          </p:cNvGrpSpPr>
          <p:nvPr userDrawn="1"/>
        </p:nvGrpSpPr>
        <p:grpSpPr bwMode="gray">
          <a:xfrm>
            <a:off x="9555163" y="323850"/>
            <a:ext cx="2159000" cy="9144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grpSp>
      <p:grpSp>
        <p:nvGrpSpPr>
          <p:cNvPr id="59" name="Gruppieren 58">
            <a:extLst>
              <a:ext uri="{FF2B5EF4-FFF2-40B4-BE49-F238E27FC236}">
                <a16:creationId xmlns:a16="http://schemas.microsoft.com/office/drawing/2014/main" id="{DFEF171F-8927-4AFE-B6D0-B6A774CFA96E}"/>
              </a:ext>
            </a:extLst>
          </p:cNvPr>
          <p:cNvGrpSpPr/>
          <p:nvPr userDrawn="1"/>
        </p:nvGrpSpPr>
        <p:grpSpPr>
          <a:xfrm>
            <a:off x="-216000" y="-216000"/>
            <a:ext cx="12628800" cy="7290000"/>
            <a:chOff x="-216000" y="-216000"/>
            <a:chExt cx="12628800" cy="7290000"/>
          </a:xfrm>
        </p:grpSpPr>
        <p:cxnSp>
          <p:nvCxnSpPr>
            <p:cNvPr id="61" name="Gerade Verbindung 2">
              <a:extLst>
                <a:ext uri="{FF2B5EF4-FFF2-40B4-BE49-F238E27FC236}">
                  <a16:creationId xmlns:a16="http://schemas.microsoft.com/office/drawing/2014/main" id="{E2D80481-0374-4C9A-9414-C678161EDD24}"/>
                </a:ext>
              </a:extLst>
            </p:cNvPr>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35">
              <a:extLst>
                <a:ext uri="{FF2B5EF4-FFF2-40B4-BE49-F238E27FC236}">
                  <a16:creationId xmlns:a16="http://schemas.microsoft.com/office/drawing/2014/main" id="{3D607B8D-E933-44E7-950A-8BD81961E84C}"/>
                </a:ext>
              </a:extLst>
            </p:cNvPr>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36">
              <a:extLst>
                <a:ext uri="{FF2B5EF4-FFF2-40B4-BE49-F238E27FC236}">
                  <a16:creationId xmlns:a16="http://schemas.microsoft.com/office/drawing/2014/main" id="{228F5428-A6A8-4DE7-9553-B6A3CBBCF122}"/>
                </a:ext>
              </a:extLst>
            </p:cNvPr>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37">
              <a:extLst>
                <a:ext uri="{FF2B5EF4-FFF2-40B4-BE49-F238E27FC236}">
                  <a16:creationId xmlns:a16="http://schemas.microsoft.com/office/drawing/2014/main" id="{A5886B38-CDBC-4DC9-97CF-97DC0C3F04E0}"/>
                </a:ext>
              </a:extLst>
            </p:cNvPr>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38">
              <a:extLst>
                <a:ext uri="{FF2B5EF4-FFF2-40B4-BE49-F238E27FC236}">
                  <a16:creationId xmlns:a16="http://schemas.microsoft.com/office/drawing/2014/main" id="{324F0EEB-774D-410D-8DE4-AE993DABBC44}"/>
                </a:ext>
              </a:extLst>
            </p:cNvPr>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39">
              <a:extLst>
                <a:ext uri="{FF2B5EF4-FFF2-40B4-BE49-F238E27FC236}">
                  <a16:creationId xmlns:a16="http://schemas.microsoft.com/office/drawing/2014/main" id="{CDCBA73B-F787-4A6D-94A5-0E2A22562E7F}"/>
                </a:ext>
              </a:extLst>
            </p:cNvPr>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40">
              <a:extLst>
                <a:ext uri="{FF2B5EF4-FFF2-40B4-BE49-F238E27FC236}">
                  <a16:creationId xmlns:a16="http://schemas.microsoft.com/office/drawing/2014/main" id="{D1CF6782-804C-42C6-9EBC-1D569198699D}"/>
                </a:ext>
              </a:extLst>
            </p:cNvPr>
            <p:cNvCxnSpPr/>
            <p:nvPr userDrawn="1"/>
          </p:nvCxnSpPr>
          <p:spPr bwMode="auto">
            <a:xfrm rot="5400000">
              <a:off x="12322800" y="96177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41">
              <a:extLst>
                <a:ext uri="{FF2B5EF4-FFF2-40B4-BE49-F238E27FC236}">
                  <a16:creationId xmlns:a16="http://schemas.microsoft.com/office/drawing/2014/main" id="{6A09C4ED-3FB7-4F37-90F4-A299CEC77E2A}"/>
                </a:ext>
              </a:extLst>
            </p:cNvPr>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42">
              <a:extLst>
                <a:ext uri="{FF2B5EF4-FFF2-40B4-BE49-F238E27FC236}">
                  <a16:creationId xmlns:a16="http://schemas.microsoft.com/office/drawing/2014/main" id="{A0C29BC2-5FFD-4D19-B132-FCC803612524}"/>
                </a:ext>
              </a:extLst>
            </p:cNvPr>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43">
              <a:extLst>
                <a:ext uri="{FF2B5EF4-FFF2-40B4-BE49-F238E27FC236}">
                  <a16:creationId xmlns:a16="http://schemas.microsoft.com/office/drawing/2014/main" id="{1A2A62FD-EDBE-46D6-8D4C-B5A652DA002C}"/>
                </a:ext>
              </a:extLst>
            </p:cNvPr>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44">
              <a:extLst>
                <a:ext uri="{FF2B5EF4-FFF2-40B4-BE49-F238E27FC236}">
                  <a16:creationId xmlns:a16="http://schemas.microsoft.com/office/drawing/2014/main" id="{EBC82D9B-09AE-47DF-A48A-B1B5A1AC4EEC}"/>
                </a:ext>
              </a:extLst>
            </p:cNvPr>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51">
              <a:extLst>
                <a:ext uri="{FF2B5EF4-FFF2-40B4-BE49-F238E27FC236}">
                  <a16:creationId xmlns:a16="http://schemas.microsoft.com/office/drawing/2014/main" id="{280ADB35-259B-4030-8850-B6433AE27A72}"/>
                </a:ext>
              </a:extLst>
            </p:cNvPr>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52">
              <a:extLst>
                <a:ext uri="{FF2B5EF4-FFF2-40B4-BE49-F238E27FC236}">
                  <a16:creationId xmlns:a16="http://schemas.microsoft.com/office/drawing/2014/main" id="{643FC8FC-80B5-465E-851A-27F8BC51D63E}"/>
                </a:ext>
              </a:extLst>
            </p:cNvPr>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53">
              <a:extLst>
                <a:ext uri="{FF2B5EF4-FFF2-40B4-BE49-F238E27FC236}">
                  <a16:creationId xmlns:a16="http://schemas.microsoft.com/office/drawing/2014/main" id="{F31506B2-EB7B-4E27-8B28-9754FEAB5C4A}"/>
                </a:ext>
              </a:extLst>
            </p:cNvPr>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54">
              <a:extLst>
                <a:ext uri="{FF2B5EF4-FFF2-40B4-BE49-F238E27FC236}">
                  <a16:creationId xmlns:a16="http://schemas.microsoft.com/office/drawing/2014/main" id="{C8D4A99B-DD9F-458C-94C6-87D4EA90EDB2}"/>
                </a:ext>
              </a:extLst>
            </p:cNvPr>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55">
              <a:extLst>
                <a:ext uri="{FF2B5EF4-FFF2-40B4-BE49-F238E27FC236}">
                  <a16:creationId xmlns:a16="http://schemas.microsoft.com/office/drawing/2014/main" id="{039988FB-6B8E-4627-A918-651EAB9732A1}"/>
                </a:ext>
              </a:extLst>
            </p:cNvPr>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56">
              <a:extLst>
                <a:ext uri="{FF2B5EF4-FFF2-40B4-BE49-F238E27FC236}">
                  <a16:creationId xmlns:a16="http://schemas.microsoft.com/office/drawing/2014/main" id="{5F2F6830-9BD1-4D94-9EAC-BAF25CB5D7B8}"/>
                </a:ext>
              </a:extLst>
            </p:cNvPr>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57">
              <a:extLst>
                <a:ext uri="{FF2B5EF4-FFF2-40B4-BE49-F238E27FC236}">
                  <a16:creationId xmlns:a16="http://schemas.microsoft.com/office/drawing/2014/main" id="{234A8776-32CB-4D6E-8067-607B590D4446}"/>
                </a:ext>
              </a:extLst>
            </p:cNvPr>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58">
              <a:extLst>
                <a:ext uri="{FF2B5EF4-FFF2-40B4-BE49-F238E27FC236}">
                  <a16:creationId xmlns:a16="http://schemas.microsoft.com/office/drawing/2014/main" id="{56082807-F49A-4A6C-B5C3-386CFC0C0625}"/>
                </a:ext>
              </a:extLst>
            </p:cNvPr>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59">
              <a:extLst>
                <a:ext uri="{FF2B5EF4-FFF2-40B4-BE49-F238E27FC236}">
                  <a16:creationId xmlns:a16="http://schemas.microsoft.com/office/drawing/2014/main" id="{BAD68D38-823C-4716-9B78-900CCEBF9B35}"/>
                </a:ext>
              </a:extLst>
            </p:cNvPr>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60">
              <a:extLst>
                <a:ext uri="{FF2B5EF4-FFF2-40B4-BE49-F238E27FC236}">
                  <a16:creationId xmlns:a16="http://schemas.microsoft.com/office/drawing/2014/main" id="{65294554-6544-43F8-99CE-887484301134}"/>
                </a:ext>
              </a:extLst>
            </p:cNvPr>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1">
              <a:extLst>
                <a:ext uri="{FF2B5EF4-FFF2-40B4-BE49-F238E27FC236}">
                  <a16:creationId xmlns:a16="http://schemas.microsoft.com/office/drawing/2014/main" id="{4BD5F0B3-E8DD-43B1-861F-2CBD5191EECD}"/>
                </a:ext>
              </a:extLst>
            </p:cNvPr>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694795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8"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3"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2" name="Gruppieren 81"/>
          <p:cNvGrpSpPr/>
          <p:nvPr userDrawn="1"/>
        </p:nvGrpSpPr>
        <p:grpSpPr>
          <a:xfrm>
            <a:off x="-216000" y="-216000"/>
            <a:ext cx="12628800" cy="7290000"/>
            <a:chOff x="-216000" y="-216000"/>
            <a:chExt cx="12628800" cy="7290000"/>
          </a:xfrm>
        </p:grpSpPr>
        <p:cxnSp>
          <p:nvCxnSpPr>
            <p:cNvPr id="83" name="Gerade Verbindung 82"/>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4172624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sp>
        <p:nvSpPr>
          <p:cNvPr id="57" name="Rechteck 56"/>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8"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59"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0" name="Gruppieren 59"/>
          <p:cNvGrpSpPr/>
          <p:nvPr userDrawn="1"/>
        </p:nvGrpSpPr>
        <p:grpSpPr>
          <a:xfrm>
            <a:off x="2571143" y="728700"/>
            <a:ext cx="3240000" cy="2700000"/>
            <a:chOff x="2571023" y="260648"/>
            <a:chExt cx="3240000" cy="2700000"/>
          </a:xfrm>
        </p:grpSpPr>
        <p:grpSp>
          <p:nvGrpSpPr>
            <p:cNvPr id="61" name="Gruppieren 60"/>
            <p:cNvGrpSpPr>
              <a:grpSpLocks noChangeAspect="1"/>
            </p:cNvGrpSpPr>
            <p:nvPr userDrawn="1"/>
          </p:nvGrpSpPr>
          <p:grpSpPr>
            <a:xfrm>
              <a:off x="2571023" y="1880493"/>
              <a:ext cx="540000" cy="540155"/>
              <a:chOff x="13809663" y="-6451600"/>
              <a:chExt cx="5534025" cy="5535612"/>
            </a:xfrm>
          </p:grpSpPr>
          <p:sp>
            <p:nvSpPr>
              <p:cNvPr id="71"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uppieren 61"/>
            <p:cNvGrpSpPr>
              <a:grpSpLocks noChangeAspect="1"/>
            </p:cNvGrpSpPr>
            <p:nvPr userDrawn="1"/>
          </p:nvGrpSpPr>
          <p:grpSpPr>
            <a:xfrm>
              <a:off x="4731023" y="260648"/>
              <a:ext cx="1080000" cy="1082171"/>
              <a:chOff x="-15446375" y="8975725"/>
              <a:chExt cx="5534025" cy="5545138"/>
            </a:xfrm>
          </p:grpSpPr>
          <p:sp>
            <p:nvSpPr>
              <p:cNvPr id="69"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uppieren 62"/>
            <p:cNvGrpSpPr>
              <a:grpSpLocks noChangeAspect="1"/>
            </p:cNvGrpSpPr>
            <p:nvPr userDrawn="1"/>
          </p:nvGrpSpPr>
          <p:grpSpPr>
            <a:xfrm>
              <a:off x="2571023" y="260648"/>
              <a:ext cx="2160000" cy="2160000"/>
              <a:chOff x="13647738" y="-8364538"/>
              <a:chExt cx="5546725" cy="5546725"/>
            </a:xfrm>
          </p:grpSpPr>
          <p:sp>
            <p:nvSpPr>
              <p:cNvPr id="67"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uppieren 63"/>
            <p:cNvGrpSpPr>
              <a:grpSpLocks noChangeAspect="1"/>
            </p:cNvGrpSpPr>
            <p:nvPr userDrawn="1"/>
          </p:nvGrpSpPr>
          <p:grpSpPr>
            <a:xfrm>
              <a:off x="4731023" y="2420648"/>
              <a:ext cx="540000" cy="540000"/>
              <a:chOff x="12858750" y="-6226175"/>
              <a:chExt cx="5535613" cy="5535612"/>
            </a:xfrm>
          </p:grpSpPr>
          <p:sp>
            <p:nvSpPr>
              <p:cNvPr id="65"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uppieren 72"/>
          <p:cNvGrpSpPr/>
          <p:nvPr userDrawn="1"/>
        </p:nvGrpSpPr>
        <p:grpSpPr>
          <a:xfrm>
            <a:off x="7827487" y="2306727"/>
            <a:ext cx="2700180" cy="3246509"/>
            <a:chOff x="7827487" y="1550643"/>
            <a:chExt cx="2700180" cy="3246509"/>
          </a:xfrm>
        </p:grpSpPr>
        <p:grpSp>
          <p:nvGrpSpPr>
            <p:cNvPr id="74" name="Gruppieren 73"/>
            <p:cNvGrpSpPr>
              <a:grpSpLocks noChangeAspect="1"/>
            </p:cNvGrpSpPr>
            <p:nvPr userDrawn="1"/>
          </p:nvGrpSpPr>
          <p:grpSpPr>
            <a:xfrm>
              <a:off x="9987667" y="3173662"/>
              <a:ext cx="540000" cy="541320"/>
              <a:chOff x="-12709525" y="7950200"/>
              <a:chExt cx="5534025" cy="5546725"/>
            </a:xfrm>
            <a:solidFill>
              <a:srgbClr val="AF235F"/>
            </a:solidFill>
          </p:grpSpPr>
          <p:sp>
            <p:nvSpPr>
              <p:cNvPr id="121"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2" name="Gruppieren 121"/>
              <p:cNvGrpSpPr/>
              <p:nvPr/>
            </p:nvGrpSpPr>
            <p:grpSpPr>
              <a:xfrm>
                <a:off x="-10748963" y="8975725"/>
                <a:ext cx="1792288" cy="3495676"/>
                <a:chOff x="-10748963" y="8975725"/>
                <a:chExt cx="1792288" cy="3495676"/>
              </a:xfrm>
              <a:grpFill/>
            </p:grpSpPr>
            <p:sp>
              <p:nvSpPr>
                <p:cNvPr id="123"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 name="Gruppieren 74"/>
            <p:cNvGrpSpPr/>
            <p:nvPr userDrawn="1"/>
          </p:nvGrpSpPr>
          <p:grpSpPr>
            <a:xfrm>
              <a:off x="8367667" y="1550643"/>
              <a:ext cx="540000" cy="540000"/>
              <a:chOff x="1609181" y="5017081"/>
              <a:chExt cx="1008000" cy="1007710"/>
            </a:xfrm>
            <a:solidFill>
              <a:srgbClr val="AF235F"/>
            </a:solidFill>
          </p:grpSpPr>
          <p:sp>
            <p:nvSpPr>
              <p:cNvPr id="111"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2" name="Gruppieren 111"/>
              <p:cNvGrpSpPr/>
              <p:nvPr/>
            </p:nvGrpSpPr>
            <p:grpSpPr>
              <a:xfrm>
                <a:off x="1748804" y="5265395"/>
                <a:ext cx="728755" cy="513105"/>
                <a:chOff x="-7535863" y="9594851"/>
                <a:chExt cx="4002087" cy="2817813"/>
              </a:xfrm>
              <a:grpFill/>
            </p:grpSpPr>
            <p:sp>
              <p:nvSpPr>
                <p:cNvPr id="113"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uppieren 75"/>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08"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uppieren 76"/>
            <p:cNvGrpSpPr>
              <a:grpSpLocks noChangeAspect="1"/>
            </p:cNvGrpSpPr>
            <p:nvPr userDrawn="1"/>
          </p:nvGrpSpPr>
          <p:grpSpPr>
            <a:xfrm>
              <a:off x="8367667" y="1550643"/>
              <a:ext cx="2160000" cy="2164339"/>
              <a:chOff x="-7237413" y="9953625"/>
              <a:chExt cx="5535613" cy="5546725"/>
            </a:xfrm>
            <a:solidFill>
              <a:schemeClr val="accent3"/>
            </a:solidFill>
          </p:grpSpPr>
          <p:sp>
            <p:nvSpPr>
              <p:cNvPr id="106"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 name="cdtRectangle 115 Id57350"/>
          <p:cNvSpPr>
            <a:spLocks noGrp="1" noChangeArrowheads="1"/>
          </p:cNvSpPr>
          <p:nvPr>
            <p:ph type="ctrTitle"/>
            <p:custDataLst>
              <p:tags r:id="rId2"/>
            </p:custDataLst>
          </p:nvPr>
        </p:nvSpPr>
        <p:spPr bwMode="ltGray">
          <a:xfrm>
            <a:off x="627063" y="3891286"/>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30"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3" name="Gruppieren 82"/>
          <p:cNvGrpSpPr/>
          <p:nvPr userDrawn="1"/>
        </p:nvGrpSpPr>
        <p:grpSpPr>
          <a:xfrm>
            <a:off x="-216000" y="-216000"/>
            <a:ext cx="12628800" cy="7290000"/>
            <a:chOff x="-216000" y="-216000"/>
            <a:chExt cx="12628800" cy="7290000"/>
          </a:xfrm>
        </p:grpSpPr>
        <p:cxnSp>
          <p:nvCxnSpPr>
            <p:cNvPr id="84" name="Gerade Verbindung 83"/>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289232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891600"/>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29"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0" name="Gruppieren 79"/>
          <p:cNvGrpSpPr/>
          <p:nvPr userDrawn="1"/>
        </p:nvGrpSpPr>
        <p:grpSpPr>
          <a:xfrm>
            <a:off x="-216000" y="-216000"/>
            <a:ext cx="12628800" cy="7290000"/>
            <a:chOff x="-216000" y="-216000"/>
            <a:chExt cx="12628800" cy="7290000"/>
          </a:xfrm>
        </p:grpSpPr>
        <p:cxnSp>
          <p:nvCxnSpPr>
            <p:cNvPr id="81" name="Gerade Verbindung 80"/>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57416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sp>
        <p:nvSpPr>
          <p:cNvPr id="57" name="Rechteck 56"/>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8"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59"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0" name="Gruppieren 59"/>
          <p:cNvGrpSpPr/>
          <p:nvPr userDrawn="1"/>
        </p:nvGrpSpPr>
        <p:grpSpPr>
          <a:xfrm>
            <a:off x="2571143" y="728700"/>
            <a:ext cx="3240000" cy="2700000"/>
            <a:chOff x="2571023" y="260648"/>
            <a:chExt cx="3240000" cy="2700000"/>
          </a:xfrm>
        </p:grpSpPr>
        <p:grpSp>
          <p:nvGrpSpPr>
            <p:cNvPr id="61" name="Gruppieren 60"/>
            <p:cNvGrpSpPr>
              <a:grpSpLocks noChangeAspect="1"/>
            </p:cNvGrpSpPr>
            <p:nvPr userDrawn="1"/>
          </p:nvGrpSpPr>
          <p:grpSpPr>
            <a:xfrm>
              <a:off x="2571023" y="1880493"/>
              <a:ext cx="540000" cy="540155"/>
              <a:chOff x="13809663" y="-6451600"/>
              <a:chExt cx="5534025" cy="5535612"/>
            </a:xfrm>
          </p:grpSpPr>
          <p:sp>
            <p:nvSpPr>
              <p:cNvPr id="71"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uppieren 61"/>
            <p:cNvGrpSpPr>
              <a:grpSpLocks noChangeAspect="1"/>
            </p:cNvGrpSpPr>
            <p:nvPr userDrawn="1"/>
          </p:nvGrpSpPr>
          <p:grpSpPr>
            <a:xfrm>
              <a:off x="4731023" y="260648"/>
              <a:ext cx="1080000" cy="1082171"/>
              <a:chOff x="-15446375" y="8975725"/>
              <a:chExt cx="5534025" cy="5545138"/>
            </a:xfrm>
          </p:grpSpPr>
          <p:sp>
            <p:nvSpPr>
              <p:cNvPr id="69"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uppieren 62"/>
            <p:cNvGrpSpPr>
              <a:grpSpLocks noChangeAspect="1"/>
            </p:cNvGrpSpPr>
            <p:nvPr userDrawn="1"/>
          </p:nvGrpSpPr>
          <p:grpSpPr>
            <a:xfrm>
              <a:off x="2571023" y="260648"/>
              <a:ext cx="2160000" cy="2160000"/>
              <a:chOff x="13647738" y="-8364538"/>
              <a:chExt cx="5546725" cy="5546725"/>
            </a:xfrm>
          </p:grpSpPr>
          <p:sp>
            <p:nvSpPr>
              <p:cNvPr id="67"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uppieren 63"/>
            <p:cNvGrpSpPr>
              <a:grpSpLocks noChangeAspect="1"/>
            </p:cNvGrpSpPr>
            <p:nvPr userDrawn="1"/>
          </p:nvGrpSpPr>
          <p:grpSpPr>
            <a:xfrm>
              <a:off x="4731023" y="2420648"/>
              <a:ext cx="540000" cy="540000"/>
              <a:chOff x="12858750" y="-6226175"/>
              <a:chExt cx="5535613" cy="5535612"/>
            </a:xfrm>
          </p:grpSpPr>
          <p:sp>
            <p:nvSpPr>
              <p:cNvPr id="65"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uppieren 72"/>
          <p:cNvGrpSpPr/>
          <p:nvPr userDrawn="1"/>
        </p:nvGrpSpPr>
        <p:grpSpPr>
          <a:xfrm>
            <a:off x="7827487" y="2306727"/>
            <a:ext cx="2700180" cy="3246509"/>
            <a:chOff x="7827487" y="1550643"/>
            <a:chExt cx="2700180" cy="3246509"/>
          </a:xfrm>
        </p:grpSpPr>
        <p:grpSp>
          <p:nvGrpSpPr>
            <p:cNvPr id="74" name="Gruppieren 73"/>
            <p:cNvGrpSpPr>
              <a:grpSpLocks noChangeAspect="1"/>
            </p:cNvGrpSpPr>
            <p:nvPr userDrawn="1"/>
          </p:nvGrpSpPr>
          <p:grpSpPr>
            <a:xfrm>
              <a:off x="9987667" y="3173662"/>
              <a:ext cx="540000" cy="541320"/>
              <a:chOff x="-12709525" y="7950200"/>
              <a:chExt cx="5534025" cy="5546725"/>
            </a:xfrm>
            <a:solidFill>
              <a:srgbClr val="AF235F"/>
            </a:solidFill>
          </p:grpSpPr>
          <p:sp>
            <p:nvSpPr>
              <p:cNvPr id="121"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2" name="Gruppieren 121"/>
              <p:cNvGrpSpPr/>
              <p:nvPr/>
            </p:nvGrpSpPr>
            <p:grpSpPr>
              <a:xfrm>
                <a:off x="-10748963" y="8975725"/>
                <a:ext cx="1792288" cy="3495676"/>
                <a:chOff x="-10748963" y="8975725"/>
                <a:chExt cx="1792288" cy="3495676"/>
              </a:xfrm>
              <a:grpFill/>
            </p:grpSpPr>
            <p:sp>
              <p:nvSpPr>
                <p:cNvPr id="123"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 name="Gruppieren 74"/>
            <p:cNvGrpSpPr/>
            <p:nvPr userDrawn="1"/>
          </p:nvGrpSpPr>
          <p:grpSpPr>
            <a:xfrm>
              <a:off x="8367667" y="1550643"/>
              <a:ext cx="540000" cy="540000"/>
              <a:chOff x="1609181" y="5017081"/>
              <a:chExt cx="1008000" cy="1007710"/>
            </a:xfrm>
            <a:solidFill>
              <a:srgbClr val="AF235F"/>
            </a:solidFill>
          </p:grpSpPr>
          <p:sp>
            <p:nvSpPr>
              <p:cNvPr id="111"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2" name="Gruppieren 111"/>
              <p:cNvGrpSpPr/>
              <p:nvPr/>
            </p:nvGrpSpPr>
            <p:grpSpPr>
              <a:xfrm>
                <a:off x="1748804" y="5265395"/>
                <a:ext cx="728755" cy="513105"/>
                <a:chOff x="-7535863" y="9594851"/>
                <a:chExt cx="4002087" cy="2817813"/>
              </a:xfrm>
              <a:grpFill/>
            </p:grpSpPr>
            <p:sp>
              <p:nvSpPr>
                <p:cNvPr id="113"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uppieren 75"/>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08"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uppieren 76"/>
            <p:cNvGrpSpPr>
              <a:grpSpLocks noChangeAspect="1"/>
            </p:cNvGrpSpPr>
            <p:nvPr userDrawn="1"/>
          </p:nvGrpSpPr>
          <p:grpSpPr>
            <a:xfrm>
              <a:off x="8367667" y="1550643"/>
              <a:ext cx="2160000" cy="2164339"/>
              <a:chOff x="-7237413" y="9953625"/>
              <a:chExt cx="5535613" cy="5546725"/>
            </a:xfrm>
            <a:solidFill>
              <a:schemeClr val="accent3"/>
            </a:solidFill>
          </p:grpSpPr>
          <p:sp>
            <p:nvSpPr>
              <p:cNvPr id="106"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 name="cdtRectangle 115 Id57350"/>
          <p:cNvSpPr>
            <a:spLocks noGrp="1" noChangeArrowheads="1"/>
          </p:cNvSpPr>
          <p:nvPr>
            <p:ph type="ctrTitle"/>
            <p:custDataLst>
              <p:tags r:id="rId2"/>
            </p:custDataLst>
          </p:nvPr>
        </p:nvSpPr>
        <p:spPr bwMode="ltGray">
          <a:xfrm>
            <a:off x="627063" y="3891286"/>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30"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3" name="Gruppieren 82"/>
          <p:cNvGrpSpPr/>
          <p:nvPr userDrawn="1"/>
        </p:nvGrpSpPr>
        <p:grpSpPr>
          <a:xfrm>
            <a:off x="-216000" y="-216000"/>
            <a:ext cx="12628800" cy="7290000"/>
            <a:chOff x="-216000" y="-216000"/>
            <a:chExt cx="12628800" cy="7290000"/>
          </a:xfrm>
        </p:grpSpPr>
        <p:cxnSp>
          <p:nvCxnSpPr>
            <p:cNvPr id="84" name="Gerade Verbindung 83"/>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905375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56" name="Imagen 55">
            <a:extLst>
              <a:ext uri="{FF2B5EF4-FFF2-40B4-BE49-F238E27FC236}">
                <a16:creationId xmlns:a16="http://schemas.microsoft.com/office/drawing/2014/main" id="{F11CA90D-7426-4B8E-AAFE-33F1EA23EA7F}"/>
              </a:ext>
            </a:extLst>
          </p:cNvPr>
          <p:cNvPicPr>
            <a:picLocks noChangeAspect="1"/>
          </p:cNvPicPr>
          <p:nvPr userDrawn="1"/>
        </p:nvPicPr>
        <p:blipFill>
          <a:blip r:embed="rId4"/>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4221789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70749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4658996" y="1439999"/>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2849268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627063" y="1440000"/>
            <a:ext cx="3887914"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4658995" y="1440000"/>
            <a:ext cx="7539355"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869879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e-DE"/>
              <a:t>Titelmasterformat durch Klicken bearbeiten</a:t>
            </a:r>
            <a:endParaRPr lang="en-US"/>
          </a:p>
        </p:txBody>
      </p:sp>
      <p:pic>
        <p:nvPicPr>
          <p:cNvPr id="33" name="Imagen 32">
            <a:extLst>
              <a:ext uri="{FF2B5EF4-FFF2-40B4-BE49-F238E27FC236}">
                <a16:creationId xmlns:a16="http://schemas.microsoft.com/office/drawing/2014/main" id="{0BC12693-408D-4AFB-B68B-B4A55DFD4465}"/>
              </a:ext>
            </a:extLst>
          </p:cNvPr>
          <p:cNvPicPr>
            <a:picLocks noChangeAspect="1"/>
          </p:cNvPicPr>
          <p:nvPr userDrawn="1"/>
        </p:nvPicPr>
        <p:blipFill>
          <a:blip r:embed="rId3"/>
          <a:stretch>
            <a:fillRect/>
          </a:stretch>
        </p:blipFill>
        <p:spPr>
          <a:xfrm>
            <a:off x="9475709" y="487204"/>
            <a:ext cx="2103916" cy="795181"/>
          </a:xfrm>
          <a:prstGeom prst="rect">
            <a:avLst/>
          </a:prstGeom>
        </p:spPr>
      </p:pic>
    </p:spTree>
    <p:custDataLst>
      <p:custData r:id="rId1"/>
    </p:custDataLst>
    <p:extLst>
      <p:ext uri="{BB962C8B-B14F-4D97-AF65-F5344CB8AC3E}">
        <p14:creationId xmlns:p14="http://schemas.microsoft.com/office/powerpoint/2010/main" val="313880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449308"/>
            <a:ext cx="12204000" cy="4752000"/>
          </a:xfrm>
        </p:spPr>
        <p:txBody>
          <a:bodyPr tIns="1800000"/>
          <a:lstStyle>
            <a:lvl1pPr algn="ctr">
              <a:defRPr/>
            </a:lvl1pPr>
          </a:lstStyle>
          <a:p>
            <a:endParaRPr lang="fr-FR"/>
          </a:p>
        </p:txBody>
      </p:sp>
      <p:grpSp>
        <p:nvGrpSpPr>
          <p:cNvPr id="5"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2503931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12196800" cy="6858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130733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5340350" y="0"/>
            <a:ext cx="6858000" cy="6858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5B7AF9C2-7F7E-464E-8999-C311745834C1}"/>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D44F9207-9574-4176-AC6A-8550D53A45CC}"/>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a:extLst>
                <a:ext uri="{FF2B5EF4-FFF2-40B4-BE49-F238E27FC236}">
                  <a16:creationId xmlns:a16="http://schemas.microsoft.com/office/drawing/2014/main" id="{1C135669-DC7B-4468-82D7-1BA7D2AF2590}"/>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a:extLst>
                <a:ext uri="{FF2B5EF4-FFF2-40B4-BE49-F238E27FC236}">
                  <a16:creationId xmlns:a16="http://schemas.microsoft.com/office/drawing/2014/main" id="{A2DA77B2-825A-4CA9-9892-A50BEAD54B8C}"/>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a:extLst>
                <a:ext uri="{FF2B5EF4-FFF2-40B4-BE49-F238E27FC236}">
                  <a16:creationId xmlns:a16="http://schemas.microsoft.com/office/drawing/2014/main" id="{5FF1EA78-FFF3-4C57-B393-9311509145C6}"/>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a:extLst>
                <a:ext uri="{FF2B5EF4-FFF2-40B4-BE49-F238E27FC236}">
                  <a16:creationId xmlns:a16="http://schemas.microsoft.com/office/drawing/2014/main" id="{AC176B0D-F9E9-48A6-90A3-193D73DF96C1}"/>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a:extLst>
                <a:ext uri="{FF2B5EF4-FFF2-40B4-BE49-F238E27FC236}">
                  <a16:creationId xmlns:a16="http://schemas.microsoft.com/office/drawing/2014/main" id="{C92FAB17-913A-4E79-AA7F-E864A7C8701D}"/>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a:extLst>
                <a:ext uri="{FF2B5EF4-FFF2-40B4-BE49-F238E27FC236}">
                  <a16:creationId xmlns:a16="http://schemas.microsoft.com/office/drawing/2014/main" id="{0649250E-8B2B-4074-BFEC-8366ECC45009}"/>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a:extLst>
                <a:ext uri="{FF2B5EF4-FFF2-40B4-BE49-F238E27FC236}">
                  <a16:creationId xmlns:a16="http://schemas.microsoft.com/office/drawing/2014/main" id="{CEF200E5-DBB0-4A41-846E-76F2EEC6363F}"/>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a:extLst>
                <a:ext uri="{FF2B5EF4-FFF2-40B4-BE49-F238E27FC236}">
                  <a16:creationId xmlns:a16="http://schemas.microsoft.com/office/drawing/2014/main" id="{C85675D2-2DB5-4242-A836-78AA769268A7}"/>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a:extLst>
                <a:ext uri="{FF2B5EF4-FFF2-40B4-BE49-F238E27FC236}">
                  <a16:creationId xmlns:a16="http://schemas.microsoft.com/office/drawing/2014/main" id="{4FEC3CE4-4318-4959-981A-3652BF2C7FCE}"/>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a:extLst>
                <a:ext uri="{FF2B5EF4-FFF2-40B4-BE49-F238E27FC236}">
                  <a16:creationId xmlns:a16="http://schemas.microsoft.com/office/drawing/2014/main" id="{477A6DAA-6D77-486F-8D14-EBB7792A84DA}"/>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a:extLst>
                <a:ext uri="{FF2B5EF4-FFF2-40B4-BE49-F238E27FC236}">
                  <a16:creationId xmlns:a16="http://schemas.microsoft.com/office/drawing/2014/main" id="{48C4DC1A-8B7E-47C8-B925-F542D78A3C74}"/>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a:extLst>
                <a:ext uri="{FF2B5EF4-FFF2-40B4-BE49-F238E27FC236}">
                  <a16:creationId xmlns:a16="http://schemas.microsoft.com/office/drawing/2014/main" id="{ACD877B1-7DE8-4FFA-810C-AA6CB866349A}"/>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a:extLst>
                <a:ext uri="{FF2B5EF4-FFF2-40B4-BE49-F238E27FC236}">
                  <a16:creationId xmlns:a16="http://schemas.microsoft.com/office/drawing/2014/main" id="{A57F1E22-49D0-4122-B45F-B80714231405}"/>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a:extLst>
                <a:ext uri="{FF2B5EF4-FFF2-40B4-BE49-F238E27FC236}">
                  <a16:creationId xmlns:a16="http://schemas.microsoft.com/office/drawing/2014/main" id="{14AAD393-F5A1-4028-B308-D82A432F394A}"/>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a:extLst>
                <a:ext uri="{FF2B5EF4-FFF2-40B4-BE49-F238E27FC236}">
                  <a16:creationId xmlns:a16="http://schemas.microsoft.com/office/drawing/2014/main" id="{D9F48C05-2E68-4298-BAEF-AF95CC24594F}"/>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a:extLst>
                <a:ext uri="{FF2B5EF4-FFF2-40B4-BE49-F238E27FC236}">
                  <a16:creationId xmlns:a16="http://schemas.microsoft.com/office/drawing/2014/main" id="{C0E37C4E-9C38-4E6C-91E2-D1753A3D8838}"/>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a:extLst>
                <a:ext uri="{FF2B5EF4-FFF2-40B4-BE49-F238E27FC236}">
                  <a16:creationId xmlns:a16="http://schemas.microsoft.com/office/drawing/2014/main" id="{347294A0-0575-4E4E-B979-03B95E73C7D0}"/>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a:extLst>
                <a:ext uri="{FF2B5EF4-FFF2-40B4-BE49-F238E27FC236}">
                  <a16:creationId xmlns:a16="http://schemas.microsoft.com/office/drawing/2014/main" id="{7907BA77-E127-4EFB-96CE-E6A853F28626}"/>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a:extLst>
                <a:ext uri="{FF2B5EF4-FFF2-40B4-BE49-F238E27FC236}">
                  <a16:creationId xmlns:a16="http://schemas.microsoft.com/office/drawing/2014/main" id="{2175A538-E7A6-442F-8A27-B3D7F5DC3C16}"/>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a:extLst>
                <a:ext uri="{FF2B5EF4-FFF2-40B4-BE49-F238E27FC236}">
                  <a16:creationId xmlns:a16="http://schemas.microsoft.com/office/drawing/2014/main" id="{45DB18CC-1641-4449-A1A0-A6C20E1B0572}"/>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a:extLst>
                <a:ext uri="{FF2B5EF4-FFF2-40B4-BE49-F238E27FC236}">
                  <a16:creationId xmlns:a16="http://schemas.microsoft.com/office/drawing/2014/main" id="{953AED30-B65B-43C5-BA9B-3708F81E77D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a:extLst>
                <a:ext uri="{FF2B5EF4-FFF2-40B4-BE49-F238E27FC236}">
                  <a16:creationId xmlns:a16="http://schemas.microsoft.com/office/drawing/2014/main" id="{9002E9C2-E1FD-4A1D-861D-DF29A4C6FA68}"/>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a:extLst>
                <a:ext uri="{FF2B5EF4-FFF2-40B4-BE49-F238E27FC236}">
                  <a16:creationId xmlns:a16="http://schemas.microsoft.com/office/drawing/2014/main" id="{DA0C9F39-AECD-4F3C-8D53-A768D5AB287B}"/>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a:extLst>
                <a:ext uri="{FF2B5EF4-FFF2-40B4-BE49-F238E27FC236}">
                  <a16:creationId xmlns:a16="http://schemas.microsoft.com/office/drawing/2014/main" id="{386C6648-97EF-4DB2-A552-AD16D9592B40}"/>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a:extLst>
                <a:ext uri="{FF2B5EF4-FFF2-40B4-BE49-F238E27FC236}">
                  <a16:creationId xmlns:a16="http://schemas.microsoft.com/office/drawing/2014/main" id="{930C489D-0C8E-4534-B3AE-B1D8DC12D982}"/>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a:extLst>
                <a:ext uri="{FF2B5EF4-FFF2-40B4-BE49-F238E27FC236}">
                  <a16:creationId xmlns:a16="http://schemas.microsoft.com/office/drawing/2014/main" id="{B6C6776D-2F06-42E9-8D2D-171061741D7D}"/>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1933381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6858000"/>
          </a:xfrm>
          <a:noFill/>
        </p:spPr>
        <p:txBody>
          <a:bodyPr tIns="1800000"/>
          <a:lstStyle>
            <a:lvl1pPr algn="ctr">
              <a:defRPr/>
            </a:lvl1pPr>
          </a:lstStyle>
          <a:p>
            <a:endParaRPr lang="fr-FR" dirty="0"/>
          </a:p>
        </p:txBody>
      </p:sp>
      <p:grpSp>
        <p:nvGrpSpPr>
          <p:cNvPr id="6" name="Group 33">
            <a:extLst>
              <a:ext uri="{FF2B5EF4-FFF2-40B4-BE49-F238E27FC236}">
                <a16:creationId xmlns:a16="http://schemas.microsoft.com/office/drawing/2014/main" id="{EF457F1E-91A1-4EF9-8056-C02E56AD59DD}"/>
              </a:ext>
            </a:extLst>
          </p:cNvPr>
          <p:cNvGrpSpPr>
            <a:grpSpLocks noChangeAspect="1"/>
          </p:cNvGrpSpPr>
          <p:nvPr userDrawn="1"/>
        </p:nvGrpSpPr>
        <p:grpSpPr bwMode="auto">
          <a:xfrm>
            <a:off x="9555163" y="323850"/>
            <a:ext cx="2159000" cy="914400"/>
            <a:chOff x="6019" y="204"/>
            <a:chExt cx="1360" cy="576"/>
          </a:xfrm>
        </p:grpSpPr>
        <p:sp>
          <p:nvSpPr>
            <p:cNvPr id="7" name="AutoShape 32">
              <a:extLst>
                <a:ext uri="{FF2B5EF4-FFF2-40B4-BE49-F238E27FC236}">
                  <a16:creationId xmlns:a16="http://schemas.microsoft.com/office/drawing/2014/main" id="{9FDD48EF-5BA1-46E4-B0CA-A315050D71B5}"/>
                </a:ext>
              </a:extLst>
            </p:cNvPr>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a:extLst>
                <a:ext uri="{FF2B5EF4-FFF2-40B4-BE49-F238E27FC236}">
                  <a16:creationId xmlns:a16="http://schemas.microsoft.com/office/drawing/2014/main" id="{AD6A7781-4C80-41AE-8D71-2C130E9FBFA4}"/>
                </a:ext>
              </a:extLst>
            </p:cNvPr>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a:extLst>
                <a:ext uri="{FF2B5EF4-FFF2-40B4-BE49-F238E27FC236}">
                  <a16:creationId xmlns:a16="http://schemas.microsoft.com/office/drawing/2014/main" id="{77F5DB9F-766F-4F23-ACEB-62C80CF160BF}"/>
                </a:ext>
              </a:extLst>
            </p:cNvPr>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a:extLst>
                <a:ext uri="{FF2B5EF4-FFF2-40B4-BE49-F238E27FC236}">
                  <a16:creationId xmlns:a16="http://schemas.microsoft.com/office/drawing/2014/main" id="{B0E26517-7349-4CE2-949D-F46A3698F572}"/>
                </a:ext>
              </a:extLst>
            </p:cNvPr>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a:extLst>
                <a:ext uri="{FF2B5EF4-FFF2-40B4-BE49-F238E27FC236}">
                  <a16:creationId xmlns:a16="http://schemas.microsoft.com/office/drawing/2014/main" id="{9798EAFD-B346-4982-96A9-598CC11FA483}"/>
                </a:ext>
              </a:extLst>
            </p:cNvPr>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a:extLst>
                <a:ext uri="{FF2B5EF4-FFF2-40B4-BE49-F238E27FC236}">
                  <a16:creationId xmlns:a16="http://schemas.microsoft.com/office/drawing/2014/main" id="{AE623E75-C81E-41B7-AA23-C8E4CE95D8E1}"/>
                </a:ext>
              </a:extLst>
            </p:cNvPr>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a:extLst>
                <a:ext uri="{FF2B5EF4-FFF2-40B4-BE49-F238E27FC236}">
                  <a16:creationId xmlns:a16="http://schemas.microsoft.com/office/drawing/2014/main" id="{4D53E01A-609E-4194-8AD0-601955DC4C6F}"/>
                </a:ext>
              </a:extLst>
            </p:cNvPr>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a:extLst>
                <a:ext uri="{FF2B5EF4-FFF2-40B4-BE49-F238E27FC236}">
                  <a16:creationId xmlns:a16="http://schemas.microsoft.com/office/drawing/2014/main" id="{FA7F7270-2B15-40FB-9B58-104B02F126D5}"/>
                </a:ext>
              </a:extLst>
            </p:cNvPr>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a:extLst>
                <a:ext uri="{FF2B5EF4-FFF2-40B4-BE49-F238E27FC236}">
                  <a16:creationId xmlns:a16="http://schemas.microsoft.com/office/drawing/2014/main" id="{03CFE57A-16AB-449D-8023-F756BFE8C791}"/>
                </a:ext>
              </a:extLst>
            </p:cNvPr>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a:extLst>
                <a:ext uri="{FF2B5EF4-FFF2-40B4-BE49-F238E27FC236}">
                  <a16:creationId xmlns:a16="http://schemas.microsoft.com/office/drawing/2014/main" id="{E15CC78C-B5B0-424D-AF19-9036B1731893}"/>
                </a:ext>
              </a:extLst>
            </p:cNvPr>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a:extLst>
                <a:ext uri="{FF2B5EF4-FFF2-40B4-BE49-F238E27FC236}">
                  <a16:creationId xmlns:a16="http://schemas.microsoft.com/office/drawing/2014/main" id="{ED1EF357-62E8-4925-B8B0-214D8E57E165}"/>
                </a:ext>
              </a:extLst>
            </p:cNvPr>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a:extLst>
                <a:ext uri="{FF2B5EF4-FFF2-40B4-BE49-F238E27FC236}">
                  <a16:creationId xmlns:a16="http://schemas.microsoft.com/office/drawing/2014/main" id="{51794586-BFE9-4335-BB26-EBDA1BB948F0}"/>
                </a:ext>
              </a:extLst>
            </p:cNvPr>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a:extLst>
                <a:ext uri="{FF2B5EF4-FFF2-40B4-BE49-F238E27FC236}">
                  <a16:creationId xmlns:a16="http://schemas.microsoft.com/office/drawing/2014/main" id="{610614B2-541E-40B8-BAF8-7580CAE77126}"/>
                </a:ext>
              </a:extLst>
            </p:cNvPr>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a:extLst>
                <a:ext uri="{FF2B5EF4-FFF2-40B4-BE49-F238E27FC236}">
                  <a16:creationId xmlns:a16="http://schemas.microsoft.com/office/drawing/2014/main" id="{81E5CC67-06C0-4698-836C-C5DA8B540E71}"/>
                </a:ext>
              </a:extLst>
            </p:cNvPr>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a:extLst>
                <a:ext uri="{FF2B5EF4-FFF2-40B4-BE49-F238E27FC236}">
                  <a16:creationId xmlns:a16="http://schemas.microsoft.com/office/drawing/2014/main" id="{930A1DA5-ED49-4A89-A486-7B7EAD9A5CB5}"/>
                </a:ext>
              </a:extLst>
            </p:cNvPr>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a:extLst>
                <a:ext uri="{FF2B5EF4-FFF2-40B4-BE49-F238E27FC236}">
                  <a16:creationId xmlns:a16="http://schemas.microsoft.com/office/drawing/2014/main" id="{004EC9CA-B3C5-456A-A27F-721F4EBFD12A}"/>
                </a:ext>
              </a:extLst>
            </p:cNvPr>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a:extLst>
                <a:ext uri="{FF2B5EF4-FFF2-40B4-BE49-F238E27FC236}">
                  <a16:creationId xmlns:a16="http://schemas.microsoft.com/office/drawing/2014/main" id="{935FD59A-ABC9-497E-B90C-6F575DCF7440}"/>
                </a:ext>
              </a:extLst>
            </p:cNvPr>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a:extLst>
                <a:ext uri="{FF2B5EF4-FFF2-40B4-BE49-F238E27FC236}">
                  <a16:creationId xmlns:a16="http://schemas.microsoft.com/office/drawing/2014/main" id="{31BD134A-9F1B-4608-820B-A9F4AD8156FF}"/>
                </a:ext>
              </a:extLst>
            </p:cNvPr>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a:extLst>
                <a:ext uri="{FF2B5EF4-FFF2-40B4-BE49-F238E27FC236}">
                  <a16:creationId xmlns:a16="http://schemas.microsoft.com/office/drawing/2014/main" id="{DAE1F6F4-3803-4494-B7B8-29CE8ECBFA29}"/>
                </a:ext>
              </a:extLst>
            </p:cNvPr>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a:extLst>
                <a:ext uri="{FF2B5EF4-FFF2-40B4-BE49-F238E27FC236}">
                  <a16:creationId xmlns:a16="http://schemas.microsoft.com/office/drawing/2014/main" id="{FACA8300-6BD3-434E-8C38-6B5A63D5929E}"/>
                </a:ext>
              </a:extLst>
            </p:cNvPr>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a:extLst>
                <a:ext uri="{FF2B5EF4-FFF2-40B4-BE49-F238E27FC236}">
                  <a16:creationId xmlns:a16="http://schemas.microsoft.com/office/drawing/2014/main" id="{F968E0D8-25C6-4181-8B08-F9DEB74C28CC}"/>
                </a:ext>
              </a:extLst>
            </p:cNvPr>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a:extLst>
                <a:ext uri="{FF2B5EF4-FFF2-40B4-BE49-F238E27FC236}">
                  <a16:creationId xmlns:a16="http://schemas.microsoft.com/office/drawing/2014/main" id="{4E5285A2-3D01-4E83-AE0E-C596E3031039}"/>
                </a:ext>
              </a:extLst>
            </p:cNvPr>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a:extLst>
                <a:ext uri="{FF2B5EF4-FFF2-40B4-BE49-F238E27FC236}">
                  <a16:creationId xmlns:a16="http://schemas.microsoft.com/office/drawing/2014/main" id="{8B86CF60-14DF-4C2E-AF64-B5597FF57D6D}"/>
                </a:ext>
              </a:extLst>
            </p:cNvPr>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a:extLst>
                <a:ext uri="{FF2B5EF4-FFF2-40B4-BE49-F238E27FC236}">
                  <a16:creationId xmlns:a16="http://schemas.microsoft.com/office/drawing/2014/main" id="{2A1A443D-CE7C-400F-804B-25546E5EAE6D}"/>
                </a:ext>
              </a:extLst>
            </p:cNvPr>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a:extLst>
                <a:ext uri="{FF2B5EF4-FFF2-40B4-BE49-F238E27FC236}">
                  <a16:creationId xmlns:a16="http://schemas.microsoft.com/office/drawing/2014/main" id="{2F1A32ED-8A2B-40D5-ADC4-3F677D1B30B9}"/>
                </a:ext>
              </a:extLst>
            </p:cNvPr>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a:extLst>
                <a:ext uri="{FF2B5EF4-FFF2-40B4-BE49-F238E27FC236}">
                  <a16:creationId xmlns:a16="http://schemas.microsoft.com/office/drawing/2014/main" id="{6F8F867B-5334-4BD5-B43F-A6451C7657DC}"/>
                </a:ext>
              </a:extLst>
            </p:cNvPr>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a:extLst>
                <a:ext uri="{FF2B5EF4-FFF2-40B4-BE49-F238E27FC236}">
                  <a16:creationId xmlns:a16="http://schemas.microsoft.com/office/drawing/2014/main" id="{89FCE4B3-79AC-496B-B148-C772328355E0}"/>
                </a:ext>
              </a:extLst>
            </p:cNvPr>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pic>
        <p:nvPicPr>
          <p:cNvPr id="34" name="Imagen 33">
            <a:extLst>
              <a:ext uri="{FF2B5EF4-FFF2-40B4-BE49-F238E27FC236}">
                <a16:creationId xmlns:a16="http://schemas.microsoft.com/office/drawing/2014/main" id="{9CA45CB9-156D-4FEA-A1AA-74B1BB4CCA44}"/>
              </a:ext>
            </a:extLst>
          </p:cNvPr>
          <p:cNvPicPr>
            <a:picLocks noChangeAspect="1"/>
          </p:cNvPicPr>
          <p:nvPr userDrawn="1"/>
        </p:nvPicPr>
        <p:blipFill>
          <a:blip r:embed="rId2"/>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312682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6858000" cy="3393000"/>
          </a:xfrm>
          <a:noFill/>
        </p:spPr>
        <p:txBody>
          <a:bodyPr tIns="1800000"/>
          <a:lstStyle>
            <a:lvl1pPr algn="ctr">
              <a:defRPr/>
            </a:lvl1pPr>
          </a:lstStyle>
          <a:p>
            <a:endParaRPr lang="fr-FR" dirty="0"/>
          </a:p>
        </p:txBody>
      </p:sp>
      <p:sp>
        <p:nvSpPr>
          <p:cNvPr id="34" name="Bildplatzhalter 3">
            <a:extLst>
              <a:ext uri="{FF2B5EF4-FFF2-40B4-BE49-F238E27FC236}">
                <a16:creationId xmlns:a16="http://schemas.microsoft.com/office/drawing/2014/main" id="{DE1D6AC1-7342-4400-9C2C-E0476823C953}"/>
              </a:ext>
            </a:extLst>
          </p:cNvPr>
          <p:cNvSpPr>
            <a:spLocks noGrp="1"/>
          </p:cNvSpPr>
          <p:nvPr>
            <p:ph type="pic" sz="quarter" idx="11"/>
          </p:nvPr>
        </p:nvSpPr>
        <p:spPr>
          <a:xfrm>
            <a:off x="0" y="3465000"/>
            <a:ext cx="6858000" cy="3393000"/>
          </a:xfrm>
          <a:noFill/>
        </p:spPr>
        <p:txBody>
          <a:bodyPr tIns="1800000"/>
          <a:lstStyle>
            <a:lvl1pPr algn="ctr">
              <a:defRPr/>
            </a:lvl1pPr>
          </a:lstStyle>
          <a:p>
            <a:endParaRPr lang="fr-FR" dirty="0"/>
          </a:p>
        </p:txBody>
      </p:sp>
      <p:pic>
        <p:nvPicPr>
          <p:cNvPr id="35" name="Imagen 34">
            <a:extLst>
              <a:ext uri="{FF2B5EF4-FFF2-40B4-BE49-F238E27FC236}">
                <a16:creationId xmlns:a16="http://schemas.microsoft.com/office/drawing/2014/main" id="{A6C5B2D7-6251-4DC3-A1BB-172412AA3510}"/>
              </a:ext>
            </a:extLst>
          </p:cNvPr>
          <p:cNvPicPr>
            <a:picLocks noChangeAspect="1"/>
          </p:cNvPicPr>
          <p:nvPr userDrawn="1"/>
        </p:nvPicPr>
        <p:blipFill>
          <a:blip r:embed="rId2"/>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650545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891600"/>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29"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0" name="Gruppieren 79"/>
          <p:cNvGrpSpPr/>
          <p:nvPr userDrawn="1"/>
        </p:nvGrpSpPr>
        <p:grpSpPr>
          <a:xfrm>
            <a:off x="-216000" y="-216000"/>
            <a:ext cx="12628800" cy="7290000"/>
            <a:chOff x="-216000" y="-216000"/>
            <a:chExt cx="12628800" cy="7290000"/>
          </a:xfrm>
        </p:grpSpPr>
        <p:cxnSp>
          <p:nvCxnSpPr>
            <p:cNvPr id="81" name="Gerade Verbindung 80"/>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430804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0"/>
            <a:ext cx="12198350" cy="6861907"/>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9054484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Full bleed color area Dynamic Petrol">
    <p:bg>
      <p:bgRef idx="1001">
        <a:schemeClr val="bg1"/>
      </p:bgRef>
    </p:bg>
    <p:spTree>
      <p:nvGrpSpPr>
        <p:cNvPr id="1" name=""/>
        <p:cNvGrpSpPr/>
        <p:nvPr/>
      </p:nvGrpSpPr>
      <p:grpSpPr>
        <a:xfrm>
          <a:off x="0" y="0"/>
          <a:ext cx="0" cy="0"/>
          <a:chOff x="0" y="0"/>
          <a:chExt cx="0" cy="0"/>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360775" y="358200"/>
            <a:ext cx="6858000" cy="6141600"/>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userDrawn="1">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415989488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0"/>
            <a:ext cx="12198350" cy="6861907"/>
          </a:xfrm>
          <a:prstGeom prst="rect">
            <a:avLst/>
          </a:prstGeom>
          <a:solidFill>
            <a:srgbClr val="50BED7"/>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26287824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497148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728488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6243638"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631177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440000"/>
            <a:ext cx="5472000" cy="2304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2304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372584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627063" y="1440000"/>
            <a:ext cx="5904000"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746000"/>
            <a:ext cx="5472000" cy="1998000"/>
          </a:xfrm>
        </p:spPr>
        <p:txBody>
          <a:bodyPr tIns="648000"/>
          <a:lstStyle>
            <a:lvl1pPr algn="ctr">
              <a:defRPr/>
            </a:lvl1pPr>
          </a:lstStyle>
          <a:p>
            <a:endParaRPr lang="fr-FR"/>
          </a:p>
        </p:txBody>
      </p:sp>
      <p:sp>
        <p:nvSpPr>
          <p:cNvPr id="6" name="Bildplatzhalter 4"/>
          <p:cNvSpPr>
            <a:spLocks noGrp="1"/>
          </p:cNvSpPr>
          <p:nvPr>
            <p:ph type="pic" sz="quarter" idx="11"/>
          </p:nvPr>
        </p:nvSpPr>
        <p:spPr>
          <a:xfrm>
            <a:off x="6243637" y="3888000"/>
            <a:ext cx="5472000" cy="1998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317542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371328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360045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370388"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8115750"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3865608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56" name="Imagen 55">
            <a:extLst>
              <a:ext uri="{FF2B5EF4-FFF2-40B4-BE49-F238E27FC236}">
                <a16:creationId xmlns:a16="http://schemas.microsoft.com/office/drawing/2014/main" id="{DCDF675E-7FAD-4176-AC04-0DFFDD51ABB0}"/>
              </a:ext>
            </a:extLst>
          </p:cNvPr>
          <p:cNvPicPr>
            <a:picLocks noChangeAspect="1"/>
          </p:cNvPicPr>
          <p:nvPr userDrawn="1"/>
        </p:nvPicPr>
        <p:blipFill>
          <a:blip r:embed="rId4"/>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398330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627063"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6243638"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627063"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6243638"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3900169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1179109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012227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995768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5"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624250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259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362400" y="1440000"/>
            <a:ext cx="2736775"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43638" y="1440000"/>
            <a:ext cx="2592387"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48035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4030692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7063"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4804025"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9555163" y="323850"/>
            <a:ext cx="2159000" cy="9144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extLst>
      <p:ext uri="{BB962C8B-B14F-4D97-AF65-F5344CB8AC3E}">
        <p14:creationId xmlns:p14="http://schemas.microsoft.com/office/powerpoint/2010/main" val="2985292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4658996" y="1440000"/>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1578500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Title picture">
    <p:spTree>
      <p:nvGrpSpPr>
        <p:cNvPr id="1" name=""/>
        <p:cNvGrpSpPr/>
        <p:nvPr/>
      </p:nvGrpSpPr>
      <p:grpSpPr>
        <a:xfrm>
          <a:off x="0" y="0"/>
          <a:ext cx="0" cy="0"/>
          <a:chOff x="0" y="0"/>
          <a:chExt cx="0" cy="0"/>
        </a:xfrm>
      </p:grpSpPr>
      <p:sp>
        <p:nvSpPr>
          <p:cNvPr id="58" name="Rechteck 57"/>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9"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60"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1" name="Gruppieren 60"/>
          <p:cNvGrpSpPr/>
          <p:nvPr userDrawn="1"/>
        </p:nvGrpSpPr>
        <p:grpSpPr>
          <a:xfrm>
            <a:off x="2571143" y="728700"/>
            <a:ext cx="3240000" cy="2700000"/>
            <a:chOff x="2571023" y="260648"/>
            <a:chExt cx="3240000" cy="2700000"/>
          </a:xfrm>
        </p:grpSpPr>
        <p:grpSp>
          <p:nvGrpSpPr>
            <p:cNvPr id="62" name="Gruppieren 61"/>
            <p:cNvGrpSpPr>
              <a:grpSpLocks noChangeAspect="1"/>
            </p:cNvGrpSpPr>
            <p:nvPr userDrawn="1"/>
          </p:nvGrpSpPr>
          <p:grpSpPr>
            <a:xfrm>
              <a:off x="2571023" y="1880493"/>
              <a:ext cx="540000" cy="540155"/>
              <a:chOff x="13809663" y="-6451600"/>
              <a:chExt cx="5534025" cy="5535612"/>
            </a:xfrm>
          </p:grpSpPr>
          <p:sp>
            <p:nvSpPr>
              <p:cNvPr id="72"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uppieren 62"/>
            <p:cNvGrpSpPr>
              <a:grpSpLocks noChangeAspect="1"/>
            </p:cNvGrpSpPr>
            <p:nvPr userDrawn="1"/>
          </p:nvGrpSpPr>
          <p:grpSpPr>
            <a:xfrm>
              <a:off x="4731023" y="260648"/>
              <a:ext cx="1080000" cy="1082171"/>
              <a:chOff x="-15446375" y="8975725"/>
              <a:chExt cx="5534025" cy="5545138"/>
            </a:xfrm>
          </p:grpSpPr>
          <p:sp>
            <p:nvSpPr>
              <p:cNvPr id="70"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uppieren 63"/>
            <p:cNvGrpSpPr>
              <a:grpSpLocks noChangeAspect="1"/>
            </p:cNvGrpSpPr>
            <p:nvPr userDrawn="1"/>
          </p:nvGrpSpPr>
          <p:grpSpPr>
            <a:xfrm>
              <a:off x="2571023" y="260648"/>
              <a:ext cx="2160000" cy="2160000"/>
              <a:chOff x="13647738" y="-8364538"/>
              <a:chExt cx="5546725" cy="5546725"/>
            </a:xfrm>
          </p:grpSpPr>
          <p:sp>
            <p:nvSpPr>
              <p:cNvPr id="68"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 name="Gruppieren 64"/>
            <p:cNvGrpSpPr>
              <a:grpSpLocks noChangeAspect="1"/>
            </p:cNvGrpSpPr>
            <p:nvPr userDrawn="1"/>
          </p:nvGrpSpPr>
          <p:grpSpPr>
            <a:xfrm>
              <a:off x="4731023" y="2420648"/>
              <a:ext cx="540000" cy="540000"/>
              <a:chOff x="12858750" y="-6226175"/>
              <a:chExt cx="5535613" cy="5535612"/>
            </a:xfrm>
          </p:grpSpPr>
          <p:sp>
            <p:nvSpPr>
              <p:cNvPr id="66"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4" name="Gruppieren 73"/>
          <p:cNvGrpSpPr/>
          <p:nvPr userDrawn="1"/>
        </p:nvGrpSpPr>
        <p:grpSpPr>
          <a:xfrm>
            <a:off x="7827487" y="2306727"/>
            <a:ext cx="2700180" cy="3246509"/>
            <a:chOff x="7827487" y="1550643"/>
            <a:chExt cx="2700180" cy="3246509"/>
          </a:xfrm>
        </p:grpSpPr>
        <p:grpSp>
          <p:nvGrpSpPr>
            <p:cNvPr id="75" name="Gruppieren 74"/>
            <p:cNvGrpSpPr>
              <a:grpSpLocks noChangeAspect="1"/>
            </p:cNvGrpSpPr>
            <p:nvPr userDrawn="1"/>
          </p:nvGrpSpPr>
          <p:grpSpPr>
            <a:xfrm>
              <a:off x="9987667" y="3173662"/>
              <a:ext cx="540000" cy="541320"/>
              <a:chOff x="-12709525" y="7950200"/>
              <a:chExt cx="5534025" cy="5546725"/>
            </a:xfrm>
            <a:solidFill>
              <a:srgbClr val="AF235F"/>
            </a:solidFill>
          </p:grpSpPr>
          <p:sp>
            <p:nvSpPr>
              <p:cNvPr id="123"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24" name="Gruppieren 123"/>
              <p:cNvGrpSpPr/>
              <p:nvPr/>
            </p:nvGrpSpPr>
            <p:grpSpPr>
              <a:xfrm>
                <a:off x="-10748963" y="8975725"/>
                <a:ext cx="1792288" cy="3495676"/>
                <a:chOff x="-10748963" y="8975725"/>
                <a:chExt cx="1792288" cy="3495676"/>
              </a:xfrm>
              <a:grpFill/>
            </p:grpSpPr>
            <p:sp>
              <p:nvSpPr>
                <p:cNvPr id="125"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6" name="Gruppieren 75"/>
            <p:cNvGrpSpPr/>
            <p:nvPr userDrawn="1"/>
          </p:nvGrpSpPr>
          <p:grpSpPr>
            <a:xfrm>
              <a:off x="8367667" y="1550643"/>
              <a:ext cx="540000" cy="540000"/>
              <a:chOff x="1609181" y="5017081"/>
              <a:chExt cx="1008000" cy="1007710"/>
            </a:xfrm>
            <a:solidFill>
              <a:srgbClr val="AF235F"/>
            </a:solidFill>
          </p:grpSpPr>
          <p:sp>
            <p:nvSpPr>
              <p:cNvPr id="113"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4" name="Gruppieren 113"/>
              <p:cNvGrpSpPr/>
              <p:nvPr/>
            </p:nvGrpSpPr>
            <p:grpSpPr>
              <a:xfrm>
                <a:off x="1748804" y="5265395"/>
                <a:ext cx="728755" cy="513105"/>
                <a:chOff x="-7535863" y="9594851"/>
                <a:chExt cx="4002087" cy="2817813"/>
              </a:xfrm>
              <a:grpFill/>
            </p:grpSpPr>
            <p:sp>
              <p:nvSpPr>
                <p:cNvPr id="115"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7" name="Gruppieren 76"/>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10"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7" name="Gruppieren 106"/>
            <p:cNvGrpSpPr>
              <a:grpSpLocks noChangeAspect="1"/>
            </p:cNvGrpSpPr>
            <p:nvPr userDrawn="1"/>
          </p:nvGrpSpPr>
          <p:grpSpPr>
            <a:xfrm>
              <a:off x="8367667" y="1550643"/>
              <a:ext cx="2160000" cy="2164339"/>
              <a:chOff x="-7237413" y="9953625"/>
              <a:chExt cx="5535613" cy="5546725"/>
            </a:xfrm>
            <a:solidFill>
              <a:schemeClr val="accent3"/>
            </a:solidFill>
          </p:grpSpPr>
          <p:sp>
            <p:nvSpPr>
              <p:cNvPr id="108"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 name="cdtRectangle 115 Id57350"/>
          <p:cNvSpPr>
            <a:spLocks noGrp="1" noChangeArrowheads="1"/>
          </p:cNvSpPr>
          <p:nvPr>
            <p:ph type="ctrTitle"/>
            <p:custDataLst>
              <p:tags r:id="rId2"/>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9"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4" name="Group 33"/>
          <p:cNvGrpSpPr>
            <a:grpSpLocks noChangeAspect="1"/>
          </p:cNvGrpSpPr>
          <p:nvPr userDrawn="1"/>
        </p:nvGrpSpPr>
        <p:grpSpPr bwMode="auto">
          <a:xfrm>
            <a:off x="9555163" y="323850"/>
            <a:ext cx="2159000" cy="9144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4" name="Gruppieren 83"/>
          <p:cNvGrpSpPr/>
          <p:nvPr userDrawn="1"/>
        </p:nvGrpSpPr>
        <p:grpSpPr>
          <a:xfrm>
            <a:off x="-216000" y="-216000"/>
            <a:ext cx="12628800" cy="7290000"/>
            <a:chOff x="-216000" y="-216000"/>
            <a:chExt cx="12628800" cy="7290000"/>
          </a:xfrm>
        </p:grpSpPr>
        <p:cxnSp>
          <p:nvCxnSpPr>
            <p:cNvPr id="85" name="Gerade Verbindung 84"/>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6" name="Gerade Verbindung 105"/>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173371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65548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1_Title picture">
    <p:bg>
      <p:bgPr>
        <a:solidFill>
          <a:srgbClr val="DFE6ED"/>
        </a:solidFill>
        <a:effectLst/>
      </p:bgPr>
    </p:bg>
    <p:spTree>
      <p:nvGrpSpPr>
        <p:cNvPr id="1" name=""/>
        <p:cNvGrpSpPr/>
        <p:nvPr/>
      </p:nvGrpSpPr>
      <p:grpSpPr>
        <a:xfrm>
          <a:off x="0" y="0"/>
          <a:ext cx="0" cy="0"/>
          <a:chOff x="0" y="0"/>
          <a:chExt cx="0" cy="0"/>
        </a:xfrm>
      </p:grpSpPr>
      <p:pic>
        <p:nvPicPr>
          <p:cNvPr id="83" name="Picture 56">
            <a:extLst>
              <a:ext uri="{FF2B5EF4-FFF2-40B4-BE49-F238E27FC236}">
                <a16:creationId xmlns:a16="http://schemas.microsoft.com/office/drawing/2014/main" id="{804979F6-433D-4076-8A3E-A88FE1B843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175" y="0"/>
            <a:ext cx="12191999"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7063" y="4139290"/>
            <a:ext cx="6480000" cy="1663205"/>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Siemens Sans" pitchFamily="2" charset="0"/>
              </a:defRPr>
            </a:lvl1pPr>
          </a:lstStyle>
          <a:p>
            <a:r>
              <a:rPr lang="en-US" noProof="0" dirty="0"/>
              <a:t>Click to edit Master title style</a:t>
            </a:r>
          </a:p>
        </p:txBody>
      </p:sp>
      <p:sp>
        <p:nvSpPr>
          <p:cNvPr id="5"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noProof="0" dirty="0">
              <a:solidFill>
                <a:srgbClr val="990000"/>
              </a:solidFill>
            </a:endParaRPr>
          </a:p>
        </p:txBody>
      </p:sp>
      <p:sp>
        <p:nvSpPr>
          <p:cNvPr id="9" name="Textplatzhalter 57343"/>
          <p:cNvSpPr>
            <a:spLocks noGrp="1"/>
          </p:cNvSpPr>
          <p:nvPr>
            <p:ph type="body" sz="quarter" idx="12" hasCustomPrompt="1"/>
          </p:nvPr>
        </p:nvSpPr>
        <p:spPr bwMode="gray">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en-US" noProof="0" dirty="0"/>
              <a:t>Please insert URL</a:t>
            </a:r>
          </a:p>
        </p:txBody>
      </p:sp>
      <p:sp>
        <p:nvSpPr>
          <p:cNvPr id="10" name="Textplatzhalter 57343"/>
          <p:cNvSpPr>
            <a:spLocks noGrp="1"/>
          </p:cNvSpPr>
          <p:nvPr>
            <p:ph type="body" sz="quarter" idx="13" hasCustomPrompt="1"/>
          </p:nvPr>
        </p:nvSpPr>
        <p:spPr>
          <a:xfrm>
            <a:off x="627062" y="5907600"/>
            <a:ext cx="3311525" cy="324000"/>
          </a:xfrm>
        </p:spPr>
        <p:txBody>
          <a:bodyPr lIns="216000" tIns="90000" rIns="0" bIns="46800"/>
          <a:lstStyle>
            <a:lvl1pPr algn="l">
              <a:lnSpc>
                <a:spcPct val="100000"/>
              </a:lnSpc>
              <a:defRPr sz="1000" b="1"/>
            </a:lvl1pPr>
            <a:lvl2pPr marL="1588" indent="0">
              <a:buNone/>
              <a:defRPr/>
            </a:lvl2pPr>
          </a:lstStyle>
          <a:p>
            <a:pPr lvl="0"/>
            <a:r>
              <a:rPr lang="en-US" noProof="0" dirty="0"/>
              <a:t>Please insert confidentiality note</a:t>
            </a:r>
          </a:p>
        </p:txBody>
      </p:sp>
      <p:grpSp>
        <p:nvGrpSpPr>
          <p:cNvPr id="30" name="Group 33"/>
          <p:cNvGrpSpPr>
            <a:grpSpLocks noChangeAspect="1"/>
          </p:cNvGrpSpPr>
          <p:nvPr userDrawn="1"/>
        </p:nvGrpSpPr>
        <p:grpSpPr bwMode="gray">
          <a:xfrm>
            <a:off x="9555163" y="323850"/>
            <a:ext cx="2159000" cy="914400"/>
            <a:chOff x="6019" y="204"/>
            <a:chExt cx="1360" cy="576"/>
          </a:xfrm>
        </p:grpSpPr>
        <p:sp>
          <p:nvSpPr>
            <p:cNvPr id="32" name="AutoShape 32"/>
            <p:cNvSpPr>
              <a:spLocks noChangeAspect="1" noChangeArrowheads="1" noTextEdit="1"/>
            </p:cNvSpPr>
            <p:nvPr userDrawn="1"/>
          </p:nvSpPr>
          <p:spPr bwMode="gray">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3" name="Rectangle 34"/>
            <p:cNvSpPr>
              <a:spLocks noChangeArrowheads="1"/>
            </p:cNvSpPr>
            <p:nvPr userDrawn="1"/>
          </p:nvSpPr>
          <p:spPr bwMode="gray">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4" name="Freeform 35"/>
            <p:cNvSpPr>
              <a:spLocks/>
            </p:cNvSpPr>
            <p:nvPr userDrawn="1"/>
          </p:nvSpPr>
          <p:spPr bwMode="gray">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5" name="Freeform 36"/>
            <p:cNvSpPr>
              <a:spLocks/>
            </p:cNvSpPr>
            <p:nvPr userDrawn="1"/>
          </p:nvSpPr>
          <p:spPr bwMode="gray">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6" name="Freeform 37"/>
            <p:cNvSpPr>
              <a:spLocks/>
            </p:cNvSpPr>
            <p:nvPr userDrawn="1"/>
          </p:nvSpPr>
          <p:spPr bwMode="gray">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7" name="Freeform 38"/>
            <p:cNvSpPr>
              <a:spLocks/>
            </p:cNvSpPr>
            <p:nvPr userDrawn="1"/>
          </p:nvSpPr>
          <p:spPr bwMode="gray">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8" name="Freeform 39"/>
            <p:cNvSpPr>
              <a:spLocks/>
            </p:cNvSpPr>
            <p:nvPr userDrawn="1"/>
          </p:nvSpPr>
          <p:spPr bwMode="gray">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39" name="Freeform 40"/>
            <p:cNvSpPr>
              <a:spLocks/>
            </p:cNvSpPr>
            <p:nvPr userDrawn="1"/>
          </p:nvSpPr>
          <p:spPr bwMode="gray">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0" name="Freeform 41"/>
            <p:cNvSpPr>
              <a:spLocks/>
            </p:cNvSpPr>
            <p:nvPr userDrawn="1"/>
          </p:nvSpPr>
          <p:spPr bwMode="gray">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1" name="Freeform 42"/>
            <p:cNvSpPr>
              <a:spLocks/>
            </p:cNvSpPr>
            <p:nvPr userDrawn="1"/>
          </p:nvSpPr>
          <p:spPr bwMode="gray">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2" name="Freeform 43"/>
            <p:cNvSpPr>
              <a:spLocks/>
            </p:cNvSpPr>
            <p:nvPr userDrawn="1"/>
          </p:nvSpPr>
          <p:spPr bwMode="gray">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3" name="Freeform 44"/>
            <p:cNvSpPr>
              <a:spLocks/>
            </p:cNvSpPr>
            <p:nvPr userDrawn="1"/>
          </p:nvSpPr>
          <p:spPr bwMode="gray">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4" name="Freeform 45"/>
            <p:cNvSpPr>
              <a:spLocks/>
            </p:cNvSpPr>
            <p:nvPr userDrawn="1"/>
          </p:nvSpPr>
          <p:spPr bwMode="gray">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5" name="Freeform 46"/>
            <p:cNvSpPr>
              <a:spLocks/>
            </p:cNvSpPr>
            <p:nvPr userDrawn="1"/>
          </p:nvSpPr>
          <p:spPr bwMode="gray">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6" name="Freeform 47"/>
            <p:cNvSpPr>
              <a:spLocks/>
            </p:cNvSpPr>
            <p:nvPr userDrawn="1"/>
          </p:nvSpPr>
          <p:spPr bwMode="gray">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7" name="Freeform 48"/>
            <p:cNvSpPr>
              <a:spLocks/>
            </p:cNvSpPr>
            <p:nvPr userDrawn="1"/>
          </p:nvSpPr>
          <p:spPr bwMode="gray">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8" name="Freeform 49"/>
            <p:cNvSpPr>
              <a:spLocks/>
            </p:cNvSpPr>
            <p:nvPr userDrawn="1"/>
          </p:nvSpPr>
          <p:spPr bwMode="gray">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49" name="Freeform 50"/>
            <p:cNvSpPr>
              <a:spLocks/>
            </p:cNvSpPr>
            <p:nvPr userDrawn="1"/>
          </p:nvSpPr>
          <p:spPr bwMode="gray">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0" name="Freeform 51"/>
            <p:cNvSpPr>
              <a:spLocks/>
            </p:cNvSpPr>
            <p:nvPr userDrawn="1"/>
          </p:nvSpPr>
          <p:spPr bwMode="gray">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1" name="Freeform 52"/>
            <p:cNvSpPr>
              <a:spLocks/>
            </p:cNvSpPr>
            <p:nvPr userDrawn="1"/>
          </p:nvSpPr>
          <p:spPr bwMode="gray">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2" name="Freeform 53"/>
            <p:cNvSpPr>
              <a:spLocks/>
            </p:cNvSpPr>
            <p:nvPr userDrawn="1"/>
          </p:nvSpPr>
          <p:spPr bwMode="gray">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3" name="Freeform 54"/>
            <p:cNvSpPr>
              <a:spLocks/>
            </p:cNvSpPr>
            <p:nvPr userDrawn="1"/>
          </p:nvSpPr>
          <p:spPr bwMode="gray">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4" name="Freeform 55"/>
            <p:cNvSpPr>
              <a:spLocks/>
            </p:cNvSpPr>
            <p:nvPr userDrawn="1"/>
          </p:nvSpPr>
          <p:spPr bwMode="gray">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5" name="Freeform 56"/>
            <p:cNvSpPr>
              <a:spLocks/>
            </p:cNvSpPr>
            <p:nvPr userDrawn="1"/>
          </p:nvSpPr>
          <p:spPr bwMode="gray">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6" name="Freeform 57"/>
            <p:cNvSpPr>
              <a:spLocks/>
            </p:cNvSpPr>
            <p:nvPr userDrawn="1"/>
          </p:nvSpPr>
          <p:spPr bwMode="gray">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7" name="Freeform 58"/>
            <p:cNvSpPr>
              <a:spLocks/>
            </p:cNvSpPr>
            <p:nvPr userDrawn="1"/>
          </p:nvSpPr>
          <p:spPr bwMode="gray">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sp>
          <p:nvSpPr>
            <p:cNvPr id="58" name="Freeform 59"/>
            <p:cNvSpPr>
              <a:spLocks/>
            </p:cNvSpPr>
            <p:nvPr userDrawn="1"/>
          </p:nvSpPr>
          <p:spPr bwMode="gray">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dirty="0"/>
            </a:p>
          </p:txBody>
        </p:sp>
      </p:grpSp>
      <p:grpSp>
        <p:nvGrpSpPr>
          <p:cNvPr id="59" name="Gruppieren 58">
            <a:extLst>
              <a:ext uri="{FF2B5EF4-FFF2-40B4-BE49-F238E27FC236}">
                <a16:creationId xmlns:a16="http://schemas.microsoft.com/office/drawing/2014/main" id="{DFEF171F-8927-4AFE-B6D0-B6A774CFA96E}"/>
              </a:ext>
            </a:extLst>
          </p:cNvPr>
          <p:cNvGrpSpPr/>
          <p:nvPr userDrawn="1"/>
        </p:nvGrpSpPr>
        <p:grpSpPr>
          <a:xfrm>
            <a:off x="-216000" y="-216000"/>
            <a:ext cx="12628800" cy="7290000"/>
            <a:chOff x="-216000" y="-216000"/>
            <a:chExt cx="12628800" cy="7290000"/>
          </a:xfrm>
        </p:grpSpPr>
        <p:cxnSp>
          <p:nvCxnSpPr>
            <p:cNvPr id="61" name="Gerade Verbindung 2">
              <a:extLst>
                <a:ext uri="{FF2B5EF4-FFF2-40B4-BE49-F238E27FC236}">
                  <a16:creationId xmlns:a16="http://schemas.microsoft.com/office/drawing/2014/main" id="{E2D80481-0374-4C9A-9414-C678161EDD24}"/>
                </a:ext>
              </a:extLst>
            </p:cNvPr>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35">
              <a:extLst>
                <a:ext uri="{FF2B5EF4-FFF2-40B4-BE49-F238E27FC236}">
                  <a16:creationId xmlns:a16="http://schemas.microsoft.com/office/drawing/2014/main" id="{3D607B8D-E933-44E7-950A-8BD81961E84C}"/>
                </a:ext>
              </a:extLst>
            </p:cNvPr>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3" name="Gerade Verbindung 36">
              <a:extLst>
                <a:ext uri="{FF2B5EF4-FFF2-40B4-BE49-F238E27FC236}">
                  <a16:creationId xmlns:a16="http://schemas.microsoft.com/office/drawing/2014/main" id="{228F5428-A6A8-4DE7-9553-B6A3CBBCF122}"/>
                </a:ext>
              </a:extLst>
            </p:cNvPr>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4" name="Gerade Verbindung 37">
              <a:extLst>
                <a:ext uri="{FF2B5EF4-FFF2-40B4-BE49-F238E27FC236}">
                  <a16:creationId xmlns:a16="http://schemas.microsoft.com/office/drawing/2014/main" id="{A5886B38-CDBC-4DC9-97CF-97DC0C3F04E0}"/>
                </a:ext>
              </a:extLst>
            </p:cNvPr>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5" name="Gerade Verbindung 38">
              <a:extLst>
                <a:ext uri="{FF2B5EF4-FFF2-40B4-BE49-F238E27FC236}">
                  <a16:creationId xmlns:a16="http://schemas.microsoft.com/office/drawing/2014/main" id="{324F0EEB-774D-410D-8DE4-AE993DABBC44}"/>
                </a:ext>
              </a:extLst>
            </p:cNvPr>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6" name="Gerade Verbindung 39">
              <a:extLst>
                <a:ext uri="{FF2B5EF4-FFF2-40B4-BE49-F238E27FC236}">
                  <a16:creationId xmlns:a16="http://schemas.microsoft.com/office/drawing/2014/main" id="{CDCBA73B-F787-4A6D-94A5-0E2A22562E7F}"/>
                </a:ext>
              </a:extLst>
            </p:cNvPr>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7" name="Gerade Verbindung 40">
              <a:extLst>
                <a:ext uri="{FF2B5EF4-FFF2-40B4-BE49-F238E27FC236}">
                  <a16:creationId xmlns:a16="http://schemas.microsoft.com/office/drawing/2014/main" id="{D1CF6782-804C-42C6-9EBC-1D569198699D}"/>
                </a:ext>
              </a:extLst>
            </p:cNvPr>
            <p:cNvCxnSpPr/>
            <p:nvPr userDrawn="1"/>
          </p:nvCxnSpPr>
          <p:spPr bwMode="auto">
            <a:xfrm rot="5400000">
              <a:off x="12322800" y="96177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8" name="Gerade Verbindung 41">
              <a:extLst>
                <a:ext uri="{FF2B5EF4-FFF2-40B4-BE49-F238E27FC236}">
                  <a16:creationId xmlns:a16="http://schemas.microsoft.com/office/drawing/2014/main" id="{6A09C4ED-3FB7-4F37-90F4-A299CEC77E2A}"/>
                </a:ext>
              </a:extLst>
            </p:cNvPr>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42">
              <a:extLst>
                <a:ext uri="{FF2B5EF4-FFF2-40B4-BE49-F238E27FC236}">
                  <a16:creationId xmlns:a16="http://schemas.microsoft.com/office/drawing/2014/main" id="{A0C29BC2-5FFD-4D19-B132-FCC803612524}"/>
                </a:ext>
              </a:extLst>
            </p:cNvPr>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43">
              <a:extLst>
                <a:ext uri="{FF2B5EF4-FFF2-40B4-BE49-F238E27FC236}">
                  <a16:creationId xmlns:a16="http://schemas.microsoft.com/office/drawing/2014/main" id="{1A2A62FD-EDBE-46D6-8D4C-B5A652DA002C}"/>
                </a:ext>
              </a:extLst>
            </p:cNvPr>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44">
              <a:extLst>
                <a:ext uri="{FF2B5EF4-FFF2-40B4-BE49-F238E27FC236}">
                  <a16:creationId xmlns:a16="http://schemas.microsoft.com/office/drawing/2014/main" id="{EBC82D9B-09AE-47DF-A48A-B1B5A1AC4EEC}"/>
                </a:ext>
              </a:extLst>
            </p:cNvPr>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51">
              <a:extLst>
                <a:ext uri="{FF2B5EF4-FFF2-40B4-BE49-F238E27FC236}">
                  <a16:creationId xmlns:a16="http://schemas.microsoft.com/office/drawing/2014/main" id="{280ADB35-259B-4030-8850-B6433AE27A72}"/>
                </a:ext>
              </a:extLst>
            </p:cNvPr>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52">
              <a:extLst>
                <a:ext uri="{FF2B5EF4-FFF2-40B4-BE49-F238E27FC236}">
                  <a16:creationId xmlns:a16="http://schemas.microsoft.com/office/drawing/2014/main" id="{643FC8FC-80B5-465E-851A-27F8BC51D63E}"/>
                </a:ext>
              </a:extLst>
            </p:cNvPr>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53">
              <a:extLst>
                <a:ext uri="{FF2B5EF4-FFF2-40B4-BE49-F238E27FC236}">
                  <a16:creationId xmlns:a16="http://schemas.microsoft.com/office/drawing/2014/main" id="{F31506B2-EB7B-4E27-8B28-9754FEAB5C4A}"/>
                </a:ext>
              </a:extLst>
            </p:cNvPr>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54">
              <a:extLst>
                <a:ext uri="{FF2B5EF4-FFF2-40B4-BE49-F238E27FC236}">
                  <a16:creationId xmlns:a16="http://schemas.microsoft.com/office/drawing/2014/main" id="{C8D4A99B-DD9F-458C-94C6-87D4EA90EDB2}"/>
                </a:ext>
              </a:extLst>
            </p:cNvPr>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55">
              <a:extLst>
                <a:ext uri="{FF2B5EF4-FFF2-40B4-BE49-F238E27FC236}">
                  <a16:creationId xmlns:a16="http://schemas.microsoft.com/office/drawing/2014/main" id="{039988FB-6B8E-4627-A918-651EAB9732A1}"/>
                </a:ext>
              </a:extLst>
            </p:cNvPr>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56">
              <a:extLst>
                <a:ext uri="{FF2B5EF4-FFF2-40B4-BE49-F238E27FC236}">
                  <a16:creationId xmlns:a16="http://schemas.microsoft.com/office/drawing/2014/main" id="{5F2F6830-9BD1-4D94-9EAC-BAF25CB5D7B8}"/>
                </a:ext>
              </a:extLst>
            </p:cNvPr>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57">
              <a:extLst>
                <a:ext uri="{FF2B5EF4-FFF2-40B4-BE49-F238E27FC236}">
                  <a16:creationId xmlns:a16="http://schemas.microsoft.com/office/drawing/2014/main" id="{234A8776-32CB-4D6E-8067-607B590D4446}"/>
                </a:ext>
              </a:extLst>
            </p:cNvPr>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58">
              <a:extLst>
                <a:ext uri="{FF2B5EF4-FFF2-40B4-BE49-F238E27FC236}">
                  <a16:creationId xmlns:a16="http://schemas.microsoft.com/office/drawing/2014/main" id="{56082807-F49A-4A6C-B5C3-386CFC0C0625}"/>
                </a:ext>
              </a:extLst>
            </p:cNvPr>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59">
              <a:extLst>
                <a:ext uri="{FF2B5EF4-FFF2-40B4-BE49-F238E27FC236}">
                  <a16:creationId xmlns:a16="http://schemas.microsoft.com/office/drawing/2014/main" id="{BAD68D38-823C-4716-9B78-900CCEBF9B35}"/>
                </a:ext>
              </a:extLst>
            </p:cNvPr>
            <p:cNvCxnSpPr/>
            <p:nvPr userDrawn="1"/>
          </p:nvCxnSpPr>
          <p:spPr bwMode="auto">
            <a:xfrm rot="5400000">
              <a:off x="-1260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60">
              <a:extLst>
                <a:ext uri="{FF2B5EF4-FFF2-40B4-BE49-F238E27FC236}">
                  <a16:creationId xmlns:a16="http://schemas.microsoft.com/office/drawing/2014/main" id="{65294554-6544-43F8-99CE-887484301134}"/>
                </a:ext>
              </a:extLst>
            </p:cNvPr>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1">
              <a:extLst>
                <a:ext uri="{FF2B5EF4-FFF2-40B4-BE49-F238E27FC236}">
                  <a16:creationId xmlns:a16="http://schemas.microsoft.com/office/drawing/2014/main" id="{4BD5F0B3-E8DD-43B1-861F-2CBD5191EECD}"/>
                </a:ext>
              </a:extLst>
            </p:cNvPr>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310795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8"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1"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3"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2" name="Gruppieren 81"/>
          <p:cNvGrpSpPr/>
          <p:nvPr userDrawn="1"/>
        </p:nvGrpSpPr>
        <p:grpSpPr>
          <a:xfrm>
            <a:off x="-216000" y="-216000"/>
            <a:ext cx="12628800" cy="7290000"/>
            <a:chOff x="-216000" y="-216000"/>
            <a:chExt cx="12628800" cy="7290000"/>
          </a:xfrm>
        </p:grpSpPr>
        <p:cxnSp>
          <p:nvCxnSpPr>
            <p:cNvPr id="83" name="Gerade Verbindung 82"/>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377389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Chapter title picture">
    <p:spTree>
      <p:nvGrpSpPr>
        <p:cNvPr id="1" name=""/>
        <p:cNvGrpSpPr/>
        <p:nvPr/>
      </p:nvGrpSpPr>
      <p:grpSpPr>
        <a:xfrm>
          <a:off x="0" y="0"/>
          <a:ext cx="0" cy="0"/>
          <a:chOff x="0" y="0"/>
          <a:chExt cx="0" cy="0"/>
        </a:xfrm>
      </p:grpSpPr>
      <p:sp>
        <p:nvSpPr>
          <p:cNvPr id="57" name="Rechteck 56"/>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8"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59"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0" name="Gruppieren 59"/>
          <p:cNvGrpSpPr/>
          <p:nvPr userDrawn="1"/>
        </p:nvGrpSpPr>
        <p:grpSpPr>
          <a:xfrm>
            <a:off x="2571143" y="728700"/>
            <a:ext cx="3240000" cy="2700000"/>
            <a:chOff x="2571023" y="260648"/>
            <a:chExt cx="3240000" cy="2700000"/>
          </a:xfrm>
        </p:grpSpPr>
        <p:grpSp>
          <p:nvGrpSpPr>
            <p:cNvPr id="61" name="Gruppieren 60"/>
            <p:cNvGrpSpPr>
              <a:grpSpLocks noChangeAspect="1"/>
            </p:cNvGrpSpPr>
            <p:nvPr userDrawn="1"/>
          </p:nvGrpSpPr>
          <p:grpSpPr>
            <a:xfrm>
              <a:off x="2571023" y="1880493"/>
              <a:ext cx="540000" cy="540155"/>
              <a:chOff x="13809663" y="-6451600"/>
              <a:chExt cx="5534025" cy="5535612"/>
            </a:xfrm>
          </p:grpSpPr>
          <p:sp>
            <p:nvSpPr>
              <p:cNvPr id="71"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2" name="Gruppieren 61"/>
            <p:cNvGrpSpPr>
              <a:grpSpLocks noChangeAspect="1"/>
            </p:cNvGrpSpPr>
            <p:nvPr userDrawn="1"/>
          </p:nvGrpSpPr>
          <p:grpSpPr>
            <a:xfrm>
              <a:off x="4731023" y="260648"/>
              <a:ext cx="1080000" cy="1082171"/>
              <a:chOff x="-15446375" y="8975725"/>
              <a:chExt cx="5534025" cy="5545138"/>
            </a:xfrm>
          </p:grpSpPr>
          <p:sp>
            <p:nvSpPr>
              <p:cNvPr id="69"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uppieren 62"/>
            <p:cNvGrpSpPr>
              <a:grpSpLocks noChangeAspect="1"/>
            </p:cNvGrpSpPr>
            <p:nvPr userDrawn="1"/>
          </p:nvGrpSpPr>
          <p:grpSpPr>
            <a:xfrm>
              <a:off x="2571023" y="260648"/>
              <a:ext cx="2160000" cy="2160000"/>
              <a:chOff x="13647738" y="-8364538"/>
              <a:chExt cx="5546725" cy="5546725"/>
            </a:xfrm>
          </p:grpSpPr>
          <p:sp>
            <p:nvSpPr>
              <p:cNvPr id="67"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uppieren 63"/>
            <p:cNvGrpSpPr>
              <a:grpSpLocks noChangeAspect="1"/>
            </p:cNvGrpSpPr>
            <p:nvPr userDrawn="1"/>
          </p:nvGrpSpPr>
          <p:grpSpPr>
            <a:xfrm>
              <a:off x="4731023" y="2420648"/>
              <a:ext cx="540000" cy="540000"/>
              <a:chOff x="12858750" y="-6226175"/>
              <a:chExt cx="5535613" cy="5535612"/>
            </a:xfrm>
          </p:grpSpPr>
          <p:sp>
            <p:nvSpPr>
              <p:cNvPr id="65"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3" name="Gruppieren 72"/>
          <p:cNvGrpSpPr/>
          <p:nvPr userDrawn="1"/>
        </p:nvGrpSpPr>
        <p:grpSpPr>
          <a:xfrm>
            <a:off x="7827487" y="2306727"/>
            <a:ext cx="2700180" cy="3246509"/>
            <a:chOff x="7827487" y="1550643"/>
            <a:chExt cx="2700180" cy="3246509"/>
          </a:xfrm>
        </p:grpSpPr>
        <p:grpSp>
          <p:nvGrpSpPr>
            <p:cNvPr id="74" name="Gruppieren 73"/>
            <p:cNvGrpSpPr>
              <a:grpSpLocks noChangeAspect="1"/>
            </p:cNvGrpSpPr>
            <p:nvPr userDrawn="1"/>
          </p:nvGrpSpPr>
          <p:grpSpPr>
            <a:xfrm>
              <a:off x="9987667" y="3173662"/>
              <a:ext cx="540000" cy="541320"/>
              <a:chOff x="-12709525" y="7950200"/>
              <a:chExt cx="5534025" cy="5546725"/>
            </a:xfrm>
            <a:solidFill>
              <a:srgbClr val="AF235F"/>
            </a:solidFill>
          </p:grpSpPr>
          <p:sp>
            <p:nvSpPr>
              <p:cNvPr id="121"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22" name="Gruppieren 121"/>
              <p:cNvGrpSpPr/>
              <p:nvPr/>
            </p:nvGrpSpPr>
            <p:grpSpPr>
              <a:xfrm>
                <a:off x="-10748963" y="8975725"/>
                <a:ext cx="1792288" cy="3495676"/>
                <a:chOff x="-10748963" y="8975725"/>
                <a:chExt cx="1792288" cy="3495676"/>
              </a:xfrm>
              <a:grpFill/>
            </p:grpSpPr>
            <p:sp>
              <p:nvSpPr>
                <p:cNvPr id="123"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5" name="Gruppieren 74"/>
            <p:cNvGrpSpPr/>
            <p:nvPr userDrawn="1"/>
          </p:nvGrpSpPr>
          <p:grpSpPr>
            <a:xfrm>
              <a:off x="8367667" y="1550643"/>
              <a:ext cx="540000" cy="540000"/>
              <a:chOff x="1609181" y="5017081"/>
              <a:chExt cx="1008000" cy="1007710"/>
            </a:xfrm>
            <a:solidFill>
              <a:srgbClr val="AF235F"/>
            </a:solidFill>
          </p:grpSpPr>
          <p:sp>
            <p:nvSpPr>
              <p:cNvPr id="111"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2" name="Gruppieren 111"/>
              <p:cNvGrpSpPr/>
              <p:nvPr/>
            </p:nvGrpSpPr>
            <p:grpSpPr>
              <a:xfrm>
                <a:off x="1748804" y="5265395"/>
                <a:ext cx="728755" cy="513105"/>
                <a:chOff x="-7535863" y="9594851"/>
                <a:chExt cx="4002087" cy="2817813"/>
              </a:xfrm>
              <a:grpFill/>
            </p:grpSpPr>
            <p:sp>
              <p:nvSpPr>
                <p:cNvPr id="113"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6" name="Gruppieren 75"/>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08"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7" name="Gruppieren 76"/>
            <p:cNvGrpSpPr>
              <a:grpSpLocks noChangeAspect="1"/>
            </p:cNvGrpSpPr>
            <p:nvPr userDrawn="1"/>
          </p:nvGrpSpPr>
          <p:grpSpPr>
            <a:xfrm>
              <a:off x="8367667" y="1550643"/>
              <a:ext cx="2160000" cy="2164339"/>
              <a:chOff x="-7237413" y="9953625"/>
              <a:chExt cx="5535613" cy="5546725"/>
            </a:xfrm>
            <a:solidFill>
              <a:schemeClr val="accent3"/>
            </a:solidFill>
          </p:grpSpPr>
          <p:sp>
            <p:nvSpPr>
              <p:cNvPr id="106"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 name="cdtRectangle 115 Id57350"/>
          <p:cNvSpPr>
            <a:spLocks noGrp="1" noChangeArrowheads="1"/>
          </p:cNvSpPr>
          <p:nvPr>
            <p:ph type="ctrTitle"/>
            <p:custDataLst>
              <p:tags r:id="rId2"/>
            </p:custDataLst>
          </p:nvPr>
        </p:nvSpPr>
        <p:spPr bwMode="ltGray">
          <a:xfrm>
            <a:off x="627063" y="3891286"/>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30" name="Group 33"/>
          <p:cNvGrpSpPr>
            <a:grpSpLocks noChangeAspect="1"/>
          </p:cNvGrpSpPr>
          <p:nvPr userDrawn="1"/>
        </p:nvGrpSpPr>
        <p:grpSpPr bwMode="auto">
          <a:xfrm>
            <a:off x="9555163" y="323850"/>
            <a:ext cx="2159000" cy="914400"/>
            <a:chOff x="6019" y="204"/>
            <a:chExt cx="1360" cy="576"/>
          </a:xfrm>
        </p:grpSpPr>
        <p:sp>
          <p:nvSpPr>
            <p:cNvPr id="3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6"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3" name="Gruppieren 82"/>
          <p:cNvGrpSpPr/>
          <p:nvPr userDrawn="1"/>
        </p:nvGrpSpPr>
        <p:grpSpPr>
          <a:xfrm>
            <a:off x="-216000" y="-216000"/>
            <a:ext cx="12628800" cy="7290000"/>
            <a:chOff x="-216000" y="-216000"/>
            <a:chExt cx="12628800" cy="7290000"/>
          </a:xfrm>
        </p:grpSpPr>
        <p:cxnSp>
          <p:nvCxnSpPr>
            <p:cNvPr id="84" name="Gerade Verbindung 83"/>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169200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7063" y="3891600"/>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4" name="cdtText Box 101 Id11"/>
          <p:cNvSpPr txBox="1">
            <a:spLocks noChangeArrowheads="1"/>
          </p:cNvSpPr>
          <p:nvPr userDrawn="1">
            <p:custDataLst>
              <p:tags r:id="rId2"/>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29"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0" name="Gruppieren 79"/>
          <p:cNvGrpSpPr/>
          <p:nvPr userDrawn="1"/>
        </p:nvGrpSpPr>
        <p:grpSpPr>
          <a:xfrm>
            <a:off x="-216000" y="-216000"/>
            <a:ext cx="12628800" cy="7290000"/>
            <a:chOff x="-216000" y="-216000"/>
            <a:chExt cx="12628800" cy="7290000"/>
          </a:xfrm>
        </p:grpSpPr>
        <p:cxnSp>
          <p:nvCxnSpPr>
            <p:cNvPr id="81" name="Gerade Verbindung 80"/>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788484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3"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737968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7063" y="3891600"/>
            <a:ext cx="6480000" cy="2340314"/>
          </a:xfrm>
          <a:no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grpSp>
        <p:nvGrpSpPr>
          <p:cNvPr id="28" name="Group 33"/>
          <p:cNvGrpSpPr>
            <a:grpSpLocks noChangeAspect="1"/>
          </p:cNvGrpSpPr>
          <p:nvPr userDrawn="1"/>
        </p:nvGrpSpPr>
        <p:grpSpPr bwMode="auto">
          <a:xfrm>
            <a:off x="9555163" y="323850"/>
            <a:ext cx="2159000" cy="914400"/>
            <a:chOff x="6019" y="204"/>
            <a:chExt cx="1360" cy="576"/>
          </a:xfrm>
        </p:grpSpPr>
        <p:sp>
          <p:nvSpPr>
            <p:cNvPr id="3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7"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1" name="Gruppieren 80"/>
          <p:cNvGrpSpPr/>
          <p:nvPr userDrawn="1"/>
        </p:nvGrpSpPr>
        <p:grpSpPr>
          <a:xfrm>
            <a:off x="-216000" y="-216000"/>
            <a:ext cx="12628800" cy="7290000"/>
            <a:chOff x="-216000" y="-216000"/>
            <a:chExt cx="12628800" cy="7290000"/>
          </a:xfrm>
        </p:grpSpPr>
        <p:cxnSp>
          <p:nvCxnSpPr>
            <p:cNvPr id="82" name="Gerade Verbindung 81"/>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2250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4658996" y="1439999"/>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4400" cy="4752000"/>
          </a:xfrm>
        </p:spPr>
        <p:txBody>
          <a:bodyPr tIns="1800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947040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627063" y="1440000"/>
            <a:ext cx="3887914"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4658995" y="1440000"/>
            <a:ext cx="7539355"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550264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Free Content" preserve="1" userDrawn="1">
  <p:cSld name="Free Content">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e-DE"/>
              <a:t>Titelmasterformat durch Klicken bearbeiten</a:t>
            </a:r>
            <a:endParaRPr lang="en-US"/>
          </a:p>
        </p:txBody>
      </p:sp>
    </p:spTree>
    <p:custDataLst>
      <p:custData r:id="rId1"/>
    </p:custDataLst>
    <p:extLst>
      <p:ext uri="{BB962C8B-B14F-4D97-AF65-F5344CB8AC3E}">
        <p14:creationId xmlns:p14="http://schemas.microsoft.com/office/powerpoint/2010/main" val="1954038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Bildplatzhalter 3"/>
          <p:cNvSpPr>
            <a:spLocks noGrp="1"/>
          </p:cNvSpPr>
          <p:nvPr>
            <p:ph type="pic" sz="quarter" idx="10"/>
          </p:nvPr>
        </p:nvSpPr>
        <p:spPr>
          <a:xfrm>
            <a:off x="0" y="1449308"/>
            <a:ext cx="12204000" cy="4752000"/>
          </a:xfrm>
        </p:spPr>
        <p:txBody>
          <a:bodyPr tIns="1800000"/>
          <a:lstStyle>
            <a:lvl1pPr algn="ctr">
              <a:defRPr/>
            </a:lvl1pPr>
          </a:lstStyle>
          <a:p>
            <a:endParaRPr lang="fr-FR" dirty="0"/>
          </a:p>
        </p:txBody>
      </p:sp>
      <p:grpSp>
        <p:nvGrpSpPr>
          <p:cNvPr id="5"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3686902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4" name="cdtText Placeholder 12 Id13"/>
          <p:cNvSpPr>
            <a:spLocks noGrp="1"/>
          </p:cNvSpPr>
          <p:nvPr>
            <p:ph type="body" sz="quarter" idx="14" hasCustomPrompt="1"/>
            <p:custDataLst>
              <p:tags r:id="rId1"/>
            </p:custDataLst>
          </p:nvPr>
        </p:nvSpPr>
        <p:spPr bwMode="auto">
          <a:xfrm>
            <a:off x="4658996" y="1439999"/>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4400" cy="4752000"/>
          </a:xfrm>
        </p:spPr>
        <p:txBody>
          <a:bodyPr tIns="1800000"/>
          <a:lstStyle>
            <a:lvl1pPr algn="ctr">
              <a:defRPr/>
            </a:lvl1pPr>
          </a:lstStyle>
          <a:p>
            <a:endParaRPr lang="fr-F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150215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
        <p:nvSpPr>
          <p:cNvPr id="4" name="Bildplatzhalter 3"/>
          <p:cNvSpPr>
            <a:spLocks noGrp="1"/>
          </p:cNvSpPr>
          <p:nvPr>
            <p:ph type="pic" sz="quarter" idx="10"/>
          </p:nvPr>
        </p:nvSpPr>
        <p:spPr>
          <a:xfrm>
            <a:off x="0" y="0"/>
            <a:ext cx="12196800" cy="6858000"/>
          </a:xfrm>
          <a:noFill/>
        </p:spPr>
        <p:txBody>
          <a:bodyPr tIns="1800000"/>
          <a:lstStyle>
            <a:lvl1pPr algn="ctr">
              <a:defRPr/>
            </a:lvl1pPr>
          </a:lstStyle>
          <a:p>
            <a:endParaRPr lang="fr-FR" dirty="0"/>
          </a:p>
        </p:txBody>
      </p:sp>
    </p:spTree>
    <p:extLst>
      <p:ext uri="{BB962C8B-B14F-4D97-AF65-F5344CB8AC3E}">
        <p14:creationId xmlns:p14="http://schemas.microsoft.com/office/powerpoint/2010/main" val="1375156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userDrawn="1"/>
        </p:nvGrpSpPr>
        <p:grpSpPr>
          <a:xfrm>
            <a:off x="0" y="0"/>
            <a:ext cx="12198350" cy="6861907"/>
            <a:chOff x="0" y="0"/>
            <a:chExt cx="12198350" cy="6861907"/>
          </a:xfrm>
        </p:grpSpPr>
        <p:sp>
          <p:nvSpPr>
            <p:cNvPr id="4" name="Rechteck 3"/>
            <p:cNvSpPr/>
            <p:nvPr userDrawn="1"/>
          </p:nvSpPr>
          <p:spPr bwMode="auto">
            <a:xfrm>
              <a:off x="0" y="0"/>
              <a:ext cx="12198350" cy="6861907"/>
            </a:xfrm>
            <a:prstGeom prst="rect">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6" name="Rechteck 5"/>
            <p:cNvSpPr/>
            <p:nvPr userDrawn="1"/>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220148759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userDrawn="1"/>
        </p:nvSpPr>
        <p:spPr bwMode="auto">
          <a:xfrm>
            <a:off x="0" y="0"/>
            <a:ext cx="12198350" cy="6861907"/>
          </a:xfrm>
          <a:prstGeom prst="rect">
            <a:avLst/>
          </a:prstGeom>
          <a:solidFill>
            <a:srgbClr val="50BED7"/>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fr-FR" sz="1800" dirty="0">
              <a:solidFill>
                <a:schemeClr val="tx1"/>
              </a:solidFill>
              <a:latin typeface="+mn-lt"/>
              <a:ea typeface="Arial" panose="020B0604020202020204" pitchFamily="34" charset="-128"/>
              <a:cs typeface="Arial"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de-DE" dirty="0"/>
              <a:t>Titelmasterformat durch Klicken bearbeiten</a:t>
            </a:r>
            <a:endParaRPr lang="fr-FR" dirty="0"/>
          </a:p>
        </p:txBody>
      </p:sp>
    </p:spTree>
    <p:extLst>
      <p:ext uri="{BB962C8B-B14F-4D97-AF65-F5344CB8AC3E}">
        <p14:creationId xmlns:p14="http://schemas.microsoft.com/office/powerpoint/2010/main" val="11587603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lvl1pPr>
              <a:buFont typeface="Arial" pitchFamily="34" charset="0"/>
              <a:buNone/>
              <a:defRPr/>
            </a:lvl1p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693441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7"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849274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3"/>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half" idx="2"/>
            <p:custDataLst>
              <p:tags r:id="rId4"/>
            </p:custDataLst>
          </p:nvPr>
        </p:nvSpPr>
        <p:spPr>
          <a:xfrm>
            <a:off x="6243638"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988695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dirty="0"/>
              <a:t>Titelmasterformat durch Klicken bearbeiten</a:t>
            </a:r>
            <a:endParaRPr lang="fr-FR" dirty="0"/>
          </a:p>
        </p:txBody>
      </p:sp>
      <p:sp>
        <p:nvSpPr>
          <p:cNvPr id="3" name="cdtContent Placeholder 2 Id3"/>
          <p:cNvSpPr>
            <a:spLocks noGrp="1"/>
          </p:cNvSpPr>
          <p:nvPr>
            <p:ph sz="half" idx="1"/>
            <p:custDataLst>
              <p:tags r:id="rId1"/>
            </p:custDataLst>
          </p:nvPr>
        </p:nvSpPr>
        <p:spPr>
          <a:xfrm>
            <a:off x="627063" y="1440000"/>
            <a:ext cx="5472112"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440000"/>
            <a:ext cx="5472000" cy="2304000"/>
          </a:xfrm>
        </p:spPr>
        <p:txBody>
          <a:bodyPr tIns="648000"/>
          <a:lstStyle>
            <a:lvl1pPr algn="ctr">
              <a:defRPr/>
            </a:lvl1pPr>
          </a:lstStyle>
          <a:p>
            <a:endParaRPr lang="fr-FR" dirty="0"/>
          </a:p>
        </p:txBody>
      </p:sp>
      <p:sp>
        <p:nvSpPr>
          <p:cNvPr id="6" name="Bildplatzhalter 4"/>
          <p:cNvSpPr>
            <a:spLocks noGrp="1"/>
          </p:cNvSpPr>
          <p:nvPr>
            <p:ph type="pic" sz="quarter" idx="11"/>
          </p:nvPr>
        </p:nvSpPr>
        <p:spPr>
          <a:xfrm>
            <a:off x="6243637" y="3888000"/>
            <a:ext cx="5472000" cy="2304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1793297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3" name="cdtContent Placeholder 2 Id3"/>
          <p:cNvSpPr>
            <a:spLocks noGrp="1"/>
          </p:cNvSpPr>
          <p:nvPr>
            <p:ph sz="half" idx="1"/>
            <p:custDataLst>
              <p:tags r:id="rId1"/>
            </p:custDataLst>
          </p:nvPr>
        </p:nvSpPr>
        <p:spPr>
          <a:xfrm>
            <a:off x="627063" y="1440000"/>
            <a:ext cx="5904000"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Bildplatzhalter 4"/>
          <p:cNvSpPr>
            <a:spLocks noGrp="1"/>
          </p:cNvSpPr>
          <p:nvPr>
            <p:ph type="pic" sz="quarter" idx="10"/>
          </p:nvPr>
        </p:nvSpPr>
        <p:spPr>
          <a:xfrm>
            <a:off x="6243637" y="1746000"/>
            <a:ext cx="5472000" cy="1998000"/>
          </a:xfrm>
        </p:spPr>
        <p:txBody>
          <a:bodyPr tIns="648000"/>
          <a:lstStyle>
            <a:lvl1pPr algn="ctr">
              <a:defRPr/>
            </a:lvl1pPr>
          </a:lstStyle>
          <a:p>
            <a:endParaRPr lang="fr-FR" dirty="0"/>
          </a:p>
        </p:txBody>
      </p:sp>
      <p:sp>
        <p:nvSpPr>
          <p:cNvPr id="6" name="Bildplatzhalter 4"/>
          <p:cNvSpPr>
            <a:spLocks noGrp="1"/>
          </p:cNvSpPr>
          <p:nvPr>
            <p:ph type="pic" sz="quarter" idx="11"/>
          </p:nvPr>
        </p:nvSpPr>
        <p:spPr>
          <a:xfrm>
            <a:off x="6243637" y="3888000"/>
            <a:ext cx="5472000" cy="1998000"/>
          </a:xfrm>
        </p:spPr>
        <p:txBody>
          <a:bodyPr tIns="648000"/>
          <a:lstStyle>
            <a:lvl1pPr algn="ctr">
              <a:defRPr/>
            </a:lvl1pPr>
          </a:lstStyle>
          <a:p>
            <a:endParaRPr lang="fr-FR"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extLst>
      <p:ext uri="{BB962C8B-B14F-4D97-AF65-F5344CB8AC3E}">
        <p14:creationId xmlns:p14="http://schemas.microsoft.com/office/powerpoint/2010/main" val="2649474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wo rows" preserve="1" userDrawn="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4019268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hree columns" preserve="1" userDrawn="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360045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370388"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8115750" y="1440000"/>
            <a:ext cx="3600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4003523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ext + Index" preserve="1" userDrawn="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lvl1pPr>
              <a:defRPr/>
            </a:lvl1pPr>
          </a:lstStyle>
          <a:p>
            <a:r>
              <a:rPr lang="de-DE" dirty="0"/>
              <a:t>Titelmasterformat durch Klicken bearbeiten</a:t>
            </a:r>
            <a:endParaRPr lang="en-US" dirty="0"/>
          </a:p>
        </p:txBody>
      </p:sp>
      <p:sp>
        <p:nvSpPr>
          <p:cNvPr id="13" name="cdtText Placeholder 12 Id13"/>
          <p:cNvSpPr>
            <a:spLocks noGrp="1"/>
          </p:cNvSpPr>
          <p:nvPr>
            <p:ph type="body" sz="quarter" idx="13"/>
            <p:custDataLst>
              <p:tags r:id="rId3"/>
            </p:custDataLst>
          </p:nvPr>
        </p:nvSpPr>
        <p:spPr>
          <a:xfrm>
            <a:off x="627063" y="1440000"/>
            <a:ext cx="3887914"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2 Id5"/>
          <p:cNvSpPr>
            <a:spLocks noGrp="1"/>
          </p:cNvSpPr>
          <p:nvPr>
            <p:ph type="body" sz="quarter" idx="14" hasCustomPrompt="1"/>
            <p:custDataLst>
              <p:tags r:id="rId4"/>
            </p:custDataLst>
          </p:nvPr>
        </p:nvSpPr>
        <p:spPr bwMode="auto">
          <a:xfrm>
            <a:off x="4658995" y="1440000"/>
            <a:ext cx="7539355"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custDataLst>
      <p:custData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2"/>
            </p:custDataLst>
          </p:nvPr>
        </p:nvSpPr>
        <p:spPr>
          <a:xfrm>
            <a:off x="0" y="-1"/>
            <a:ext cx="1219835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4400" rtl="0" eaLnBrk="1" fontAlgn="base" latinLnBrk="0" hangingPunct="1">
              <a:lnSpc>
                <a:spcPct val="100000"/>
              </a:lnSpc>
              <a:spcBef>
                <a:spcPct val="0"/>
              </a:spcBef>
              <a:spcAft>
                <a:spcPct val="0"/>
              </a:spcAft>
              <a:buClrTx/>
              <a:buSzTx/>
              <a:buFontTx/>
              <a:buNone/>
              <a:tabLst/>
              <a:defRPr lang="de-DE"/>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lang="de-DE" dirty="0"/>
              <a:t>Titelmasterformat durch Klicken bearbeiten</a:t>
            </a:r>
            <a:endParaRPr kumimoji="0" lang="en-US" sz="2000"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3"/>
            </p:custDataLst>
          </p:nvPr>
        </p:nvSpPr>
        <p:spPr>
          <a:xfrm>
            <a:off x="627063"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dtContent Placeholder 3 Id4"/>
          <p:cNvSpPr>
            <a:spLocks noGrp="1"/>
          </p:cNvSpPr>
          <p:nvPr>
            <p:ph sz="quarter" idx="2"/>
            <p:custDataLst>
              <p:tags r:id="rId4"/>
            </p:custDataLst>
          </p:nvPr>
        </p:nvSpPr>
        <p:spPr>
          <a:xfrm>
            <a:off x="6243638" y="1440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Content Placeholder 4 Id5"/>
          <p:cNvSpPr>
            <a:spLocks noGrp="1"/>
          </p:cNvSpPr>
          <p:nvPr>
            <p:ph sz="quarter" idx="3"/>
            <p:custDataLst>
              <p:tags r:id="rId5"/>
            </p:custDataLst>
          </p:nvPr>
        </p:nvSpPr>
        <p:spPr>
          <a:xfrm>
            <a:off x="627063"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Content Placeholder 5 Id6"/>
          <p:cNvSpPr>
            <a:spLocks noGrp="1"/>
          </p:cNvSpPr>
          <p:nvPr>
            <p:ph sz="quarter" idx="4"/>
            <p:custDataLst>
              <p:tags r:id="rId6"/>
            </p:custDataLst>
          </p:nvPr>
        </p:nvSpPr>
        <p:spPr>
          <a:xfrm>
            <a:off x="6243638" y="3888000"/>
            <a:ext cx="5472112"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388"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2pPr>
            <a:lvl3pPr marL="358775"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3pPr>
            <a:lvl4pPr marL="538163" marR="0" indent="-177800" algn="l" defTabSz="914400" rtl="0" eaLnBrk="1" fontAlgn="base" latinLnBrk="0" hangingPunct="1">
              <a:lnSpc>
                <a:spcPct val="110000"/>
              </a:lnSpc>
              <a:spcBef>
                <a:spcPct val="0"/>
              </a:spcBef>
              <a:spcAft>
                <a:spcPct val="0"/>
              </a:spcAft>
              <a:buClr>
                <a:srgbClr val="879BAA"/>
              </a:buClr>
              <a:buSzTx/>
              <a:buFontTx/>
              <a:buChar char="•"/>
              <a:tabLst/>
              <a:defRPr lang="de-DE" smtClean="0"/>
            </a:lvl4pPr>
            <a:lvl5pPr marL="717550" marR="0" indent="-177800" algn="l" defTabSz="914400"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4400"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Textmasterformat</a:t>
            </a:r>
            <a:r>
              <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800" b="0" i="0" u="none" strike="noStrike" kern="0" cap="none" spc="0" normalizeH="0" baseline="0" noProof="0" dirty="0" err="1">
                <a:ln>
                  <a:noFill/>
                </a:ln>
                <a:solidFill>
                  <a:srgbClr val="000000"/>
                </a:solidFill>
                <a:effectLst/>
                <a:uLnTx/>
                <a:uFillTx/>
                <a:latin typeface="Arial" pitchFamily="34" charset="0"/>
                <a:ea typeface="+mn-ea"/>
                <a:cs typeface="Arial" pitchFamily="34" charset="0"/>
              </a:rPr>
              <a:t>bearbeiten</a:t>
            </a:r>
            <a:endParaRPr kumimoji="0" lang="en-US" sz="1800"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864574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Free Content + Navigation" preserve="1" userDrawn="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5" name="cdtTextplatzhalter 13 Id5"/>
          <p:cNvSpPr>
            <a:spLocks noGrp="1"/>
          </p:cNvSpPr>
          <p:nvPr>
            <p:ph type="body" sz="quarter" idx="13" hasCustomPrompt="1"/>
            <p:custDataLst>
              <p:tags r:id="rId3"/>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415596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One object (large) + Navigation" preserve="1" userDrawn="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dtTextplatzhalter 13 Id5"/>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userDrawn="1"/>
        </p:nvGrpSpPr>
        <p:grpSpPr bwMode="auto">
          <a:xfrm>
            <a:off x="9555163" y="323850"/>
            <a:ext cx="2159000" cy="914400"/>
            <a:chOff x="6019" y="204"/>
            <a:chExt cx="1360" cy="576"/>
          </a:xfrm>
        </p:grpSpPr>
        <p:sp>
          <p:nvSpPr>
            <p:cNvPr id="8"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9"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80259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One object (small) + Navigation" preserve="1" userDrawn="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6768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3" hasCustomPrompt="1"/>
            <p:custDataLst>
              <p:tags r:id="rId4"/>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3"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78952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wo columns + Navigation" preserve="1" userDrawn="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5" y="1440000"/>
            <a:ext cx="403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143620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hree columns + Navigation" preserve="1" userDrawn="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2592000"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3362400" y="1440000"/>
            <a:ext cx="2736775"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43638" y="1440000"/>
            <a:ext cx="2592387" cy="4752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dtTextplatzhalter 13 Id7"/>
          <p:cNvSpPr>
            <a:spLocks noGrp="1"/>
          </p:cNvSpPr>
          <p:nvPr>
            <p:ph type="body" sz="quarter" idx="15" hasCustomPrompt="1"/>
            <p:custDataLst>
              <p:tags r:id="rId6"/>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userDrawn="1"/>
        </p:nvGrpSpPr>
        <p:grpSpPr bwMode="auto">
          <a:xfrm>
            <a:off x="9555163" y="323850"/>
            <a:ext cx="2159000" cy="914400"/>
            <a:chOff x="6019" y="204"/>
            <a:chExt cx="1360" cy="576"/>
          </a:xfrm>
        </p:grpSpPr>
        <p:sp>
          <p:nvSpPr>
            <p:cNvPr id="10"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910410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wo rows + Navigation" preserve="1" userDrawn="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627063" y="3888000"/>
            <a:ext cx="8208962"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dtTextplatzhalter 13 Id6"/>
          <p:cNvSpPr>
            <a:spLocks noGrp="1"/>
          </p:cNvSpPr>
          <p:nvPr>
            <p:ph type="body" sz="quarter" idx="14" hasCustomPrompt="1"/>
            <p:custDataLst>
              <p:tags r:id="rId5"/>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userDrawn="1"/>
        </p:nvGrpSpPr>
        <p:grpSpPr bwMode="auto">
          <a:xfrm>
            <a:off x="9555163" y="323850"/>
            <a:ext cx="2159000" cy="914400"/>
            <a:chOff x="6019" y="204"/>
            <a:chExt cx="1360" cy="576"/>
          </a:xfrm>
        </p:grpSpPr>
        <p:sp>
          <p:nvSpPr>
            <p:cNvPr id="9"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0"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1"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2"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4"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5"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345337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Four objects + Navigation" preserve="1" userDrawn="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2"/>
            </p:custDataLst>
          </p:nvPr>
        </p:nvSpPr>
        <p:spPr>
          <a:xfrm>
            <a:off x="0" y="-1"/>
            <a:ext cx="12198350" cy="1440000"/>
          </a:xfrm>
        </p:spPr>
        <p:txBody>
          <a:bodyPr/>
          <a:lstStyle/>
          <a:p>
            <a:r>
              <a:rPr lang="de-DE" dirty="0"/>
              <a:t>Titelmasterformat durch Klicken bearbeiten</a:t>
            </a:r>
            <a:endParaRPr lang="en-US" dirty="0"/>
          </a:p>
        </p:txBody>
      </p:sp>
      <p:sp>
        <p:nvSpPr>
          <p:cNvPr id="3" name="cdtContent Placeholder 2 Id3"/>
          <p:cNvSpPr>
            <a:spLocks noGrp="1"/>
          </p:cNvSpPr>
          <p:nvPr>
            <p:ph idx="1"/>
            <p:custDataLst>
              <p:tags r:id="rId3"/>
            </p:custDataLst>
          </p:nvPr>
        </p:nvSpPr>
        <p:spPr>
          <a:xfrm>
            <a:off x="627063"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dtContent Placeholder 12 Id13"/>
          <p:cNvSpPr>
            <a:spLocks noGrp="1"/>
          </p:cNvSpPr>
          <p:nvPr>
            <p:ph sz="quarter" idx="13"/>
            <p:custDataLst>
              <p:tags r:id="rId4"/>
            </p:custDataLst>
          </p:nvPr>
        </p:nvSpPr>
        <p:spPr>
          <a:xfrm>
            <a:off x="4804024" y="1440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dtContent Placeholder 11 Id12"/>
          <p:cNvSpPr>
            <a:spLocks noGrp="1"/>
          </p:cNvSpPr>
          <p:nvPr>
            <p:ph sz="quarter" idx="14"/>
            <p:custDataLst>
              <p:tags r:id="rId5"/>
            </p:custDataLst>
          </p:nvPr>
        </p:nvSpPr>
        <p:spPr>
          <a:xfrm>
            <a:off x="627063"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dtContent Placeholder 14 Id15"/>
          <p:cNvSpPr>
            <a:spLocks noGrp="1"/>
          </p:cNvSpPr>
          <p:nvPr>
            <p:ph sz="quarter" idx="15"/>
            <p:custDataLst>
              <p:tags r:id="rId6"/>
            </p:custDataLst>
          </p:nvPr>
        </p:nvSpPr>
        <p:spPr>
          <a:xfrm>
            <a:off x="4804025" y="3888000"/>
            <a:ext cx="4032000" cy="2304000"/>
          </a:xfrm>
        </p:spPr>
        <p:txBody>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dtTextplatzhalter 13 Id10"/>
          <p:cNvSpPr>
            <a:spLocks noGrp="1"/>
          </p:cNvSpPr>
          <p:nvPr>
            <p:ph type="body" sz="quarter" idx="16" hasCustomPrompt="1"/>
            <p:custDataLst>
              <p:tags r:id="rId7"/>
            </p:custDataLst>
          </p:nvPr>
        </p:nvSpPr>
        <p:spPr>
          <a:xfrm>
            <a:off x="10419751" y="1440000"/>
            <a:ext cx="1295999" cy="4752000"/>
          </a:xfrm>
        </p:spPr>
        <p:txBody>
          <a:bodyPr/>
          <a:lstStyle>
            <a:lvl1pPr marL="144000" indent="-144000">
              <a:lnSpc>
                <a:spcPct val="100000"/>
              </a:lnSpc>
              <a:spcBef>
                <a:spcPts val="400"/>
              </a:spcBef>
              <a:spcAft>
                <a:spcPts val="400"/>
              </a:spcAft>
              <a:buSzPct val="70000"/>
              <a:buFont typeface="Arial" pitchFamily="34" charset="0"/>
              <a:buChar char="►"/>
              <a:defRPr sz="1200">
                <a:solidFill>
                  <a:srgbClr val="879BAA"/>
                </a:solidFill>
              </a:defRPr>
            </a:lvl1pPr>
            <a:lvl2pPr marL="144000" indent="-144000">
              <a:lnSpc>
                <a:spcPct val="100000"/>
              </a:lnSpc>
              <a:spcBef>
                <a:spcPts val="400"/>
              </a:spcBef>
              <a:spcAft>
                <a:spcPts val="400"/>
              </a:spcAft>
              <a:buClrTx/>
              <a:buSzPct val="70000"/>
              <a:buFont typeface="Arial" pitchFamily="34" charset="0"/>
              <a:buChar char="►"/>
              <a:defRPr sz="1200">
                <a:solidFill>
                  <a:srgbClr val="641946"/>
                </a:solidFill>
              </a:defRPr>
            </a:lvl2pPr>
            <a:lvl3pPr marL="288000" indent="-144000">
              <a:lnSpc>
                <a:spcPct val="100000"/>
              </a:lnSpc>
              <a:spcBef>
                <a:spcPts val="300"/>
              </a:spcBef>
              <a:spcAft>
                <a:spcPts val="300"/>
              </a:spcAft>
              <a:buSzPct val="70000"/>
              <a:buFont typeface="Arial" pitchFamily="34" charset="0"/>
              <a:buChar char="►"/>
              <a:defRPr sz="1000">
                <a:solidFill>
                  <a:srgbClr val="879BAA"/>
                </a:solidFill>
              </a:defRPr>
            </a:lvl3pPr>
            <a:lvl4pPr marL="288000" indent="-144000">
              <a:lnSpc>
                <a:spcPct val="100000"/>
              </a:lnSpc>
              <a:spcBef>
                <a:spcPts val="300"/>
              </a:spcBef>
              <a:spcAft>
                <a:spcPts val="300"/>
              </a:spcAft>
              <a:buClrTx/>
              <a:buSzPct val="70000"/>
              <a:buFont typeface="Arial" pitchFamily="34" charset="0"/>
              <a:buChar char="►"/>
              <a:defRPr sz="1000">
                <a:solidFill>
                  <a:srgbClr val="641946"/>
                </a:solidFill>
              </a:defRPr>
            </a:lvl4pPr>
            <a:lvl5pPr marL="432000" indent="-144000">
              <a:lnSpc>
                <a:spcPct val="100000"/>
              </a:lnSpc>
              <a:spcBef>
                <a:spcPts val="300"/>
              </a:spcBef>
              <a:spcAft>
                <a:spcPts val="300"/>
              </a:spcAft>
              <a:buSzPct val="70000"/>
              <a:buFont typeface="Arial" pitchFamily="34" charset="0"/>
              <a:buChar char="►"/>
              <a:defRPr sz="1000">
                <a:solidFill>
                  <a:schemeClr val="accent1"/>
                </a:solidFill>
              </a:defRPr>
            </a:lvl5pPr>
            <a:lvl6pPr marL="432000" indent="-144000">
              <a:lnSpc>
                <a:spcPct val="100000"/>
              </a:lnSpc>
              <a:spcBef>
                <a:spcPts val="300"/>
              </a:spcBef>
              <a:spcAft>
                <a:spcPts val="300"/>
              </a:spcAft>
              <a:buClrTx/>
              <a:buSzPct val="70000"/>
              <a:buFont typeface="Arial" pitchFamily="34" charset="0"/>
              <a:buChar char="►"/>
              <a:defRPr sz="1000">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userDrawn="1"/>
        </p:nvGrpSpPr>
        <p:grpSpPr bwMode="auto">
          <a:xfrm>
            <a:off x="9555163" y="323850"/>
            <a:ext cx="2159000" cy="914400"/>
            <a:chOff x="6019" y="204"/>
            <a:chExt cx="1360" cy="576"/>
          </a:xfrm>
        </p:grpSpPr>
        <p:sp>
          <p:nvSpPr>
            <p:cNvPr id="14"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1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2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spTree>
    <p:custDataLst>
      <p:custData r:id="rId1"/>
    </p:custDataLst>
    <p:extLst>
      <p:ext uri="{BB962C8B-B14F-4D97-AF65-F5344CB8AC3E}">
        <p14:creationId xmlns:p14="http://schemas.microsoft.com/office/powerpoint/2010/main" val="2223428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fr-FR"/>
          </a:p>
        </p:txBody>
      </p:sp>
      <p:sp>
        <p:nvSpPr>
          <p:cNvPr id="4" name="cdtText Placeholder 12 Id13"/>
          <p:cNvSpPr>
            <a:spLocks noGrp="1"/>
          </p:cNvSpPr>
          <p:nvPr>
            <p:ph type="body" sz="quarter" idx="14" hasCustomPrompt="1"/>
            <p:custDataLst>
              <p:tags r:id="rId1"/>
            </p:custDataLst>
          </p:nvPr>
        </p:nvSpPr>
        <p:spPr bwMode="auto">
          <a:xfrm>
            <a:off x="4658996" y="1440000"/>
            <a:ext cx="7539354"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9400" algn="r"/>
              </a:tabLst>
              <a:defRPr>
                <a:solidFill>
                  <a:srgbClr val="000000"/>
                </a:solidFill>
              </a:defRPr>
            </a:lvl1pPr>
            <a:lvl2pPr marL="177800" indent="-176213">
              <a:lnSpc>
                <a:spcPct val="100000"/>
              </a:lnSpc>
              <a:spcBef>
                <a:spcPts val="500"/>
              </a:spcBef>
              <a:spcAft>
                <a:spcPts val="500"/>
              </a:spcAft>
              <a:buFont typeface="Arial" pitchFamily="34" charset="0"/>
              <a:buChar char="•"/>
              <a:tabLst>
                <a:tab pos="5359400" algn="r"/>
              </a:tabLst>
              <a:defRPr b="0">
                <a:solidFill>
                  <a:srgbClr val="000000"/>
                </a:solidFill>
              </a:defRPr>
            </a:lvl2pPr>
            <a:lvl3pPr marL="177800" indent="-177800">
              <a:lnSpc>
                <a:spcPct val="100000"/>
              </a:lnSpc>
              <a:spcBef>
                <a:spcPts val="500"/>
              </a:spcBef>
              <a:spcAft>
                <a:spcPts val="500"/>
              </a:spcAft>
              <a:buFont typeface="Arial" pitchFamily="34" charset="0"/>
              <a:buChar char="•"/>
              <a:tabLst>
                <a:tab pos="5359400" algn="r"/>
              </a:tabLst>
              <a:defRPr b="1">
                <a:solidFill>
                  <a:srgbClr val="000000"/>
                </a:solidFill>
              </a:defRPr>
            </a:lvl3pPr>
            <a:lvl4pPr marL="357188" indent="-177800">
              <a:lnSpc>
                <a:spcPct val="100000"/>
              </a:lnSpc>
              <a:spcBef>
                <a:spcPts val="500"/>
              </a:spcBef>
              <a:spcAft>
                <a:spcPts val="500"/>
              </a:spcAft>
              <a:buFont typeface="Arial" pitchFamily="34" charset="0"/>
              <a:buChar char="•"/>
              <a:tabLst>
                <a:tab pos="5359400" algn="r"/>
              </a:tabLst>
              <a:defRPr b="0">
                <a:solidFill>
                  <a:srgbClr val="000000"/>
                </a:solidFill>
              </a:defRPr>
            </a:lvl4pPr>
            <a:lvl5pPr marL="357188" indent="-177800">
              <a:lnSpc>
                <a:spcPct val="100000"/>
              </a:lnSpc>
              <a:spcBef>
                <a:spcPts val="500"/>
              </a:spcBef>
              <a:spcAft>
                <a:spcPts val="500"/>
              </a:spcAft>
              <a:buFont typeface="Arial" pitchFamily="34" charset="0"/>
              <a:buChar char="•"/>
              <a:tabLst>
                <a:tab pos="5359400" algn="r"/>
              </a:tabLst>
              <a:defRPr b="1" baseline="0">
                <a:solidFill>
                  <a:srgbClr val="000000"/>
                </a:solidFill>
              </a:defRPr>
            </a:lvl5pPr>
            <a:lvl6pPr marL="360363" indent="-180975">
              <a:lnSpc>
                <a:spcPct val="100000"/>
              </a:lnSpc>
              <a:spcBef>
                <a:spcPts val="500"/>
              </a:spcBef>
              <a:spcAft>
                <a:spcPts val="500"/>
              </a:spcAft>
              <a:buFont typeface="Arial" pitchFamily="34" charset="0"/>
              <a:buChar char="•"/>
              <a:tabLst>
                <a:tab pos="535940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4400" cy="4752000"/>
          </a:xfrm>
        </p:spPr>
        <p:txBody>
          <a:bodyPr tIns="1800000"/>
          <a:lstStyle>
            <a:lvl1pPr algn="ctr">
              <a:defRPr/>
            </a:lvl1pPr>
          </a:lstStyle>
          <a:p>
            <a:endParaRPr lang="fr-FR" dirty="0"/>
          </a:p>
        </p:txBody>
      </p:sp>
    </p:spTree>
    <p:extLst>
      <p:ext uri="{BB962C8B-B14F-4D97-AF65-F5344CB8AC3E}">
        <p14:creationId xmlns:p14="http://schemas.microsoft.com/office/powerpoint/2010/main" val="1914654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picture">
    <p:spTree>
      <p:nvGrpSpPr>
        <p:cNvPr id="1" name=""/>
        <p:cNvGrpSpPr/>
        <p:nvPr/>
      </p:nvGrpSpPr>
      <p:grpSpPr>
        <a:xfrm>
          <a:off x="0" y="0"/>
          <a:ext cx="0" cy="0"/>
          <a:chOff x="0" y="0"/>
          <a:chExt cx="0" cy="0"/>
        </a:xfrm>
      </p:grpSpPr>
      <p:sp>
        <p:nvSpPr>
          <p:cNvPr id="58" name="Rechteck 57"/>
          <p:cNvSpPr/>
          <p:nvPr userDrawn="1"/>
        </p:nvSpPr>
        <p:spPr bwMode="auto">
          <a:xfrm>
            <a:off x="775" y="0"/>
            <a:ext cx="12196800" cy="6858000"/>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pic>
        <p:nvPicPr>
          <p:cNvPr id="59" name="Picture 3"/>
          <p:cNvPicPr>
            <a:picLocks noChangeAspect="1" noChangeArrowheads="1"/>
          </p:cNvPicPr>
          <p:nvPr userDrawn="1"/>
        </p:nvPicPr>
        <p:blipFill>
          <a:blip r:embed="rId5">
            <a:extLst>
              <a:ext uri="{28A0092B-C50C-407E-A947-70E740481C1C}">
                <a14:useLocalDpi xmlns:a14="http://schemas.microsoft.com/office/drawing/2010/main"/>
              </a:ext>
            </a:extLst>
          </a:blip>
          <a:stretch>
            <a:fillRect/>
          </a:stretch>
        </p:blipFill>
        <p:spPr bwMode="auto">
          <a:xfrm>
            <a:off x="775" y="-1350"/>
            <a:ext cx="12196800" cy="6860700"/>
          </a:xfrm>
          <a:prstGeom prst="rect">
            <a:avLst/>
          </a:prstGeom>
          <a:noFill/>
          <a:extLst>
            <a:ext uri="{909E8E84-426E-40DD-AFC4-6F175D3DCCD1}">
              <a14:hiddenFill xmlns:a14="http://schemas.microsoft.com/office/drawing/2010/main">
                <a:solidFill>
                  <a:srgbClr val="FFFFFF"/>
                </a:solidFill>
              </a14:hiddenFill>
            </a:ext>
          </a:extLst>
        </p:spPr>
      </p:pic>
      <p:sp>
        <p:nvSpPr>
          <p:cNvPr id="60" name="cdtText Box 101 Id11"/>
          <p:cNvSpPr txBox="1">
            <a:spLocks noChangeArrowheads="1"/>
          </p:cNvSpPr>
          <p:nvPr userDrawn="1">
            <p:custDataLst>
              <p:tags r:id="rId1"/>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grpSp>
        <p:nvGrpSpPr>
          <p:cNvPr id="61" name="Gruppieren 60"/>
          <p:cNvGrpSpPr/>
          <p:nvPr userDrawn="1"/>
        </p:nvGrpSpPr>
        <p:grpSpPr>
          <a:xfrm>
            <a:off x="2571143" y="728700"/>
            <a:ext cx="3240000" cy="2700000"/>
            <a:chOff x="2571023" y="260648"/>
            <a:chExt cx="3240000" cy="2700000"/>
          </a:xfrm>
        </p:grpSpPr>
        <p:grpSp>
          <p:nvGrpSpPr>
            <p:cNvPr id="62" name="Gruppieren 61"/>
            <p:cNvGrpSpPr>
              <a:grpSpLocks noChangeAspect="1"/>
            </p:cNvGrpSpPr>
            <p:nvPr userDrawn="1"/>
          </p:nvGrpSpPr>
          <p:grpSpPr>
            <a:xfrm>
              <a:off x="2571023" y="1880493"/>
              <a:ext cx="540000" cy="540155"/>
              <a:chOff x="13809663" y="-6451600"/>
              <a:chExt cx="5534025" cy="5535612"/>
            </a:xfrm>
          </p:grpSpPr>
          <p:sp>
            <p:nvSpPr>
              <p:cNvPr id="72" name="Rectangle 86"/>
              <p:cNvSpPr>
                <a:spLocks noChangeArrowheads="1"/>
              </p:cNvSpPr>
              <p:nvPr/>
            </p:nvSpPr>
            <p:spPr bwMode="auto">
              <a:xfrm>
                <a:off x="13809663" y="-6451600"/>
                <a:ext cx="5534025"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87"/>
              <p:cNvSpPr>
                <a:spLocks noEditPoints="1"/>
              </p:cNvSpPr>
              <p:nvPr/>
            </p:nvSpPr>
            <p:spPr bwMode="auto">
              <a:xfrm>
                <a:off x="14835188" y="-5256213"/>
                <a:ext cx="3516313" cy="2886075"/>
              </a:xfrm>
              <a:custGeom>
                <a:avLst/>
                <a:gdLst>
                  <a:gd name="T0" fmla="*/ 93 w 312"/>
                  <a:gd name="T1" fmla="*/ 92 h 256"/>
                  <a:gd name="T2" fmla="*/ 83 w 312"/>
                  <a:gd name="T3" fmla="*/ 60 h 256"/>
                  <a:gd name="T4" fmla="*/ 114 w 312"/>
                  <a:gd name="T5" fmla="*/ 70 h 256"/>
                  <a:gd name="T6" fmla="*/ 118 w 312"/>
                  <a:gd name="T7" fmla="*/ 87 h 256"/>
                  <a:gd name="T8" fmla="*/ 136 w 312"/>
                  <a:gd name="T9" fmla="*/ 105 h 256"/>
                  <a:gd name="T10" fmla="*/ 138 w 312"/>
                  <a:gd name="T11" fmla="*/ 67 h 256"/>
                  <a:gd name="T12" fmla="*/ 121 w 312"/>
                  <a:gd name="T13" fmla="*/ 44 h 256"/>
                  <a:gd name="T14" fmla="*/ 143 w 312"/>
                  <a:gd name="T15" fmla="*/ 0 h 256"/>
                  <a:gd name="T16" fmla="*/ 166 w 312"/>
                  <a:gd name="T17" fmla="*/ 44 h 256"/>
                  <a:gd name="T18" fmla="*/ 149 w 312"/>
                  <a:gd name="T19" fmla="*/ 67 h 256"/>
                  <a:gd name="T20" fmla="*/ 151 w 312"/>
                  <a:gd name="T21" fmla="*/ 105 h 256"/>
                  <a:gd name="T22" fmla="*/ 169 w 312"/>
                  <a:gd name="T23" fmla="*/ 87 h 256"/>
                  <a:gd name="T24" fmla="*/ 173 w 312"/>
                  <a:gd name="T25" fmla="*/ 70 h 256"/>
                  <a:gd name="T26" fmla="*/ 204 w 312"/>
                  <a:gd name="T27" fmla="*/ 60 h 256"/>
                  <a:gd name="T28" fmla="*/ 194 w 312"/>
                  <a:gd name="T29" fmla="*/ 92 h 256"/>
                  <a:gd name="T30" fmla="*/ 177 w 312"/>
                  <a:gd name="T31" fmla="*/ 95 h 256"/>
                  <a:gd name="T32" fmla="*/ 158 w 312"/>
                  <a:gd name="T33" fmla="*/ 116 h 256"/>
                  <a:gd name="T34" fmla="*/ 131 w 312"/>
                  <a:gd name="T35" fmla="*/ 118 h 256"/>
                  <a:gd name="T36" fmla="*/ 110 w 312"/>
                  <a:gd name="T37" fmla="*/ 95 h 256"/>
                  <a:gd name="T38" fmla="*/ 93 w 312"/>
                  <a:gd name="T39" fmla="*/ 92 h 256"/>
                  <a:gd name="T40" fmla="*/ 273 w 312"/>
                  <a:gd name="T41" fmla="*/ 156 h 256"/>
                  <a:gd name="T42" fmla="*/ 242 w 312"/>
                  <a:gd name="T43" fmla="*/ 242 h 256"/>
                  <a:gd name="T44" fmla="*/ 281 w 312"/>
                  <a:gd name="T45" fmla="*/ 256 h 256"/>
                  <a:gd name="T46" fmla="*/ 312 w 312"/>
                  <a:gd name="T47" fmla="*/ 171 h 256"/>
                  <a:gd name="T48" fmla="*/ 273 w 312"/>
                  <a:gd name="T49" fmla="*/ 156 h 256"/>
                  <a:gd name="T50" fmla="*/ 200 w 312"/>
                  <a:gd name="T51" fmla="*/ 128 h 256"/>
                  <a:gd name="T52" fmla="*/ 85 w 312"/>
                  <a:gd name="T53" fmla="*/ 136 h 256"/>
                  <a:gd name="T54" fmla="*/ 102 w 312"/>
                  <a:gd name="T55" fmla="*/ 158 h 256"/>
                  <a:gd name="T56" fmla="*/ 170 w 312"/>
                  <a:gd name="T57" fmla="*/ 163 h 256"/>
                  <a:gd name="T58" fmla="*/ 159 w 312"/>
                  <a:gd name="T59" fmla="*/ 185 h 256"/>
                  <a:gd name="T60" fmla="*/ 91 w 312"/>
                  <a:gd name="T61" fmla="*/ 185 h 256"/>
                  <a:gd name="T62" fmla="*/ 15 w 312"/>
                  <a:gd name="T63" fmla="*/ 162 h 256"/>
                  <a:gd name="T64" fmla="*/ 0 w 312"/>
                  <a:gd name="T65" fmla="*/ 173 h 256"/>
                  <a:gd name="T66" fmla="*/ 75 w 312"/>
                  <a:gd name="T67" fmla="*/ 210 h 256"/>
                  <a:gd name="T68" fmla="*/ 202 w 312"/>
                  <a:gd name="T69" fmla="*/ 219 h 256"/>
                  <a:gd name="T70" fmla="*/ 230 w 312"/>
                  <a:gd name="T71" fmla="*/ 229 h 256"/>
                  <a:gd name="T72" fmla="*/ 256 w 312"/>
                  <a:gd name="T73" fmla="*/ 158 h 256"/>
                  <a:gd name="T74" fmla="*/ 200 w 312"/>
                  <a:gd name="T75"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2" h="256">
                    <a:moveTo>
                      <a:pt x="93" y="92"/>
                    </a:moveTo>
                    <a:cubicBezTo>
                      <a:pt x="81" y="80"/>
                      <a:pt x="83" y="60"/>
                      <a:pt x="83" y="60"/>
                    </a:cubicBezTo>
                    <a:cubicBezTo>
                      <a:pt x="83" y="60"/>
                      <a:pt x="102" y="58"/>
                      <a:pt x="114" y="70"/>
                    </a:cubicBezTo>
                    <a:cubicBezTo>
                      <a:pt x="119" y="75"/>
                      <a:pt x="120" y="82"/>
                      <a:pt x="118" y="87"/>
                    </a:cubicBezTo>
                    <a:cubicBezTo>
                      <a:pt x="136" y="105"/>
                      <a:pt x="136" y="105"/>
                      <a:pt x="136" y="105"/>
                    </a:cubicBezTo>
                    <a:cubicBezTo>
                      <a:pt x="138" y="67"/>
                      <a:pt x="138" y="67"/>
                      <a:pt x="138" y="67"/>
                    </a:cubicBezTo>
                    <a:cubicBezTo>
                      <a:pt x="128" y="64"/>
                      <a:pt x="121" y="55"/>
                      <a:pt x="121" y="44"/>
                    </a:cubicBezTo>
                    <a:cubicBezTo>
                      <a:pt x="121" y="19"/>
                      <a:pt x="143" y="0"/>
                      <a:pt x="143" y="0"/>
                    </a:cubicBezTo>
                    <a:cubicBezTo>
                      <a:pt x="143" y="0"/>
                      <a:pt x="166" y="19"/>
                      <a:pt x="166" y="44"/>
                    </a:cubicBezTo>
                    <a:cubicBezTo>
                      <a:pt x="166" y="55"/>
                      <a:pt x="159" y="64"/>
                      <a:pt x="149" y="67"/>
                    </a:cubicBezTo>
                    <a:cubicBezTo>
                      <a:pt x="151" y="105"/>
                      <a:pt x="151" y="105"/>
                      <a:pt x="151" y="105"/>
                    </a:cubicBezTo>
                    <a:cubicBezTo>
                      <a:pt x="169" y="87"/>
                      <a:pt x="169" y="87"/>
                      <a:pt x="169" y="87"/>
                    </a:cubicBezTo>
                    <a:cubicBezTo>
                      <a:pt x="167" y="82"/>
                      <a:pt x="168" y="75"/>
                      <a:pt x="173" y="70"/>
                    </a:cubicBezTo>
                    <a:cubicBezTo>
                      <a:pt x="185" y="58"/>
                      <a:pt x="204" y="60"/>
                      <a:pt x="204" y="60"/>
                    </a:cubicBezTo>
                    <a:cubicBezTo>
                      <a:pt x="204" y="60"/>
                      <a:pt x="206" y="80"/>
                      <a:pt x="194" y="92"/>
                    </a:cubicBezTo>
                    <a:cubicBezTo>
                      <a:pt x="189" y="96"/>
                      <a:pt x="183" y="98"/>
                      <a:pt x="177" y="95"/>
                    </a:cubicBezTo>
                    <a:cubicBezTo>
                      <a:pt x="158" y="116"/>
                      <a:pt x="158" y="116"/>
                      <a:pt x="158" y="116"/>
                    </a:cubicBezTo>
                    <a:cubicBezTo>
                      <a:pt x="131" y="118"/>
                      <a:pt x="131" y="118"/>
                      <a:pt x="131" y="118"/>
                    </a:cubicBezTo>
                    <a:cubicBezTo>
                      <a:pt x="110" y="95"/>
                      <a:pt x="110" y="95"/>
                      <a:pt x="110" y="95"/>
                    </a:cubicBezTo>
                    <a:cubicBezTo>
                      <a:pt x="104" y="98"/>
                      <a:pt x="97" y="96"/>
                      <a:pt x="93" y="92"/>
                    </a:cubicBezTo>
                    <a:close/>
                    <a:moveTo>
                      <a:pt x="273" y="156"/>
                    </a:moveTo>
                    <a:cubicBezTo>
                      <a:pt x="242" y="242"/>
                      <a:pt x="242" y="242"/>
                      <a:pt x="242" y="242"/>
                    </a:cubicBezTo>
                    <a:cubicBezTo>
                      <a:pt x="281" y="256"/>
                      <a:pt x="281" y="256"/>
                      <a:pt x="281" y="256"/>
                    </a:cubicBezTo>
                    <a:cubicBezTo>
                      <a:pt x="312" y="171"/>
                      <a:pt x="312" y="171"/>
                      <a:pt x="312" y="171"/>
                    </a:cubicBezTo>
                    <a:lnTo>
                      <a:pt x="273" y="156"/>
                    </a:lnTo>
                    <a:close/>
                    <a:moveTo>
                      <a:pt x="200" y="128"/>
                    </a:moveTo>
                    <a:cubicBezTo>
                      <a:pt x="85" y="136"/>
                      <a:pt x="85" y="136"/>
                      <a:pt x="85" y="136"/>
                    </a:cubicBezTo>
                    <a:cubicBezTo>
                      <a:pt x="102" y="158"/>
                      <a:pt x="102" y="158"/>
                      <a:pt x="102" y="158"/>
                    </a:cubicBezTo>
                    <a:cubicBezTo>
                      <a:pt x="170" y="163"/>
                      <a:pt x="170" y="163"/>
                      <a:pt x="170" y="163"/>
                    </a:cubicBezTo>
                    <a:cubicBezTo>
                      <a:pt x="159" y="185"/>
                      <a:pt x="159" y="185"/>
                      <a:pt x="159" y="185"/>
                    </a:cubicBezTo>
                    <a:cubicBezTo>
                      <a:pt x="91" y="185"/>
                      <a:pt x="91" y="185"/>
                      <a:pt x="91" y="185"/>
                    </a:cubicBezTo>
                    <a:cubicBezTo>
                      <a:pt x="15" y="162"/>
                      <a:pt x="15" y="162"/>
                      <a:pt x="15" y="162"/>
                    </a:cubicBezTo>
                    <a:cubicBezTo>
                      <a:pt x="0" y="173"/>
                      <a:pt x="0" y="173"/>
                      <a:pt x="0" y="173"/>
                    </a:cubicBezTo>
                    <a:cubicBezTo>
                      <a:pt x="75" y="210"/>
                      <a:pt x="75" y="210"/>
                      <a:pt x="75" y="210"/>
                    </a:cubicBezTo>
                    <a:cubicBezTo>
                      <a:pt x="202" y="219"/>
                      <a:pt x="202" y="219"/>
                      <a:pt x="202" y="219"/>
                    </a:cubicBezTo>
                    <a:cubicBezTo>
                      <a:pt x="230" y="229"/>
                      <a:pt x="230" y="229"/>
                      <a:pt x="230" y="229"/>
                    </a:cubicBezTo>
                    <a:cubicBezTo>
                      <a:pt x="256" y="158"/>
                      <a:pt x="256" y="158"/>
                      <a:pt x="256" y="158"/>
                    </a:cubicBezTo>
                    <a:lnTo>
                      <a:pt x="200" y="12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uppieren 62"/>
            <p:cNvGrpSpPr>
              <a:grpSpLocks noChangeAspect="1"/>
            </p:cNvGrpSpPr>
            <p:nvPr userDrawn="1"/>
          </p:nvGrpSpPr>
          <p:grpSpPr>
            <a:xfrm>
              <a:off x="4731023" y="260648"/>
              <a:ext cx="1080000" cy="1082171"/>
              <a:chOff x="-15446375" y="8975725"/>
              <a:chExt cx="5534025" cy="5545138"/>
            </a:xfrm>
          </p:grpSpPr>
          <p:sp>
            <p:nvSpPr>
              <p:cNvPr id="70" name="Rectangle 36"/>
              <p:cNvSpPr>
                <a:spLocks noChangeArrowheads="1"/>
              </p:cNvSpPr>
              <p:nvPr/>
            </p:nvSpPr>
            <p:spPr bwMode="auto">
              <a:xfrm>
                <a:off x="-15446375" y="8975725"/>
                <a:ext cx="5534025" cy="55451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37"/>
              <p:cNvSpPr>
                <a:spLocks noEditPoints="1"/>
              </p:cNvSpPr>
              <p:nvPr/>
            </p:nvSpPr>
            <p:spPr bwMode="auto">
              <a:xfrm>
                <a:off x="-14679613" y="10171113"/>
                <a:ext cx="4000500" cy="2895600"/>
              </a:xfrm>
              <a:custGeom>
                <a:avLst/>
                <a:gdLst>
                  <a:gd name="T0" fmla="*/ 33 w 355"/>
                  <a:gd name="T1" fmla="*/ 112 h 257"/>
                  <a:gd name="T2" fmla="*/ 64 w 355"/>
                  <a:gd name="T3" fmla="*/ 76 h 257"/>
                  <a:gd name="T4" fmla="*/ 96 w 355"/>
                  <a:gd name="T5" fmla="*/ 112 h 257"/>
                  <a:gd name="T6" fmla="*/ 64 w 355"/>
                  <a:gd name="T7" fmla="*/ 148 h 257"/>
                  <a:gd name="T8" fmla="*/ 33 w 355"/>
                  <a:gd name="T9" fmla="*/ 112 h 257"/>
                  <a:gd name="T10" fmla="*/ 355 w 355"/>
                  <a:gd name="T11" fmla="*/ 0 h 257"/>
                  <a:gd name="T12" fmla="*/ 355 w 355"/>
                  <a:gd name="T13" fmla="*/ 144 h 257"/>
                  <a:gd name="T14" fmla="*/ 144 w 355"/>
                  <a:gd name="T15" fmla="*/ 144 h 257"/>
                  <a:gd name="T16" fmla="*/ 144 w 355"/>
                  <a:gd name="T17" fmla="*/ 0 h 257"/>
                  <a:gd name="T18" fmla="*/ 355 w 355"/>
                  <a:gd name="T19" fmla="*/ 0 h 257"/>
                  <a:gd name="T20" fmla="*/ 182 w 355"/>
                  <a:gd name="T21" fmla="*/ 91 h 257"/>
                  <a:gd name="T22" fmla="*/ 166 w 355"/>
                  <a:gd name="T23" fmla="*/ 91 h 257"/>
                  <a:gd name="T24" fmla="*/ 166 w 355"/>
                  <a:gd name="T25" fmla="*/ 106 h 257"/>
                  <a:gd name="T26" fmla="*/ 182 w 355"/>
                  <a:gd name="T27" fmla="*/ 106 h 257"/>
                  <a:gd name="T28" fmla="*/ 182 w 355"/>
                  <a:gd name="T29" fmla="*/ 91 h 257"/>
                  <a:gd name="T30" fmla="*/ 182 w 355"/>
                  <a:gd name="T31" fmla="*/ 60 h 257"/>
                  <a:gd name="T32" fmla="*/ 166 w 355"/>
                  <a:gd name="T33" fmla="*/ 60 h 257"/>
                  <a:gd name="T34" fmla="*/ 166 w 355"/>
                  <a:gd name="T35" fmla="*/ 76 h 257"/>
                  <a:gd name="T36" fmla="*/ 182 w 355"/>
                  <a:gd name="T37" fmla="*/ 76 h 257"/>
                  <a:gd name="T38" fmla="*/ 182 w 355"/>
                  <a:gd name="T39" fmla="*/ 60 h 257"/>
                  <a:gd name="T40" fmla="*/ 333 w 355"/>
                  <a:gd name="T41" fmla="*/ 91 h 257"/>
                  <a:gd name="T42" fmla="*/ 197 w 355"/>
                  <a:gd name="T43" fmla="*/ 91 h 257"/>
                  <a:gd name="T44" fmla="*/ 197 w 355"/>
                  <a:gd name="T45" fmla="*/ 106 h 257"/>
                  <a:gd name="T46" fmla="*/ 333 w 355"/>
                  <a:gd name="T47" fmla="*/ 106 h 257"/>
                  <a:gd name="T48" fmla="*/ 333 w 355"/>
                  <a:gd name="T49" fmla="*/ 91 h 257"/>
                  <a:gd name="T50" fmla="*/ 333 w 355"/>
                  <a:gd name="T51" fmla="*/ 60 h 257"/>
                  <a:gd name="T52" fmla="*/ 197 w 355"/>
                  <a:gd name="T53" fmla="*/ 60 h 257"/>
                  <a:gd name="T54" fmla="*/ 197 w 355"/>
                  <a:gd name="T55" fmla="*/ 76 h 257"/>
                  <a:gd name="T56" fmla="*/ 333 w 355"/>
                  <a:gd name="T57" fmla="*/ 76 h 257"/>
                  <a:gd name="T58" fmla="*/ 333 w 355"/>
                  <a:gd name="T59" fmla="*/ 60 h 257"/>
                  <a:gd name="T60" fmla="*/ 333 w 355"/>
                  <a:gd name="T61" fmla="*/ 23 h 257"/>
                  <a:gd name="T62" fmla="*/ 166 w 355"/>
                  <a:gd name="T63" fmla="*/ 23 h 257"/>
                  <a:gd name="T64" fmla="*/ 166 w 355"/>
                  <a:gd name="T65" fmla="*/ 38 h 257"/>
                  <a:gd name="T66" fmla="*/ 333 w 355"/>
                  <a:gd name="T67" fmla="*/ 38 h 257"/>
                  <a:gd name="T68" fmla="*/ 333 w 355"/>
                  <a:gd name="T69" fmla="*/ 23 h 257"/>
                  <a:gd name="T70" fmla="*/ 86 w 355"/>
                  <a:gd name="T71" fmla="*/ 163 h 257"/>
                  <a:gd name="T72" fmla="*/ 86 w 355"/>
                  <a:gd name="T73" fmla="*/ 163 h 257"/>
                  <a:gd name="T74" fmla="*/ 86 w 355"/>
                  <a:gd name="T75" fmla="*/ 163 h 257"/>
                  <a:gd name="T76" fmla="*/ 64 w 355"/>
                  <a:gd name="T77" fmla="*/ 184 h 257"/>
                  <a:gd name="T78" fmla="*/ 64 w 355"/>
                  <a:gd name="T79" fmla="*/ 184 h 257"/>
                  <a:gd name="T80" fmla="*/ 43 w 355"/>
                  <a:gd name="T81" fmla="*/ 163 h 257"/>
                  <a:gd name="T82" fmla="*/ 43 w 355"/>
                  <a:gd name="T83" fmla="*/ 163 h 257"/>
                  <a:gd name="T84" fmla="*/ 43 w 355"/>
                  <a:gd name="T85" fmla="*/ 163 h 257"/>
                  <a:gd name="T86" fmla="*/ 21 w 355"/>
                  <a:gd name="T87" fmla="*/ 164 h 257"/>
                  <a:gd name="T88" fmla="*/ 0 w 355"/>
                  <a:gd name="T89" fmla="*/ 189 h 257"/>
                  <a:gd name="T90" fmla="*/ 0 w 355"/>
                  <a:gd name="T91" fmla="*/ 257 h 257"/>
                  <a:gd name="T92" fmla="*/ 129 w 355"/>
                  <a:gd name="T93" fmla="*/ 257 h 257"/>
                  <a:gd name="T94" fmla="*/ 129 w 355"/>
                  <a:gd name="T95" fmla="*/ 194 h 257"/>
                  <a:gd name="T96" fmla="*/ 232 w 355"/>
                  <a:gd name="T97" fmla="*/ 190 h 257"/>
                  <a:gd name="T98" fmla="*/ 232 w 355"/>
                  <a:gd name="T99" fmla="*/ 168 h 257"/>
                  <a:gd name="T100" fmla="*/ 86 w 355"/>
                  <a:gd name="T101"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5" h="257">
                    <a:moveTo>
                      <a:pt x="33" y="112"/>
                    </a:moveTo>
                    <a:cubicBezTo>
                      <a:pt x="33" y="90"/>
                      <a:pt x="46" y="76"/>
                      <a:pt x="64" y="76"/>
                    </a:cubicBezTo>
                    <a:cubicBezTo>
                      <a:pt x="83" y="76"/>
                      <a:pt x="96" y="90"/>
                      <a:pt x="96" y="112"/>
                    </a:cubicBezTo>
                    <a:cubicBezTo>
                      <a:pt x="96" y="133"/>
                      <a:pt x="83" y="148"/>
                      <a:pt x="64" y="148"/>
                    </a:cubicBezTo>
                    <a:cubicBezTo>
                      <a:pt x="46" y="148"/>
                      <a:pt x="33" y="133"/>
                      <a:pt x="33" y="112"/>
                    </a:cubicBezTo>
                    <a:close/>
                    <a:moveTo>
                      <a:pt x="355" y="0"/>
                    </a:moveTo>
                    <a:cubicBezTo>
                      <a:pt x="355" y="144"/>
                      <a:pt x="355" y="144"/>
                      <a:pt x="355" y="144"/>
                    </a:cubicBezTo>
                    <a:cubicBezTo>
                      <a:pt x="144" y="144"/>
                      <a:pt x="144" y="144"/>
                      <a:pt x="144" y="144"/>
                    </a:cubicBezTo>
                    <a:cubicBezTo>
                      <a:pt x="144" y="0"/>
                      <a:pt x="144" y="0"/>
                      <a:pt x="144" y="0"/>
                    </a:cubicBezTo>
                    <a:lnTo>
                      <a:pt x="355" y="0"/>
                    </a:lnTo>
                    <a:close/>
                    <a:moveTo>
                      <a:pt x="182" y="91"/>
                    </a:moveTo>
                    <a:cubicBezTo>
                      <a:pt x="166" y="91"/>
                      <a:pt x="166" y="91"/>
                      <a:pt x="166" y="91"/>
                    </a:cubicBezTo>
                    <a:cubicBezTo>
                      <a:pt x="166" y="106"/>
                      <a:pt x="166" y="106"/>
                      <a:pt x="166" y="106"/>
                    </a:cubicBezTo>
                    <a:cubicBezTo>
                      <a:pt x="182" y="106"/>
                      <a:pt x="182" y="106"/>
                      <a:pt x="182" y="106"/>
                    </a:cubicBezTo>
                    <a:lnTo>
                      <a:pt x="182" y="91"/>
                    </a:lnTo>
                    <a:close/>
                    <a:moveTo>
                      <a:pt x="182" y="60"/>
                    </a:moveTo>
                    <a:cubicBezTo>
                      <a:pt x="166" y="60"/>
                      <a:pt x="166" y="60"/>
                      <a:pt x="166" y="60"/>
                    </a:cubicBezTo>
                    <a:cubicBezTo>
                      <a:pt x="166" y="76"/>
                      <a:pt x="166" y="76"/>
                      <a:pt x="166" y="76"/>
                    </a:cubicBezTo>
                    <a:cubicBezTo>
                      <a:pt x="182" y="76"/>
                      <a:pt x="182" y="76"/>
                      <a:pt x="182" y="76"/>
                    </a:cubicBezTo>
                    <a:lnTo>
                      <a:pt x="182" y="60"/>
                    </a:lnTo>
                    <a:close/>
                    <a:moveTo>
                      <a:pt x="333" y="91"/>
                    </a:moveTo>
                    <a:cubicBezTo>
                      <a:pt x="197" y="91"/>
                      <a:pt x="197" y="91"/>
                      <a:pt x="197" y="91"/>
                    </a:cubicBezTo>
                    <a:cubicBezTo>
                      <a:pt x="197" y="106"/>
                      <a:pt x="197" y="106"/>
                      <a:pt x="197" y="106"/>
                    </a:cubicBezTo>
                    <a:cubicBezTo>
                      <a:pt x="333" y="106"/>
                      <a:pt x="333" y="106"/>
                      <a:pt x="333" y="106"/>
                    </a:cubicBezTo>
                    <a:lnTo>
                      <a:pt x="333" y="91"/>
                    </a:lnTo>
                    <a:close/>
                    <a:moveTo>
                      <a:pt x="333" y="60"/>
                    </a:moveTo>
                    <a:cubicBezTo>
                      <a:pt x="197" y="60"/>
                      <a:pt x="197" y="60"/>
                      <a:pt x="197" y="60"/>
                    </a:cubicBezTo>
                    <a:cubicBezTo>
                      <a:pt x="197" y="76"/>
                      <a:pt x="197" y="76"/>
                      <a:pt x="197" y="76"/>
                    </a:cubicBezTo>
                    <a:cubicBezTo>
                      <a:pt x="333" y="76"/>
                      <a:pt x="333" y="76"/>
                      <a:pt x="333" y="76"/>
                    </a:cubicBezTo>
                    <a:lnTo>
                      <a:pt x="333" y="60"/>
                    </a:lnTo>
                    <a:close/>
                    <a:moveTo>
                      <a:pt x="333" y="23"/>
                    </a:moveTo>
                    <a:cubicBezTo>
                      <a:pt x="166" y="23"/>
                      <a:pt x="166" y="23"/>
                      <a:pt x="166" y="23"/>
                    </a:cubicBezTo>
                    <a:cubicBezTo>
                      <a:pt x="166" y="38"/>
                      <a:pt x="166" y="38"/>
                      <a:pt x="166" y="38"/>
                    </a:cubicBezTo>
                    <a:cubicBezTo>
                      <a:pt x="333" y="38"/>
                      <a:pt x="333" y="38"/>
                      <a:pt x="333" y="38"/>
                    </a:cubicBezTo>
                    <a:lnTo>
                      <a:pt x="333" y="23"/>
                    </a:lnTo>
                    <a:close/>
                    <a:moveTo>
                      <a:pt x="86" y="163"/>
                    </a:moveTo>
                    <a:cubicBezTo>
                      <a:pt x="86" y="163"/>
                      <a:pt x="86" y="163"/>
                      <a:pt x="86" y="163"/>
                    </a:cubicBezTo>
                    <a:cubicBezTo>
                      <a:pt x="86" y="163"/>
                      <a:pt x="86" y="163"/>
                      <a:pt x="86" y="163"/>
                    </a:cubicBezTo>
                    <a:cubicBezTo>
                      <a:pt x="64" y="184"/>
                      <a:pt x="64" y="184"/>
                      <a:pt x="64" y="184"/>
                    </a:cubicBezTo>
                    <a:cubicBezTo>
                      <a:pt x="64" y="184"/>
                      <a:pt x="64" y="184"/>
                      <a:pt x="64" y="184"/>
                    </a:cubicBezTo>
                    <a:cubicBezTo>
                      <a:pt x="43" y="163"/>
                      <a:pt x="43" y="163"/>
                      <a:pt x="43" y="163"/>
                    </a:cubicBezTo>
                    <a:cubicBezTo>
                      <a:pt x="43" y="163"/>
                      <a:pt x="43" y="163"/>
                      <a:pt x="43" y="163"/>
                    </a:cubicBezTo>
                    <a:cubicBezTo>
                      <a:pt x="43" y="163"/>
                      <a:pt x="43" y="163"/>
                      <a:pt x="43" y="163"/>
                    </a:cubicBezTo>
                    <a:cubicBezTo>
                      <a:pt x="21" y="164"/>
                      <a:pt x="21" y="164"/>
                      <a:pt x="21" y="164"/>
                    </a:cubicBezTo>
                    <a:cubicBezTo>
                      <a:pt x="9" y="165"/>
                      <a:pt x="0" y="175"/>
                      <a:pt x="0" y="189"/>
                    </a:cubicBezTo>
                    <a:cubicBezTo>
                      <a:pt x="0" y="189"/>
                      <a:pt x="0" y="230"/>
                      <a:pt x="0" y="257"/>
                    </a:cubicBezTo>
                    <a:cubicBezTo>
                      <a:pt x="129" y="257"/>
                      <a:pt x="129" y="257"/>
                      <a:pt x="129" y="257"/>
                    </a:cubicBezTo>
                    <a:cubicBezTo>
                      <a:pt x="129" y="235"/>
                      <a:pt x="129" y="206"/>
                      <a:pt x="129" y="194"/>
                    </a:cubicBezTo>
                    <a:cubicBezTo>
                      <a:pt x="232" y="190"/>
                      <a:pt x="232" y="190"/>
                      <a:pt x="232" y="190"/>
                    </a:cubicBezTo>
                    <a:cubicBezTo>
                      <a:pt x="232" y="168"/>
                      <a:pt x="232" y="168"/>
                      <a:pt x="232" y="168"/>
                    </a:cubicBezTo>
                    <a:cubicBezTo>
                      <a:pt x="86" y="163"/>
                      <a:pt x="86" y="163"/>
                      <a:pt x="86" y="163"/>
                    </a:cubicBezTo>
                    <a:close/>
                  </a:path>
                </a:pathLst>
              </a:custGeom>
              <a:solidFill>
                <a:schemeClr val="accent3">
                  <a:alpha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4" name="Gruppieren 63"/>
            <p:cNvGrpSpPr>
              <a:grpSpLocks noChangeAspect="1"/>
            </p:cNvGrpSpPr>
            <p:nvPr userDrawn="1"/>
          </p:nvGrpSpPr>
          <p:grpSpPr>
            <a:xfrm>
              <a:off x="2571023" y="260648"/>
              <a:ext cx="2160000" cy="2160000"/>
              <a:chOff x="13647738" y="-8364538"/>
              <a:chExt cx="5546725" cy="5546725"/>
            </a:xfrm>
          </p:grpSpPr>
          <p:sp>
            <p:nvSpPr>
              <p:cNvPr id="68" name="Rectangle 113"/>
              <p:cNvSpPr>
                <a:spLocks noChangeArrowheads="1"/>
              </p:cNvSpPr>
              <p:nvPr/>
            </p:nvSpPr>
            <p:spPr bwMode="auto">
              <a:xfrm>
                <a:off x="13647738" y="-8364538"/>
                <a:ext cx="55467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114"/>
              <p:cNvSpPr>
                <a:spLocks noEditPoints="1"/>
              </p:cNvSpPr>
              <p:nvPr/>
            </p:nvSpPr>
            <p:spPr bwMode="auto">
              <a:xfrm>
                <a:off x="15609888" y="-7000876"/>
                <a:ext cx="1454150" cy="2819400"/>
              </a:xfrm>
              <a:custGeom>
                <a:avLst/>
                <a:gdLst>
                  <a:gd name="T0" fmla="*/ 129 w 129"/>
                  <a:gd name="T1" fmla="*/ 129 h 250"/>
                  <a:gd name="T2" fmla="*/ 129 w 129"/>
                  <a:gd name="T3" fmla="*/ 182 h 250"/>
                  <a:gd name="T4" fmla="*/ 114 w 129"/>
                  <a:gd name="T5" fmla="*/ 219 h 250"/>
                  <a:gd name="T6" fmla="*/ 114 w 129"/>
                  <a:gd name="T7" fmla="*/ 250 h 250"/>
                  <a:gd name="T8" fmla="*/ 46 w 129"/>
                  <a:gd name="T9" fmla="*/ 250 h 250"/>
                  <a:gd name="T10" fmla="*/ 46 w 129"/>
                  <a:gd name="T11" fmla="*/ 235 h 250"/>
                  <a:gd name="T12" fmla="*/ 16 w 129"/>
                  <a:gd name="T13" fmla="*/ 189 h 250"/>
                  <a:gd name="T14" fmla="*/ 15 w 129"/>
                  <a:gd name="T15" fmla="*/ 189 h 250"/>
                  <a:gd name="T16" fmla="*/ 15 w 129"/>
                  <a:gd name="T17" fmla="*/ 189 h 250"/>
                  <a:gd name="T18" fmla="*/ 15 w 129"/>
                  <a:gd name="T19" fmla="*/ 189 h 250"/>
                  <a:gd name="T20" fmla="*/ 15 w 129"/>
                  <a:gd name="T21" fmla="*/ 144 h 250"/>
                  <a:gd name="T22" fmla="*/ 15 w 129"/>
                  <a:gd name="T23" fmla="*/ 133 h 250"/>
                  <a:gd name="T24" fmla="*/ 27 w 129"/>
                  <a:gd name="T25" fmla="*/ 121 h 250"/>
                  <a:gd name="T26" fmla="*/ 38 w 129"/>
                  <a:gd name="T27" fmla="*/ 133 h 250"/>
                  <a:gd name="T28" fmla="*/ 38 w 129"/>
                  <a:gd name="T29" fmla="*/ 50 h 250"/>
                  <a:gd name="T30" fmla="*/ 49 w 129"/>
                  <a:gd name="T31" fmla="*/ 38 h 250"/>
                  <a:gd name="T32" fmla="*/ 61 w 129"/>
                  <a:gd name="T33" fmla="*/ 50 h 250"/>
                  <a:gd name="T34" fmla="*/ 61 w 129"/>
                  <a:gd name="T35" fmla="*/ 95 h 250"/>
                  <a:gd name="T36" fmla="*/ 72 w 129"/>
                  <a:gd name="T37" fmla="*/ 84 h 250"/>
                  <a:gd name="T38" fmla="*/ 72 w 129"/>
                  <a:gd name="T39" fmla="*/ 84 h 250"/>
                  <a:gd name="T40" fmla="*/ 83 w 129"/>
                  <a:gd name="T41" fmla="*/ 95 h 250"/>
                  <a:gd name="T42" fmla="*/ 83 w 129"/>
                  <a:gd name="T43" fmla="*/ 102 h 250"/>
                  <a:gd name="T44" fmla="*/ 95 w 129"/>
                  <a:gd name="T45" fmla="*/ 91 h 250"/>
                  <a:gd name="T46" fmla="*/ 106 w 129"/>
                  <a:gd name="T47" fmla="*/ 102 h 250"/>
                  <a:gd name="T48" fmla="*/ 106 w 129"/>
                  <a:gd name="T49" fmla="*/ 118 h 250"/>
                  <a:gd name="T50" fmla="*/ 117 w 129"/>
                  <a:gd name="T51" fmla="*/ 106 h 250"/>
                  <a:gd name="T52" fmla="*/ 129 w 129"/>
                  <a:gd name="T53" fmla="*/ 118 h 250"/>
                  <a:gd name="T54" fmla="*/ 129 w 129"/>
                  <a:gd name="T55" fmla="*/ 129 h 250"/>
                  <a:gd name="T56" fmla="*/ 15 w 129"/>
                  <a:gd name="T57" fmla="*/ 50 h 250"/>
                  <a:gd name="T58" fmla="*/ 49 w 129"/>
                  <a:gd name="T59" fmla="*/ 16 h 250"/>
                  <a:gd name="T60" fmla="*/ 83 w 129"/>
                  <a:gd name="T61" fmla="*/ 50 h 250"/>
                  <a:gd name="T62" fmla="*/ 78 w 129"/>
                  <a:gd name="T63" fmla="*/ 68 h 250"/>
                  <a:gd name="T64" fmla="*/ 92 w 129"/>
                  <a:gd name="T65" fmla="*/ 75 h 250"/>
                  <a:gd name="T66" fmla="*/ 99 w 129"/>
                  <a:gd name="T67" fmla="*/ 50 h 250"/>
                  <a:gd name="T68" fmla="*/ 49 w 129"/>
                  <a:gd name="T69" fmla="*/ 0 h 250"/>
                  <a:gd name="T70" fmla="*/ 0 w 129"/>
                  <a:gd name="T71" fmla="*/ 50 h 250"/>
                  <a:gd name="T72" fmla="*/ 7 w 129"/>
                  <a:gd name="T73" fmla="*/ 75 h 250"/>
                  <a:gd name="T74" fmla="*/ 21 w 129"/>
                  <a:gd name="T75" fmla="*/ 68 h 250"/>
                  <a:gd name="T76" fmla="*/ 15 w 129"/>
                  <a:gd name="T7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9" h="250">
                    <a:moveTo>
                      <a:pt x="129" y="129"/>
                    </a:moveTo>
                    <a:cubicBezTo>
                      <a:pt x="129" y="182"/>
                      <a:pt x="129" y="182"/>
                      <a:pt x="129" y="182"/>
                    </a:cubicBezTo>
                    <a:cubicBezTo>
                      <a:pt x="114" y="219"/>
                      <a:pt x="114" y="219"/>
                      <a:pt x="114" y="219"/>
                    </a:cubicBezTo>
                    <a:cubicBezTo>
                      <a:pt x="114" y="250"/>
                      <a:pt x="114" y="250"/>
                      <a:pt x="114" y="250"/>
                    </a:cubicBezTo>
                    <a:cubicBezTo>
                      <a:pt x="46" y="250"/>
                      <a:pt x="46" y="250"/>
                      <a:pt x="46" y="250"/>
                    </a:cubicBezTo>
                    <a:cubicBezTo>
                      <a:pt x="46" y="235"/>
                      <a:pt x="46" y="235"/>
                      <a:pt x="46" y="235"/>
                    </a:cubicBezTo>
                    <a:cubicBezTo>
                      <a:pt x="16" y="189"/>
                      <a:pt x="16" y="189"/>
                      <a:pt x="16" y="189"/>
                    </a:cubicBezTo>
                    <a:cubicBezTo>
                      <a:pt x="15" y="189"/>
                      <a:pt x="15" y="189"/>
                      <a:pt x="15" y="189"/>
                    </a:cubicBezTo>
                    <a:cubicBezTo>
                      <a:pt x="15" y="189"/>
                      <a:pt x="15" y="189"/>
                      <a:pt x="15" y="189"/>
                    </a:cubicBezTo>
                    <a:cubicBezTo>
                      <a:pt x="15" y="189"/>
                      <a:pt x="15" y="189"/>
                      <a:pt x="15" y="189"/>
                    </a:cubicBezTo>
                    <a:cubicBezTo>
                      <a:pt x="15" y="144"/>
                      <a:pt x="15" y="144"/>
                      <a:pt x="15" y="144"/>
                    </a:cubicBezTo>
                    <a:cubicBezTo>
                      <a:pt x="15" y="133"/>
                      <a:pt x="15" y="133"/>
                      <a:pt x="15" y="133"/>
                    </a:cubicBezTo>
                    <a:cubicBezTo>
                      <a:pt x="15" y="126"/>
                      <a:pt x="21" y="121"/>
                      <a:pt x="27" y="121"/>
                    </a:cubicBezTo>
                    <a:cubicBezTo>
                      <a:pt x="33" y="121"/>
                      <a:pt x="38" y="126"/>
                      <a:pt x="38" y="133"/>
                    </a:cubicBezTo>
                    <a:cubicBezTo>
                      <a:pt x="38" y="50"/>
                      <a:pt x="38" y="50"/>
                      <a:pt x="38" y="50"/>
                    </a:cubicBezTo>
                    <a:cubicBezTo>
                      <a:pt x="38" y="43"/>
                      <a:pt x="43" y="38"/>
                      <a:pt x="49" y="38"/>
                    </a:cubicBezTo>
                    <a:cubicBezTo>
                      <a:pt x="56" y="38"/>
                      <a:pt x="61" y="43"/>
                      <a:pt x="61" y="50"/>
                    </a:cubicBezTo>
                    <a:cubicBezTo>
                      <a:pt x="61" y="95"/>
                      <a:pt x="61" y="95"/>
                      <a:pt x="61" y="95"/>
                    </a:cubicBezTo>
                    <a:cubicBezTo>
                      <a:pt x="61" y="89"/>
                      <a:pt x="66" y="84"/>
                      <a:pt x="72" y="84"/>
                    </a:cubicBezTo>
                    <a:cubicBezTo>
                      <a:pt x="72" y="84"/>
                      <a:pt x="72" y="84"/>
                      <a:pt x="72" y="84"/>
                    </a:cubicBezTo>
                    <a:cubicBezTo>
                      <a:pt x="78" y="84"/>
                      <a:pt x="83" y="89"/>
                      <a:pt x="83" y="95"/>
                    </a:cubicBezTo>
                    <a:cubicBezTo>
                      <a:pt x="83" y="102"/>
                      <a:pt x="83" y="102"/>
                      <a:pt x="83" y="102"/>
                    </a:cubicBezTo>
                    <a:cubicBezTo>
                      <a:pt x="83" y="96"/>
                      <a:pt x="89" y="91"/>
                      <a:pt x="95" y="91"/>
                    </a:cubicBezTo>
                    <a:cubicBezTo>
                      <a:pt x="101" y="91"/>
                      <a:pt x="106" y="96"/>
                      <a:pt x="106" y="102"/>
                    </a:cubicBezTo>
                    <a:cubicBezTo>
                      <a:pt x="106" y="118"/>
                      <a:pt x="106" y="118"/>
                      <a:pt x="106" y="118"/>
                    </a:cubicBezTo>
                    <a:cubicBezTo>
                      <a:pt x="106" y="111"/>
                      <a:pt x="111" y="106"/>
                      <a:pt x="117" y="106"/>
                    </a:cubicBezTo>
                    <a:cubicBezTo>
                      <a:pt x="124" y="106"/>
                      <a:pt x="129" y="111"/>
                      <a:pt x="129" y="118"/>
                    </a:cubicBezTo>
                    <a:cubicBezTo>
                      <a:pt x="129" y="129"/>
                      <a:pt x="129" y="129"/>
                      <a:pt x="129" y="129"/>
                    </a:cubicBezTo>
                    <a:close/>
                    <a:moveTo>
                      <a:pt x="15" y="50"/>
                    </a:moveTo>
                    <a:cubicBezTo>
                      <a:pt x="15" y="31"/>
                      <a:pt x="31" y="16"/>
                      <a:pt x="49" y="16"/>
                    </a:cubicBezTo>
                    <a:cubicBezTo>
                      <a:pt x="68" y="16"/>
                      <a:pt x="83" y="31"/>
                      <a:pt x="83" y="50"/>
                    </a:cubicBezTo>
                    <a:cubicBezTo>
                      <a:pt x="83" y="56"/>
                      <a:pt x="82" y="62"/>
                      <a:pt x="78" y="68"/>
                    </a:cubicBezTo>
                    <a:cubicBezTo>
                      <a:pt x="92" y="75"/>
                      <a:pt x="92" y="75"/>
                      <a:pt x="92" y="75"/>
                    </a:cubicBezTo>
                    <a:cubicBezTo>
                      <a:pt x="96" y="67"/>
                      <a:pt x="99" y="59"/>
                      <a:pt x="99" y="50"/>
                    </a:cubicBezTo>
                    <a:cubicBezTo>
                      <a:pt x="99" y="22"/>
                      <a:pt x="77" y="0"/>
                      <a:pt x="49" y="0"/>
                    </a:cubicBezTo>
                    <a:cubicBezTo>
                      <a:pt x="22" y="0"/>
                      <a:pt x="0" y="22"/>
                      <a:pt x="0" y="50"/>
                    </a:cubicBezTo>
                    <a:cubicBezTo>
                      <a:pt x="0" y="59"/>
                      <a:pt x="3" y="67"/>
                      <a:pt x="7" y="75"/>
                    </a:cubicBezTo>
                    <a:cubicBezTo>
                      <a:pt x="21" y="68"/>
                      <a:pt x="21" y="68"/>
                      <a:pt x="21" y="68"/>
                    </a:cubicBezTo>
                    <a:cubicBezTo>
                      <a:pt x="17" y="62"/>
                      <a:pt x="15" y="56"/>
                      <a:pt x="15" y="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5" name="Gruppieren 64"/>
            <p:cNvGrpSpPr>
              <a:grpSpLocks noChangeAspect="1"/>
            </p:cNvGrpSpPr>
            <p:nvPr userDrawn="1"/>
          </p:nvGrpSpPr>
          <p:grpSpPr>
            <a:xfrm>
              <a:off x="4731023" y="2420648"/>
              <a:ext cx="540000" cy="540000"/>
              <a:chOff x="12858750" y="-6226175"/>
              <a:chExt cx="5535613" cy="5535612"/>
            </a:xfrm>
          </p:grpSpPr>
          <p:sp>
            <p:nvSpPr>
              <p:cNvPr id="66" name="Rectangle 144"/>
              <p:cNvSpPr>
                <a:spLocks noChangeArrowheads="1"/>
              </p:cNvSpPr>
              <p:nvPr/>
            </p:nvSpPr>
            <p:spPr bwMode="auto">
              <a:xfrm>
                <a:off x="12858750" y="-6226175"/>
                <a:ext cx="5535613" cy="55356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145"/>
              <p:cNvSpPr>
                <a:spLocks noEditPoints="1"/>
              </p:cNvSpPr>
              <p:nvPr/>
            </p:nvSpPr>
            <p:spPr bwMode="auto">
              <a:xfrm>
                <a:off x="13625513" y="-4783138"/>
                <a:ext cx="4002088" cy="2559050"/>
              </a:xfrm>
              <a:custGeom>
                <a:avLst/>
                <a:gdLst>
                  <a:gd name="T0" fmla="*/ 64 w 355"/>
                  <a:gd name="T1" fmla="*/ 0 h 227"/>
                  <a:gd name="T2" fmla="*/ 64 w 355"/>
                  <a:gd name="T3" fmla="*/ 72 h 227"/>
                  <a:gd name="T4" fmla="*/ 291 w 355"/>
                  <a:gd name="T5" fmla="*/ 72 h 227"/>
                  <a:gd name="T6" fmla="*/ 291 w 355"/>
                  <a:gd name="T7" fmla="*/ 0 h 227"/>
                  <a:gd name="T8" fmla="*/ 291 w 355"/>
                  <a:gd name="T9" fmla="*/ 72 h 227"/>
                  <a:gd name="T10" fmla="*/ 199 w 355"/>
                  <a:gd name="T11" fmla="*/ 132 h 227"/>
                  <a:gd name="T12" fmla="*/ 199 w 355"/>
                  <a:gd name="T13" fmla="*/ 132 h 227"/>
                  <a:gd name="T14" fmla="*/ 177 w 355"/>
                  <a:gd name="T15" fmla="*/ 154 h 227"/>
                  <a:gd name="T16" fmla="*/ 156 w 355"/>
                  <a:gd name="T17" fmla="*/ 132 h 227"/>
                  <a:gd name="T18" fmla="*/ 134 w 355"/>
                  <a:gd name="T19" fmla="*/ 134 h 227"/>
                  <a:gd name="T20" fmla="*/ 113 w 355"/>
                  <a:gd name="T21" fmla="*/ 227 h 227"/>
                  <a:gd name="T22" fmla="*/ 242 w 355"/>
                  <a:gd name="T23" fmla="*/ 159 h 227"/>
                  <a:gd name="T24" fmla="*/ 355 w 355"/>
                  <a:gd name="T25" fmla="*/ 114 h 227"/>
                  <a:gd name="T26" fmla="*/ 312 w 355"/>
                  <a:gd name="T27" fmla="*/ 87 h 227"/>
                  <a:gd name="T28" fmla="*/ 312 w 355"/>
                  <a:gd name="T29" fmla="*/ 87 h 227"/>
                  <a:gd name="T30" fmla="*/ 291 w 355"/>
                  <a:gd name="T31" fmla="*/ 108 h 227"/>
                  <a:gd name="T32" fmla="*/ 269 w 355"/>
                  <a:gd name="T33" fmla="*/ 87 h 227"/>
                  <a:gd name="T34" fmla="*/ 247 w 355"/>
                  <a:gd name="T35" fmla="*/ 89 h 227"/>
                  <a:gd name="T36" fmla="*/ 227 w 355"/>
                  <a:gd name="T37" fmla="*/ 119 h 227"/>
                  <a:gd name="T38" fmla="*/ 257 w 355"/>
                  <a:gd name="T39" fmla="*/ 159 h 227"/>
                  <a:gd name="T40" fmla="*/ 257 w 355"/>
                  <a:gd name="T41" fmla="*/ 182 h 227"/>
                  <a:gd name="T42" fmla="*/ 355 w 355"/>
                  <a:gd name="T43" fmla="*/ 114 h 227"/>
                  <a:gd name="T44" fmla="*/ 128 w 355"/>
                  <a:gd name="T45" fmla="*/ 114 h 227"/>
                  <a:gd name="T46" fmla="*/ 85 w 355"/>
                  <a:gd name="T47" fmla="*/ 87 h 227"/>
                  <a:gd name="T48" fmla="*/ 85 w 355"/>
                  <a:gd name="T49" fmla="*/ 87 h 227"/>
                  <a:gd name="T50" fmla="*/ 64 w 355"/>
                  <a:gd name="T51" fmla="*/ 108 h 227"/>
                  <a:gd name="T52" fmla="*/ 43 w 355"/>
                  <a:gd name="T53" fmla="*/ 87 h 227"/>
                  <a:gd name="T54" fmla="*/ 20 w 355"/>
                  <a:gd name="T55" fmla="*/ 89 h 227"/>
                  <a:gd name="T56" fmla="*/ 0 w 355"/>
                  <a:gd name="T57" fmla="*/ 182 h 227"/>
                  <a:gd name="T58" fmla="*/ 98 w 355"/>
                  <a:gd name="T59" fmla="*/ 161 h 227"/>
                  <a:gd name="T60" fmla="*/ 98 w 355"/>
                  <a:gd name="T61" fmla="*/ 159 h 227"/>
                  <a:gd name="T62" fmla="*/ 177 w 355"/>
                  <a:gd name="T63" fmla="*/ 117 h 227"/>
                  <a:gd name="T64" fmla="*/ 177 w 355"/>
                  <a:gd name="T65" fmla="*/ 46 h 227"/>
                  <a:gd name="T66" fmla="*/ 177 w 355"/>
                  <a:gd name="T67" fmla="*/ 1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227">
                    <a:moveTo>
                      <a:pt x="33" y="36"/>
                    </a:moveTo>
                    <a:cubicBezTo>
                      <a:pt x="33" y="15"/>
                      <a:pt x="45" y="0"/>
                      <a:pt x="64" y="0"/>
                    </a:cubicBezTo>
                    <a:cubicBezTo>
                      <a:pt x="83" y="0"/>
                      <a:pt x="95" y="15"/>
                      <a:pt x="95" y="36"/>
                    </a:cubicBezTo>
                    <a:cubicBezTo>
                      <a:pt x="95" y="58"/>
                      <a:pt x="83" y="72"/>
                      <a:pt x="64" y="72"/>
                    </a:cubicBezTo>
                    <a:cubicBezTo>
                      <a:pt x="45" y="72"/>
                      <a:pt x="33" y="58"/>
                      <a:pt x="33" y="36"/>
                    </a:cubicBezTo>
                    <a:close/>
                    <a:moveTo>
                      <a:pt x="291" y="72"/>
                    </a:moveTo>
                    <a:cubicBezTo>
                      <a:pt x="309" y="72"/>
                      <a:pt x="322" y="58"/>
                      <a:pt x="322" y="36"/>
                    </a:cubicBezTo>
                    <a:cubicBezTo>
                      <a:pt x="322" y="15"/>
                      <a:pt x="309" y="0"/>
                      <a:pt x="291" y="0"/>
                    </a:cubicBezTo>
                    <a:cubicBezTo>
                      <a:pt x="272" y="0"/>
                      <a:pt x="259" y="15"/>
                      <a:pt x="259" y="36"/>
                    </a:cubicBezTo>
                    <a:cubicBezTo>
                      <a:pt x="259" y="58"/>
                      <a:pt x="272" y="72"/>
                      <a:pt x="291" y="72"/>
                    </a:cubicBezTo>
                    <a:close/>
                    <a:moveTo>
                      <a:pt x="221" y="134"/>
                    </a:moveTo>
                    <a:cubicBezTo>
                      <a:pt x="199" y="132"/>
                      <a:pt x="199" y="132"/>
                      <a:pt x="199" y="132"/>
                    </a:cubicBezTo>
                    <a:cubicBezTo>
                      <a:pt x="199" y="132"/>
                      <a:pt x="199" y="132"/>
                      <a:pt x="199" y="132"/>
                    </a:cubicBezTo>
                    <a:cubicBezTo>
                      <a:pt x="199" y="132"/>
                      <a:pt x="199" y="132"/>
                      <a:pt x="199" y="132"/>
                    </a:cubicBezTo>
                    <a:cubicBezTo>
                      <a:pt x="177" y="154"/>
                      <a:pt x="177" y="154"/>
                      <a:pt x="177" y="154"/>
                    </a:cubicBezTo>
                    <a:cubicBezTo>
                      <a:pt x="177" y="154"/>
                      <a:pt x="177" y="154"/>
                      <a:pt x="177" y="154"/>
                    </a:cubicBezTo>
                    <a:cubicBezTo>
                      <a:pt x="156" y="132"/>
                      <a:pt x="156" y="132"/>
                      <a:pt x="156" y="132"/>
                    </a:cubicBezTo>
                    <a:cubicBezTo>
                      <a:pt x="156" y="132"/>
                      <a:pt x="156" y="132"/>
                      <a:pt x="156" y="132"/>
                    </a:cubicBezTo>
                    <a:cubicBezTo>
                      <a:pt x="156" y="132"/>
                      <a:pt x="156" y="132"/>
                      <a:pt x="156" y="132"/>
                    </a:cubicBezTo>
                    <a:cubicBezTo>
                      <a:pt x="134" y="134"/>
                      <a:pt x="134" y="134"/>
                      <a:pt x="134" y="134"/>
                    </a:cubicBezTo>
                    <a:cubicBezTo>
                      <a:pt x="122" y="135"/>
                      <a:pt x="113" y="145"/>
                      <a:pt x="113" y="159"/>
                    </a:cubicBezTo>
                    <a:cubicBezTo>
                      <a:pt x="113" y="159"/>
                      <a:pt x="113" y="200"/>
                      <a:pt x="113" y="227"/>
                    </a:cubicBezTo>
                    <a:cubicBezTo>
                      <a:pt x="242" y="227"/>
                      <a:pt x="242" y="227"/>
                      <a:pt x="242" y="227"/>
                    </a:cubicBezTo>
                    <a:cubicBezTo>
                      <a:pt x="242" y="200"/>
                      <a:pt x="242" y="159"/>
                      <a:pt x="242" y="159"/>
                    </a:cubicBezTo>
                    <a:cubicBezTo>
                      <a:pt x="241" y="145"/>
                      <a:pt x="233" y="135"/>
                      <a:pt x="221" y="134"/>
                    </a:cubicBezTo>
                    <a:close/>
                    <a:moveTo>
                      <a:pt x="355" y="114"/>
                    </a:moveTo>
                    <a:cubicBezTo>
                      <a:pt x="355" y="99"/>
                      <a:pt x="347" y="89"/>
                      <a:pt x="334" y="89"/>
                    </a:cubicBezTo>
                    <a:cubicBezTo>
                      <a:pt x="312" y="87"/>
                      <a:pt x="312" y="87"/>
                      <a:pt x="312" y="87"/>
                    </a:cubicBezTo>
                    <a:cubicBezTo>
                      <a:pt x="312" y="87"/>
                      <a:pt x="312" y="87"/>
                      <a:pt x="312" y="87"/>
                    </a:cubicBezTo>
                    <a:cubicBezTo>
                      <a:pt x="312" y="87"/>
                      <a:pt x="312" y="87"/>
                      <a:pt x="312" y="87"/>
                    </a:cubicBezTo>
                    <a:cubicBezTo>
                      <a:pt x="291" y="108"/>
                      <a:pt x="291" y="108"/>
                      <a:pt x="291" y="108"/>
                    </a:cubicBezTo>
                    <a:cubicBezTo>
                      <a:pt x="291" y="108"/>
                      <a:pt x="291" y="108"/>
                      <a:pt x="291" y="108"/>
                    </a:cubicBezTo>
                    <a:cubicBezTo>
                      <a:pt x="269" y="87"/>
                      <a:pt x="269" y="87"/>
                      <a:pt x="269" y="87"/>
                    </a:cubicBezTo>
                    <a:cubicBezTo>
                      <a:pt x="269" y="87"/>
                      <a:pt x="269" y="87"/>
                      <a:pt x="269" y="87"/>
                    </a:cubicBezTo>
                    <a:cubicBezTo>
                      <a:pt x="269" y="87"/>
                      <a:pt x="269" y="87"/>
                      <a:pt x="269" y="87"/>
                    </a:cubicBezTo>
                    <a:cubicBezTo>
                      <a:pt x="247" y="89"/>
                      <a:pt x="247" y="89"/>
                      <a:pt x="247" y="89"/>
                    </a:cubicBezTo>
                    <a:cubicBezTo>
                      <a:pt x="235" y="89"/>
                      <a:pt x="227" y="99"/>
                      <a:pt x="227" y="114"/>
                    </a:cubicBezTo>
                    <a:cubicBezTo>
                      <a:pt x="227" y="114"/>
                      <a:pt x="227" y="116"/>
                      <a:pt x="227" y="119"/>
                    </a:cubicBezTo>
                    <a:cubicBezTo>
                      <a:pt x="244" y="123"/>
                      <a:pt x="256" y="138"/>
                      <a:pt x="257" y="159"/>
                    </a:cubicBezTo>
                    <a:cubicBezTo>
                      <a:pt x="257" y="159"/>
                      <a:pt x="257" y="159"/>
                      <a:pt x="257" y="159"/>
                    </a:cubicBezTo>
                    <a:cubicBezTo>
                      <a:pt x="257" y="160"/>
                      <a:pt x="257" y="162"/>
                      <a:pt x="257" y="166"/>
                    </a:cubicBezTo>
                    <a:cubicBezTo>
                      <a:pt x="257" y="182"/>
                      <a:pt x="257" y="182"/>
                      <a:pt x="257" y="182"/>
                    </a:cubicBezTo>
                    <a:cubicBezTo>
                      <a:pt x="355" y="182"/>
                      <a:pt x="355" y="182"/>
                      <a:pt x="355" y="182"/>
                    </a:cubicBezTo>
                    <a:cubicBezTo>
                      <a:pt x="355" y="155"/>
                      <a:pt x="355" y="114"/>
                      <a:pt x="355" y="114"/>
                    </a:cubicBezTo>
                    <a:close/>
                    <a:moveTo>
                      <a:pt x="128" y="119"/>
                    </a:moveTo>
                    <a:cubicBezTo>
                      <a:pt x="128" y="116"/>
                      <a:pt x="128" y="114"/>
                      <a:pt x="128" y="114"/>
                    </a:cubicBezTo>
                    <a:cubicBezTo>
                      <a:pt x="128" y="99"/>
                      <a:pt x="120" y="89"/>
                      <a:pt x="108" y="89"/>
                    </a:cubicBezTo>
                    <a:cubicBezTo>
                      <a:pt x="85" y="87"/>
                      <a:pt x="85" y="87"/>
                      <a:pt x="85" y="87"/>
                    </a:cubicBezTo>
                    <a:cubicBezTo>
                      <a:pt x="85" y="87"/>
                      <a:pt x="85" y="87"/>
                      <a:pt x="85" y="87"/>
                    </a:cubicBezTo>
                    <a:cubicBezTo>
                      <a:pt x="85" y="87"/>
                      <a:pt x="85" y="87"/>
                      <a:pt x="85" y="87"/>
                    </a:cubicBezTo>
                    <a:cubicBezTo>
                      <a:pt x="64" y="108"/>
                      <a:pt x="64" y="108"/>
                      <a:pt x="64" y="108"/>
                    </a:cubicBezTo>
                    <a:cubicBezTo>
                      <a:pt x="64" y="108"/>
                      <a:pt x="64" y="108"/>
                      <a:pt x="64" y="108"/>
                    </a:cubicBezTo>
                    <a:cubicBezTo>
                      <a:pt x="43" y="87"/>
                      <a:pt x="43" y="87"/>
                      <a:pt x="43" y="87"/>
                    </a:cubicBezTo>
                    <a:cubicBezTo>
                      <a:pt x="43" y="87"/>
                      <a:pt x="43" y="87"/>
                      <a:pt x="43" y="87"/>
                    </a:cubicBezTo>
                    <a:cubicBezTo>
                      <a:pt x="43" y="87"/>
                      <a:pt x="43" y="87"/>
                      <a:pt x="43" y="87"/>
                    </a:cubicBezTo>
                    <a:cubicBezTo>
                      <a:pt x="20" y="89"/>
                      <a:pt x="20" y="89"/>
                      <a:pt x="20" y="89"/>
                    </a:cubicBezTo>
                    <a:cubicBezTo>
                      <a:pt x="8" y="89"/>
                      <a:pt x="0" y="99"/>
                      <a:pt x="0" y="114"/>
                    </a:cubicBezTo>
                    <a:cubicBezTo>
                      <a:pt x="0" y="114"/>
                      <a:pt x="0" y="155"/>
                      <a:pt x="0" y="182"/>
                    </a:cubicBezTo>
                    <a:cubicBezTo>
                      <a:pt x="98" y="182"/>
                      <a:pt x="98" y="182"/>
                      <a:pt x="98" y="182"/>
                    </a:cubicBezTo>
                    <a:cubicBezTo>
                      <a:pt x="98" y="161"/>
                      <a:pt x="98" y="161"/>
                      <a:pt x="98" y="161"/>
                    </a:cubicBezTo>
                    <a:cubicBezTo>
                      <a:pt x="98" y="160"/>
                      <a:pt x="98" y="159"/>
                      <a:pt x="98" y="159"/>
                    </a:cubicBezTo>
                    <a:cubicBezTo>
                      <a:pt x="98" y="159"/>
                      <a:pt x="98" y="159"/>
                      <a:pt x="98" y="159"/>
                    </a:cubicBezTo>
                    <a:cubicBezTo>
                      <a:pt x="98" y="138"/>
                      <a:pt x="111" y="123"/>
                      <a:pt x="128" y="119"/>
                    </a:cubicBezTo>
                    <a:close/>
                    <a:moveTo>
                      <a:pt x="177" y="117"/>
                    </a:moveTo>
                    <a:cubicBezTo>
                      <a:pt x="196" y="117"/>
                      <a:pt x="209" y="103"/>
                      <a:pt x="209" y="81"/>
                    </a:cubicBezTo>
                    <a:cubicBezTo>
                      <a:pt x="209" y="60"/>
                      <a:pt x="196" y="46"/>
                      <a:pt x="177" y="46"/>
                    </a:cubicBezTo>
                    <a:cubicBezTo>
                      <a:pt x="159" y="46"/>
                      <a:pt x="146" y="60"/>
                      <a:pt x="146" y="81"/>
                    </a:cubicBezTo>
                    <a:cubicBezTo>
                      <a:pt x="146" y="103"/>
                      <a:pt x="159" y="117"/>
                      <a:pt x="177" y="11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4" name="Gruppieren 73"/>
          <p:cNvGrpSpPr/>
          <p:nvPr userDrawn="1"/>
        </p:nvGrpSpPr>
        <p:grpSpPr>
          <a:xfrm>
            <a:off x="7827487" y="2306727"/>
            <a:ext cx="2700180" cy="3246509"/>
            <a:chOff x="7827487" y="1550643"/>
            <a:chExt cx="2700180" cy="3246509"/>
          </a:xfrm>
        </p:grpSpPr>
        <p:grpSp>
          <p:nvGrpSpPr>
            <p:cNvPr id="75" name="Gruppieren 74"/>
            <p:cNvGrpSpPr>
              <a:grpSpLocks noChangeAspect="1"/>
            </p:cNvGrpSpPr>
            <p:nvPr userDrawn="1"/>
          </p:nvGrpSpPr>
          <p:grpSpPr>
            <a:xfrm>
              <a:off x="9987667" y="3173662"/>
              <a:ext cx="540000" cy="541320"/>
              <a:chOff x="-12709525" y="7950200"/>
              <a:chExt cx="5534025" cy="5546725"/>
            </a:xfrm>
            <a:solidFill>
              <a:srgbClr val="AF235F"/>
            </a:solidFill>
          </p:grpSpPr>
          <p:sp>
            <p:nvSpPr>
              <p:cNvPr id="123" name="Rectangle 11"/>
              <p:cNvSpPr>
                <a:spLocks noChangeArrowheads="1"/>
              </p:cNvSpPr>
              <p:nvPr/>
            </p:nvSpPr>
            <p:spPr bwMode="auto">
              <a:xfrm>
                <a:off x="-12709525" y="7950200"/>
                <a:ext cx="5534025"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24" name="Gruppieren 123"/>
              <p:cNvGrpSpPr/>
              <p:nvPr/>
            </p:nvGrpSpPr>
            <p:grpSpPr>
              <a:xfrm>
                <a:off x="-10748963" y="8975725"/>
                <a:ext cx="1792288" cy="3495676"/>
                <a:chOff x="-10748963" y="8975725"/>
                <a:chExt cx="1792288" cy="3495676"/>
              </a:xfrm>
              <a:grpFill/>
            </p:grpSpPr>
            <p:sp>
              <p:nvSpPr>
                <p:cNvPr id="125" name="Freeform 12"/>
                <p:cNvSpPr>
                  <a:spLocks/>
                </p:cNvSpPr>
                <p:nvPr/>
              </p:nvSpPr>
              <p:spPr bwMode="auto">
                <a:xfrm>
                  <a:off x="-10375900" y="11704638"/>
                  <a:ext cx="866775" cy="766763"/>
                </a:xfrm>
                <a:custGeom>
                  <a:avLst/>
                  <a:gdLst>
                    <a:gd name="T0" fmla="*/ 35 w 546"/>
                    <a:gd name="T1" fmla="*/ 483 h 483"/>
                    <a:gd name="T2" fmla="*/ 518 w 546"/>
                    <a:gd name="T3" fmla="*/ 483 h 483"/>
                    <a:gd name="T4" fmla="*/ 546 w 546"/>
                    <a:gd name="T5" fmla="*/ 0 h 483"/>
                    <a:gd name="T6" fmla="*/ 0 w 546"/>
                    <a:gd name="T7" fmla="*/ 0 h 483"/>
                    <a:gd name="T8" fmla="*/ 35 w 546"/>
                    <a:gd name="T9" fmla="*/ 483 h 483"/>
                  </a:gdLst>
                  <a:ahLst/>
                  <a:cxnLst>
                    <a:cxn ang="0">
                      <a:pos x="T0" y="T1"/>
                    </a:cxn>
                    <a:cxn ang="0">
                      <a:pos x="T2" y="T3"/>
                    </a:cxn>
                    <a:cxn ang="0">
                      <a:pos x="T4" y="T5"/>
                    </a:cxn>
                    <a:cxn ang="0">
                      <a:pos x="T6" y="T7"/>
                    </a:cxn>
                    <a:cxn ang="0">
                      <a:pos x="T8" y="T9"/>
                    </a:cxn>
                  </a:cxnLst>
                  <a:rect l="0" t="0" r="r" b="b"/>
                  <a:pathLst>
                    <a:path w="546" h="483">
                      <a:moveTo>
                        <a:pt x="35" y="483"/>
                      </a:moveTo>
                      <a:lnTo>
                        <a:pt x="518" y="483"/>
                      </a:lnTo>
                      <a:lnTo>
                        <a:pt x="546" y="0"/>
                      </a:lnTo>
                      <a:lnTo>
                        <a:pt x="0" y="0"/>
                      </a:lnTo>
                      <a:lnTo>
                        <a:pt x="35"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Rectangle 13"/>
                <p:cNvSpPr>
                  <a:spLocks noChangeArrowheads="1"/>
                </p:cNvSpPr>
                <p:nvPr/>
              </p:nvSpPr>
              <p:spPr bwMode="auto">
                <a:xfrm>
                  <a:off x="-10320338" y="10340975"/>
                  <a:ext cx="766763" cy="765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4"/>
                <p:cNvSpPr>
                  <a:spLocks noEditPoints="1"/>
                </p:cNvSpPr>
                <p:nvPr/>
              </p:nvSpPr>
              <p:spPr bwMode="auto">
                <a:xfrm>
                  <a:off x="-10748963" y="9912350"/>
                  <a:ext cx="1792288" cy="1622425"/>
                </a:xfrm>
                <a:custGeom>
                  <a:avLst/>
                  <a:gdLst>
                    <a:gd name="T0" fmla="*/ 159 w 159"/>
                    <a:gd name="T1" fmla="*/ 61 h 144"/>
                    <a:gd name="T2" fmla="*/ 159 w 159"/>
                    <a:gd name="T3" fmla="*/ 38 h 144"/>
                    <a:gd name="T4" fmla="*/ 143 w 159"/>
                    <a:gd name="T5" fmla="*/ 38 h 144"/>
                    <a:gd name="T6" fmla="*/ 143 w 159"/>
                    <a:gd name="T7" fmla="*/ 12 h 144"/>
                    <a:gd name="T8" fmla="*/ 131 w 159"/>
                    <a:gd name="T9" fmla="*/ 0 h 144"/>
                    <a:gd name="T10" fmla="*/ 12 w 159"/>
                    <a:gd name="T11" fmla="*/ 0 h 144"/>
                    <a:gd name="T12" fmla="*/ 0 w 159"/>
                    <a:gd name="T13" fmla="*/ 12 h 144"/>
                    <a:gd name="T14" fmla="*/ 0 w 159"/>
                    <a:gd name="T15" fmla="*/ 131 h 144"/>
                    <a:gd name="T16" fmla="*/ 12 w 159"/>
                    <a:gd name="T17" fmla="*/ 144 h 144"/>
                    <a:gd name="T18" fmla="*/ 131 w 159"/>
                    <a:gd name="T19" fmla="*/ 144 h 144"/>
                    <a:gd name="T20" fmla="*/ 143 w 159"/>
                    <a:gd name="T21" fmla="*/ 131 h 144"/>
                    <a:gd name="T22" fmla="*/ 143 w 159"/>
                    <a:gd name="T23" fmla="*/ 106 h 144"/>
                    <a:gd name="T24" fmla="*/ 159 w 159"/>
                    <a:gd name="T25" fmla="*/ 106 h 144"/>
                    <a:gd name="T26" fmla="*/ 159 w 159"/>
                    <a:gd name="T27" fmla="*/ 83 h 144"/>
                    <a:gd name="T28" fmla="*/ 143 w 159"/>
                    <a:gd name="T29" fmla="*/ 83 h 144"/>
                    <a:gd name="T30" fmla="*/ 143 w 159"/>
                    <a:gd name="T31" fmla="*/ 61 h 144"/>
                    <a:gd name="T32" fmla="*/ 159 w 159"/>
                    <a:gd name="T33" fmla="*/ 61 h 144"/>
                    <a:gd name="T34" fmla="*/ 121 w 159"/>
                    <a:gd name="T35" fmla="*/ 121 h 144"/>
                    <a:gd name="T36" fmla="*/ 23 w 159"/>
                    <a:gd name="T37" fmla="*/ 121 h 144"/>
                    <a:gd name="T38" fmla="*/ 23 w 159"/>
                    <a:gd name="T39" fmla="*/ 23 h 144"/>
                    <a:gd name="T40" fmla="*/ 121 w 159"/>
                    <a:gd name="T41" fmla="*/ 23 h 144"/>
                    <a:gd name="T42" fmla="*/ 121 w 159"/>
                    <a:gd name="T43" fmla="*/ 1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44">
                      <a:moveTo>
                        <a:pt x="159" y="61"/>
                      </a:moveTo>
                      <a:cubicBezTo>
                        <a:pt x="159" y="38"/>
                        <a:pt x="159" y="38"/>
                        <a:pt x="159" y="38"/>
                      </a:cubicBezTo>
                      <a:cubicBezTo>
                        <a:pt x="143" y="38"/>
                        <a:pt x="143" y="38"/>
                        <a:pt x="143" y="38"/>
                      </a:cubicBezTo>
                      <a:cubicBezTo>
                        <a:pt x="143" y="12"/>
                        <a:pt x="143" y="12"/>
                        <a:pt x="143" y="12"/>
                      </a:cubicBezTo>
                      <a:cubicBezTo>
                        <a:pt x="143" y="6"/>
                        <a:pt x="138" y="0"/>
                        <a:pt x="131" y="0"/>
                      </a:cubicBezTo>
                      <a:cubicBezTo>
                        <a:pt x="12" y="0"/>
                        <a:pt x="12" y="0"/>
                        <a:pt x="12" y="0"/>
                      </a:cubicBezTo>
                      <a:cubicBezTo>
                        <a:pt x="5" y="0"/>
                        <a:pt x="0" y="6"/>
                        <a:pt x="0" y="12"/>
                      </a:cubicBezTo>
                      <a:cubicBezTo>
                        <a:pt x="0" y="131"/>
                        <a:pt x="0" y="131"/>
                        <a:pt x="0" y="131"/>
                      </a:cubicBezTo>
                      <a:cubicBezTo>
                        <a:pt x="0" y="138"/>
                        <a:pt x="5" y="144"/>
                        <a:pt x="12" y="144"/>
                      </a:cubicBezTo>
                      <a:cubicBezTo>
                        <a:pt x="131" y="144"/>
                        <a:pt x="131" y="144"/>
                        <a:pt x="131" y="144"/>
                      </a:cubicBezTo>
                      <a:cubicBezTo>
                        <a:pt x="138" y="144"/>
                        <a:pt x="143" y="138"/>
                        <a:pt x="143" y="131"/>
                      </a:cubicBezTo>
                      <a:cubicBezTo>
                        <a:pt x="143" y="106"/>
                        <a:pt x="143" y="106"/>
                        <a:pt x="143" y="106"/>
                      </a:cubicBezTo>
                      <a:cubicBezTo>
                        <a:pt x="159" y="106"/>
                        <a:pt x="159" y="106"/>
                        <a:pt x="159" y="106"/>
                      </a:cubicBezTo>
                      <a:cubicBezTo>
                        <a:pt x="159" y="83"/>
                        <a:pt x="159" y="83"/>
                        <a:pt x="159" y="83"/>
                      </a:cubicBezTo>
                      <a:cubicBezTo>
                        <a:pt x="143" y="83"/>
                        <a:pt x="143" y="83"/>
                        <a:pt x="143" y="83"/>
                      </a:cubicBezTo>
                      <a:cubicBezTo>
                        <a:pt x="143" y="61"/>
                        <a:pt x="143" y="61"/>
                        <a:pt x="143" y="61"/>
                      </a:cubicBezTo>
                      <a:lnTo>
                        <a:pt x="159" y="61"/>
                      </a:lnTo>
                      <a:close/>
                      <a:moveTo>
                        <a:pt x="121" y="121"/>
                      </a:moveTo>
                      <a:cubicBezTo>
                        <a:pt x="23" y="121"/>
                        <a:pt x="23" y="121"/>
                        <a:pt x="23" y="121"/>
                      </a:cubicBezTo>
                      <a:cubicBezTo>
                        <a:pt x="23" y="23"/>
                        <a:pt x="23" y="23"/>
                        <a:pt x="23" y="23"/>
                      </a:cubicBezTo>
                      <a:cubicBezTo>
                        <a:pt x="121" y="23"/>
                        <a:pt x="121" y="23"/>
                        <a:pt x="121" y="23"/>
                      </a:cubicBezTo>
                      <a:lnTo>
                        <a:pt x="12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5"/>
                <p:cNvSpPr>
                  <a:spLocks/>
                </p:cNvSpPr>
                <p:nvPr/>
              </p:nvSpPr>
              <p:spPr bwMode="auto">
                <a:xfrm>
                  <a:off x="-10375900" y="8975725"/>
                  <a:ext cx="866775" cy="766763"/>
                </a:xfrm>
                <a:custGeom>
                  <a:avLst/>
                  <a:gdLst>
                    <a:gd name="T0" fmla="*/ 518 w 546"/>
                    <a:gd name="T1" fmla="*/ 0 h 483"/>
                    <a:gd name="T2" fmla="*/ 35 w 546"/>
                    <a:gd name="T3" fmla="*/ 0 h 483"/>
                    <a:gd name="T4" fmla="*/ 0 w 546"/>
                    <a:gd name="T5" fmla="*/ 483 h 483"/>
                    <a:gd name="T6" fmla="*/ 546 w 546"/>
                    <a:gd name="T7" fmla="*/ 483 h 483"/>
                    <a:gd name="T8" fmla="*/ 518 w 546"/>
                    <a:gd name="T9" fmla="*/ 0 h 483"/>
                  </a:gdLst>
                  <a:ahLst/>
                  <a:cxnLst>
                    <a:cxn ang="0">
                      <a:pos x="T0" y="T1"/>
                    </a:cxn>
                    <a:cxn ang="0">
                      <a:pos x="T2" y="T3"/>
                    </a:cxn>
                    <a:cxn ang="0">
                      <a:pos x="T4" y="T5"/>
                    </a:cxn>
                    <a:cxn ang="0">
                      <a:pos x="T6" y="T7"/>
                    </a:cxn>
                    <a:cxn ang="0">
                      <a:pos x="T8" y="T9"/>
                    </a:cxn>
                  </a:cxnLst>
                  <a:rect l="0" t="0" r="r" b="b"/>
                  <a:pathLst>
                    <a:path w="546" h="483">
                      <a:moveTo>
                        <a:pt x="518" y="0"/>
                      </a:moveTo>
                      <a:lnTo>
                        <a:pt x="35" y="0"/>
                      </a:lnTo>
                      <a:lnTo>
                        <a:pt x="0" y="483"/>
                      </a:lnTo>
                      <a:lnTo>
                        <a:pt x="546" y="483"/>
                      </a:lnTo>
                      <a:lnTo>
                        <a:pt x="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6" name="Gruppieren 75"/>
            <p:cNvGrpSpPr/>
            <p:nvPr userDrawn="1"/>
          </p:nvGrpSpPr>
          <p:grpSpPr>
            <a:xfrm>
              <a:off x="8367667" y="1550643"/>
              <a:ext cx="540000" cy="540000"/>
              <a:chOff x="1609181" y="5017081"/>
              <a:chExt cx="1008000" cy="1007710"/>
            </a:xfrm>
            <a:solidFill>
              <a:srgbClr val="AF235F"/>
            </a:solidFill>
          </p:grpSpPr>
          <p:sp>
            <p:nvSpPr>
              <p:cNvPr id="113" name="Rectangle 24"/>
              <p:cNvSpPr>
                <a:spLocks noChangeArrowheads="1"/>
              </p:cNvSpPr>
              <p:nvPr/>
            </p:nvSpPr>
            <p:spPr bwMode="auto">
              <a:xfrm>
                <a:off x="1609181" y="5017081"/>
                <a:ext cx="1008000" cy="10077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4" name="Gruppieren 113"/>
              <p:cNvGrpSpPr/>
              <p:nvPr/>
            </p:nvGrpSpPr>
            <p:grpSpPr>
              <a:xfrm>
                <a:off x="1748804" y="5265395"/>
                <a:ext cx="728755" cy="513105"/>
                <a:chOff x="-7535863" y="9594851"/>
                <a:chExt cx="4002087" cy="2817813"/>
              </a:xfrm>
              <a:grpFill/>
            </p:grpSpPr>
            <p:sp>
              <p:nvSpPr>
                <p:cNvPr id="115" name="Rectangle 25"/>
                <p:cNvSpPr>
                  <a:spLocks noChangeArrowheads="1"/>
                </p:cNvSpPr>
                <p:nvPr/>
              </p:nvSpPr>
              <p:spPr bwMode="auto">
                <a:xfrm>
                  <a:off x="-7535863"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Freeform 26"/>
                <p:cNvSpPr>
                  <a:spLocks/>
                </p:cNvSpPr>
                <p:nvPr/>
              </p:nvSpPr>
              <p:spPr bwMode="auto">
                <a:xfrm>
                  <a:off x="-7029450" y="9594851"/>
                  <a:ext cx="350837" cy="169863"/>
                </a:xfrm>
                <a:custGeom>
                  <a:avLst/>
                  <a:gdLst>
                    <a:gd name="T0" fmla="*/ 16 w 31"/>
                    <a:gd name="T1" fmla="*/ 0 h 15"/>
                    <a:gd name="T2" fmla="*/ 0 w 31"/>
                    <a:gd name="T3" fmla="*/ 15 h 15"/>
                    <a:gd name="T4" fmla="*/ 31 w 31"/>
                    <a:gd name="T5" fmla="*/ 15 h 15"/>
                    <a:gd name="T6" fmla="*/ 16 w 31"/>
                    <a:gd name="T7" fmla="*/ 0 h 15"/>
                  </a:gdLst>
                  <a:ahLst/>
                  <a:cxnLst>
                    <a:cxn ang="0">
                      <a:pos x="T0" y="T1"/>
                    </a:cxn>
                    <a:cxn ang="0">
                      <a:pos x="T2" y="T3"/>
                    </a:cxn>
                    <a:cxn ang="0">
                      <a:pos x="T4" y="T5"/>
                    </a:cxn>
                    <a:cxn ang="0">
                      <a:pos x="T6" y="T7"/>
                    </a:cxn>
                  </a:cxnLst>
                  <a:rect l="0" t="0" r="r" b="b"/>
                  <a:pathLst>
                    <a:path w="31" h="15">
                      <a:moveTo>
                        <a:pt x="16" y="0"/>
                      </a:moveTo>
                      <a:cubicBezTo>
                        <a:pt x="7" y="0"/>
                        <a:pt x="0" y="7"/>
                        <a:pt x="0" y="15"/>
                      </a:cubicBezTo>
                      <a:cubicBezTo>
                        <a:pt x="31" y="15"/>
                        <a:pt x="31" y="15"/>
                        <a:pt x="31" y="15"/>
                      </a:cubicBezTo>
                      <a:cubicBezTo>
                        <a:pt x="31" y="7"/>
                        <a:pt x="2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Rectangle 27"/>
                <p:cNvSpPr>
                  <a:spLocks noChangeArrowheads="1"/>
                </p:cNvSpPr>
                <p:nvPr/>
              </p:nvSpPr>
              <p:spPr bwMode="auto">
                <a:xfrm>
                  <a:off x="-4897438" y="9932988"/>
                  <a:ext cx="1363662" cy="169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28"/>
                <p:cNvSpPr>
                  <a:spLocks/>
                </p:cNvSpPr>
                <p:nvPr/>
              </p:nvSpPr>
              <p:spPr bwMode="auto">
                <a:xfrm>
                  <a:off x="-4379913" y="9594851"/>
                  <a:ext cx="338137" cy="169863"/>
                </a:xfrm>
                <a:custGeom>
                  <a:avLst/>
                  <a:gdLst>
                    <a:gd name="T0" fmla="*/ 15 w 30"/>
                    <a:gd name="T1" fmla="*/ 0 h 15"/>
                    <a:gd name="T2" fmla="*/ 0 w 30"/>
                    <a:gd name="T3" fmla="*/ 15 h 15"/>
                    <a:gd name="T4" fmla="*/ 30 w 30"/>
                    <a:gd name="T5" fmla="*/ 15 h 15"/>
                    <a:gd name="T6" fmla="*/ 15 w 30"/>
                    <a:gd name="T7" fmla="*/ 0 h 15"/>
                  </a:gdLst>
                  <a:ahLst/>
                  <a:cxnLst>
                    <a:cxn ang="0">
                      <a:pos x="T0" y="T1"/>
                    </a:cxn>
                    <a:cxn ang="0">
                      <a:pos x="T2" y="T3"/>
                    </a:cxn>
                    <a:cxn ang="0">
                      <a:pos x="T4" y="T5"/>
                    </a:cxn>
                    <a:cxn ang="0">
                      <a:pos x="T6" y="T7"/>
                    </a:cxn>
                  </a:cxnLst>
                  <a:rect l="0" t="0" r="r" b="b"/>
                  <a:pathLst>
                    <a:path w="30" h="15">
                      <a:moveTo>
                        <a:pt x="15" y="0"/>
                      </a:moveTo>
                      <a:cubicBezTo>
                        <a:pt x="6" y="0"/>
                        <a:pt x="0" y="7"/>
                        <a:pt x="0" y="15"/>
                      </a:cubicBezTo>
                      <a:cubicBezTo>
                        <a:pt x="30" y="15"/>
                        <a:pt x="30" y="15"/>
                        <a:pt x="30" y="15"/>
                      </a:cubicBezTo>
                      <a:cubicBezTo>
                        <a:pt x="30" y="7"/>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29"/>
                <p:cNvSpPr>
                  <a:spLocks/>
                </p:cNvSpPr>
                <p:nvPr/>
              </p:nvSpPr>
              <p:spPr bwMode="auto">
                <a:xfrm>
                  <a:off x="-7029450" y="10282238"/>
                  <a:ext cx="2987675" cy="1104900"/>
                </a:xfrm>
                <a:custGeom>
                  <a:avLst/>
                  <a:gdLst>
                    <a:gd name="T0" fmla="*/ 1669 w 1882"/>
                    <a:gd name="T1" fmla="*/ 156 h 696"/>
                    <a:gd name="T2" fmla="*/ 221 w 1882"/>
                    <a:gd name="T3" fmla="*/ 156 h 696"/>
                    <a:gd name="T4" fmla="*/ 221 w 1882"/>
                    <a:gd name="T5" fmla="*/ 0 h 696"/>
                    <a:gd name="T6" fmla="*/ 0 w 1882"/>
                    <a:gd name="T7" fmla="*/ 0 h 696"/>
                    <a:gd name="T8" fmla="*/ 0 w 1882"/>
                    <a:gd name="T9" fmla="*/ 369 h 696"/>
                    <a:gd name="T10" fmla="*/ 654 w 1882"/>
                    <a:gd name="T11" fmla="*/ 369 h 696"/>
                    <a:gd name="T12" fmla="*/ 704 w 1882"/>
                    <a:gd name="T13" fmla="*/ 696 h 696"/>
                    <a:gd name="T14" fmla="*/ 1186 w 1882"/>
                    <a:gd name="T15" fmla="*/ 696 h 696"/>
                    <a:gd name="T16" fmla="*/ 1229 w 1882"/>
                    <a:gd name="T17" fmla="*/ 369 h 696"/>
                    <a:gd name="T18" fmla="*/ 1882 w 1882"/>
                    <a:gd name="T19" fmla="*/ 369 h 696"/>
                    <a:gd name="T20" fmla="*/ 1882 w 1882"/>
                    <a:gd name="T21" fmla="*/ 0 h 696"/>
                    <a:gd name="T22" fmla="*/ 1669 w 1882"/>
                    <a:gd name="T23" fmla="*/ 0 h 696"/>
                    <a:gd name="T24" fmla="*/ 1669 w 1882"/>
                    <a:gd name="T25" fmla="*/ 15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2" h="696">
                      <a:moveTo>
                        <a:pt x="1669" y="156"/>
                      </a:moveTo>
                      <a:lnTo>
                        <a:pt x="221" y="156"/>
                      </a:lnTo>
                      <a:lnTo>
                        <a:pt x="221" y="0"/>
                      </a:lnTo>
                      <a:lnTo>
                        <a:pt x="0" y="0"/>
                      </a:lnTo>
                      <a:lnTo>
                        <a:pt x="0" y="369"/>
                      </a:lnTo>
                      <a:lnTo>
                        <a:pt x="654" y="369"/>
                      </a:lnTo>
                      <a:lnTo>
                        <a:pt x="704" y="696"/>
                      </a:lnTo>
                      <a:lnTo>
                        <a:pt x="1186" y="696"/>
                      </a:lnTo>
                      <a:lnTo>
                        <a:pt x="1229" y="369"/>
                      </a:lnTo>
                      <a:lnTo>
                        <a:pt x="1882" y="369"/>
                      </a:lnTo>
                      <a:lnTo>
                        <a:pt x="1882" y="0"/>
                      </a:lnTo>
                      <a:lnTo>
                        <a:pt x="1669" y="0"/>
                      </a:lnTo>
                      <a:lnTo>
                        <a:pt x="166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30"/>
                <p:cNvSpPr>
                  <a:spLocks noEditPoints="1"/>
                </p:cNvSpPr>
                <p:nvPr/>
              </p:nvSpPr>
              <p:spPr bwMode="auto">
                <a:xfrm>
                  <a:off x="-5911850" y="11555413"/>
                  <a:ext cx="765175" cy="598488"/>
                </a:xfrm>
                <a:custGeom>
                  <a:avLst/>
                  <a:gdLst>
                    <a:gd name="T0" fmla="*/ 55 w 68"/>
                    <a:gd name="T1" fmla="*/ 0 h 53"/>
                    <a:gd name="T2" fmla="*/ 12 w 68"/>
                    <a:gd name="T3" fmla="*/ 0 h 53"/>
                    <a:gd name="T4" fmla="*/ 0 w 68"/>
                    <a:gd name="T5" fmla="*/ 12 h 53"/>
                    <a:gd name="T6" fmla="*/ 0 w 68"/>
                    <a:gd name="T7" fmla="*/ 41 h 53"/>
                    <a:gd name="T8" fmla="*/ 12 w 68"/>
                    <a:gd name="T9" fmla="*/ 53 h 53"/>
                    <a:gd name="T10" fmla="*/ 55 w 68"/>
                    <a:gd name="T11" fmla="*/ 53 h 53"/>
                    <a:gd name="T12" fmla="*/ 68 w 68"/>
                    <a:gd name="T13" fmla="*/ 41 h 53"/>
                    <a:gd name="T14" fmla="*/ 68 w 68"/>
                    <a:gd name="T15" fmla="*/ 12 h 53"/>
                    <a:gd name="T16" fmla="*/ 55 w 68"/>
                    <a:gd name="T17" fmla="*/ 0 h 53"/>
                    <a:gd name="T18" fmla="*/ 34 w 68"/>
                    <a:gd name="T19" fmla="*/ 39 h 53"/>
                    <a:gd name="T20" fmla="*/ 21 w 68"/>
                    <a:gd name="T21" fmla="*/ 27 h 53"/>
                    <a:gd name="T22" fmla="*/ 34 w 68"/>
                    <a:gd name="T23" fmla="*/ 14 h 53"/>
                    <a:gd name="T24" fmla="*/ 46 w 68"/>
                    <a:gd name="T25" fmla="*/ 26 h 53"/>
                    <a:gd name="T26" fmla="*/ 34 w 68"/>
                    <a:gd name="T2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3">
                      <a:moveTo>
                        <a:pt x="55" y="0"/>
                      </a:moveTo>
                      <a:cubicBezTo>
                        <a:pt x="12" y="0"/>
                        <a:pt x="12" y="0"/>
                        <a:pt x="12" y="0"/>
                      </a:cubicBezTo>
                      <a:cubicBezTo>
                        <a:pt x="5" y="0"/>
                        <a:pt x="0" y="5"/>
                        <a:pt x="0" y="12"/>
                      </a:cubicBezTo>
                      <a:cubicBezTo>
                        <a:pt x="0" y="41"/>
                        <a:pt x="0" y="41"/>
                        <a:pt x="0" y="41"/>
                      </a:cubicBezTo>
                      <a:cubicBezTo>
                        <a:pt x="0" y="47"/>
                        <a:pt x="5" y="53"/>
                        <a:pt x="12" y="53"/>
                      </a:cubicBezTo>
                      <a:cubicBezTo>
                        <a:pt x="55" y="53"/>
                        <a:pt x="55" y="53"/>
                        <a:pt x="55" y="53"/>
                      </a:cubicBezTo>
                      <a:cubicBezTo>
                        <a:pt x="62" y="53"/>
                        <a:pt x="68" y="47"/>
                        <a:pt x="68" y="41"/>
                      </a:cubicBezTo>
                      <a:cubicBezTo>
                        <a:pt x="68" y="12"/>
                        <a:pt x="68" y="12"/>
                        <a:pt x="68" y="12"/>
                      </a:cubicBezTo>
                      <a:cubicBezTo>
                        <a:pt x="68" y="5"/>
                        <a:pt x="62" y="0"/>
                        <a:pt x="55" y="0"/>
                      </a:cubicBezTo>
                      <a:close/>
                      <a:moveTo>
                        <a:pt x="34" y="39"/>
                      </a:moveTo>
                      <a:cubicBezTo>
                        <a:pt x="27" y="39"/>
                        <a:pt x="21" y="33"/>
                        <a:pt x="21" y="27"/>
                      </a:cubicBezTo>
                      <a:cubicBezTo>
                        <a:pt x="21" y="20"/>
                        <a:pt x="27" y="14"/>
                        <a:pt x="34" y="14"/>
                      </a:cubicBezTo>
                      <a:cubicBezTo>
                        <a:pt x="40" y="14"/>
                        <a:pt x="46" y="19"/>
                        <a:pt x="46" y="26"/>
                      </a:cubicBezTo>
                      <a:cubicBezTo>
                        <a:pt x="46" y="33"/>
                        <a:pt x="41" y="39"/>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31"/>
                <p:cNvSpPr>
                  <a:spLocks/>
                </p:cNvSpPr>
                <p:nvPr/>
              </p:nvSpPr>
              <p:spPr bwMode="auto">
                <a:xfrm>
                  <a:off x="-7029450" y="11049001"/>
                  <a:ext cx="925512" cy="1363663"/>
                </a:xfrm>
                <a:custGeom>
                  <a:avLst/>
                  <a:gdLst>
                    <a:gd name="T0" fmla="*/ 0 w 82"/>
                    <a:gd name="T1" fmla="*/ 121 h 121"/>
                    <a:gd name="T2" fmla="*/ 23 w 82"/>
                    <a:gd name="T3" fmla="*/ 121 h 121"/>
                    <a:gd name="T4" fmla="*/ 82 w 82"/>
                    <a:gd name="T5" fmla="*/ 23 h 121"/>
                    <a:gd name="T6" fmla="*/ 79 w 82"/>
                    <a:gd name="T7" fmla="*/ 0 h 121"/>
                    <a:gd name="T8" fmla="*/ 0 w 82"/>
                    <a:gd name="T9" fmla="*/ 121 h 121"/>
                  </a:gdLst>
                  <a:ahLst/>
                  <a:cxnLst>
                    <a:cxn ang="0">
                      <a:pos x="T0" y="T1"/>
                    </a:cxn>
                    <a:cxn ang="0">
                      <a:pos x="T2" y="T3"/>
                    </a:cxn>
                    <a:cxn ang="0">
                      <a:pos x="T4" y="T5"/>
                    </a:cxn>
                    <a:cxn ang="0">
                      <a:pos x="T6" y="T7"/>
                    </a:cxn>
                    <a:cxn ang="0">
                      <a:pos x="T8" y="T9"/>
                    </a:cxn>
                  </a:cxnLst>
                  <a:rect l="0" t="0" r="r" b="b"/>
                  <a:pathLst>
                    <a:path w="82" h="121">
                      <a:moveTo>
                        <a:pt x="0" y="121"/>
                      </a:moveTo>
                      <a:cubicBezTo>
                        <a:pt x="23" y="121"/>
                        <a:pt x="23" y="121"/>
                        <a:pt x="23" y="121"/>
                      </a:cubicBezTo>
                      <a:cubicBezTo>
                        <a:pt x="23" y="78"/>
                        <a:pt x="47" y="41"/>
                        <a:pt x="82" y="23"/>
                      </a:cubicBezTo>
                      <a:cubicBezTo>
                        <a:pt x="79" y="0"/>
                        <a:pt x="79" y="0"/>
                        <a:pt x="79" y="0"/>
                      </a:cubicBezTo>
                      <a:cubicBezTo>
                        <a:pt x="33" y="20"/>
                        <a:pt x="0" y="67"/>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32"/>
                <p:cNvSpPr>
                  <a:spLocks/>
                </p:cNvSpPr>
                <p:nvPr/>
              </p:nvSpPr>
              <p:spPr bwMode="auto">
                <a:xfrm>
                  <a:off x="-4965700" y="11049001"/>
                  <a:ext cx="923925" cy="1363663"/>
                </a:xfrm>
                <a:custGeom>
                  <a:avLst/>
                  <a:gdLst>
                    <a:gd name="T0" fmla="*/ 3 w 82"/>
                    <a:gd name="T1" fmla="*/ 0 h 121"/>
                    <a:gd name="T2" fmla="*/ 0 w 82"/>
                    <a:gd name="T3" fmla="*/ 23 h 121"/>
                    <a:gd name="T4" fmla="*/ 59 w 82"/>
                    <a:gd name="T5" fmla="*/ 121 h 121"/>
                    <a:gd name="T6" fmla="*/ 82 w 82"/>
                    <a:gd name="T7" fmla="*/ 121 h 121"/>
                    <a:gd name="T8" fmla="*/ 3 w 82"/>
                    <a:gd name="T9" fmla="*/ 0 h 121"/>
                  </a:gdLst>
                  <a:ahLst/>
                  <a:cxnLst>
                    <a:cxn ang="0">
                      <a:pos x="T0" y="T1"/>
                    </a:cxn>
                    <a:cxn ang="0">
                      <a:pos x="T2" y="T3"/>
                    </a:cxn>
                    <a:cxn ang="0">
                      <a:pos x="T4" y="T5"/>
                    </a:cxn>
                    <a:cxn ang="0">
                      <a:pos x="T6" y="T7"/>
                    </a:cxn>
                    <a:cxn ang="0">
                      <a:pos x="T8" y="T9"/>
                    </a:cxn>
                  </a:cxnLst>
                  <a:rect l="0" t="0" r="r" b="b"/>
                  <a:pathLst>
                    <a:path w="82" h="121">
                      <a:moveTo>
                        <a:pt x="3" y="0"/>
                      </a:moveTo>
                      <a:cubicBezTo>
                        <a:pt x="0" y="23"/>
                        <a:pt x="0" y="23"/>
                        <a:pt x="0" y="23"/>
                      </a:cubicBezTo>
                      <a:cubicBezTo>
                        <a:pt x="35" y="41"/>
                        <a:pt x="59" y="78"/>
                        <a:pt x="59" y="121"/>
                      </a:cubicBezTo>
                      <a:cubicBezTo>
                        <a:pt x="82" y="121"/>
                        <a:pt x="82" y="121"/>
                        <a:pt x="82" y="121"/>
                      </a:cubicBezTo>
                      <a:cubicBezTo>
                        <a:pt x="82" y="67"/>
                        <a:pt x="50" y="2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7" name="Gruppieren 76"/>
            <p:cNvGrpSpPr>
              <a:grpSpLocks noChangeAspect="1"/>
            </p:cNvGrpSpPr>
            <p:nvPr userDrawn="1"/>
          </p:nvGrpSpPr>
          <p:grpSpPr>
            <a:xfrm>
              <a:off x="7827487" y="3714982"/>
              <a:ext cx="1080000" cy="1082170"/>
              <a:chOff x="13498513" y="-7200900"/>
              <a:chExt cx="5535612" cy="5546725"/>
            </a:xfrm>
            <a:solidFill>
              <a:srgbClr val="AF235F">
                <a:alpha val="60000"/>
              </a:srgbClr>
            </a:solidFill>
          </p:grpSpPr>
          <p:sp>
            <p:nvSpPr>
              <p:cNvPr id="110" name="Rectangle 128"/>
              <p:cNvSpPr>
                <a:spLocks noChangeArrowheads="1"/>
              </p:cNvSpPr>
              <p:nvPr/>
            </p:nvSpPr>
            <p:spPr bwMode="auto">
              <a:xfrm>
                <a:off x="13498513" y="-7200900"/>
                <a:ext cx="5535612"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29"/>
              <p:cNvSpPr>
                <a:spLocks/>
              </p:cNvSpPr>
              <p:nvPr/>
            </p:nvSpPr>
            <p:spPr bwMode="auto">
              <a:xfrm>
                <a:off x="15628938" y="-6175375"/>
                <a:ext cx="2559050" cy="2819400"/>
              </a:xfrm>
              <a:custGeom>
                <a:avLst/>
                <a:gdLst>
                  <a:gd name="T0" fmla="*/ 102 w 227"/>
                  <a:gd name="T1" fmla="*/ 0 h 250"/>
                  <a:gd name="T2" fmla="*/ 0 w 227"/>
                  <a:gd name="T3" fmla="*/ 53 h 250"/>
                  <a:gd name="T4" fmla="*/ 13 w 227"/>
                  <a:gd name="T5" fmla="*/ 53 h 250"/>
                  <a:gd name="T6" fmla="*/ 38 w 227"/>
                  <a:gd name="T7" fmla="*/ 78 h 250"/>
                  <a:gd name="T8" fmla="*/ 38 w 227"/>
                  <a:gd name="T9" fmla="*/ 144 h 250"/>
                  <a:gd name="T10" fmla="*/ 49 w 227"/>
                  <a:gd name="T11" fmla="*/ 144 h 250"/>
                  <a:gd name="T12" fmla="*/ 49 w 227"/>
                  <a:gd name="T13" fmla="*/ 155 h 250"/>
                  <a:gd name="T14" fmla="*/ 60 w 227"/>
                  <a:gd name="T15" fmla="*/ 170 h 250"/>
                  <a:gd name="T16" fmla="*/ 60 w 227"/>
                  <a:gd name="T17" fmla="*/ 197 h 250"/>
                  <a:gd name="T18" fmla="*/ 76 w 227"/>
                  <a:gd name="T19" fmla="*/ 212 h 250"/>
                  <a:gd name="T20" fmla="*/ 110 w 227"/>
                  <a:gd name="T21" fmla="*/ 159 h 250"/>
                  <a:gd name="T22" fmla="*/ 110 w 227"/>
                  <a:gd name="T23" fmla="*/ 136 h 250"/>
                  <a:gd name="T24" fmla="*/ 60 w 227"/>
                  <a:gd name="T25" fmla="*/ 121 h 250"/>
                  <a:gd name="T26" fmla="*/ 53 w 227"/>
                  <a:gd name="T27" fmla="*/ 121 h 250"/>
                  <a:gd name="T28" fmla="*/ 45 w 227"/>
                  <a:gd name="T29" fmla="*/ 110 h 250"/>
                  <a:gd name="T30" fmla="*/ 57 w 227"/>
                  <a:gd name="T31" fmla="*/ 95 h 250"/>
                  <a:gd name="T32" fmla="*/ 76 w 227"/>
                  <a:gd name="T33" fmla="*/ 95 h 250"/>
                  <a:gd name="T34" fmla="*/ 87 w 227"/>
                  <a:gd name="T35" fmla="*/ 61 h 250"/>
                  <a:gd name="T36" fmla="*/ 64 w 227"/>
                  <a:gd name="T37" fmla="*/ 38 h 250"/>
                  <a:gd name="T38" fmla="*/ 48 w 227"/>
                  <a:gd name="T39" fmla="*/ 38 h 250"/>
                  <a:gd name="T40" fmla="*/ 102 w 227"/>
                  <a:gd name="T41" fmla="*/ 23 h 250"/>
                  <a:gd name="T42" fmla="*/ 144 w 227"/>
                  <a:gd name="T43" fmla="*/ 32 h 250"/>
                  <a:gd name="T44" fmla="*/ 144 w 227"/>
                  <a:gd name="T45" fmla="*/ 46 h 250"/>
                  <a:gd name="T46" fmla="*/ 128 w 227"/>
                  <a:gd name="T47" fmla="*/ 52 h 250"/>
                  <a:gd name="T48" fmla="*/ 138 w 227"/>
                  <a:gd name="T49" fmla="*/ 74 h 250"/>
                  <a:gd name="T50" fmla="*/ 150 w 227"/>
                  <a:gd name="T51" fmla="*/ 68 h 250"/>
                  <a:gd name="T52" fmla="*/ 187 w 227"/>
                  <a:gd name="T53" fmla="*/ 68 h 250"/>
                  <a:gd name="T54" fmla="*/ 198 w 227"/>
                  <a:gd name="T55" fmla="*/ 91 h 250"/>
                  <a:gd name="T56" fmla="*/ 153 w 227"/>
                  <a:gd name="T57" fmla="*/ 91 h 250"/>
                  <a:gd name="T58" fmla="*/ 132 w 227"/>
                  <a:gd name="T59" fmla="*/ 114 h 250"/>
                  <a:gd name="T60" fmla="*/ 136 w 227"/>
                  <a:gd name="T61" fmla="*/ 140 h 250"/>
                  <a:gd name="T62" fmla="*/ 159 w 227"/>
                  <a:gd name="T63" fmla="*/ 140 h 250"/>
                  <a:gd name="T64" fmla="*/ 166 w 227"/>
                  <a:gd name="T65" fmla="*/ 189 h 250"/>
                  <a:gd name="T66" fmla="*/ 181 w 227"/>
                  <a:gd name="T67" fmla="*/ 189 h 250"/>
                  <a:gd name="T68" fmla="*/ 102 w 227"/>
                  <a:gd name="T69" fmla="*/ 227 h 250"/>
                  <a:gd name="T70" fmla="*/ 38 w 227"/>
                  <a:gd name="T71" fmla="*/ 204 h 250"/>
                  <a:gd name="T72" fmla="*/ 38 w 227"/>
                  <a:gd name="T73" fmla="*/ 232 h 250"/>
                  <a:gd name="T74" fmla="*/ 102 w 227"/>
                  <a:gd name="T75" fmla="*/ 250 h 250"/>
                  <a:gd name="T76" fmla="*/ 227 w 227"/>
                  <a:gd name="T77" fmla="*/ 125 h 250"/>
                  <a:gd name="T78" fmla="*/ 102 w 227"/>
                  <a:gd name="T7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50">
                    <a:moveTo>
                      <a:pt x="102" y="0"/>
                    </a:moveTo>
                    <a:cubicBezTo>
                      <a:pt x="60" y="0"/>
                      <a:pt x="23" y="21"/>
                      <a:pt x="0" y="53"/>
                    </a:cubicBezTo>
                    <a:cubicBezTo>
                      <a:pt x="13" y="53"/>
                      <a:pt x="13" y="53"/>
                      <a:pt x="13" y="53"/>
                    </a:cubicBezTo>
                    <a:cubicBezTo>
                      <a:pt x="27" y="53"/>
                      <a:pt x="38" y="64"/>
                      <a:pt x="38" y="78"/>
                    </a:cubicBezTo>
                    <a:cubicBezTo>
                      <a:pt x="38" y="144"/>
                      <a:pt x="38" y="144"/>
                      <a:pt x="38" y="144"/>
                    </a:cubicBezTo>
                    <a:cubicBezTo>
                      <a:pt x="49" y="144"/>
                      <a:pt x="49" y="144"/>
                      <a:pt x="49" y="144"/>
                    </a:cubicBezTo>
                    <a:cubicBezTo>
                      <a:pt x="49" y="155"/>
                      <a:pt x="49" y="155"/>
                      <a:pt x="49" y="155"/>
                    </a:cubicBezTo>
                    <a:cubicBezTo>
                      <a:pt x="60" y="170"/>
                      <a:pt x="60" y="170"/>
                      <a:pt x="60" y="170"/>
                    </a:cubicBezTo>
                    <a:cubicBezTo>
                      <a:pt x="60" y="197"/>
                      <a:pt x="60" y="197"/>
                      <a:pt x="60" y="197"/>
                    </a:cubicBezTo>
                    <a:cubicBezTo>
                      <a:pt x="76" y="212"/>
                      <a:pt x="76" y="212"/>
                      <a:pt x="76" y="212"/>
                    </a:cubicBezTo>
                    <a:cubicBezTo>
                      <a:pt x="110" y="159"/>
                      <a:pt x="110" y="159"/>
                      <a:pt x="110" y="159"/>
                    </a:cubicBezTo>
                    <a:cubicBezTo>
                      <a:pt x="110" y="136"/>
                      <a:pt x="110" y="136"/>
                      <a:pt x="110" y="136"/>
                    </a:cubicBezTo>
                    <a:cubicBezTo>
                      <a:pt x="60" y="121"/>
                      <a:pt x="60" y="121"/>
                      <a:pt x="60" y="121"/>
                    </a:cubicBezTo>
                    <a:cubicBezTo>
                      <a:pt x="53" y="121"/>
                      <a:pt x="53" y="121"/>
                      <a:pt x="53" y="121"/>
                    </a:cubicBezTo>
                    <a:cubicBezTo>
                      <a:pt x="45" y="110"/>
                      <a:pt x="45" y="110"/>
                      <a:pt x="45" y="110"/>
                    </a:cubicBezTo>
                    <a:cubicBezTo>
                      <a:pt x="57" y="95"/>
                      <a:pt x="57" y="95"/>
                      <a:pt x="57" y="95"/>
                    </a:cubicBezTo>
                    <a:cubicBezTo>
                      <a:pt x="76" y="95"/>
                      <a:pt x="76" y="95"/>
                      <a:pt x="76" y="95"/>
                    </a:cubicBezTo>
                    <a:cubicBezTo>
                      <a:pt x="87" y="61"/>
                      <a:pt x="87" y="61"/>
                      <a:pt x="87" y="61"/>
                    </a:cubicBezTo>
                    <a:cubicBezTo>
                      <a:pt x="64" y="38"/>
                      <a:pt x="64" y="38"/>
                      <a:pt x="64" y="38"/>
                    </a:cubicBezTo>
                    <a:cubicBezTo>
                      <a:pt x="48" y="38"/>
                      <a:pt x="48" y="38"/>
                      <a:pt x="48" y="38"/>
                    </a:cubicBezTo>
                    <a:cubicBezTo>
                      <a:pt x="64" y="28"/>
                      <a:pt x="82" y="23"/>
                      <a:pt x="102" y="23"/>
                    </a:cubicBezTo>
                    <a:cubicBezTo>
                      <a:pt x="117" y="23"/>
                      <a:pt x="131" y="26"/>
                      <a:pt x="144" y="32"/>
                    </a:cubicBezTo>
                    <a:cubicBezTo>
                      <a:pt x="144" y="46"/>
                      <a:pt x="144" y="46"/>
                      <a:pt x="144" y="46"/>
                    </a:cubicBezTo>
                    <a:cubicBezTo>
                      <a:pt x="128" y="52"/>
                      <a:pt x="128" y="52"/>
                      <a:pt x="128" y="52"/>
                    </a:cubicBezTo>
                    <a:cubicBezTo>
                      <a:pt x="138" y="74"/>
                      <a:pt x="138" y="74"/>
                      <a:pt x="138" y="74"/>
                    </a:cubicBezTo>
                    <a:cubicBezTo>
                      <a:pt x="150" y="68"/>
                      <a:pt x="150" y="68"/>
                      <a:pt x="150" y="68"/>
                    </a:cubicBezTo>
                    <a:cubicBezTo>
                      <a:pt x="187" y="68"/>
                      <a:pt x="187" y="68"/>
                      <a:pt x="187" y="68"/>
                    </a:cubicBezTo>
                    <a:cubicBezTo>
                      <a:pt x="192" y="75"/>
                      <a:pt x="195" y="83"/>
                      <a:pt x="198" y="91"/>
                    </a:cubicBezTo>
                    <a:cubicBezTo>
                      <a:pt x="153" y="91"/>
                      <a:pt x="153" y="91"/>
                      <a:pt x="153" y="91"/>
                    </a:cubicBezTo>
                    <a:cubicBezTo>
                      <a:pt x="132" y="114"/>
                      <a:pt x="132" y="114"/>
                      <a:pt x="132" y="114"/>
                    </a:cubicBezTo>
                    <a:cubicBezTo>
                      <a:pt x="136" y="140"/>
                      <a:pt x="136" y="140"/>
                      <a:pt x="136" y="140"/>
                    </a:cubicBezTo>
                    <a:cubicBezTo>
                      <a:pt x="159" y="140"/>
                      <a:pt x="159" y="140"/>
                      <a:pt x="159" y="140"/>
                    </a:cubicBezTo>
                    <a:cubicBezTo>
                      <a:pt x="166" y="189"/>
                      <a:pt x="166" y="189"/>
                      <a:pt x="166" y="189"/>
                    </a:cubicBezTo>
                    <a:cubicBezTo>
                      <a:pt x="181" y="189"/>
                      <a:pt x="181" y="189"/>
                      <a:pt x="181" y="189"/>
                    </a:cubicBezTo>
                    <a:cubicBezTo>
                      <a:pt x="163" y="212"/>
                      <a:pt x="134" y="227"/>
                      <a:pt x="102" y="227"/>
                    </a:cubicBezTo>
                    <a:cubicBezTo>
                      <a:pt x="78" y="227"/>
                      <a:pt x="55" y="218"/>
                      <a:pt x="38" y="204"/>
                    </a:cubicBezTo>
                    <a:cubicBezTo>
                      <a:pt x="38" y="232"/>
                      <a:pt x="38" y="232"/>
                      <a:pt x="38" y="232"/>
                    </a:cubicBezTo>
                    <a:cubicBezTo>
                      <a:pt x="57" y="243"/>
                      <a:pt x="79" y="250"/>
                      <a:pt x="102" y="250"/>
                    </a:cubicBezTo>
                    <a:cubicBezTo>
                      <a:pt x="171" y="250"/>
                      <a:pt x="227" y="194"/>
                      <a:pt x="227" y="125"/>
                    </a:cubicBezTo>
                    <a:cubicBezTo>
                      <a:pt x="227" y="56"/>
                      <a:pt x="171"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30"/>
              <p:cNvSpPr>
                <a:spLocks noEditPoints="1"/>
              </p:cNvSpPr>
              <p:nvPr/>
            </p:nvSpPr>
            <p:spPr bwMode="auto">
              <a:xfrm>
                <a:off x="14433550" y="-5408613"/>
                <a:ext cx="1455737" cy="2728913"/>
              </a:xfrm>
              <a:custGeom>
                <a:avLst/>
                <a:gdLst>
                  <a:gd name="T0" fmla="*/ 114 w 129"/>
                  <a:gd name="T1" fmla="*/ 0 h 242"/>
                  <a:gd name="T2" fmla="*/ 15 w 129"/>
                  <a:gd name="T3" fmla="*/ 0 h 242"/>
                  <a:gd name="T4" fmla="*/ 0 w 129"/>
                  <a:gd name="T5" fmla="*/ 15 h 242"/>
                  <a:gd name="T6" fmla="*/ 0 w 129"/>
                  <a:gd name="T7" fmla="*/ 227 h 242"/>
                  <a:gd name="T8" fmla="*/ 15 w 129"/>
                  <a:gd name="T9" fmla="*/ 242 h 242"/>
                  <a:gd name="T10" fmla="*/ 114 w 129"/>
                  <a:gd name="T11" fmla="*/ 242 h 242"/>
                  <a:gd name="T12" fmla="*/ 129 w 129"/>
                  <a:gd name="T13" fmla="*/ 227 h 242"/>
                  <a:gd name="T14" fmla="*/ 129 w 129"/>
                  <a:gd name="T15" fmla="*/ 15 h 242"/>
                  <a:gd name="T16" fmla="*/ 114 w 129"/>
                  <a:gd name="T17" fmla="*/ 0 h 242"/>
                  <a:gd name="T18" fmla="*/ 46 w 129"/>
                  <a:gd name="T19" fmla="*/ 15 h 242"/>
                  <a:gd name="T20" fmla="*/ 83 w 129"/>
                  <a:gd name="T21" fmla="*/ 15 h 242"/>
                  <a:gd name="T22" fmla="*/ 83 w 129"/>
                  <a:gd name="T23" fmla="*/ 30 h 242"/>
                  <a:gd name="T24" fmla="*/ 46 w 129"/>
                  <a:gd name="T25" fmla="*/ 30 h 242"/>
                  <a:gd name="T26" fmla="*/ 46 w 129"/>
                  <a:gd name="T27" fmla="*/ 15 h 242"/>
                  <a:gd name="T28" fmla="*/ 64 w 129"/>
                  <a:gd name="T29" fmla="*/ 228 h 242"/>
                  <a:gd name="T30" fmla="*/ 52 w 129"/>
                  <a:gd name="T31" fmla="*/ 216 h 242"/>
                  <a:gd name="T32" fmla="*/ 64 w 129"/>
                  <a:gd name="T33" fmla="*/ 204 h 242"/>
                  <a:gd name="T34" fmla="*/ 77 w 129"/>
                  <a:gd name="T35" fmla="*/ 216 h 242"/>
                  <a:gd name="T36" fmla="*/ 64 w 129"/>
                  <a:gd name="T37" fmla="*/ 228 h 242"/>
                  <a:gd name="T38" fmla="*/ 114 w 129"/>
                  <a:gd name="T39" fmla="*/ 189 h 242"/>
                  <a:gd name="T40" fmla="*/ 15 w 129"/>
                  <a:gd name="T41" fmla="*/ 189 h 242"/>
                  <a:gd name="T42" fmla="*/ 15 w 129"/>
                  <a:gd name="T43" fmla="*/ 46 h 242"/>
                  <a:gd name="T44" fmla="*/ 114 w 129"/>
                  <a:gd name="T45" fmla="*/ 46 h 242"/>
                  <a:gd name="T46" fmla="*/ 114 w 129"/>
                  <a:gd name="T47" fmla="*/ 18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242">
                    <a:moveTo>
                      <a:pt x="114" y="0"/>
                    </a:moveTo>
                    <a:cubicBezTo>
                      <a:pt x="15" y="0"/>
                      <a:pt x="15" y="0"/>
                      <a:pt x="15" y="0"/>
                    </a:cubicBezTo>
                    <a:cubicBezTo>
                      <a:pt x="7" y="0"/>
                      <a:pt x="0" y="7"/>
                      <a:pt x="0" y="15"/>
                    </a:cubicBezTo>
                    <a:cubicBezTo>
                      <a:pt x="0" y="227"/>
                      <a:pt x="0" y="227"/>
                      <a:pt x="0" y="227"/>
                    </a:cubicBezTo>
                    <a:cubicBezTo>
                      <a:pt x="0" y="235"/>
                      <a:pt x="7" y="242"/>
                      <a:pt x="15" y="242"/>
                    </a:cubicBezTo>
                    <a:cubicBezTo>
                      <a:pt x="114" y="242"/>
                      <a:pt x="114" y="242"/>
                      <a:pt x="114" y="242"/>
                    </a:cubicBezTo>
                    <a:cubicBezTo>
                      <a:pt x="122" y="242"/>
                      <a:pt x="129" y="235"/>
                      <a:pt x="129" y="227"/>
                    </a:cubicBezTo>
                    <a:cubicBezTo>
                      <a:pt x="129" y="15"/>
                      <a:pt x="129" y="15"/>
                      <a:pt x="129" y="15"/>
                    </a:cubicBezTo>
                    <a:cubicBezTo>
                      <a:pt x="129" y="7"/>
                      <a:pt x="122" y="0"/>
                      <a:pt x="114" y="0"/>
                    </a:cubicBezTo>
                    <a:close/>
                    <a:moveTo>
                      <a:pt x="46" y="15"/>
                    </a:moveTo>
                    <a:cubicBezTo>
                      <a:pt x="83" y="15"/>
                      <a:pt x="83" y="15"/>
                      <a:pt x="83" y="15"/>
                    </a:cubicBezTo>
                    <a:cubicBezTo>
                      <a:pt x="83" y="30"/>
                      <a:pt x="83" y="30"/>
                      <a:pt x="83" y="30"/>
                    </a:cubicBezTo>
                    <a:cubicBezTo>
                      <a:pt x="46" y="30"/>
                      <a:pt x="46" y="30"/>
                      <a:pt x="46" y="30"/>
                    </a:cubicBezTo>
                    <a:lnTo>
                      <a:pt x="46" y="15"/>
                    </a:lnTo>
                    <a:close/>
                    <a:moveTo>
                      <a:pt x="64" y="228"/>
                    </a:moveTo>
                    <a:cubicBezTo>
                      <a:pt x="58" y="228"/>
                      <a:pt x="52" y="223"/>
                      <a:pt x="52" y="216"/>
                    </a:cubicBezTo>
                    <a:cubicBezTo>
                      <a:pt x="52" y="209"/>
                      <a:pt x="58" y="204"/>
                      <a:pt x="64" y="204"/>
                    </a:cubicBezTo>
                    <a:cubicBezTo>
                      <a:pt x="71" y="204"/>
                      <a:pt x="77" y="209"/>
                      <a:pt x="77" y="216"/>
                    </a:cubicBezTo>
                    <a:cubicBezTo>
                      <a:pt x="77" y="223"/>
                      <a:pt x="71" y="228"/>
                      <a:pt x="64" y="228"/>
                    </a:cubicBezTo>
                    <a:close/>
                    <a:moveTo>
                      <a:pt x="114" y="189"/>
                    </a:moveTo>
                    <a:cubicBezTo>
                      <a:pt x="15" y="189"/>
                      <a:pt x="15" y="189"/>
                      <a:pt x="15" y="189"/>
                    </a:cubicBezTo>
                    <a:cubicBezTo>
                      <a:pt x="15" y="46"/>
                      <a:pt x="15" y="46"/>
                      <a:pt x="15" y="46"/>
                    </a:cubicBezTo>
                    <a:cubicBezTo>
                      <a:pt x="114" y="46"/>
                      <a:pt x="114" y="46"/>
                      <a:pt x="114" y="46"/>
                    </a:cubicBezTo>
                    <a:lnTo>
                      <a:pt x="114"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7" name="Gruppieren 106"/>
            <p:cNvGrpSpPr>
              <a:grpSpLocks noChangeAspect="1"/>
            </p:cNvGrpSpPr>
            <p:nvPr userDrawn="1"/>
          </p:nvGrpSpPr>
          <p:grpSpPr>
            <a:xfrm>
              <a:off x="8367667" y="1550643"/>
              <a:ext cx="2160000" cy="2164339"/>
              <a:chOff x="-7237413" y="9953625"/>
              <a:chExt cx="5535613" cy="5546725"/>
            </a:xfrm>
            <a:solidFill>
              <a:schemeClr val="accent3"/>
            </a:solidFill>
          </p:grpSpPr>
          <p:sp>
            <p:nvSpPr>
              <p:cNvPr id="108" name="Rectangle 41"/>
              <p:cNvSpPr>
                <a:spLocks noChangeArrowheads="1"/>
              </p:cNvSpPr>
              <p:nvPr/>
            </p:nvSpPr>
            <p:spPr bwMode="auto">
              <a:xfrm>
                <a:off x="-7237413" y="9953625"/>
                <a:ext cx="5535613" cy="55467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42"/>
              <p:cNvSpPr>
                <a:spLocks noEditPoints="1"/>
              </p:cNvSpPr>
              <p:nvPr/>
            </p:nvSpPr>
            <p:spPr bwMode="auto">
              <a:xfrm>
                <a:off x="-6470650" y="11407775"/>
                <a:ext cx="4002088" cy="2806700"/>
              </a:xfrm>
              <a:custGeom>
                <a:avLst/>
                <a:gdLst>
                  <a:gd name="T0" fmla="*/ 138 w 355"/>
                  <a:gd name="T1" fmla="*/ 144 h 249"/>
                  <a:gd name="T2" fmla="*/ 317 w 355"/>
                  <a:gd name="T3" fmla="*/ 204 h 249"/>
                  <a:gd name="T4" fmla="*/ 345 w 355"/>
                  <a:gd name="T5" fmla="*/ 144 h 249"/>
                  <a:gd name="T6" fmla="*/ 128 w 355"/>
                  <a:gd name="T7" fmla="*/ 0 h 249"/>
                  <a:gd name="T8" fmla="*/ 283 w 355"/>
                  <a:gd name="T9" fmla="*/ 77 h 249"/>
                  <a:gd name="T10" fmla="*/ 293 w 355"/>
                  <a:gd name="T11" fmla="*/ 96 h 249"/>
                  <a:gd name="T12" fmla="*/ 272 w 355"/>
                  <a:gd name="T13" fmla="*/ 100 h 249"/>
                  <a:gd name="T14" fmla="*/ 269 w 355"/>
                  <a:gd name="T15" fmla="*/ 122 h 249"/>
                  <a:gd name="T16" fmla="*/ 249 w 355"/>
                  <a:gd name="T17" fmla="*/ 113 h 249"/>
                  <a:gd name="T18" fmla="*/ 234 w 355"/>
                  <a:gd name="T19" fmla="*/ 128 h 249"/>
                  <a:gd name="T20" fmla="*/ 224 w 355"/>
                  <a:gd name="T21" fmla="*/ 109 h 249"/>
                  <a:gd name="T22" fmla="*/ 202 w 355"/>
                  <a:gd name="T23" fmla="*/ 113 h 249"/>
                  <a:gd name="T24" fmla="*/ 205 w 355"/>
                  <a:gd name="T25" fmla="*/ 92 h 249"/>
                  <a:gd name="T26" fmla="*/ 185 w 355"/>
                  <a:gd name="T27" fmla="*/ 82 h 249"/>
                  <a:gd name="T28" fmla="*/ 200 w 355"/>
                  <a:gd name="T29" fmla="*/ 72 h 249"/>
                  <a:gd name="T30" fmla="*/ 185 w 355"/>
                  <a:gd name="T31" fmla="*/ 61 h 249"/>
                  <a:gd name="T32" fmla="*/ 205 w 355"/>
                  <a:gd name="T33" fmla="*/ 52 h 249"/>
                  <a:gd name="T34" fmla="*/ 202 w 355"/>
                  <a:gd name="T35" fmla="*/ 30 h 249"/>
                  <a:gd name="T36" fmla="*/ 224 w 355"/>
                  <a:gd name="T37" fmla="*/ 34 h 249"/>
                  <a:gd name="T38" fmla="*/ 234 w 355"/>
                  <a:gd name="T39" fmla="*/ 15 h 249"/>
                  <a:gd name="T40" fmla="*/ 249 w 355"/>
                  <a:gd name="T41" fmla="*/ 31 h 249"/>
                  <a:gd name="T42" fmla="*/ 269 w 355"/>
                  <a:gd name="T43" fmla="*/ 21 h 249"/>
                  <a:gd name="T44" fmla="*/ 272 w 355"/>
                  <a:gd name="T45" fmla="*/ 43 h 249"/>
                  <a:gd name="T46" fmla="*/ 293 w 355"/>
                  <a:gd name="T47" fmla="*/ 47 h 249"/>
                  <a:gd name="T48" fmla="*/ 283 w 355"/>
                  <a:gd name="T49" fmla="*/ 66 h 249"/>
                  <a:gd name="T50" fmla="*/ 118 w 355"/>
                  <a:gd name="T51" fmla="*/ 76 h 249"/>
                  <a:gd name="T52" fmla="*/ 8 w 355"/>
                  <a:gd name="T53" fmla="*/ 197 h 249"/>
                  <a:gd name="T54" fmla="*/ 30 w 355"/>
                  <a:gd name="T55" fmla="*/ 249 h 249"/>
                  <a:gd name="T56" fmla="*/ 180 w 355"/>
                  <a:gd name="T57" fmla="*/ 197 h 249"/>
                  <a:gd name="T58" fmla="*/ 124 w 355"/>
                  <a:gd name="T59" fmla="*/ 159 h 249"/>
                  <a:gd name="T60" fmla="*/ 102 w 355"/>
                  <a:gd name="T61" fmla="*/ 144 h 249"/>
                  <a:gd name="T62" fmla="*/ 87 w 355"/>
                  <a:gd name="T63" fmla="*/ 149 h 249"/>
                  <a:gd name="T64" fmla="*/ 85 w 355"/>
                  <a:gd name="T65" fmla="*/ 168 h 249"/>
                  <a:gd name="T66" fmla="*/ 72 w 355"/>
                  <a:gd name="T67" fmla="*/ 161 h 249"/>
                  <a:gd name="T68" fmla="*/ 57 w 355"/>
                  <a:gd name="T69" fmla="*/ 174 h 249"/>
                  <a:gd name="T70" fmla="*/ 51 w 355"/>
                  <a:gd name="T71" fmla="*/ 159 h 249"/>
                  <a:gd name="T72" fmla="*/ 32 w 355"/>
                  <a:gd name="T73" fmla="*/ 157 h 249"/>
                  <a:gd name="T74" fmla="*/ 39 w 355"/>
                  <a:gd name="T75" fmla="*/ 144 h 249"/>
                  <a:gd name="T76" fmla="*/ 26 w 355"/>
                  <a:gd name="T77" fmla="*/ 128 h 249"/>
                  <a:gd name="T78" fmla="*/ 41 w 355"/>
                  <a:gd name="T79" fmla="*/ 123 h 249"/>
                  <a:gd name="T80" fmla="*/ 43 w 355"/>
                  <a:gd name="T81" fmla="*/ 104 h 249"/>
                  <a:gd name="T82" fmla="*/ 57 w 355"/>
                  <a:gd name="T83" fmla="*/ 111 h 249"/>
                  <a:gd name="T84" fmla="*/ 72 w 355"/>
                  <a:gd name="T85" fmla="*/ 98 h 249"/>
                  <a:gd name="T86" fmla="*/ 77 w 355"/>
                  <a:gd name="T87" fmla="*/ 113 h 249"/>
                  <a:gd name="T88" fmla="*/ 96 w 355"/>
                  <a:gd name="T89" fmla="*/ 115 h 249"/>
                  <a:gd name="T90" fmla="*/ 89 w 355"/>
                  <a:gd name="T91" fmla="*/ 128 h 249"/>
                  <a:gd name="T92" fmla="*/ 102 w 355"/>
                  <a:gd name="T93" fmla="*/ 144 h 249"/>
                  <a:gd name="T94" fmla="*/ 242 w 355"/>
                  <a:gd name="T95" fmla="*/ 91 h 249"/>
                  <a:gd name="T96" fmla="*/ 242 w 355"/>
                  <a:gd name="T97" fmla="*/ 53 h 249"/>
                  <a:gd name="T98" fmla="*/ 76 w 355"/>
                  <a:gd name="T99" fmla="*/ 136 h 249"/>
                  <a:gd name="T100" fmla="*/ 52 w 355"/>
                  <a:gd name="T101" fmla="*/ 136 h 249"/>
                  <a:gd name="T102" fmla="*/ 76 w 355"/>
                  <a:gd name="T103" fmla="*/ 13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249">
                    <a:moveTo>
                      <a:pt x="128" y="0"/>
                    </a:moveTo>
                    <a:cubicBezTo>
                      <a:pt x="138" y="144"/>
                      <a:pt x="138" y="144"/>
                      <a:pt x="138" y="144"/>
                    </a:cubicBezTo>
                    <a:cubicBezTo>
                      <a:pt x="257" y="144"/>
                      <a:pt x="257" y="144"/>
                      <a:pt x="257" y="144"/>
                    </a:cubicBezTo>
                    <a:cubicBezTo>
                      <a:pt x="317" y="204"/>
                      <a:pt x="317" y="204"/>
                      <a:pt x="317" y="204"/>
                    </a:cubicBezTo>
                    <a:cubicBezTo>
                      <a:pt x="317" y="144"/>
                      <a:pt x="317" y="144"/>
                      <a:pt x="317" y="144"/>
                    </a:cubicBezTo>
                    <a:cubicBezTo>
                      <a:pt x="345" y="144"/>
                      <a:pt x="345" y="144"/>
                      <a:pt x="345" y="144"/>
                    </a:cubicBezTo>
                    <a:cubicBezTo>
                      <a:pt x="355" y="0"/>
                      <a:pt x="355" y="0"/>
                      <a:pt x="355" y="0"/>
                    </a:cubicBezTo>
                    <a:lnTo>
                      <a:pt x="128" y="0"/>
                    </a:lnTo>
                    <a:close/>
                    <a:moveTo>
                      <a:pt x="283" y="72"/>
                    </a:moveTo>
                    <a:cubicBezTo>
                      <a:pt x="283" y="74"/>
                      <a:pt x="283" y="75"/>
                      <a:pt x="283" y="77"/>
                    </a:cubicBezTo>
                    <a:cubicBezTo>
                      <a:pt x="298" y="82"/>
                      <a:pt x="298" y="82"/>
                      <a:pt x="298" y="82"/>
                    </a:cubicBezTo>
                    <a:cubicBezTo>
                      <a:pt x="293" y="96"/>
                      <a:pt x="293" y="96"/>
                      <a:pt x="293" y="96"/>
                    </a:cubicBezTo>
                    <a:cubicBezTo>
                      <a:pt x="278" y="92"/>
                      <a:pt x="278" y="92"/>
                      <a:pt x="278" y="92"/>
                    </a:cubicBezTo>
                    <a:cubicBezTo>
                      <a:pt x="277" y="95"/>
                      <a:pt x="274" y="98"/>
                      <a:pt x="272" y="100"/>
                    </a:cubicBezTo>
                    <a:cubicBezTo>
                      <a:pt x="281" y="113"/>
                      <a:pt x="281" y="113"/>
                      <a:pt x="281" y="113"/>
                    </a:cubicBezTo>
                    <a:cubicBezTo>
                      <a:pt x="269" y="122"/>
                      <a:pt x="269" y="122"/>
                      <a:pt x="269" y="122"/>
                    </a:cubicBezTo>
                    <a:cubicBezTo>
                      <a:pt x="260" y="109"/>
                      <a:pt x="260" y="109"/>
                      <a:pt x="260" y="109"/>
                    </a:cubicBezTo>
                    <a:cubicBezTo>
                      <a:pt x="256" y="111"/>
                      <a:pt x="253" y="112"/>
                      <a:pt x="249" y="113"/>
                    </a:cubicBezTo>
                    <a:cubicBezTo>
                      <a:pt x="249" y="128"/>
                      <a:pt x="249" y="128"/>
                      <a:pt x="249" y="128"/>
                    </a:cubicBezTo>
                    <a:cubicBezTo>
                      <a:pt x="234" y="128"/>
                      <a:pt x="234" y="128"/>
                      <a:pt x="234" y="128"/>
                    </a:cubicBezTo>
                    <a:cubicBezTo>
                      <a:pt x="234" y="113"/>
                      <a:pt x="234" y="113"/>
                      <a:pt x="234" y="113"/>
                    </a:cubicBezTo>
                    <a:cubicBezTo>
                      <a:pt x="231" y="112"/>
                      <a:pt x="227" y="111"/>
                      <a:pt x="224" y="109"/>
                    </a:cubicBezTo>
                    <a:cubicBezTo>
                      <a:pt x="214" y="122"/>
                      <a:pt x="214" y="122"/>
                      <a:pt x="214" y="122"/>
                    </a:cubicBezTo>
                    <a:cubicBezTo>
                      <a:pt x="202" y="113"/>
                      <a:pt x="202" y="113"/>
                      <a:pt x="202" y="113"/>
                    </a:cubicBezTo>
                    <a:cubicBezTo>
                      <a:pt x="212" y="100"/>
                      <a:pt x="212" y="100"/>
                      <a:pt x="212" y="100"/>
                    </a:cubicBezTo>
                    <a:cubicBezTo>
                      <a:pt x="209" y="98"/>
                      <a:pt x="207" y="95"/>
                      <a:pt x="205" y="92"/>
                    </a:cubicBezTo>
                    <a:cubicBezTo>
                      <a:pt x="190" y="96"/>
                      <a:pt x="190" y="96"/>
                      <a:pt x="190" y="96"/>
                    </a:cubicBezTo>
                    <a:cubicBezTo>
                      <a:pt x="185" y="82"/>
                      <a:pt x="185" y="82"/>
                      <a:pt x="185" y="82"/>
                    </a:cubicBezTo>
                    <a:cubicBezTo>
                      <a:pt x="200" y="77"/>
                      <a:pt x="200" y="77"/>
                      <a:pt x="200" y="77"/>
                    </a:cubicBezTo>
                    <a:cubicBezTo>
                      <a:pt x="200" y="75"/>
                      <a:pt x="200" y="74"/>
                      <a:pt x="200" y="72"/>
                    </a:cubicBezTo>
                    <a:cubicBezTo>
                      <a:pt x="200" y="70"/>
                      <a:pt x="200" y="68"/>
                      <a:pt x="200" y="66"/>
                    </a:cubicBezTo>
                    <a:cubicBezTo>
                      <a:pt x="185" y="61"/>
                      <a:pt x="185" y="61"/>
                      <a:pt x="185" y="61"/>
                    </a:cubicBezTo>
                    <a:cubicBezTo>
                      <a:pt x="190" y="47"/>
                      <a:pt x="190" y="47"/>
                      <a:pt x="190" y="47"/>
                    </a:cubicBezTo>
                    <a:cubicBezTo>
                      <a:pt x="205" y="52"/>
                      <a:pt x="205" y="52"/>
                      <a:pt x="205" y="52"/>
                    </a:cubicBezTo>
                    <a:cubicBezTo>
                      <a:pt x="207" y="49"/>
                      <a:pt x="209" y="46"/>
                      <a:pt x="212" y="43"/>
                    </a:cubicBezTo>
                    <a:cubicBezTo>
                      <a:pt x="202" y="30"/>
                      <a:pt x="202" y="30"/>
                      <a:pt x="202" y="30"/>
                    </a:cubicBezTo>
                    <a:cubicBezTo>
                      <a:pt x="214" y="21"/>
                      <a:pt x="214" y="21"/>
                      <a:pt x="214" y="21"/>
                    </a:cubicBezTo>
                    <a:cubicBezTo>
                      <a:pt x="224" y="34"/>
                      <a:pt x="224" y="34"/>
                      <a:pt x="224" y="34"/>
                    </a:cubicBezTo>
                    <a:cubicBezTo>
                      <a:pt x="227" y="33"/>
                      <a:pt x="231" y="32"/>
                      <a:pt x="234" y="31"/>
                    </a:cubicBezTo>
                    <a:cubicBezTo>
                      <a:pt x="234" y="15"/>
                      <a:pt x="234" y="15"/>
                      <a:pt x="234" y="15"/>
                    </a:cubicBezTo>
                    <a:cubicBezTo>
                      <a:pt x="249" y="15"/>
                      <a:pt x="249" y="15"/>
                      <a:pt x="249" y="15"/>
                    </a:cubicBezTo>
                    <a:cubicBezTo>
                      <a:pt x="249" y="31"/>
                      <a:pt x="249" y="31"/>
                      <a:pt x="249" y="31"/>
                    </a:cubicBezTo>
                    <a:cubicBezTo>
                      <a:pt x="253" y="32"/>
                      <a:pt x="256" y="33"/>
                      <a:pt x="260" y="34"/>
                    </a:cubicBezTo>
                    <a:cubicBezTo>
                      <a:pt x="269" y="21"/>
                      <a:pt x="269" y="21"/>
                      <a:pt x="269" y="21"/>
                    </a:cubicBezTo>
                    <a:cubicBezTo>
                      <a:pt x="281" y="30"/>
                      <a:pt x="281" y="30"/>
                      <a:pt x="281" y="30"/>
                    </a:cubicBezTo>
                    <a:cubicBezTo>
                      <a:pt x="272" y="43"/>
                      <a:pt x="272" y="43"/>
                      <a:pt x="272" y="43"/>
                    </a:cubicBezTo>
                    <a:cubicBezTo>
                      <a:pt x="274" y="46"/>
                      <a:pt x="277" y="49"/>
                      <a:pt x="278" y="52"/>
                    </a:cubicBezTo>
                    <a:cubicBezTo>
                      <a:pt x="293" y="47"/>
                      <a:pt x="293" y="47"/>
                      <a:pt x="293" y="47"/>
                    </a:cubicBezTo>
                    <a:cubicBezTo>
                      <a:pt x="298" y="61"/>
                      <a:pt x="298" y="61"/>
                      <a:pt x="298" y="61"/>
                    </a:cubicBezTo>
                    <a:cubicBezTo>
                      <a:pt x="283" y="66"/>
                      <a:pt x="283" y="66"/>
                      <a:pt x="283" y="66"/>
                    </a:cubicBezTo>
                    <a:cubicBezTo>
                      <a:pt x="283" y="68"/>
                      <a:pt x="283" y="70"/>
                      <a:pt x="283" y="72"/>
                    </a:cubicBezTo>
                    <a:close/>
                    <a:moveTo>
                      <a:pt x="118" y="76"/>
                    </a:moveTo>
                    <a:cubicBezTo>
                      <a:pt x="0" y="76"/>
                      <a:pt x="0" y="76"/>
                      <a:pt x="0" y="76"/>
                    </a:cubicBezTo>
                    <a:cubicBezTo>
                      <a:pt x="8" y="197"/>
                      <a:pt x="8" y="197"/>
                      <a:pt x="8" y="197"/>
                    </a:cubicBezTo>
                    <a:cubicBezTo>
                      <a:pt x="30" y="197"/>
                      <a:pt x="30" y="197"/>
                      <a:pt x="30" y="197"/>
                    </a:cubicBezTo>
                    <a:cubicBezTo>
                      <a:pt x="30" y="249"/>
                      <a:pt x="30" y="249"/>
                      <a:pt x="30" y="249"/>
                    </a:cubicBezTo>
                    <a:cubicBezTo>
                      <a:pt x="83" y="197"/>
                      <a:pt x="83" y="197"/>
                      <a:pt x="83" y="197"/>
                    </a:cubicBezTo>
                    <a:cubicBezTo>
                      <a:pt x="180" y="197"/>
                      <a:pt x="180" y="197"/>
                      <a:pt x="180" y="197"/>
                    </a:cubicBezTo>
                    <a:cubicBezTo>
                      <a:pt x="183" y="159"/>
                      <a:pt x="183" y="159"/>
                      <a:pt x="183" y="159"/>
                    </a:cubicBezTo>
                    <a:cubicBezTo>
                      <a:pt x="124" y="159"/>
                      <a:pt x="124" y="159"/>
                      <a:pt x="124" y="159"/>
                    </a:cubicBezTo>
                    <a:lnTo>
                      <a:pt x="118" y="76"/>
                    </a:lnTo>
                    <a:close/>
                    <a:moveTo>
                      <a:pt x="102" y="144"/>
                    </a:moveTo>
                    <a:cubicBezTo>
                      <a:pt x="89" y="144"/>
                      <a:pt x="89" y="144"/>
                      <a:pt x="89" y="144"/>
                    </a:cubicBezTo>
                    <a:cubicBezTo>
                      <a:pt x="89" y="145"/>
                      <a:pt x="88" y="147"/>
                      <a:pt x="87" y="149"/>
                    </a:cubicBezTo>
                    <a:cubicBezTo>
                      <a:pt x="96" y="157"/>
                      <a:pt x="96" y="157"/>
                      <a:pt x="96" y="157"/>
                    </a:cubicBezTo>
                    <a:cubicBezTo>
                      <a:pt x="85" y="168"/>
                      <a:pt x="85" y="168"/>
                      <a:pt x="85" y="168"/>
                    </a:cubicBezTo>
                    <a:cubicBezTo>
                      <a:pt x="77" y="159"/>
                      <a:pt x="77" y="159"/>
                      <a:pt x="77" y="159"/>
                    </a:cubicBezTo>
                    <a:cubicBezTo>
                      <a:pt x="75" y="160"/>
                      <a:pt x="73" y="161"/>
                      <a:pt x="72" y="161"/>
                    </a:cubicBezTo>
                    <a:cubicBezTo>
                      <a:pt x="72" y="174"/>
                      <a:pt x="72" y="174"/>
                      <a:pt x="72" y="174"/>
                    </a:cubicBezTo>
                    <a:cubicBezTo>
                      <a:pt x="57" y="174"/>
                      <a:pt x="57" y="174"/>
                      <a:pt x="57" y="174"/>
                    </a:cubicBezTo>
                    <a:cubicBezTo>
                      <a:pt x="57" y="161"/>
                      <a:pt x="57" y="161"/>
                      <a:pt x="57" y="161"/>
                    </a:cubicBezTo>
                    <a:cubicBezTo>
                      <a:pt x="55" y="161"/>
                      <a:pt x="53" y="160"/>
                      <a:pt x="51" y="159"/>
                    </a:cubicBezTo>
                    <a:cubicBezTo>
                      <a:pt x="43" y="168"/>
                      <a:pt x="43" y="168"/>
                      <a:pt x="43" y="168"/>
                    </a:cubicBezTo>
                    <a:cubicBezTo>
                      <a:pt x="32" y="157"/>
                      <a:pt x="32" y="157"/>
                      <a:pt x="32" y="157"/>
                    </a:cubicBezTo>
                    <a:cubicBezTo>
                      <a:pt x="41" y="149"/>
                      <a:pt x="41" y="149"/>
                      <a:pt x="41" y="149"/>
                    </a:cubicBezTo>
                    <a:cubicBezTo>
                      <a:pt x="40" y="147"/>
                      <a:pt x="39" y="145"/>
                      <a:pt x="39" y="144"/>
                    </a:cubicBezTo>
                    <a:cubicBezTo>
                      <a:pt x="26" y="144"/>
                      <a:pt x="26" y="144"/>
                      <a:pt x="26" y="144"/>
                    </a:cubicBezTo>
                    <a:cubicBezTo>
                      <a:pt x="26" y="128"/>
                      <a:pt x="26" y="128"/>
                      <a:pt x="26" y="128"/>
                    </a:cubicBezTo>
                    <a:cubicBezTo>
                      <a:pt x="39" y="128"/>
                      <a:pt x="39" y="128"/>
                      <a:pt x="39" y="128"/>
                    </a:cubicBezTo>
                    <a:cubicBezTo>
                      <a:pt x="39" y="127"/>
                      <a:pt x="40" y="125"/>
                      <a:pt x="41" y="123"/>
                    </a:cubicBezTo>
                    <a:cubicBezTo>
                      <a:pt x="32" y="115"/>
                      <a:pt x="32" y="115"/>
                      <a:pt x="32" y="115"/>
                    </a:cubicBezTo>
                    <a:cubicBezTo>
                      <a:pt x="43" y="104"/>
                      <a:pt x="43" y="104"/>
                      <a:pt x="43" y="104"/>
                    </a:cubicBezTo>
                    <a:cubicBezTo>
                      <a:pt x="51" y="113"/>
                      <a:pt x="51" y="113"/>
                      <a:pt x="51" y="113"/>
                    </a:cubicBezTo>
                    <a:cubicBezTo>
                      <a:pt x="53" y="112"/>
                      <a:pt x="55" y="111"/>
                      <a:pt x="57" y="111"/>
                    </a:cubicBezTo>
                    <a:cubicBezTo>
                      <a:pt x="57" y="98"/>
                      <a:pt x="57" y="98"/>
                      <a:pt x="57" y="98"/>
                    </a:cubicBezTo>
                    <a:cubicBezTo>
                      <a:pt x="72" y="98"/>
                      <a:pt x="72" y="98"/>
                      <a:pt x="72" y="98"/>
                    </a:cubicBezTo>
                    <a:cubicBezTo>
                      <a:pt x="72" y="111"/>
                      <a:pt x="72" y="111"/>
                      <a:pt x="72" y="111"/>
                    </a:cubicBezTo>
                    <a:cubicBezTo>
                      <a:pt x="73" y="111"/>
                      <a:pt x="75" y="112"/>
                      <a:pt x="77" y="113"/>
                    </a:cubicBezTo>
                    <a:cubicBezTo>
                      <a:pt x="85" y="104"/>
                      <a:pt x="85" y="104"/>
                      <a:pt x="85" y="104"/>
                    </a:cubicBezTo>
                    <a:cubicBezTo>
                      <a:pt x="96" y="115"/>
                      <a:pt x="96" y="115"/>
                      <a:pt x="96" y="115"/>
                    </a:cubicBezTo>
                    <a:cubicBezTo>
                      <a:pt x="87" y="123"/>
                      <a:pt x="87" y="123"/>
                      <a:pt x="87" y="123"/>
                    </a:cubicBezTo>
                    <a:cubicBezTo>
                      <a:pt x="88" y="125"/>
                      <a:pt x="89" y="127"/>
                      <a:pt x="89" y="128"/>
                    </a:cubicBezTo>
                    <a:cubicBezTo>
                      <a:pt x="102" y="128"/>
                      <a:pt x="102" y="128"/>
                      <a:pt x="102" y="128"/>
                    </a:cubicBezTo>
                    <a:lnTo>
                      <a:pt x="102" y="144"/>
                    </a:lnTo>
                    <a:close/>
                    <a:moveTo>
                      <a:pt x="261" y="72"/>
                    </a:moveTo>
                    <a:cubicBezTo>
                      <a:pt x="261" y="82"/>
                      <a:pt x="252" y="91"/>
                      <a:pt x="242" y="91"/>
                    </a:cubicBezTo>
                    <a:cubicBezTo>
                      <a:pt x="231" y="91"/>
                      <a:pt x="223" y="82"/>
                      <a:pt x="223" y="72"/>
                    </a:cubicBezTo>
                    <a:cubicBezTo>
                      <a:pt x="223" y="61"/>
                      <a:pt x="231" y="53"/>
                      <a:pt x="242" y="53"/>
                    </a:cubicBezTo>
                    <a:cubicBezTo>
                      <a:pt x="252" y="53"/>
                      <a:pt x="261" y="61"/>
                      <a:pt x="261" y="72"/>
                    </a:cubicBezTo>
                    <a:close/>
                    <a:moveTo>
                      <a:pt x="76" y="136"/>
                    </a:moveTo>
                    <a:cubicBezTo>
                      <a:pt x="76" y="143"/>
                      <a:pt x="71" y="148"/>
                      <a:pt x="64" y="148"/>
                    </a:cubicBezTo>
                    <a:cubicBezTo>
                      <a:pt x="57" y="148"/>
                      <a:pt x="52" y="143"/>
                      <a:pt x="52" y="136"/>
                    </a:cubicBezTo>
                    <a:cubicBezTo>
                      <a:pt x="52" y="129"/>
                      <a:pt x="57" y="124"/>
                      <a:pt x="64" y="124"/>
                    </a:cubicBezTo>
                    <a:cubicBezTo>
                      <a:pt x="71" y="124"/>
                      <a:pt x="76" y="129"/>
                      <a:pt x="76" y="136"/>
                    </a:cubicBezTo>
                    <a:close/>
                  </a:path>
                </a:pathLst>
              </a:custGeom>
              <a:solidFill>
                <a:srgbClr val="AF2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 name="cdtRectangle 115 Id57350"/>
          <p:cNvSpPr>
            <a:spLocks noGrp="1" noChangeArrowheads="1"/>
          </p:cNvSpPr>
          <p:nvPr>
            <p:ph type="ctrTitle"/>
            <p:custDataLst>
              <p:tags r:id="rId2"/>
            </p:custDataLst>
          </p:nvPr>
        </p:nvSpPr>
        <p:spPr bwMode="ltGray">
          <a:xfrm>
            <a:off x="627063" y="3462181"/>
            <a:ext cx="6480000" cy="234031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400" smtClean="0">
                <a:solidFill>
                  <a:srgbClr val="FFFFFF"/>
                </a:solidFill>
                <a:latin typeface="Arial" pitchFamily="34" charset="0"/>
              </a:defRPr>
            </a:lvl1pPr>
          </a:lstStyle>
          <a:p>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5" name="cdtText Box 101 Id11"/>
          <p:cNvSpPr txBox="1">
            <a:spLocks noChangeArrowheads="1"/>
          </p:cNvSpPr>
          <p:nvPr userDrawn="1">
            <p:custDataLst>
              <p:tags r:id="rId3"/>
            </p:custDataLst>
          </p:nvPr>
        </p:nvSpPr>
        <p:spPr bwMode="auto">
          <a:xfrm>
            <a:off x="6099175" y="0"/>
            <a:ext cx="1588"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buClrTx/>
              <a:buFontTx/>
              <a:buNone/>
            </a:pPr>
            <a:endParaRPr lang="en-US" sz="1100" b="1" dirty="0">
              <a:solidFill>
                <a:srgbClr val="990000"/>
              </a:solidFill>
            </a:endParaRPr>
          </a:p>
        </p:txBody>
      </p:sp>
      <p:sp>
        <p:nvSpPr>
          <p:cNvPr id="9" name="Textplatzhalter 57343"/>
          <p:cNvSpPr>
            <a:spLocks noGrp="1"/>
          </p:cNvSpPr>
          <p:nvPr>
            <p:ph type="body" sz="quarter" idx="12" hasCustomPrompt="1"/>
          </p:nvPr>
        </p:nvSpPr>
        <p:spPr>
          <a:xfrm>
            <a:off x="627063" y="5907600"/>
            <a:ext cx="6480000" cy="324000"/>
          </a:xfrm>
          <a:solidFill>
            <a:schemeClr val="bg1">
              <a:alpha val="85000"/>
            </a:schemeClr>
          </a:solidFill>
        </p:spPr>
        <p:txBody>
          <a:bodyPr lIns="216000" tIns="90000" rIns="216000" bIns="46800"/>
          <a:lstStyle>
            <a:lvl1pPr algn="r">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URL</a:t>
            </a:r>
          </a:p>
        </p:txBody>
      </p:sp>
      <p:sp>
        <p:nvSpPr>
          <p:cNvPr id="10" name="Textplatzhalter 57343"/>
          <p:cNvSpPr>
            <a:spLocks noGrp="1"/>
          </p:cNvSpPr>
          <p:nvPr>
            <p:ph type="body" sz="quarter" idx="13" hasCustomPrompt="1"/>
          </p:nvPr>
        </p:nvSpPr>
        <p:spPr>
          <a:xfrm>
            <a:off x="627063" y="5907600"/>
            <a:ext cx="2340000" cy="324000"/>
          </a:xfrm>
        </p:spPr>
        <p:txBody>
          <a:bodyPr lIns="216000" tIns="90000" rIns="0" bIns="46800"/>
          <a:lstStyle>
            <a:lvl1pPr algn="l">
              <a:lnSpc>
                <a:spcPct val="100000"/>
              </a:lnSpc>
              <a:defRPr sz="1000" b="1"/>
            </a:lvl1pPr>
            <a:lvl2pPr marL="1588" indent="0">
              <a:buNone/>
              <a:defRPr/>
            </a:lvl2pPr>
          </a:lstStyle>
          <a:p>
            <a:pPr lvl="0"/>
            <a:r>
              <a:rPr lang="de-DE" dirty="0" err="1"/>
              <a:t>Please</a:t>
            </a:r>
            <a:r>
              <a:rPr lang="de-DE" dirty="0"/>
              <a:t> </a:t>
            </a:r>
            <a:r>
              <a:rPr lang="de-DE" dirty="0" err="1"/>
              <a:t>insert</a:t>
            </a:r>
            <a:r>
              <a:rPr lang="de-DE" dirty="0"/>
              <a:t> </a:t>
            </a:r>
            <a:r>
              <a:rPr lang="de-DE" dirty="0" err="1"/>
              <a:t>confidentiality</a:t>
            </a:r>
            <a:r>
              <a:rPr lang="de-DE" dirty="0"/>
              <a:t> </a:t>
            </a:r>
            <a:r>
              <a:rPr lang="de-DE" dirty="0" err="1"/>
              <a:t>note</a:t>
            </a:r>
            <a:endParaRPr lang="de-DE" dirty="0"/>
          </a:p>
        </p:txBody>
      </p:sp>
      <p:grpSp>
        <p:nvGrpSpPr>
          <p:cNvPr id="34" name="Group 33"/>
          <p:cNvGrpSpPr>
            <a:grpSpLocks noChangeAspect="1"/>
          </p:cNvGrpSpPr>
          <p:nvPr userDrawn="1"/>
        </p:nvGrpSpPr>
        <p:grpSpPr bwMode="auto">
          <a:xfrm>
            <a:off x="9555163" y="323850"/>
            <a:ext cx="2159000" cy="914400"/>
            <a:chOff x="6019" y="204"/>
            <a:chExt cx="1360" cy="576"/>
          </a:xfrm>
        </p:grpSpPr>
        <p:sp>
          <p:nvSpPr>
            <p:cNvPr id="35" name="AutoShape 32"/>
            <p:cNvSpPr>
              <a:spLocks noChangeAspect="1" noChangeArrowheads="1" noTextEdit="1"/>
            </p:cNvSpPr>
            <p:nvPr userDrawn="1"/>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6" name="Rectangle 34"/>
            <p:cNvSpPr>
              <a:spLocks noChangeArrowheads="1"/>
            </p:cNvSpPr>
            <p:nvPr userDrawn="1"/>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7" name="Freeform 35"/>
            <p:cNvSpPr>
              <a:spLocks/>
            </p:cNvSpPr>
            <p:nvPr userDrawn="1"/>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8" name="Freeform 36"/>
            <p:cNvSpPr>
              <a:spLocks/>
            </p:cNvSpPr>
            <p:nvPr userDrawn="1"/>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39" name="Freeform 37"/>
            <p:cNvSpPr>
              <a:spLocks/>
            </p:cNvSpPr>
            <p:nvPr userDrawn="1"/>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0" name="Freeform 38"/>
            <p:cNvSpPr>
              <a:spLocks/>
            </p:cNvSpPr>
            <p:nvPr userDrawn="1"/>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1" name="Freeform 39"/>
            <p:cNvSpPr>
              <a:spLocks/>
            </p:cNvSpPr>
            <p:nvPr userDrawn="1"/>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2" name="Freeform 40"/>
            <p:cNvSpPr>
              <a:spLocks/>
            </p:cNvSpPr>
            <p:nvPr userDrawn="1"/>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3" name="Freeform 41"/>
            <p:cNvSpPr>
              <a:spLocks/>
            </p:cNvSpPr>
            <p:nvPr userDrawn="1"/>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4" name="Freeform 42"/>
            <p:cNvSpPr>
              <a:spLocks/>
            </p:cNvSpPr>
            <p:nvPr userDrawn="1"/>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5" name="Freeform 43"/>
            <p:cNvSpPr>
              <a:spLocks/>
            </p:cNvSpPr>
            <p:nvPr userDrawn="1"/>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6" name="Freeform 44"/>
            <p:cNvSpPr>
              <a:spLocks/>
            </p:cNvSpPr>
            <p:nvPr userDrawn="1"/>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7" name="Freeform 45"/>
            <p:cNvSpPr>
              <a:spLocks/>
            </p:cNvSpPr>
            <p:nvPr userDrawn="1"/>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8" name="Freeform 46"/>
            <p:cNvSpPr>
              <a:spLocks/>
            </p:cNvSpPr>
            <p:nvPr userDrawn="1"/>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49" name="Freeform 47"/>
            <p:cNvSpPr>
              <a:spLocks/>
            </p:cNvSpPr>
            <p:nvPr userDrawn="1"/>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0" name="Freeform 48"/>
            <p:cNvSpPr>
              <a:spLocks/>
            </p:cNvSpPr>
            <p:nvPr userDrawn="1"/>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1" name="Freeform 49"/>
            <p:cNvSpPr>
              <a:spLocks/>
            </p:cNvSpPr>
            <p:nvPr userDrawn="1"/>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2" name="Freeform 50"/>
            <p:cNvSpPr>
              <a:spLocks/>
            </p:cNvSpPr>
            <p:nvPr userDrawn="1"/>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3" name="Freeform 51"/>
            <p:cNvSpPr>
              <a:spLocks/>
            </p:cNvSpPr>
            <p:nvPr userDrawn="1"/>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4" name="Freeform 52"/>
            <p:cNvSpPr>
              <a:spLocks/>
            </p:cNvSpPr>
            <p:nvPr userDrawn="1"/>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5" name="Freeform 53"/>
            <p:cNvSpPr>
              <a:spLocks/>
            </p:cNvSpPr>
            <p:nvPr userDrawn="1"/>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56" name="Freeform 54"/>
            <p:cNvSpPr>
              <a:spLocks/>
            </p:cNvSpPr>
            <p:nvPr userDrawn="1"/>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8" name="Freeform 55"/>
            <p:cNvSpPr>
              <a:spLocks/>
            </p:cNvSpPr>
            <p:nvPr userDrawn="1"/>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79" name="Freeform 56"/>
            <p:cNvSpPr>
              <a:spLocks/>
            </p:cNvSpPr>
            <p:nvPr userDrawn="1"/>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0" name="Freeform 57"/>
            <p:cNvSpPr>
              <a:spLocks/>
            </p:cNvSpPr>
            <p:nvPr userDrawn="1"/>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1" name="Freeform 58"/>
            <p:cNvSpPr>
              <a:spLocks/>
            </p:cNvSpPr>
            <p:nvPr userDrawn="1"/>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sp>
          <p:nvSpPr>
            <p:cNvPr id="82" name="Freeform 59"/>
            <p:cNvSpPr>
              <a:spLocks/>
            </p:cNvSpPr>
            <p:nvPr userDrawn="1"/>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dirty="0"/>
            </a:p>
          </p:txBody>
        </p:sp>
      </p:grpSp>
      <p:grpSp>
        <p:nvGrpSpPr>
          <p:cNvPr id="84" name="Gruppieren 83"/>
          <p:cNvGrpSpPr/>
          <p:nvPr userDrawn="1"/>
        </p:nvGrpSpPr>
        <p:grpSpPr>
          <a:xfrm>
            <a:off x="-216000" y="-216000"/>
            <a:ext cx="12628800" cy="7290000"/>
            <a:chOff x="-216000" y="-216000"/>
            <a:chExt cx="12628800" cy="7290000"/>
          </a:xfrm>
        </p:grpSpPr>
        <p:cxnSp>
          <p:nvCxnSpPr>
            <p:cNvPr id="85" name="Gerade Verbindung 84"/>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89"/>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90"/>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91"/>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92"/>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93"/>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94"/>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95"/>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9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97"/>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9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99"/>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100"/>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101"/>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102"/>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103"/>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104"/>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6" name="Gerade Verbindung 105"/>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946421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ags" Target="../tags/tag4.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ags" Target="../tags/tag7.xml"/><Relationship Id="rId47" Type="http://schemas.openxmlformats.org/officeDocument/2006/relationships/tags" Target="../tags/tag12.xml"/><Relationship Id="rId50" Type="http://schemas.openxmlformats.org/officeDocument/2006/relationships/tags" Target="../tags/tag15.xml"/><Relationship Id="rId55" Type="http://schemas.openxmlformats.org/officeDocument/2006/relationships/tags" Target="../tags/tag20.xml"/><Relationship Id="rId63" Type="http://schemas.openxmlformats.org/officeDocument/2006/relationships/tags" Target="../tags/tag28.xml"/><Relationship Id="rId68" Type="http://schemas.openxmlformats.org/officeDocument/2006/relationships/image" Target="../media/image2.jp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ags" Target="../tags/tag2.xml"/><Relationship Id="rId40" Type="http://schemas.openxmlformats.org/officeDocument/2006/relationships/tags" Target="../tags/tag5.xml"/><Relationship Id="rId45" Type="http://schemas.openxmlformats.org/officeDocument/2006/relationships/tags" Target="../tags/tag10.xml"/><Relationship Id="rId53" Type="http://schemas.openxmlformats.org/officeDocument/2006/relationships/tags" Target="../tags/tag18.xml"/><Relationship Id="rId58" Type="http://schemas.openxmlformats.org/officeDocument/2006/relationships/tags" Target="../tags/tag23.xml"/><Relationship Id="rId66"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vmlDrawing" Target="../drawings/vmlDrawing1.vml"/><Relationship Id="rId49" Type="http://schemas.openxmlformats.org/officeDocument/2006/relationships/tags" Target="../tags/tag14.xml"/><Relationship Id="rId57" Type="http://schemas.openxmlformats.org/officeDocument/2006/relationships/tags" Target="../tags/tag22.xml"/><Relationship Id="rId61" Type="http://schemas.openxmlformats.org/officeDocument/2006/relationships/tags" Target="../tags/tag2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ags" Target="../tags/tag9.xml"/><Relationship Id="rId52" Type="http://schemas.openxmlformats.org/officeDocument/2006/relationships/tags" Target="../tags/tag17.xml"/><Relationship Id="rId60" Type="http://schemas.openxmlformats.org/officeDocument/2006/relationships/tags" Target="../tags/tag25.xml"/><Relationship Id="rId65" Type="http://schemas.openxmlformats.org/officeDocument/2006/relationships/tags" Target="../tags/tag3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43" Type="http://schemas.openxmlformats.org/officeDocument/2006/relationships/tags" Target="../tags/tag8.xml"/><Relationship Id="rId48" Type="http://schemas.openxmlformats.org/officeDocument/2006/relationships/tags" Target="../tags/tag13.xml"/><Relationship Id="rId56" Type="http://schemas.openxmlformats.org/officeDocument/2006/relationships/tags" Target="../tags/tag21.xml"/><Relationship Id="rId64" Type="http://schemas.openxmlformats.org/officeDocument/2006/relationships/tags" Target="../tags/tag29.xml"/><Relationship Id="rId69" Type="http://schemas.openxmlformats.org/officeDocument/2006/relationships/image" Target="../media/image3.png"/><Relationship Id="rId8" Type="http://schemas.openxmlformats.org/officeDocument/2006/relationships/slideLayout" Target="../slideLayouts/slideLayout8.xml"/><Relationship Id="rId51" Type="http://schemas.openxmlformats.org/officeDocument/2006/relationships/tags" Target="../tags/tag16.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ags" Target="../tags/tag3.xml"/><Relationship Id="rId46" Type="http://schemas.openxmlformats.org/officeDocument/2006/relationships/tags" Target="../tags/tag11.xml"/><Relationship Id="rId59" Type="http://schemas.openxmlformats.org/officeDocument/2006/relationships/tags" Target="../tags/tag24.xml"/><Relationship Id="rId67" Type="http://schemas.openxmlformats.org/officeDocument/2006/relationships/image" Target="../media/image1.emf"/><Relationship Id="rId20" Type="http://schemas.openxmlformats.org/officeDocument/2006/relationships/slideLayout" Target="../slideLayouts/slideLayout20.xml"/><Relationship Id="rId41" Type="http://schemas.openxmlformats.org/officeDocument/2006/relationships/tags" Target="../tags/tag6.xml"/><Relationship Id="rId54" Type="http://schemas.openxmlformats.org/officeDocument/2006/relationships/tags" Target="../tags/tag19.xml"/><Relationship Id="rId62" Type="http://schemas.openxmlformats.org/officeDocument/2006/relationships/tags" Target="../tags/tag2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tags" Target="../tags/tag102.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42" Type="http://schemas.openxmlformats.org/officeDocument/2006/relationships/tags" Target="../tags/tag105.xml"/><Relationship Id="rId47" Type="http://schemas.openxmlformats.org/officeDocument/2006/relationships/tags" Target="../tags/tag110.xml"/><Relationship Id="rId50" Type="http://schemas.openxmlformats.org/officeDocument/2006/relationships/tags" Target="../tags/tag113.xml"/><Relationship Id="rId55" Type="http://schemas.openxmlformats.org/officeDocument/2006/relationships/tags" Target="../tags/tag118.xml"/><Relationship Id="rId63" Type="http://schemas.openxmlformats.org/officeDocument/2006/relationships/tags" Target="../tags/tag126.xml"/><Relationship Id="rId68" Type="http://schemas.openxmlformats.org/officeDocument/2006/relationships/image" Target="../media/image2.jpg"/><Relationship Id="rId7" Type="http://schemas.openxmlformats.org/officeDocument/2006/relationships/slideLayout" Target="../slideLayouts/slideLayout4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tags" Target="../tags/tag100.xml"/><Relationship Id="rId40" Type="http://schemas.openxmlformats.org/officeDocument/2006/relationships/tags" Target="../tags/tag103.xml"/><Relationship Id="rId45" Type="http://schemas.openxmlformats.org/officeDocument/2006/relationships/tags" Target="../tags/tag108.xml"/><Relationship Id="rId53" Type="http://schemas.openxmlformats.org/officeDocument/2006/relationships/tags" Target="../tags/tag116.xml"/><Relationship Id="rId58" Type="http://schemas.openxmlformats.org/officeDocument/2006/relationships/tags" Target="../tags/tag121.xml"/><Relationship Id="rId66" Type="http://schemas.openxmlformats.org/officeDocument/2006/relationships/oleObject" Target="../embeddings/oleObject2.bin"/><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vmlDrawing" Target="../drawings/vmlDrawing2.vml"/><Relationship Id="rId49" Type="http://schemas.openxmlformats.org/officeDocument/2006/relationships/tags" Target="../tags/tag112.xml"/><Relationship Id="rId57" Type="http://schemas.openxmlformats.org/officeDocument/2006/relationships/tags" Target="../tags/tag120.xml"/><Relationship Id="rId61" Type="http://schemas.openxmlformats.org/officeDocument/2006/relationships/tags" Target="../tags/tag124.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4" Type="http://schemas.openxmlformats.org/officeDocument/2006/relationships/tags" Target="../tags/tag107.xml"/><Relationship Id="rId52" Type="http://schemas.openxmlformats.org/officeDocument/2006/relationships/tags" Target="../tags/tag115.xml"/><Relationship Id="rId60" Type="http://schemas.openxmlformats.org/officeDocument/2006/relationships/tags" Target="../tags/tag123.xml"/><Relationship Id="rId65" Type="http://schemas.openxmlformats.org/officeDocument/2006/relationships/tags" Target="../tags/tag128.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theme" Target="../theme/theme2.xml"/><Relationship Id="rId43" Type="http://schemas.openxmlformats.org/officeDocument/2006/relationships/tags" Target="../tags/tag106.xml"/><Relationship Id="rId48" Type="http://schemas.openxmlformats.org/officeDocument/2006/relationships/tags" Target="../tags/tag111.xml"/><Relationship Id="rId56" Type="http://schemas.openxmlformats.org/officeDocument/2006/relationships/tags" Target="../tags/tag119.xml"/><Relationship Id="rId64" Type="http://schemas.openxmlformats.org/officeDocument/2006/relationships/tags" Target="../tags/tag127.xml"/><Relationship Id="rId69" Type="http://schemas.openxmlformats.org/officeDocument/2006/relationships/image" Target="../media/image3.png"/><Relationship Id="rId8" Type="http://schemas.openxmlformats.org/officeDocument/2006/relationships/slideLayout" Target="../slideLayouts/slideLayout42.xml"/><Relationship Id="rId51" Type="http://schemas.openxmlformats.org/officeDocument/2006/relationships/tags" Target="../tags/tag114.xml"/><Relationship Id="rId3" Type="http://schemas.openxmlformats.org/officeDocument/2006/relationships/slideLayout" Target="../slideLayouts/slideLayout37.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tags" Target="../tags/tag101.xml"/><Relationship Id="rId46" Type="http://schemas.openxmlformats.org/officeDocument/2006/relationships/tags" Target="../tags/tag109.xml"/><Relationship Id="rId59" Type="http://schemas.openxmlformats.org/officeDocument/2006/relationships/tags" Target="../tags/tag122.xml"/><Relationship Id="rId67" Type="http://schemas.openxmlformats.org/officeDocument/2006/relationships/image" Target="../media/image1.emf"/><Relationship Id="rId20" Type="http://schemas.openxmlformats.org/officeDocument/2006/relationships/slideLayout" Target="../slideLayouts/slideLayout54.xml"/><Relationship Id="rId41" Type="http://schemas.openxmlformats.org/officeDocument/2006/relationships/tags" Target="../tags/tag104.xml"/><Relationship Id="rId54" Type="http://schemas.openxmlformats.org/officeDocument/2006/relationships/tags" Target="../tags/tag117.xml"/><Relationship Id="rId62" Type="http://schemas.openxmlformats.org/officeDocument/2006/relationships/tags" Target="../tags/tag125.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9" Type="http://schemas.openxmlformats.org/officeDocument/2006/relationships/tags" Target="../tags/tag204.xml"/><Relationship Id="rId21" Type="http://schemas.openxmlformats.org/officeDocument/2006/relationships/slideLayout" Target="../slideLayouts/slideLayout89.xml"/><Relationship Id="rId34" Type="http://schemas.openxmlformats.org/officeDocument/2006/relationships/tags" Target="../tags/tag199.xml"/><Relationship Id="rId42" Type="http://schemas.openxmlformats.org/officeDocument/2006/relationships/tags" Target="../tags/tag207.xml"/><Relationship Id="rId47" Type="http://schemas.openxmlformats.org/officeDocument/2006/relationships/tags" Target="../tags/tag212.xml"/><Relationship Id="rId50" Type="http://schemas.openxmlformats.org/officeDocument/2006/relationships/tags" Target="../tags/tag215.xml"/><Relationship Id="rId55" Type="http://schemas.openxmlformats.org/officeDocument/2006/relationships/tags" Target="../tags/tag220.xml"/><Relationship Id="rId63" Type="http://schemas.openxmlformats.org/officeDocument/2006/relationships/image" Target="../media/image1.emf"/><Relationship Id="rId7" Type="http://schemas.openxmlformats.org/officeDocument/2006/relationships/slideLayout" Target="../slideLayouts/slideLayout75.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slideLayout" Target="../slideLayouts/slideLayout97.xml"/><Relationship Id="rId41" Type="http://schemas.openxmlformats.org/officeDocument/2006/relationships/tags" Target="../tags/tag206.xml"/><Relationship Id="rId54" Type="http://schemas.openxmlformats.org/officeDocument/2006/relationships/tags" Target="../tags/tag219.xml"/><Relationship Id="rId62" Type="http://schemas.openxmlformats.org/officeDocument/2006/relationships/oleObject" Target="../embeddings/oleObject3.bin"/><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32" Type="http://schemas.openxmlformats.org/officeDocument/2006/relationships/vmlDrawing" Target="../drawings/vmlDrawing3.vml"/><Relationship Id="rId37" Type="http://schemas.openxmlformats.org/officeDocument/2006/relationships/tags" Target="../tags/tag202.xml"/><Relationship Id="rId40" Type="http://schemas.openxmlformats.org/officeDocument/2006/relationships/tags" Target="../tags/tag205.xml"/><Relationship Id="rId45" Type="http://schemas.openxmlformats.org/officeDocument/2006/relationships/tags" Target="../tags/tag210.xml"/><Relationship Id="rId53" Type="http://schemas.openxmlformats.org/officeDocument/2006/relationships/tags" Target="../tags/tag218.xml"/><Relationship Id="rId58" Type="http://schemas.openxmlformats.org/officeDocument/2006/relationships/tags" Target="../tags/tag223.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36" Type="http://schemas.openxmlformats.org/officeDocument/2006/relationships/tags" Target="../tags/tag201.xml"/><Relationship Id="rId49" Type="http://schemas.openxmlformats.org/officeDocument/2006/relationships/tags" Target="../tags/tag214.xml"/><Relationship Id="rId57" Type="http://schemas.openxmlformats.org/officeDocument/2006/relationships/tags" Target="../tags/tag222.xml"/><Relationship Id="rId61" Type="http://schemas.openxmlformats.org/officeDocument/2006/relationships/tags" Target="../tags/tag22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31" Type="http://schemas.openxmlformats.org/officeDocument/2006/relationships/theme" Target="../theme/theme3.xml"/><Relationship Id="rId44" Type="http://schemas.openxmlformats.org/officeDocument/2006/relationships/tags" Target="../tags/tag209.xml"/><Relationship Id="rId52" Type="http://schemas.openxmlformats.org/officeDocument/2006/relationships/tags" Target="../tags/tag217.xml"/><Relationship Id="rId60" Type="http://schemas.openxmlformats.org/officeDocument/2006/relationships/tags" Target="../tags/tag225.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 Id="rId30" Type="http://schemas.openxmlformats.org/officeDocument/2006/relationships/slideLayout" Target="../slideLayouts/slideLayout98.xml"/><Relationship Id="rId35" Type="http://schemas.openxmlformats.org/officeDocument/2006/relationships/tags" Target="../tags/tag200.xml"/><Relationship Id="rId43" Type="http://schemas.openxmlformats.org/officeDocument/2006/relationships/tags" Target="../tags/tag208.xml"/><Relationship Id="rId48" Type="http://schemas.openxmlformats.org/officeDocument/2006/relationships/tags" Target="../tags/tag213.xml"/><Relationship Id="rId56" Type="http://schemas.openxmlformats.org/officeDocument/2006/relationships/tags" Target="../tags/tag221.xml"/><Relationship Id="rId8" Type="http://schemas.openxmlformats.org/officeDocument/2006/relationships/slideLayout" Target="../slideLayouts/slideLayout76.xml"/><Relationship Id="rId51" Type="http://schemas.openxmlformats.org/officeDocument/2006/relationships/tags" Target="../tags/tag216.xml"/><Relationship Id="rId3" Type="http://schemas.openxmlformats.org/officeDocument/2006/relationships/slideLayout" Target="../slideLayouts/slideLayout71.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33" Type="http://schemas.openxmlformats.org/officeDocument/2006/relationships/tags" Target="../tags/tag198.xml"/><Relationship Id="rId38" Type="http://schemas.openxmlformats.org/officeDocument/2006/relationships/tags" Target="../tags/tag203.xml"/><Relationship Id="rId46" Type="http://schemas.openxmlformats.org/officeDocument/2006/relationships/tags" Target="../tags/tag211.xml"/><Relationship Id="rId59" Type="http://schemas.openxmlformats.org/officeDocument/2006/relationships/tags" Target="../tags/tag224.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26" Type="http://schemas.openxmlformats.org/officeDocument/2006/relationships/slideLayout" Target="../slideLayouts/slideLayout124.xml"/><Relationship Id="rId39" Type="http://schemas.openxmlformats.org/officeDocument/2006/relationships/tags" Target="../tags/tag302.xml"/><Relationship Id="rId21" Type="http://schemas.openxmlformats.org/officeDocument/2006/relationships/slideLayout" Target="../slideLayouts/slideLayout119.xml"/><Relationship Id="rId34" Type="http://schemas.openxmlformats.org/officeDocument/2006/relationships/tags" Target="../tags/tag297.xml"/><Relationship Id="rId42" Type="http://schemas.openxmlformats.org/officeDocument/2006/relationships/tags" Target="../tags/tag305.xml"/><Relationship Id="rId47" Type="http://schemas.openxmlformats.org/officeDocument/2006/relationships/tags" Target="../tags/tag310.xml"/><Relationship Id="rId50" Type="http://schemas.openxmlformats.org/officeDocument/2006/relationships/tags" Target="../tags/tag313.xml"/><Relationship Id="rId55" Type="http://schemas.openxmlformats.org/officeDocument/2006/relationships/tags" Target="../tags/tag318.xml"/><Relationship Id="rId63" Type="http://schemas.openxmlformats.org/officeDocument/2006/relationships/oleObject" Target="../embeddings/oleObject3.bin"/><Relationship Id="rId7" Type="http://schemas.openxmlformats.org/officeDocument/2006/relationships/slideLayout" Target="../slideLayouts/slideLayout10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29" Type="http://schemas.openxmlformats.org/officeDocument/2006/relationships/slideLayout" Target="../slideLayouts/slideLayout127.xml"/><Relationship Id="rId41" Type="http://schemas.openxmlformats.org/officeDocument/2006/relationships/tags" Target="../tags/tag304.xml"/><Relationship Id="rId54" Type="http://schemas.openxmlformats.org/officeDocument/2006/relationships/tags" Target="../tags/tag317.xml"/><Relationship Id="rId62" Type="http://schemas.openxmlformats.org/officeDocument/2006/relationships/tags" Target="../tags/tag325.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24" Type="http://schemas.openxmlformats.org/officeDocument/2006/relationships/slideLayout" Target="../slideLayouts/slideLayout122.xml"/><Relationship Id="rId32" Type="http://schemas.openxmlformats.org/officeDocument/2006/relationships/vmlDrawing" Target="../drawings/vmlDrawing4.vml"/><Relationship Id="rId37" Type="http://schemas.openxmlformats.org/officeDocument/2006/relationships/tags" Target="../tags/tag300.xml"/><Relationship Id="rId40" Type="http://schemas.openxmlformats.org/officeDocument/2006/relationships/tags" Target="../tags/tag303.xml"/><Relationship Id="rId45" Type="http://schemas.openxmlformats.org/officeDocument/2006/relationships/tags" Target="../tags/tag308.xml"/><Relationship Id="rId53" Type="http://schemas.openxmlformats.org/officeDocument/2006/relationships/tags" Target="../tags/tag316.xml"/><Relationship Id="rId58" Type="http://schemas.openxmlformats.org/officeDocument/2006/relationships/tags" Target="../tags/tag321.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slideLayout" Target="../slideLayouts/slideLayout121.xml"/><Relationship Id="rId28" Type="http://schemas.openxmlformats.org/officeDocument/2006/relationships/slideLayout" Target="../slideLayouts/slideLayout126.xml"/><Relationship Id="rId36" Type="http://schemas.openxmlformats.org/officeDocument/2006/relationships/tags" Target="../tags/tag299.xml"/><Relationship Id="rId49" Type="http://schemas.openxmlformats.org/officeDocument/2006/relationships/tags" Target="../tags/tag312.xml"/><Relationship Id="rId57" Type="http://schemas.openxmlformats.org/officeDocument/2006/relationships/tags" Target="../tags/tag320.xml"/><Relationship Id="rId61" Type="http://schemas.openxmlformats.org/officeDocument/2006/relationships/tags" Target="../tags/tag324.xml"/><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31" Type="http://schemas.openxmlformats.org/officeDocument/2006/relationships/theme" Target="../theme/theme4.xml"/><Relationship Id="rId44" Type="http://schemas.openxmlformats.org/officeDocument/2006/relationships/tags" Target="../tags/tag307.xml"/><Relationship Id="rId52" Type="http://schemas.openxmlformats.org/officeDocument/2006/relationships/tags" Target="../tags/tag315.xml"/><Relationship Id="rId60" Type="http://schemas.openxmlformats.org/officeDocument/2006/relationships/tags" Target="../tags/tag323.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slideLayout" Target="../slideLayouts/slideLayout120.xml"/><Relationship Id="rId27" Type="http://schemas.openxmlformats.org/officeDocument/2006/relationships/slideLayout" Target="../slideLayouts/slideLayout125.xml"/><Relationship Id="rId30" Type="http://schemas.openxmlformats.org/officeDocument/2006/relationships/slideLayout" Target="../slideLayouts/slideLayout128.xml"/><Relationship Id="rId35" Type="http://schemas.openxmlformats.org/officeDocument/2006/relationships/tags" Target="../tags/tag298.xml"/><Relationship Id="rId43" Type="http://schemas.openxmlformats.org/officeDocument/2006/relationships/tags" Target="../tags/tag306.xml"/><Relationship Id="rId48" Type="http://schemas.openxmlformats.org/officeDocument/2006/relationships/tags" Target="../tags/tag311.xml"/><Relationship Id="rId56" Type="http://schemas.openxmlformats.org/officeDocument/2006/relationships/tags" Target="../tags/tag319.xml"/><Relationship Id="rId64" Type="http://schemas.openxmlformats.org/officeDocument/2006/relationships/image" Target="../media/image1.emf"/><Relationship Id="rId8" Type="http://schemas.openxmlformats.org/officeDocument/2006/relationships/slideLayout" Target="../slideLayouts/slideLayout106.xml"/><Relationship Id="rId51" Type="http://schemas.openxmlformats.org/officeDocument/2006/relationships/tags" Target="../tags/tag314.xml"/><Relationship Id="rId3" Type="http://schemas.openxmlformats.org/officeDocument/2006/relationships/slideLayout" Target="../slideLayouts/slideLayout101.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5" Type="http://schemas.openxmlformats.org/officeDocument/2006/relationships/slideLayout" Target="../slideLayouts/slideLayout123.xml"/><Relationship Id="rId33" Type="http://schemas.openxmlformats.org/officeDocument/2006/relationships/tags" Target="../tags/tag296.xml"/><Relationship Id="rId38" Type="http://schemas.openxmlformats.org/officeDocument/2006/relationships/tags" Target="../tags/tag301.xml"/><Relationship Id="rId46" Type="http://schemas.openxmlformats.org/officeDocument/2006/relationships/tags" Target="../tags/tag309.xml"/><Relationship Id="rId59" Type="http://schemas.openxmlformats.org/officeDocument/2006/relationships/tags" Target="../tags/tag322.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41.xml"/><Relationship Id="rId18" Type="http://schemas.openxmlformats.org/officeDocument/2006/relationships/slideLayout" Target="../slideLayouts/slideLayout146.xml"/><Relationship Id="rId26" Type="http://schemas.openxmlformats.org/officeDocument/2006/relationships/slideLayout" Target="../slideLayouts/slideLayout154.xml"/><Relationship Id="rId39" Type="http://schemas.openxmlformats.org/officeDocument/2006/relationships/tags" Target="../tags/tag397.xml"/><Relationship Id="rId21" Type="http://schemas.openxmlformats.org/officeDocument/2006/relationships/slideLayout" Target="../slideLayouts/slideLayout149.xml"/><Relationship Id="rId34" Type="http://schemas.openxmlformats.org/officeDocument/2006/relationships/slideLayout" Target="../slideLayouts/slideLayout162.xml"/><Relationship Id="rId42" Type="http://schemas.openxmlformats.org/officeDocument/2006/relationships/tags" Target="../tags/tag400.xml"/><Relationship Id="rId47" Type="http://schemas.openxmlformats.org/officeDocument/2006/relationships/tags" Target="../tags/tag405.xml"/><Relationship Id="rId50" Type="http://schemas.openxmlformats.org/officeDocument/2006/relationships/tags" Target="../tags/tag408.xml"/><Relationship Id="rId55" Type="http://schemas.openxmlformats.org/officeDocument/2006/relationships/tags" Target="../tags/tag413.xml"/><Relationship Id="rId63" Type="http://schemas.openxmlformats.org/officeDocument/2006/relationships/tags" Target="../tags/tag421.xml"/><Relationship Id="rId68" Type="http://schemas.openxmlformats.org/officeDocument/2006/relationships/image" Target="../media/image1.emf"/><Relationship Id="rId7" Type="http://schemas.openxmlformats.org/officeDocument/2006/relationships/slideLayout" Target="../slideLayouts/slideLayout135.xml"/><Relationship Id="rId2" Type="http://schemas.openxmlformats.org/officeDocument/2006/relationships/slideLayout" Target="../slideLayouts/slideLayout130.xml"/><Relationship Id="rId16" Type="http://schemas.openxmlformats.org/officeDocument/2006/relationships/slideLayout" Target="../slideLayouts/slideLayout144.xml"/><Relationship Id="rId29" Type="http://schemas.openxmlformats.org/officeDocument/2006/relationships/slideLayout" Target="../slideLayouts/slideLayout157.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24" Type="http://schemas.openxmlformats.org/officeDocument/2006/relationships/slideLayout" Target="../slideLayouts/slideLayout152.xml"/><Relationship Id="rId32" Type="http://schemas.openxmlformats.org/officeDocument/2006/relationships/slideLayout" Target="../slideLayouts/slideLayout160.xml"/><Relationship Id="rId37" Type="http://schemas.openxmlformats.org/officeDocument/2006/relationships/tags" Target="../tags/tag395.xml"/><Relationship Id="rId40" Type="http://schemas.openxmlformats.org/officeDocument/2006/relationships/tags" Target="../tags/tag398.xml"/><Relationship Id="rId45" Type="http://schemas.openxmlformats.org/officeDocument/2006/relationships/tags" Target="../tags/tag403.xml"/><Relationship Id="rId53" Type="http://schemas.openxmlformats.org/officeDocument/2006/relationships/tags" Target="../tags/tag411.xml"/><Relationship Id="rId58" Type="http://schemas.openxmlformats.org/officeDocument/2006/relationships/tags" Target="../tags/tag416.xml"/><Relationship Id="rId66" Type="http://schemas.openxmlformats.org/officeDocument/2006/relationships/tags" Target="../tags/tag424.xml"/><Relationship Id="rId5" Type="http://schemas.openxmlformats.org/officeDocument/2006/relationships/slideLayout" Target="../slideLayouts/slideLayout133.xml"/><Relationship Id="rId15" Type="http://schemas.openxmlformats.org/officeDocument/2006/relationships/slideLayout" Target="../slideLayouts/slideLayout143.xml"/><Relationship Id="rId23" Type="http://schemas.openxmlformats.org/officeDocument/2006/relationships/slideLayout" Target="../slideLayouts/slideLayout151.xml"/><Relationship Id="rId28" Type="http://schemas.openxmlformats.org/officeDocument/2006/relationships/slideLayout" Target="../slideLayouts/slideLayout156.xml"/><Relationship Id="rId36" Type="http://schemas.openxmlformats.org/officeDocument/2006/relationships/vmlDrawing" Target="../drawings/vmlDrawing5.vml"/><Relationship Id="rId49" Type="http://schemas.openxmlformats.org/officeDocument/2006/relationships/tags" Target="../tags/tag407.xml"/><Relationship Id="rId57" Type="http://schemas.openxmlformats.org/officeDocument/2006/relationships/tags" Target="../tags/tag415.xml"/><Relationship Id="rId61" Type="http://schemas.openxmlformats.org/officeDocument/2006/relationships/tags" Target="../tags/tag419.xml"/><Relationship Id="rId10" Type="http://schemas.openxmlformats.org/officeDocument/2006/relationships/slideLayout" Target="../slideLayouts/slideLayout138.xml"/><Relationship Id="rId19" Type="http://schemas.openxmlformats.org/officeDocument/2006/relationships/slideLayout" Target="../slideLayouts/slideLayout147.xml"/><Relationship Id="rId31" Type="http://schemas.openxmlformats.org/officeDocument/2006/relationships/slideLayout" Target="../slideLayouts/slideLayout159.xml"/><Relationship Id="rId44" Type="http://schemas.openxmlformats.org/officeDocument/2006/relationships/tags" Target="../tags/tag402.xml"/><Relationship Id="rId52" Type="http://schemas.openxmlformats.org/officeDocument/2006/relationships/tags" Target="../tags/tag410.xml"/><Relationship Id="rId60" Type="http://schemas.openxmlformats.org/officeDocument/2006/relationships/tags" Target="../tags/tag418.xml"/><Relationship Id="rId65" Type="http://schemas.openxmlformats.org/officeDocument/2006/relationships/tags" Target="../tags/tag423.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slideLayout" Target="../slideLayouts/slideLayout142.xml"/><Relationship Id="rId22" Type="http://schemas.openxmlformats.org/officeDocument/2006/relationships/slideLayout" Target="../slideLayouts/slideLayout150.xml"/><Relationship Id="rId27" Type="http://schemas.openxmlformats.org/officeDocument/2006/relationships/slideLayout" Target="../slideLayouts/slideLayout155.xml"/><Relationship Id="rId30" Type="http://schemas.openxmlformats.org/officeDocument/2006/relationships/slideLayout" Target="../slideLayouts/slideLayout158.xml"/><Relationship Id="rId35" Type="http://schemas.openxmlformats.org/officeDocument/2006/relationships/theme" Target="../theme/theme5.xml"/><Relationship Id="rId43" Type="http://schemas.openxmlformats.org/officeDocument/2006/relationships/tags" Target="../tags/tag401.xml"/><Relationship Id="rId48" Type="http://schemas.openxmlformats.org/officeDocument/2006/relationships/tags" Target="../tags/tag406.xml"/><Relationship Id="rId56" Type="http://schemas.openxmlformats.org/officeDocument/2006/relationships/tags" Target="../tags/tag414.xml"/><Relationship Id="rId64" Type="http://schemas.openxmlformats.org/officeDocument/2006/relationships/tags" Target="../tags/tag422.xml"/><Relationship Id="rId8" Type="http://schemas.openxmlformats.org/officeDocument/2006/relationships/slideLayout" Target="../slideLayouts/slideLayout136.xml"/><Relationship Id="rId51" Type="http://schemas.openxmlformats.org/officeDocument/2006/relationships/tags" Target="../tags/tag409.xml"/><Relationship Id="rId3" Type="http://schemas.openxmlformats.org/officeDocument/2006/relationships/slideLayout" Target="../slideLayouts/slideLayout131.xml"/><Relationship Id="rId12" Type="http://schemas.openxmlformats.org/officeDocument/2006/relationships/slideLayout" Target="../slideLayouts/slideLayout140.xml"/><Relationship Id="rId17" Type="http://schemas.openxmlformats.org/officeDocument/2006/relationships/slideLayout" Target="../slideLayouts/slideLayout145.xml"/><Relationship Id="rId25" Type="http://schemas.openxmlformats.org/officeDocument/2006/relationships/slideLayout" Target="../slideLayouts/slideLayout153.xml"/><Relationship Id="rId33" Type="http://schemas.openxmlformats.org/officeDocument/2006/relationships/slideLayout" Target="../slideLayouts/slideLayout161.xml"/><Relationship Id="rId38" Type="http://schemas.openxmlformats.org/officeDocument/2006/relationships/tags" Target="../tags/tag396.xml"/><Relationship Id="rId46" Type="http://schemas.openxmlformats.org/officeDocument/2006/relationships/tags" Target="../tags/tag404.xml"/><Relationship Id="rId59" Type="http://schemas.openxmlformats.org/officeDocument/2006/relationships/tags" Target="../tags/tag417.xml"/><Relationship Id="rId67" Type="http://schemas.openxmlformats.org/officeDocument/2006/relationships/oleObject" Target="../embeddings/oleObject4.bin"/><Relationship Id="rId20" Type="http://schemas.openxmlformats.org/officeDocument/2006/relationships/slideLayout" Target="../slideLayouts/slideLayout148.xml"/><Relationship Id="rId41" Type="http://schemas.openxmlformats.org/officeDocument/2006/relationships/tags" Target="../tags/tag399.xml"/><Relationship Id="rId54" Type="http://schemas.openxmlformats.org/officeDocument/2006/relationships/tags" Target="../tags/tag412.xml"/><Relationship Id="rId62" Type="http://schemas.openxmlformats.org/officeDocument/2006/relationships/tags" Target="../tags/tag4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aphicFrame>
        <p:nvGraphicFramePr>
          <p:cNvPr id="54" name="Objekt 53" hidden="1"/>
          <p:cNvGraphicFramePr>
            <a:graphicFrameLocks noChangeAspect="1"/>
          </p:cNvGraphicFramePr>
          <p:nvPr>
            <p:custDataLst>
              <p:tags r:id="rId37"/>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55204" name="think-cell Folie" r:id="rId66" imgW="216" imgH="216" progId="">
                  <p:embed/>
                </p:oleObj>
              </mc:Choice>
              <mc:Fallback>
                <p:oleObj name="think-cell Folie" r:id="rId66" imgW="216" imgH="216" progId="">
                  <p:embed/>
                  <p:pic>
                    <p:nvPicPr>
                      <p:cNvPr id="0" name="Picture 115"/>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cdtRectangle 115 Id3078"/>
          <p:cNvSpPr>
            <a:spLocks noGrp="1" noChangeArrowheads="1"/>
          </p:cNvSpPr>
          <p:nvPr>
            <p:ph type="title"/>
            <p:custDataLst>
              <p:tags r:id="rId38"/>
            </p:custDataLst>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9"/>
            </p:custDataLst>
          </p:nvPr>
        </p:nvSpPr>
        <p:spPr bwMode="auto">
          <a:xfrm>
            <a:off x="627063" y="1441451"/>
            <a:ext cx="8208962"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63"/>
            </p:custDataLst>
          </p:nvPr>
        </p:nvSpPr>
        <p:spPr bwMode="auto">
          <a:xfrm>
            <a:off x="0" y="6200774"/>
            <a:ext cx="12198350" cy="396875"/>
          </a:xfrm>
          <a:prstGeom prst="rect">
            <a:avLst/>
          </a:prstGeom>
          <a:noFill/>
          <a:ln w="9525">
            <a:noFill/>
            <a:miter lim="800000"/>
            <a:headEnd/>
            <a:tailEnd/>
          </a:ln>
          <a:effectLst/>
        </p:spPr>
        <p:txBody>
          <a:bodyPr lIns="626400" tIns="144000" rIns="3211200" bIns="0" anchor="ctr"/>
          <a:lstStyle/>
          <a:p>
            <a:r>
              <a:rPr lang="de-DE" sz="1000" b="1" dirty="0">
                <a:solidFill>
                  <a:srgbClr val="879BAA"/>
                </a:solidFill>
              </a:rPr>
              <a:t>© Siemens 2020</a:t>
            </a:r>
          </a:p>
        </p:txBody>
      </p:sp>
      <p:sp>
        <p:nvSpPr>
          <p:cNvPr id="64" name="cdtTextBox 12 Id17"/>
          <p:cNvSpPr txBox="1"/>
          <p:nvPr>
            <p:custDataLst>
              <p:tags r:id="rId64"/>
            </p:custDataLst>
          </p:nvPr>
        </p:nvSpPr>
        <p:spPr>
          <a:xfrm>
            <a:off x="0" y="6597650"/>
            <a:ext cx="3932230" cy="260350"/>
          </a:xfrm>
          <a:prstGeom prst="rect">
            <a:avLst/>
          </a:prstGeom>
          <a:noFill/>
        </p:spPr>
        <p:txBody>
          <a:bodyPr wrap="square" lIns="1908000" tIns="0" rIns="0" bIns="115200" rtlCol="0">
            <a:noAutofit/>
          </a:bodyPr>
          <a:lstStyle/>
          <a:p>
            <a:pPr>
              <a:lnSpc>
                <a:spcPct val="110000"/>
              </a:lnSpc>
              <a:spcBef>
                <a:spcPts val="0"/>
              </a:spcBef>
            </a:pPr>
            <a:r>
              <a:rPr lang="es-ES" sz="1000" noProof="0" dirty="0">
                <a:solidFill>
                  <a:srgbClr val="000000"/>
                </a:solidFill>
              </a:rPr>
              <a:t>Junio 2020</a:t>
            </a:r>
            <a:endParaRPr lang="de-DE" sz="1000" noProof="0" dirty="0">
              <a:solidFill>
                <a:srgbClr val="000000"/>
              </a:solidFill>
            </a:endParaRPr>
          </a:p>
        </p:txBody>
      </p:sp>
      <p:sp>
        <p:nvSpPr>
          <p:cNvPr id="65" name="cdtTextBox 11 Id18"/>
          <p:cNvSpPr txBox="1"/>
          <p:nvPr>
            <p:custDataLst>
              <p:tags r:id="rId65"/>
            </p:custDataLst>
          </p:nvPr>
        </p:nvSpPr>
        <p:spPr>
          <a:xfrm>
            <a:off x="0" y="6597650"/>
            <a:ext cx="1765285" cy="260350"/>
          </a:xfrm>
          <a:prstGeom prst="rect">
            <a:avLst/>
          </a:prstGeom>
          <a:noFill/>
        </p:spPr>
        <p:txBody>
          <a:bodyPr wrap="square" lIns="626400" tIns="0" rIns="0" bIns="115200" rtlCol="0" anchor="t" anchorCtr="0">
            <a:noAutofit/>
          </a:bodyPr>
          <a:lstStyle/>
          <a:p>
            <a:pPr>
              <a:lnSpc>
                <a:spcPct val="110000"/>
              </a:lnSpc>
              <a:spcBef>
                <a:spcPts val="0"/>
              </a:spcBef>
            </a:pPr>
            <a:r>
              <a:rPr lang="de-DE" sz="1000" noProof="0" dirty="0">
                <a:solidFill>
                  <a:srgbClr val="000000"/>
                </a:solidFill>
              </a:rPr>
              <a:t>Page </a:t>
            </a:r>
            <a:fld id="{91E7552C-A157-4A4F-8E99-698C0325FC94}" type="slidenum">
              <a:rPr lang="de-DE" sz="1000" noProof="0" smtClean="0">
                <a:solidFill>
                  <a:srgbClr val="000000"/>
                </a:solidFill>
              </a:rPr>
              <a:pPr>
                <a:lnSpc>
                  <a:spcPct val="110000"/>
                </a:lnSpc>
                <a:spcBef>
                  <a:spcPts val="0"/>
                </a:spcBef>
              </a:pPr>
              <a:t>‹Nº›</a:t>
            </a:fld>
            <a:endParaRPr lang="de-DE" sz="1000" noProof="0" dirty="0">
              <a:solidFill>
                <a:srgbClr val="000000"/>
              </a:solidFill>
            </a:endParaRPr>
          </a:p>
        </p:txBody>
      </p:sp>
      <p:grpSp>
        <p:nvGrpSpPr>
          <p:cNvPr id="67" name="Gruppieren 66"/>
          <p:cNvGrpSpPr/>
          <p:nvPr/>
        </p:nvGrpSpPr>
        <p:grpSpPr>
          <a:xfrm>
            <a:off x="-216000" y="-216000"/>
            <a:ext cx="12628800" cy="7290000"/>
            <a:chOff x="-216000" y="-216000"/>
            <a:chExt cx="12628800" cy="7290000"/>
          </a:xfrm>
        </p:grpSpPr>
        <p:cxnSp>
          <p:nvCxnSpPr>
            <p:cNvPr id="68" name="Gerade Verbindung 67"/>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55" name="Imagen 54">
            <a:extLst>
              <a:ext uri="{FF2B5EF4-FFF2-40B4-BE49-F238E27FC236}">
                <a16:creationId xmlns:a16="http://schemas.microsoft.com/office/drawing/2014/main" id="{F0BE2F08-A4D3-4F26-A7B9-1055591E167A}"/>
              </a:ext>
            </a:extLst>
          </p:cNvPr>
          <p:cNvPicPr>
            <a:picLocks noChangeAspect="1"/>
          </p:cNvPicPr>
          <p:nvPr userDrawn="1"/>
        </p:nvPicPr>
        <p:blipFill>
          <a:blip r:embed="rId68"/>
          <a:stretch>
            <a:fillRect/>
          </a:stretch>
        </p:blipFill>
        <p:spPr>
          <a:xfrm>
            <a:off x="9475709" y="487204"/>
            <a:ext cx="2103916" cy="795181"/>
          </a:xfrm>
          <a:prstGeom prst="rect">
            <a:avLst/>
          </a:prstGeom>
        </p:spPr>
      </p:pic>
      <p:pic>
        <p:nvPicPr>
          <p:cNvPr id="56" name="Imagen 55">
            <a:extLst>
              <a:ext uri="{FF2B5EF4-FFF2-40B4-BE49-F238E27FC236}">
                <a16:creationId xmlns:a16="http://schemas.microsoft.com/office/drawing/2014/main" id="{5F24CF02-8294-408F-9087-939712D87831}"/>
              </a:ext>
            </a:extLst>
          </p:cNvPr>
          <p:cNvPicPr>
            <a:picLocks noChangeAspect="1"/>
          </p:cNvPicPr>
          <p:nvPr userDrawn="1"/>
        </p:nvPicPr>
        <p:blipFill>
          <a:blip r:embed="rId69"/>
          <a:stretch>
            <a:fillRect/>
          </a:stretch>
        </p:blipFill>
        <p:spPr>
          <a:xfrm>
            <a:off x="9043395" y="5744371"/>
            <a:ext cx="3313505" cy="1252849"/>
          </a:xfrm>
          <a:prstGeom prst="rect">
            <a:avLst/>
          </a:prstGeom>
        </p:spPr>
      </p:pic>
    </p:spTree>
  </p:cSld>
  <p:clrMap bg1="lt1" tx1="dk1" bg2="lt2" tx2="dk2" accent1="accent1" accent2="accent2" accent3="accent3" accent4="accent4" accent5="accent5" accent6="accent6" hlink="hlink" folHlink="folHlink"/>
  <p:sldLayoutIdLst>
    <p:sldLayoutId id="2147483700" r:id="rId1"/>
    <p:sldLayoutId id="2147483716" r:id="rId2"/>
    <p:sldLayoutId id="2147483702" r:id="rId3"/>
    <p:sldLayoutId id="2147483708" r:id="rId4"/>
    <p:sldLayoutId id="2147483709" r:id="rId5"/>
    <p:sldLayoutId id="2147483710" r:id="rId6"/>
    <p:sldLayoutId id="2147483711" r:id="rId7"/>
    <p:sldLayoutId id="2147483703" r:id="rId8"/>
    <p:sldLayoutId id="2147483679" r:id="rId9"/>
    <p:sldLayoutId id="2147483695" r:id="rId10"/>
    <p:sldLayoutId id="2147483705" r:id="rId11"/>
    <p:sldLayoutId id="2147483706" r:id="rId12"/>
    <p:sldLayoutId id="2147483721" r:id="rId13"/>
    <p:sldLayoutId id="2147483722" r:id="rId14"/>
    <p:sldLayoutId id="2147483724" r:id="rId15"/>
    <p:sldLayoutId id="2147483713" r:id="rId16"/>
    <p:sldLayoutId id="2147483719" r:id="rId17"/>
    <p:sldLayoutId id="2147483712" r:id="rId18"/>
    <p:sldLayoutId id="2147483670" r:id="rId19"/>
    <p:sldLayoutId id="2147483692" r:id="rId20"/>
    <p:sldLayoutId id="2147483696" r:id="rId21"/>
    <p:sldLayoutId id="2147483707" r:id="rId22"/>
    <p:sldLayoutId id="2147483715" r:id="rId23"/>
    <p:sldLayoutId id="2147483683" r:id="rId24"/>
    <p:sldLayoutId id="2147483681" r:id="rId25"/>
    <p:sldLayoutId id="2147483697" r:id="rId26"/>
    <p:sldLayoutId id="2147483691" r:id="rId27"/>
    <p:sldLayoutId id="2147483693" r:id="rId28"/>
    <p:sldLayoutId id="2147483684" r:id="rId29"/>
    <p:sldLayoutId id="2147483685" r:id="rId30"/>
    <p:sldLayoutId id="2147483694" r:id="rId31"/>
    <p:sldLayoutId id="2147483686" r:id="rId32"/>
    <p:sldLayoutId id="2147483688" r:id="rId33"/>
    <p:sldLayoutId id="2147483704"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rtl="0" fontAlgn="base">
        <a:spcBef>
          <a:spcPct val="0"/>
        </a:spcBef>
        <a:spcAft>
          <a:spcPct val="0"/>
        </a:spcAft>
        <a:defRPr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Arial" charset="-128"/>
        </a:defRPr>
      </a:lvl2pPr>
      <a:lvl3pPr algn="l" rtl="0" fontAlgn="base">
        <a:spcBef>
          <a:spcPct val="0"/>
        </a:spcBef>
        <a:spcAft>
          <a:spcPct val="0"/>
        </a:spcAft>
        <a:defRPr sz="2000" b="1">
          <a:solidFill>
            <a:schemeClr val="tx1"/>
          </a:solidFill>
          <a:latin typeface="Arial" charset="0"/>
          <a:ea typeface="Arial" charset="-128"/>
        </a:defRPr>
      </a:lvl3pPr>
      <a:lvl4pPr algn="l" rtl="0" fontAlgn="base">
        <a:spcBef>
          <a:spcPct val="0"/>
        </a:spcBef>
        <a:spcAft>
          <a:spcPct val="0"/>
        </a:spcAft>
        <a:defRPr sz="2000" b="1">
          <a:solidFill>
            <a:schemeClr val="tx1"/>
          </a:solidFill>
          <a:latin typeface="Arial" charset="0"/>
          <a:ea typeface="Arial" charset="-128"/>
        </a:defRPr>
      </a:lvl4pPr>
      <a:lvl5pPr algn="l" rtl="0" fontAlgn="base">
        <a:spcBef>
          <a:spcPct val="0"/>
        </a:spcBef>
        <a:spcAft>
          <a:spcPct val="0"/>
        </a:spcAft>
        <a:defRPr sz="2000" b="1">
          <a:solidFill>
            <a:schemeClr val="tx1"/>
          </a:solidFill>
          <a:latin typeface="Arial" charset="0"/>
          <a:ea typeface="Arial" charset="-128"/>
        </a:defRPr>
      </a:lvl5pPr>
      <a:lvl6pPr marL="457200" algn="l" rtl="0" eaLnBrk="1" fontAlgn="base" hangingPunct="1">
        <a:spcBef>
          <a:spcPct val="0"/>
        </a:spcBef>
        <a:spcAft>
          <a:spcPct val="0"/>
        </a:spcAft>
        <a:defRPr sz="2000" b="1">
          <a:solidFill>
            <a:schemeClr val="tx1"/>
          </a:solidFill>
          <a:latin typeface="Arial" charset="0"/>
          <a:ea typeface="Arial" charset="0"/>
        </a:defRPr>
      </a:lvl6pPr>
      <a:lvl7pPr marL="914400" algn="l" rtl="0" eaLnBrk="1" fontAlgn="base" hangingPunct="1">
        <a:spcBef>
          <a:spcPct val="0"/>
        </a:spcBef>
        <a:spcAft>
          <a:spcPct val="0"/>
        </a:spcAft>
        <a:defRPr sz="2000" b="1">
          <a:solidFill>
            <a:schemeClr val="tx1"/>
          </a:solidFill>
          <a:latin typeface="Arial" charset="0"/>
          <a:ea typeface="Arial" charset="0"/>
        </a:defRPr>
      </a:lvl7pPr>
      <a:lvl8pPr marL="1371600" algn="l" rtl="0" eaLnBrk="1" fontAlgn="base" hangingPunct="1">
        <a:spcBef>
          <a:spcPct val="0"/>
        </a:spcBef>
        <a:spcAft>
          <a:spcPct val="0"/>
        </a:spcAft>
        <a:defRPr sz="2000" b="1">
          <a:solidFill>
            <a:schemeClr val="tx1"/>
          </a:solidFill>
          <a:latin typeface="Arial" charset="0"/>
          <a:ea typeface="Arial" charset="0"/>
        </a:defRPr>
      </a:lvl8pPr>
      <a:lvl9pPr marL="1828800" algn="l" rtl="0" eaLnBrk="1" fontAlgn="base" hangingPunct="1">
        <a:spcBef>
          <a:spcPct val="0"/>
        </a:spcBef>
        <a:spcAft>
          <a:spcPct val="0"/>
        </a:spcAft>
        <a:defRPr sz="2000" b="1">
          <a:solidFill>
            <a:schemeClr val="tx1"/>
          </a:solidFill>
          <a:latin typeface="Arial" charset="0"/>
          <a:ea typeface="Arial"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775"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8163"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550" indent="-177800"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aphicFrame>
        <p:nvGraphicFramePr>
          <p:cNvPr id="54" name="Objekt 53" hidden="1"/>
          <p:cNvGraphicFramePr>
            <a:graphicFrameLocks noChangeAspect="1"/>
          </p:cNvGraphicFramePr>
          <p:nvPr>
            <p:custDataLst>
              <p:tags r:id="rId37"/>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41145" name="think-cell Folie" r:id="rId66" imgW="216" imgH="216" progId="">
                  <p:embed/>
                </p:oleObj>
              </mc:Choice>
              <mc:Fallback>
                <p:oleObj name="think-cell Folie" r:id="rId66" imgW="216" imgH="216" progId="">
                  <p:embed/>
                  <p:pic>
                    <p:nvPicPr>
                      <p:cNvPr id="54" name="Objekt 53" hidden="1"/>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cdtRectangle 115 Id3078"/>
          <p:cNvSpPr>
            <a:spLocks noGrp="1" noChangeArrowheads="1"/>
          </p:cNvSpPr>
          <p:nvPr>
            <p:ph type="title"/>
            <p:custDataLst>
              <p:tags r:id="rId38"/>
            </p:custDataLst>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9"/>
            </p:custDataLst>
          </p:nvPr>
        </p:nvSpPr>
        <p:spPr bwMode="auto">
          <a:xfrm>
            <a:off x="627063" y="1441451"/>
            <a:ext cx="8208962"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63"/>
            </p:custDataLst>
          </p:nvPr>
        </p:nvSpPr>
        <p:spPr bwMode="auto">
          <a:xfrm>
            <a:off x="0" y="6200774"/>
            <a:ext cx="12198350" cy="396875"/>
          </a:xfrm>
          <a:prstGeom prst="rect">
            <a:avLst/>
          </a:prstGeom>
          <a:noFill/>
          <a:ln w="9525">
            <a:noFill/>
            <a:miter lim="800000"/>
            <a:headEnd/>
            <a:tailEnd/>
          </a:ln>
          <a:effectLst/>
        </p:spPr>
        <p:txBody>
          <a:bodyPr lIns="626400" tIns="144000" rIns="3211200" bIns="0" anchor="ctr"/>
          <a:lstStyle/>
          <a:p>
            <a:r>
              <a:rPr lang="de-DE" sz="1000" b="1" dirty="0">
                <a:solidFill>
                  <a:srgbClr val="879BAA"/>
                </a:solidFill>
              </a:rPr>
              <a:t>© Siemens 2020</a:t>
            </a:r>
          </a:p>
        </p:txBody>
      </p:sp>
      <p:sp>
        <p:nvSpPr>
          <p:cNvPr id="64" name="cdtTextBox 12 Id17"/>
          <p:cNvSpPr txBox="1"/>
          <p:nvPr>
            <p:custDataLst>
              <p:tags r:id="rId64"/>
            </p:custDataLst>
          </p:nvPr>
        </p:nvSpPr>
        <p:spPr>
          <a:xfrm>
            <a:off x="0" y="6597650"/>
            <a:ext cx="3932230" cy="260350"/>
          </a:xfrm>
          <a:prstGeom prst="rect">
            <a:avLst/>
          </a:prstGeom>
          <a:noFill/>
        </p:spPr>
        <p:txBody>
          <a:bodyPr wrap="square" lIns="1908000" tIns="0" rIns="0" bIns="115200" rtlCol="0">
            <a:noAutofit/>
          </a:bodyPr>
          <a:lstStyle/>
          <a:p>
            <a:pPr>
              <a:lnSpc>
                <a:spcPct val="110000"/>
              </a:lnSpc>
              <a:spcBef>
                <a:spcPts val="0"/>
              </a:spcBef>
            </a:pPr>
            <a:r>
              <a:rPr lang="es-ES" sz="1000" noProof="0" dirty="0">
                <a:solidFill>
                  <a:srgbClr val="000000"/>
                </a:solidFill>
              </a:rPr>
              <a:t>Junio 2020</a:t>
            </a:r>
            <a:endParaRPr lang="de-DE" sz="1000" noProof="0" dirty="0">
              <a:solidFill>
                <a:srgbClr val="000000"/>
              </a:solidFill>
            </a:endParaRPr>
          </a:p>
        </p:txBody>
      </p:sp>
      <p:sp>
        <p:nvSpPr>
          <p:cNvPr id="65" name="cdtTextBox 11 Id18"/>
          <p:cNvSpPr txBox="1"/>
          <p:nvPr>
            <p:custDataLst>
              <p:tags r:id="rId65"/>
            </p:custDataLst>
          </p:nvPr>
        </p:nvSpPr>
        <p:spPr>
          <a:xfrm>
            <a:off x="0" y="6597650"/>
            <a:ext cx="1765285" cy="260350"/>
          </a:xfrm>
          <a:prstGeom prst="rect">
            <a:avLst/>
          </a:prstGeom>
          <a:noFill/>
        </p:spPr>
        <p:txBody>
          <a:bodyPr wrap="square" lIns="626400" tIns="0" rIns="0" bIns="115200" rtlCol="0" anchor="t" anchorCtr="0">
            <a:noAutofit/>
          </a:bodyPr>
          <a:lstStyle/>
          <a:p>
            <a:pPr>
              <a:lnSpc>
                <a:spcPct val="110000"/>
              </a:lnSpc>
              <a:spcBef>
                <a:spcPts val="0"/>
              </a:spcBef>
            </a:pPr>
            <a:r>
              <a:rPr lang="de-DE" sz="1000" noProof="0" dirty="0">
                <a:solidFill>
                  <a:srgbClr val="000000"/>
                </a:solidFill>
              </a:rPr>
              <a:t>Page </a:t>
            </a:r>
            <a:fld id="{91E7552C-A157-4A4F-8E99-698C0325FC94}" type="slidenum">
              <a:rPr lang="de-DE" sz="1000" noProof="0" smtClean="0">
                <a:solidFill>
                  <a:srgbClr val="000000"/>
                </a:solidFill>
              </a:rPr>
              <a:pPr>
                <a:lnSpc>
                  <a:spcPct val="110000"/>
                </a:lnSpc>
                <a:spcBef>
                  <a:spcPts val="0"/>
                </a:spcBef>
              </a:pPr>
              <a:t>‹Nº›</a:t>
            </a:fld>
            <a:endParaRPr lang="de-DE" sz="1000" noProof="0" dirty="0">
              <a:solidFill>
                <a:srgbClr val="000000"/>
              </a:solidFill>
            </a:endParaRPr>
          </a:p>
        </p:txBody>
      </p:sp>
      <p:grpSp>
        <p:nvGrpSpPr>
          <p:cNvPr id="67" name="Gruppieren 66"/>
          <p:cNvGrpSpPr/>
          <p:nvPr/>
        </p:nvGrpSpPr>
        <p:grpSpPr>
          <a:xfrm>
            <a:off x="-216000" y="-216000"/>
            <a:ext cx="12628800" cy="7290000"/>
            <a:chOff x="-216000" y="-216000"/>
            <a:chExt cx="12628800" cy="7290000"/>
          </a:xfrm>
        </p:grpSpPr>
        <p:cxnSp>
          <p:nvCxnSpPr>
            <p:cNvPr id="68" name="Gerade Verbindung 67"/>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pic>
        <p:nvPicPr>
          <p:cNvPr id="55" name="Imagen 54">
            <a:extLst>
              <a:ext uri="{FF2B5EF4-FFF2-40B4-BE49-F238E27FC236}">
                <a16:creationId xmlns:a16="http://schemas.microsoft.com/office/drawing/2014/main" id="{7C5BF23B-24FB-4A27-A828-8FFB8EC87528}"/>
              </a:ext>
            </a:extLst>
          </p:cNvPr>
          <p:cNvPicPr>
            <a:picLocks noChangeAspect="1"/>
          </p:cNvPicPr>
          <p:nvPr userDrawn="1"/>
        </p:nvPicPr>
        <p:blipFill>
          <a:blip r:embed="rId68"/>
          <a:stretch>
            <a:fillRect/>
          </a:stretch>
        </p:blipFill>
        <p:spPr>
          <a:xfrm>
            <a:off x="9475709" y="487204"/>
            <a:ext cx="2103916" cy="795181"/>
          </a:xfrm>
          <a:prstGeom prst="rect">
            <a:avLst/>
          </a:prstGeom>
        </p:spPr>
      </p:pic>
      <p:pic>
        <p:nvPicPr>
          <p:cNvPr id="56" name="Imagen 55">
            <a:extLst>
              <a:ext uri="{FF2B5EF4-FFF2-40B4-BE49-F238E27FC236}">
                <a16:creationId xmlns:a16="http://schemas.microsoft.com/office/drawing/2014/main" id="{02D93A4D-D731-4D5F-87EC-A1A36076EC6C}"/>
              </a:ext>
            </a:extLst>
          </p:cNvPr>
          <p:cNvPicPr>
            <a:picLocks noChangeAspect="1"/>
          </p:cNvPicPr>
          <p:nvPr userDrawn="1"/>
        </p:nvPicPr>
        <p:blipFill>
          <a:blip r:embed="rId69"/>
          <a:stretch>
            <a:fillRect/>
          </a:stretch>
        </p:blipFill>
        <p:spPr>
          <a:xfrm>
            <a:off x="9051503" y="5812555"/>
            <a:ext cx="3313505" cy="1252849"/>
          </a:xfrm>
          <a:prstGeom prst="rect">
            <a:avLst/>
          </a:prstGeom>
        </p:spPr>
      </p:pic>
    </p:spTree>
    <p:extLst>
      <p:ext uri="{BB962C8B-B14F-4D97-AF65-F5344CB8AC3E}">
        <p14:creationId xmlns:p14="http://schemas.microsoft.com/office/powerpoint/2010/main" val="782836362"/>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 id="2147483756" r:id="rId31"/>
    <p:sldLayoutId id="2147483757" r:id="rId32"/>
    <p:sldLayoutId id="2147483758" r:id="rId33"/>
    <p:sldLayoutId id="2147483759"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rtl="0" fontAlgn="base">
        <a:spcBef>
          <a:spcPct val="0"/>
        </a:spcBef>
        <a:spcAft>
          <a:spcPct val="0"/>
        </a:spcAft>
        <a:defRPr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Arial" charset="-128"/>
        </a:defRPr>
      </a:lvl2pPr>
      <a:lvl3pPr algn="l" rtl="0" fontAlgn="base">
        <a:spcBef>
          <a:spcPct val="0"/>
        </a:spcBef>
        <a:spcAft>
          <a:spcPct val="0"/>
        </a:spcAft>
        <a:defRPr sz="2000" b="1">
          <a:solidFill>
            <a:schemeClr val="tx1"/>
          </a:solidFill>
          <a:latin typeface="Arial" charset="0"/>
          <a:ea typeface="Arial" charset="-128"/>
        </a:defRPr>
      </a:lvl3pPr>
      <a:lvl4pPr algn="l" rtl="0" fontAlgn="base">
        <a:spcBef>
          <a:spcPct val="0"/>
        </a:spcBef>
        <a:spcAft>
          <a:spcPct val="0"/>
        </a:spcAft>
        <a:defRPr sz="2000" b="1">
          <a:solidFill>
            <a:schemeClr val="tx1"/>
          </a:solidFill>
          <a:latin typeface="Arial" charset="0"/>
          <a:ea typeface="Arial" charset="-128"/>
        </a:defRPr>
      </a:lvl4pPr>
      <a:lvl5pPr algn="l" rtl="0" fontAlgn="base">
        <a:spcBef>
          <a:spcPct val="0"/>
        </a:spcBef>
        <a:spcAft>
          <a:spcPct val="0"/>
        </a:spcAft>
        <a:defRPr sz="2000" b="1">
          <a:solidFill>
            <a:schemeClr val="tx1"/>
          </a:solidFill>
          <a:latin typeface="Arial" charset="0"/>
          <a:ea typeface="Arial" charset="-128"/>
        </a:defRPr>
      </a:lvl5pPr>
      <a:lvl6pPr marL="457200" algn="l" rtl="0" eaLnBrk="1" fontAlgn="base" hangingPunct="1">
        <a:spcBef>
          <a:spcPct val="0"/>
        </a:spcBef>
        <a:spcAft>
          <a:spcPct val="0"/>
        </a:spcAft>
        <a:defRPr sz="2000" b="1">
          <a:solidFill>
            <a:schemeClr val="tx1"/>
          </a:solidFill>
          <a:latin typeface="Arial" charset="0"/>
          <a:ea typeface="Arial" charset="0"/>
        </a:defRPr>
      </a:lvl6pPr>
      <a:lvl7pPr marL="914400" algn="l" rtl="0" eaLnBrk="1" fontAlgn="base" hangingPunct="1">
        <a:spcBef>
          <a:spcPct val="0"/>
        </a:spcBef>
        <a:spcAft>
          <a:spcPct val="0"/>
        </a:spcAft>
        <a:defRPr sz="2000" b="1">
          <a:solidFill>
            <a:schemeClr val="tx1"/>
          </a:solidFill>
          <a:latin typeface="Arial" charset="0"/>
          <a:ea typeface="Arial" charset="0"/>
        </a:defRPr>
      </a:lvl7pPr>
      <a:lvl8pPr marL="1371600" algn="l" rtl="0" eaLnBrk="1" fontAlgn="base" hangingPunct="1">
        <a:spcBef>
          <a:spcPct val="0"/>
        </a:spcBef>
        <a:spcAft>
          <a:spcPct val="0"/>
        </a:spcAft>
        <a:defRPr sz="2000" b="1">
          <a:solidFill>
            <a:schemeClr val="tx1"/>
          </a:solidFill>
          <a:latin typeface="Arial" charset="0"/>
          <a:ea typeface="Arial" charset="0"/>
        </a:defRPr>
      </a:lvl8pPr>
      <a:lvl9pPr marL="1828800" algn="l" rtl="0" eaLnBrk="1" fontAlgn="base" hangingPunct="1">
        <a:spcBef>
          <a:spcPct val="0"/>
        </a:spcBef>
        <a:spcAft>
          <a:spcPct val="0"/>
        </a:spcAft>
        <a:defRPr sz="2000" b="1">
          <a:solidFill>
            <a:schemeClr val="tx1"/>
          </a:solidFill>
          <a:latin typeface="Arial" charset="0"/>
          <a:ea typeface="Arial"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775"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8163"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550" indent="-177800"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aphicFrame>
        <p:nvGraphicFramePr>
          <p:cNvPr id="54" name="Objekt 53" hidden="1"/>
          <p:cNvGraphicFramePr>
            <a:graphicFrameLocks noChangeAspect="1"/>
          </p:cNvGraphicFramePr>
          <p:nvPr>
            <p:custDataLst>
              <p:tags r:id="rId33"/>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51381" name="think-cell Folie" r:id="rId62" imgW="216" imgH="216" progId="">
                  <p:embed/>
                </p:oleObj>
              </mc:Choice>
              <mc:Fallback>
                <p:oleObj name="think-cell Folie" r:id="rId62" imgW="216" imgH="216" progId="">
                  <p:embed/>
                  <p:pic>
                    <p:nvPicPr>
                      <p:cNvPr id="54" name="Objekt 53" hidden="1"/>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cdtRectangle 115 Id3078"/>
          <p:cNvSpPr>
            <a:spLocks noGrp="1" noChangeArrowheads="1"/>
          </p:cNvSpPr>
          <p:nvPr>
            <p:ph type="title"/>
            <p:custDataLst>
              <p:tags r:id="rId34"/>
            </p:custDataLst>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5"/>
            </p:custDataLst>
          </p:nvPr>
        </p:nvSpPr>
        <p:spPr bwMode="auto">
          <a:xfrm>
            <a:off x="627063" y="1441451"/>
            <a:ext cx="8208962"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3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3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3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3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59"/>
            </p:custDataLst>
          </p:nvPr>
        </p:nvSpPr>
        <p:spPr bwMode="auto">
          <a:xfrm>
            <a:off x="0" y="6200774"/>
            <a:ext cx="12198350" cy="396875"/>
          </a:xfrm>
          <a:prstGeom prst="rect">
            <a:avLst/>
          </a:prstGeom>
          <a:noFill/>
          <a:ln w="9525">
            <a:noFill/>
            <a:miter lim="800000"/>
            <a:headEnd/>
            <a:tailEnd/>
          </a:ln>
          <a:effectLst/>
        </p:spPr>
        <p:txBody>
          <a:bodyPr lIns="626400" tIns="144000" rIns="3211200" bIns="0" anchor="ctr"/>
          <a:lstStyle/>
          <a:p>
            <a:r>
              <a:rPr lang="de-DE" sz="1000" b="1" dirty="0">
                <a:solidFill>
                  <a:srgbClr val="879BAA"/>
                </a:solidFill>
              </a:rPr>
              <a:t>© Siemens 2020</a:t>
            </a:r>
          </a:p>
        </p:txBody>
      </p:sp>
      <p:sp>
        <p:nvSpPr>
          <p:cNvPr id="65" name="cdtTextBox 11 Id18"/>
          <p:cNvSpPr txBox="1"/>
          <p:nvPr>
            <p:custDataLst>
              <p:tags r:id="rId60"/>
            </p:custDataLst>
          </p:nvPr>
        </p:nvSpPr>
        <p:spPr>
          <a:xfrm>
            <a:off x="0" y="6597650"/>
            <a:ext cx="1765285" cy="260350"/>
          </a:xfrm>
          <a:prstGeom prst="rect">
            <a:avLst/>
          </a:prstGeom>
          <a:noFill/>
        </p:spPr>
        <p:txBody>
          <a:bodyPr wrap="square" lIns="626400" tIns="0" rIns="0" bIns="115200" rtlCol="0" anchor="t" anchorCtr="0">
            <a:noAutofit/>
          </a:bodyPr>
          <a:lstStyle/>
          <a:p>
            <a:pPr>
              <a:lnSpc>
                <a:spcPct val="110000"/>
              </a:lnSpc>
              <a:spcBef>
                <a:spcPts val="0"/>
              </a:spcBef>
            </a:pPr>
            <a:r>
              <a:rPr lang="de-DE" sz="1000" noProof="0" dirty="0">
                <a:solidFill>
                  <a:srgbClr val="000000"/>
                </a:solidFill>
              </a:rPr>
              <a:t>Page </a:t>
            </a:r>
            <a:fld id="{91E7552C-A157-4A4F-8E99-698C0325FC94}" type="slidenum">
              <a:rPr lang="de-DE" sz="1000" noProof="0" smtClean="0">
                <a:solidFill>
                  <a:srgbClr val="000000"/>
                </a:solidFill>
              </a:rPr>
              <a:pPr>
                <a:lnSpc>
                  <a:spcPct val="110000"/>
                </a:lnSpc>
                <a:spcBef>
                  <a:spcPts val="0"/>
                </a:spcBef>
              </a:pPr>
              <a:t>‹Nº›</a:t>
            </a:fld>
            <a:endParaRPr lang="de-DE" sz="1000" noProof="0" dirty="0">
              <a:solidFill>
                <a:srgbClr val="000000"/>
              </a:solidFill>
            </a:endParaRPr>
          </a:p>
        </p:txBody>
      </p:sp>
      <p:sp>
        <p:nvSpPr>
          <p:cNvPr id="66" name="cdtTextBox 13 Id19"/>
          <p:cNvSpPr txBox="1"/>
          <p:nvPr>
            <p:custDataLst>
              <p:tags r:id="rId61"/>
            </p:custDataLst>
          </p:nvPr>
        </p:nvSpPr>
        <p:spPr>
          <a:xfrm>
            <a:off x="3787765" y="6597650"/>
            <a:ext cx="8410584" cy="260350"/>
          </a:xfrm>
          <a:prstGeom prst="rect">
            <a:avLst/>
          </a:prstGeom>
          <a:noFill/>
        </p:spPr>
        <p:txBody>
          <a:bodyPr wrap="square" lIns="0" tIns="0" rIns="482400" bIns="115200" rtlCol="0">
            <a:noAutofit/>
          </a:bodyPr>
          <a:lstStyle/>
          <a:p>
            <a:pPr algn="r">
              <a:lnSpc>
                <a:spcPct val="110000"/>
              </a:lnSpc>
              <a:spcBef>
                <a:spcPts val="0"/>
              </a:spcBef>
            </a:pPr>
            <a:r>
              <a:rPr lang="de-DE" sz="1000" noProof="0" dirty="0">
                <a:solidFill>
                  <a:srgbClr val="000000"/>
                </a:solidFill>
              </a:rPr>
              <a:t>siemens.es</a:t>
            </a:r>
          </a:p>
        </p:txBody>
      </p:sp>
      <p:grpSp>
        <p:nvGrpSpPr>
          <p:cNvPr id="67" name="Gruppieren 66"/>
          <p:cNvGrpSpPr/>
          <p:nvPr/>
        </p:nvGrpSpPr>
        <p:grpSpPr>
          <a:xfrm>
            <a:off x="-216000" y="-216000"/>
            <a:ext cx="12628800" cy="7290000"/>
            <a:chOff x="-216000" y="-216000"/>
            <a:chExt cx="12628800" cy="7290000"/>
          </a:xfrm>
        </p:grpSpPr>
        <p:cxnSp>
          <p:nvCxnSpPr>
            <p:cNvPr id="68" name="Gerade Verbindung 67"/>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169815660"/>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786" r:id="rId26"/>
    <p:sldLayoutId id="2147483787" r:id="rId27"/>
    <p:sldLayoutId id="2147483788" r:id="rId28"/>
    <p:sldLayoutId id="2147483789" r:id="rId29"/>
    <p:sldLayoutId id="2147483790" r:id="rId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rtl="0" fontAlgn="base">
        <a:spcBef>
          <a:spcPct val="0"/>
        </a:spcBef>
        <a:spcAft>
          <a:spcPct val="0"/>
        </a:spcAft>
        <a:defRPr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Arial" charset="-128"/>
        </a:defRPr>
      </a:lvl2pPr>
      <a:lvl3pPr algn="l" rtl="0" fontAlgn="base">
        <a:spcBef>
          <a:spcPct val="0"/>
        </a:spcBef>
        <a:spcAft>
          <a:spcPct val="0"/>
        </a:spcAft>
        <a:defRPr sz="2000" b="1">
          <a:solidFill>
            <a:schemeClr val="tx1"/>
          </a:solidFill>
          <a:latin typeface="Arial" charset="0"/>
          <a:ea typeface="Arial" charset="-128"/>
        </a:defRPr>
      </a:lvl3pPr>
      <a:lvl4pPr algn="l" rtl="0" fontAlgn="base">
        <a:spcBef>
          <a:spcPct val="0"/>
        </a:spcBef>
        <a:spcAft>
          <a:spcPct val="0"/>
        </a:spcAft>
        <a:defRPr sz="2000" b="1">
          <a:solidFill>
            <a:schemeClr val="tx1"/>
          </a:solidFill>
          <a:latin typeface="Arial" charset="0"/>
          <a:ea typeface="Arial" charset="-128"/>
        </a:defRPr>
      </a:lvl4pPr>
      <a:lvl5pPr algn="l" rtl="0" fontAlgn="base">
        <a:spcBef>
          <a:spcPct val="0"/>
        </a:spcBef>
        <a:spcAft>
          <a:spcPct val="0"/>
        </a:spcAft>
        <a:defRPr sz="2000" b="1">
          <a:solidFill>
            <a:schemeClr val="tx1"/>
          </a:solidFill>
          <a:latin typeface="Arial" charset="0"/>
          <a:ea typeface="Arial" charset="-128"/>
        </a:defRPr>
      </a:lvl5pPr>
      <a:lvl6pPr marL="457200" algn="l" rtl="0" eaLnBrk="1" fontAlgn="base" hangingPunct="1">
        <a:spcBef>
          <a:spcPct val="0"/>
        </a:spcBef>
        <a:spcAft>
          <a:spcPct val="0"/>
        </a:spcAft>
        <a:defRPr sz="2000" b="1">
          <a:solidFill>
            <a:schemeClr val="tx1"/>
          </a:solidFill>
          <a:latin typeface="Arial" charset="0"/>
          <a:ea typeface="Arial" charset="0"/>
        </a:defRPr>
      </a:lvl6pPr>
      <a:lvl7pPr marL="914400" algn="l" rtl="0" eaLnBrk="1" fontAlgn="base" hangingPunct="1">
        <a:spcBef>
          <a:spcPct val="0"/>
        </a:spcBef>
        <a:spcAft>
          <a:spcPct val="0"/>
        </a:spcAft>
        <a:defRPr sz="2000" b="1">
          <a:solidFill>
            <a:schemeClr val="tx1"/>
          </a:solidFill>
          <a:latin typeface="Arial" charset="0"/>
          <a:ea typeface="Arial" charset="0"/>
        </a:defRPr>
      </a:lvl7pPr>
      <a:lvl8pPr marL="1371600" algn="l" rtl="0" eaLnBrk="1" fontAlgn="base" hangingPunct="1">
        <a:spcBef>
          <a:spcPct val="0"/>
        </a:spcBef>
        <a:spcAft>
          <a:spcPct val="0"/>
        </a:spcAft>
        <a:defRPr sz="2000" b="1">
          <a:solidFill>
            <a:schemeClr val="tx1"/>
          </a:solidFill>
          <a:latin typeface="Arial" charset="0"/>
          <a:ea typeface="Arial" charset="0"/>
        </a:defRPr>
      </a:lvl8pPr>
      <a:lvl9pPr marL="1828800" algn="l" rtl="0" eaLnBrk="1" fontAlgn="base" hangingPunct="1">
        <a:spcBef>
          <a:spcPct val="0"/>
        </a:spcBef>
        <a:spcAft>
          <a:spcPct val="0"/>
        </a:spcAft>
        <a:defRPr sz="2000" b="1">
          <a:solidFill>
            <a:schemeClr val="tx1"/>
          </a:solidFill>
          <a:latin typeface="Arial" charset="0"/>
          <a:ea typeface="Arial"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775"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8163"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550" indent="-177800"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aphicFrame>
        <p:nvGraphicFramePr>
          <p:cNvPr id="54" name="Objekt 53" hidden="1"/>
          <p:cNvGraphicFramePr>
            <a:graphicFrameLocks noChangeAspect="1"/>
          </p:cNvGraphicFramePr>
          <p:nvPr>
            <p:custDataLst>
              <p:tags r:id="rId33"/>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62606" name="think-cell Folie" r:id="rId63" imgW="216" imgH="216" progId="">
                  <p:embed/>
                </p:oleObj>
              </mc:Choice>
              <mc:Fallback>
                <p:oleObj name="think-cell Folie" r:id="rId63" imgW="216" imgH="216" progId="">
                  <p:embed/>
                  <p:pic>
                    <p:nvPicPr>
                      <p:cNvPr id="54" name="Objekt 53" hidden="1"/>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cdtRectangle 115 Id3078"/>
          <p:cNvSpPr>
            <a:spLocks noGrp="1" noChangeArrowheads="1"/>
          </p:cNvSpPr>
          <p:nvPr>
            <p:ph type="title"/>
            <p:custDataLst>
              <p:tags r:id="rId34"/>
            </p:custDataLst>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5"/>
            </p:custDataLst>
          </p:nvPr>
        </p:nvSpPr>
        <p:spPr bwMode="auto">
          <a:xfrm>
            <a:off x="627063" y="1441451"/>
            <a:ext cx="8208962"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3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3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3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3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59"/>
            </p:custDataLst>
          </p:nvPr>
        </p:nvSpPr>
        <p:spPr bwMode="auto">
          <a:xfrm>
            <a:off x="0" y="6200774"/>
            <a:ext cx="12198350" cy="396875"/>
          </a:xfrm>
          <a:prstGeom prst="rect">
            <a:avLst/>
          </a:prstGeom>
          <a:noFill/>
          <a:ln w="9525">
            <a:noFill/>
            <a:miter lim="800000"/>
            <a:headEnd/>
            <a:tailEnd/>
          </a:ln>
          <a:effectLst/>
        </p:spPr>
        <p:txBody>
          <a:bodyPr lIns="626400" tIns="144000" rIns="3211200" bIns="0" anchor="ctr"/>
          <a:lstStyle/>
          <a:p>
            <a:r>
              <a:rPr lang="de-DE" sz="1000" b="1" dirty="0">
                <a:solidFill>
                  <a:srgbClr val="879BAA"/>
                </a:solidFill>
              </a:rPr>
              <a:t>© Siemens AG 2019</a:t>
            </a:r>
          </a:p>
        </p:txBody>
      </p:sp>
      <p:sp>
        <p:nvSpPr>
          <p:cNvPr id="64" name="cdtTextBox 12 Id17"/>
          <p:cNvSpPr txBox="1"/>
          <p:nvPr>
            <p:custDataLst>
              <p:tags r:id="rId60"/>
            </p:custDataLst>
          </p:nvPr>
        </p:nvSpPr>
        <p:spPr>
          <a:xfrm>
            <a:off x="0" y="6597650"/>
            <a:ext cx="3932230" cy="260350"/>
          </a:xfrm>
          <a:prstGeom prst="rect">
            <a:avLst/>
          </a:prstGeom>
          <a:noFill/>
        </p:spPr>
        <p:txBody>
          <a:bodyPr wrap="square" lIns="1908000" tIns="0" rIns="0" bIns="115200" rtlCol="0">
            <a:noAutofit/>
          </a:bodyPr>
          <a:lstStyle/>
          <a:p>
            <a:pPr>
              <a:lnSpc>
                <a:spcPct val="110000"/>
              </a:lnSpc>
              <a:spcBef>
                <a:spcPts val="0"/>
              </a:spcBef>
            </a:pPr>
            <a:r>
              <a:rPr lang="de-DE" sz="1000" noProof="0" dirty="0">
                <a:solidFill>
                  <a:srgbClr val="000000"/>
                </a:solidFill>
              </a:rPr>
              <a:t>April 2019</a:t>
            </a:r>
          </a:p>
        </p:txBody>
      </p:sp>
      <p:sp>
        <p:nvSpPr>
          <p:cNvPr id="65" name="cdtTextBox 11 Id18"/>
          <p:cNvSpPr txBox="1"/>
          <p:nvPr>
            <p:custDataLst>
              <p:tags r:id="rId61"/>
            </p:custDataLst>
          </p:nvPr>
        </p:nvSpPr>
        <p:spPr>
          <a:xfrm>
            <a:off x="0" y="6597650"/>
            <a:ext cx="1765285" cy="260350"/>
          </a:xfrm>
          <a:prstGeom prst="rect">
            <a:avLst/>
          </a:prstGeom>
          <a:noFill/>
        </p:spPr>
        <p:txBody>
          <a:bodyPr wrap="square" lIns="626400" tIns="0" rIns="0" bIns="115200" rtlCol="0" anchor="t" anchorCtr="0">
            <a:noAutofit/>
          </a:bodyPr>
          <a:lstStyle/>
          <a:p>
            <a:pPr>
              <a:lnSpc>
                <a:spcPct val="110000"/>
              </a:lnSpc>
              <a:spcBef>
                <a:spcPts val="0"/>
              </a:spcBef>
            </a:pPr>
            <a:r>
              <a:rPr lang="de-DE" sz="1000" noProof="0" dirty="0">
                <a:solidFill>
                  <a:srgbClr val="000000"/>
                </a:solidFill>
              </a:rPr>
              <a:t>Page </a:t>
            </a:r>
            <a:fld id="{91E7552C-A157-4A4F-8E99-698C0325FC94}" type="slidenum">
              <a:rPr lang="de-DE" sz="1000" noProof="0" smtClean="0">
                <a:solidFill>
                  <a:srgbClr val="000000"/>
                </a:solidFill>
              </a:rPr>
              <a:pPr>
                <a:lnSpc>
                  <a:spcPct val="110000"/>
                </a:lnSpc>
                <a:spcBef>
                  <a:spcPts val="0"/>
                </a:spcBef>
              </a:pPr>
              <a:t>‹Nº›</a:t>
            </a:fld>
            <a:endParaRPr lang="de-DE" sz="1000" noProof="0" dirty="0">
              <a:solidFill>
                <a:srgbClr val="000000"/>
              </a:solidFill>
            </a:endParaRPr>
          </a:p>
        </p:txBody>
      </p:sp>
      <p:sp>
        <p:nvSpPr>
          <p:cNvPr id="66" name="cdtTextBox 13 Id19"/>
          <p:cNvSpPr txBox="1"/>
          <p:nvPr>
            <p:custDataLst>
              <p:tags r:id="rId62"/>
            </p:custDataLst>
          </p:nvPr>
        </p:nvSpPr>
        <p:spPr>
          <a:xfrm>
            <a:off x="3787765" y="6597650"/>
            <a:ext cx="8410584" cy="260350"/>
          </a:xfrm>
          <a:prstGeom prst="rect">
            <a:avLst/>
          </a:prstGeom>
          <a:noFill/>
        </p:spPr>
        <p:txBody>
          <a:bodyPr wrap="square" lIns="0" tIns="0" rIns="482400" bIns="115200" rtlCol="0">
            <a:noAutofit/>
          </a:bodyPr>
          <a:lstStyle/>
          <a:p>
            <a:pPr algn="r">
              <a:lnSpc>
                <a:spcPct val="110000"/>
              </a:lnSpc>
              <a:spcBef>
                <a:spcPts val="0"/>
              </a:spcBef>
            </a:pPr>
            <a:r>
              <a:rPr lang="de-DE" sz="1000" noProof="0" dirty="0">
                <a:solidFill>
                  <a:srgbClr val="000000"/>
                </a:solidFill>
              </a:rPr>
              <a:t>siemens.com</a:t>
            </a:r>
          </a:p>
        </p:txBody>
      </p:sp>
      <p:grpSp>
        <p:nvGrpSpPr>
          <p:cNvPr id="67" name="Gruppieren 66"/>
          <p:cNvGrpSpPr/>
          <p:nvPr/>
        </p:nvGrpSpPr>
        <p:grpSpPr>
          <a:xfrm>
            <a:off x="-216000" y="-216000"/>
            <a:ext cx="12628800" cy="7290000"/>
            <a:chOff x="-216000" y="-216000"/>
            <a:chExt cx="12628800" cy="7290000"/>
          </a:xfrm>
        </p:grpSpPr>
        <p:cxnSp>
          <p:nvCxnSpPr>
            <p:cNvPr id="68" name="Gerade Verbindung 67"/>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19322125"/>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 id="2147483838" r:id="rId12"/>
    <p:sldLayoutId id="2147483839" r:id="rId13"/>
    <p:sldLayoutId id="2147483840" r:id="rId14"/>
    <p:sldLayoutId id="2147483841" r:id="rId15"/>
    <p:sldLayoutId id="2147483842" r:id="rId16"/>
    <p:sldLayoutId id="2147483843" r:id="rId17"/>
    <p:sldLayoutId id="2147483844" r:id="rId18"/>
    <p:sldLayoutId id="2147483845" r:id="rId19"/>
    <p:sldLayoutId id="2147483846" r:id="rId20"/>
    <p:sldLayoutId id="2147483847" r:id="rId21"/>
    <p:sldLayoutId id="2147483848" r:id="rId22"/>
    <p:sldLayoutId id="2147483849" r:id="rId23"/>
    <p:sldLayoutId id="2147483850" r:id="rId24"/>
    <p:sldLayoutId id="2147483851" r:id="rId25"/>
    <p:sldLayoutId id="2147483852" r:id="rId26"/>
    <p:sldLayoutId id="2147483853" r:id="rId27"/>
    <p:sldLayoutId id="2147483854" r:id="rId28"/>
    <p:sldLayoutId id="2147483855" r:id="rId29"/>
    <p:sldLayoutId id="2147483856" r:id="rId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rtl="0" fontAlgn="base">
        <a:spcBef>
          <a:spcPct val="0"/>
        </a:spcBef>
        <a:spcAft>
          <a:spcPct val="0"/>
        </a:spcAft>
        <a:defRPr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Arial" charset="-128"/>
        </a:defRPr>
      </a:lvl2pPr>
      <a:lvl3pPr algn="l" rtl="0" fontAlgn="base">
        <a:spcBef>
          <a:spcPct val="0"/>
        </a:spcBef>
        <a:spcAft>
          <a:spcPct val="0"/>
        </a:spcAft>
        <a:defRPr sz="2000" b="1">
          <a:solidFill>
            <a:schemeClr val="tx1"/>
          </a:solidFill>
          <a:latin typeface="Arial" charset="0"/>
          <a:ea typeface="Arial" charset="-128"/>
        </a:defRPr>
      </a:lvl3pPr>
      <a:lvl4pPr algn="l" rtl="0" fontAlgn="base">
        <a:spcBef>
          <a:spcPct val="0"/>
        </a:spcBef>
        <a:spcAft>
          <a:spcPct val="0"/>
        </a:spcAft>
        <a:defRPr sz="2000" b="1">
          <a:solidFill>
            <a:schemeClr val="tx1"/>
          </a:solidFill>
          <a:latin typeface="Arial" charset="0"/>
          <a:ea typeface="Arial" charset="-128"/>
        </a:defRPr>
      </a:lvl4pPr>
      <a:lvl5pPr algn="l" rtl="0" fontAlgn="base">
        <a:spcBef>
          <a:spcPct val="0"/>
        </a:spcBef>
        <a:spcAft>
          <a:spcPct val="0"/>
        </a:spcAft>
        <a:defRPr sz="2000" b="1">
          <a:solidFill>
            <a:schemeClr val="tx1"/>
          </a:solidFill>
          <a:latin typeface="Arial" charset="0"/>
          <a:ea typeface="Arial" charset="-128"/>
        </a:defRPr>
      </a:lvl5pPr>
      <a:lvl6pPr marL="457200" algn="l" rtl="0" eaLnBrk="1" fontAlgn="base" hangingPunct="1">
        <a:spcBef>
          <a:spcPct val="0"/>
        </a:spcBef>
        <a:spcAft>
          <a:spcPct val="0"/>
        </a:spcAft>
        <a:defRPr sz="2000" b="1">
          <a:solidFill>
            <a:schemeClr val="tx1"/>
          </a:solidFill>
          <a:latin typeface="Arial" charset="0"/>
          <a:ea typeface="Arial" charset="0"/>
        </a:defRPr>
      </a:lvl6pPr>
      <a:lvl7pPr marL="914400" algn="l" rtl="0" eaLnBrk="1" fontAlgn="base" hangingPunct="1">
        <a:spcBef>
          <a:spcPct val="0"/>
        </a:spcBef>
        <a:spcAft>
          <a:spcPct val="0"/>
        </a:spcAft>
        <a:defRPr sz="2000" b="1">
          <a:solidFill>
            <a:schemeClr val="tx1"/>
          </a:solidFill>
          <a:latin typeface="Arial" charset="0"/>
          <a:ea typeface="Arial" charset="0"/>
        </a:defRPr>
      </a:lvl7pPr>
      <a:lvl8pPr marL="1371600" algn="l" rtl="0" eaLnBrk="1" fontAlgn="base" hangingPunct="1">
        <a:spcBef>
          <a:spcPct val="0"/>
        </a:spcBef>
        <a:spcAft>
          <a:spcPct val="0"/>
        </a:spcAft>
        <a:defRPr sz="2000" b="1">
          <a:solidFill>
            <a:schemeClr val="tx1"/>
          </a:solidFill>
          <a:latin typeface="Arial" charset="0"/>
          <a:ea typeface="Arial" charset="0"/>
        </a:defRPr>
      </a:lvl8pPr>
      <a:lvl9pPr marL="1828800" algn="l" rtl="0" eaLnBrk="1" fontAlgn="base" hangingPunct="1">
        <a:spcBef>
          <a:spcPct val="0"/>
        </a:spcBef>
        <a:spcAft>
          <a:spcPct val="0"/>
        </a:spcAft>
        <a:defRPr sz="2000" b="1">
          <a:solidFill>
            <a:schemeClr val="tx1"/>
          </a:solidFill>
          <a:latin typeface="Arial" charset="0"/>
          <a:ea typeface="Arial"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388"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775"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8163" indent="-177800"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550" indent="-177800"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graphicFrame>
        <p:nvGraphicFramePr>
          <p:cNvPr id="54" name="Objekt 53" hidden="1"/>
          <p:cNvGraphicFramePr>
            <a:graphicFrameLocks noChangeAspect="1"/>
          </p:cNvGraphicFramePr>
          <p:nvPr>
            <p:custDataLst>
              <p:tags r:id="rId37"/>
            </p:custDataLst>
          </p:nvPr>
        </p:nvGraphicFramePr>
        <p:xfrm>
          <a:off x="1588" y="1590"/>
          <a:ext cx="1587" cy="1587"/>
        </p:xfrm>
        <a:graphic>
          <a:graphicData uri="http://schemas.openxmlformats.org/presentationml/2006/ole">
            <mc:AlternateContent xmlns:mc="http://schemas.openxmlformats.org/markup-compatibility/2006">
              <mc:Choice xmlns:v="urn:schemas-microsoft-com:vml" Requires="v">
                <p:oleObj spid="_x0000_s953426" name="think-cell Folie" r:id="rId67" imgW="216" imgH="216" progId="">
                  <p:embed/>
                </p:oleObj>
              </mc:Choice>
              <mc:Fallback>
                <p:oleObj name="think-cell Folie" r:id="rId67" imgW="216" imgH="216" progId="">
                  <p:embed/>
                  <p:pic>
                    <p:nvPicPr>
                      <p:cNvPr id="54" name="Objekt 53" hidden="1"/>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1588" y="1590"/>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cdtRectangle 115 Id3078"/>
          <p:cNvSpPr>
            <a:spLocks noGrp="1" noChangeArrowheads="1"/>
          </p:cNvSpPr>
          <p:nvPr>
            <p:ph type="title"/>
            <p:custDataLst>
              <p:tags r:id="rId38"/>
            </p:custDataLst>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9"/>
            </p:custDataLst>
          </p:nvPr>
        </p:nvSpPr>
        <p:spPr bwMode="auto">
          <a:xfrm>
            <a:off x="627063" y="1441451"/>
            <a:ext cx="8208962"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6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6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6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63"/>
            </p:custDataLst>
          </p:nvPr>
        </p:nvSpPr>
        <p:spPr bwMode="auto">
          <a:xfrm>
            <a:off x="0" y="6200776"/>
            <a:ext cx="12198350" cy="396875"/>
          </a:xfrm>
          <a:prstGeom prst="rect">
            <a:avLst/>
          </a:prstGeom>
          <a:noFill/>
          <a:ln w="9525">
            <a:noFill/>
            <a:miter lim="800000"/>
            <a:headEnd/>
            <a:tailEnd/>
          </a:ln>
          <a:effectLst/>
        </p:spPr>
        <p:txBody>
          <a:bodyPr lIns="626074" tIns="143925" rIns="3209528" bIns="0" anchor="ctr"/>
          <a:lstStyle/>
          <a:p>
            <a:r>
              <a:rPr lang="de-DE" sz="999" b="1" dirty="0">
                <a:solidFill>
                  <a:srgbClr val="879BAA"/>
                </a:solidFill>
              </a:rPr>
              <a:t>© Siemens AG 2019</a:t>
            </a:r>
          </a:p>
        </p:txBody>
      </p:sp>
      <p:sp>
        <p:nvSpPr>
          <p:cNvPr id="64" name="cdtTextBox 12 Id17"/>
          <p:cNvSpPr txBox="1"/>
          <p:nvPr>
            <p:custDataLst>
              <p:tags r:id="rId64"/>
            </p:custDataLst>
          </p:nvPr>
        </p:nvSpPr>
        <p:spPr>
          <a:xfrm>
            <a:off x="0" y="6597650"/>
            <a:ext cx="3932230" cy="260350"/>
          </a:xfrm>
          <a:prstGeom prst="rect">
            <a:avLst/>
          </a:prstGeom>
          <a:noFill/>
        </p:spPr>
        <p:txBody>
          <a:bodyPr wrap="square" lIns="1907007" tIns="0" rIns="0" bIns="115140" rtlCol="0">
            <a:noAutofit/>
          </a:bodyPr>
          <a:lstStyle/>
          <a:p>
            <a:pPr>
              <a:lnSpc>
                <a:spcPct val="110000"/>
              </a:lnSpc>
              <a:spcBef>
                <a:spcPts val="0"/>
              </a:spcBef>
            </a:pPr>
            <a:r>
              <a:rPr lang="en-US" sz="999" noProof="0" dirty="0">
                <a:solidFill>
                  <a:srgbClr val="000000"/>
                </a:solidFill>
              </a:rPr>
              <a:t>April </a:t>
            </a:r>
            <a:r>
              <a:rPr lang="de-DE" sz="999" noProof="0" dirty="0">
                <a:solidFill>
                  <a:srgbClr val="000000"/>
                </a:solidFill>
              </a:rPr>
              <a:t>2019</a:t>
            </a:r>
          </a:p>
        </p:txBody>
      </p:sp>
      <p:sp>
        <p:nvSpPr>
          <p:cNvPr id="65" name="cdtTextBox 11 Id18"/>
          <p:cNvSpPr txBox="1"/>
          <p:nvPr>
            <p:custDataLst>
              <p:tags r:id="rId65"/>
            </p:custDataLst>
          </p:nvPr>
        </p:nvSpPr>
        <p:spPr>
          <a:xfrm>
            <a:off x="1" y="6597650"/>
            <a:ext cx="1765285" cy="260350"/>
          </a:xfrm>
          <a:prstGeom prst="rect">
            <a:avLst/>
          </a:prstGeom>
          <a:noFill/>
        </p:spPr>
        <p:txBody>
          <a:bodyPr wrap="square" lIns="626074" tIns="0" rIns="0" bIns="115140" rtlCol="0" anchor="t" anchorCtr="0">
            <a:noAutofit/>
          </a:bodyPr>
          <a:lstStyle/>
          <a:p>
            <a:pPr>
              <a:lnSpc>
                <a:spcPct val="110000"/>
              </a:lnSpc>
              <a:spcBef>
                <a:spcPts val="0"/>
              </a:spcBef>
            </a:pPr>
            <a:r>
              <a:rPr lang="de-DE" sz="999" noProof="0" dirty="0">
                <a:solidFill>
                  <a:srgbClr val="000000"/>
                </a:solidFill>
              </a:rPr>
              <a:t>Seite </a:t>
            </a:r>
            <a:fld id="{91E7552C-A157-4A4F-8E99-698C0325FC94}" type="slidenum">
              <a:rPr lang="de-DE" sz="999" noProof="0" smtClean="0">
                <a:solidFill>
                  <a:srgbClr val="000000"/>
                </a:solidFill>
              </a:rPr>
              <a:pPr>
                <a:lnSpc>
                  <a:spcPct val="110000"/>
                </a:lnSpc>
                <a:spcBef>
                  <a:spcPts val="0"/>
                </a:spcBef>
              </a:pPr>
              <a:t>‹Nº›</a:t>
            </a:fld>
            <a:endParaRPr lang="de-DE" sz="999" noProof="0" dirty="0">
              <a:solidFill>
                <a:srgbClr val="000000"/>
              </a:solidFill>
            </a:endParaRPr>
          </a:p>
        </p:txBody>
      </p:sp>
      <p:sp>
        <p:nvSpPr>
          <p:cNvPr id="66" name="cdtTextBox 13 Id19"/>
          <p:cNvSpPr txBox="1"/>
          <p:nvPr>
            <p:custDataLst>
              <p:tags r:id="rId66"/>
            </p:custDataLst>
          </p:nvPr>
        </p:nvSpPr>
        <p:spPr>
          <a:xfrm>
            <a:off x="3787765" y="6597650"/>
            <a:ext cx="8410584" cy="260350"/>
          </a:xfrm>
          <a:prstGeom prst="rect">
            <a:avLst/>
          </a:prstGeom>
          <a:noFill/>
        </p:spPr>
        <p:txBody>
          <a:bodyPr wrap="square" lIns="0" tIns="0" rIns="482149" bIns="115140" rtlCol="0">
            <a:noAutofit/>
          </a:bodyPr>
          <a:lstStyle/>
          <a:p>
            <a:pPr algn="r">
              <a:lnSpc>
                <a:spcPct val="110000"/>
              </a:lnSpc>
              <a:spcBef>
                <a:spcPts val="0"/>
              </a:spcBef>
            </a:pPr>
            <a:r>
              <a:rPr lang="de-DE" sz="999" noProof="0" dirty="0">
                <a:solidFill>
                  <a:srgbClr val="000000"/>
                </a:solidFill>
              </a:rPr>
              <a:t>siemens.com</a:t>
            </a:r>
          </a:p>
        </p:txBody>
      </p:sp>
      <p:grpSp>
        <p:nvGrpSpPr>
          <p:cNvPr id="67" name="Gruppieren 66"/>
          <p:cNvGrpSpPr/>
          <p:nvPr/>
        </p:nvGrpSpPr>
        <p:grpSpPr>
          <a:xfrm>
            <a:off x="-216000" y="-216000"/>
            <a:ext cx="12628800" cy="7290000"/>
            <a:chOff x="-216000" y="-216000"/>
            <a:chExt cx="12628800" cy="7290000"/>
          </a:xfrm>
        </p:grpSpPr>
        <p:cxnSp>
          <p:nvCxnSpPr>
            <p:cNvPr id="68" name="Gerade Verbindung 67"/>
            <p:cNvCxnSpPr/>
            <p:nvPr userDrawn="1"/>
          </p:nvCxnSpPr>
          <p:spPr bwMode="auto">
            <a:xfrm>
              <a:off x="626567"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9" name="Gerade Verbindung 68"/>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0" name="Gerade Verbindung 69"/>
            <p:cNvCxnSpPr/>
            <p:nvPr userDrawn="1"/>
          </p:nvCxnSpPr>
          <p:spPr bwMode="auto">
            <a:xfrm>
              <a:off x="6243191"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1" name="Gerade Verbindung 70"/>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2" name="Gerade Verbindung 71"/>
            <p:cNvCxnSpPr/>
            <p:nvPr userDrawn="1"/>
          </p:nvCxnSpPr>
          <p:spPr bwMode="auto">
            <a:xfrm>
              <a:off x="1171579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 Verbindung 72"/>
            <p:cNvCxnSpPr/>
            <p:nvPr userDrawn="1"/>
          </p:nvCxnSpPr>
          <p:spPr bwMode="auto">
            <a:xfrm rot="5400000">
              <a:off x="123228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4" name="Gerade Verbindung 73"/>
            <p:cNvCxnSpPr/>
            <p:nvPr userDrawn="1"/>
          </p:nvCxnSpPr>
          <p:spPr bwMode="auto">
            <a:xfrm rot="5400000">
              <a:off x="123228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5" name="Gerade Verbindung 74"/>
            <p:cNvCxnSpPr/>
            <p:nvPr userDrawn="1"/>
          </p:nvCxnSpPr>
          <p:spPr bwMode="auto">
            <a:xfrm rot="5400000">
              <a:off x="123228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6" name="Gerade Verbindung 75"/>
            <p:cNvCxnSpPr/>
            <p:nvPr userDrawn="1"/>
          </p:nvCxnSpPr>
          <p:spPr bwMode="auto">
            <a:xfrm rot="5400000">
              <a:off x="12322800" y="366303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 Verbindung 76"/>
            <p:cNvCxnSpPr/>
            <p:nvPr userDrawn="1"/>
          </p:nvCxnSpPr>
          <p:spPr bwMode="auto">
            <a:xfrm rot="5400000">
              <a:off x="123228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8" name="Gerade Verbindung 77"/>
            <p:cNvCxnSpPr/>
            <p:nvPr userDrawn="1"/>
          </p:nvCxnSpPr>
          <p:spPr bwMode="auto">
            <a:xfrm rot="5400000">
              <a:off x="123228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9" name="Gerade Verbindung 78"/>
            <p:cNvCxnSpPr/>
            <p:nvPr userDrawn="1"/>
          </p:nvCxnSpPr>
          <p:spPr bwMode="auto">
            <a:xfrm>
              <a:off x="626567"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1" name="Gerade Verbindung 80"/>
            <p:cNvCxnSpPr/>
            <p:nvPr userDrawn="1"/>
          </p:nvCxnSpPr>
          <p:spPr bwMode="auto">
            <a:xfrm>
              <a:off x="6243191"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81"/>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82"/>
            <p:cNvCxnSpPr/>
            <p:nvPr userDrawn="1"/>
          </p:nvCxnSpPr>
          <p:spPr bwMode="auto">
            <a:xfrm>
              <a:off x="1171579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83"/>
            <p:cNvCxnSpPr/>
            <p:nvPr userDrawn="1"/>
          </p:nvCxnSpPr>
          <p:spPr bwMode="auto">
            <a:xfrm rot="5400000">
              <a:off x="-126000" y="24265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84"/>
            <p:cNvCxnSpPr/>
            <p:nvPr userDrawn="1"/>
          </p:nvCxnSpPr>
          <p:spPr bwMode="auto">
            <a:xfrm rot="5400000">
              <a:off x="-126000" y="9627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85"/>
            <p:cNvCxnSpPr/>
            <p:nvPr userDrawn="1"/>
          </p:nvCxnSpPr>
          <p:spPr bwMode="auto">
            <a:xfrm rot="5400000">
              <a:off x="-126000" y="135878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86"/>
            <p:cNvCxnSpPr/>
            <p:nvPr userDrawn="1"/>
          </p:nvCxnSpPr>
          <p:spPr bwMode="auto">
            <a:xfrm rot="5400000">
              <a:off x="-126000" y="366303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87"/>
            <p:cNvCxnSpPr/>
            <p:nvPr userDrawn="1"/>
          </p:nvCxnSpPr>
          <p:spPr bwMode="auto">
            <a:xfrm rot="5400000">
              <a:off x="-126000" y="3807051"/>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88"/>
            <p:cNvCxnSpPr/>
            <p:nvPr userDrawn="1"/>
          </p:nvCxnSpPr>
          <p:spPr bwMode="auto">
            <a:xfrm rot="5400000">
              <a:off x="-126000" y="6111308"/>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841213737"/>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 id="2147483803" r:id="rId12"/>
    <p:sldLayoutId id="2147483804" r:id="rId13"/>
    <p:sldLayoutId id="2147483805" r:id="rId14"/>
    <p:sldLayoutId id="2147483806" r:id="rId15"/>
    <p:sldLayoutId id="2147483807" r:id="rId16"/>
    <p:sldLayoutId id="2147483808" r:id="rId17"/>
    <p:sldLayoutId id="2147483809" r:id="rId18"/>
    <p:sldLayoutId id="2147483810" r:id="rId19"/>
    <p:sldLayoutId id="2147483811" r:id="rId20"/>
    <p:sldLayoutId id="2147483812" r:id="rId21"/>
    <p:sldLayoutId id="2147483813" r:id="rId22"/>
    <p:sldLayoutId id="2147483814" r:id="rId23"/>
    <p:sldLayoutId id="2147483815" r:id="rId24"/>
    <p:sldLayoutId id="2147483816" r:id="rId25"/>
    <p:sldLayoutId id="2147483817" r:id="rId26"/>
    <p:sldLayoutId id="2147483818" r:id="rId27"/>
    <p:sldLayoutId id="2147483819" r:id="rId28"/>
    <p:sldLayoutId id="2147483820" r:id="rId29"/>
    <p:sldLayoutId id="2147483821" r:id="rId30"/>
    <p:sldLayoutId id="2147483822" r:id="rId31"/>
    <p:sldLayoutId id="2147483823" r:id="rId32"/>
    <p:sldLayoutId id="2147483824" r:id="rId33"/>
    <p:sldLayoutId id="2147483825"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rtl="0" fontAlgn="base">
        <a:spcBef>
          <a:spcPct val="0"/>
        </a:spcBef>
        <a:spcAft>
          <a:spcPct val="0"/>
        </a:spcAft>
        <a:defRPr sz="2199" b="1">
          <a:solidFill>
            <a:srgbClr val="00646E"/>
          </a:solidFill>
          <a:latin typeface="Arial" pitchFamily="34" charset="0"/>
          <a:ea typeface="+mj-ea"/>
          <a:cs typeface="Arial" pitchFamily="34" charset="0"/>
        </a:defRPr>
      </a:lvl1pPr>
      <a:lvl2pPr algn="l" rtl="0" fontAlgn="base">
        <a:spcBef>
          <a:spcPct val="0"/>
        </a:spcBef>
        <a:spcAft>
          <a:spcPct val="0"/>
        </a:spcAft>
        <a:defRPr sz="1999" b="1">
          <a:solidFill>
            <a:schemeClr val="tx1"/>
          </a:solidFill>
          <a:latin typeface="Arial" charset="0"/>
          <a:ea typeface="Arial" charset="-128"/>
        </a:defRPr>
      </a:lvl2pPr>
      <a:lvl3pPr algn="l" rtl="0" fontAlgn="base">
        <a:spcBef>
          <a:spcPct val="0"/>
        </a:spcBef>
        <a:spcAft>
          <a:spcPct val="0"/>
        </a:spcAft>
        <a:defRPr sz="1999" b="1">
          <a:solidFill>
            <a:schemeClr val="tx1"/>
          </a:solidFill>
          <a:latin typeface="Arial" charset="0"/>
          <a:ea typeface="Arial" charset="-128"/>
        </a:defRPr>
      </a:lvl3pPr>
      <a:lvl4pPr algn="l" rtl="0" fontAlgn="base">
        <a:spcBef>
          <a:spcPct val="0"/>
        </a:spcBef>
        <a:spcAft>
          <a:spcPct val="0"/>
        </a:spcAft>
        <a:defRPr sz="1999" b="1">
          <a:solidFill>
            <a:schemeClr val="tx1"/>
          </a:solidFill>
          <a:latin typeface="Arial" charset="0"/>
          <a:ea typeface="Arial" charset="-128"/>
        </a:defRPr>
      </a:lvl4pPr>
      <a:lvl5pPr algn="l" rtl="0" fontAlgn="base">
        <a:spcBef>
          <a:spcPct val="0"/>
        </a:spcBef>
        <a:spcAft>
          <a:spcPct val="0"/>
        </a:spcAft>
        <a:defRPr sz="1999" b="1">
          <a:solidFill>
            <a:schemeClr val="tx1"/>
          </a:solidFill>
          <a:latin typeface="Arial" charset="0"/>
          <a:ea typeface="Arial" charset="-128"/>
        </a:defRPr>
      </a:lvl5pPr>
      <a:lvl6pPr marL="456971" algn="l" rtl="0" eaLnBrk="1" fontAlgn="base" hangingPunct="1">
        <a:spcBef>
          <a:spcPct val="0"/>
        </a:spcBef>
        <a:spcAft>
          <a:spcPct val="0"/>
        </a:spcAft>
        <a:defRPr sz="1999" b="1">
          <a:solidFill>
            <a:schemeClr val="tx1"/>
          </a:solidFill>
          <a:latin typeface="Arial" charset="0"/>
          <a:ea typeface="Arial" charset="0"/>
        </a:defRPr>
      </a:lvl6pPr>
      <a:lvl7pPr marL="913943" algn="l" rtl="0" eaLnBrk="1" fontAlgn="base" hangingPunct="1">
        <a:spcBef>
          <a:spcPct val="0"/>
        </a:spcBef>
        <a:spcAft>
          <a:spcPct val="0"/>
        </a:spcAft>
        <a:defRPr sz="1999" b="1">
          <a:solidFill>
            <a:schemeClr val="tx1"/>
          </a:solidFill>
          <a:latin typeface="Arial" charset="0"/>
          <a:ea typeface="Arial" charset="0"/>
        </a:defRPr>
      </a:lvl7pPr>
      <a:lvl8pPr marL="1370914" algn="l" rtl="0" eaLnBrk="1" fontAlgn="base" hangingPunct="1">
        <a:spcBef>
          <a:spcPct val="0"/>
        </a:spcBef>
        <a:spcAft>
          <a:spcPct val="0"/>
        </a:spcAft>
        <a:defRPr sz="1999" b="1">
          <a:solidFill>
            <a:schemeClr val="tx1"/>
          </a:solidFill>
          <a:latin typeface="Arial" charset="0"/>
          <a:ea typeface="Arial" charset="0"/>
        </a:defRPr>
      </a:lvl8pPr>
      <a:lvl9pPr marL="1827886" algn="l" rtl="0" eaLnBrk="1" fontAlgn="base" hangingPunct="1">
        <a:spcBef>
          <a:spcPct val="0"/>
        </a:spcBef>
        <a:spcAft>
          <a:spcPct val="0"/>
        </a:spcAft>
        <a:defRPr sz="1999" b="1">
          <a:solidFill>
            <a:schemeClr val="tx1"/>
          </a:solidFill>
          <a:latin typeface="Arial" charset="0"/>
          <a:ea typeface="Arial" charset="0"/>
        </a:defRPr>
      </a:lvl9pPr>
    </p:titleStyle>
    <p:bodyStyle>
      <a:lvl1pPr marL="0" indent="0" algn="l" rtl="0" fontAlgn="base">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298" indent="-177711"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596" indent="-177711"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7894" indent="-177711" algn="l" rtl="0" fontAlgn="base">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191" indent="-177711" algn="l" rtl="0" fontAlgn="base">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178" indent="-188819"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149" indent="-188819"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4120" indent="-188819"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1092" indent="-188819"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p:bodyStyle>
    <p:otherStyle>
      <a:defPPr>
        <a:defRPr lang="de-DE"/>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50.xml"/><Relationship Id="rId2" Type="http://schemas.openxmlformats.org/officeDocument/2006/relationships/tags" Target="../tags/tag498.xml"/><Relationship Id="rId1" Type="http://schemas.openxmlformats.org/officeDocument/2006/relationships/vmlDrawing" Target="../drawings/vmlDrawing8.vml"/><Relationship Id="rId5" Type="http://schemas.openxmlformats.org/officeDocument/2006/relationships/image" Target="../media/image29.emf"/><Relationship Id="rId4" Type="http://schemas.openxmlformats.org/officeDocument/2006/relationships/oleObject" Target="../embeddings/oleObject7.bin"/></Relationships>
</file>

<file path=ppt/slides/_rels/slide1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30.jpeg"/><Relationship Id="rId7" Type="http://schemas.microsoft.com/office/2007/relationships/hdphoto" Target="../media/hdphoto2.wdp"/><Relationship Id="rId2" Type="http://schemas.openxmlformats.org/officeDocument/2006/relationships/notesSlide" Target="../notesSlides/notesSlide7.xml"/><Relationship Id="rId1" Type="http://schemas.openxmlformats.org/officeDocument/2006/relationships/slideLayout" Target="../slideLayouts/slideLayout10.xml"/><Relationship Id="rId6" Type="http://schemas.openxmlformats.org/officeDocument/2006/relationships/image" Target="../media/image32.png"/><Relationship Id="rId11" Type="http://schemas.microsoft.com/office/2007/relationships/hdphoto" Target="../media/hdphoto4.wdp"/><Relationship Id="rId5" Type="http://schemas.microsoft.com/office/2007/relationships/hdphoto" Target="../media/hdphoto1.wdp"/><Relationship Id="rId10" Type="http://schemas.openxmlformats.org/officeDocument/2006/relationships/image" Target="../media/image34.png"/><Relationship Id="rId4" Type="http://schemas.openxmlformats.org/officeDocument/2006/relationships/image" Target="../media/image31.png"/><Relationship Id="rId9" Type="http://schemas.microsoft.com/office/2007/relationships/hdphoto" Target="../media/hdphoto3.wdp"/></Relationships>
</file>

<file path=ppt/slides/_rels/slide12.xml.rels><?xml version="1.0" encoding="UTF-8" standalone="yes"?>
<Relationships xmlns="http://schemas.openxmlformats.org/package/2006/relationships"><Relationship Id="rId8" Type="http://schemas.openxmlformats.org/officeDocument/2006/relationships/image" Target="../media/image7.emf"/><Relationship Id="rId3" Type="http://schemas.openxmlformats.org/officeDocument/2006/relationships/tags" Target="../tags/tag500.xml"/><Relationship Id="rId7" Type="http://schemas.openxmlformats.org/officeDocument/2006/relationships/oleObject" Target="../embeddings/oleObject8.bin"/><Relationship Id="rId2" Type="http://schemas.openxmlformats.org/officeDocument/2006/relationships/tags" Target="../tags/tag499.xml"/><Relationship Id="rId1" Type="http://schemas.openxmlformats.org/officeDocument/2006/relationships/vmlDrawing" Target="../drawings/vmlDrawing9.vml"/><Relationship Id="rId6" Type="http://schemas.openxmlformats.org/officeDocument/2006/relationships/image" Target="../media/image35.jpeg"/><Relationship Id="rId5" Type="http://schemas.openxmlformats.org/officeDocument/2006/relationships/notesSlide" Target="../notesSlides/notesSlide8.xml"/><Relationship Id="rId4" Type="http://schemas.openxmlformats.org/officeDocument/2006/relationships/slideLayout" Target="../slideLayouts/slideLayout40.xml"/><Relationship Id="rId9" Type="http://schemas.openxmlformats.org/officeDocument/2006/relationships/image" Target="../media/image36.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2.xml"/><Relationship Id="rId1" Type="http://schemas.openxmlformats.org/officeDocument/2006/relationships/tags" Target="../tags/tag501.xml"/><Relationship Id="rId6" Type="http://schemas.microsoft.com/office/2007/relationships/hdphoto" Target="../media/hdphoto5.wdp"/><Relationship Id="rId5" Type="http://schemas.openxmlformats.org/officeDocument/2006/relationships/image" Target="../media/image38.png"/><Relationship Id="rId4" Type="http://schemas.openxmlformats.org/officeDocument/2006/relationships/image" Target="../media/image37.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4.xml"/><Relationship Id="rId1" Type="http://schemas.openxmlformats.org/officeDocument/2006/relationships/tags" Target="../tags/tag502.xml"/><Relationship Id="rId4" Type="http://schemas.openxmlformats.org/officeDocument/2006/relationships/image" Target="../media/image39.jpeg"/></Relationships>
</file>

<file path=ppt/slides/_rels/slide1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slideLayout" Target="../slideLayouts/slideLayout44.xml"/><Relationship Id="rId1" Type="http://schemas.openxmlformats.org/officeDocument/2006/relationships/tags" Target="../tags/tag503.xml"/><Relationship Id="rId4" Type="http://schemas.openxmlformats.org/officeDocument/2006/relationships/image" Target="../media/image41.jpe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44.xml"/><Relationship Id="rId2" Type="http://schemas.openxmlformats.org/officeDocument/2006/relationships/tags" Target="../tags/tag505.xml"/><Relationship Id="rId1" Type="http://schemas.openxmlformats.org/officeDocument/2006/relationships/tags" Target="../tags/tag504.xml"/><Relationship Id="rId5" Type="http://schemas.openxmlformats.org/officeDocument/2006/relationships/image" Target="../media/image42.jpeg"/><Relationship Id="rId4" Type="http://schemas.openxmlformats.org/officeDocument/2006/relationships/notesSlide" Target="../notesSlides/notesSlide11.xml"/></Relationships>
</file>

<file path=ppt/slides/_rels/slide1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12.xml"/><Relationship Id="rId5" Type="http://schemas.microsoft.com/office/2007/relationships/hdphoto" Target="../media/hdphoto6.wdp"/><Relationship Id="rId4" Type="http://schemas.openxmlformats.org/officeDocument/2006/relationships/image" Target="../media/image44.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8.xml"/><Relationship Id="rId1" Type="http://schemas.openxmlformats.org/officeDocument/2006/relationships/tags" Target="../tags/tag506.xml"/><Relationship Id="rId5" Type="http://schemas.openxmlformats.org/officeDocument/2006/relationships/image" Target="../media/image46.jpeg"/><Relationship Id="rId4" Type="http://schemas.openxmlformats.org/officeDocument/2006/relationships/image" Target="../media/image4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6.xml"/><Relationship Id="rId1" Type="http://schemas.openxmlformats.org/officeDocument/2006/relationships/tags" Target="../tags/tag507.xml"/><Relationship Id="rId4" Type="http://schemas.openxmlformats.org/officeDocument/2006/relationships/image" Target="../media/image47.jpg"/></Relationships>
</file>

<file path=ppt/slides/_rels/slide2.xml.rels><?xml version="1.0" encoding="UTF-8" standalone="yes"?>
<Relationships xmlns="http://schemas.openxmlformats.org/package/2006/relationships"><Relationship Id="rId8" Type="http://schemas.openxmlformats.org/officeDocument/2006/relationships/image" Target="../media/image2.jpg"/><Relationship Id="rId3" Type="http://schemas.openxmlformats.org/officeDocument/2006/relationships/tags" Target="../tags/tag495.xml"/><Relationship Id="rId7" Type="http://schemas.openxmlformats.org/officeDocument/2006/relationships/image" Target="../media/image7.emf"/><Relationship Id="rId2" Type="http://schemas.openxmlformats.org/officeDocument/2006/relationships/tags" Target="../tags/tag494.xml"/><Relationship Id="rId1" Type="http://schemas.openxmlformats.org/officeDocument/2006/relationships/vmlDrawing" Target="../drawings/vmlDrawing6.vml"/><Relationship Id="rId6" Type="http://schemas.openxmlformats.org/officeDocument/2006/relationships/oleObject" Target="../embeddings/oleObject5.bin"/><Relationship Id="rId5" Type="http://schemas.openxmlformats.org/officeDocument/2006/relationships/notesSlide" Target="../notesSlides/notesSlide2.xml"/><Relationship Id="rId4"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8" Type="http://schemas.openxmlformats.org/officeDocument/2006/relationships/image" Target="../media/image51.jpeg"/><Relationship Id="rId3" Type="http://schemas.openxmlformats.org/officeDocument/2006/relationships/slideLayout" Target="../slideLayouts/slideLayout49.xml"/><Relationship Id="rId7" Type="http://schemas.openxmlformats.org/officeDocument/2006/relationships/image" Target="../media/image50.jpeg"/><Relationship Id="rId2" Type="http://schemas.openxmlformats.org/officeDocument/2006/relationships/tags" Target="../tags/tag509.xml"/><Relationship Id="rId1" Type="http://schemas.openxmlformats.org/officeDocument/2006/relationships/tags" Target="../tags/tag508.xml"/><Relationship Id="rId6" Type="http://schemas.openxmlformats.org/officeDocument/2006/relationships/image" Target="../media/image49.jpeg"/><Relationship Id="rId5" Type="http://schemas.openxmlformats.org/officeDocument/2006/relationships/image" Target="../media/image48.jpeg"/><Relationship Id="rId4" Type="http://schemas.openxmlformats.org/officeDocument/2006/relationships/notesSlide" Target="../notesSlides/notesSlide15.xml"/></Relationships>
</file>

<file path=ppt/slides/_rels/slide2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6.xml"/><Relationship Id="rId1" Type="http://schemas.openxmlformats.org/officeDocument/2006/relationships/slideLayout" Target="../slideLayouts/slideLayout12.xml"/><Relationship Id="rId5" Type="http://schemas.microsoft.com/office/2007/relationships/hdphoto" Target="../media/hdphoto7.wdp"/><Relationship Id="rId4" Type="http://schemas.openxmlformats.org/officeDocument/2006/relationships/image" Target="../media/image53.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44.xml"/><Relationship Id="rId1" Type="http://schemas.openxmlformats.org/officeDocument/2006/relationships/tags" Target="../tags/tag510.xml"/><Relationship Id="rId5" Type="http://schemas.openxmlformats.org/officeDocument/2006/relationships/image" Target="../media/image55.jpeg"/><Relationship Id="rId4" Type="http://schemas.openxmlformats.org/officeDocument/2006/relationships/image" Target="../media/image54.png"/></Relationships>
</file>

<file path=ppt/slides/_rels/slide2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8.xml"/><Relationship Id="rId1" Type="http://schemas.openxmlformats.org/officeDocument/2006/relationships/slideLayout" Target="../slideLayouts/slideLayout12.xml"/><Relationship Id="rId5" Type="http://schemas.microsoft.com/office/2007/relationships/hdphoto" Target="../media/hdphoto8.wdp"/><Relationship Id="rId4" Type="http://schemas.openxmlformats.org/officeDocument/2006/relationships/image" Target="../media/image57.png"/></Relationships>
</file>

<file path=ppt/slides/_rels/slide24.xml.rels><?xml version="1.0" encoding="UTF-8" standalone="yes"?>
<Relationships xmlns="http://schemas.openxmlformats.org/package/2006/relationships"><Relationship Id="rId3" Type="http://schemas.openxmlformats.org/officeDocument/2006/relationships/tags" Target="../tags/tag513.xml"/><Relationship Id="rId7" Type="http://schemas.openxmlformats.org/officeDocument/2006/relationships/notesSlide" Target="../notesSlides/notesSlide19.xml"/><Relationship Id="rId2" Type="http://schemas.openxmlformats.org/officeDocument/2006/relationships/tags" Target="../tags/tag512.xml"/><Relationship Id="rId1" Type="http://schemas.openxmlformats.org/officeDocument/2006/relationships/tags" Target="../tags/tag511.xml"/><Relationship Id="rId6" Type="http://schemas.openxmlformats.org/officeDocument/2006/relationships/slideLayout" Target="../slideLayouts/slideLayout10.xml"/><Relationship Id="rId5" Type="http://schemas.openxmlformats.org/officeDocument/2006/relationships/tags" Target="../tags/tag515.xml"/><Relationship Id="rId4" Type="http://schemas.openxmlformats.org/officeDocument/2006/relationships/tags" Target="../tags/tag514.xml"/></Relationships>
</file>

<file path=ppt/slides/_rels/slide2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0.xml"/><Relationship Id="rId1" Type="http://schemas.openxmlformats.org/officeDocument/2006/relationships/slideLayout" Target="../slideLayouts/slideLayout14.xml"/><Relationship Id="rId5" Type="http://schemas.openxmlformats.org/officeDocument/2006/relationships/image" Target="../media/image60.png"/><Relationship Id="rId4" Type="http://schemas.openxmlformats.org/officeDocument/2006/relationships/image" Target="../media/image59.png"/></Relationships>
</file>

<file path=ppt/slides/_rels/slide2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tags" Target="../tags/tag517.xml"/><Relationship Id="rId7" Type="http://schemas.openxmlformats.org/officeDocument/2006/relationships/image" Target="../media/image7.emf"/><Relationship Id="rId2" Type="http://schemas.openxmlformats.org/officeDocument/2006/relationships/tags" Target="../tags/tag516.xml"/><Relationship Id="rId1" Type="http://schemas.openxmlformats.org/officeDocument/2006/relationships/vmlDrawing" Target="../drawings/vmlDrawing10.vml"/><Relationship Id="rId6" Type="http://schemas.openxmlformats.org/officeDocument/2006/relationships/oleObject" Target="../embeddings/oleObject8.bin"/><Relationship Id="rId5" Type="http://schemas.openxmlformats.org/officeDocument/2006/relationships/notesSlide" Target="../notesSlides/notesSlide21.xml"/><Relationship Id="rId4"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2.xml"/><Relationship Id="rId1" Type="http://schemas.openxmlformats.org/officeDocument/2006/relationships/slideLayout" Target="../slideLayouts/slideLayout46.xml"/><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tags" Target="../tags/tag520.xml"/><Relationship Id="rId7" Type="http://schemas.openxmlformats.org/officeDocument/2006/relationships/tags" Target="../tags/tag524.xml"/><Relationship Id="rId2" Type="http://schemas.openxmlformats.org/officeDocument/2006/relationships/tags" Target="../tags/tag519.xml"/><Relationship Id="rId1" Type="http://schemas.openxmlformats.org/officeDocument/2006/relationships/tags" Target="../tags/tag518.xml"/><Relationship Id="rId6" Type="http://schemas.openxmlformats.org/officeDocument/2006/relationships/tags" Target="../tags/tag523.xml"/><Relationship Id="rId5" Type="http://schemas.openxmlformats.org/officeDocument/2006/relationships/tags" Target="../tags/tag522.xml"/><Relationship Id="rId4" Type="http://schemas.openxmlformats.org/officeDocument/2006/relationships/tags" Target="../tags/tag521.xml"/><Relationship Id="rId9" Type="http://schemas.openxmlformats.org/officeDocument/2006/relationships/chart" Target="../charts/char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4.xml"/></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jpeg"/><Relationship Id="rId3" Type="http://schemas.openxmlformats.org/officeDocument/2006/relationships/image" Target="../media/image8.jpeg"/><Relationship Id="rId7" Type="http://schemas.openxmlformats.org/officeDocument/2006/relationships/image" Target="../media/image12.jpeg"/><Relationship Id="rId12" Type="http://schemas.openxmlformats.org/officeDocument/2006/relationships/image" Target="../media/image17.jpeg"/><Relationship Id="rId2" Type="http://schemas.openxmlformats.org/officeDocument/2006/relationships/slideLayout" Target="../slideLayouts/slideLayout10.xml"/><Relationship Id="rId1" Type="http://schemas.openxmlformats.org/officeDocument/2006/relationships/tags" Target="../tags/tag496.xml"/><Relationship Id="rId6" Type="http://schemas.openxmlformats.org/officeDocument/2006/relationships/image" Target="../media/image11.jpeg"/><Relationship Id="rId11" Type="http://schemas.openxmlformats.org/officeDocument/2006/relationships/image" Target="../media/image16.jpeg"/><Relationship Id="rId5" Type="http://schemas.openxmlformats.org/officeDocument/2006/relationships/image" Target="../media/image10.jpeg"/><Relationship Id="rId10" Type="http://schemas.openxmlformats.org/officeDocument/2006/relationships/image" Target="../media/image15.jpeg"/><Relationship Id="rId4" Type="http://schemas.openxmlformats.org/officeDocument/2006/relationships/image" Target="../media/image9.png"/><Relationship Id="rId9" Type="http://schemas.openxmlformats.org/officeDocument/2006/relationships/image" Target="../media/image14.png"/></Relationships>
</file>

<file path=ppt/slides/_rels/slide30.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tags" Target="../tags/tag526.xml"/><Relationship Id="rId7" Type="http://schemas.openxmlformats.org/officeDocument/2006/relationships/image" Target="../media/image7.emf"/><Relationship Id="rId2" Type="http://schemas.openxmlformats.org/officeDocument/2006/relationships/tags" Target="../tags/tag525.xml"/><Relationship Id="rId1" Type="http://schemas.openxmlformats.org/officeDocument/2006/relationships/vmlDrawing" Target="../drawings/vmlDrawing11.vml"/><Relationship Id="rId6" Type="http://schemas.openxmlformats.org/officeDocument/2006/relationships/oleObject" Target="../embeddings/oleObject8.bin"/><Relationship Id="rId5" Type="http://schemas.openxmlformats.org/officeDocument/2006/relationships/notesSlide" Target="../notesSlides/notesSlide24.xml"/><Relationship Id="rId4"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image" Target="../media/image62.jpeg"/><Relationship Id="rId7" Type="http://schemas.openxmlformats.org/officeDocument/2006/relationships/image" Target="../media/image66.jpeg"/><Relationship Id="rId2" Type="http://schemas.openxmlformats.org/officeDocument/2006/relationships/notesSlide" Target="../notesSlides/notesSlide25.xml"/><Relationship Id="rId1" Type="http://schemas.openxmlformats.org/officeDocument/2006/relationships/slideLayout" Target="../slideLayouts/slideLayout44.xml"/><Relationship Id="rId6" Type="http://schemas.openxmlformats.org/officeDocument/2006/relationships/image" Target="../media/image65.jpeg"/><Relationship Id="rId5" Type="http://schemas.openxmlformats.org/officeDocument/2006/relationships/image" Target="../media/image64.jpeg"/><Relationship Id="rId4" Type="http://schemas.openxmlformats.org/officeDocument/2006/relationships/image" Target="../media/image63.jpeg"/></Relationships>
</file>

<file path=ppt/slides/_rels/slide3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2.jpg"/><Relationship Id="rId1" Type="http://schemas.openxmlformats.org/officeDocument/2006/relationships/slideLayout" Target="../slideLayouts/slideLayout49.xml"/></Relationships>
</file>

<file path=ppt/slides/_rels/slide3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48.xml"/></Relationships>
</file>

<file path=ppt/slides/_rels/slide3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6.xml"/><Relationship Id="rId1" Type="http://schemas.openxmlformats.org/officeDocument/2006/relationships/slideLayout" Target="../slideLayouts/slideLayout49.xml"/><Relationship Id="rId5" Type="http://schemas.openxmlformats.org/officeDocument/2006/relationships/image" Target="../media/image2.jpg"/><Relationship Id="rId4" Type="http://schemas.openxmlformats.org/officeDocument/2006/relationships/image" Target="../media/image71.jpeg"/></Relationships>
</file>

<file path=ppt/slides/_rels/slide35.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tags" Target="../tags/tag528.xml"/><Relationship Id="rId7" Type="http://schemas.openxmlformats.org/officeDocument/2006/relationships/image" Target="../media/image7.emf"/><Relationship Id="rId2" Type="http://schemas.openxmlformats.org/officeDocument/2006/relationships/tags" Target="../tags/tag527.xml"/><Relationship Id="rId1" Type="http://schemas.openxmlformats.org/officeDocument/2006/relationships/vmlDrawing" Target="../drawings/vmlDrawing12.vml"/><Relationship Id="rId6" Type="http://schemas.openxmlformats.org/officeDocument/2006/relationships/oleObject" Target="../embeddings/oleObject8.bin"/><Relationship Id="rId5" Type="http://schemas.openxmlformats.org/officeDocument/2006/relationships/notesSlide" Target="../notesSlides/notesSlide27.xml"/><Relationship Id="rId4" Type="http://schemas.openxmlformats.org/officeDocument/2006/relationships/slideLayout" Target="../slideLayouts/slideLayout40.xml"/></Relationships>
</file>

<file path=ppt/slides/_rels/slide36.xml.rels><?xml version="1.0" encoding="UTF-8" standalone="yes"?>
<Relationships xmlns="http://schemas.openxmlformats.org/package/2006/relationships"><Relationship Id="rId8" Type="http://schemas.openxmlformats.org/officeDocument/2006/relationships/tags" Target="../tags/tag535.xml"/><Relationship Id="rId13" Type="http://schemas.openxmlformats.org/officeDocument/2006/relationships/notesSlide" Target="../notesSlides/notesSlide28.xml"/><Relationship Id="rId3" Type="http://schemas.openxmlformats.org/officeDocument/2006/relationships/tags" Target="../tags/tag530.xml"/><Relationship Id="rId7" Type="http://schemas.openxmlformats.org/officeDocument/2006/relationships/tags" Target="../tags/tag534.xml"/><Relationship Id="rId12" Type="http://schemas.openxmlformats.org/officeDocument/2006/relationships/slideLayout" Target="../slideLayouts/slideLayout78.xml"/><Relationship Id="rId2" Type="http://schemas.openxmlformats.org/officeDocument/2006/relationships/tags" Target="../tags/tag529.xml"/><Relationship Id="rId16" Type="http://schemas.openxmlformats.org/officeDocument/2006/relationships/image" Target="../media/image2.jpg"/><Relationship Id="rId1" Type="http://schemas.openxmlformats.org/officeDocument/2006/relationships/vmlDrawing" Target="../drawings/vmlDrawing13.vml"/><Relationship Id="rId6" Type="http://schemas.openxmlformats.org/officeDocument/2006/relationships/tags" Target="../tags/tag533.xml"/><Relationship Id="rId11" Type="http://schemas.openxmlformats.org/officeDocument/2006/relationships/tags" Target="../tags/tag538.xml"/><Relationship Id="rId5" Type="http://schemas.openxmlformats.org/officeDocument/2006/relationships/tags" Target="../tags/tag532.xml"/><Relationship Id="rId15" Type="http://schemas.openxmlformats.org/officeDocument/2006/relationships/image" Target="../media/image72.emf"/><Relationship Id="rId10" Type="http://schemas.openxmlformats.org/officeDocument/2006/relationships/tags" Target="../tags/tag537.xml"/><Relationship Id="rId4" Type="http://schemas.openxmlformats.org/officeDocument/2006/relationships/tags" Target="../tags/tag531.xml"/><Relationship Id="rId9" Type="http://schemas.openxmlformats.org/officeDocument/2006/relationships/tags" Target="../tags/tag536.xml"/><Relationship Id="rId14" Type="http://schemas.openxmlformats.org/officeDocument/2006/relationships/oleObject" Target="../embeddings/oleObject9.bin"/></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8.xml"/></Relationships>
</file>

<file path=ppt/slides/_rels/slide39.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image" Target="../media/image73.jpg"/><Relationship Id="rId7" Type="http://schemas.openxmlformats.org/officeDocument/2006/relationships/image" Target="../media/image77.jpeg"/><Relationship Id="rId2" Type="http://schemas.openxmlformats.org/officeDocument/2006/relationships/notesSlide" Target="../notesSlides/notesSlide29.xml"/><Relationship Id="rId1" Type="http://schemas.openxmlformats.org/officeDocument/2006/relationships/slideLayout" Target="../slideLayouts/slideLayout44.xml"/><Relationship Id="rId6" Type="http://schemas.openxmlformats.org/officeDocument/2006/relationships/image" Target="../media/image76.jpg"/><Relationship Id="rId5" Type="http://schemas.openxmlformats.org/officeDocument/2006/relationships/image" Target="../media/image75.jpg"/><Relationship Id="rId10" Type="http://schemas.openxmlformats.org/officeDocument/2006/relationships/image" Target="../media/image80.jpeg"/><Relationship Id="rId4" Type="http://schemas.openxmlformats.org/officeDocument/2006/relationships/image" Target="../media/image74.JPG"/><Relationship Id="rId9" Type="http://schemas.openxmlformats.org/officeDocument/2006/relationships/image" Target="../media/image79.jpeg"/></Relationships>
</file>

<file path=ppt/slides/_rels/slide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xml"/><Relationship Id="rId1" Type="http://schemas.openxmlformats.org/officeDocument/2006/relationships/slideLayout" Target="../slideLayouts/slideLayout46.xml"/><Relationship Id="rId4" Type="http://schemas.openxmlformats.org/officeDocument/2006/relationships/image" Target="../media/image20.jpg"/></Relationships>
</file>

<file path=ppt/slides/_rels/slide4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0.xml"/><Relationship Id="rId1" Type="http://schemas.openxmlformats.org/officeDocument/2006/relationships/slideLayout" Target="../slideLayouts/slideLayout48.xml"/></Relationships>
</file>

<file path=ppt/slides/_rels/slide4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png"/><Relationship Id="rId1" Type="http://schemas.openxmlformats.org/officeDocument/2006/relationships/slideLayout" Target="../slideLayouts/slideLayout48.xml"/></Relationships>
</file>

<file path=ppt/slides/_rels/slide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31.xml"/><Relationship Id="rId1" Type="http://schemas.openxmlformats.org/officeDocument/2006/relationships/slideLayout" Target="../slideLayouts/slideLayout48.xml"/><Relationship Id="rId4" Type="http://schemas.openxmlformats.org/officeDocument/2006/relationships/image" Target="../media/image85.jpeg"/></Relationships>
</file>

<file path=ppt/slides/_rels/slide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32.xml"/><Relationship Id="rId1" Type="http://schemas.openxmlformats.org/officeDocument/2006/relationships/slideLayout" Target="../slideLayouts/slideLayout48.xml"/><Relationship Id="rId4" Type="http://schemas.openxmlformats.org/officeDocument/2006/relationships/image" Target="../media/image87.jpeg"/></Relationships>
</file>

<file path=ppt/slides/_rels/slide4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48.xml"/></Relationships>
</file>

<file path=ppt/slides/_rels/slide4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48.xml"/></Relationships>
</file>

<file path=ppt/slides/_rels/slide4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3.xml"/><Relationship Id="rId1" Type="http://schemas.openxmlformats.org/officeDocument/2006/relationships/slideLayout" Target="../slideLayouts/slideLayout142.xml"/><Relationship Id="rId4" Type="http://schemas.openxmlformats.org/officeDocument/2006/relationships/image" Target="../media/image2.jpg"/></Relationships>
</file>

<file path=ppt/slides/_rels/slide4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48.xml"/></Relationships>
</file>

<file path=ppt/slides/_rels/slide48.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48.xml"/></Relationships>
</file>

<file path=ppt/slides/_rels/slide4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4.xml"/><Relationship Id="rId1" Type="http://schemas.openxmlformats.org/officeDocument/2006/relationships/slideLayout" Target="../slideLayouts/slideLayout46.xml"/><Relationship Id="rId5" Type="http://schemas.microsoft.com/office/2007/relationships/hdphoto" Target="../media/hdphoto9.wdp"/><Relationship Id="rId4" Type="http://schemas.openxmlformats.org/officeDocument/2006/relationships/image" Target="../media/image95.png"/></Relationships>
</file>

<file path=ppt/slides/_rels/slide5.xml.rels><?xml version="1.0" encoding="UTF-8" standalone="yes"?>
<Relationships xmlns="http://schemas.openxmlformats.org/package/2006/relationships"><Relationship Id="rId2" Type="http://schemas.openxmlformats.org/officeDocument/2006/relationships/hyperlink" Target="https://sie.ag/3903iLm" TargetMode="Externa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xml"/><Relationship Id="rId1" Type="http://schemas.openxmlformats.org/officeDocument/2006/relationships/slideLayout" Target="../slideLayouts/slideLayout46.xml"/><Relationship Id="rId4" Type="http://schemas.openxmlformats.org/officeDocument/2006/relationships/image" Target="../media/image97.emf"/></Relationships>
</file>

<file path=ppt/slides/_rels/slide51.xml.rels><?xml version="1.0" encoding="UTF-8" standalone="yes"?>
<Relationships xmlns="http://schemas.openxmlformats.org/package/2006/relationships"><Relationship Id="rId8" Type="http://schemas.openxmlformats.org/officeDocument/2006/relationships/hyperlink" Target="https://twitter.com/ciudadelfuturo" TargetMode="External"/><Relationship Id="rId13" Type="http://schemas.openxmlformats.org/officeDocument/2006/relationships/hyperlink" Target="https://www.instagram.com/siemens_es/" TargetMode="External"/><Relationship Id="rId3" Type="http://schemas.openxmlformats.org/officeDocument/2006/relationships/image" Target="../media/image98.png"/><Relationship Id="rId7" Type="http://schemas.openxmlformats.org/officeDocument/2006/relationships/hyperlink" Target="https://twitter.com/siemens_ind" TargetMode="External"/><Relationship Id="rId12" Type="http://schemas.openxmlformats.org/officeDocument/2006/relationships/hyperlink" Target="https://ciudadesdelfuturo.es/" TargetMode="External"/><Relationship Id="rId2" Type="http://schemas.openxmlformats.org/officeDocument/2006/relationships/notesSlide" Target="../notesSlides/notesSlide36.xml"/><Relationship Id="rId16" Type="http://schemas.openxmlformats.org/officeDocument/2006/relationships/image" Target="../media/image2.jpg"/><Relationship Id="rId1" Type="http://schemas.openxmlformats.org/officeDocument/2006/relationships/slideLayout" Target="../slideLayouts/slideLayout98.xml"/><Relationship Id="rId6" Type="http://schemas.openxmlformats.org/officeDocument/2006/relationships/hyperlink" Target="https://twitter.com/siemens_es" TargetMode="External"/><Relationship Id="rId11" Type="http://schemas.openxmlformats.org/officeDocument/2006/relationships/hyperlink" Target="https://www.facebook.com/SiemensSCE/" TargetMode="External"/><Relationship Id="rId5" Type="http://schemas.openxmlformats.org/officeDocument/2006/relationships/hyperlink" Target="mailto:comunicacion.es@siemens.com" TargetMode="External"/><Relationship Id="rId15" Type="http://schemas.openxmlformats.org/officeDocument/2006/relationships/hyperlink" Target="https://www.linkedin.com/company/siemens" TargetMode="External"/><Relationship Id="rId10" Type="http://schemas.openxmlformats.org/officeDocument/2006/relationships/hyperlink" Target="https://www.facebook.com/SiemensSpain/" TargetMode="External"/><Relationship Id="rId4" Type="http://schemas.openxmlformats.org/officeDocument/2006/relationships/hyperlink" Target="http://www.siemens.es/" TargetMode="External"/><Relationship Id="rId9" Type="http://schemas.openxmlformats.org/officeDocument/2006/relationships/hyperlink" Target="https://twitter.com/SiemensEnergyES" TargetMode="External"/><Relationship Id="rId14" Type="http://schemas.openxmlformats.org/officeDocument/2006/relationships/hyperlink" Target="https://www.youtube.com/watch?v=gi1__hTcwuM&amp;list=PL5F0C694F39FFDACF"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48.xml"/><Relationship Id="rId7" Type="http://schemas.openxmlformats.org/officeDocument/2006/relationships/image" Target="../media/image22.jpeg"/><Relationship Id="rId2" Type="http://schemas.openxmlformats.org/officeDocument/2006/relationships/tags" Target="../tags/tag497.xml"/><Relationship Id="rId1" Type="http://schemas.openxmlformats.org/officeDocument/2006/relationships/vmlDrawing" Target="../drawings/vmlDrawing7.vml"/><Relationship Id="rId6" Type="http://schemas.openxmlformats.org/officeDocument/2006/relationships/image" Target="../media/image21.emf"/><Relationship Id="rId5" Type="http://schemas.openxmlformats.org/officeDocument/2006/relationships/oleObject" Target="../embeddings/oleObject6.bin"/><Relationship Id="rId4" Type="http://schemas.openxmlformats.org/officeDocument/2006/relationships/notesSlide" Target="../notesSlides/notesSlide5.xml"/></Relationships>
</file>

<file path=ppt/slides/_rels/slide9.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44.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B478B0AE-E4BF-4C03-A49F-50322E77BEDE}"/>
              </a:ext>
            </a:extLst>
          </p:cNvPr>
          <p:cNvPicPr>
            <a:picLocks noChangeAspect="1"/>
          </p:cNvPicPr>
          <p:nvPr/>
        </p:nvPicPr>
        <p:blipFill rotWithShape="1">
          <a:blip r:embed="rId3"/>
          <a:srcRect l="42326" t="548" r="19304" b="22946"/>
          <a:stretch/>
        </p:blipFill>
        <p:spPr>
          <a:xfrm>
            <a:off x="21424" y="-2"/>
            <a:ext cx="12295378" cy="6858002"/>
          </a:xfrm>
          <a:prstGeom prst="rect">
            <a:avLst/>
          </a:prstGeom>
        </p:spPr>
      </p:pic>
      <p:sp>
        <p:nvSpPr>
          <p:cNvPr id="2" name="Titel 1"/>
          <p:cNvSpPr>
            <a:spLocks noGrp="1"/>
          </p:cNvSpPr>
          <p:nvPr>
            <p:ph type="ctrTitle"/>
          </p:nvPr>
        </p:nvSpPr>
        <p:spPr>
          <a:xfrm>
            <a:off x="627063" y="4435919"/>
            <a:ext cx="6480000" cy="1366576"/>
          </a:xfrm>
          <a:gradFill>
            <a:gsLst>
              <a:gs pos="83000">
                <a:srgbClr val="0099B0"/>
              </a:gs>
              <a:gs pos="50000">
                <a:srgbClr val="009999"/>
              </a:gs>
              <a:gs pos="5000">
                <a:srgbClr val="50BEBE"/>
              </a:gs>
              <a:gs pos="100000">
                <a:srgbClr val="0099CB">
                  <a:alpha val="85000"/>
                </a:srgbClr>
              </a:gs>
            </a:gsLst>
          </a:gradFill>
        </p:spPr>
        <p:txBody>
          <a:bodyPr bIns="288000"/>
          <a:lstStyle/>
          <a:p>
            <a:pPr>
              <a:spcBef>
                <a:spcPts val="0"/>
              </a:spcBef>
            </a:pPr>
            <a:r>
              <a:rPr lang="de-DE" dirty="0">
                <a:latin typeface="+mj-lt"/>
              </a:rPr>
              <a:t>Siemens AG</a:t>
            </a:r>
            <a:br>
              <a:rPr lang="de-DE" dirty="0">
                <a:latin typeface="+mj-lt"/>
              </a:rPr>
            </a:br>
            <a:r>
              <a:rPr lang="de-DE" sz="2000" b="0" dirty="0">
                <a:latin typeface="+mj-lt"/>
              </a:rPr>
              <a:t>2020</a:t>
            </a:r>
            <a:endParaRPr lang="de-DE" sz="2200" b="0" dirty="0">
              <a:latin typeface="+mj-lt"/>
            </a:endParaRPr>
          </a:p>
        </p:txBody>
      </p:sp>
      <p:sp>
        <p:nvSpPr>
          <p:cNvPr id="3" name="Textplatzhalter 2"/>
          <p:cNvSpPr>
            <a:spLocks noGrp="1"/>
          </p:cNvSpPr>
          <p:nvPr>
            <p:ph type="body" sz="quarter" idx="12"/>
          </p:nvPr>
        </p:nvSpPr>
        <p:spPr/>
        <p:txBody>
          <a:bodyPr/>
          <a:lstStyle/>
          <a:p>
            <a:r>
              <a:rPr lang="de-DE" dirty="0">
                <a:latin typeface="+mj-lt"/>
              </a:rPr>
              <a:t>siemens.es</a:t>
            </a:r>
          </a:p>
        </p:txBody>
      </p:sp>
      <p:sp>
        <p:nvSpPr>
          <p:cNvPr id="4" name="Textplatzhalter 3"/>
          <p:cNvSpPr>
            <a:spLocks noGrp="1"/>
          </p:cNvSpPr>
          <p:nvPr>
            <p:ph type="body" sz="quarter" idx="13"/>
          </p:nvPr>
        </p:nvSpPr>
        <p:spPr/>
        <p:txBody>
          <a:bodyPr/>
          <a:lstStyle/>
          <a:p>
            <a:r>
              <a:rPr lang="de-DE" dirty="0"/>
              <a:t>© Siemens 2020</a:t>
            </a:r>
          </a:p>
        </p:txBody>
      </p:sp>
    </p:spTree>
    <p:extLst>
      <p:ext uri="{BB962C8B-B14F-4D97-AF65-F5344CB8AC3E}">
        <p14:creationId xmlns:p14="http://schemas.microsoft.com/office/powerpoint/2010/main" val="14196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E18E9577-D065-40AC-8A7C-96216F49074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63608" name="think-cell Folie" r:id="rId4" imgW="306" imgH="306" progId="TCLayout.ActiveDocument.1">
                  <p:embed/>
                </p:oleObj>
              </mc:Choice>
              <mc:Fallback>
                <p:oleObj name="think-cell Folie" r:id="rId4" imgW="306" imgH="306" progId="TCLayout.ActiveDocument.1">
                  <p:embed/>
                  <p:pic>
                    <p:nvPicPr>
                      <p:cNvPr id="6" name="Objekt 5" hidden="1">
                        <a:extLst>
                          <a:ext uri="{FF2B5EF4-FFF2-40B4-BE49-F238E27FC236}">
                            <a16:creationId xmlns:a16="http://schemas.microsoft.com/office/drawing/2014/main" id="{E18E9577-D065-40AC-8A7C-96216F4907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Rechteck 12">
            <a:extLst>
              <a:ext uri="{FF2B5EF4-FFF2-40B4-BE49-F238E27FC236}">
                <a16:creationId xmlns:a16="http://schemas.microsoft.com/office/drawing/2014/main" id="{3C5469B4-E62C-4074-8D16-4F7345FC5E8D}"/>
              </a:ext>
            </a:extLst>
          </p:cNvPr>
          <p:cNvSpPr/>
          <p:nvPr/>
        </p:nvSpPr>
        <p:spPr>
          <a:xfrm>
            <a:off x="636762" y="476672"/>
            <a:ext cx="11103443" cy="369332"/>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a:ea typeface="ＭＳ Ｐゴシック" charset="-128"/>
                <a:cs typeface="+mn-cs"/>
              </a:rPr>
              <a:t>El </a:t>
            </a:r>
            <a:r>
              <a:rPr kumimoji="0" lang="en-US" sz="2400" b="1" i="0" u="none" strike="noStrike" kern="1200" cap="none" spc="0" normalizeH="0" baseline="0" noProof="0" dirty="0" err="1">
                <a:ln>
                  <a:noFill/>
                </a:ln>
                <a:solidFill>
                  <a:schemeClr val="bg1"/>
                </a:solidFill>
                <a:effectLst/>
                <a:uLnTx/>
                <a:uFillTx/>
                <a:latin typeface="Arial"/>
                <a:ea typeface="ＭＳ Ｐゴシック" charset="-128"/>
                <a:cs typeface="+mn-cs"/>
              </a:rPr>
              <a:t>ecosistema</a:t>
            </a:r>
            <a:r>
              <a:rPr kumimoji="0" lang="en-US" sz="2400" b="1" i="0" u="none" strike="noStrike" kern="1200" cap="none" spc="0" normalizeH="0" baseline="0" noProof="0" dirty="0">
                <a:ln>
                  <a:noFill/>
                </a:ln>
                <a:solidFill>
                  <a:schemeClr val="bg1"/>
                </a:solidFill>
                <a:effectLst/>
                <a:uLnTx/>
                <a:uFillTx/>
                <a:latin typeface="Arial"/>
                <a:ea typeface="ＭＳ Ｐゴシック" charset="-128"/>
                <a:cs typeface="+mn-cs"/>
              </a:rPr>
              <a:t> de Siemens</a:t>
            </a:r>
          </a:p>
        </p:txBody>
      </p:sp>
      <p:sp>
        <p:nvSpPr>
          <p:cNvPr id="75" name="Rechteck 74">
            <a:extLst>
              <a:ext uri="{FF2B5EF4-FFF2-40B4-BE49-F238E27FC236}">
                <a16:creationId xmlns:a16="http://schemas.microsoft.com/office/drawing/2014/main" id="{C9001CB9-487B-48F2-90CC-9AD1DE770BDD}"/>
              </a:ext>
            </a:extLst>
          </p:cNvPr>
          <p:cNvSpPr/>
          <p:nvPr/>
        </p:nvSpPr>
        <p:spPr bwMode="auto">
          <a:xfrm rot="19023843">
            <a:off x="-572139" y="6126346"/>
            <a:ext cx="2880000"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76" name="Rechteck 75">
            <a:extLst>
              <a:ext uri="{FF2B5EF4-FFF2-40B4-BE49-F238E27FC236}">
                <a16:creationId xmlns:a16="http://schemas.microsoft.com/office/drawing/2014/main" id="{72F5BD87-1A76-4D00-B7D4-193631D5E54C}"/>
              </a:ext>
            </a:extLst>
          </p:cNvPr>
          <p:cNvSpPr/>
          <p:nvPr/>
        </p:nvSpPr>
        <p:spPr bwMode="auto">
          <a:xfrm rot="9565201">
            <a:off x="9835853" y="5406617"/>
            <a:ext cx="2021990" cy="57771"/>
          </a:xfrm>
          <a:prstGeom prst="rect">
            <a:avLst/>
          </a:prstGeom>
          <a:gradFill>
            <a:gsLst>
              <a:gs pos="81000">
                <a:schemeClr val="accent1"/>
              </a:gs>
              <a:gs pos="30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77" name="Rechteck 76">
            <a:extLst>
              <a:ext uri="{FF2B5EF4-FFF2-40B4-BE49-F238E27FC236}">
                <a16:creationId xmlns:a16="http://schemas.microsoft.com/office/drawing/2014/main" id="{33043782-DD8D-48DC-86A6-E58F74938679}"/>
              </a:ext>
            </a:extLst>
          </p:cNvPr>
          <p:cNvSpPr/>
          <p:nvPr/>
        </p:nvSpPr>
        <p:spPr bwMode="auto">
          <a:xfrm rot="12459758">
            <a:off x="10367505" y="3730945"/>
            <a:ext cx="2021990" cy="57771"/>
          </a:xfrm>
          <a:prstGeom prst="rect">
            <a:avLst/>
          </a:prstGeom>
          <a:gradFill>
            <a:gsLst>
              <a:gs pos="81000">
                <a:schemeClr val="accent1"/>
              </a:gs>
              <a:gs pos="30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78" name="Rechteck 77">
            <a:extLst>
              <a:ext uri="{FF2B5EF4-FFF2-40B4-BE49-F238E27FC236}">
                <a16:creationId xmlns:a16="http://schemas.microsoft.com/office/drawing/2014/main" id="{6392918E-B63B-4098-937B-179C51CC18CD}"/>
              </a:ext>
            </a:extLst>
          </p:cNvPr>
          <p:cNvSpPr/>
          <p:nvPr/>
        </p:nvSpPr>
        <p:spPr bwMode="auto">
          <a:xfrm rot="9192265" flipH="1">
            <a:off x="4156927" y="4301992"/>
            <a:ext cx="4621691"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79" name="Rechteck 78">
            <a:extLst>
              <a:ext uri="{FF2B5EF4-FFF2-40B4-BE49-F238E27FC236}">
                <a16:creationId xmlns:a16="http://schemas.microsoft.com/office/drawing/2014/main" id="{4DD84D92-9953-45FB-BEB9-8A19B1A0E42A}"/>
              </a:ext>
            </a:extLst>
          </p:cNvPr>
          <p:cNvSpPr/>
          <p:nvPr/>
        </p:nvSpPr>
        <p:spPr bwMode="auto">
          <a:xfrm rot="12407735">
            <a:off x="3389210" y="4326553"/>
            <a:ext cx="4621691"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0" name="Rechteck 79">
            <a:extLst>
              <a:ext uri="{FF2B5EF4-FFF2-40B4-BE49-F238E27FC236}">
                <a16:creationId xmlns:a16="http://schemas.microsoft.com/office/drawing/2014/main" id="{75B0CD15-E19C-4CB8-ADD8-360532D68764}"/>
              </a:ext>
            </a:extLst>
          </p:cNvPr>
          <p:cNvSpPr/>
          <p:nvPr/>
        </p:nvSpPr>
        <p:spPr bwMode="auto">
          <a:xfrm rot="1186999">
            <a:off x="6346504" y="2850014"/>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1" name="Rechteck 80">
            <a:extLst>
              <a:ext uri="{FF2B5EF4-FFF2-40B4-BE49-F238E27FC236}">
                <a16:creationId xmlns:a16="http://schemas.microsoft.com/office/drawing/2014/main" id="{6311D8D5-6392-4558-9B5E-8ABC7B9CF3C1}"/>
              </a:ext>
            </a:extLst>
          </p:cNvPr>
          <p:cNvSpPr/>
          <p:nvPr/>
        </p:nvSpPr>
        <p:spPr bwMode="auto">
          <a:xfrm rot="9705780">
            <a:off x="3787333" y="2899361"/>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2" name="Rechteck 81">
            <a:extLst>
              <a:ext uri="{FF2B5EF4-FFF2-40B4-BE49-F238E27FC236}">
                <a16:creationId xmlns:a16="http://schemas.microsoft.com/office/drawing/2014/main" id="{42C8206F-5611-4110-9D9B-E0FF233694D3}"/>
              </a:ext>
            </a:extLst>
          </p:cNvPr>
          <p:cNvSpPr/>
          <p:nvPr/>
        </p:nvSpPr>
        <p:spPr bwMode="auto">
          <a:xfrm rot="17318673">
            <a:off x="7127187" y="4227817"/>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83" name="Rechteck 82">
            <a:extLst>
              <a:ext uri="{FF2B5EF4-FFF2-40B4-BE49-F238E27FC236}">
                <a16:creationId xmlns:a16="http://schemas.microsoft.com/office/drawing/2014/main" id="{C3E5A5D9-3468-47FA-9840-C65040DFD7A8}"/>
              </a:ext>
            </a:extLst>
          </p:cNvPr>
          <p:cNvSpPr/>
          <p:nvPr/>
        </p:nvSpPr>
        <p:spPr bwMode="auto">
          <a:xfrm rot="14809286">
            <a:off x="2923824" y="4226544"/>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84" name="Rechteck 83">
            <a:extLst>
              <a:ext uri="{FF2B5EF4-FFF2-40B4-BE49-F238E27FC236}">
                <a16:creationId xmlns:a16="http://schemas.microsoft.com/office/drawing/2014/main" id="{FBE18176-CEDC-4D79-96FF-2577932ABFA2}"/>
              </a:ext>
            </a:extLst>
          </p:cNvPr>
          <p:cNvSpPr/>
          <p:nvPr/>
        </p:nvSpPr>
        <p:spPr bwMode="auto">
          <a:xfrm rot="1939065">
            <a:off x="4016195" y="1805611"/>
            <a:ext cx="2021990" cy="57771"/>
          </a:xfrm>
          <a:prstGeom prst="rect">
            <a:avLst/>
          </a:prstGeom>
          <a:gradFill>
            <a:gsLst>
              <a:gs pos="81000">
                <a:schemeClr val="accent1"/>
              </a:gs>
              <a:gs pos="27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85" name="Rechteck 84">
            <a:extLst>
              <a:ext uri="{FF2B5EF4-FFF2-40B4-BE49-F238E27FC236}">
                <a16:creationId xmlns:a16="http://schemas.microsoft.com/office/drawing/2014/main" id="{72FD3C4F-25B8-4199-A80C-DDC8874EB36B}"/>
              </a:ext>
            </a:extLst>
          </p:cNvPr>
          <p:cNvSpPr/>
          <p:nvPr/>
        </p:nvSpPr>
        <p:spPr bwMode="auto">
          <a:xfrm rot="11211758">
            <a:off x="2448307" y="2257833"/>
            <a:ext cx="3466269"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6" name="Rechteck 85">
            <a:extLst>
              <a:ext uri="{FF2B5EF4-FFF2-40B4-BE49-F238E27FC236}">
                <a16:creationId xmlns:a16="http://schemas.microsoft.com/office/drawing/2014/main" id="{40C056FC-5A89-4999-BA4F-BDC0981ADA82}"/>
              </a:ext>
            </a:extLst>
          </p:cNvPr>
          <p:cNvSpPr/>
          <p:nvPr/>
        </p:nvSpPr>
        <p:spPr bwMode="auto">
          <a:xfrm rot="635310">
            <a:off x="7795446" y="5568249"/>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7" name="Rechteck 86">
            <a:extLst>
              <a:ext uri="{FF2B5EF4-FFF2-40B4-BE49-F238E27FC236}">
                <a16:creationId xmlns:a16="http://schemas.microsoft.com/office/drawing/2014/main" id="{5A44866D-9D24-4C73-8C8A-A6F1B8D6D202}"/>
              </a:ext>
            </a:extLst>
          </p:cNvPr>
          <p:cNvSpPr/>
          <p:nvPr/>
        </p:nvSpPr>
        <p:spPr bwMode="auto">
          <a:xfrm rot="9203043">
            <a:off x="6151678" y="1912748"/>
            <a:ext cx="2888557"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88" name="Rechteck 87">
            <a:extLst>
              <a:ext uri="{FF2B5EF4-FFF2-40B4-BE49-F238E27FC236}">
                <a16:creationId xmlns:a16="http://schemas.microsoft.com/office/drawing/2014/main" id="{2879917E-1288-452A-99AE-B6B9B0F7477F}"/>
              </a:ext>
            </a:extLst>
          </p:cNvPr>
          <p:cNvSpPr/>
          <p:nvPr/>
        </p:nvSpPr>
        <p:spPr bwMode="auto">
          <a:xfrm rot="16901250">
            <a:off x="9148301" y="4460306"/>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89" name="Rechteck 88">
            <a:extLst>
              <a:ext uri="{FF2B5EF4-FFF2-40B4-BE49-F238E27FC236}">
                <a16:creationId xmlns:a16="http://schemas.microsoft.com/office/drawing/2014/main" id="{9520330F-F510-428F-ACE7-7300B8DD8A65}"/>
              </a:ext>
            </a:extLst>
          </p:cNvPr>
          <p:cNvSpPr/>
          <p:nvPr/>
        </p:nvSpPr>
        <p:spPr bwMode="auto">
          <a:xfrm>
            <a:off x="8520749" y="3221173"/>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90" name="Rechteck 89">
            <a:extLst>
              <a:ext uri="{FF2B5EF4-FFF2-40B4-BE49-F238E27FC236}">
                <a16:creationId xmlns:a16="http://schemas.microsoft.com/office/drawing/2014/main" id="{FC362783-6A54-4D53-8E8A-699EEEFAF86F}"/>
              </a:ext>
            </a:extLst>
          </p:cNvPr>
          <p:cNvSpPr/>
          <p:nvPr/>
        </p:nvSpPr>
        <p:spPr bwMode="auto">
          <a:xfrm rot="3152616">
            <a:off x="8656949" y="2231874"/>
            <a:ext cx="2021990" cy="57771"/>
          </a:xfrm>
          <a:prstGeom prst="rect">
            <a:avLst/>
          </a:prstGeom>
          <a:gradFill>
            <a:gsLst>
              <a:gs pos="81000">
                <a:schemeClr val="accent1"/>
              </a:gs>
              <a:gs pos="16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1" name="Rechteck 90">
            <a:extLst>
              <a:ext uri="{FF2B5EF4-FFF2-40B4-BE49-F238E27FC236}">
                <a16:creationId xmlns:a16="http://schemas.microsoft.com/office/drawing/2014/main" id="{24AD4B9C-B4F4-4186-8F79-C87BC9678395}"/>
              </a:ext>
            </a:extLst>
          </p:cNvPr>
          <p:cNvSpPr/>
          <p:nvPr/>
        </p:nvSpPr>
        <p:spPr bwMode="auto">
          <a:xfrm rot="13760460">
            <a:off x="7390099" y="6220807"/>
            <a:ext cx="2021990" cy="57771"/>
          </a:xfrm>
          <a:prstGeom prst="rect">
            <a:avLst/>
          </a:prstGeom>
          <a:gradFill>
            <a:gsLst>
              <a:gs pos="81000">
                <a:schemeClr val="accent1"/>
              </a:gs>
              <a:gs pos="26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2" name="Rechteck 91">
            <a:extLst>
              <a:ext uri="{FF2B5EF4-FFF2-40B4-BE49-F238E27FC236}">
                <a16:creationId xmlns:a16="http://schemas.microsoft.com/office/drawing/2014/main" id="{F717D48D-5308-4ED8-A7B4-7D7616A7C732}"/>
              </a:ext>
            </a:extLst>
          </p:cNvPr>
          <p:cNvSpPr/>
          <p:nvPr/>
        </p:nvSpPr>
        <p:spPr bwMode="auto">
          <a:xfrm rot="14246713">
            <a:off x="9407818" y="6656727"/>
            <a:ext cx="2021990"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3" name="Rechteck 92">
            <a:extLst>
              <a:ext uri="{FF2B5EF4-FFF2-40B4-BE49-F238E27FC236}">
                <a16:creationId xmlns:a16="http://schemas.microsoft.com/office/drawing/2014/main" id="{B94C13CA-A13E-405F-9F54-6E26EC5FBBC3}"/>
              </a:ext>
            </a:extLst>
          </p:cNvPr>
          <p:cNvSpPr/>
          <p:nvPr/>
        </p:nvSpPr>
        <p:spPr bwMode="auto">
          <a:xfrm rot="7060517">
            <a:off x="9965363" y="2255545"/>
            <a:ext cx="2021990" cy="57771"/>
          </a:xfrm>
          <a:prstGeom prst="rect">
            <a:avLst/>
          </a:prstGeom>
          <a:gradFill>
            <a:gsLst>
              <a:gs pos="81000">
                <a:schemeClr val="accent1"/>
              </a:gs>
              <a:gs pos="23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4" name="Rechteck 93">
            <a:extLst>
              <a:ext uri="{FF2B5EF4-FFF2-40B4-BE49-F238E27FC236}">
                <a16:creationId xmlns:a16="http://schemas.microsoft.com/office/drawing/2014/main" id="{465B495E-A73A-4198-8F54-F2CB05FFDBEF}"/>
              </a:ext>
            </a:extLst>
          </p:cNvPr>
          <p:cNvSpPr/>
          <p:nvPr/>
        </p:nvSpPr>
        <p:spPr bwMode="auto">
          <a:xfrm rot="9246464">
            <a:off x="2315140" y="1635335"/>
            <a:ext cx="2021990"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95" name="Rechteck 94">
            <a:extLst>
              <a:ext uri="{FF2B5EF4-FFF2-40B4-BE49-F238E27FC236}">
                <a16:creationId xmlns:a16="http://schemas.microsoft.com/office/drawing/2014/main" id="{107040B2-089A-4524-8808-10FDE1664B8A}"/>
              </a:ext>
            </a:extLst>
          </p:cNvPr>
          <p:cNvSpPr/>
          <p:nvPr/>
        </p:nvSpPr>
        <p:spPr bwMode="auto">
          <a:xfrm rot="11322088">
            <a:off x="1993271" y="5227329"/>
            <a:ext cx="2021990"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96" name="Rechteck 95">
            <a:extLst>
              <a:ext uri="{FF2B5EF4-FFF2-40B4-BE49-F238E27FC236}">
                <a16:creationId xmlns:a16="http://schemas.microsoft.com/office/drawing/2014/main" id="{5BB9A3B1-330F-4B92-93DD-091CF297A8C1}"/>
              </a:ext>
            </a:extLst>
          </p:cNvPr>
          <p:cNvSpPr/>
          <p:nvPr/>
        </p:nvSpPr>
        <p:spPr bwMode="auto">
          <a:xfrm rot="13422451">
            <a:off x="2206766" y="2594401"/>
            <a:ext cx="1444279" cy="57771"/>
          </a:xfrm>
          <a:prstGeom prst="rect">
            <a:avLst/>
          </a:prstGeom>
          <a:solidFill>
            <a:schemeClr val="accent1"/>
          </a:soli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97" name="Rechteck 96">
            <a:extLst>
              <a:ext uri="{FF2B5EF4-FFF2-40B4-BE49-F238E27FC236}">
                <a16:creationId xmlns:a16="http://schemas.microsoft.com/office/drawing/2014/main" id="{E5980B6C-3152-4CD1-8D28-DAE9BE9BD677}"/>
              </a:ext>
            </a:extLst>
          </p:cNvPr>
          <p:cNvSpPr/>
          <p:nvPr/>
        </p:nvSpPr>
        <p:spPr bwMode="auto">
          <a:xfrm rot="13746160">
            <a:off x="4333276" y="6182051"/>
            <a:ext cx="1444279" cy="57771"/>
          </a:xfrm>
          <a:prstGeom prst="rect">
            <a:avLst/>
          </a:prstGeom>
          <a:gradFill>
            <a:gsLst>
              <a:gs pos="66000">
                <a:schemeClr val="accent1"/>
              </a:gs>
              <a:gs pos="9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8" name="Rechteck 97">
            <a:extLst>
              <a:ext uri="{FF2B5EF4-FFF2-40B4-BE49-F238E27FC236}">
                <a16:creationId xmlns:a16="http://schemas.microsoft.com/office/drawing/2014/main" id="{D81BA814-FB63-4CF4-9335-76059F1735B1}"/>
              </a:ext>
            </a:extLst>
          </p:cNvPr>
          <p:cNvSpPr/>
          <p:nvPr/>
        </p:nvSpPr>
        <p:spPr bwMode="auto">
          <a:xfrm rot="19056288">
            <a:off x="2788200" y="6126346"/>
            <a:ext cx="1444279" cy="57771"/>
          </a:xfrm>
          <a:prstGeom prst="rect">
            <a:avLst/>
          </a:prstGeom>
          <a:gradFill>
            <a:gsLst>
              <a:gs pos="67000">
                <a:schemeClr val="accent1"/>
              </a:gs>
              <a:gs pos="17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99" name="Rechteck 98">
            <a:extLst>
              <a:ext uri="{FF2B5EF4-FFF2-40B4-BE49-F238E27FC236}">
                <a16:creationId xmlns:a16="http://schemas.microsoft.com/office/drawing/2014/main" id="{A795E5D9-7502-489C-9AED-9E5947C1BEA8}"/>
              </a:ext>
            </a:extLst>
          </p:cNvPr>
          <p:cNvSpPr/>
          <p:nvPr/>
        </p:nvSpPr>
        <p:spPr bwMode="auto">
          <a:xfrm rot="20835621">
            <a:off x="-460901" y="2373945"/>
            <a:ext cx="2880000"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100" name="Rechteck 99">
            <a:extLst>
              <a:ext uri="{FF2B5EF4-FFF2-40B4-BE49-F238E27FC236}">
                <a16:creationId xmlns:a16="http://schemas.microsoft.com/office/drawing/2014/main" id="{F0AEC351-C580-4BAF-A909-A57699DD727F}"/>
              </a:ext>
            </a:extLst>
          </p:cNvPr>
          <p:cNvSpPr/>
          <p:nvPr/>
        </p:nvSpPr>
        <p:spPr bwMode="auto">
          <a:xfrm rot="2700000">
            <a:off x="-530858" y="4008908"/>
            <a:ext cx="2880000" cy="57771"/>
          </a:xfrm>
          <a:prstGeom prst="rect">
            <a:avLst/>
          </a:prstGeom>
          <a:gradFill>
            <a:gsLst>
              <a:gs pos="81000">
                <a:schemeClr val="accent1"/>
              </a:gs>
              <a:gs pos="44000">
                <a:schemeClr val="accent1">
                  <a:alpha val="0"/>
                </a:schemeClr>
              </a:gs>
            </a:gsLst>
            <a:path path="circle">
              <a:fillToRect r="100000" b="100000"/>
            </a:path>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101" name="Rechteck 100">
            <a:extLst>
              <a:ext uri="{FF2B5EF4-FFF2-40B4-BE49-F238E27FC236}">
                <a16:creationId xmlns:a16="http://schemas.microsoft.com/office/drawing/2014/main" id="{028F2214-A83A-4D82-9EB6-324CA9C76776}"/>
              </a:ext>
            </a:extLst>
          </p:cNvPr>
          <p:cNvSpPr/>
          <p:nvPr/>
        </p:nvSpPr>
        <p:spPr bwMode="auto">
          <a:xfrm rot="3600000">
            <a:off x="5503265" y="3897853"/>
            <a:ext cx="2831390" cy="115542"/>
          </a:xfrm>
          <a:prstGeom prst="rect">
            <a:avLst/>
          </a:prstGeom>
          <a:gradFill>
            <a:gsLst>
              <a:gs pos="33000">
                <a:srgbClr val="0F8287"/>
              </a:gs>
              <a:gs pos="66000">
                <a:srgbClr val="2387AA"/>
              </a:gs>
            </a:gsLst>
            <a:lin ang="0" scaled="0"/>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102" name="Rechteck 101">
            <a:extLst>
              <a:ext uri="{FF2B5EF4-FFF2-40B4-BE49-F238E27FC236}">
                <a16:creationId xmlns:a16="http://schemas.microsoft.com/office/drawing/2014/main" id="{88460850-8F82-4D64-98CA-4AF44CB1FB33}"/>
              </a:ext>
            </a:extLst>
          </p:cNvPr>
          <p:cNvSpPr/>
          <p:nvPr/>
        </p:nvSpPr>
        <p:spPr bwMode="auto">
          <a:xfrm rot="18000000">
            <a:off x="3870218" y="3897852"/>
            <a:ext cx="2831101" cy="115542"/>
          </a:xfrm>
          <a:prstGeom prst="rect">
            <a:avLst/>
          </a:prstGeom>
          <a:gradFill>
            <a:gsLst>
              <a:gs pos="33000">
                <a:srgbClr val="C85A1E"/>
              </a:gs>
              <a:gs pos="66000">
                <a:srgbClr val="0F8287"/>
              </a:gs>
            </a:gsLst>
            <a:lin ang="0" scaled="0"/>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endParaRPr kumimoji="0" lang="de-DE" sz="100" b="0" i="0" u="none" strike="noStrike" kern="1200" cap="none" spc="0" normalizeH="0" baseline="0" noProof="0" dirty="0">
              <a:ln>
                <a:noFill/>
              </a:ln>
              <a:solidFill>
                <a:srgbClr val="41AAAA"/>
              </a:solidFill>
              <a:effectLst/>
              <a:uLnTx/>
              <a:uFillTx/>
              <a:latin typeface="Arial"/>
              <a:ea typeface="ＭＳ Ｐゴシック" charset="-128"/>
              <a:cs typeface="Arial" panose="020B0604020202020204" pitchFamily="34" charset="-128"/>
            </a:endParaRPr>
          </a:p>
        </p:txBody>
      </p:sp>
      <p:sp>
        <p:nvSpPr>
          <p:cNvPr id="103" name="Rechteck 102">
            <a:extLst>
              <a:ext uri="{FF2B5EF4-FFF2-40B4-BE49-F238E27FC236}">
                <a16:creationId xmlns:a16="http://schemas.microsoft.com/office/drawing/2014/main" id="{68D9572D-8830-4E3E-81A1-6B49DFB6C1F7}"/>
              </a:ext>
            </a:extLst>
          </p:cNvPr>
          <p:cNvSpPr/>
          <p:nvPr/>
        </p:nvSpPr>
        <p:spPr bwMode="auto">
          <a:xfrm>
            <a:off x="4672262" y="5340480"/>
            <a:ext cx="2831389" cy="115542"/>
          </a:xfrm>
          <a:prstGeom prst="rect">
            <a:avLst/>
          </a:prstGeom>
          <a:gradFill>
            <a:gsLst>
              <a:gs pos="33000">
                <a:srgbClr val="C85A1E"/>
              </a:gs>
              <a:gs pos="66000">
                <a:srgbClr val="2387AA"/>
              </a:gs>
            </a:gsLst>
            <a:lin ang="0" scaled="0"/>
          </a:gradFill>
          <a:ln>
            <a:noFill/>
          </a:ln>
          <a:effectLst/>
        </p:spPr>
        <p:txBody>
          <a:bodyPr wrap="square" lIns="86657" tIns="43328" rIns="86657" bIns="43328"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endParaRPr>
          </a:p>
        </p:txBody>
      </p:sp>
      <p:sp>
        <p:nvSpPr>
          <p:cNvPr id="104" name="Ellipse 103">
            <a:extLst>
              <a:ext uri="{FF2B5EF4-FFF2-40B4-BE49-F238E27FC236}">
                <a16:creationId xmlns:a16="http://schemas.microsoft.com/office/drawing/2014/main" id="{1D0425B3-694D-4E10-944D-082CAABCF457}"/>
              </a:ext>
            </a:extLst>
          </p:cNvPr>
          <p:cNvSpPr>
            <a:spLocks noChangeAspect="1"/>
          </p:cNvSpPr>
          <p:nvPr/>
        </p:nvSpPr>
        <p:spPr bwMode="auto">
          <a:xfrm>
            <a:off x="3546026" y="4531684"/>
            <a:ext cx="1733134" cy="1733135"/>
          </a:xfrm>
          <a:prstGeom prst="ellipse">
            <a:avLst/>
          </a:prstGeom>
          <a:gradFill>
            <a:gsLst>
              <a:gs pos="100000">
                <a:srgbClr val="7D2D1E"/>
              </a:gs>
              <a:gs pos="66000">
                <a:srgbClr val="EB780A"/>
              </a:gs>
              <a:gs pos="0">
                <a:srgbClr val="FFB900"/>
              </a:gs>
            </a:gsLst>
            <a:path path="circle">
              <a:fillToRect r="100000" b="100000"/>
            </a:path>
          </a:gradFill>
          <a:ln>
            <a:noFill/>
          </a:ln>
          <a:effectLst/>
        </p:spPr>
        <p:txBody>
          <a:bodyPr wrap="none" lIns="0" tIns="0" rIns="0" bIns="0" numCol="1" spcCol="72000" rtlCol="0" anchor="ctr">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de-DE" sz="1926"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Siemens</a:t>
            </a:r>
            <a:br>
              <a:rPr kumimoji="0" lang="de-DE" sz="1926"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br>
            <a:r>
              <a:rPr kumimoji="0" lang="de-DE" sz="1926"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Healthineers</a:t>
            </a:r>
          </a:p>
        </p:txBody>
      </p:sp>
      <p:sp>
        <p:nvSpPr>
          <p:cNvPr id="105" name="Ellipse 104">
            <a:extLst>
              <a:ext uri="{FF2B5EF4-FFF2-40B4-BE49-F238E27FC236}">
                <a16:creationId xmlns:a16="http://schemas.microsoft.com/office/drawing/2014/main" id="{5C4D28A1-FCBC-4E21-BB86-2F6E41C92A0E}"/>
              </a:ext>
            </a:extLst>
          </p:cNvPr>
          <p:cNvSpPr>
            <a:spLocks noChangeAspect="1"/>
          </p:cNvSpPr>
          <p:nvPr/>
        </p:nvSpPr>
        <p:spPr bwMode="auto">
          <a:xfrm>
            <a:off x="6896754" y="4531684"/>
            <a:ext cx="1733134" cy="1733135"/>
          </a:xfrm>
          <a:prstGeom prst="ellipse">
            <a:avLst/>
          </a:prstGeom>
          <a:gradFill flip="none" rotWithShape="1">
            <a:gsLst>
              <a:gs pos="30954">
                <a:srgbClr val="2387AA"/>
              </a:gs>
              <a:gs pos="100000">
                <a:srgbClr val="004669"/>
              </a:gs>
              <a:gs pos="66000">
                <a:srgbClr val="005F87"/>
              </a:gs>
              <a:gs pos="0">
                <a:srgbClr val="50BED7"/>
              </a:gs>
            </a:gsLst>
            <a:path path="circle">
              <a:fillToRect r="100000" b="100000"/>
            </a:path>
            <a:tileRect l="-100000" t="-100000"/>
          </a:gradFill>
          <a:ln>
            <a:noFill/>
          </a:ln>
          <a:effectLst/>
        </p:spPr>
        <p:txBody>
          <a:bodyPr rot="0" spcFirstLastPara="0" vertOverflow="overflow" horzOverflow="overflow" vert="horz" wrap="squar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de-DE" sz="1926"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Siemens Energy</a:t>
            </a:r>
          </a:p>
        </p:txBody>
      </p:sp>
      <p:sp>
        <p:nvSpPr>
          <p:cNvPr id="106" name="Ellipse 105">
            <a:extLst>
              <a:ext uri="{FF2B5EF4-FFF2-40B4-BE49-F238E27FC236}">
                <a16:creationId xmlns:a16="http://schemas.microsoft.com/office/drawing/2014/main" id="{25A2C62E-0D34-473D-8939-BFA09607EA7D}"/>
              </a:ext>
            </a:extLst>
          </p:cNvPr>
          <p:cNvSpPr>
            <a:spLocks noChangeAspect="1"/>
          </p:cNvSpPr>
          <p:nvPr/>
        </p:nvSpPr>
        <p:spPr bwMode="auto">
          <a:xfrm>
            <a:off x="5221389" y="1643126"/>
            <a:ext cx="1733134" cy="1733135"/>
          </a:xfrm>
          <a:prstGeom prst="ellipse">
            <a:avLst/>
          </a:prstGeom>
          <a:gradFill flip="none" rotWithShape="1">
            <a:gsLst>
              <a:gs pos="100000">
                <a:srgbClr val="00646E">
                  <a:lumMod val="100000"/>
                </a:srgbClr>
              </a:gs>
              <a:gs pos="66000">
                <a:srgbClr val="0F8287"/>
              </a:gs>
              <a:gs pos="0">
                <a:srgbClr val="4BB9B9"/>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de-DE" sz="1926"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Siemens AG</a:t>
            </a:r>
          </a:p>
        </p:txBody>
      </p:sp>
      <p:sp>
        <p:nvSpPr>
          <p:cNvPr id="107" name="Ellipse 106">
            <a:extLst>
              <a:ext uri="{FF2B5EF4-FFF2-40B4-BE49-F238E27FC236}">
                <a16:creationId xmlns:a16="http://schemas.microsoft.com/office/drawing/2014/main" id="{86430156-F309-45C7-92C0-AEF4CE173814}"/>
              </a:ext>
            </a:extLst>
          </p:cNvPr>
          <p:cNvSpPr>
            <a:spLocks noChangeAspect="1"/>
          </p:cNvSpPr>
          <p:nvPr/>
        </p:nvSpPr>
        <p:spPr bwMode="auto">
          <a:xfrm>
            <a:off x="3023593" y="2709400"/>
            <a:ext cx="1044865" cy="1044865"/>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08" name="Ellipse 107">
            <a:extLst>
              <a:ext uri="{FF2B5EF4-FFF2-40B4-BE49-F238E27FC236}">
                <a16:creationId xmlns:a16="http://schemas.microsoft.com/office/drawing/2014/main" id="{F547AA1B-236C-4DBC-BFD0-822F29ABFEFA}"/>
              </a:ext>
            </a:extLst>
          </p:cNvPr>
          <p:cNvSpPr>
            <a:spLocks noChangeAspect="1"/>
          </p:cNvSpPr>
          <p:nvPr/>
        </p:nvSpPr>
        <p:spPr bwMode="auto">
          <a:xfrm>
            <a:off x="7818949" y="2574789"/>
            <a:ext cx="1314088" cy="1314088"/>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09" name="Rechteck 108">
            <a:extLst>
              <a:ext uri="{FF2B5EF4-FFF2-40B4-BE49-F238E27FC236}">
                <a16:creationId xmlns:a16="http://schemas.microsoft.com/office/drawing/2014/main" id="{F129FDBE-99C2-483B-8BC4-118D8B3BA25B}"/>
              </a:ext>
            </a:extLst>
          </p:cNvPr>
          <p:cNvSpPr/>
          <p:nvPr/>
        </p:nvSpPr>
        <p:spPr>
          <a:xfrm>
            <a:off x="2025071" y="3996055"/>
            <a:ext cx="1439497" cy="307777"/>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de-DE" sz="20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Accionistas</a:t>
            </a:r>
            <a:endParaRPr kumimoji="0" lang="de-DE" sz="2000" b="0" i="0" u="none" strike="noStrike" kern="1200" cap="none" spc="0" normalizeH="0" baseline="0" noProof="0" dirty="0">
              <a:ln>
                <a:noFill/>
              </a:ln>
              <a:solidFill>
                <a:srgbClr val="FFFFFF"/>
              </a:solidFill>
              <a:effectLst/>
              <a:uLnTx/>
              <a:uFillTx/>
              <a:latin typeface="Arial"/>
              <a:ea typeface="ＭＳ Ｐゴシック" charset="-128"/>
              <a:cs typeface="+mn-cs"/>
            </a:endParaRPr>
          </a:p>
        </p:txBody>
      </p:sp>
      <p:sp>
        <p:nvSpPr>
          <p:cNvPr id="110" name="Rechteck 109">
            <a:extLst>
              <a:ext uri="{FF2B5EF4-FFF2-40B4-BE49-F238E27FC236}">
                <a16:creationId xmlns:a16="http://schemas.microsoft.com/office/drawing/2014/main" id="{68397A1D-9C0A-452C-9006-4E16369B94EF}"/>
              </a:ext>
            </a:extLst>
          </p:cNvPr>
          <p:cNvSpPr/>
          <p:nvPr/>
        </p:nvSpPr>
        <p:spPr>
          <a:xfrm>
            <a:off x="8547447" y="4254784"/>
            <a:ext cx="1368965" cy="307777"/>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ＭＳ Ｐゴシック" charset="-128"/>
                <a:cs typeface="Arial" panose="020B0604020202020204" pitchFamily="34" charset="-128"/>
              </a:rPr>
              <a:t>Empleados</a:t>
            </a:r>
            <a:endParaRPr kumimoji="0" lang="en-US" sz="2000" b="0" i="0" u="none" strike="noStrike" kern="1200" cap="none" spc="0" normalizeH="0" baseline="0" noProof="0" dirty="0">
              <a:ln>
                <a:noFill/>
              </a:ln>
              <a:solidFill>
                <a:srgbClr val="FFFFFF"/>
              </a:solidFill>
              <a:effectLst/>
              <a:uLnTx/>
              <a:uFillTx/>
              <a:latin typeface="Arial"/>
              <a:ea typeface="ＭＳ Ｐゴシック" charset="-128"/>
              <a:cs typeface="+mn-cs"/>
            </a:endParaRPr>
          </a:p>
        </p:txBody>
      </p:sp>
      <p:sp>
        <p:nvSpPr>
          <p:cNvPr id="111" name="Ellipse 110">
            <a:extLst>
              <a:ext uri="{FF2B5EF4-FFF2-40B4-BE49-F238E27FC236}">
                <a16:creationId xmlns:a16="http://schemas.microsoft.com/office/drawing/2014/main" id="{DB807472-1F79-4378-B599-393259C97B7E}"/>
              </a:ext>
            </a:extLst>
          </p:cNvPr>
          <p:cNvSpPr>
            <a:spLocks noChangeAspect="1"/>
          </p:cNvSpPr>
          <p:nvPr/>
        </p:nvSpPr>
        <p:spPr bwMode="auto">
          <a:xfrm>
            <a:off x="1971760" y="1627103"/>
            <a:ext cx="866567" cy="866567"/>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12" name="Ellipse 111">
            <a:extLst>
              <a:ext uri="{FF2B5EF4-FFF2-40B4-BE49-F238E27FC236}">
                <a16:creationId xmlns:a16="http://schemas.microsoft.com/office/drawing/2014/main" id="{3B9816B2-6A45-4ECE-8116-142507BF5422}"/>
              </a:ext>
            </a:extLst>
          </p:cNvPr>
          <p:cNvSpPr>
            <a:spLocks noChangeAspect="1"/>
          </p:cNvSpPr>
          <p:nvPr/>
        </p:nvSpPr>
        <p:spPr bwMode="auto">
          <a:xfrm>
            <a:off x="1488640" y="4645535"/>
            <a:ext cx="927720" cy="927720"/>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13" name="Ellipse 112">
            <a:extLst>
              <a:ext uri="{FF2B5EF4-FFF2-40B4-BE49-F238E27FC236}">
                <a16:creationId xmlns:a16="http://schemas.microsoft.com/office/drawing/2014/main" id="{11771B08-3BBA-41A4-90D6-0AE8A4C4160D}"/>
              </a:ext>
            </a:extLst>
          </p:cNvPr>
          <p:cNvSpPr>
            <a:spLocks noChangeAspect="1"/>
          </p:cNvSpPr>
          <p:nvPr/>
        </p:nvSpPr>
        <p:spPr bwMode="auto">
          <a:xfrm>
            <a:off x="9466294" y="5397656"/>
            <a:ext cx="781188" cy="781188"/>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14" name="Ellipse 113">
            <a:extLst>
              <a:ext uri="{FF2B5EF4-FFF2-40B4-BE49-F238E27FC236}">
                <a16:creationId xmlns:a16="http://schemas.microsoft.com/office/drawing/2014/main" id="{F165D503-C805-4DA2-A340-CAD645723CB6}"/>
              </a:ext>
            </a:extLst>
          </p:cNvPr>
          <p:cNvSpPr>
            <a:spLocks noChangeAspect="1"/>
          </p:cNvSpPr>
          <p:nvPr/>
        </p:nvSpPr>
        <p:spPr bwMode="auto">
          <a:xfrm>
            <a:off x="9968798" y="2814982"/>
            <a:ext cx="866567" cy="866567"/>
          </a:xfrm>
          <a:prstGeom prst="ellipse">
            <a:avLst/>
          </a:prstGeom>
          <a:gradFill flip="none" rotWithShape="1">
            <a:gsLst>
              <a:gs pos="30954">
                <a:srgbClr val="9BAFBE"/>
              </a:gs>
              <a:gs pos="100000">
                <a:srgbClr val="3C464B"/>
              </a:gs>
              <a:gs pos="66000">
                <a:srgbClr val="788791"/>
              </a:gs>
              <a:gs pos="0">
                <a:srgbClr val="BECDD7"/>
              </a:gs>
            </a:gsLst>
            <a:path path="circle">
              <a:fillToRect r="100000" b="100000"/>
            </a:path>
            <a:tileRect l="-100000" t="-100000"/>
          </a:gradFill>
          <a:ln>
            <a:noFill/>
          </a:ln>
          <a:effectLst/>
        </p:spPr>
        <p:txBody>
          <a:bodyPr rot="0" spcFirstLastPara="0" vertOverflow="overflow" horzOverflow="overflow" vert="horz" wrap="none" lIns="0" tIns="0" rIns="0" bIns="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endParaRPr>
          </a:p>
        </p:txBody>
      </p:sp>
      <p:sp>
        <p:nvSpPr>
          <p:cNvPr id="115" name="Rechteck 114">
            <a:extLst>
              <a:ext uri="{FF2B5EF4-FFF2-40B4-BE49-F238E27FC236}">
                <a16:creationId xmlns:a16="http://schemas.microsoft.com/office/drawing/2014/main" id="{03A81B37-E5E1-45D5-80E2-B5EF564BBE13}"/>
              </a:ext>
            </a:extLst>
          </p:cNvPr>
          <p:cNvSpPr/>
          <p:nvPr/>
        </p:nvSpPr>
        <p:spPr>
          <a:xfrm>
            <a:off x="5596248" y="5831743"/>
            <a:ext cx="1141338" cy="307777"/>
          </a:xfrm>
          <a:prstGeom prst="rect">
            <a:avLst/>
          </a:prstGeom>
        </p:spPr>
        <p:txBody>
          <a:bodyPr wrap="none" lIns="0" tIns="0" rIns="0" b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de-DE" sz="20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Sociedad</a:t>
            </a:r>
            <a:endParaRPr kumimoji="0" lang="de-DE" sz="2000" b="0" i="0" u="none" strike="noStrike" kern="1200" cap="none" spc="0" normalizeH="0" baseline="0" noProof="0" dirty="0">
              <a:ln>
                <a:noFill/>
              </a:ln>
              <a:solidFill>
                <a:srgbClr val="FFFFFF"/>
              </a:solidFill>
              <a:effectLst/>
              <a:uLnTx/>
              <a:uFillTx/>
              <a:latin typeface="Arial"/>
              <a:ea typeface="ＭＳ Ｐゴシック" charset="-128"/>
              <a:cs typeface="+mn-cs"/>
            </a:endParaRPr>
          </a:p>
        </p:txBody>
      </p:sp>
      <p:sp>
        <p:nvSpPr>
          <p:cNvPr id="117" name="Rechteck 116">
            <a:extLst>
              <a:ext uri="{FF2B5EF4-FFF2-40B4-BE49-F238E27FC236}">
                <a16:creationId xmlns:a16="http://schemas.microsoft.com/office/drawing/2014/main" id="{4FA003A1-3FB8-4BCA-89D6-6F3645B0FB53}"/>
              </a:ext>
            </a:extLst>
          </p:cNvPr>
          <p:cNvSpPr/>
          <p:nvPr/>
        </p:nvSpPr>
        <p:spPr>
          <a:xfrm>
            <a:off x="7775441" y="2073318"/>
            <a:ext cx="997068" cy="307777"/>
          </a:xfrm>
          <a:prstGeom prst="rect">
            <a:avLst/>
          </a:prstGeom>
        </p:spPr>
        <p:txBody>
          <a:bodyPr wrap="none"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de-DE" sz="20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Clientes</a:t>
            </a:r>
            <a:endParaRPr kumimoji="0" lang="de-DE" sz="2000" b="0" i="0" u="none" strike="noStrike" kern="1200" cap="none" spc="0" normalizeH="0" baseline="0" noProof="0" dirty="0">
              <a:ln>
                <a:noFill/>
              </a:ln>
              <a:solidFill>
                <a:srgbClr val="FFFFFF"/>
              </a:solidFill>
              <a:effectLst/>
              <a:uLnTx/>
              <a:uFillTx/>
              <a:latin typeface="Arial"/>
              <a:ea typeface="ＭＳ Ｐゴシック" charset="-128"/>
              <a:cs typeface="+mn-cs"/>
            </a:endParaRPr>
          </a:p>
        </p:txBody>
      </p:sp>
      <p:sp>
        <p:nvSpPr>
          <p:cNvPr id="118" name="Rechteck 117">
            <a:extLst>
              <a:ext uri="{FF2B5EF4-FFF2-40B4-BE49-F238E27FC236}">
                <a16:creationId xmlns:a16="http://schemas.microsoft.com/office/drawing/2014/main" id="{2AA998C7-7331-4B80-B901-F68B4FDAAF5F}"/>
              </a:ext>
            </a:extLst>
          </p:cNvPr>
          <p:cNvSpPr/>
          <p:nvPr/>
        </p:nvSpPr>
        <p:spPr>
          <a:xfrm>
            <a:off x="1048651" y="2823783"/>
            <a:ext cx="1040349" cy="307777"/>
          </a:xfrm>
          <a:prstGeom prst="rect">
            <a:avLst/>
          </a:prstGeom>
        </p:spPr>
        <p:txBody>
          <a:bodyPr wrap="none" lIns="0" tIns="0" rIns="0" b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de-DE" sz="2000" b="1" i="0" u="none" strike="noStrike" kern="1200" cap="none" spc="0" normalizeH="0" baseline="0" noProof="0" dirty="0">
                <a:ln>
                  <a:noFill/>
                </a:ln>
                <a:solidFill>
                  <a:srgbClr val="FFFFFF"/>
                </a:solidFill>
                <a:effectLst/>
                <a:uLnTx/>
                <a:uFillTx/>
                <a:latin typeface="Arial"/>
                <a:ea typeface="ＭＳ Ｐゴシック" charset="-128"/>
                <a:cs typeface="Arial" panose="020B0604020202020204" pitchFamily="34" charset="-128"/>
              </a:rPr>
              <a:t>Partners</a:t>
            </a:r>
            <a:endParaRPr kumimoji="0" lang="de-DE" sz="2000" b="0" i="0" u="none" strike="noStrike" kern="1200" cap="none" spc="0" normalizeH="0" baseline="0" noProof="0" dirty="0">
              <a:ln>
                <a:noFill/>
              </a:ln>
              <a:solidFill>
                <a:srgbClr val="FFFFFF"/>
              </a:solidFill>
              <a:effectLst/>
              <a:uLnTx/>
              <a:uFillTx/>
              <a:latin typeface="Arial"/>
              <a:ea typeface="ＭＳ Ｐゴシック" charset="-128"/>
              <a:cs typeface="+mn-cs"/>
            </a:endParaRPr>
          </a:p>
        </p:txBody>
      </p:sp>
    </p:spTree>
    <p:extLst>
      <p:ext uri="{BB962C8B-B14F-4D97-AF65-F5344CB8AC3E}">
        <p14:creationId xmlns:p14="http://schemas.microsoft.com/office/powerpoint/2010/main" val="271927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p:cNvPicPr>
            <a:picLocks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1550" y="0"/>
            <a:ext cx="121968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a:extLst>
              <a:ext uri="{FF2B5EF4-FFF2-40B4-BE49-F238E27FC236}">
                <a16:creationId xmlns:a16="http://schemas.microsoft.com/office/drawing/2014/main" id="{265E1862-2622-4E25-8C3B-CAD19F5EF9D8}"/>
              </a:ext>
            </a:extLst>
          </p:cNvPr>
          <p:cNvPicPr>
            <a:picLocks noChangeArrowheads="1"/>
          </p:cNvPicPr>
          <p:nvPr/>
        </p:nvPicPr>
        <p:blipFill rotWithShape="1">
          <a:blip r:embed="rId4" cstate="print">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a:ext>
            </a:extLst>
          </a:blip>
          <a:srcRect/>
          <a:stretch/>
        </p:blipFill>
        <p:spPr bwMode="auto">
          <a:xfrm>
            <a:off x="914596" y="3382082"/>
            <a:ext cx="2736255" cy="828092"/>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a:extLst>
              <a:ext uri="{FF2B5EF4-FFF2-40B4-BE49-F238E27FC236}">
                <a16:creationId xmlns:a16="http://schemas.microsoft.com/office/drawing/2014/main" id="{B71B5A19-B945-49A4-8D80-F4455727A513}"/>
              </a:ext>
            </a:extLst>
          </p:cNvPr>
          <p:cNvPicPr>
            <a:picLocks noChangeArrowheads="1"/>
          </p:cNvPicPr>
          <p:nvPr/>
        </p:nvPicPr>
        <p:blipFill rotWithShape="1">
          <a:blip r:embed="rId6" cstate="print">
            <a:extLst>
              <a:ext uri="{BEBA8EAE-BF5A-486C-A8C5-ECC9F3942E4B}">
                <a14:imgProps xmlns:a14="http://schemas.microsoft.com/office/drawing/2010/main">
                  <a14:imgLayer r:embed="rId7">
                    <a14:imgEffect>
                      <a14:sharpenSoften amount="-100000"/>
                    </a14:imgEffect>
                  </a14:imgLayer>
                </a14:imgProps>
              </a:ext>
              <a:ext uri="{28A0092B-C50C-407E-A947-70E740481C1C}">
                <a14:useLocalDpi xmlns:a14="http://schemas.microsoft.com/office/drawing/2010/main"/>
              </a:ext>
            </a:extLst>
          </a:blip>
          <a:srcRect/>
          <a:stretch/>
        </p:blipFill>
        <p:spPr bwMode="auto">
          <a:xfrm>
            <a:off x="4947046" y="3382082"/>
            <a:ext cx="2736255" cy="112620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BC5F62B4-B76D-4FD6-A980-EAE84CBD0825}"/>
              </a:ext>
            </a:extLst>
          </p:cNvPr>
          <p:cNvPicPr>
            <a:picLocks noChangeArrowheads="1"/>
          </p:cNvPicPr>
          <p:nvPr/>
        </p:nvPicPr>
        <p:blipFill rotWithShape="1">
          <a:blip r:embed="rId8" cstate="print">
            <a:extLst>
              <a:ext uri="{BEBA8EAE-BF5A-486C-A8C5-ECC9F3942E4B}">
                <a14:imgProps xmlns:a14="http://schemas.microsoft.com/office/drawing/2010/main">
                  <a14:imgLayer r:embed="rId9">
                    <a14:imgEffect>
                      <a14:sharpenSoften amount="-100000"/>
                    </a14:imgEffect>
                  </a14:imgLayer>
                </a14:imgProps>
              </a:ext>
              <a:ext uri="{28A0092B-C50C-407E-A947-70E740481C1C}">
                <a14:useLocalDpi xmlns:a14="http://schemas.microsoft.com/office/drawing/2010/main"/>
              </a:ext>
            </a:extLst>
          </a:blip>
          <a:srcRect/>
          <a:stretch/>
        </p:blipFill>
        <p:spPr bwMode="auto">
          <a:xfrm>
            <a:off x="5991162" y="1449388"/>
            <a:ext cx="2736255" cy="79451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a:extLst>
              <a:ext uri="{FF2B5EF4-FFF2-40B4-BE49-F238E27FC236}">
                <a16:creationId xmlns:a16="http://schemas.microsoft.com/office/drawing/2014/main" id="{0E75A90C-86DB-4850-B21A-CC27F89F7A24}"/>
              </a:ext>
            </a:extLst>
          </p:cNvPr>
          <p:cNvPicPr>
            <a:picLocks noChangeArrowheads="1"/>
          </p:cNvPicPr>
          <p:nvPr/>
        </p:nvPicPr>
        <p:blipFill rotWithShape="1">
          <a:blip r:embed="rId10" cstate="print">
            <a:extLst>
              <a:ext uri="{BEBA8EAE-BF5A-486C-A8C5-ECC9F3942E4B}">
                <a14:imgProps xmlns:a14="http://schemas.microsoft.com/office/drawing/2010/main">
                  <a14:imgLayer r:embed="rId11">
                    <a14:imgEffect>
                      <a14:sharpenSoften amount="-100000"/>
                    </a14:imgEffect>
                  </a14:imgLayer>
                </a14:imgProps>
              </a:ext>
              <a:ext uri="{28A0092B-C50C-407E-A947-70E740481C1C}">
                <a14:useLocalDpi xmlns:a14="http://schemas.microsoft.com/office/drawing/2010/main"/>
              </a:ext>
            </a:extLst>
          </a:blip>
          <a:srcRect/>
          <a:stretch/>
        </p:blipFill>
        <p:spPr bwMode="auto">
          <a:xfrm>
            <a:off x="8979496" y="3382080"/>
            <a:ext cx="2736254" cy="828093"/>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Gerade Verbindung 14"/>
          <p:cNvCxnSpPr/>
          <p:nvPr/>
        </p:nvCxnSpPr>
        <p:spPr bwMode="auto">
          <a:xfrm>
            <a:off x="9051998" y="5337212"/>
            <a:ext cx="2663752" cy="0"/>
          </a:xfrm>
          <a:prstGeom prst="line">
            <a:avLst/>
          </a:prstGeom>
          <a:solidFill>
            <a:schemeClr val="tx2"/>
          </a:solidFill>
          <a:ln w="9525" cap="flat" cmpd="sng" algn="ctr">
            <a:solidFill>
              <a:schemeClr val="accent2"/>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6" name="Textfeld 15"/>
          <p:cNvSpPr txBox="1"/>
          <p:nvPr/>
        </p:nvSpPr>
        <p:spPr>
          <a:xfrm>
            <a:off x="9159515" y="5409220"/>
            <a:ext cx="2663752" cy="553998"/>
          </a:xfrm>
          <a:prstGeom prst="rect">
            <a:avLst/>
          </a:prstGeom>
          <a:noFill/>
        </p:spPr>
        <p:txBody>
          <a:bodyPr wrap="square" lIns="0" tIns="0" rIns="0" bIns="0" rtlCol="0" anchor="ctr">
            <a:spAutoFit/>
          </a:bodyPr>
          <a:lstStyle/>
          <a:p>
            <a:pPr>
              <a:tabLst>
                <a:tab pos="0" algn="l"/>
                <a:tab pos="1255713" algn="l"/>
                <a:tab pos="11029950" algn="r"/>
              </a:tabLst>
            </a:pPr>
            <a:r>
              <a:rPr lang="en-US" sz="800" b="1" dirty="0">
                <a:solidFill>
                  <a:schemeClr val="bg1"/>
                </a:solidFill>
              </a:rPr>
              <a:t>	1</a:t>
            </a:r>
            <a:r>
              <a:rPr lang="en-US" sz="800" dirty="0">
                <a:solidFill>
                  <a:schemeClr val="bg1"/>
                </a:solidFill>
              </a:rPr>
              <a:t> FY 2019; </a:t>
            </a:r>
            <a:r>
              <a:rPr lang="en-US" sz="800" dirty="0" err="1">
                <a:solidFill>
                  <a:schemeClr val="bg1"/>
                </a:solidFill>
              </a:rPr>
              <a:t>según</a:t>
            </a:r>
            <a:r>
              <a:rPr lang="en-US" sz="800" dirty="0">
                <a:solidFill>
                  <a:schemeClr val="bg1"/>
                </a:solidFill>
              </a:rPr>
              <a:t> </a:t>
            </a:r>
            <a:r>
              <a:rPr lang="en-US" sz="800" dirty="0" err="1">
                <a:solidFill>
                  <a:schemeClr val="bg1"/>
                </a:solidFill>
              </a:rPr>
              <a:t>localización</a:t>
            </a:r>
            <a:r>
              <a:rPr lang="en-US" sz="800" dirty="0">
                <a:solidFill>
                  <a:schemeClr val="bg1"/>
                </a:solidFill>
              </a:rPr>
              <a:t> de </a:t>
            </a:r>
            <a:r>
              <a:rPr lang="en-US" sz="800" dirty="0" err="1">
                <a:solidFill>
                  <a:schemeClr val="bg1"/>
                </a:solidFill>
              </a:rPr>
              <a:t>clientes</a:t>
            </a:r>
            <a:br>
              <a:rPr lang="en-US" sz="800" dirty="0">
                <a:solidFill>
                  <a:schemeClr val="bg1"/>
                </a:solidFill>
              </a:rPr>
            </a:br>
            <a:r>
              <a:rPr lang="en-US" sz="800" b="1" dirty="0">
                <a:solidFill>
                  <a:schemeClr val="bg1"/>
                </a:solidFill>
              </a:rPr>
              <a:t>2</a:t>
            </a:r>
            <a:r>
              <a:rPr lang="en-US" sz="800" dirty="0">
                <a:solidFill>
                  <a:schemeClr val="bg1"/>
                </a:solidFill>
              </a:rPr>
              <a:t> A 30 de </a:t>
            </a:r>
            <a:r>
              <a:rPr lang="en-US" sz="800" dirty="0" err="1">
                <a:solidFill>
                  <a:schemeClr val="bg1"/>
                </a:solidFill>
              </a:rPr>
              <a:t>septiembre</a:t>
            </a:r>
            <a:r>
              <a:rPr lang="en-US" sz="800" dirty="0">
                <a:solidFill>
                  <a:schemeClr val="bg1"/>
                </a:solidFill>
              </a:rPr>
              <a:t> de 2019; </a:t>
            </a:r>
            <a:r>
              <a:rPr lang="en-US" sz="800" dirty="0" err="1">
                <a:solidFill>
                  <a:schemeClr val="bg1"/>
                </a:solidFill>
              </a:rPr>
              <a:t>datos</a:t>
            </a:r>
            <a:r>
              <a:rPr lang="en-US" sz="800" dirty="0">
                <a:solidFill>
                  <a:schemeClr val="bg1"/>
                </a:solidFill>
              </a:rPr>
              <a:t> </a:t>
            </a:r>
            <a:r>
              <a:rPr lang="en-US" sz="800" dirty="0" err="1">
                <a:solidFill>
                  <a:schemeClr val="bg1"/>
                </a:solidFill>
              </a:rPr>
              <a:t>redondeados</a:t>
            </a:r>
            <a:br>
              <a:rPr lang="en-US" sz="800" dirty="0">
                <a:solidFill>
                  <a:schemeClr val="bg1"/>
                </a:solidFill>
              </a:rPr>
            </a:br>
            <a:r>
              <a:rPr lang="en-US" sz="800" b="1" dirty="0">
                <a:solidFill>
                  <a:schemeClr val="bg1"/>
                </a:solidFill>
              </a:rPr>
              <a:t>3</a:t>
            </a:r>
            <a:r>
              <a:rPr lang="en-US" sz="800" dirty="0">
                <a:solidFill>
                  <a:schemeClr val="bg1"/>
                </a:solidFill>
              </a:rPr>
              <a:t> Commonwealth of Independent States</a:t>
            </a:r>
          </a:p>
          <a:p>
            <a:pPr>
              <a:tabLst>
                <a:tab pos="0" algn="l"/>
                <a:tab pos="1255713" algn="l"/>
                <a:tab pos="11029950" algn="r"/>
              </a:tabLst>
            </a:pPr>
            <a:r>
              <a:rPr lang="en-US" sz="800" dirty="0">
                <a:solidFill>
                  <a:schemeClr val="bg1"/>
                </a:solidFill>
              </a:rPr>
              <a:t>	</a:t>
            </a:r>
          </a:p>
        </p:txBody>
      </p:sp>
      <p:sp>
        <p:nvSpPr>
          <p:cNvPr id="18" name="Titel 3"/>
          <p:cNvSpPr txBox="1">
            <a:spLocks/>
          </p:cNvSpPr>
          <p:nvPr/>
        </p:nvSpPr>
        <p:spPr bwMode="auto">
          <a:xfrm>
            <a:off x="0" y="-1"/>
            <a:ext cx="1219835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lvl1pPr algn="l" rtl="0" fontAlgn="base">
              <a:spcBef>
                <a:spcPct val="0"/>
              </a:spcBef>
              <a:spcAft>
                <a:spcPct val="0"/>
              </a:spcAft>
              <a:defRPr sz="2200" b="1">
                <a:solidFill>
                  <a:srgbClr val="00646E"/>
                </a:solidFill>
                <a:latin typeface="Arial" pitchFamily="34" charset="0"/>
                <a:ea typeface="+mj-ea"/>
                <a:cs typeface="Arial" pitchFamily="34" charset="0"/>
              </a:defRPr>
            </a:lvl1pPr>
            <a:lvl2pPr algn="l" rtl="0" fontAlgn="base">
              <a:spcBef>
                <a:spcPct val="0"/>
              </a:spcBef>
              <a:spcAft>
                <a:spcPct val="0"/>
              </a:spcAft>
              <a:defRPr sz="2000" b="1">
                <a:solidFill>
                  <a:schemeClr val="tx1"/>
                </a:solidFill>
                <a:latin typeface="Arial" charset="0"/>
                <a:ea typeface="Arial" charset="-128"/>
              </a:defRPr>
            </a:lvl2pPr>
            <a:lvl3pPr algn="l" rtl="0" fontAlgn="base">
              <a:spcBef>
                <a:spcPct val="0"/>
              </a:spcBef>
              <a:spcAft>
                <a:spcPct val="0"/>
              </a:spcAft>
              <a:defRPr sz="2000" b="1">
                <a:solidFill>
                  <a:schemeClr val="tx1"/>
                </a:solidFill>
                <a:latin typeface="Arial" charset="0"/>
                <a:ea typeface="Arial" charset="-128"/>
              </a:defRPr>
            </a:lvl3pPr>
            <a:lvl4pPr algn="l" rtl="0" fontAlgn="base">
              <a:spcBef>
                <a:spcPct val="0"/>
              </a:spcBef>
              <a:spcAft>
                <a:spcPct val="0"/>
              </a:spcAft>
              <a:defRPr sz="2000" b="1">
                <a:solidFill>
                  <a:schemeClr val="tx1"/>
                </a:solidFill>
                <a:latin typeface="Arial" charset="0"/>
                <a:ea typeface="Arial" charset="-128"/>
              </a:defRPr>
            </a:lvl4pPr>
            <a:lvl5pPr algn="l" rtl="0" fontAlgn="base">
              <a:spcBef>
                <a:spcPct val="0"/>
              </a:spcBef>
              <a:spcAft>
                <a:spcPct val="0"/>
              </a:spcAft>
              <a:defRPr sz="2000" b="1">
                <a:solidFill>
                  <a:schemeClr val="tx1"/>
                </a:solidFill>
                <a:latin typeface="Arial" charset="0"/>
                <a:ea typeface="Arial" charset="-128"/>
              </a:defRPr>
            </a:lvl5pPr>
            <a:lvl6pPr marL="457200" algn="l" rtl="0" eaLnBrk="1" fontAlgn="base" hangingPunct="1">
              <a:spcBef>
                <a:spcPct val="0"/>
              </a:spcBef>
              <a:spcAft>
                <a:spcPct val="0"/>
              </a:spcAft>
              <a:defRPr sz="2000" b="1">
                <a:solidFill>
                  <a:schemeClr val="tx1"/>
                </a:solidFill>
                <a:latin typeface="Arial" charset="0"/>
                <a:ea typeface="Arial" charset="0"/>
              </a:defRPr>
            </a:lvl6pPr>
            <a:lvl7pPr marL="914400" algn="l" rtl="0" eaLnBrk="1" fontAlgn="base" hangingPunct="1">
              <a:spcBef>
                <a:spcPct val="0"/>
              </a:spcBef>
              <a:spcAft>
                <a:spcPct val="0"/>
              </a:spcAft>
              <a:defRPr sz="2000" b="1">
                <a:solidFill>
                  <a:schemeClr val="tx1"/>
                </a:solidFill>
                <a:latin typeface="Arial" charset="0"/>
                <a:ea typeface="Arial" charset="0"/>
              </a:defRPr>
            </a:lvl7pPr>
            <a:lvl8pPr marL="1371600" algn="l" rtl="0" eaLnBrk="1" fontAlgn="base" hangingPunct="1">
              <a:spcBef>
                <a:spcPct val="0"/>
              </a:spcBef>
              <a:spcAft>
                <a:spcPct val="0"/>
              </a:spcAft>
              <a:defRPr sz="2000" b="1">
                <a:solidFill>
                  <a:schemeClr val="tx1"/>
                </a:solidFill>
                <a:latin typeface="Arial" charset="0"/>
                <a:ea typeface="Arial" charset="0"/>
              </a:defRPr>
            </a:lvl8pPr>
            <a:lvl9pPr marL="1828800" algn="l" rtl="0" eaLnBrk="1" fontAlgn="base" hangingPunct="1">
              <a:spcBef>
                <a:spcPct val="0"/>
              </a:spcBef>
              <a:spcAft>
                <a:spcPct val="0"/>
              </a:spcAft>
              <a:defRPr sz="2000" b="1">
                <a:solidFill>
                  <a:schemeClr val="tx1"/>
                </a:solidFill>
                <a:latin typeface="Arial" charset="0"/>
                <a:ea typeface="Arial" charset="0"/>
              </a:defRPr>
            </a:lvl9pPr>
          </a:lstStyle>
          <a:p>
            <a:r>
              <a:rPr lang="en-US" sz="2400" dirty="0" err="1">
                <a:solidFill>
                  <a:schemeClr val="bg1"/>
                </a:solidFill>
              </a:rPr>
              <a:t>Cerca</a:t>
            </a:r>
            <a:r>
              <a:rPr lang="en-US" sz="2400" dirty="0">
                <a:solidFill>
                  <a:schemeClr val="bg1"/>
                </a:solidFill>
              </a:rPr>
              <a:t> del </a:t>
            </a:r>
            <a:r>
              <a:rPr lang="en-US" sz="2400" dirty="0" err="1">
                <a:solidFill>
                  <a:schemeClr val="bg1"/>
                </a:solidFill>
              </a:rPr>
              <a:t>cliente</a:t>
            </a:r>
            <a:r>
              <a:rPr lang="en-US" sz="2400" dirty="0">
                <a:solidFill>
                  <a:schemeClr val="bg1"/>
                </a:solidFill>
              </a:rPr>
              <a:t> por </a:t>
            </a:r>
            <a:r>
              <a:rPr lang="en-US" sz="2400" dirty="0" err="1">
                <a:solidFill>
                  <a:schemeClr val="bg1"/>
                </a:solidFill>
              </a:rPr>
              <a:t>todo</a:t>
            </a:r>
            <a:r>
              <a:rPr lang="en-US" sz="2400" dirty="0">
                <a:solidFill>
                  <a:schemeClr val="bg1"/>
                </a:solidFill>
              </a:rPr>
              <a:t> el </a:t>
            </a:r>
            <a:r>
              <a:rPr lang="en-US" sz="2400" dirty="0" err="1">
                <a:solidFill>
                  <a:schemeClr val="bg1"/>
                </a:solidFill>
              </a:rPr>
              <a:t>mundo</a:t>
            </a:r>
            <a:endParaRPr lang="en-US" dirty="0"/>
          </a:p>
        </p:txBody>
      </p:sp>
      <p:graphicFrame>
        <p:nvGraphicFramePr>
          <p:cNvPr id="17" name="Tabelle 16">
            <a:extLst>
              <a:ext uri="{FF2B5EF4-FFF2-40B4-BE49-F238E27FC236}">
                <a16:creationId xmlns:a16="http://schemas.microsoft.com/office/drawing/2014/main" id="{AF989276-767F-4A47-9500-F80FA8FB66E9}"/>
              </a:ext>
            </a:extLst>
          </p:cNvPr>
          <p:cNvGraphicFramePr>
            <a:graphicFrameLocks noGrp="1"/>
          </p:cNvGraphicFramePr>
          <p:nvPr>
            <p:extLst>
              <p:ext uri="{D42A27DB-BD31-4B8C-83A1-F6EECF244321}">
                <p14:modId xmlns:p14="http://schemas.microsoft.com/office/powerpoint/2010/main" val="3583198109"/>
              </p:ext>
            </p:extLst>
          </p:nvPr>
        </p:nvGraphicFramePr>
        <p:xfrm>
          <a:off x="914599" y="3382082"/>
          <a:ext cx="2736254" cy="795120"/>
        </p:xfrm>
        <a:graphic>
          <a:graphicData uri="http://schemas.openxmlformats.org/drawingml/2006/table">
            <a:tbl>
              <a:tblPr firstRow="1" bandRow="1">
                <a:tableStyleId>{5C22544A-7EE6-4342-B048-85BDC9FD1C3A}</a:tableStyleId>
              </a:tblPr>
              <a:tblGrid>
                <a:gridCol w="1059195">
                  <a:extLst>
                    <a:ext uri="{9D8B030D-6E8A-4147-A177-3AD203B41FA5}">
                      <a16:colId xmlns:a16="http://schemas.microsoft.com/office/drawing/2014/main" val="20000"/>
                    </a:ext>
                  </a:extLst>
                </a:gridCol>
                <a:gridCol w="957029">
                  <a:extLst>
                    <a:ext uri="{9D8B030D-6E8A-4147-A177-3AD203B41FA5}">
                      <a16:colId xmlns:a16="http://schemas.microsoft.com/office/drawing/2014/main" val="20001"/>
                    </a:ext>
                  </a:extLst>
                </a:gridCol>
                <a:gridCol w="720030">
                  <a:extLst>
                    <a:ext uri="{9D8B030D-6E8A-4147-A177-3AD203B41FA5}">
                      <a16:colId xmlns:a16="http://schemas.microsoft.com/office/drawing/2014/main" val="20002"/>
                    </a:ext>
                  </a:extLst>
                </a:gridCol>
              </a:tblGrid>
              <a:tr h="20167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5F87"/>
                          </a:solidFill>
                          <a:effectLst/>
                          <a:uLnTx/>
                          <a:uFillTx/>
                          <a:latin typeface="+mn-lt"/>
                          <a:ea typeface="+mn-ea"/>
                          <a:cs typeface="+mn-cs"/>
                        </a:rPr>
                        <a:t>Americas</a:t>
                      </a:r>
                      <a:endParaRPr kumimoji="0" lang="en-US" sz="1000" b="1" i="0" u="none" strike="noStrike" kern="1200" cap="none" spc="0" normalizeH="0" baseline="0" noProof="0" dirty="0">
                        <a:ln>
                          <a:noFill/>
                        </a:ln>
                        <a:solidFill>
                          <a:srgbClr val="005F87"/>
                        </a:solidFill>
                        <a:effectLst/>
                        <a:uLnTx/>
                        <a:uFillTx/>
                        <a:latin typeface="+mn-lt"/>
                        <a:ea typeface="+mn-ea"/>
                        <a:cs typeface="+mn-cs"/>
                      </a:endParaRPr>
                    </a:p>
                  </a:txBody>
                  <a:tcPr marL="72000" marR="72000" marT="36000" marB="36000">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de-DE" sz="1100" b="1" dirty="0">
                        <a:solidFill>
                          <a:schemeClr val="accent5"/>
                        </a:solidFill>
                      </a:endParaRP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05A64"/>
                          </a:solidFill>
                          <a:effectLst/>
                          <a:uLnTx/>
                          <a:uFillTx/>
                          <a:latin typeface="+mn-lt"/>
                          <a:ea typeface="+mn-ea"/>
                          <a:cs typeface="+mn-cs"/>
                        </a:rPr>
                        <a:t>% del total </a:t>
                      </a:r>
                      <a:r>
                        <a:rPr kumimoji="0" lang="en-US" sz="800" b="0" i="0" u="none" strike="noStrike" kern="1200" cap="none" spc="0" normalizeH="0" baseline="0" noProof="0" dirty="0" err="1">
                          <a:ln>
                            <a:noFill/>
                          </a:ln>
                          <a:solidFill>
                            <a:srgbClr val="505A64"/>
                          </a:solidFill>
                          <a:effectLst/>
                          <a:uLnTx/>
                          <a:uFillTx/>
                          <a:latin typeface="+mn-lt"/>
                          <a:ea typeface="+mn-ea"/>
                          <a:cs typeface="+mn-cs"/>
                        </a:rPr>
                        <a:t>mundial</a:t>
                      </a:r>
                      <a:endParaRPr kumimoji="0" lang="en-US" sz="800" b="0" i="0" u="none" strike="noStrike" kern="1200" cap="none" spc="0" normalizeH="0" baseline="0" noProof="0" dirty="0">
                        <a:ln>
                          <a:noFill/>
                        </a:ln>
                        <a:solidFill>
                          <a:srgbClr val="505A64"/>
                        </a:solidFill>
                        <a:effectLst/>
                        <a:uLnTx/>
                        <a:uFillTx/>
                        <a:latin typeface="+mn-lt"/>
                        <a:ea typeface="+mn-ea"/>
                        <a:cs typeface="+mn-cs"/>
                      </a:endParaRPr>
                    </a:p>
                  </a:txBody>
                  <a:tcPr marL="0" marR="72000" marT="36000" marB="36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0"/>
                  </a:ext>
                </a:extLst>
              </a:tr>
              <a:tr h="201672">
                <a:tc>
                  <a:txBody>
                    <a:bodyPr/>
                    <a:lstStyle/>
                    <a:p>
                      <a:r>
                        <a:rPr lang="en-US" sz="1000" kern="1200" dirty="0">
                          <a:solidFill>
                            <a:srgbClr val="505A64"/>
                          </a:solidFill>
                          <a:latin typeface="+mn-lt"/>
                          <a:ea typeface="+mn-ea"/>
                          <a:cs typeface="+mn-cs"/>
                        </a:rPr>
                        <a:t>Ingresos</a:t>
                      </a:r>
                      <a:r>
                        <a:rPr lang="en-US" sz="1000" kern="1200" baseline="30000" dirty="0">
                          <a:solidFill>
                            <a:srgbClr val="505A64"/>
                          </a:solidFill>
                          <a:latin typeface="+mn-lt"/>
                          <a:ea typeface="+mn-ea"/>
                          <a:cs typeface="+mn-cs"/>
                        </a:rPr>
                        <a:t>1</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dirty="0">
                          <a:solidFill>
                            <a:schemeClr val="accent5"/>
                          </a:solidFill>
                        </a:rPr>
                        <a:t>€23.800 M</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algn="r"/>
                      <a:r>
                        <a:rPr lang="en-US" sz="1100" b="0" dirty="0">
                          <a:solidFill>
                            <a:srgbClr val="505A64"/>
                          </a:solidFill>
                        </a:rPr>
                        <a:t>27%</a:t>
                      </a:r>
                      <a:endParaRPr lang="en-US" sz="1100" b="0" baseline="0" dirty="0">
                        <a:solidFill>
                          <a:srgbClr val="505A64"/>
                        </a:solidFill>
                      </a:endParaRP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extLst>
                  <a:ext uri="{0D108BD9-81ED-4DB2-BD59-A6C34878D82A}">
                    <a16:rowId xmlns:a16="http://schemas.microsoft.com/office/drawing/2014/main" val="10001"/>
                  </a:ext>
                </a:extLst>
              </a:tr>
              <a:tr h="144016">
                <a:tc>
                  <a:txBody>
                    <a:bodyPr/>
                    <a:lstStyle/>
                    <a:p>
                      <a:r>
                        <a:rPr lang="en-US" sz="1000" dirty="0">
                          <a:solidFill>
                            <a:srgbClr val="505A64"/>
                          </a:solidFill>
                        </a:rPr>
                        <a:t>Empleados</a:t>
                      </a:r>
                      <a:r>
                        <a:rPr lang="en-US" sz="1000" baseline="30000" dirty="0">
                          <a:solidFill>
                            <a:srgbClr val="505A64"/>
                          </a:solidFill>
                        </a:rPr>
                        <a:t>2</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accent5"/>
                          </a:solidFill>
                          <a:latin typeface="+mn-lt"/>
                          <a:ea typeface="+mn-ea"/>
                          <a:cs typeface="+mn-cs"/>
                        </a:rPr>
                        <a:t>76,000</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algn="r"/>
                      <a:r>
                        <a:rPr lang="en-US" sz="1100" b="0" kern="1200" dirty="0">
                          <a:solidFill>
                            <a:srgbClr val="505A64"/>
                          </a:solidFill>
                          <a:latin typeface="+mn-lt"/>
                          <a:ea typeface="+mn-ea"/>
                          <a:cs typeface="+mn-cs"/>
                        </a:rPr>
                        <a:t>20%</a:t>
                      </a: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2"/>
                  </a:ext>
                </a:extLst>
              </a:tr>
            </a:tbl>
          </a:graphicData>
        </a:graphic>
      </p:graphicFrame>
      <p:graphicFrame>
        <p:nvGraphicFramePr>
          <p:cNvPr id="25" name="Tabelle 24">
            <a:extLst>
              <a:ext uri="{FF2B5EF4-FFF2-40B4-BE49-F238E27FC236}">
                <a16:creationId xmlns:a16="http://schemas.microsoft.com/office/drawing/2014/main" id="{4AB6CDBD-2004-4F9A-AF98-39BC55F24F2D}"/>
              </a:ext>
            </a:extLst>
          </p:cNvPr>
          <p:cNvGraphicFramePr>
            <a:graphicFrameLocks noGrp="1"/>
          </p:cNvGraphicFramePr>
          <p:nvPr>
            <p:extLst>
              <p:ext uri="{D42A27DB-BD31-4B8C-83A1-F6EECF244321}">
                <p14:modId xmlns:p14="http://schemas.microsoft.com/office/powerpoint/2010/main" val="1542396028"/>
              </p:ext>
            </p:extLst>
          </p:nvPr>
        </p:nvGraphicFramePr>
        <p:xfrm>
          <a:off x="5991163" y="1448780"/>
          <a:ext cx="2736254" cy="795120"/>
        </p:xfrm>
        <a:graphic>
          <a:graphicData uri="http://schemas.openxmlformats.org/drawingml/2006/table">
            <a:tbl>
              <a:tblPr firstRow="1" bandRow="1">
                <a:tableStyleId>{5C22544A-7EE6-4342-B048-85BDC9FD1C3A}</a:tableStyleId>
              </a:tblPr>
              <a:tblGrid>
                <a:gridCol w="1059195">
                  <a:extLst>
                    <a:ext uri="{9D8B030D-6E8A-4147-A177-3AD203B41FA5}">
                      <a16:colId xmlns:a16="http://schemas.microsoft.com/office/drawing/2014/main" val="20000"/>
                    </a:ext>
                  </a:extLst>
                </a:gridCol>
                <a:gridCol w="957029">
                  <a:extLst>
                    <a:ext uri="{9D8B030D-6E8A-4147-A177-3AD203B41FA5}">
                      <a16:colId xmlns:a16="http://schemas.microsoft.com/office/drawing/2014/main" val="20001"/>
                    </a:ext>
                  </a:extLst>
                </a:gridCol>
                <a:gridCol w="720030">
                  <a:extLst>
                    <a:ext uri="{9D8B030D-6E8A-4147-A177-3AD203B41FA5}">
                      <a16:colId xmlns:a16="http://schemas.microsoft.com/office/drawing/2014/main" val="20002"/>
                    </a:ext>
                  </a:extLst>
                </a:gridCol>
              </a:tblGrid>
              <a:tr h="20167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5F87"/>
                          </a:solidFill>
                          <a:effectLst/>
                          <a:uLnTx/>
                          <a:uFillTx/>
                          <a:latin typeface="+mn-lt"/>
                          <a:ea typeface="+mn-ea"/>
                          <a:cs typeface="+mn-cs"/>
                        </a:rPr>
                        <a:t>Alemania</a:t>
                      </a:r>
                      <a:endParaRPr kumimoji="0" lang="en-US" sz="900" b="1" i="0" u="none" strike="noStrike" kern="1200" cap="none" spc="0" normalizeH="0" baseline="0" noProof="0" dirty="0">
                        <a:ln>
                          <a:noFill/>
                        </a:ln>
                        <a:solidFill>
                          <a:srgbClr val="005F87"/>
                        </a:solidFill>
                        <a:effectLst/>
                        <a:uLnTx/>
                        <a:uFillTx/>
                        <a:latin typeface="+mn-lt"/>
                        <a:ea typeface="+mn-ea"/>
                        <a:cs typeface="+mn-cs"/>
                      </a:endParaRPr>
                    </a:p>
                  </a:txBody>
                  <a:tcPr marL="72000" marR="72000" marT="36000" marB="36000">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de-DE" sz="1100" b="1" dirty="0">
                        <a:solidFill>
                          <a:schemeClr val="accent5"/>
                        </a:solidFill>
                      </a:endParaRP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05A64"/>
                          </a:solidFill>
                          <a:effectLst/>
                          <a:uLnTx/>
                          <a:uFillTx/>
                          <a:latin typeface="+mn-lt"/>
                          <a:ea typeface="+mn-ea"/>
                          <a:cs typeface="+mn-cs"/>
                        </a:rPr>
                        <a:t>% del total </a:t>
                      </a:r>
                      <a:r>
                        <a:rPr kumimoji="0" lang="en-US" sz="800" b="0" i="0" u="none" strike="noStrike" kern="1200" cap="none" spc="0" normalizeH="0" baseline="0" noProof="0" dirty="0" err="1">
                          <a:ln>
                            <a:noFill/>
                          </a:ln>
                          <a:solidFill>
                            <a:srgbClr val="505A64"/>
                          </a:solidFill>
                          <a:effectLst/>
                          <a:uLnTx/>
                          <a:uFillTx/>
                          <a:latin typeface="+mn-lt"/>
                          <a:ea typeface="+mn-ea"/>
                          <a:cs typeface="+mn-cs"/>
                        </a:rPr>
                        <a:t>mundial</a:t>
                      </a:r>
                      <a:endParaRPr kumimoji="0" lang="en-US" sz="800" b="0" i="0" u="none" strike="noStrike" kern="1200" cap="none" spc="0" normalizeH="0" baseline="0" noProof="0" dirty="0">
                        <a:ln>
                          <a:noFill/>
                        </a:ln>
                        <a:solidFill>
                          <a:srgbClr val="505A64"/>
                        </a:solidFill>
                        <a:effectLst/>
                        <a:uLnTx/>
                        <a:uFillTx/>
                        <a:latin typeface="+mn-lt"/>
                        <a:ea typeface="+mn-ea"/>
                        <a:cs typeface="+mn-cs"/>
                      </a:endParaRPr>
                    </a:p>
                  </a:txBody>
                  <a:tcPr marL="0" marR="72000" marT="36000" marB="36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0"/>
                  </a:ext>
                </a:extLst>
              </a:tr>
              <a:tr h="201672">
                <a:tc>
                  <a:txBody>
                    <a:bodyPr/>
                    <a:lstStyle/>
                    <a:p>
                      <a:r>
                        <a:rPr lang="en-US" sz="1000" kern="1200" dirty="0">
                          <a:solidFill>
                            <a:srgbClr val="505A64"/>
                          </a:solidFill>
                          <a:latin typeface="+mn-lt"/>
                          <a:ea typeface="+mn-ea"/>
                          <a:cs typeface="+mn-cs"/>
                        </a:rPr>
                        <a:t>Ingresos</a:t>
                      </a:r>
                      <a:r>
                        <a:rPr lang="en-US" sz="1000" kern="1200" baseline="30000" dirty="0">
                          <a:solidFill>
                            <a:srgbClr val="505A64"/>
                          </a:solidFill>
                          <a:latin typeface="+mn-lt"/>
                          <a:ea typeface="+mn-ea"/>
                          <a:cs typeface="+mn-cs"/>
                        </a:rPr>
                        <a:t>1</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dirty="0">
                          <a:solidFill>
                            <a:schemeClr val="accent5"/>
                          </a:solidFill>
                        </a:rPr>
                        <a:t>€12.300 M</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algn="r"/>
                      <a:r>
                        <a:rPr lang="en-US" sz="1100" b="0" dirty="0">
                          <a:solidFill>
                            <a:srgbClr val="505A64"/>
                          </a:solidFill>
                        </a:rPr>
                        <a:t>14%</a:t>
                      </a:r>
                      <a:endParaRPr lang="en-US" sz="1100" b="0" baseline="0" dirty="0">
                        <a:solidFill>
                          <a:srgbClr val="505A64"/>
                        </a:solidFill>
                      </a:endParaRP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extLst>
                  <a:ext uri="{0D108BD9-81ED-4DB2-BD59-A6C34878D82A}">
                    <a16:rowId xmlns:a16="http://schemas.microsoft.com/office/drawing/2014/main" val="10001"/>
                  </a:ext>
                </a:extLst>
              </a:tr>
              <a:tr h="144016">
                <a:tc>
                  <a:txBody>
                    <a:bodyPr/>
                    <a:lstStyle/>
                    <a:p>
                      <a:r>
                        <a:rPr lang="en-US" sz="1000" dirty="0">
                          <a:solidFill>
                            <a:srgbClr val="505A64"/>
                          </a:solidFill>
                        </a:rPr>
                        <a:t>Empleados</a:t>
                      </a:r>
                      <a:r>
                        <a:rPr lang="en-US" sz="1000" baseline="30000" dirty="0">
                          <a:solidFill>
                            <a:srgbClr val="505A64"/>
                          </a:solidFill>
                        </a:rPr>
                        <a:t>2</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dirty="0">
                          <a:solidFill>
                            <a:schemeClr val="accent5"/>
                          </a:solidFill>
                        </a:rPr>
                        <a:t>116,000</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algn="r"/>
                      <a:r>
                        <a:rPr lang="en-US" sz="1100" b="0" dirty="0">
                          <a:solidFill>
                            <a:srgbClr val="505A64"/>
                          </a:solidFill>
                        </a:rPr>
                        <a:t>30%</a:t>
                      </a:r>
                      <a:endParaRPr lang="en-US" sz="1100" b="0" baseline="0" dirty="0">
                        <a:solidFill>
                          <a:srgbClr val="505A64"/>
                        </a:solidFill>
                      </a:endParaRP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2"/>
                  </a:ext>
                </a:extLst>
              </a:tr>
            </a:tbl>
          </a:graphicData>
        </a:graphic>
      </p:graphicFrame>
      <p:graphicFrame>
        <p:nvGraphicFramePr>
          <p:cNvPr id="26" name="Tabelle 25">
            <a:extLst>
              <a:ext uri="{FF2B5EF4-FFF2-40B4-BE49-F238E27FC236}">
                <a16:creationId xmlns:a16="http://schemas.microsoft.com/office/drawing/2014/main" id="{ED1B5477-0F7D-47A0-A6D4-7B905B2FA2F1}"/>
              </a:ext>
            </a:extLst>
          </p:cNvPr>
          <p:cNvGraphicFramePr>
            <a:graphicFrameLocks noGrp="1"/>
          </p:cNvGraphicFramePr>
          <p:nvPr>
            <p:extLst>
              <p:ext uri="{D42A27DB-BD31-4B8C-83A1-F6EECF244321}">
                <p14:modId xmlns:p14="http://schemas.microsoft.com/office/powerpoint/2010/main" val="3091068083"/>
              </p:ext>
            </p:extLst>
          </p:nvPr>
        </p:nvGraphicFramePr>
        <p:xfrm>
          <a:off x="4947047" y="3382082"/>
          <a:ext cx="2736254" cy="958560"/>
        </p:xfrm>
        <a:graphic>
          <a:graphicData uri="http://schemas.openxmlformats.org/drawingml/2006/table">
            <a:tbl>
              <a:tblPr firstRow="1" bandRow="1">
                <a:tableStyleId>{5C22544A-7EE6-4342-B048-85BDC9FD1C3A}</a:tableStyleId>
              </a:tblPr>
              <a:tblGrid>
                <a:gridCol w="1059195">
                  <a:extLst>
                    <a:ext uri="{9D8B030D-6E8A-4147-A177-3AD203B41FA5}">
                      <a16:colId xmlns:a16="http://schemas.microsoft.com/office/drawing/2014/main" val="20000"/>
                    </a:ext>
                  </a:extLst>
                </a:gridCol>
                <a:gridCol w="1059195">
                  <a:extLst>
                    <a:ext uri="{9D8B030D-6E8A-4147-A177-3AD203B41FA5}">
                      <a16:colId xmlns:a16="http://schemas.microsoft.com/office/drawing/2014/main" val="20001"/>
                    </a:ext>
                  </a:extLst>
                </a:gridCol>
                <a:gridCol w="617864">
                  <a:extLst>
                    <a:ext uri="{9D8B030D-6E8A-4147-A177-3AD203B41FA5}">
                      <a16:colId xmlns:a16="http://schemas.microsoft.com/office/drawing/2014/main" val="20002"/>
                    </a:ext>
                  </a:extLst>
                </a:gridCol>
              </a:tblGrid>
              <a:tr h="20167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5F87"/>
                          </a:solidFill>
                          <a:effectLst/>
                          <a:uLnTx/>
                          <a:uFillTx/>
                          <a:latin typeface="+mn-lt"/>
                          <a:ea typeface="+mn-ea"/>
                          <a:cs typeface="+mn-cs"/>
                        </a:rPr>
                        <a:t>Europa </a:t>
                      </a:r>
                      <a:r>
                        <a:rPr kumimoji="0" lang="en-US" sz="1100" b="0" i="0" u="none" strike="noStrike" kern="1200" cap="none" spc="0" normalizeH="0" baseline="0" noProof="0" dirty="0">
                          <a:ln>
                            <a:noFill/>
                          </a:ln>
                          <a:solidFill>
                            <a:srgbClr val="005F87"/>
                          </a:solidFill>
                          <a:effectLst/>
                          <a:uLnTx/>
                          <a:uFillTx/>
                          <a:latin typeface="+mn-lt"/>
                          <a:ea typeface="+mn-ea"/>
                          <a:cs typeface="+mn-cs"/>
                        </a:rPr>
                        <a:t>(sin </a:t>
                      </a:r>
                      <a:r>
                        <a:rPr kumimoji="0" lang="en-US" sz="1100" b="0" i="0" u="none" strike="noStrike" kern="1200" cap="none" spc="0" normalizeH="0" baseline="0" noProof="0" dirty="0" err="1">
                          <a:ln>
                            <a:noFill/>
                          </a:ln>
                          <a:solidFill>
                            <a:srgbClr val="005F87"/>
                          </a:solidFill>
                          <a:effectLst/>
                          <a:uLnTx/>
                          <a:uFillTx/>
                          <a:latin typeface="+mn-lt"/>
                          <a:ea typeface="+mn-ea"/>
                          <a:cs typeface="+mn-cs"/>
                        </a:rPr>
                        <a:t>Alemania</a:t>
                      </a:r>
                      <a:r>
                        <a:rPr kumimoji="0" lang="en-US" sz="1100" b="0" i="0" u="none" strike="noStrike" kern="1200" cap="none" spc="0" normalizeH="0" baseline="0" noProof="0" dirty="0">
                          <a:ln>
                            <a:noFill/>
                          </a:ln>
                          <a:solidFill>
                            <a:srgbClr val="005F87"/>
                          </a:solidFill>
                          <a:effectLst/>
                          <a:uLnTx/>
                          <a:uFillTx/>
                          <a:latin typeface="+mn-lt"/>
                          <a:ea typeface="+mn-ea"/>
                          <a:cs typeface="+mn-cs"/>
                        </a:rPr>
                        <a:t>)</a:t>
                      </a:r>
                      <a:r>
                        <a:rPr kumimoji="0" lang="en-US" sz="1100" b="1" i="0" u="none" strike="noStrike" kern="1200" cap="none" spc="0" normalizeH="0" baseline="0" noProof="0" dirty="0">
                          <a:ln>
                            <a:noFill/>
                          </a:ln>
                          <a:solidFill>
                            <a:srgbClr val="005F87"/>
                          </a:solidFill>
                          <a:effectLst/>
                          <a:uLnTx/>
                          <a:uFillTx/>
                          <a:latin typeface="+mn-lt"/>
                          <a:ea typeface="+mn-ea"/>
                          <a:cs typeface="+mn-cs"/>
                        </a:rPr>
                        <a:t>, CIS</a:t>
                      </a:r>
                      <a:r>
                        <a:rPr kumimoji="0" lang="en-US" sz="1100" b="1" i="0" u="none" strike="noStrike" kern="1200" cap="none" spc="0" normalizeH="0" baseline="30000" noProof="0" dirty="0">
                          <a:ln>
                            <a:noFill/>
                          </a:ln>
                          <a:solidFill>
                            <a:srgbClr val="005F87"/>
                          </a:solidFill>
                          <a:effectLst/>
                          <a:uLnTx/>
                          <a:uFillTx/>
                          <a:latin typeface="+mn-lt"/>
                          <a:ea typeface="+mn-ea"/>
                          <a:cs typeface="+mn-cs"/>
                        </a:rPr>
                        <a:t>3</a:t>
                      </a:r>
                      <a:r>
                        <a:rPr kumimoji="0" lang="en-US" sz="1100" b="1" i="0" u="none" strike="noStrike" kern="1200" cap="none" spc="0" normalizeH="0" baseline="0" noProof="0" dirty="0">
                          <a:ln>
                            <a:noFill/>
                          </a:ln>
                          <a:solidFill>
                            <a:srgbClr val="005F87"/>
                          </a:solidFill>
                          <a:effectLst/>
                          <a:uLnTx/>
                          <a:uFillTx/>
                          <a:latin typeface="+mn-lt"/>
                          <a:ea typeface="+mn-ea"/>
                          <a:cs typeface="+mn-cs"/>
                        </a:rPr>
                        <a:t>, Africa, Middle East</a:t>
                      </a:r>
                    </a:p>
                  </a:txBody>
                  <a:tcPr marL="72000" marR="72000" marT="36000" marB="108000">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de-DE" sz="1100" b="1" dirty="0">
                        <a:solidFill>
                          <a:schemeClr val="accent5"/>
                        </a:solidFill>
                      </a:endParaRP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05A64"/>
                          </a:solidFill>
                          <a:effectLst/>
                          <a:uLnTx/>
                          <a:uFillTx/>
                          <a:latin typeface="+mn-lt"/>
                          <a:ea typeface="+mn-ea"/>
                          <a:cs typeface="+mn-cs"/>
                        </a:rPr>
                        <a:t>% del total </a:t>
                      </a:r>
                      <a:r>
                        <a:rPr kumimoji="0" lang="en-US" sz="800" b="0" i="0" u="none" strike="noStrike" kern="1200" cap="none" spc="0" normalizeH="0" baseline="0" noProof="0" dirty="0" err="1">
                          <a:ln>
                            <a:noFill/>
                          </a:ln>
                          <a:solidFill>
                            <a:srgbClr val="505A64"/>
                          </a:solidFill>
                          <a:effectLst/>
                          <a:uLnTx/>
                          <a:uFillTx/>
                          <a:latin typeface="+mn-lt"/>
                          <a:ea typeface="+mn-ea"/>
                          <a:cs typeface="+mn-cs"/>
                        </a:rPr>
                        <a:t>mundial</a:t>
                      </a:r>
                      <a:endParaRPr kumimoji="0" lang="en-US" sz="800" b="0" i="0" u="none" strike="noStrike" kern="1200" cap="none" spc="0" normalizeH="0" baseline="0" noProof="0" dirty="0">
                        <a:ln>
                          <a:noFill/>
                        </a:ln>
                        <a:solidFill>
                          <a:srgbClr val="505A64"/>
                        </a:solidFill>
                        <a:effectLst/>
                        <a:uLnTx/>
                        <a:uFillTx/>
                        <a:latin typeface="+mn-lt"/>
                        <a:ea typeface="+mn-ea"/>
                        <a:cs typeface="+mn-cs"/>
                      </a:endParaRPr>
                    </a:p>
                  </a:txBody>
                  <a:tcPr marL="0" marR="72000" marT="36000" marB="36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0"/>
                  </a:ext>
                </a:extLst>
              </a:tr>
              <a:tr h="201672">
                <a:tc>
                  <a:txBody>
                    <a:bodyPr/>
                    <a:lstStyle/>
                    <a:p>
                      <a:r>
                        <a:rPr lang="en-US" sz="1000" kern="1200" dirty="0">
                          <a:solidFill>
                            <a:srgbClr val="505A64"/>
                          </a:solidFill>
                          <a:latin typeface="+mn-lt"/>
                          <a:ea typeface="+mn-ea"/>
                          <a:cs typeface="+mn-cs"/>
                        </a:rPr>
                        <a:t>Ingresos</a:t>
                      </a:r>
                      <a:r>
                        <a:rPr lang="en-US" sz="1000" kern="1200" baseline="30000" dirty="0">
                          <a:solidFill>
                            <a:srgbClr val="505A64"/>
                          </a:solidFill>
                          <a:latin typeface="+mn-lt"/>
                          <a:ea typeface="+mn-ea"/>
                          <a:cs typeface="+mn-cs"/>
                        </a:rPr>
                        <a:t>1</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dirty="0">
                          <a:solidFill>
                            <a:schemeClr val="accent5"/>
                          </a:solidFill>
                        </a:rPr>
                        <a:t>€32</a:t>
                      </a:r>
                      <a:r>
                        <a:rPr lang="en-US" sz="1100" b="1" kern="1200" dirty="0">
                          <a:solidFill>
                            <a:schemeClr val="accent5"/>
                          </a:solidFill>
                          <a:latin typeface="+mn-lt"/>
                          <a:ea typeface="+mn-ea"/>
                          <a:cs typeface="+mn-cs"/>
                        </a:rPr>
                        <a:t>.100 M</a:t>
                      </a:r>
                      <a:endParaRPr lang="en-US" sz="1100" b="1" dirty="0">
                        <a:solidFill>
                          <a:schemeClr val="accent5"/>
                        </a:solidFill>
                      </a:endParaRP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algn="r"/>
                      <a:r>
                        <a:rPr lang="en-US" sz="1100" b="0" dirty="0">
                          <a:solidFill>
                            <a:srgbClr val="505A64"/>
                          </a:solidFill>
                        </a:rPr>
                        <a:t>37%</a:t>
                      </a:r>
                      <a:endParaRPr lang="en-US" sz="1100" b="0" baseline="0" dirty="0">
                        <a:solidFill>
                          <a:srgbClr val="505A64"/>
                        </a:solidFill>
                      </a:endParaRP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extLst>
                  <a:ext uri="{0D108BD9-81ED-4DB2-BD59-A6C34878D82A}">
                    <a16:rowId xmlns:a16="http://schemas.microsoft.com/office/drawing/2014/main" val="10001"/>
                  </a:ext>
                </a:extLst>
              </a:tr>
              <a:tr h="144016">
                <a:tc>
                  <a:txBody>
                    <a:bodyPr/>
                    <a:lstStyle/>
                    <a:p>
                      <a:r>
                        <a:rPr lang="en-US" sz="1000" dirty="0">
                          <a:solidFill>
                            <a:srgbClr val="505A64"/>
                          </a:solidFill>
                        </a:rPr>
                        <a:t>Empleados</a:t>
                      </a:r>
                      <a:r>
                        <a:rPr lang="en-US" sz="1000" baseline="30000" dirty="0">
                          <a:solidFill>
                            <a:srgbClr val="505A64"/>
                          </a:solidFill>
                        </a:rPr>
                        <a:t>2</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accent5"/>
                          </a:solidFill>
                          <a:latin typeface="+mn-lt"/>
                          <a:ea typeface="+mn-ea"/>
                          <a:cs typeface="+mn-cs"/>
                        </a:rPr>
                        <a:t>118,000</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algn="r" defTabSz="914400" rtl="0" eaLnBrk="1" latinLnBrk="0" hangingPunct="1"/>
                      <a:r>
                        <a:rPr lang="en-US" sz="1100" b="0" kern="1200" dirty="0">
                          <a:solidFill>
                            <a:srgbClr val="505A64"/>
                          </a:solidFill>
                          <a:latin typeface="+mn-lt"/>
                          <a:ea typeface="+mn-ea"/>
                          <a:cs typeface="+mn-cs"/>
                        </a:rPr>
                        <a:t>31%</a:t>
                      </a: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2"/>
                  </a:ext>
                </a:extLst>
              </a:tr>
            </a:tbl>
          </a:graphicData>
        </a:graphic>
      </p:graphicFrame>
      <p:graphicFrame>
        <p:nvGraphicFramePr>
          <p:cNvPr id="27" name="Tabelle 26">
            <a:extLst>
              <a:ext uri="{FF2B5EF4-FFF2-40B4-BE49-F238E27FC236}">
                <a16:creationId xmlns:a16="http://schemas.microsoft.com/office/drawing/2014/main" id="{A58FE23D-C6D1-45C6-AF42-B54C9E6269BD}"/>
              </a:ext>
            </a:extLst>
          </p:cNvPr>
          <p:cNvGraphicFramePr>
            <a:graphicFrameLocks noGrp="1"/>
          </p:cNvGraphicFramePr>
          <p:nvPr>
            <p:extLst>
              <p:ext uri="{D42A27DB-BD31-4B8C-83A1-F6EECF244321}">
                <p14:modId xmlns:p14="http://schemas.microsoft.com/office/powerpoint/2010/main" val="854946677"/>
              </p:ext>
            </p:extLst>
          </p:nvPr>
        </p:nvGraphicFramePr>
        <p:xfrm>
          <a:off x="8979496" y="3382082"/>
          <a:ext cx="2736254" cy="828092"/>
        </p:xfrm>
        <a:graphic>
          <a:graphicData uri="http://schemas.openxmlformats.org/drawingml/2006/table">
            <a:tbl>
              <a:tblPr firstRow="1" bandRow="1">
                <a:tableStyleId>{5C22544A-7EE6-4342-B048-85BDC9FD1C3A}</a:tableStyleId>
              </a:tblPr>
              <a:tblGrid>
                <a:gridCol w="1059195">
                  <a:extLst>
                    <a:ext uri="{9D8B030D-6E8A-4147-A177-3AD203B41FA5}">
                      <a16:colId xmlns:a16="http://schemas.microsoft.com/office/drawing/2014/main" val="20000"/>
                    </a:ext>
                  </a:extLst>
                </a:gridCol>
                <a:gridCol w="993032">
                  <a:extLst>
                    <a:ext uri="{9D8B030D-6E8A-4147-A177-3AD203B41FA5}">
                      <a16:colId xmlns:a16="http://schemas.microsoft.com/office/drawing/2014/main" val="20001"/>
                    </a:ext>
                  </a:extLst>
                </a:gridCol>
                <a:gridCol w="684027">
                  <a:extLst>
                    <a:ext uri="{9D8B030D-6E8A-4147-A177-3AD203B41FA5}">
                      <a16:colId xmlns:a16="http://schemas.microsoft.com/office/drawing/2014/main" val="20002"/>
                    </a:ext>
                  </a:extLst>
                </a:gridCol>
              </a:tblGrid>
              <a:tr h="20167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5F87"/>
                          </a:solidFill>
                          <a:effectLst/>
                          <a:uLnTx/>
                          <a:uFillTx/>
                          <a:latin typeface="+mn-lt"/>
                          <a:ea typeface="+mn-ea"/>
                          <a:cs typeface="+mn-cs"/>
                        </a:rPr>
                        <a:t>Asia, Australia</a:t>
                      </a:r>
                    </a:p>
                  </a:txBody>
                  <a:tcPr marL="72000" marR="72000" marT="36000" marB="36000">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de-DE" sz="1100" b="1" dirty="0">
                        <a:solidFill>
                          <a:schemeClr val="accent5"/>
                        </a:solidFill>
                      </a:endParaRP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05A64"/>
                          </a:solidFill>
                          <a:effectLst/>
                          <a:uLnTx/>
                          <a:uFillTx/>
                          <a:latin typeface="+mn-lt"/>
                          <a:ea typeface="+mn-ea"/>
                          <a:cs typeface="+mn-cs"/>
                        </a:rPr>
                        <a:t>% del total </a:t>
                      </a:r>
                      <a:r>
                        <a:rPr kumimoji="0" lang="en-US" sz="800" b="0" i="0" u="none" strike="noStrike" kern="1200" cap="none" spc="0" normalizeH="0" baseline="0" noProof="0" dirty="0" err="1">
                          <a:ln>
                            <a:noFill/>
                          </a:ln>
                          <a:solidFill>
                            <a:srgbClr val="505A64"/>
                          </a:solidFill>
                          <a:effectLst/>
                          <a:uLnTx/>
                          <a:uFillTx/>
                          <a:latin typeface="+mn-lt"/>
                          <a:ea typeface="+mn-ea"/>
                          <a:cs typeface="+mn-cs"/>
                        </a:rPr>
                        <a:t>mundial</a:t>
                      </a:r>
                      <a:endParaRPr kumimoji="0" lang="en-US" sz="800" b="0" i="0" u="none" strike="noStrike" kern="1200" cap="none" spc="0" normalizeH="0" baseline="0" noProof="0" dirty="0">
                        <a:ln>
                          <a:noFill/>
                        </a:ln>
                        <a:solidFill>
                          <a:srgbClr val="505A64"/>
                        </a:solidFill>
                        <a:effectLst/>
                        <a:uLnTx/>
                        <a:uFillTx/>
                        <a:latin typeface="+mn-lt"/>
                        <a:ea typeface="+mn-ea"/>
                        <a:cs typeface="+mn-cs"/>
                      </a:endParaRPr>
                    </a:p>
                  </a:txBody>
                  <a:tcPr marL="0" marR="72000" marT="36000" marB="36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0"/>
                  </a:ext>
                </a:extLst>
              </a:tr>
              <a:tr h="201672">
                <a:tc>
                  <a:txBody>
                    <a:bodyPr/>
                    <a:lstStyle/>
                    <a:p>
                      <a:r>
                        <a:rPr lang="en-US" sz="1000" kern="1200" dirty="0">
                          <a:solidFill>
                            <a:srgbClr val="505A64"/>
                          </a:solidFill>
                          <a:latin typeface="+mn-lt"/>
                          <a:ea typeface="+mn-ea"/>
                          <a:cs typeface="+mn-cs"/>
                        </a:rPr>
                        <a:t>Ingresos</a:t>
                      </a:r>
                      <a:r>
                        <a:rPr lang="en-US" sz="1000" kern="1200" baseline="30000" dirty="0">
                          <a:solidFill>
                            <a:srgbClr val="505A64"/>
                          </a:solidFill>
                          <a:latin typeface="+mn-lt"/>
                          <a:ea typeface="+mn-ea"/>
                          <a:cs typeface="+mn-cs"/>
                        </a:rPr>
                        <a:t>1</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dirty="0">
                          <a:solidFill>
                            <a:schemeClr val="accent5"/>
                          </a:solidFill>
                        </a:rPr>
                        <a:t>€18.700 M</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tc>
                  <a:txBody>
                    <a:bodyPr/>
                    <a:lstStyle/>
                    <a:p>
                      <a:pPr algn="r"/>
                      <a:r>
                        <a:rPr lang="en-US" sz="1100" b="0" dirty="0">
                          <a:solidFill>
                            <a:srgbClr val="505A64"/>
                          </a:solidFill>
                        </a:rPr>
                        <a:t>22%</a:t>
                      </a:r>
                      <a:endParaRPr lang="en-US" sz="1100" b="0" baseline="0" dirty="0">
                        <a:solidFill>
                          <a:srgbClr val="505A64"/>
                        </a:solidFill>
                      </a:endParaRP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80000"/>
                      </a:schemeClr>
                    </a:solidFill>
                  </a:tcPr>
                </a:tc>
                <a:extLst>
                  <a:ext uri="{0D108BD9-81ED-4DB2-BD59-A6C34878D82A}">
                    <a16:rowId xmlns:a16="http://schemas.microsoft.com/office/drawing/2014/main" val="10001"/>
                  </a:ext>
                </a:extLst>
              </a:tr>
              <a:tr h="272612">
                <a:tc>
                  <a:txBody>
                    <a:bodyPr/>
                    <a:lstStyle/>
                    <a:p>
                      <a:r>
                        <a:rPr lang="en-US" sz="1000" dirty="0">
                          <a:solidFill>
                            <a:srgbClr val="505A64"/>
                          </a:solidFill>
                        </a:rPr>
                        <a:t>Empleados</a:t>
                      </a:r>
                      <a:r>
                        <a:rPr lang="en-US" sz="1000" baseline="30000" dirty="0">
                          <a:solidFill>
                            <a:srgbClr val="505A64"/>
                          </a:solidFill>
                        </a:rPr>
                        <a:t>2</a:t>
                      </a:r>
                    </a:p>
                  </a:txBody>
                  <a:tcPr marL="72000" marR="72000" marT="36000" marB="3600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accent5"/>
                          </a:solidFill>
                          <a:latin typeface="+mn-lt"/>
                          <a:ea typeface="+mn-ea"/>
                          <a:cs typeface="+mn-cs"/>
                        </a:rPr>
                        <a:t>75,000</a:t>
                      </a:r>
                    </a:p>
                  </a:txBody>
                  <a:tcPr marL="72000" marR="72000" marT="36000" marB="3600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tc>
                  <a:txBody>
                    <a:bodyPr/>
                    <a:lstStyle/>
                    <a:p>
                      <a:pPr marL="0" algn="r" defTabSz="914400" rtl="0" eaLnBrk="1" latinLnBrk="0" hangingPunct="1"/>
                      <a:r>
                        <a:rPr lang="en-US" sz="1100" b="0" kern="1200" dirty="0">
                          <a:solidFill>
                            <a:srgbClr val="505A64"/>
                          </a:solidFill>
                          <a:latin typeface="+mn-lt"/>
                          <a:ea typeface="+mn-ea"/>
                          <a:cs typeface="+mn-cs"/>
                        </a:rPr>
                        <a:t>19%</a:t>
                      </a:r>
                    </a:p>
                  </a:txBody>
                  <a:tcPr marL="72000" marR="72000" marT="36000" marB="36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80000"/>
                      </a:scheme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018555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26">
            <a:extLst>
              <a:ext uri="{FF2B5EF4-FFF2-40B4-BE49-F238E27FC236}">
                <a16:creationId xmlns:a16="http://schemas.microsoft.com/office/drawing/2014/main" id="{2925BD7C-6734-4C68-8F5B-4EDBC8F9104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0" y="-1"/>
            <a:ext cx="12198350" cy="6858001"/>
          </a:xfrm>
          <a:prstGeom prst="rect">
            <a:avLst/>
          </a:prstGeom>
        </p:spPr>
      </p:pic>
      <p:graphicFrame>
        <p:nvGraphicFramePr>
          <p:cNvPr id="3" name="Objekt 2" hidden="1"/>
          <p:cNvGraphicFramePr>
            <a:graphicFrameLocks noChangeAspect="1"/>
          </p:cNvGraphicFramePr>
          <p:nvPr>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44211" name="think-cell Folie" r:id="rId7" imgW="360" imgH="360" progId="TCLayout.ActiveDocument.1">
                  <p:embed/>
                </p:oleObj>
              </mc:Choice>
              <mc:Fallback>
                <p:oleObj name="think-cell Folie" r:id="rId7" imgW="360" imgH="360" progId="TCLayout.ActiveDocument.1">
                  <p:embed/>
                  <p:pic>
                    <p:nvPicPr>
                      <p:cNvPr id="3" name="Objekt 2" hidden="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ctrTitle"/>
          </p:nvPr>
        </p:nvSpPr>
        <p:spPr>
          <a:xfrm>
            <a:off x="627063" y="2125835"/>
            <a:ext cx="8856488" cy="1663205"/>
          </a:xfrm>
        </p:spPr>
        <p:txBody>
          <a:bodyPr/>
          <a:lstStyle/>
          <a:p>
            <a:r>
              <a:rPr lang="en-US" dirty="0"/>
              <a:t>Los </a:t>
            </a:r>
            <a:r>
              <a:rPr lang="en-US" dirty="0" err="1"/>
              <a:t>retos</a:t>
            </a:r>
            <a:r>
              <a:rPr lang="en-US" dirty="0"/>
              <a:t> del </a:t>
            </a:r>
            <a:r>
              <a:rPr lang="en-US" dirty="0" err="1"/>
              <a:t>presente</a:t>
            </a:r>
            <a:r>
              <a:rPr lang="en-US" dirty="0"/>
              <a:t> y </a:t>
            </a:r>
            <a:r>
              <a:rPr lang="en-US" dirty="0" err="1"/>
              <a:t>nuestras</a:t>
            </a:r>
            <a:r>
              <a:rPr lang="en-US" dirty="0"/>
              <a:t> </a:t>
            </a:r>
            <a:r>
              <a:rPr lang="en-US" dirty="0" err="1"/>
              <a:t>respuestas</a:t>
            </a:r>
            <a:endParaRPr lang="fr-FR" sz="2200" b="0" dirty="0"/>
          </a:p>
        </p:txBody>
      </p:sp>
      <p:pic>
        <p:nvPicPr>
          <p:cNvPr id="4" name="Grafik 3">
            <a:extLst>
              <a:ext uri="{FF2B5EF4-FFF2-40B4-BE49-F238E27FC236}">
                <a16:creationId xmlns:a16="http://schemas.microsoft.com/office/drawing/2014/main" id="{5AAA6B19-D36C-4ECD-9C53-2BE53F84548C}"/>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21505" y="4275970"/>
            <a:ext cx="12198350" cy="2573410"/>
          </a:xfrm>
          <a:prstGeom prst="rect">
            <a:avLst/>
          </a:prstGeom>
        </p:spPr>
      </p:pic>
    </p:spTree>
    <p:custDataLst>
      <p:tags r:id="rId2"/>
    </p:custDataLst>
    <p:extLst>
      <p:ext uri="{BB962C8B-B14F-4D97-AF65-F5344CB8AC3E}">
        <p14:creationId xmlns:p14="http://schemas.microsoft.com/office/powerpoint/2010/main" val="116332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platzhalter 7">
            <a:extLst>
              <a:ext uri="{FF2B5EF4-FFF2-40B4-BE49-F238E27FC236}">
                <a16:creationId xmlns:a16="http://schemas.microsoft.com/office/drawing/2014/main" id="{86FECFDC-9678-4A9D-8134-B1DBDE3A56FB}"/>
              </a:ext>
            </a:extLst>
          </p:cNvPr>
          <p:cNvPicPr>
            <a:picLocks noGrp="1" noChangeAspect="1"/>
          </p:cNvPicPr>
          <p:nvPr>
            <p:ph type="pic" sz="quarter" idx="10"/>
          </p:nvPr>
        </p:nvPicPr>
        <p:blipFill>
          <a:blip r:embed="rId4" cstate="print">
            <a:extLst>
              <a:ext uri="{28A0092B-C50C-407E-A947-70E740481C1C}">
                <a14:useLocalDpi xmlns:a14="http://schemas.microsoft.com/office/drawing/2010/main"/>
              </a:ext>
            </a:extLst>
          </a:blip>
          <a:srcRect/>
          <a:stretch>
            <a:fillRect/>
          </a:stretch>
        </p:blipFill>
        <p:spPr/>
      </p:pic>
      <p:pic>
        <p:nvPicPr>
          <p:cNvPr id="10" name="Bildplatzhalter 7">
            <a:extLst>
              <a:ext uri="{FF2B5EF4-FFF2-40B4-BE49-F238E27FC236}">
                <a16:creationId xmlns:a16="http://schemas.microsoft.com/office/drawing/2014/main" id="{F9263D3B-8DEA-4279-9D25-B38707165978}"/>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100000"/>
                    </a14:imgEffect>
                  </a14:imgLayer>
                </a14:imgProps>
              </a:ext>
              <a:ext uri="{28A0092B-C50C-407E-A947-70E740481C1C}">
                <a14:useLocalDpi xmlns:a14="http://schemas.microsoft.com/office/drawing/2010/main"/>
              </a:ext>
            </a:extLst>
          </a:blip>
          <a:srcRect/>
          <a:stretch/>
        </p:blipFill>
        <p:spPr bwMode="auto">
          <a:xfrm>
            <a:off x="6387750" y="3591935"/>
            <a:ext cx="5328000" cy="2102162"/>
          </a:xfrm>
          <a:prstGeom prst="rect">
            <a:avLst/>
          </a:prstGeom>
          <a:noFill/>
          <a:ln w="9525">
            <a:noFill/>
            <a:miter lim="800000"/>
            <a:headEnd/>
            <a:tailEnd/>
          </a:ln>
        </p:spPr>
      </p:pic>
      <p:sp>
        <p:nvSpPr>
          <p:cNvPr id="7" name="Rechteck 6"/>
          <p:cNvSpPr/>
          <p:nvPr/>
        </p:nvSpPr>
        <p:spPr bwMode="auto">
          <a:xfrm>
            <a:off x="6387750" y="3591935"/>
            <a:ext cx="5328000" cy="2102162"/>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spAutoFit/>
          </a:bodyPr>
          <a:lstStyle/>
          <a:p>
            <a:pPr>
              <a:lnSpc>
                <a:spcPct val="110000"/>
              </a:lnSpc>
              <a:spcBef>
                <a:spcPct val="0"/>
              </a:spcBef>
              <a:spcAft>
                <a:spcPts val="0"/>
              </a:spcAft>
            </a:pPr>
            <a:r>
              <a:rPr lang="en-US" sz="1600" b="1" dirty="0" err="1">
                <a:solidFill>
                  <a:srgbClr val="A5E1E1"/>
                </a:solidFill>
              </a:rPr>
              <a:t>Megatendencias</a:t>
            </a:r>
            <a:endParaRPr lang="en-US" sz="1600" b="1" dirty="0">
              <a:solidFill>
                <a:srgbClr val="A5E1E1"/>
              </a:solidFill>
            </a:endParaRPr>
          </a:p>
          <a:p>
            <a:pPr>
              <a:lnSpc>
                <a:spcPct val="110000"/>
              </a:lnSpc>
              <a:spcBef>
                <a:spcPct val="0"/>
              </a:spcBef>
              <a:spcAft>
                <a:spcPts val="600"/>
              </a:spcAft>
            </a:pPr>
            <a:r>
              <a:rPr lang="en-US" sz="3200" dirty="0" err="1">
                <a:solidFill>
                  <a:schemeClr val="bg1"/>
                </a:solidFill>
              </a:rPr>
              <a:t>Globalización</a:t>
            </a:r>
            <a:endParaRPr lang="en-US" sz="2000" dirty="0">
              <a:solidFill>
                <a:schemeClr val="bg1"/>
              </a:solidFill>
            </a:endParaRPr>
          </a:p>
          <a:p>
            <a:pPr>
              <a:spcBef>
                <a:spcPct val="0"/>
              </a:spcBef>
              <a:spcAft>
                <a:spcPts val="1200"/>
              </a:spcAft>
            </a:pPr>
            <a:r>
              <a:rPr lang="es-ES" dirty="0">
                <a:solidFill>
                  <a:schemeClr val="bg1"/>
                </a:solidFill>
              </a:rPr>
              <a:t>En el 20 años, el volumen de exportación global se ha cuadruplicado. En 2018, se exportaron bienes por valor de US $19,5 trillones.</a:t>
            </a:r>
            <a:r>
              <a:rPr lang="en-US" dirty="0">
                <a:solidFill>
                  <a:schemeClr val="bg1"/>
                </a:solidFill>
              </a:rPr>
              <a:t>. </a:t>
            </a:r>
          </a:p>
        </p:txBody>
      </p:sp>
      <p:sp>
        <p:nvSpPr>
          <p:cNvPr id="9" name="Textfeld 8"/>
          <p:cNvSpPr txBox="1"/>
          <p:nvPr/>
        </p:nvSpPr>
        <p:spPr>
          <a:xfrm>
            <a:off x="6387750" y="5769260"/>
            <a:ext cx="5328000" cy="124906"/>
          </a:xfrm>
          <a:prstGeom prst="rect">
            <a:avLst/>
          </a:prstGeom>
          <a:noFill/>
        </p:spPr>
        <p:txBody>
          <a:bodyPr wrap="square" lIns="0" tIns="0" rIns="0" bIns="0" rtlCol="0" anchor="ctr">
            <a:spAutoFit/>
          </a:bodyPr>
          <a:lstStyle/>
          <a:p>
            <a:pPr>
              <a:lnSpc>
                <a:spcPct val="110000"/>
              </a:lnSpc>
              <a:spcBef>
                <a:spcPts val="0"/>
              </a:spcBef>
              <a:spcAft>
                <a:spcPts val="300"/>
              </a:spcAft>
              <a:tabLst>
                <a:tab pos="5649913" algn="l"/>
                <a:tab pos="11029950" algn="r"/>
              </a:tabLst>
            </a:pPr>
            <a:r>
              <a:rPr lang="de-DE" sz="800" dirty="0">
                <a:solidFill>
                  <a:srgbClr val="BECDD7"/>
                </a:solidFill>
              </a:rPr>
              <a:t>Fuente: Statista, 2018</a:t>
            </a:r>
          </a:p>
        </p:txBody>
      </p:sp>
      <p:sp>
        <p:nvSpPr>
          <p:cNvPr id="14" name="cdtTextBox 11 Id18">
            <a:extLst>
              <a:ext uri="{FF2B5EF4-FFF2-40B4-BE49-F238E27FC236}">
                <a16:creationId xmlns:a16="http://schemas.microsoft.com/office/drawing/2014/main" id="{152CA66D-9A31-46D3-8CF7-048A63298D50}"/>
              </a:ext>
            </a:extLst>
          </p:cNvPr>
          <p:cNvSpPr txBox="1"/>
          <p:nvPr>
            <p:custDataLst>
              <p:tags r:id="rId1"/>
            </p:custDataLst>
          </p:nvPr>
        </p:nvSpPr>
        <p:spPr>
          <a:xfrm>
            <a:off x="0" y="6597650"/>
            <a:ext cx="1765285" cy="260350"/>
          </a:xfrm>
          <a:prstGeom prst="rect">
            <a:avLst/>
          </a:prstGeom>
          <a:noFill/>
        </p:spPr>
        <p:txBody>
          <a:bodyPr wrap="square" lIns="626400" tIns="0" rIns="0" bIns="115200" rtlCol="0" anchor="t" anchorCtr="0">
            <a:noAutofit/>
          </a:bodyPr>
          <a:lstStyle/>
          <a:p>
            <a:pPr>
              <a:lnSpc>
                <a:spcPct val="110000"/>
              </a:lnSpc>
              <a:spcBef>
                <a:spcPts val="0"/>
              </a:spcBef>
            </a:pPr>
            <a:r>
              <a:rPr lang="de-DE" sz="1000" noProof="0" dirty="0">
                <a:solidFill>
                  <a:schemeClr val="bg1"/>
                </a:solidFill>
              </a:rPr>
              <a:t>Seite </a:t>
            </a:r>
            <a:fld id="{91E7552C-A157-4A4F-8E99-698C0325FC94}" type="slidenum">
              <a:rPr lang="de-DE" sz="1000" noProof="0" smtClean="0">
                <a:solidFill>
                  <a:schemeClr val="bg1"/>
                </a:solidFill>
              </a:rPr>
              <a:pPr>
                <a:lnSpc>
                  <a:spcPct val="110000"/>
                </a:lnSpc>
                <a:spcBef>
                  <a:spcPts val="0"/>
                </a:spcBef>
              </a:pPr>
              <a:t>13</a:t>
            </a:fld>
            <a:endParaRPr lang="de-DE" sz="1000" noProof="0" dirty="0">
              <a:solidFill>
                <a:schemeClr val="bg1"/>
              </a:solidFill>
            </a:endParaRPr>
          </a:p>
        </p:txBody>
      </p:sp>
    </p:spTree>
    <p:extLst>
      <p:ext uri="{BB962C8B-B14F-4D97-AF65-F5344CB8AC3E}">
        <p14:creationId xmlns:p14="http://schemas.microsoft.com/office/powerpoint/2010/main" val="2481084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Bildplatzhalter 12">
            <a:extLst>
              <a:ext uri="{FF2B5EF4-FFF2-40B4-BE49-F238E27FC236}">
                <a16:creationId xmlns:a16="http://schemas.microsoft.com/office/drawing/2014/main" id="{FA61DDFC-29BD-413A-9A55-94FB39DE690B}"/>
              </a:ext>
            </a:extLst>
          </p:cNvPr>
          <p:cNvPicPr>
            <a:picLocks noGrp="1" noChangeAspect="1"/>
          </p:cNvPicPr>
          <p:nvPr>
            <p:ph type="pic" sz="quarter" idx="4294967295"/>
          </p:nvPr>
        </p:nvPicPr>
        <p:blipFill rotWithShape="1">
          <a:blip r:embed="rId4">
            <a:extLst>
              <a:ext uri="{28A0092B-C50C-407E-A947-70E740481C1C}">
                <a14:useLocalDpi xmlns:a14="http://schemas.microsoft.com/office/drawing/2010/main"/>
              </a:ext>
            </a:extLst>
          </a:blip>
          <a:srcRect/>
          <a:stretch/>
        </p:blipFill>
        <p:spPr>
          <a:xfrm>
            <a:off x="0" y="0"/>
            <a:ext cx="6858000" cy="6858000"/>
          </a:xfrm>
          <a:solidFill>
            <a:schemeClr val="accent1">
              <a:lumMod val="20000"/>
              <a:lumOff val="80000"/>
            </a:schemeClr>
          </a:solidFill>
        </p:spPr>
      </p:pic>
      <p:sp>
        <p:nvSpPr>
          <p:cNvPr id="11" name="cdtRectangle 115 Id57350">
            <a:extLst>
              <a:ext uri="{FF2B5EF4-FFF2-40B4-BE49-F238E27FC236}">
                <a16:creationId xmlns:a16="http://schemas.microsoft.com/office/drawing/2014/main" id="{17190D75-A11A-423E-80C2-5BC5FCD3221B}"/>
              </a:ext>
            </a:extLst>
          </p:cNvPr>
          <p:cNvSpPr txBox="1">
            <a:spLocks noChangeArrowheads="1"/>
          </p:cNvSpPr>
          <p:nvPr>
            <p:custDataLst>
              <p:tags r:id="rId1"/>
            </p:custDataLst>
          </p:nvPr>
        </p:nvSpPr>
        <p:spPr bwMode="ltGray">
          <a:xfrm>
            <a:off x="2571063" y="1052513"/>
            <a:ext cx="3816000" cy="1197299"/>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sp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lvl="0">
              <a:spcAft>
                <a:spcPts val="600"/>
              </a:spcAft>
            </a:pPr>
            <a:r>
              <a:rPr lang="en-US" sz="1600" dirty="0">
                <a:solidFill>
                  <a:srgbClr val="A5E1E1"/>
                </a:solidFill>
              </a:rPr>
              <a:t>Nuestra </a:t>
            </a:r>
            <a:r>
              <a:rPr lang="en-US" sz="1600" dirty="0" err="1">
                <a:solidFill>
                  <a:srgbClr val="A5E1E1"/>
                </a:solidFill>
              </a:rPr>
              <a:t>respuesta</a:t>
            </a:r>
            <a:endParaRPr lang="en-US" sz="1600" dirty="0">
              <a:solidFill>
                <a:srgbClr val="A5E1E1"/>
              </a:solidFill>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3200" b="0" i="0" u="none" strike="noStrike" kern="1200" cap="none" spc="0" normalizeH="0" baseline="0" noProof="0" dirty="0" err="1">
                <a:ln>
                  <a:noFill/>
                </a:ln>
                <a:solidFill>
                  <a:srgbClr val="FFFFFF"/>
                </a:solidFill>
                <a:effectLst/>
                <a:uLnTx/>
                <a:uFillTx/>
                <a:latin typeface="Arial" pitchFamily="34" charset="0"/>
                <a:ea typeface="+mj-ea"/>
                <a:cs typeface="Arial" pitchFamily="34" charset="0"/>
              </a:rPr>
              <a:t>Economía</a:t>
            </a:r>
            <a:r>
              <a:rPr kumimoji="0" lang="en-US" sz="3200" b="0" i="0" u="none" strike="noStrike" kern="1200" cap="none" spc="0" normalizeH="0" baseline="0" noProof="0" dirty="0">
                <a:ln>
                  <a:noFill/>
                </a:ln>
                <a:solidFill>
                  <a:srgbClr val="FFFFFF"/>
                </a:solidFill>
                <a:effectLst/>
                <a:uLnTx/>
                <a:uFillTx/>
                <a:latin typeface="Arial" pitchFamily="34" charset="0"/>
                <a:ea typeface="+mj-ea"/>
                <a:cs typeface="Arial" pitchFamily="34" charset="0"/>
              </a:rPr>
              <a:t> Global</a:t>
            </a:r>
          </a:p>
        </p:txBody>
      </p:sp>
      <p:grpSp>
        <p:nvGrpSpPr>
          <p:cNvPr id="5" name="Gruppieren 4">
            <a:extLst>
              <a:ext uri="{FF2B5EF4-FFF2-40B4-BE49-F238E27FC236}">
                <a16:creationId xmlns:a16="http://schemas.microsoft.com/office/drawing/2014/main" id="{1CCC48D3-9B32-4DA2-A5D5-82718E0B7616}"/>
              </a:ext>
            </a:extLst>
          </p:cNvPr>
          <p:cNvGrpSpPr/>
          <p:nvPr/>
        </p:nvGrpSpPr>
        <p:grpSpPr>
          <a:xfrm>
            <a:off x="7215299" y="2744927"/>
            <a:ext cx="4032405" cy="3312365"/>
            <a:chOff x="7217594" y="2888943"/>
            <a:chExt cx="4032405" cy="3312365"/>
          </a:xfrm>
        </p:grpSpPr>
        <p:sp>
          <p:nvSpPr>
            <p:cNvPr id="16" name="Rechteck 15">
              <a:extLst>
                <a:ext uri="{FF2B5EF4-FFF2-40B4-BE49-F238E27FC236}">
                  <a16:creationId xmlns:a16="http://schemas.microsoft.com/office/drawing/2014/main" id="{B6D3453E-29F7-428E-B17E-1392015008A0}"/>
                </a:ext>
              </a:extLst>
            </p:cNvPr>
            <p:cNvSpPr/>
            <p:nvPr/>
          </p:nvSpPr>
          <p:spPr bwMode="auto">
            <a:xfrm>
              <a:off x="7217999" y="2888943"/>
              <a:ext cx="4032000" cy="45719"/>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€250.000 M</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2000" dirty="0" err="1">
                  <a:solidFill>
                    <a:srgbClr val="00646E"/>
                  </a:solidFill>
                </a:rPr>
                <a:t>Contribución</a:t>
              </a:r>
              <a:r>
                <a:rPr lang="en-US" sz="2000" dirty="0">
                  <a:solidFill>
                    <a:srgbClr val="00646E"/>
                  </a:solidFill>
                </a:rPr>
                <a:t> al PIB Global</a:t>
              </a:r>
              <a:endParaRPr kumimoji="0" lang="en-US" sz="2000" b="0" i="0" u="none" strike="noStrike" kern="1200" cap="none" spc="0" normalizeH="0" baseline="0" dirty="0">
                <a:ln>
                  <a:noFill/>
                </a:ln>
                <a:solidFill>
                  <a:srgbClr val="00646E"/>
                </a:solidFill>
                <a:effectLst/>
                <a:uLnTx/>
                <a:uFillTx/>
                <a:latin typeface="Arial" pitchFamily="34" charset="0"/>
                <a:cs typeface="+mn-cs"/>
              </a:endParaRPr>
            </a:p>
          </p:txBody>
        </p:sp>
        <p:sp>
          <p:nvSpPr>
            <p:cNvPr id="17" name="Rechteck 16">
              <a:extLst>
                <a:ext uri="{FF2B5EF4-FFF2-40B4-BE49-F238E27FC236}">
                  <a16:creationId xmlns:a16="http://schemas.microsoft.com/office/drawing/2014/main" id="{156E53E5-A2D2-4023-8000-0F8B4108A020}"/>
                </a:ext>
              </a:extLst>
            </p:cNvPr>
            <p:cNvSpPr/>
            <p:nvPr/>
          </p:nvSpPr>
          <p:spPr bwMode="auto">
            <a:xfrm>
              <a:off x="7217594" y="4527126"/>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€26.000 M</a:t>
              </a:r>
            </a:p>
            <a:p>
              <a:pPr lvl="0">
                <a:spcBef>
                  <a:spcPts val="0"/>
                </a:spcBef>
              </a:pPr>
              <a:r>
                <a:rPr lang="en-US" sz="2000" dirty="0" err="1">
                  <a:solidFill>
                    <a:srgbClr val="00646E"/>
                  </a:solidFill>
                </a:rPr>
                <a:t>Contribución</a:t>
              </a:r>
              <a:r>
                <a:rPr lang="en-US" sz="2000" dirty="0">
                  <a:solidFill>
                    <a:srgbClr val="00646E"/>
                  </a:solidFill>
                </a:rPr>
                <a:t> a la </a:t>
              </a:r>
              <a:r>
                <a:rPr lang="en-US" sz="2000" dirty="0" err="1">
                  <a:solidFill>
                    <a:srgbClr val="00646E"/>
                  </a:solidFill>
                </a:rPr>
                <a:t>financiación</a:t>
              </a:r>
              <a:r>
                <a:rPr lang="en-US" sz="2000" dirty="0">
                  <a:solidFill>
                    <a:srgbClr val="00646E"/>
                  </a:solidFill>
                </a:rPr>
                <a:t> de </a:t>
              </a:r>
              <a:r>
                <a:rPr lang="en-US" sz="2000" dirty="0" err="1">
                  <a:solidFill>
                    <a:srgbClr val="00646E"/>
                  </a:solidFill>
                </a:rPr>
                <a:t>infraestructuras</a:t>
              </a:r>
              <a:endParaRPr kumimoji="0" lang="de-DE" sz="2000" b="0" i="0" u="none" strike="noStrike" kern="1200" cap="none" spc="0" normalizeH="0" baseline="0" noProof="0" dirty="0">
                <a:ln>
                  <a:noFill/>
                </a:ln>
                <a:solidFill>
                  <a:srgbClr val="00646E"/>
                </a:solidFill>
                <a:effectLst/>
                <a:uLnTx/>
                <a:uFillTx/>
                <a:latin typeface="Arial" pitchFamily="34" charset="0"/>
                <a:cs typeface="+mn-cs"/>
              </a:endParaRPr>
            </a:p>
          </p:txBody>
        </p:sp>
        <p:sp>
          <p:nvSpPr>
            <p:cNvPr id="18" name="Rechteck 17">
              <a:extLst>
                <a:ext uri="{FF2B5EF4-FFF2-40B4-BE49-F238E27FC236}">
                  <a16:creationId xmlns:a16="http://schemas.microsoft.com/office/drawing/2014/main" id="{89A3CBF4-1C51-4C77-A6A4-B3D83CB3C50B}"/>
                </a:ext>
              </a:extLst>
            </p:cNvPr>
            <p:cNvSpPr/>
            <p:nvPr/>
          </p:nvSpPr>
          <p:spPr bwMode="auto">
            <a:xfrm>
              <a:off x="7217999" y="6165308"/>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~200</a:t>
              </a:r>
            </a:p>
            <a:p>
              <a:pPr lvl="0">
                <a:spcBef>
                  <a:spcPts val="0"/>
                </a:spcBef>
              </a:pPr>
              <a:r>
                <a:rPr lang="en-US" sz="2000" dirty="0" err="1">
                  <a:solidFill>
                    <a:srgbClr val="00646E"/>
                  </a:solidFill>
                </a:rPr>
                <a:t>Países</a:t>
              </a:r>
              <a:r>
                <a:rPr lang="en-US" sz="2000" dirty="0">
                  <a:solidFill>
                    <a:srgbClr val="00646E"/>
                  </a:solidFill>
                </a:rPr>
                <a:t> </a:t>
              </a:r>
              <a:r>
                <a:rPr lang="en-US" sz="2000" dirty="0" err="1">
                  <a:solidFill>
                    <a:srgbClr val="00646E"/>
                  </a:solidFill>
                </a:rPr>
                <a:t>en</a:t>
              </a:r>
              <a:r>
                <a:rPr lang="en-US" sz="2000" dirty="0">
                  <a:solidFill>
                    <a:srgbClr val="00646E"/>
                  </a:solidFill>
                </a:rPr>
                <a:t> los que opera Siemens</a:t>
              </a:r>
              <a:endParaRPr kumimoji="0" lang="de-DE" sz="2000" b="0" i="0" u="none" strike="noStrike" kern="1200" cap="none" spc="0" normalizeH="0" baseline="0" noProof="0" dirty="0">
                <a:ln>
                  <a:noFill/>
                </a:ln>
                <a:solidFill>
                  <a:srgbClr val="00646E"/>
                </a:solidFill>
                <a:effectLst/>
                <a:uLnTx/>
                <a:uFillTx/>
                <a:latin typeface="Arial" pitchFamily="34" charset="0"/>
                <a:cs typeface="+mn-cs"/>
              </a:endParaRPr>
            </a:p>
          </p:txBody>
        </p:sp>
      </p:grpSp>
    </p:spTree>
    <p:extLst>
      <p:ext uri="{BB962C8B-B14F-4D97-AF65-F5344CB8AC3E}">
        <p14:creationId xmlns:p14="http://schemas.microsoft.com/office/powerpoint/2010/main" val="3310652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20" name="Bildplatzhalter 8">
            <a:extLst>
              <a:ext uri="{FF2B5EF4-FFF2-40B4-BE49-F238E27FC236}">
                <a16:creationId xmlns:a16="http://schemas.microsoft.com/office/drawing/2014/main" id="{D16F5A84-47FF-4332-A416-5F0E701C8CC4}"/>
              </a:ext>
            </a:extLst>
          </p:cNvPr>
          <p:cNvPicPr>
            <a:picLocks noGrp="1" noChangeAspect="1"/>
          </p:cNvPicPr>
          <p:nvPr>
            <p:ph type="pic" sz="quarter" idx="4294967295"/>
          </p:nvPr>
        </p:nvPicPr>
        <p:blipFill rotWithShape="1">
          <a:blip r:embed="rId4">
            <a:extLst>
              <a:ext uri="{28A0092B-C50C-407E-A947-70E740481C1C}">
                <a14:useLocalDpi xmlns:a14="http://schemas.microsoft.com/office/drawing/2010/main"/>
              </a:ext>
            </a:extLst>
          </a:blip>
          <a:srcRect/>
          <a:stretch/>
        </p:blipFill>
        <p:spPr>
          <a:xfrm>
            <a:off x="0" y="0"/>
            <a:ext cx="6858000" cy="6858000"/>
          </a:xfrm>
        </p:spPr>
      </p:pic>
      <p:sp useBgFill="1">
        <p:nvSpPr>
          <p:cNvPr id="12" name="cdtRectangle 115 Id57350">
            <a:extLst>
              <a:ext uri="{FF2B5EF4-FFF2-40B4-BE49-F238E27FC236}">
                <a16:creationId xmlns:a16="http://schemas.microsoft.com/office/drawing/2014/main" id="{24405128-4EE4-4BBB-80C1-C07645DFD2D6}"/>
              </a:ext>
            </a:extLst>
          </p:cNvPr>
          <p:cNvSpPr txBox="1">
            <a:spLocks noChangeArrowheads="1"/>
          </p:cNvSpPr>
          <p:nvPr>
            <p:custDataLst>
              <p:tags r:id="rId1"/>
            </p:custDataLst>
          </p:nvPr>
        </p:nvSpPr>
        <p:spPr bwMode="ltGray">
          <a:xfrm>
            <a:off x="627063" y="4463949"/>
            <a:ext cx="3888000" cy="1197299"/>
          </a:xfrm>
          <a:prstGeom prst="rect">
            <a:avLst/>
          </a:prstGeom>
          <a:ln w="9525">
            <a:noFill/>
            <a:miter lim="800000"/>
            <a:headEnd/>
            <a:tailEnd/>
          </a:ln>
        </p:spPr>
        <p:txBody>
          <a:bodyPr vert="horz" wrap="square" lIns="216000" tIns="90000" rIns="216000" bIns="288000" numCol="1" anchor="t" anchorCtr="0" compatLnSpc="1">
            <a:prstTxWarp prst="textNoShape">
              <a:avLst/>
            </a:prstTxWarp>
            <a:sp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rPr>
              <a:t>Nuestra </a:t>
            </a:r>
            <a:r>
              <a:rPr kumimoji="0" lang="en-US" sz="1600" b="1" i="0" u="none" strike="noStrike" kern="1200" cap="none" spc="0" normalizeH="0" baseline="0" dirty="0" err="1">
                <a:ln>
                  <a:noFill/>
                </a:ln>
                <a:solidFill>
                  <a:srgbClr val="A5E1E1"/>
                </a:solidFill>
                <a:effectLst/>
                <a:uLnTx/>
                <a:uFillTx/>
                <a:latin typeface="Arial" pitchFamily="34" charset="0"/>
                <a:ea typeface="+mj-ea"/>
                <a:cs typeface="Arial" pitchFamily="34" charset="0"/>
              </a:rPr>
              <a:t>respuesta</a:t>
            </a:r>
            <a:endPar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3200" b="0" i="0" u="none" strike="noStrike" kern="1200" cap="none" spc="0" normalizeH="0" baseline="0" dirty="0" err="1">
                <a:ln>
                  <a:noFill/>
                </a:ln>
                <a:solidFill>
                  <a:srgbClr val="FFFFFF"/>
                </a:solidFill>
                <a:effectLst/>
                <a:uLnTx/>
                <a:uFillTx/>
                <a:latin typeface="Arial" pitchFamily="34" charset="0"/>
                <a:ea typeface="+mj-ea"/>
                <a:cs typeface="Arial" pitchFamily="34" charset="0"/>
              </a:rPr>
              <a:t>Empleo</a:t>
            </a:r>
            <a:endParaRPr kumimoji="0" lang="en-US" sz="3200" b="0" i="0" u="none" strike="noStrike" kern="1200" cap="none" spc="0" normalizeH="0" baseline="0" dirty="0">
              <a:ln>
                <a:noFill/>
              </a:ln>
              <a:solidFill>
                <a:srgbClr val="FFFFFF"/>
              </a:solidFill>
              <a:effectLst/>
              <a:uLnTx/>
              <a:uFillTx/>
              <a:latin typeface="Arial" pitchFamily="34" charset="0"/>
              <a:ea typeface="+mj-ea"/>
              <a:cs typeface="Arial" pitchFamily="34" charset="0"/>
            </a:endParaRPr>
          </a:p>
        </p:txBody>
      </p:sp>
      <p:grpSp>
        <p:nvGrpSpPr>
          <p:cNvPr id="19" name="Gruppieren 18">
            <a:extLst>
              <a:ext uri="{FF2B5EF4-FFF2-40B4-BE49-F238E27FC236}">
                <a16:creationId xmlns:a16="http://schemas.microsoft.com/office/drawing/2014/main" id="{2BE6C185-08F4-4487-BCFD-AE5F89C14C3F}"/>
              </a:ext>
            </a:extLst>
          </p:cNvPr>
          <p:cNvGrpSpPr/>
          <p:nvPr/>
        </p:nvGrpSpPr>
        <p:grpSpPr>
          <a:xfrm>
            <a:off x="7215299" y="3626858"/>
            <a:ext cx="4032405" cy="1674182"/>
            <a:chOff x="7217594" y="2888944"/>
            <a:chExt cx="4032405" cy="1674182"/>
          </a:xfrm>
        </p:grpSpPr>
        <p:sp>
          <p:nvSpPr>
            <p:cNvPr id="21" name="Rechteck 20">
              <a:extLst>
                <a:ext uri="{FF2B5EF4-FFF2-40B4-BE49-F238E27FC236}">
                  <a16:creationId xmlns:a16="http://schemas.microsoft.com/office/drawing/2014/main" id="{1109DA18-0CFE-4BF9-97F3-D89D84AF30CE}"/>
                </a:ext>
              </a:extLst>
            </p:cNvPr>
            <p:cNvSpPr/>
            <p:nvPr/>
          </p:nvSpPr>
          <p:spPr bwMode="auto">
            <a:xfrm>
              <a:off x="7217999" y="2888944"/>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4.3 </a:t>
              </a:r>
              <a:r>
                <a:rPr kumimoji="0" lang="en-US" sz="4800" b="1" i="0" u="none" strike="noStrike" kern="1200" cap="none" spc="-150" normalizeH="0" baseline="0" dirty="0" err="1">
                  <a:ln>
                    <a:noFill/>
                  </a:ln>
                  <a:solidFill>
                    <a:srgbClr val="4BB9B9"/>
                  </a:solidFill>
                  <a:effectLst/>
                  <a:uLnTx/>
                  <a:uFillTx/>
                  <a:latin typeface="Arial"/>
                  <a:cs typeface="+mn-cs"/>
                </a:rPr>
                <a:t>milliones</a:t>
              </a:r>
              <a:endParaRPr kumimoji="0" lang="en-US" sz="4800" b="1" i="0" u="none" strike="noStrike" kern="1200" cap="none" spc="-150" normalizeH="0" baseline="0" dirty="0">
                <a:ln>
                  <a:noFill/>
                </a:ln>
                <a:solidFill>
                  <a:srgbClr val="4BB9B9"/>
                </a:solidFill>
                <a:effectLst/>
                <a:uLnTx/>
                <a:uFillTx/>
                <a:latin typeface="Arial"/>
                <a:cs typeface="+mn-cs"/>
              </a:endParaRPr>
            </a:p>
            <a:p>
              <a:pPr lvl="0">
                <a:spcBef>
                  <a:spcPts val="0"/>
                </a:spcBef>
              </a:pPr>
              <a:r>
                <a:rPr lang="en-US" sz="2000" dirty="0" err="1">
                  <a:solidFill>
                    <a:srgbClr val="00646E"/>
                  </a:solidFill>
                </a:rPr>
                <a:t>Empleos</a:t>
              </a:r>
              <a:r>
                <a:rPr lang="en-US" sz="2000" dirty="0">
                  <a:solidFill>
                    <a:srgbClr val="00646E"/>
                  </a:solidFill>
                </a:rPr>
                <a:t> gracias a </a:t>
              </a:r>
              <a:r>
                <a:rPr lang="en-US" sz="2000" dirty="0" err="1">
                  <a:solidFill>
                    <a:srgbClr val="00646E"/>
                  </a:solidFill>
                </a:rPr>
                <a:t>nuestra</a:t>
              </a:r>
              <a:r>
                <a:rPr lang="en-US" sz="2000" dirty="0">
                  <a:solidFill>
                    <a:srgbClr val="00646E"/>
                  </a:solidFill>
                </a:rPr>
                <a:t> </a:t>
              </a:r>
              <a:r>
                <a:rPr lang="en-US" sz="2000" dirty="0" err="1">
                  <a:solidFill>
                    <a:srgbClr val="00646E"/>
                  </a:solidFill>
                </a:rPr>
                <a:t>contribución</a:t>
              </a:r>
              <a:endParaRPr lang="en-US" sz="2000" dirty="0">
                <a:solidFill>
                  <a:srgbClr val="00646E"/>
                </a:solidFill>
              </a:endParaRPr>
            </a:p>
          </p:txBody>
        </p:sp>
        <p:sp>
          <p:nvSpPr>
            <p:cNvPr id="22" name="Rechteck 21">
              <a:extLst>
                <a:ext uri="{FF2B5EF4-FFF2-40B4-BE49-F238E27FC236}">
                  <a16:creationId xmlns:a16="http://schemas.microsoft.com/office/drawing/2014/main" id="{5318BCE9-1542-47AE-A0CE-71C111B4EBC2}"/>
                </a:ext>
              </a:extLst>
            </p:cNvPr>
            <p:cNvSpPr/>
            <p:nvPr/>
          </p:nvSpPr>
          <p:spPr bwMode="auto">
            <a:xfrm>
              <a:off x="7217594" y="4527126"/>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4800" b="1" i="0" u="none" strike="noStrike" kern="1200" cap="none" spc="-150" normalizeH="0" baseline="0" dirty="0">
                  <a:ln>
                    <a:noFill/>
                  </a:ln>
                  <a:solidFill>
                    <a:srgbClr val="4BB9B9"/>
                  </a:solidFill>
                  <a:effectLst/>
                  <a:uLnTx/>
                  <a:uFillTx/>
                  <a:latin typeface="Arial"/>
                  <a:cs typeface="+mn-cs"/>
                </a:rPr>
                <a:t>2.2 million</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dirty="0">
                  <a:ln>
                    <a:noFill/>
                  </a:ln>
                  <a:solidFill>
                    <a:srgbClr val="00646E"/>
                  </a:solidFill>
                  <a:effectLst/>
                  <a:uLnTx/>
                  <a:uFillTx/>
                  <a:latin typeface="Arial" pitchFamily="34" charset="0"/>
                  <a:cs typeface="+mn-cs"/>
                </a:rPr>
                <a:t>Para </a:t>
              </a:r>
              <a:r>
                <a:rPr kumimoji="0" lang="en-US" sz="2000" b="0" i="0" u="none" strike="noStrike" kern="1200" cap="none" spc="0" normalizeH="0" baseline="0" dirty="0" err="1">
                  <a:ln>
                    <a:noFill/>
                  </a:ln>
                  <a:solidFill>
                    <a:srgbClr val="00646E"/>
                  </a:solidFill>
                  <a:effectLst/>
                  <a:uLnTx/>
                  <a:uFillTx/>
                  <a:latin typeface="Arial" pitchFamily="34" charset="0"/>
                  <a:cs typeface="+mn-cs"/>
                </a:rPr>
                <a:t>países</a:t>
              </a:r>
              <a:r>
                <a:rPr kumimoji="0" lang="en-US" sz="2000" b="0" i="0" u="none" strike="noStrike" kern="1200" cap="none" spc="0" normalizeH="0" baseline="0" dirty="0">
                  <a:ln>
                    <a:noFill/>
                  </a:ln>
                  <a:solidFill>
                    <a:srgbClr val="00646E"/>
                  </a:solidFill>
                  <a:effectLst/>
                  <a:uLnTx/>
                  <a:uFillTx/>
                  <a:latin typeface="Arial" pitchFamily="34" charset="0"/>
                  <a:cs typeface="+mn-cs"/>
                </a:rPr>
                <a:t> </a:t>
              </a:r>
              <a:r>
                <a:rPr kumimoji="0" lang="en-US" sz="2000" b="0" i="0" u="none" strike="noStrike" kern="1200" cap="none" spc="0" normalizeH="0" baseline="0" dirty="0" err="1">
                  <a:ln>
                    <a:noFill/>
                  </a:ln>
                  <a:solidFill>
                    <a:srgbClr val="00646E"/>
                  </a:solidFill>
                  <a:effectLst/>
                  <a:uLnTx/>
                  <a:uFillTx/>
                  <a:latin typeface="Arial" pitchFamily="34" charset="0"/>
                  <a:cs typeface="+mn-cs"/>
                </a:rPr>
                <a:t>en</a:t>
              </a:r>
              <a:r>
                <a:rPr kumimoji="0" lang="en-US" sz="2000" b="0" i="0" u="none" strike="noStrike" kern="1200" cap="none" spc="0" normalizeH="0" baseline="0" dirty="0">
                  <a:ln>
                    <a:noFill/>
                  </a:ln>
                  <a:solidFill>
                    <a:srgbClr val="00646E"/>
                  </a:solidFill>
                  <a:effectLst/>
                  <a:uLnTx/>
                  <a:uFillTx/>
                  <a:latin typeface="Arial" pitchFamily="34" charset="0"/>
                  <a:cs typeface="+mn-cs"/>
                </a:rPr>
                <a:t> </a:t>
              </a:r>
              <a:r>
                <a:rPr kumimoji="0" lang="en-US" sz="2000" b="0" i="0" u="none" strike="noStrike" kern="1200" cap="none" spc="0" normalizeH="0" baseline="0" dirty="0" err="1">
                  <a:ln>
                    <a:noFill/>
                  </a:ln>
                  <a:solidFill>
                    <a:srgbClr val="00646E"/>
                  </a:solidFill>
                  <a:effectLst/>
                  <a:uLnTx/>
                  <a:uFillTx/>
                  <a:latin typeface="Arial" pitchFamily="34" charset="0"/>
                  <a:cs typeface="+mn-cs"/>
                </a:rPr>
                <a:t>vías</a:t>
              </a:r>
              <a:r>
                <a:rPr kumimoji="0" lang="en-US" sz="2000" b="0" i="0" u="none" strike="noStrike" kern="1200" cap="none" spc="0" normalizeH="0" baseline="0" dirty="0">
                  <a:ln>
                    <a:noFill/>
                  </a:ln>
                  <a:solidFill>
                    <a:srgbClr val="00646E"/>
                  </a:solidFill>
                  <a:effectLst/>
                  <a:uLnTx/>
                  <a:uFillTx/>
                  <a:latin typeface="Arial" pitchFamily="34" charset="0"/>
                  <a:cs typeface="+mn-cs"/>
                </a:rPr>
                <a:t> de </a:t>
              </a:r>
              <a:r>
                <a:rPr kumimoji="0" lang="en-US" sz="2000" b="0" i="0" u="none" strike="noStrike" kern="1200" cap="none" spc="0" normalizeH="0" baseline="0" dirty="0" err="1">
                  <a:ln>
                    <a:noFill/>
                  </a:ln>
                  <a:solidFill>
                    <a:srgbClr val="00646E"/>
                  </a:solidFill>
                  <a:effectLst/>
                  <a:uLnTx/>
                  <a:uFillTx/>
                  <a:latin typeface="Arial" pitchFamily="34" charset="0"/>
                  <a:cs typeface="+mn-cs"/>
                </a:rPr>
                <a:t>desarrollo</a:t>
              </a:r>
              <a:endParaRPr kumimoji="0" lang="en-US" sz="2000" b="0" i="0" u="none" strike="noStrike" kern="1200" cap="none" spc="0" normalizeH="0" baseline="0" dirty="0">
                <a:ln>
                  <a:noFill/>
                </a:ln>
                <a:solidFill>
                  <a:srgbClr val="00646E"/>
                </a:solidFill>
                <a:effectLst/>
                <a:uLnTx/>
                <a:uFillTx/>
                <a:latin typeface="Arial" pitchFamily="34" charset="0"/>
                <a:cs typeface="+mn-cs"/>
              </a:endParaRPr>
            </a:p>
          </p:txBody>
        </p:sp>
      </p:grpSp>
    </p:spTree>
    <p:extLst>
      <p:ext uri="{BB962C8B-B14F-4D97-AF65-F5344CB8AC3E}">
        <p14:creationId xmlns:p14="http://schemas.microsoft.com/office/powerpoint/2010/main" val="39145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hteck 15">
            <a:extLst>
              <a:ext uri="{FF2B5EF4-FFF2-40B4-BE49-F238E27FC236}">
                <a16:creationId xmlns:a16="http://schemas.microsoft.com/office/drawing/2014/main" id="{65F8DD94-E5DA-4A6E-8BA0-F753B4619ABC}"/>
              </a:ext>
            </a:extLst>
          </p:cNvPr>
          <p:cNvSpPr/>
          <p:nvPr/>
        </p:nvSpPr>
        <p:spPr bwMode="auto">
          <a:xfrm>
            <a:off x="7251799" y="4149188"/>
            <a:ext cx="4464000" cy="972000"/>
          </a:xfrm>
          <a:prstGeom prst="rect">
            <a:avLst/>
          </a:prstGeom>
          <a:solidFill>
            <a:schemeClr val="accent2">
              <a:lumMod val="40000"/>
              <a:lumOff val="60000"/>
            </a:schemeClr>
          </a:solidFill>
          <a:ln>
            <a:noFill/>
          </a:ln>
          <a:effectLst/>
        </p:spPr>
        <p:txBody>
          <a:bodyPr wrap="square" lIns="144000" tIns="72000" rIns="144000" bIns="108000" numCol="1" spcCol="72000" rtlCol="0" anchor="t">
            <a:noAutofit/>
          </a:bodyPr>
          <a:lstStyle/>
          <a:p>
            <a:pPr>
              <a:spcBef>
                <a:spcPts val="0"/>
              </a:spcBef>
              <a:defRPr/>
            </a:pPr>
            <a:r>
              <a:rPr lang="de-DE" sz="2400" b="1" spc="-150" dirty="0">
                <a:solidFill>
                  <a:srgbClr val="FAA50A"/>
                </a:solidFill>
                <a:latin typeface="Arial"/>
              </a:rPr>
              <a:t>&gt; US$100 m</a:t>
            </a:r>
          </a:p>
          <a:p>
            <a:pPr lvl="0">
              <a:spcBef>
                <a:spcPts val="0"/>
              </a:spcBef>
              <a:defRPr/>
            </a:pPr>
            <a:r>
              <a:rPr lang="es-ES" sz="1400" dirty="0">
                <a:solidFill>
                  <a:srgbClr val="3C464B"/>
                </a:solidFill>
                <a:latin typeface="Arial"/>
              </a:rPr>
              <a:t>para apoyar a las organizaciones y proyectos que luchan contra la corrupción y el fraude.</a:t>
            </a:r>
            <a:endParaRPr lang="de-DE" sz="1400" dirty="0">
              <a:solidFill>
                <a:srgbClr val="3C464B"/>
              </a:solidFill>
              <a:latin typeface="Arial"/>
            </a:endParaRPr>
          </a:p>
        </p:txBody>
      </p:sp>
      <p:pic>
        <p:nvPicPr>
          <p:cNvPr id="7" name="Picture 7">
            <a:extLst>
              <a:ext uri="{FF2B5EF4-FFF2-40B4-BE49-F238E27FC236}">
                <a16:creationId xmlns:a16="http://schemas.microsoft.com/office/drawing/2014/main" id="{5DD11895-DFA1-4050-8757-3D3A0A71465D}"/>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t="-1" b="-1"/>
          <a:stretch/>
        </p:blipFill>
        <p:spPr bwMode="auto">
          <a:xfrm>
            <a:off x="3176" y="0"/>
            <a:ext cx="6854430" cy="6858000"/>
          </a:xfrm>
          <a:prstGeom prst="rect">
            <a:avLst/>
          </a:prstGeom>
          <a:noFill/>
          <a:ln w="9525">
            <a:noFill/>
            <a:miter lim="800000"/>
            <a:headEnd/>
            <a:tailEnd/>
          </a:ln>
        </p:spPr>
      </p:pic>
      <p:sp>
        <p:nvSpPr>
          <p:cNvPr id="14" name="cdtRectangle 115 Id57350">
            <a:extLst>
              <a:ext uri="{FF2B5EF4-FFF2-40B4-BE49-F238E27FC236}">
                <a16:creationId xmlns:a16="http://schemas.microsoft.com/office/drawing/2014/main" id="{5A966D19-DDF3-4110-B30C-6C0A0BE20714}"/>
              </a:ext>
            </a:extLst>
          </p:cNvPr>
          <p:cNvSpPr txBox="1">
            <a:spLocks noChangeArrowheads="1"/>
          </p:cNvSpPr>
          <p:nvPr>
            <p:custDataLst>
              <p:tags r:id="rId1"/>
            </p:custDataLst>
          </p:nvPr>
        </p:nvSpPr>
        <p:spPr bwMode="ltGray">
          <a:xfrm>
            <a:off x="7251798" y="1893602"/>
            <a:ext cx="4463952" cy="1177791"/>
          </a:xfrm>
          <a:prstGeom prst="rect">
            <a:avLst/>
          </a:prstGeom>
          <a:noFill/>
          <a:ln w="9525">
            <a:noFill/>
            <a:miter lim="800000"/>
            <a:headEnd/>
            <a:tailEnd/>
          </a:ln>
        </p:spPr>
        <p:txBody>
          <a:bodyPr vert="horz" wrap="square" lIns="0" tIns="0" rIns="0" bIns="252000" numCol="1" anchor="t" anchorCtr="0" compatLnSpc="1">
            <a:prstTxWarp prst="textNoShape">
              <a:avLst/>
            </a:prstTxWarp>
            <a:sp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3C464B"/>
                </a:solidFill>
                <a:effectLst/>
                <a:uLnTx/>
                <a:uFillTx/>
                <a:latin typeface="Arial" pitchFamily="34" charset="0"/>
                <a:ea typeface="+mj-ea"/>
                <a:cs typeface="Arial" pitchFamily="34" charset="0"/>
              </a:rPr>
              <a:t>Nuestra </a:t>
            </a:r>
            <a:r>
              <a:rPr kumimoji="0" lang="en-US" sz="2000" b="0" i="0" u="none" strike="noStrike" kern="1200" cap="none" spc="0" normalizeH="0" baseline="0" noProof="0" dirty="0" err="1">
                <a:ln>
                  <a:noFill/>
                </a:ln>
                <a:solidFill>
                  <a:srgbClr val="3C464B"/>
                </a:solidFill>
                <a:effectLst/>
                <a:uLnTx/>
                <a:uFillTx/>
                <a:latin typeface="Arial" pitchFamily="34" charset="0"/>
                <a:ea typeface="+mj-ea"/>
                <a:cs typeface="Arial" pitchFamily="34" charset="0"/>
              </a:rPr>
              <a:t>contribución</a:t>
            </a:r>
            <a:r>
              <a:rPr kumimoji="0" lang="en-US" sz="2000" b="0" i="0" u="none" strike="noStrike" kern="1200" cap="none" spc="0" normalizeH="0" baseline="0" noProof="0" dirty="0">
                <a:ln>
                  <a:noFill/>
                </a:ln>
                <a:solidFill>
                  <a:srgbClr val="3C464B"/>
                </a:solidFill>
                <a:effectLst/>
                <a:uLnTx/>
                <a:uFillTx/>
                <a:latin typeface="Arial" pitchFamily="34" charset="0"/>
                <a:ea typeface="+mj-ea"/>
                <a:cs typeface="Arial" pitchFamily="34" charset="0"/>
              </a:rPr>
              <a:t> a la </a:t>
            </a:r>
            <a:r>
              <a:rPr kumimoji="0" lang="en-US" sz="2000" b="0" i="0" u="none" strike="noStrike" kern="1200" cap="none" spc="0" normalizeH="0" baseline="0" noProof="0" dirty="0" err="1">
                <a:ln>
                  <a:noFill/>
                </a:ln>
                <a:solidFill>
                  <a:srgbClr val="3C464B"/>
                </a:solidFill>
                <a:effectLst/>
                <a:uLnTx/>
                <a:uFillTx/>
                <a:latin typeface="Arial" pitchFamily="34" charset="0"/>
                <a:ea typeface="+mj-ea"/>
                <a:cs typeface="Arial" pitchFamily="34" charset="0"/>
              </a:rPr>
              <a:t>sociedad</a:t>
            </a:r>
            <a:endParaRPr kumimoji="0" lang="en-US" sz="2000" b="0" i="0" u="none" strike="noStrike" kern="1200" cap="none" spc="0" normalizeH="0" baseline="0" noProof="0" dirty="0">
              <a:ln>
                <a:noFill/>
              </a:ln>
              <a:solidFill>
                <a:srgbClr val="3C464B"/>
              </a:solidFill>
              <a:effectLst/>
              <a:uLnTx/>
              <a:uFillTx/>
              <a:latin typeface="Arial" pitchFamily="34" charset="0"/>
              <a:ea typeface="+mj-ea"/>
              <a:cs typeface="Arial" pitchFamily="34" charset="0"/>
            </a:endParaRPr>
          </a:p>
          <a:p>
            <a:pPr>
              <a:spcAft>
                <a:spcPts val="0"/>
              </a:spcAft>
              <a:defRPr/>
            </a:pPr>
            <a:r>
              <a:rPr lang="en-US" sz="4000" spc="-180" dirty="0">
                <a:solidFill>
                  <a:srgbClr val="3C464B"/>
                </a:solidFill>
              </a:rPr>
              <a:t>Compliance</a:t>
            </a:r>
          </a:p>
        </p:txBody>
      </p:sp>
      <p:sp>
        <p:nvSpPr>
          <p:cNvPr id="15" name="Rechteck 14">
            <a:extLst>
              <a:ext uri="{FF2B5EF4-FFF2-40B4-BE49-F238E27FC236}">
                <a16:creationId xmlns:a16="http://schemas.microsoft.com/office/drawing/2014/main" id="{98770394-1EDB-4454-A2C9-8925773DEC32}"/>
              </a:ext>
            </a:extLst>
          </p:cNvPr>
          <p:cNvSpPr/>
          <p:nvPr/>
        </p:nvSpPr>
        <p:spPr bwMode="auto">
          <a:xfrm>
            <a:off x="7251798" y="3069064"/>
            <a:ext cx="4464000" cy="936000"/>
          </a:xfrm>
          <a:prstGeom prst="rect">
            <a:avLst/>
          </a:prstGeom>
          <a:solidFill>
            <a:schemeClr val="accent2">
              <a:lumMod val="40000"/>
              <a:lumOff val="60000"/>
            </a:schemeClr>
          </a:solidFill>
          <a:ln>
            <a:noFill/>
          </a:ln>
          <a:effectLst/>
        </p:spPr>
        <p:txBody>
          <a:bodyPr wrap="square" lIns="144000" tIns="72000" rIns="144000" bIns="108000" numCol="1" spcCol="72000" rtlCol="0" anchor="t">
            <a:noAutofit/>
          </a:bodyPr>
          <a:lstStyle/>
          <a:p>
            <a:pPr lvl="0">
              <a:spcBef>
                <a:spcPts val="0"/>
              </a:spcBef>
              <a:defRPr/>
            </a:pPr>
            <a:r>
              <a:rPr lang="de-DE" sz="2400" b="1" spc="-150" dirty="0">
                <a:solidFill>
                  <a:srgbClr val="FAA50A"/>
                </a:solidFill>
                <a:latin typeface="Arial"/>
              </a:rPr>
              <a:t>El lo alto del ranking</a:t>
            </a:r>
          </a:p>
          <a:p>
            <a:pPr lvl="0">
              <a:spcBef>
                <a:spcPts val="0"/>
              </a:spcBef>
              <a:defRPr/>
            </a:pPr>
            <a:r>
              <a:rPr lang="en-US" sz="1400" dirty="0">
                <a:solidFill>
                  <a:srgbClr val="3C464B"/>
                </a:solidFill>
                <a:latin typeface="Arial"/>
              </a:rPr>
              <a:t>del Dow Jones Sustainability Index </a:t>
            </a:r>
            <a:r>
              <a:rPr lang="en-US" sz="1400" dirty="0" err="1">
                <a:solidFill>
                  <a:srgbClr val="3C464B"/>
                </a:solidFill>
                <a:latin typeface="Arial"/>
              </a:rPr>
              <a:t>en</a:t>
            </a:r>
            <a:r>
              <a:rPr lang="en-US" sz="1400" dirty="0">
                <a:solidFill>
                  <a:srgbClr val="3C464B"/>
                </a:solidFill>
                <a:latin typeface="Arial"/>
              </a:rPr>
              <a:t> la </a:t>
            </a:r>
            <a:r>
              <a:rPr lang="en-US" sz="1400" dirty="0" err="1">
                <a:solidFill>
                  <a:srgbClr val="3C464B"/>
                </a:solidFill>
                <a:latin typeface="Arial"/>
              </a:rPr>
              <a:t>categoría</a:t>
            </a:r>
            <a:r>
              <a:rPr lang="en-US" sz="1400" dirty="0">
                <a:solidFill>
                  <a:srgbClr val="3C464B"/>
                </a:solidFill>
                <a:latin typeface="Arial"/>
              </a:rPr>
              <a:t> de “Compliance“ </a:t>
            </a:r>
            <a:r>
              <a:rPr lang="en-US" sz="1400" dirty="0" err="1">
                <a:solidFill>
                  <a:srgbClr val="3C464B"/>
                </a:solidFill>
                <a:latin typeface="Arial"/>
              </a:rPr>
              <a:t>desde</a:t>
            </a:r>
            <a:r>
              <a:rPr lang="en-US" sz="1400" dirty="0">
                <a:solidFill>
                  <a:srgbClr val="3C464B"/>
                </a:solidFill>
                <a:latin typeface="Arial"/>
              </a:rPr>
              <a:t> 2009</a:t>
            </a:r>
            <a:endParaRPr lang="de-DE" sz="1400" dirty="0">
              <a:solidFill>
                <a:srgbClr val="3C464B"/>
              </a:solidFill>
              <a:latin typeface="Arial"/>
            </a:endParaRPr>
          </a:p>
        </p:txBody>
      </p:sp>
      <p:sp>
        <p:nvSpPr>
          <p:cNvPr id="17" name="Rechteck 16">
            <a:extLst>
              <a:ext uri="{FF2B5EF4-FFF2-40B4-BE49-F238E27FC236}">
                <a16:creationId xmlns:a16="http://schemas.microsoft.com/office/drawing/2014/main" id="{1FACA198-0F30-4F98-9F56-438D92B59E71}"/>
              </a:ext>
            </a:extLst>
          </p:cNvPr>
          <p:cNvSpPr/>
          <p:nvPr/>
        </p:nvSpPr>
        <p:spPr bwMode="auto">
          <a:xfrm>
            <a:off x="7251798" y="5265308"/>
            <a:ext cx="4464000" cy="936000"/>
          </a:xfrm>
          <a:prstGeom prst="rect">
            <a:avLst/>
          </a:prstGeom>
          <a:solidFill>
            <a:schemeClr val="accent2">
              <a:lumMod val="40000"/>
              <a:lumOff val="60000"/>
            </a:schemeClr>
          </a:solidFill>
          <a:ln>
            <a:noFill/>
          </a:ln>
          <a:effectLst/>
        </p:spPr>
        <p:txBody>
          <a:bodyPr wrap="square" lIns="144000" tIns="72000" rIns="144000" bIns="108000" numCol="1" spcCol="72000" rtlCol="0" anchor="t">
            <a:noAutofit/>
          </a:bodyPr>
          <a:lstStyle/>
          <a:p>
            <a:pPr lvl="0">
              <a:spcBef>
                <a:spcPts val="0"/>
              </a:spcBef>
              <a:defRPr/>
            </a:pPr>
            <a:r>
              <a:rPr lang="de-DE" sz="2400" b="1" spc="-150" dirty="0">
                <a:solidFill>
                  <a:srgbClr val="FAA50A"/>
                </a:solidFill>
                <a:latin typeface="Arial"/>
              </a:rPr>
              <a:t>&gt; 100,000</a:t>
            </a:r>
            <a:br>
              <a:rPr lang="de-DE" sz="3200" b="1" spc="-180" dirty="0">
                <a:solidFill>
                  <a:srgbClr val="3C464B"/>
                </a:solidFill>
                <a:latin typeface="Arial"/>
              </a:rPr>
            </a:br>
            <a:r>
              <a:rPr lang="en-US" sz="1400" dirty="0">
                <a:solidFill>
                  <a:srgbClr val="3C464B"/>
                </a:solidFill>
                <a:latin typeface="Arial"/>
              </a:rPr>
              <a:t>de Formación para </a:t>
            </a:r>
            <a:r>
              <a:rPr lang="en-US" sz="1400" dirty="0" err="1">
                <a:solidFill>
                  <a:srgbClr val="3C464B"/>
                </a:solidFill>
                <a:latin typeface="Arial"/>
              </a:rPr>
              <a:t>empleados</a:t>
            </a:r>
            <a:r>
              <a:rPr lang="en-US" sz="1400" dirty="0">
                <a:solidFill>
                  <a:srgbClr val="3C464B"/>
                </a:solidFill>
                <a:latin typeface="Arial"/>
              </a:rPr>
              <a:t> de media al </a:t>
            </a:r>
            <a:r>
              <a:rPr lang="en-US" sz="1400" dirty="0" err="1">
                <a:solidFill>
                  <a:srgbClr val="3C464B"/>
                </a:solidFill>
                <a:latin typeface="Arial"/>
              </a:rPr>
              <a:t>año</a:t>
            </a:r>
            <a:r>
              <a:rPr lang="en-US" sz="1400" dirty="0">
                <a:solidFill>
                  <a:srgbClr val="3C464B"/>
                </a:solidFill>
                <a:latin typeface="Arial"/>
              </a:rPr>
              <a:t>.</a:t>
            </a:r>
            <a:endParaRPr lang="de-DE" sz="1400" dirty="0">
              <a:solidFill>
                <a:srgbClr val="3C464B"/>
              </a:solidFill>
              <a:latin typeface="Arial"/>
            </a:endParaRPr>
          </a:p>
        </p:txBody>
      </p:sp>
      <p:sp>
        <p:nvSpPr>
          <p:cNvPr id="8" name="cdtText Box 133 Id16">
            <a:extLst>
              <a:ext uri="{FF2B5EF4-FFF2-40B4-BE49-F238E27FC236}">
                <a16:creationId xmlns:a16="http://schemas.microsoft.com/office/drawing/2014/main" id="{ABB8E186-0994-442E-88B8-83B18E6AD99A}"/>
              </a:ext>
            </a:extLst>
          </p:cNvPr>
          <p:cNvSpPr txBox="1">
            <a:spLocks noChangeArrowheads="1"/>
          </p:cNvSpPr>
          <p:nvPr>
            <p:custDataLst>
              <p:tags r:id="rId2"/>
            </p:custDataLst>
          </p:nvPr>
        </p:nvSpPr>
        <p:spPr bwMode="auto">
          <a:xfrm>
            <a:off x="0" y="6166800"/>
            <a:ext cx="12198350" cy="396875"/>
          </a:xfrm>
          <a:prstGeom prst="rect">
            <a:avLst/>
          </a:prstGeom>
          <a:noFill/>
          <a:ln w="9525">
            <a:noFill/>
            <a:miter lim="800000"/>
            <a:headEnd/>
            <a:tailEnd/>
          </a:ln>
          <a:effectLst/>
        </p:spPr>
        <p:txBody>
          <a:bodyPr lIns="626400" tIns="144000" rIns="3211200" bIns="0" anchor="ctr"/>
          <a:lstStyle/>
          <a:p>
            <a:r>
              <a:rPr lang="de-DE" sz="1000" b="1" noProof="0" dirty="0">
                <a:solidFill>
                  <a:schemeClr val="bg1"/>
                </a:solidFill>
              </a:rPr>
              <a:t>© Siemens 2020</a:t>
            </a:r>
          </a:p>
        </p:txBody>
      </p:sp>
    </p:spTree>
    <p:extLst>
      <p:ext uri="{BB962C8B-B14F-4D97-AF65-F5344CB8AC3E}">
        <p14:creationId xmlns:p14="http://schemas.microsoft.com/office/powerpoint/2010/main" val="2587206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1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a:extLst>
              <a:ext uri="{FF2B5EF4-FFF2-40B4-BE49-F238E27FC236}">
                <a16:creationId xmlns:a16="http://schemas.microsoft.com/office/drawing/2014/main" id="{E664F5DB-F914-4547-AB48-151B28F3CAA4}"/>
              </a:ext>
            </a:extLst>
          </p:cNvPr>
          <p:cNvPicPr>
            <a:picLocks noGrp="1" noChangeAspect="1" noChangeArrowheads="1"/>
          </p:cNvPicPr>
          <p:nvPr>
            <p:ph type="pic" sz="quarter" idx="10"/>
          </p:nvPr>
        </p:nvPicPr>
        <p:blipFill rotWithShape="1">
          <a:blip r:embed="rId3" cstate="print">
            <a:extLst>
              <a:ext uri="{28A0092B-C50C-407E-A947-70E740481C1C}">
                <a14:useLocalDpi xmlns:a14="http://schemas.microsoft.com/office/drawing/2010/main"/>
              </a:ext>
            </a:extLst>
          </a:blip>
          <a:srcRect/>
          <a:stretch/>
        </p:blipFill>
        <p:spPr/>
      </p:pic>
      <p:pic>
        <p:nvPicPr>
          <p:cNvPr id="16" name="Picture 2">
            <a:extLst>
              <a:ext uri="{FF2B5EF4-FFF2-40B4-BE49-F238E27FC236}">
                <a16:creationId xmlns:a16="http://schemas.microsoft.com/office/drawing/2014/main" id="{C759D84F-0241-40E2-B5FA-8C9891D4C990}"/>
              </a:ext>
            </a:extLst>
          </p:cNvPr>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a:ext>
            </a:extLst>
          </a:blip>
          <a:srcRect/>
          <a:stretch/>
        </p:blipFill>
        <p:spPr bwMode="auto">
          <a:xfrm>
            <a:off x="627062" y="3176062"/>
            <a:ext cx="5796147" cy="2810048"/>
          </a:xfrm>
          <a:prstGeom prst="rect">
            <a:avLst/>
          </a:prstGeom>
          <a:noFill/>
          <a:ln w="9525">
            <a:noFill/>
            <a:miter lim="800000"/>
            <a:headEnd/>
            <a:tailEnd/>
          </a:ln>
        </p:spPr>
      </p:pic>
      <p:sp>
        <p:nvSpPr>
          <p:cNvPr id="7" name="Rechteck 6"/>
          <p:cNvSpPr/>
          <p:nvPr/>
        </p:nvSpPr>
        <p:spPr bwMode="auto">
          <a:xfrm>
            <a:off x="627063" y="3176062"/>
            <a:ext cx="5796148" cy="308704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spAutoFit/>
          </a:bodyPr>
          <a:lstStyle/>
          <a:p>
            <a:pPr lvl="0">
              <a:lnSpc>
                <a:spcPct val="110000"/>
              </a:lnSpc>
              <a:spcBef>
                <a:spcPct val="0"/>
              </a:spcBef>
              <a:spcAft>
                <a:spcPts val="0"/>
              </a:spcAft>
            </a:pPr>
            <a:r>
              <a:rPr lang="en-US" sz="1600" b="1" dirty="0" err="1">
                <a:solidFill>
                  <a:srgbClr val="A5E1E1"/>
                </a:solidFill>
              </a:rPr>
              <a:t>Megatendencias</a:t>
            </a:r>
            <a:endParaRPr lang="en-US" sz="1600" b="1" dirty="0">
              <a:solidFill>
                <a:srgbClr val="A5E1E1"/>
              </a:solidFill>
            </a:endParaRPr>
          </a:p>
          <a:p>
            <a:pPr>
              <a:lnSpc>
                <a:spcPct val="110000"/>
              </a:lnSpc>
              <a:spcBef>
                <a:spcPct val="0"/>
              </a:spcBef>
              <a:spcAft>
                <a:spcPts val="600"/>
              </a:spcAft>
            </a:pPr>
            <a:r>
              <a:rPr lang="en-US" sz="3200" dirty="0" err="1">
                <a:solidFill>
                  <a:schemeClr val="bg1"/>
                </a:solidFill>
              </a:rPr>
              <a:t>Urbanización</a:t>
            </a:r>
            <a:endParaRPr lang="en-US" sz="2000" dirty="0">
              <a:solidFill>
                <a:schemeClr val="bg1"/>
              </a:solidFill>
            </a:endParaRPr>
          </a:p>
          <a:p>
            <a:pPr>
              <a:spcBef>
                <a:spcPct val="0"/>
              </a:spcBef>
              <a:spcAft>
                <a:spcPts val="1200"/>
              </a:spcAft>
            </a:pPr>
            <a:r>
              <a:rPr lang="es-ES" dirty="0">
                <a:solidFill>
                  <a:schemeClr val="bg1"/>
                </a:solidFill>
              </a:rPr>
              <a:t>Para 2050, casi el 68% de la población mundial vivirá en ciudades; Hoy es el 55%</a:t>
            </a:r>
          </a:p>
          <a:p>
            <a:pPr>
              <a:spcBef>
                <a:spcPct val="0"/>
              </a:spcBef>
              <a:spcAft>
                <a:spcPts val="1200"/>
              </a:spcAft>
            </a:pPr>
            <a:r>
              <a:rPr lang="es-ES" dirty="0">
                <a:solidFill>
                  <a:schemeClr val="bg1"/>
                </a:solidFill>
              </a:rPr>
              <a:t>La población en ciudades de todo el mundo está creciendo a un ritmo de alrededor de 50 millones de personas por año. En consecuencia, las inversiones en infraestructura urbana están en auge.</a:t>
            </a:r>
            <a:endParaRPr lang="en-US" dirty="0">
              <a:solidFill>
                <a:schemeClr val="bg1"/>
              </a:solidFill>
            </a:endParaRPr>
          </a:p>
        </p:txBody>
      </p:sp>
      <p:sp>
        <p:nvSpPr>
          <p:cNvPr id="8" name="Textfeld 7">
            <a:extLst>
              <a:ext uri="{FF2B5EF4-FFF2-40B4-BE49-F238E27FC236}">
                <a16:creationId xmlns:a16="http://schemas.microsoft.com/office/drawing/2014/main" id="{8FB31443-B676-4461-A2A2-CC1D966BF6A0}"/>
              </a:ext>
            </a:extLst>
          </p:cNvPr>
          <p:cNvSpPr txBox="1"/>
          <p:nvPr/>
        </p:nvSpPr>
        <p:spPr>
          <a:xfrm>
            <a:off x="627063" y="6040398"/>
            <a:ext cx="5796000" cy="124906"/>
          </a:xfrm>
          <a:prstGeom prst="rect">
            <a:avLst/>
          </a:prstGeom>
          <a:noFill/>
        </p:spPr>
        <p:txBody>
          <a:bodyPr wrap="square" lIns="0" tIns="0" rIns="0" bIns="0" rtlCol="0" anchor="ctr">
            <a:spAutoFit/>
          </a:bodyPr>
          <a:lstStyle/>
          <a:p>
            <a:pPr>
              <a:lnSpc>
                <a:spcPct val="110000"/>
              </a:lnSpc>
              <a:spcBef>
                <a:spcPts val="0"/>
              </a:spcBef>
              <a:spcAft>
                <a:spcPts val="300"/>
              </a:spcAft>
              <a:tabLst>
                <a:tab pos="5649913" algn="l"/>
                <a:tab pos="11029950" algn="r"/>
              </a:tabLst>
            </a:pPr>
            <a:r>
              <a:rPr lang="en-US" sz="800" dirty="0">
                <a:solidFill>
                  <a:schemeClr val="bg1"/>
                </a:solidFill>
              </a:rPr>
              <a:t>Fuente: United Nations, World Urbanization Prospects. The 2018 Revision, New York, published 2017 </a:t>
            </a:r>
          </a:p>
        </p:txBody>
      </p:sp>
      <p:sp>
        <p:nvSpPr>
          <p:cNvPr id="10" name="Rechteck 9"/>
          <p:cNvSpPr/>
          <p:nvPr/>
        </p:nvSpPr>
        <p:spPr bwMode="auto">
          <a:xfrm>
            <a:off x="0" y="5938706"/>
            <a:ext cx="12198350" cy="262602"/>
          </a:xfrm>
          <a:prstGeom prst="rect">
            <a:avLst/>
          </a:prstGeom>
          <a:no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spTree>
    <p:extLst>
      <p:ext uri="{BB962C8B-B14F-4D97-AF65-F5344CB8AC3E}">
        <p14:creationId xmlns:p14="http://schemas.microsoft.com/office/powerpoint/2010/main" val="1586117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15" name="Bildplatzhalter 14">
            <a:extLst>
              <a:ext uri="{FF2B5EF4-FFF2-40B4-BE49-F238E27FC236}">
                <a16:creationId xmlns:a16="http://schemas.microsoft.com/office/drawing/2014/main" id="{A26815C0-C620-4505-AC5F-E92D2B818FD7}"/>
              </a:ext>
            </a:extLst>
          </p:cNvPr>
          <p:cNvPicPr>
            <a:picLocks noGrp="1" noChangeAspect="1"/>
          </p:cNvPicPr>
          <p:nvPr>
            <p:ph type="pic" sz="quarter" idx="10"/>
          </p:nvPr>
        </p:nvPicPr>
        <p:blipFill rotWithShape="1">
          <a:blip r:embed="rId5">
            <a:extLst>
              <a:ext uri="{28A0092B-C50C-407E-A947-70E740481C1C}">
                <a14:useLocalDpi xmlns:a14="http://schemas.microsoft.com/office/drawing/2010/main"/>
              </a:ext>
            </a:extLst>
          </a:blip>
          <a:srcRect/>
          <a:stretch/>
        </p:blipFill>
        <p:spPr>
          <a:xfrm>
            <a:off x="0" y="0"/>
            <a:ext cx="6858000" cy="6858000"/>
          </a:xfrm>
        </p:spPr>
      </p:pic>
      <p:sp useBgFill="1">
        <p:nvSpPr>
          <p:cNvPr id="14" name="cdtRectangle 115 Id57350">
            <a:extLst>
              <a:ext uri="{FF2B5EF4-FFF2-40B4-BE49-F238E27FC236}">
                <a16:creationId xmlns:a16="http://schemas.microsoft.com/office/drawing/2014/main" id="{8D261243-525C-4D99-9EFF-853B129E04CB}"/>
              </a:ext>
            </a:extLst>
          </p:cNvPr>
          <p:cNvSpPr txBox="1">
            <a:spLocks noChangeArrowheads="1"/>
          </p:cNvSpPr>
          <p:nvPr>
            <p:custDataLst>
              <p:tags r:id="rId1"/>
            </p:custDataLst>
          </p:nvPr>
        </p:nvSpPr>
        <p:spPr bwMode="ltGray">
          <a:xfrm>
            <a:off x="626567" y="5004009"/>
            <a:ext cx="4644516" cy="1197299"/>
          </a:xfrm>
          <a:prstGeom prst="rect">
            <a:avLst/>
          </a:prstGeom>
          <a:ln w="9525">
            <a:noFill/>
            <a:miter lim="800000"/>
            <a:headEnd/>
            <a:tailEnd/>
          </a:ln>
        </p:spPr>
        <p:txBody>
          <a:bodyPr vert="horz" wrap="square" lIns="216000" tIns="90000" rIns="216000" bIns="288000" numCol="1" anchor="t" anchorCtr="0" compatLnSpc="1">
            <a:prstTxWarp prst="textNoShape">
              <a:avLst/>
            </a:prstTxWarp>
            <a:no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rPr>
              <a:t>Nuestra </a:t>
            </a:r>
            <a:r>
              <a:rPr kumimoji="0" lang="en-US" sz="1600" b="1" i="0" u="none" strike="noStrike" kern="1200" cap="none" spc="0" normalizeH="0" baseline="0" dirty="0" err="1">
                <a:ln>
                  <a:noFill/>
                </a:ln>
                <a:solidFill>
                  <a:srgbClr val="A5E1E1"/>
                </a:solidFill>
                <a:effectLst/>
                <a:uLnTx/>
                <a:uFillTx/>
                <a:latin typeface="Arial" pitchFamily="34" charset="0"/>
                <a:ea typeface="+mj-ea"/>
                <a:cs typeface="Arial" pitchFamily="34" charset="0"/>
              </a:rPr>
              <a:t>respuesta</a:t>
            </a:r>
            <a:endPar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3200" b="0" i="0" u="none" strike="noStrike" kern="1200" cap="none" spc="0" normalizeH="0" baseline="0" dirty="0" err="1">
                <a:ln>
                  <a:noFill/>
                </a:ln>
                <a:solidFill>
                  <a:srgbClr val="FFFFFF"/>
                </a:solidFill>
                <a:effectLst/>
                <a:uLnTx/>
                <a:uFillTx/>
                <a:latin typeface="Arial" pitchFamily="34" charset="0"/>
                <a:ea typeface="+mj-ea"/>
                <a:cs typeface="Arial" pitchFamily="34" charset="0"/>
              </a:rPr>
              <a:t>Infraestructura</a:t>
            </a:r>
            <a:r>
              <a:rPr kumimoji="0" lang="en-US" sz="3200" b="0" i="0" u="none" strike="noStrike" kern="1200" cap="none" spc="0" normalizeH="0" baseline="0" dirty="0">
                <a:ln>
                  <a:noFill/>
                </a:ln>
                <a:solidFill>
                  <a:srgbClr val="FFFFFF"/>
                </a:solidFill>
                <a:effectLst/>
                <a:uLnTx/>
                <a:uFillTx/>
                <a:latin typeface="Arial" pitchFamily="34" charset="0"/>
                <a:ea typeface="+mj-ea"/>
                <a:cs typeface="Arial" pitchFamily="34" charset="0"/>
              </a:rPr>
              <a:t> </a:t>
            </a:r>
            <a:r>
              <a:rPr kumimoji="0" lang="en-US" sz="3200" b="0" i="0" u="none" strike="noStrike" kern="1200" cap="none" spc="0" normalizeH="0" baseline="0" dirty="0" err="1">
                <a:ln>
                  <a:noFill/>
                </a:ln>
                <a:solidFill>
                  <a:srgbClr val="FFFFFF"/>
                </a:solidFill>
                <a:effectLst/>
                <a:uLnTx/>
                <a:uFillTx/>
                <a:latin typeface="Arial" pitchFamily="34" charset="0"/>
                <a:ea typeface="+mj-ea"/>
                <a:cs typeface="Arial" pitchFamily="34" charset="0"/>
              </a:rPr>
              <a:t>urbana</a:t>
            </a:r>
            <a:endParaRPr kumimoji="0" lang="en-US" sz="3200" b="0" i="0" u="none" strike="noStrike" kern="1200" cap="none" spc="0" normalizeH="0" baseline="0" dirty="0">
              <a:ln>
                <a:noFill/>
              </a:ln>
              <a:solidFill>
                <a:srgbClr val="FFFFFF"/>
              </a:solidFill>
              <a:effectLst/>
              <a:uLnTx/>
              <a:uFillTx/>
              <a:latin typeface="Arial" pitchFamily="34" charset="0"/>
              <a:ea typeface="+mj-ea"/>
              <a:cs typeface="Arial" pitchFamily="34" charset="0"/>
            </a:endParaRPr>
          </a:p>
        </p:txBody>
      </p:sp>
      <p:grpSp>
        <p:nvGrpSpPr>
          <p:cNvPr id="2" name="Gruppieren 1">
            <a:extLst>
              <a:ext uri="{FF2B5EF4-FFF2-40B4-BE49-F238E27FC236}">
                <a16:creationId xmlns:a16="http://schemas.microsoft.com/office/drawing/2014/main" id="{F48542A8-750C-4D44-82AE-34A367F61E86}"/>
              </a:ext>
            </a:extLst>
          </p:cNvPr>
          <p:cNvGrpSpPr/>
          <p:nvPr/>
        </p:nvGrpSpPr>
        <p:grpSpPr>
          <a:xfrm>
            <a:off x="7215299" y="2744928"/>
            <a:ext cx="4032405" cy="3456380"/>
            <a:chOff x="7215299" y="2744928"/>
            <a:chExt cx="4032405" cy="3456380"/>
          </a:xfrm>
        </p:grpSpPr>
        <p:sp>
          <p:nvSpPr>
            <p:cNvPr id="19" name="Rechteck 18">
              <a:extLst>
                <a:ext uri="{FF2B5EF4-FFF2-40B4-BE49-F238E27FC236}">
                  <a16:creationId xmlns:a16="http://schemas.microsoft.com/office/drawing/2014/main" id="{2E03F515-9B16-4A9C-9C85-CD799E849F91}"/>
                </a:ext>
              </a:extLst>
            </p:cNvPr>
            <p:cNvSpPr/>
            <p:nvPr/>
          </p:nvSpPr>
          <p:spPr bwMode="auto">
            <a:xfrm>
              <a:off x="7215704" y="2744928"/>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400" b="1" i="0" u="none" strike="noStrike" kern="1200" cap="none" spc="-150" normalizeH="0" baseline="0" noProof="0" dirty="0">
                  <a:ln>
                    <a:noFill/>
                  </a:ln>
                  <a:solidFill>
                    <a:srgbClr val="4BB9B9"/>
                  </a:solidFill>
                  <a:effectLst/>
                  <a:uLnTx/>
                  <a:uFillTx/>
                  <a:latin typeface="Arial"/>
                  <a:cs typeface="+mn-cs"/>
                </a:rPr>
                <a:t>50 millones</a:t>
              </a:r>
            </a:p>
            <a:p>
              <a:pPr lvl="0">
                <a:spcBef>
                  <a:spcPts val="0"/>
                </a:spcBef>
              </a:pPr>
              <a:r>
                <a:rPr lang="en-US" dirty="0">
                  <a:solidFill>
                    <a:srgbClr val="00646E"/>
                  </a:solidFill>
                </a:rPr>
                <a:t>Personas </a:t>
              </a:r>
              <a:r>
                <a:rPr lang="en-US" dirty="0" err="1">
                  <a:solidFill>
                    <a:srgbClr val="00646E"/>
                  </a:solidFill>
                </a:rPr>
                <a:t>serán</a:t>
              </a:r>
              <a:r>
                <a:rPr lang="en-US" dirty="0">
                  <a:solidFill>
                    <a:srgbClr val="00646E"/>
                  </a:solidFill>
                </a:rPr>
                <a:t> </a:t>
              </a:r>
              <a:r>
                <a:rPr lang="en-US" dirty="0" err="1">
                  <a:solidFill>
                    <a:srgbClr val="00646E"/>
                  </a:solidFill>
                </a:rPr>
                <a:t>transportadas</a:t>
              </a:r>
              <a:r>
                <a:rPr lang="en-US" dirty="0">
                  <a:solidFill>
                    <a:srgbClr val="00646E"/>
                  </a:solidFill>
                </a:rPr>
                <a:t> a </a:t>
              </a:r>
              <a:r>
                <a:rPr lang="en-US" dirty="0" err="1">
                  <a:solidFill>
                    <a:srgbClr val="00646E"/>
                  </a:solidFill>
                </a:rPr>
                <a:t>diario</a:t>
              </a:r>
              <a:r>
                <a:rPr lang="en-US" dirty="0">
                  <a:solidFill>
                    <a:srgbClr val="00646E"/>
                  </a:solidFill>
                </a:rPr>
                <a:t> con la </a:t>
              </a:r>
              <a:r>
                <a:rPr lang="en-US" dirty="0" err="1">
                  <a:solidFill>
                    <a:srgbClr val="00646E"/>
                  </a:solidFill>
                </a:rPr>
                <a:t>ayuda</a:t>
              </a:r>
              <a:r>
                <a:rPr lang="en-US" dirty="0">
                  <a:solidFill>
                    <a:srgbClr val="00646E"/>
                  </a:solidFill>
                </a:rPr>
                <a:t> de </a:t>
              </a:r>
              <a:r>
                <a:rPr lang="en-US" dirty="0" err="1">
                  <a:solidFill>
                    <a:srgbClr val="00646E"/>
                  </a:solidFill>
                </a:rPr>
                <a:t>sistemas</a:t>
              </a:r>
              <a:r>
                <a:rPr lang="en-US" dirty="0">
                  <a:solidFill>
                    <a:srgbClr val="00646E"/>
                  </a:solidFill>
                </a:rPr>
                <a:t> </a:t>
              </a:r>
              <a:r>
                <a:rPr lang="en-US" dirty="0" err="1">
                  <a:solidFill>
                    <a:srgbClr val="00646E"/>
                  </a:solidFill>
                </a:rPr>
                <a:t>inteligentes</a:t>
              </a:r>
              <a:r>
                <a:rPr lang="en-US" dirty="0">
                  <a:solidFill>
                    <a:srgbClr val="00646E"/>
                  </a:solidFill>
                </a:rPr>
                <a:t> </a:t>
              </a:r>
              <a:r>
                <a:rPr lang="en-US" dirty="0" err="1">
                  <a:solidFill>
                    <a:srgbClr val="00646E"/>
                  </a:solidFill>
                </a:rPr>
                <a:t>ferroviarios</a:t>
              </a:r>
              <a:endParaRPr lang="en-US" dirty="0">
                <a:solidFill>
                  <a:srgbClr val="00646E"/>
                </a:solidFill>
              </a:endParaRPr>
            </a:p>
          </p:txBody>
        </p:sp>
        <p:sp>
          <p:nvSpPr>
            <p:cNvPr id="20" name="Rechteck 19">
              <a:extLst>
                <a:ext uri="{FF2B5EF4-FFF2-40B4-BE49-F238E27FC236}">
                  <a16:creationId xmlns:a16="http://schemas.microsoft.com/office/drawing/2014/main" id="{BB6AAC14-1550-48B7-B821-2FE9EFC13ABB}"/>
                </a:ext>
              </a:extLst>
            </p:cNvPr>
            <p:cNvSpPr/>
            <p:nvPr/>
          </p:nvSpPr>
          <p:spPr bwMode="auto">
            <a:xfrm>
              <a:off x="7215299" y="4455118"/>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400" b="1" i="0" u="none" strike="noStrike" kern="1200" cap="none" spc="-150" normalizeH="0" baseline="0" noProof="0" dirty="0">
                  <a:ln>
                    <a:noFill/>
                  </a:ln>
                  <a:solidFill>
                    <a:srgbClr val="4BB9B9"/>
                  </a:solidFill>
                  <a:effectLst/>
                  <a:uLnTx/>
                  <a:uFillTx/>
                  <a:latin typeface="Arial"/>
                  <a:cs typeface="+mn-cs"/>
                </a:rPr>
                <a:t>&gt; €2.000M</a:t>
              </a:r>
            </a:p>
            <a:p>
              <a:pPr lvl="0">
                <a:spcBef>
                  <a:spcPts val="0"/>
                </a:spcBef>
              </a:pPr>
              <a:r>
                <a:rPr lang="en-US" dirty="0">
                  <a:solidFill>
                    <a:srgbClr val="00646E"/>
                  </a:solidFill>
                </a:rPr>
                <a:t>De </a:t>
              </a:r>
              <a:r>
                <a:rPr lang="en-US" dirty="0" err="1">
                  <a:solidFill>
                    <a:srgbClr val="00646E"/>
                  </a:solidFill>
                </a:rPr>
                <a:t>ahorro</a:t>
              </a:r>
              <a:r>
                <a:rPr lang="en-US" dirty="0">
                  <a:solidFill>
                    <a:srgbClr val="00646E"/>
                  </a:solidFill>
                </a:rPr>
                <a:t> </a:t>
              </a:r>
              <a:r>
                <a:rPr lang="en-US" dirty="0" err="1">
                  <a:solidFill>
                    <a:srgbClr val="00646E"/>
                  </a:solidFill>
                </a:rPr>
                <a:t>en</a:t>
              </a:r>
              <a:r>
                <a:rPr lang="en-US" dirty="0">
                  <a:solidFill>
                    <a:srgbClr val="00646E"/>
                  </a:solidFill>
                </a:rPr>
                <a:t> 7.400 </a:t>
              </a:r>
              <a:r>
                <a:rPr lang="en-US" dirty="0" err="1">
                  <a:solidFill>
                    <a:srgbClr val="00646E"/>
                  </a:solidFill>
                </a:rPr>
                <a:t>edificios</a:t>
              </a:r>
              <a:r>
                <a:rPr lang="en-US" dirty="0">
                  <a:solidFill>
                    <a:srgbClr val="00646E"/>
                  </a:solidFill>
                </a:rPr>
                <a:t> gracias a </a:t>
              </a:r>
              <a:r>
                <a:rPr lang="en-US" dirty="0" err="1">
                  <a:solidFill>
                    <a:srgbClr val="00646E"/>
                  </a:solidFill>
                </a:rPr>
                <a:t>contratos</a:t>
              </a:r>
              <a:r>
                <a:rPr lang="en-US" dirty="0">
                  <a:solidFill>
                    <a:srgbClr val="00646E"/>
                  </a:solidFill>
                </a:rPr>
                <a:t> de </a:t>
              </a:r>
              <a:r>
                <a:rPr lang="en-US" dirty="0" err="1">
                  <a:solidFill>
                    <a:srgbClr val="00646E"/>
                  </a:solidFill>
                </a:rPr>
                <a:t>eficiencia</a:t>
              </a:r>
              <a:endParaRPr kumimoji="0" lang="de-DE" sz="1800" b="0" i="0" u="none" strike="noStrike" kern="1200" cap="none" spc="0" normalizeH="0" baseline="0" noProof="0" dirty="0">
                <a:ln>
                  <a:noFill/>
                </a:ln>
                <a:solidFill>
                  <a:srgbClr val="00646E"/>
                </a:solidFill>
                <a:effectLst/>
                <a:uLnTx/>
                <a:uFillTx/>
                <a:latin typeface="Arial" pitchFamily="34" charset="0"/>
                <a:cs typeface="+mn-cs"/>
              </a:endParaRPr>
            </a:p>
          </p:txBody>
        </p:sp>
        <p:sp>
          <p:nvSpPr>
            <p:cNvPr id="21" name="Rechteck 20">
              <a:extLst>
                <a:ext uri="{FF2B5EF4-FFF2-40B4-BE49-F238E27FC236}">
                  <a16:creationId xmlns:a16="http://schemas.microsoft.com/office/drawing/2014/main" id="{503A17D1-3A62-4DE7-8EAB-4862BE408D71}"/>
                </a:ext>
              </a:extLst>
            </p:cNvPr>
            <p:cNvSpPr/>
            <p:nvPr/>
          </p:nvSpPr>
          <p:spPr bwMode="auto">
            <a:xfrm>
              <a:off x="7215704" y="6165308"/>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400" b="1" i="0" u="none" strike="noStrike" kern="1200" cap="none" spc="-150" normalizeH="0" baseline="0" noProof="0" dirty="0">
                  <a:ln>
                    <a:noFill/>
                  </a:ln>
                  <a:solidFill>
                    <a:srgbClr val="4BB9B9"/>
                  </a:solidFill>
                  <a:effectLst/>
                  <a:uLnTx/>
                  <a:uFillTx/>
                  <a:latin typeface="Arial"/>
                  <a:cs typeface="+mn-cs"/>
                </a:rPr>
                <a:t>#1</a:t>
              </a:r>
            </a:p>
            <a:p>
              <a:pPr lvl="0">
                <a:spcBef>
                  <a:spcPts val="0"/>
                </a:spcBef>
              </a:pPr>
              <a:r>
                <a:rPr lang="en-US" dirty="0" err="1">
                  <a:solidFill>
                    <a:srgbClr val="00646E"/>
                  </a:solidFill>
                </a:rPr>
                <a:t>En</a:t>
              </a:r>
              <a:r>
                <a:rPr lang="en-US" dirty="0">
                  <a:solidFill>
                    <a:srgbClr val="00646E"/>
                  </a:solidFill>
                </a:rPr>
                <a:t> digital grids y </a:t>
              </a:r>
              <a:r>
                <a:rPr lang="en-US" dirty="0" err="1">
                  <a:solidFill>
                    <a:srgbClr val="00646E"/>
                  </a:solidFill>
                </a:rPr>
                <a:t>sistemas</a:t>
              </a:r>
              <a:r>
                <a:rPr lang="en-US" dirty="0">
                  <a:solidFill>
                    <a:srgbClr val="00646E"/>
                  </a:solidFill>
                </a:rPr>
                <a:t> de </a:t>
              </a:r>
              <a:r>
                <a:rPr lang="en-US" dirty="0" err="1">
                  <a:solidFill>
                    <a:srgbClr val="00646E"/>
                  </a:solidFill>
                </a:rPr>
                <a:t>distribución</a:t>
              </a:r>
              <a:r>
                <a:rPr lang="en-US" dirty="0">
                  <a:solidFill>
                    <a:srgbClr val="00646E"/>
                  </a:solidFill>
                </a:rPr>
                <a:t> de </a:t>
              </a:r>
              <a:r>
                <a:rPr lang="en-US" dirty="0" err="1">
                  <a:solidFill>
                    <a:srgbClr val="00646E"/>
                  </a:solidFill>
                </a:rPr>
                <a:t>energía</a:t>
              </a:r>
              <a:endParaRPr kumimoji="0" lang="de-DE" sz="1800" b="0" i="0" u="none" strike="noStrike" kern="1200" cap="none" spc="0" normalizeH="0" baseline="0" noProof="0" dirty="0">
                <a:ln>
                  <a:noFill/>
                </a:ln>
                <a:solidFill>
                  <a:srgbClr val="00646E"/>
                </a:solidFill>
                <a:effectLst/>
                <a:uLnTx/>
                <a:uFillTx/>
                <a:latin typeface="Arial" pitchFamily="34" charset="0"/>
                <a:cs typeface="+mn-cs"/>
              </a:endParaRPr>
            </a:p>
          </p:txBody>
        </p:sp>
      </p:grpSp>
    </p:spTree>
    <p:extLst>
      <p:ext uri="{BB962C8B-B14F-4D97-AF65-F5344CB8AC3E}">
        <p14:creationId xmlns:p14="http://schemas.microsoft.com/office/powerpoint/2010/main" val="3108417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dplatzhalter 9">
            <a:extLst>
              <a:ext uri="{FF2B5EF4-FFF2-40B4-BE49-F238E27FC236}">
                <a16:creationId xmlns:a16="http://schemas.microsoft.com/office/drawing/2014/main" id="{CCE98DE8-7E94-4592-A235-D1AD3C1A9183}"/>
              </a:ext>
            </a:extLst>
          </p:cNvPr>
          <p:cNvPicPr>
            <a:picLocks noGrp="1" noChangeAspect="1"/>
          </p:cNvPicPr>
          <p:nvPr>
            <p:ph type="pic" sz="quarter" idx="10"/>
          </p:nvPr>
        </p:nvPicPr>
        <p:blipFill>
          <a:blip r:embed="rId4"/>
          <a:srcRect/>
          <a:stretch/>
        </p:blipFill>
        <p:spPr>
          <a:xfrm>
            <a:off x="0" y="375"/>
            <a:ext cx="12196763" cy="6857250"/>
          </a:xfrm>
          <a:prstGeom prst="rect">
            <a:avLst/>
          </a:prstGeom>
        </p:spPr>
      </p:pic>
      <p:sp>
        <p:nvSpPr>
          <p:cNvPr id="8" name="Rechteck 7">
            <a:extLst>
              <a:ext uri="{FF2B5EF4-FFF2-40B4-BE49-F238E27FC236}">
                <a16:creationId xmlns:a16="http://schemas.microsoft.com/office/drawing/2014/main" id="{277C8E08-3B97-48DC-8F6F-6D23FA89BA67}"/>
              </a:ext>
            </a:extLst>
          </p:cNvPr>
          <p:cNvSpPr/>
          <p:nvPr/>
        </p:nvSpPr>
        <p:spPr bwMode="auto">
          <a:xfrm>
            <a:off x="0" y="0"/>
            <a:ext cx="6099175" cy="6858000"/>
          </a:xfrm>
          <a:prstGeom prst="rect">
            <a:avLst/>
          </a:prstGeom>
          <a:gradFill>
            <a:gsLst>
              <a:gs pos="0">
                <a:srgbClr val="000000">
                  <a:alpha val="70000"/>
                </a:srgbClr>
              </a:gs>
              <a:gs pos="68000">
                <a:srgbClr val="000000">
                  <a:alpha val="40000"/>
                </a:srgbClr>
              </a:gs>
              <a:gs pos="100000">
                <a:srgbClr val="000000">
                  <a:alpha val="0"/>
                </a:srgbClr>
              </a:gs>
            </a:gsLst>
            <a:lin ang="0" scaled="0"/>
          </a:gradFill>
          <a:ln w="9525">
            <a:noFill/>
            <a:miter lim="800000"/>
            <a:headEnd/>
            <a:tailEnd/>
          </a:ln>
        </p:spPr>
        <p:txBody>
          <a:bodyPr vert="horz" wrap="square" lIns="612000" tIns="0" rIns="0" bIns="0" numCol="1" anchor="ctr" anchorCtr="0" compatLnSpc="1">
            <a:prstTxWarp prst="textNoShape">
              <a:avLst/>
            </a:prstTxWarp>
            <a:noAutofit/>
          </a:bodyPr>
          <a:lstStyle/>
          <a:p>
            <a:pPr lvl="0">
              <a:lnSpc>
                <a:spcPct val="110000"/>
              </a:lnSpc>
              <a:spcBef>
                <a:spcPct val="0"/>
              </a:spcBef>
              <a:spcAft>
                <a:spcPts val="0"/>
              </a:spcAft>
              <a:defRPr/>
            </a:pPr>
            <a:r>
              <a:rPr lang="en-US" sz="2000" b="1" dirty="0" err="1">
                <a:solidFill>
                  <a:srgbClr val="D7698C"/>
                </a:solidFill>
              </a:rPr>
              <a:t>Megatendencias</a:t>
            </a:r>
            <a:endParaRPr lang="en-US" sz="2000" b="1" dirty="0">
              <a:solidFill>
                <a:srgbClr val="D7698C"/>
              </a:solidFill>
            </a:endParaRPr>
          </a:p>
          <a:p>
            <a:pPr lvl="0">
              <a:lnSpc>
                <a:spcPct val="110000"/>
              </a:lnSpc>
              <a:spcBef>
                <a:spcPct val="0"/>
              </a:spcBef>
              <a:spcAft>
                <a:spcPts val="600"/>
              </a:spcAft>
              <a:defRPr/>
            </a:pPr>
            <a:r>
              <a:rPr lang="en-US" sz="4000" b="1" dirty="0">
                <a:solidFill>
                  <a:srgbClr val="FFFFFF"/>
                </a:solidFill>
              </a:rPr>
              <a:t>Cambio </a:t>
            </a:r>
            <a:r>
              <a:rPr lang="en-US" sz="4000" b="1" dirty="0" err="1">
                <a:solidFill>
                  <a:srgbClr val="FFFFFF"/>
                </a:solidFill>
              </a:rPr>
              <a:t>Demográfico</a:t>
            </a:r>
            <a:endParaRPr lang="en-US" sz="4000" b="1" dirty="0">
              <a:solidFill>
                <a:srgbClr val="FFFFFF"/>
              </a:solidFill>
            </a:endParaRPr>
          </a:p>
          <a:p>
            <a:pPr lvl="0">
              <a:spcBef>
                <a:spcPct val="0"/>
              </a:spcBef>
              <a:spcAft>
                <a:spcPts val="1200"/>
              </a:spcAft>
              <a:defRPr/>
            </a:pPr>
            <a:r>
              <a:rPr lang="en-US" sz="1400" dirty="0" err="1">
                <a:solidFill>
                  <a:srgbClr val="FFFFFF"/>
                </a:solidFill>
              </a:rPr>
              <a:t>En</a:t>
            </a:r>
            <a:r>
              <a:rPr lang="en-US" sz="1400" dirty="0">
                <a:solidFill>
                  <a:srgbClr val="FFFFFF"/>
                </a:solidFill>
              </a:rPr>
              <a:t> 2050, la población </a:t>
            </a:r>
            <a:r>
              <a:rPr lang="en-US" sz="1400" dirty="0" err="1">
                <a:solidFill>
                  <a:srgbClr val="FFFFFF"/>
                </a:solidFill>
              </a:rPr>
              <a:t>mundial</a:t>
            </a:r>
            <a:r>
              <a:rPr lang="en-US" sz="1400" dirty="0">
                <a:solidFill>
                  <a:srgbClr val="FFFFFF"/>
                </a:solidFill>
              </a:rPr>
              <a:t> </a:t>
            </a:r>
            <a:r>
              <a:rPr lang="en-US" sz="1400" dirty="0" err="1">
                <a:solidFill>
                  <a:srgbClr val="FFFFFF"/>
                </a:solidFill>
              </a:rPr>
              <a:t>crecerá</a:t>
            </a:r>
            <a:r>
              <a:rPr lang="en-US" sz="1400" dirty="0">
                <a:solidFill>
                  <a:srgbClr val="FFFFFF"/>
                </a:solidFill>
              </a:rPr>
              <a:t> de los</a:t>
            </a:r>
            <a:br>
              <a:rPr lang="en-US" sz="1400" dirty="0">
                <a:solidFill>
                  <a:srgbClr val="FFFFFF"/>
                </a:solidFill>
              </a:rPr>
            </a:br>
            <a:r>
              <a:rPr lang="en-US" sz="1400" dirty="0">
                <a:solidFill>
                  <a:srgbClr val="FFFFFF"/>
                </a:solidFill>
              </a:rPr>
              <a:t>7.700 </a:t>
            </a:r>
            <a:r>
              <a:rPr lang="en-US" sz="1400" dirty="0" err="1">
                <a:solidFill>
                  <a:srgbClr val="FFFFFF"/>
                </a:solidFill>
              </a:rPr>
              <a:t>millones</a:t>
            </a:r>
            <a:r>
              <a:rPr lang="en-US" sz="1400" dirty="0">
                <a:solidFill>
                  <a:srgbClr val="FFFFFF"/>
                </a:solidFill>
              </a:rPr>
              <a:t> de hoy a los 9.700 </a:t>
            </a:r>
            <a:r>
              <a:rPr lang="en-US" sz="1400" dirty="0" err="1">
                <a:solidFill>
                  <a:srgbClr val="FFFFFF"/>
                </a:solidFill>
              </a:rPr>
              <a:t>millones</a:t>
            </a:r>
            <a:r>
              <a:rPr lang="en-US" sz="1400" dirty="0">
                <a:solidFill>
                  <a:srgbClr val="FFFFFF"/>
                </a:solidFill>
              </a:rPr>
              <a:t>. </a:t>
            </a:r>
          </a:p>
          <a:p>
            <a:pPr lvl="0">
              <a:spcBef>
                <a:spcPct val="0"/>
              </a:spcBef>
              <a:spcAft>
                <a:spcPts val="1200"/>
              </a:spcAft>
              <a:defRPr/>
            </a:pPr>
            <a:r>
              <a:rPr lang="en-US" sz="1400" dirty="0">
                <a:solidFill>
                  <a:srgbClr val="FFFFFF"/>
                </a:solidFill>
              </a:rPr>
              <a:t>La </a:t>
            </a:r>
            <a:r>
              <a:rPr lang="en-US" sz="1400" dirty="0" err="1">
                <a:solidFill>
                  <a:srgbClr val="FFFFFF"/>
                </a:solidFill>
              </a:rPr>
              <a:t>esperanza</a:t>
            </a:r>
            <a:r>
              <a:rPr lang="en-US" sz="1400" dirty="0">
                <a:solidFill>
                  <a:srgbClr val="FFFFFF"/>
                </a:solidFill>
              </a:rPr>
              <a:t> de </a:t>
            </a:r>
            <a:r>
              <a:rPr lang="en-US" sz="1400" dirty="0" err="1">
                <a:solidFill>
                  <a:srgbClr val="FFFFFF"/>
                </a:solidFill>
              </a:rPr>
              <a:t>vida</a:t>
            </a:r>
            <a:r>
              <a:rPr lang="en-US" sz="1400" dirty="0">
                <a:solidFill>
                  <a:srgbClr val="FFFFFF"/>
                </a:solidFill>
              </a:rPr>
              <a:t> </a:t>
            </a:r>
            <a:r>
              <a:rPr lang="en-US" sz="1400" dirty="0" err="1">
                <a:solidFill>
                  <a:srgbClr val="FFFFFF"/>
                </a:solidFill>
              </a:rPr>
              <a:t>será</a:t>
            </a:r>
            <a:r>
              <a:rPr lang="en-US" sz="1400" dirty="0">
                <a:solidFill>
                  <a:srgbClr val="FFFFFF"/>
                </a:solidFill>
              </a:rPr>
              <a:t> de 77 </a:t>
            </a:r>
            <a:r>
              <a:rPr lang="en-US" sz="1400" dirty="0" err="1">
                <a:solidFill>
                  <a:srgbClr val="FFFFFF"/>
                </a:solidFill>
              </a:rPr>
              <a:t>años</a:t>
            </a:r>
            <a:r>
              <a:rPr lang="en-US" sz="1400" dirty="0">
                <a:solidFill>
                  <a:srgbClr val="FFFFFF"/>
                </a:solidFill>
              </a:rPr>
              <a:t> </a:t>
            </a:r>
            <a:r>
              <a:rPr lang="en-US" sz="1400" dirty="0" err="1">
                <a:solidFill>
                  <a:srgbClr val="FFFFFF"/>
                </a:solidFill>
              </a:rPr>
              <a:t>en</a:t>
            </a:r>
            <a:r>
              <a:rPr lang="en-US" sz="1400" dirty="0">
                <a:solidFill>
                  <a:srgbClr val="FFFFFF"/>
                </a:solidFill>
              </a:rPr>
              <a:t> 2050.</a:t>
            </a:r>
            <a:br>
              <a:rPr lang="en-US" sz="1400" dirty="0">
                <a:solidFill>
                  <a:srgbClr val="FFFFFF"/>
                </a:solidFill>
              </a:rPr>
            </a:br>
            <a:r>
              <a:rPr lang="en-US" sz="1400" dirty="0">
                <a:solidFill>
                  <a:srgbClr val="FFFFFF"/>
                </a:solidFill>
              </a:rPr>
              <a:t>Hoy es de 73 </a:t>
            </a:r>
            <a:r>
              <a:rPr lang="en-US" sz="1400" dirty="0" err="1">
                <a:solidFill>
                  <a:srgbClr val="FFFFFF"/>
                </a:solidFill>
              </a:rPr>
              <a:t>años</a:t>
            </a:r>
            <a:r>
              <a:rPr lang="en-US" sz="1400" dirty="0">
                <a:solidFill>
                  <a:srgbClr val="FFFFFF"/>
                </a:solidFill>
              </a:rPr>
              <a:t>.</a:t>
            </a:r>
          </a:p>
        </p:txBody>
      </p:sp>
      <p:sp>
        <p:nvSpPr>
          <p:cNvPr id="9" name="Rechteck 8">
            <a:extLst>
              <a:ext uri="{FF2B5EF4-FFF2-40B4-BE49-F238E27FC236}">
                <a16:creationId xmlns:a16="http://schemas.microsoft.com/office/drawing/2014/main" id="{0D95F6B0-2AF0-459D-8555-0C3663B09991}"/>
              </a:ext>
            </a:extLst>
          </p:cNvPr>
          <p:cNvSpPr/>
          <p:nvPr/>
        </p:nvSpPr>
        <p:spPr bwMode="auto">
          <a:xfrm>
            <a:off x="0" y="5877271"/>
            <a:ext cx="12204700" cy="322895"/>
          </a:xfrm>
          <a:prstGeom prst="rect">
            <a:avLst/>
          </a:prstGeom>
          <a:no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6" name="Textfeld 5">
            <a:extLst>
              <a:ext uri="{FF2B5EF4-FFF2-40B4-BE49-F238E27FC236}">
                <a16:creationId xmlns:a16="http://schemas.microsoft.com/office/drawing/2014/main" id="{2BBA2DB2-A3C8-443E-986A-34D3BF1C4E9C}"/>
              </a:ext>
            </a:extLst>
          </p:cNvPr>
          <p:cNvSpPr txBox="1"/>
          <p:nvPr/>
        </p:nvSpPr>
        <p:spPr>
          <a:xfrm>
            <a:off x="626567" y="6021288"/>
            <a:ext cx="5472112" cy="144000"/>
          </a:xfrm>
          <a:prstGeom prst="rect">
            <a:avLst/>
          </a:prstGeom>
          <a:noFill/>
        </p:spPr>
        <p:txBody>
          <a:bodyPr wrap="square" lIns="0" tIns="0" rIns="0" bIns="0" rtlCol="0" anchor="ctr">
            <a:noAutofit/>
          </a:bodyPr>
          <a:lstStyle/>
          <a:p>
            <a:pPr marL="0" marR="0" lvl="0" indent="0" algn="l" defTabSz="914400" rtl="0" eaLnBrk="1" fontAlgn="base" latinLnBrk="0" hangingPunct="1">
              <a:lnSpc>
                <a:spcPct val="110000"/>
              </a:lnSpc>
              <a:spcBef>
                <a:spcPts val="0"/>
              </a:spcBef>
              <a:spcAft>
                <a:spcPts val="300"/>
              </a:spcAft>
              <a:buClrTx/>
              <a:buSzTx/>
              <a:buFontTx/>
              <a:buNone/>
              <a:tabLst>
                <a:tab pos="5649913" algn="l"/>
                <a:tab pos="11029950" algn="r"/>
              </a:tabLst>
              <a:defRPr/>
            </a:pPr>
            <a:r>
              <a:rPr kumimoji="0" lang="de-DE" sz="800" b="0" i="0" u="none" strike="noStrike" kern="1200" cap="none" spc="-10" normalizeH="0" baseline="0" noProof="0" dirty="0">
                <a:ln>
                  <a:noFill/>
                </a:ln>
                <a:solidFill>
                  <a:srgbClr val="788791"/>
                </a:solidFill>
                <a:effectLst/>
                <a:uLnTx/>
                <a:uFillTx/>
                <a:latin typeface="Arial" pitchFamily="34" charset="0"/>
                <a:cs typeface="+mn-cs"/>
              </a:rPr>
              <a:t>Source: </a:t>
            </a:r>
            <a:r>
              <a:rPr kumimoji="0" lang="de-DE" sz="800" b="0" i="0" u="none" strike="noStrike" kern="1200" cap="none" spc="0" normalizeH="0" baseline="0" noProof="0" dirty="0">
                <a:ln>
                  <a:noFill/>
                </a:ln>
                <a:solidFill>
                  <a:srgbClr val="788791"/>
                </a:solidFill>
                <a:effectLst/>
                <a:uLnTx/>
                <a:uFillTx/>
                <a:latin typeface="Arial" pitchFamily="34" charset="0"/>
                <a:cs typeface="+mn-cs"/>
              </a:rPr>
              <a:t>United </a:t>
            </a:r>
            <a:r>
              <a:rPr kumimoji="0" lang="de-DE" sz="800" b="0" i="0" u="none" strike="noStrike" kern="1200" cap="none" spc="0" normalizeH="0" baseline="0" noProof="0" dirty="0" err="1">
                <a:ln>
                  <a:noFill/>
                </a:ln>
                <a:solidFill>
                  <a:srgbClr val="788791"/>
                </a:solidFill>
                <a:effectLst/>
                <a:uLnTx/>
                <a:uFillTx/>
                <a:latin typeface="Arial" pitchFamily="34" charset="0"/>
                <a:cs typeface="+mn-cs"/>
              </a:rPr>
              <a:t>Nations</a:t>
            </a:r>
            <a:r>
              <a:rPr kumimoji="0" lang="de-DE" sz="800" b="0" i="0" u="none" strike="noStrike" kern="1200" cap="none" spc="0" normalizeH="0" baseline="0" noProof="0" dirty="0">
                <a:ln>
                  <a:noFill/>
                </a:ln>
                <a:solidFill>
                  <a:srgbClr val="788791"/>
                </a:solidFill>
                <a:effectLst/>
                <a:uLnTx/>
                <a:uFillTx/>
                <a:latin typeface="Arial" pitchFamily="34" charset="0"/>
                <a:cs typeface="+mn-cs"/>
              </a:rPr>
              <a:t>, World Population </a:t>
            </a:r>
            <a:r>
              <a:rPr kumimoji="0" lang="de-DE" sz="800" b="0" i="0" u="none" strike="noStrike" kern="1200" cap="none" spc="0" normalizeH="0" baseline="0" noProof="0" dirty="0" err="1">
                <a:ln>
                  <a:noFill/>
                </a:ln>
                <a:solidFill>
                  <a:srgbClr val="788791"/>
                </a:solidFill>
                <a:effectLst/>
                <a:uLnTx/>
                <a:uFillTx/>
                <a:latin typeface="Arial" pitchFamily="34" charset="0"/>
                <a:cs typeface="+mn-cs"/>
              </a:rPr>
              <a:t>Prospects</a:t>
            </a:r>
            <a:r>
              <a:rPr lang="de-DE" sz="800" dirty="0">
                <a:solidFill>
                  <a:srgbClr val="788791"/>
                </a:solidFill>
              </a:rPr>
              <a:t> </a:t>
            </a:r>
            <a:r>
              <a:rPr lang="en-US" sz="800" dirty="0">
                <a:solidFill>
                  <a:srgbClr val="788791"/>
                </a:solidFill>
              </a:rPr>
              <a:t>2019</a:t>
            </a:r>
            <a:r>
              <a:rPr lang="de-DE" sz="800" dirty="0">
                <a:solidFill>
                  <a:srgbClr val="788791"/>
                </a:solidFill>
              </a:rPr>
              <a:t>.</a:t>
            </a:r>
            <a:endParaRPr kumimoji="0" lang="de-DE" sz="800" b="0" i="0" u="none" strike="noStrike" kern="1200" cap="none" spc="-10" normalizeH="0" baseline="0" noProof="0" dirty="0">
              <a:ln>
                <a:noFill/>
              </a:ln>
              <a:solidFill>
                <a:srgbClr val="788791"/>
              </a:solidFill>
              <a:effectLst/>
              <a:uLnTx/>
              <a:uFillTx/>
              <a:latin typeface="Arial" pitchFamily="34" charset="0"/>
              <a:cs typeface="+mn-cs"/>
            </a:endParaRPr>
          </a:p>
        </p:txBody>
      </p:sp>
      <p:sp>
        <p:nvSpPr>
          <p:cNvPr id="20" name="cdtText Box 133 Id16">
            <a:extLst>
              <a:ext uri="{FF2B5EF4-FFF2-40B4-BE49-F238E27FC236}">
                <a16:creationId xmlns:a16="http://schemas.microsoft.com/office/drawing/2014/main" id="{C6E7160A-0A6E-4757-A0F2-CB70116F03A2}"/>
              </a:ext>
            </a:extLst>
          </p:cNvPr>
          <p:cNvSpPr txBox="1">
            <a:spLocks noChangeArrowheads="1"/>
          </p:cNvSpPr>
          <p:nvPr>
            <p:custDataLst>
              <p:tags r:id="rId1"/>
            </p:custDataLst>
          </p:nvPr>
        </p:nvSpPr>
        <p:spPr bwMode="auto">
          <a:xfrm>
            <a:off x="0" y="6166800"/>
            <a:ext cx="12198350" cy="396875"/>
          </a:xfrm>
          <a:prstGeom prst="rect">
            <a:avLst/>
          </a:prstGeom>
          <a:noFill/>
          <a:ln w="9525">
            <a:noFill/>
            <a:miter lim="800000"/>
            <a:headEnd/>
            <a:tailEnd/>
          </a:ln>
          <a:effectLst/>
        </p:spPr>
        <p:txBody>
          <a:bodyPr lIns="626400" tIns="144000" rIns="3211200" bIns="0" anchor="ctr"/>
          <a:lstStyle/>
          <a:p>
            <a:r>
              <a:rPr lang="de-DE" sz="1000" b="1" noProof="0" dirty="0">
                <a:solidFill>
                  <a:schemeClr val="tx1"/>
                </a:solidFill>
              </a:rPr>
              <a:t>© Siemens 2020</a:t>
            </a:r>
          </a:p>
        </p:txBody>
      </p:sp>
    </p:spTree>
    <p:extLst>
      <p:ext uri="{BB962C8B-B14F-4D97-AF65-F5344CB8AC3E}">
        <p14:creationId xmlns:p14="http://schemas.microsoft.com/office/powerpoint/2010/main" val="3950821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kt 1" hidden="1"/>
          <p:cNvGraphicFramePr>
            <a:graphicFrameLocks noChangeAspect="1"/>
          </p:cNvGraphicFramePr>
          <p:nvPr>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42165" name="think-cell Folie" r:id="rId6" imgW="360" imgH="360" progId="TCLayout.ActiveDocument.1">
                  <p:embed/>
                </p:oleObj>
              </mc:Choice>
              <mc:Fallback>
                <p:oleObj name="think-cell Folie" r:id="rId6" imgW="360" imgH="360" progId="TCLayout.ActiveDocument.1">
                  <p:embed/>
                  <p:pic>
                    <p:nvPicPr>
                      <p:cNvPr id="2" name="Objekt 1"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feld 2"/>
          <p:cNvSpPr txBox="1"/>
          <p:nvPr/>
        </p:nvSpPr>
        <p:spPr>
          <a:xfrm>
            <a:off x="1419151" y="2007773"/>
            <a:ext cx="8758238" cy="3323987"/>
          </a:xfrm>
          <a:prstGeom prst="rect">
            <a:avLst/>
          </a:prstGeom>
          <a:noFill/>
        </p:spPr>
        <p:txBody>
          <a:bodyPr wrap="square" lIns="0" tIns="0" rIns="0" bIns="0" rtlCol="0">
            <a:spAutoFit/>
          </a:bodyPr>
          <a:lstStyle/>
          <a:p>
            <a:pPr marL="265113" indent="-265113">
              <a:spcBef>
                <a:spcPts val="0"/>
              </a:spcBef>
            </a:pPr>
            <a:r>
              <a:rPr lang="en-US" sz="2400" b="1" dirty="0">
                <a:solidFill>
                  <a:schemeClr val="bg1"/>
                </a:solidFill>
                <a:ea typeface="Arial Unicode MS"/>
              </a:rPr>
              <a:t>	</a:t>
            </a:r>
            <a:r>
              <a:rPr lang="es-ES" sz="2400" dirty="0">
                <a:solidFill>
                  <a:schemeClr val="bg1"/>
                </a:solidFill>
                <a:latin typeface="+mj-lt"/>
                <a:ea typeface="Arial Unicode MS"/>
              </a:rPr>
              <a:t>Hace más de 170 años, Siemens se fundó sobre una idea poderosa: </a:t>
            </a:r>
            <a:r>
              <a:rPr lang="es-ES" sz="2400" i="1" dirty="0">
                <a:solidFill>
                  <a:schemeClr val="bg1"/>
                </a:solidFill>
                <a:latin typeface="+mj-lt"/>
                <a:ea typeface="Arial Unicode MS"/>
              </a:rPr>
              <a:t>una empresa no debe centrarse sólo en maximizar los beneficios</a:t>
            </a:r>
            <a:r>
              <a:rPr lang="es-ES" sz="2400" dirty="0">
                <a:solidFill>
                  <a:schemeClr val="bg1"/>
                </a:solidFill>
                <a:latin typeface="+mj-lt"/>
                <a:ea typeface="Arial Unicode MS"/>
              </a:rPr>
              <a:t>. También debe servir a la sociedad, con tecnologías y productos, con sus prácticas de empleo y con todo lo que hace.   </a:t>
            </a:r>
          </a:p>
          <a:p>
            <a:pPr marL="265113" indent="-265113">
              <a:spcBef>
                <a:spcPts val="0"/>
              </a:spcBef>
            </a:pPr>
            <a:r>
              <a:rPr lang="es-ES" sz="2400" dirty="0">
                <a:solidFill>
                  <a:schemeClr val="bg1"/>
                </a:solidFill>
                <a:latin typeface="+mj-lt"/>
                <a:ea typeface="Arial Unicode MS"/>
              </a:rPr>
              <a:t>   Esta idea sigue viva hoy en día. Servir a la sociedad al mismo tiempo que se realizan negocios exitosos y sostenibles es el núcleo de la estrategia de Siemens. Es el propósito final de nuestra compañía"</a:t>
            </a:r>
            <a:endParaRPr lang="en-US" sz="2400" dirty="0">
              <a:solidFill>
                <a:schemeClr val="bg1"/>
              </a:solidFill>
              <a:latin typeface="+mj-lt"/>
              <a:ea typeface="Arial Unicode MS"/>
            </a:endParaRPr>
          </a:p>
        </p:txBody>
      </p:sp>
      <p:sp>
        <p:nvSpPr>
          <p:cNvPr id="4" name="Textfeld 3"/>
          <p:cNvSpPr txBox="1"/>
          <p:nvPr/>
        </p:nvSpPr>
        <p:spPr>
          <a:xfrm>
            <a:off x="5307087" y="5316971"/>
            <a:ext cx="5112568" cy="276999"/>
          </a:xfrm>
          <a:prstGeom prst="rect">
            <a:avLst/>
          </a:prstGeom>
          <a:noFill/>
        </p:spPr>
        <p:txBody>
          <a:bodyPr wrap="square" lIns="0" tIns="0" rIns="0" bIns="0" rtlCol="0" anchor="b">
            <a:spAutoFit/>
          </a:bodyPr>
          <a:lstStyle/>
          <a:p>
            <a:pPr>
              <a:spcBef>
                <a:spcPts val="0"/>
              </a:spcBef>
            </a:pPr>
            <a:r>
              <a:rPr lang="de-DE" b="1" dirty="0">
                <a:solidFill>
                  <a:srgbClr val="00646E"/>
                </a:solidFill>
                <a:ea typeface="Arial Unicode MS"/>
              </a:rPr>
              <a:t>Joe Kaeser, presidente y CEO de Siemens AG</a:t>
            </a:r>
            <a:endParaRPr lang="en-US" i="1" dirty="0">
              <a:solidFill>
                <a:schemeClr val="bg1"/>
              </a:solidFill>
              <a:ea typeface="Arial Unicode MS"/>
            </a:endParaRPr>
          </a:p>
        </p:txBody>
      </p:sp>
      <p:sp>
        <p:nvSpPr>
          <p:cNvPr id="34" name="Freeform 6">
            <a:extLst>
              <a:ext uri="{FF2B5EF4-FFF2-40B4-BE49-F238E27FC236}">
                <a16:creationId xmlns:a16="http://schemas.microsoft.com/office/drawing/2014/main" id="{284837F0-1096-4B78-ACA1-2BEB84DA2070}"/>
              </a:ext>
            </a:extLst>
          </p:cNvPr>
          <p:cNvSpPr>
            <a:spLocks noEditPoints="1"/>
          </p:cNvSpPr>
          <p:nvPr/>
        </p:nvSpPr>
        <p:spPr bwMode="auto">
          <a:xfrm>
            <a:off x="618725" y="533665"/>
            <a:ext cx="1584176" cy="1243937"/>
          </a:xfrm>
          <a:custGeom>
            <a:avLst/>
            <a:gdLst>
              <a:gd name="T0" fmla="*/ 13 w 1053"/>
              <a:gd name="T1" fmla="*/ 742 h 825"/>
              <a:gd name="T2" fmla="*/ 222 w 1053"/>
              <a:gd name="T3" fmla="*/ 591 h 825"/>
              <a:gd name="T4" fmla="*/ 310 w 1053"/>
              <a:gd name="T5" fmla="*/ 383 h 825"/>
              <a:gd name="T6" fmla="*/ 244 w 1053"/>
              <a:gd name="T7" fmla="*/ 383 h 825"/>
              <a:gd name="T8" fmla="*/ 124 w 1053"/>
              <a:gd name="T9" fmla="*/ 367 h 825"/>
              <a:gd name="T10" fmla="*/ 50 w 1053"/>
              <a:gd name="T11" fmla="*/ 321 h 825"/>
              <a:gd name="T12" fmla="*/ 12 w 1053"/>
              <a:gd name="T13" fmla="*/ 258 h 825"/>
              <a:gd name="T14" fmla="*/ 0 w 1053"/>
              <a:gd name="T15" fmla="*/ 188 h 825"/>
              <a:gd name="T16" fmla="*/ 61 w 1053"/>
              <a:gd name="T17" fmla="*/ 56 h 825"/>
              <a:gd name="T18" fmla="*/ 204 w 1053"/>
              <a:gd name="T19" fmla="*/ 0 h 825"/>
              <a:gd name="T20" fmla="*/ 403 w 1053"/>
              <a:gd name="T21" fmla="*/ 86 h 825"/>
              <a:gd name="T22" fmla="*/ 473 w 1053"/>
              <a:gd name="T23" fmla="*/ 323 h 825"/>
              <a:gd name="T24" fmla="*/ 353 w 1053"/>
              <a:gd name="T25" fmla="*/ 608 h 825"/>
              <a:gd name="T26" fmla="*/ 65 w 1053"/>
              <a:gd name="T27" fmla="*/ 825 h 825"/>
              <a:gd name="T28" fmla="*/ 13 w 1053"/>
              <a:gd name="T29" fmla="*/ 742 h 825"/>
              <a:gd name="T30" fmla="*/ 593 w 1053"/>
              <a:gd name="T31" fmla="*/ 742 h 825"/>
              <a:gd name="T32" fmla="*/ 802 w 1053"/>
              <a:gd name="T33" fmla="*/ 591 h 825"/>
              <a:gd name="T34" fmla="*/ 889 w 1053"/>
              <a:gd name="T35" fmla="*/ 383 h 825"/>
              <a:gd name="T36" fmla="*/ 823 w 1053"/>
              <a:gd name="T37" fmla="*/ 383 h 825"/>
              <a:gd name="T38" fmla="*/ 704 w 1053"/>
              <a:gd name="T39" fmla="*/ 367 h 825"/>
              <a:gd name="T40" fmla="*/ 630 w 1053"/>
              <a:gd name="T41" fmla="*/ 321 h 825"/>
              <a:gd name="T42" fmla="*/ 591 w 1053"/>
              <a:gd name="T43" fmla="*/ 258 h 825"/>
              <a:gd name="T44" fmla="*/ 580 w 1053"/>
              <a:gd name="T45" fmla="*/ 188 h 825"/>
              <a:gd name="T46" fmla="*/ 641 w 1053"/>
              <a:gd name="T47" fmla="*/ 56 h 825"/>
              <a:gd name="T48" fmla="*/ 784 w 1053"/>
              <a:gd name="T49" fmla="*/ 0 h 825"/>
              <a:gd name="T50" fmla="*/ 983 w 1053"/>
              <a:gd name="T51" fmla="*/ 86 h 825"/>
              <a:gd name="T52" fmla="*/ 1053 w 1053"/>
              <a:gd name="T53" fmla="*/ 323 h 825"/>
              <a:gd name="T54" fmla="*/ 933 w 1053"/>
              <a:gd name="T55" fmla="*/ 608 h 825"/>
              <a:gd name="T56" fmla="*/ 645 w 1053"/>
              <a:gd name="T57" fmla="*/ 825 h 825"/>
              <a:gd name="T58" fmla="*/ 593 w 1053"/>
              <a:gd name="T59" fmla="*/ 74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3" h="825">
                <a:moveTo>
                  <a:pt x="13" y="742"/>
                </a:moveTo>
                <a:cubicBezTo>
                  <a:pt x="102" y="699"/>
                  <a:pt x="172" y="648"/>
                  <a:pt x="222" y="591"/>
                </a:cubicBezTo>
                <a:cubicBezTo>
                  <a:pt x="273" y="534"/>
                  <a:pt x="302" y="465"/>
                  <a:pt x="310" y="383"/>
                </a:cubicBezTo>
                <a:cubicBezTo>
                  <a:pt x="244" y="383"/>
                  <a:pt x="244" y="383"/>
                  <a:pt x="244" y="383"/>
                </a:cubicBezTo>
                <a:cubicBezTo>
                  <a:pt x="195" y="383"/>
                  <a:pt x="155" y="378"/>
                  <a:pt x="124" y="367"/>
                </a:cubicBezTo>
                <a:cubicBezTo>
                  <a:pt x="94" y="356"/>
                  <a:pt x="69" y="340"/>
                  <a:pt x="50" y="321"/>
                </a:cubicBezTo>
                <a:cubicBezTo>
                  <a:pt x="32" y="302"/>
                  <a:pt x="19" y="281"/>
                  <a:pt x="12" y="258"/>
                </a:cubicBezTo>
                <a:cubicBezTo>
                  <a:pt x="4" y="236"/>
                  <a:pt x="0" y="212"/>
                  <a:pt x="0" y="188"/>
                </a:cubicBezTo>
                <a:cubicBezTo>
                  <a:pt x="0" y="138"/>
                  <a:pt x="21" y="94"/>
                  <a:pt x="61" y="56"/>
                </a:cubicBezTo>
                <a:cubicBezTo>
                  <a:pt x="102" y="19"/>
                  <a:pt x="149" y="0"/>
                  <a:pt x="204" y="0"/>
                </a:cubicBezTo>
                <a:cubicBezTo>
                  <a:pt x="291" y="0"/>
                  <a:pt x="357" y="28"/>
                  <a:pt x="403" y="86"/>
                </a:cubicBezTo>
                <a:cubicBezTo>
                  <a:pt x="450" y="143"/>
                  <a:pt x="473" y="222"/>
                  <a:pt x="473" y="323"/>
                </a:cubicBezTo>
                <a:cubicBezTo>
                  <a:pt x="473" y="417"/>
                  <a:pt x="433" y="512"/>
                  <a:pt x="353" y="608"/>
                </a:cubicBezTo>
                <a:cubicBezTo>
                  <a:pt x="274" y="703"/>
                  <a:pt x="178" y="776"/>
                  <a:pt x="65" y="825"/>
                </a:cubicBezTo>
                <a:lnTo>
                  <a:pt x="13" y="742"/>
                </a:lnTo>
                <a:close/>
                <a:moveTo>
                  <a:pt x="593" y="742"/>
                </a:moveTo>
                <a:cubicBezTo>
                  <a:pt x="682" y="699"/>
                  <a:pt x="752" y="648"/>
                  <a:pt x="802" y="591"/>
                </a:cubicBezTo>
                <a:cubicBezTo>
                  <a:pt x="852" y="534"/>
                  <a:pt x="881" y="465"/>
                  <a:pt x="889" y="383"/>
                </a:cubicBezTo>
                <a:cubicBezTo>
                  <a:pt x="823" y="383"/>
                  <a:pt x="823" y="383"/>
                  <a:pt x="823" y="383"/>
                </a:cubicBezTo>
                <a:cubicBezTo>
                  <a:pt x="774" y="383"/>
                  <a:pt x="735" y="378"/>
                  <a:pt x="704" y="367"/>
                </a:cubicBezTo>
                <a:cubicBezTo>
                  <a:pt x="673" y="356"/>
                  <a:pt x="648" y="340"/>
                  <a:pt x="630" y="321"/>
                </a:cubicBezTo>
                <a:cubicBezTo>
                  <a:pt x="611" y="302"/>
                  <a:pt x="599" y="281"/>
                  <a:pt x="591" y="258"/>
                </a:cubicBezTo>
                <a:cubicBezTo>
                  <a:pt x="584" y="236"/>
                  <a:pt x="580" y="212"/>
                  <a:pt x="580" y="188"/>
                </a:cubicBezTo>
                <a:cubicBezTo>
                  <a:pt x="580" y="138"/>
                  <a:pt x="600" y="94"/>
                  <a:pt x="641" y="56"/>
                </a:cubicBezTo>
                <a:cubicBezTo>
                  <a:pt x="681" y="19"/>
                  <a:pt x="729" y="0"/>
                  <a:pt x="784" y="0"/>
                </a:cubicBezTo>
                <a:cubicBezTo>
                  <a:pt x="870" y="0"/>
                  <a:pt x="937" y="28"/>
                  <a:pt x="983" y="86"/>
                </a:cubicBezTo>
                <a:cubicBezTo>
                  <a:pt x="1029" y="143"/>
                  <a:pt x="1053" y="222"/>
                  <a:pt x="1053" y="323"/>
                </a:cubicBezTo>
                <a:cubicBezTo>
                  <a:pt x="1053" y="417"/>
                  <a:pt x="1013" y="512"/>
                  <a:pt x="933" y="608"/>
                </a:cubicBezTo>
                <a:cubicBezTo>
                  <a:pt x="853" y="703"/>
                  <a:pt x="757" y="776"/>
                  <a:pt x="645" y="825"/>
                </a:cubicBezTo>
                <a:lnTo>
                  <a:pt x="593" y="742"/>
                </a:lnTo>
                <a:close/>
              </a:path>
            </a:pathLst>
          </a:custGeom>
          <a:solidFill>
            <a:srgbClr val="A5E1E1"/>
          </a:solidFill>
          <a:ln>
            <a:noFill/>
          </a:ln>
        </p:spPr>
        <p:txBody>
          <a:bodyPr vert="horz" wrap="square" lIns="91440" tIns="45720" rIns="91440" bIns="45720" numCol="1" anchor="t" anchorCtr="0" compatLnSpc="1">
            <a:prstTxWarp prst="textNoShape">
              <a:avLst/>
            </a:prstTxWarp>
          </a:bodyPr>
          <a:lstStyle/>
          <a:p>
            <a:endParaRPr lang="en-US">
              <a:ea typeface="Arial Unicode MS"/>
            </a:endParaRPr>
          </a:p>
        </p:txBody>
      </p:sp>
      <p:pic>
        <p:nvPicPr>
          <p:cNvPr id="36" name="Imagen 35">
            <a:extLst>
              <a:ext uri="{FF2B5EF4-FFF2-40B4-BE49-F238E27FC236}">
                <a16:creationId xmlns:a16="http://schemas.microsoft.com/office/drawing/2014/main" id="{D8DC70DA-3BA0-4341-98FD-A5D58C3B46DB}"/>
              </a:ext>
            </a:extLst>
          </p:cNvPr>
          <p:cNvPicPr>
            <a:picLocks noChangeAspect="1"/>
          </p:cNvPicPr>
          <p:nvPr/>
        </p:nvPicPr>
        <p:blipFill>
          <a:blip r:embed="rId8"/>
          <a:stretch>
            <a:fillRect/>
          </a:stretch>
        </p:blipFill>
        <p:spPr>
          <a:xfrm>
            <a:off x="9475709" y="487204"/>
            <a:ext cx="2103916" cy="795181"/>
          </a:xfrm>
          <a:prstGeom prst="rect">
            <a:avLst/>
          </a:prstGeom>
        </p:spPr>
      </p:pic>
    </p:spTree>
    <p:custDataLst>
      <p:tags r:id="rId2"/>
    </p:custDataLst>
    <p:extLst>
      <p:ext uri="{BB962C8B-B14F-4D97-AF65-F5344CB8AC3E}">
        <p14:creationId xmlns:p14="http://schemas.microsoft.com/office/powerpoint/2010/main" val="1847590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Bildplatzhalter 11">
            <a:extLst>
              <a:ext uri="{FF2B5EF4-FFF2-40B4-BE49-F238E27FC236}">
                <a16:creationId xmlns:a16="http://schemas.microsoft.com/office/drawing/2014/main" id="{DC31B512-A19D-405D-87F0-2F0333F9428E}"/>
              </a:ext>
            </a:extLst>
          </p:cNvPr>
          <p:cNvPicPr>
            <a:picLocks noGrp="1" noChangeAspect="1"/>
          </p:cNvPicPr>
          <p:nvPr>
            <p:ph type="pic" sz="quarter" idx="10"/>
          </p:nvPr>
        </p:nvPicPr>
        <p:blipFill rotWithShape="1">
          <a:blip r:embed="rId5">
            <a:extLst>
              <a:ext uri="{28A0092B-C50C-407E-A947-70E740481C1C}">
                <a14:useLocalDpi xmlns:a14="http://schemas.microsoft.com/office/drawing/2010/main"/>
              </a:ext>
            </a:extLst>
          </a:blip>
          <a:srcRect/>
          <a:stretch/>
        </p:blipFill>
        <p:spPr>
          <a:xfrm>
            <a:off x="0" y="0"/>
            <a:ext cx="6858000" cy="3393000"/>
          </a:xfrm>
        </p:spPr>
      </p:pic>
      <p:pic>
        <p:nvPicPr>
          <p:cNvPr id="6" name="Bildplatzhalter 5">
            <a:extLst>
              <a:ext uri="{FF2B5EF4-FFF2-40B4-BE49-F238E27FC236}">
                <a16:creationId xmlns:a16="http://schemas.microsoft.com/office/drawing/2014/main" id="{CEC3E24B-673A-4560-9BDE-4B423976CBD1}"/>
              </a:ext>
            </a:extLst>
          </p:cNvPr>
          <p:cNvPicPr>
            <a:picLocks noGrp="1" noChangeAspect="1"/>
          </p:cNvPicPr>
          <p:nvPr>
            <p:ph type="pic" sz="quarter" idx="11"/>
          </p:nvPr>
        </p:nvPicPr>
        <p:blipFill rotWithShape="1">
          <a:blip r:embed="rId6" cstate="hqprint">
            <a:extLst>
              <a:ext uri="{28A0092B-C50C-407E-A947-70E740481C1C}">
                <a14:useLocalDpi xmlns:a14="http://schemas.microsoft.com/office/drawing/2010/main"/>
              </a:ext>
            </a:extLst>
          </a:blip>
          <a:srcRect/>
          <a:stretch/>
        </p:blipFill>
        <p:spPr>
          <a:xfrm>
            <a:off x="2822803" y="3468608"/>
            <a:ext cx="4035196" cy="3389391"/>
          </a:xfrm>
        </p:spPr>
      </p:pic>
      <p:pic>
        <p:nvPicPr>
          <p:cNvPr id="13" name="Grafik 12">
            <a:extLst>
              <a:ext uri="{FF2B5EF4-FFF2-40B4-BE49-F238E27FC236}">
                <a16:creationId xmlns:a16="http://schemas.microsoft.com/office/drawing/2014/main" id="{80DA6890-CF3B-419D-83E7-1062E68792BC}"/>
              </a:ext>
            </a:extLst>
          </p:cNvPr>
          <p:cNvPicPr>
            <a:picLocks noChangeAspect="1"/>
          </p:cNvPicPr>
          <p:nvPr/>
        </p:nvPicPr>
        <p:blipFill rotWithShape="1">
          <a:blip r:embed="rId7" cstate="hqprint">
            <a:extLst>
              <a:ext uri="{28A0092B-C50C-407E-A947-70E740481C1C}">
                <a14:useLocalDpi xmlns:a14="http://schemas.microsoft.com/office/drawing/2010/main"/>
              </a:ext>
            </a:extLst>
          </a:blip>
          <a:srcRect b="-1"/>
          <a:stretch/>
        </p:blipFill>
        <p:spPr>
          <a:xfrm>
            <a:off x="1" y="5193188"/>
            <a:ext cx="2756178" cy="1664812"/>
          </a:xfrm>
          <a:prstGeom prst="rect">
            <a:avLst/>
          </a:prstGeom>
        </p:spPr>
      </p:pic>
      <p:pic>
        <p:nvPicPr>
          <p:cNvPr id="18" name="Grafik 17">
            <a:extLst>
              <a:ext uri="{FF2B5EF4-FFF2-40B4-BE49-F238E27FC236}">
                <a16:creationId xmlns:a16="http://schemas.microsoft.com/office/drawing/2014/main" id="{E1B56CE5-DA77-4AA5-8B28-02F991B46D6D}"/>
              </a:ext>
            </a:extLst>
          </p:cNvPr>
          <p:cNvPicPr>
            <a:picLocks noChangeAspect="1"/>
          </p:cNvPicPr>
          <p:nvPr/>
        </p:nvPicPr>
        <p:blipFill rotWithShape="1">
          <a:blip r:embed="rId8" cstate="hqprint">
            <a:extLst>
              <a:ext uri="{28A0092B-C50C-407E-A947-70E740481C1C}">
                <a14:useLocalDpi xmlns:a14="http://schemas.microsoft.com/office/drawing/2010/main"/>
              </a:ext>
            </a:extLst>
          </a:blip>
          <a:srcRect/>
          <a:stretch/>
        </p:blipFill>
        <p:spPr>
          <a:xfrm>
            <a:off x="0" y="3468609"/>
            <a:ext cx="2756179" cy="1648970"/>
          </a:xfrm>
          <a:prstGeom prst="rect">
            <a:avLst/>
          </a:prstGeom>
        </p:spPr>
      </p:pic>
      <p:sp>
        <p:nvSpPr>
          <p:cNvPr id="14" name="cdtRectangle 115 Id57350">
            <a:extLst>
              <a:ext uri="{FF2B5EF4-FFF2-40B4-BE49-F238E27FC236}">
                <a16:creationId xmlns:a16="http://schemas.microsoft.com/office/drawing/2014/main" id="{9F8971F8-936A-4AC8-974A-44649684E0B3}"/>
              </a:ext>
            </a:extLst>
          </p:cNvPr>
          <p:cNvSpPr txBox="1">
            <a:spLocks noChangeArrowheads="1"/>
          </p:cNvSpPr>
          <p:nvPr>
            <p:custDataLst>
              <p:tags r:id="rId1"/>
            </p:custDataLst>
          </p:nvPr>
        </p:nvSpPr>
        <p:spPr bwMode="ltGray">
          <a:xfrm>
            <a:off x="7251302" y="1893602"/>
            <a:ext cx="4464445" cy="1177791"/>
          </a:xfrm>
          <a:prstGeom prst="rect">
            <a:avLst/>
          </a:prstGeom>
          <a:noFill/>
          <a:ln w="9525">
            <a:noFill/>
            <a:miter lim="800000"/>
            <a:headEnd/>
            <a:tailEnd/>
          </a:ln>
        </p:spPr>
        <p:txBody>
          <a:bodyPr vert="horz" wrap="square" lIns="0" tIns="0" rIns="0" bIns="252000" numCol="1" anchor="t" anchorCtr="0" compatLnSpc="1">
            <a:prstTxWarp prst="textNoShape">
              <a:avLst/>
            </a:prstTxWarp>
            <a:sp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3C464B"/>
                </a:solidFill>
                <a:effectLst/>
                <a:uLnTx/>
                <a:uFillTx/>
                <a:latin typeface="Arial" pitchFamily="34" charset="0"/>
                <a:ea typeface="+mj-ea"/>
                <a:cs typeface="Arial" pitchFamily="34" charset="0"/>
              </a:rPr>
              <a:t>Nuestra </a:t>
            </a:r>
            <a:r>
              <a:rPr kumimoji="0" lang="en-US" sz="2000" b="0" i="0" u="none" strike="noStrike" kern="1200" cap="none" spc="0" normalizeH="0" baseline="0" noProof="0" dirty="0" err="1">
                <a:ln>
                  <a:noFill/>
                </a:ln>
                <a:solidFill>
                  <a:srgbClr val="3C464B"/>
                </a:solidFill>
                <a:effectLst/>
                <a:uLnTx/>
                <a:uFillTx/>
                <a:latin typeface="Arial" pitchFamily="34" charset="0"/>
                <a:ea typeface="+mj-ea"/>
                <a:cs typeface="Arial" pitchFamily="34" charset="0"/>
              </a:rPr>
              <a:t>respuesta</a:t>
            </a:r>
            <a:endParaRPr kumimoji="0" lang="en-US" sz="2000" b="0" i="0" u="none" strike="noStrike" kern="1200" cap="none" spc="0" normalizeH="0" baseline="0" noProof="0" dirty="0">
              <a:ln>
                <a:noFill/>
              </a:ln>
              <a:solidFill>
                <a:srgbClr val="3C464B"/>
              </a:solidFill>
              <a:effectLst/>
              <a:uLnTx/>
              <a:uFillTx/>
              <a:latin typeface="Arial" pitchFamily="34" charset="0"/>
              <a:ea typeface="+mj-ea"/>
              <a:cs typeface="Arial" pitchFamily="34" charset="0"/>
            </a:endParaRPr>
          </a:p>
          <a:p>
            <a:pPr lvl="0">
              <a:spcAft>
                <a:spcPts val="0"/>
              </a:spcAft>
              <a:defRPr/>
            </a:pPr>
            <a:r>
              <a:rPr lang="en-US" sz="4000" spc="-180" dirty="0" err="1">
                <a:solidFill>
                  <a:srgbClr val="3C464B"/>
                </a:solidFill>
              </a:rPr>
              <a:t>Salud</a:t>
            </a:r>
            <a:r>
              <a:rPr lang="en-US" sz="4000" spc="-180" dirty="0">
                <a:solidFill>
                  <a:srgbClr val="3C464B"/>
                </a:solidFill>
              </a:rPr>
              <a:t> y </a:t>
            </a:r>
            <a:r>
              <a:rPr lang="en-US" sz="4000" spc="-180" dirty="0" err="1">
                <a:solidFill>
                  <a:srgbClr val="3C464B"/>
                </a:solidFill>
              </a:rPr>
              <a:t>educación</a:t>
            </a:r>
            <a:endParaRPr lang="en-US" sz="4000" spc="-180" dirty="0">
              <a:solidFill>
                <a:srgbClr val="3C464B"/>
              </a:solidFill>
            </a:endParaRPr>
          </a:p>
        </p:txBody>
      </p:sp>
      <p:sp>
        <p:nvSpPr>
          <p:cNvPr id="17" name="Rechteck 16">
            <a:extLst>
              <a:ext uri="{FF2B5EF4-FFF2-40B4-BE49-F238E27FC236}">
                <a16:creationId xmlns:a16="http://schemas.microsoft.com/office/drawing/2014/main" id="{F4C888B6-A9ED-4EF9-AC34-45F50D25ED3F}"/>
              </a:ext>
            </a:extLst>
          </p:cNvPr>
          <p:cNvSpPr/>
          <p:nvPr/>
        </p:nvSpPr>
        <p:spPr bwMode="auto">
          <a:xfrm>
            <a:off x="7251303" y="3717224"/>
            <a:ext cx="2160000" cy="1728000"/>
          </a:xfrm>
          <a:prstGeom prst="rect">
            <a:avLst/>
          </a:prstGeom>
          <a:solidFill>
            <a:schemeClr val="accent2">
              <a:lumMod val="40000"/>
              <a:lumOff val="60000"/>
            </a:schemeClr>
          </a:solidFill>
          <a:ln>
            <a:noFill/>
          </a:ln>
          <a:effectLst/>
        </p:spPr>
        <p:txBody>
          <a:bodyPr wrap="square" lIns="144000" tIns="72000" rIns="144000" bIns="108000" numCol="1" spcCol="72000" rtlCol="0" anchor="t">
            <a:noAutofit/>
          </a:bodyPr>
          <a:lstStyle/>
          <a:p>
            <a:pPr lvl="0">
              <a:spcBef>
                <a:spcPts val="0"/>
              </a:spcBef>
              <a:defRPr/>
            </a:pPr>
            <a:r>
              <a:rPr lang="de-DE" sz="3200" b="1" spc="-180" dirty="0">
                <a:solidFill>
                  <a:srgbClr val="D7698C"/>
                </a:solidFill>
                <a:latin typeface="Arial"/>
              </a:rPr>
              <a:t>~240,000</a:t>
            </a:r>
          </a:p>
          <a:p>
            <a:pPr lvl="0">
              <a:spcBef>
                <a:spcPts val="0"/>
              </a:spcBef>
              <a:defRPr/>
            </a:pPr>
            <a:r>
              <a:rPr lang="es-ES" sz="1400" dirty="0">
                <a:solidFill>
                  <a:srgbClr val="3C464B"/>
                </a:solidFill>
                <a:latin typeface="Arial"/>
              </a:rPr>
              <a:t>pacientes de todo el mundo han usado los productos de Siemens </a:t>
            </a:r>
            <a:r>
              <a:rPr lang="es-ES" sz="1400" dirty="0" err="1">
                <a:solidFill>
                  <a:srgbClr val="3C464B"/>
                </a:solidFill>
                <a:latin typeface="Arial"/>
              </a:rPr>
              <a:t>Healthineers</a:t>
            </a:r>
            <a:r>
              <a:rPr lang="es-ES" sz="1400" dirty="0">
                <a:solidFill>
                  <a:srgbClr val="3C464B"/>
                </a:solidFill>
                <a:latin typeface="Arial"/>
              </a:rPr>
              <a:t> cada hora</a:t>
            </a:r>
            <a:endParaRPr lang="en-US" sz="1400" dirty="0">
              <a:solidFill>
                <a:srgbClr val="3C464B"/>
              </a:solidFill>
              <a:latin typeface="Arial"/>
            </a:endParaRPr>
          </a:p>
        </p:txBody>
      </p:sp>
      <p:sp>
        <p:nvSpPr>
          <p:cNvPr id="19" name="Rechteck 18">
            <a:extLst>
              <a:ext uri="{FF2B5EF4-FFF2-40B4-BE49-F238E27FC236}">
                <a16:creationId xmlns:a16="http://schemas.microsoft.com/office/drawing/2014/main" id="{C1DE4296-752D-4A53-8021-481D71696329}"/>
              </a:ext>
            </a:extLst>
          </p:cNvPr>
          <p:cNvSpPr/>
          <p:nvPr/>
        </p:nvSpPr>
        <p:spPr bwMode="auto">
          <a:xfrm>
            <a:off x="9555799" y="3717224"/>
            <a:ext cx="2160000" cy="1728000"/>
          </a:xfrm>
          <a:prstGeom prst="rect">
            <a:avLst/>
          </a:prstGeom>
          <a:solidFill>
            <a:schemeClr val="accent2">
              <a:lumMod val="40000"/>
              <a:lumOff val="60000"/>
            </a:schemeClr>
          </a:solidFill>
          <a:ln>
            <a:noFill/>
          </a:ln>
          <a:effectLst/>
        </p:spPr>
        <p:txBody>
          <a:bodyPr wrap="square" lIns="144000" tIns="72000" rIns="144000" bIns="108000" numCol="1" spcCol="72000" rtlCol="0" anchor="t">
            <a:noAutofit/>
          </a:bodyPr>
          <a:lstStyle/>
          <a:p>
            <a:pPr lvl="0">
              <a:spcBef>
                <a:spcPts val="0"/>
              </a:spcBef>
              <a:defRPr/>
            </a:pPr>
            <a:r>
              <a:rPr lang="de-DE" sz="3200" b="1" spc="-180" dirty="0">
                <a:solidFill>
                  <a:srgbClr val="D7698C"/>
                </a:solidFill>
                <a:latin typeface="Arial"/>
              </a:rPr>
              <a:t>1 millón</a:t>
            </a:r>
          </a:p>
          <a:p>
            <a:pPr lvl="0">
              <a:spcBef>
                <a:spcPts val="0"/>
              </a:spcBef>
              <a:defRPr/>
            </a:pPr>
            <a:r>
              <a:rPr lang="es-ES" sz="1400" dirty="0">
                <a:solidFill>
                  <a:srgbClr val="3C464B"/>
                </a:solidFill>
                <a:latin typeface="Arial"/>
              </a:rPr>
              <a:t>estudiantes en más de 70 países han participado en "GO PLM" Siemens</a:t>
            </a:r>
            <a:endParaRPr lang="en-US" sz="1400" dirty="0">
              <a:solidFill>
                <a:srgbClr val="3C464B"/>
              </a:solidFill>
              <a:latin typeface="Arial"/>
            </a:endParaRPr>
          </a:p>
        </p:txBody>
      </p:sp>
      <p:sp>
        <p:nvSpPr>
          <p:cNvPr id="9" name="cdtText Box 133 Id16">
            <a:extLst>
              <a:ext uri="{FF2B5EF4-FFF2-40B4-BE49-F238E27FC236}">
                <a16:creationId xmlns:a16="http://schemas.microsoft.com/office/drawing/2014/main" id="{E66A5BAD-5558-4299-A048-8263BB2A816E}"/>
              </a:ext>
            </a:extLst>
          </p:cNvPr>
          <p:cNvSpPr txBox="1">
            <a:spLocks noChangeArrowheads="1"/>
          </p:cNvSpPr>
          <p:nvPr>
            <p:custDataLst>
              <p:tags r:id="rId2"/>
            </p:custDataLst>
          </p:nvPr>
        </p:nvSpPr>
        <p:spPr bwMode="auto">
          <a:xfrm>
            <a:off x="0" y="6166800"/>
            <a:ext cx="12198350" cy="396875"/>
          </a:xfrm>
          <a:prstGeom prst="rect">
            <a:avLst/>
          </a:prstGeom>
          <a:noFill/>
          <a:ln w="9525">
            <a:noFill/>
            <a:miter lim="800000"/>
            <a:headEnd/>
            <a:tailEnd/>
          </a:ln>
          <a:effectLst/>
        </p:spPr>
        <p:txBody>
          <a:bodyPr lIns="626400" tIns="144000" rIns="3211200" bIns="0" anchor="ctr"/>
          <a:lstStyle/>
          <a:p>
            <a:r>
              <a:rPr lang="de-DE" sz="1000" b="1" noProof="0" dirty="0">
                <a:solidFill>
                  <a:schemeClr val="bg1"/>
                </a:solidFill>
              </a:rPr>
              <a:t>© Siemens 2020</a:t>
            </a:r>
          </a:p>
        </p:txBody>
      </p:sp>
    </p:spTree>
    <p:extLst>
      <p:ext uri="{BB962C8B-B14F-4D97-AF65-F5344CB8AC3E}">
        <p14:creationId xmlns:p14="http://schemas.microsoft.com/office/powerpoint/2010/main" val="400322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platzhalter 4">
            <a:extLst>
              <a:ext uri="{FF2B5EF4-FFF2-40B4-BE49-F238E27FC236}">
                <a16:creationId xmlns:a16="http://schemas.microsoft.com/office/drawing/2014/main" id="{83652083-58AD-40CF-95BB-E50A1C202E44}"/>
              </a:ext>
            </a:extLst>
          </p:cNvPr>
          <p:cNvPicPr>
            <a:picLocks noGrp="1" noChangeAspect="1"/>
          </p:cNvPicPr>
          <p:nvPr>
            <p:ph type="pic" sz="quarter" idx="10"/>
          </p:nvPr>
        </p:nvPicPr>
        <p:blipFill>
          <a:blip r:embed="rId3" cstate="print">
            <a:extLst>
              <a:ext uri="{28A0092B-C50C-407E-A947-70E740481C1C}">
                <a14:useLocalDpi xmlns:a14="http://schemas.microsoft.com/office/drawing/2010/main"/>
              </a:ext>
            </a:extLst>
          </a:blip>
          <a:srcRect/>
          <a:stretch>
            <a:fillRect/>
          </a:stretch>
        </p:blipFill>
        <p:spPr/>
      </p:pic>
      <p:pic>
        <p:nvPicPr>
          <p:cNvPr id="14" name="Bildplatzhalter 4">
            <a:extLst>
              <a:ext uri="{FF2B5EF4-FFF2-40B4-BE49-F238E27FC236}">
                <a16:creationId xmlns:a16="http://schemas.microsoft.com/office/drawing/2014/main" id="{AF32668C-6204-4388-9BE9-315D0D84FC8B}"/>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a:ext>
            </a:extLst>
          </a:blip>
          <a:srcRect/>
          <a:stretch/>
        </p:blipFill>
        <p:spPr bwMode="auto">
          <a:xfrm>
            <a:off x="6243638" y="2899061"/>
            <a:ext cx="5472113" cy="3087047"/>
          </a:xfrm>
          <a:prstGeom prst="rect">
            <a:avLst/>
          </a:prstGeom>
          <a:noFill/>
          <a:ln w="9525">
            <a:noFill/>
            <a:miter lim="800000"/>
            <a:headEnd/>
            <a:tailEnd/>
          </a:ln>
        </p:spPr>
      </p:pic>
      <p:sp>
        <p:nvSpPr>
          <p:cNvPr id="7" name="Rechteck 6"/>
          <p:cNvSpPr/>
          <p:nvPr/>
        </p:nvSpPr>
        <p:spPr bwMode="auto">
          <a:xfrm>
            <a:off x="6243639" y="2899063"/>
            <a:ext cx="5472112" cy="2994714"/>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spAutoFit/>
          </a:bodyPr>
          <a:lstStyle/>
          <a:p>
            <a:pPr lvl="0">
              <a:lnSpc>
                <a:spcPct val="110000"/>
              </a:lnSpc>
              <a:spcBef>
                <a:spcPct val="0"/>
              </a:spcBef>
              <a:spcAft>
                <a:spcPts val="0"/>
              </a:spcAft>
            </a:pPr>
            <a:r>
              <a:rPr lang="en-US" sz="1600" b="1" dirty="0" err="1">
                <a:solidFill>
                  <a:srgbClr val="A5E1E1"/>
                </a:solidFill>
              </a:rPr>
              <a:t>Megatendencias</a:t>
            </a:r>
            <a:endParaRPr lang="en-US" sz="2400" b="1" dirty="0">
              <a:solidFill>
                <a:srgbClr val="FFFFFF"/>
              </a:solidFill>
            </a:endParaRPr>
          </a:p>
          <a:p>
            <a:pPr>
              <a:lnSpc>
                <a:spcPct val="110000"/>
              </a:lnSpc>
              <a:spcBef>
                <a:spcPct val="0"/>
              </a:spcBef>
              <a:spcAft>
                <a:spcPts val="600"/>
              </a:spcAft>
            </a:pPr>
            <a:r>
              <a:rPr lang="en-US" sz="3200" dirty="0">
                <a:solidFill>
                  <a:schemeClr val="bg1"/>
                </a:solidFill>
              </a:rPr>
              <a:t>Cambio </a:t>
            </a:r>
            <a:r>
              <a:rPr lang="en-US" sz="3200" dirty="0" err="1">
                <a:solidFill>
                  <a:schemeClr val="bg1"/>
                </a:solidFill>
              </a:rPr>
              <a:t>Climático</a:t>
            </a:r>
            <a:endParaRPr lang="en-US" sz="2000" dirty="0">
              <a:solidFill>
                <a:schemeClr val="bg1"/>
              </a:solidFill>
            </a:endParaRPr>
          </a:p>
          <a:p>
            <a:pPr>
              <a:spcBef>
                <a:spcPct val="0"/>
              </a:spcBef>
              <a:spcAft>
                <a:spcPts val="1200"/>
              </a:spcAft>
            </a:pPr>
            <a:r>
              <a:rPr lang="es-ES" sz="1400" dirty="0">
                <a:solidFill>
                  <a:schemeClr val="bg1"/>
                </a:solidFill>
              </a:rPr>
              <a:t>En la </a:t>
            </a:r>
            <a:r>
              <a:rPr lang="es-ES" sz="1400" i="1" dirty="0">
                <a:solidFill>
                  <a:schemeClr val="bg1"/>
                </a:solidFill>
              </a:rPr>
              <a:t>Conferencia de las Naciones Unidas sobre el Clima</a:t>
            </a:r>
            <a:r>
              <a:rPr lang="es-ES" sz="1400" dirty="0">
                <a:solidFill>
                  <a:schemeClr val="bg1"/>
                </a:solidFill>
              </a:rPr>
              <a:t>, celebrada en París en 2015, casi todas las naciones del mundo acordaron limitar el calentamiento global antropogénico a menos de 2º centígrados.</a:t>
            </a:r>
            <a:br>
              <a:rPr lang="es-ES" sz="1400" dirty="0">
                <a:solidFill>
                  <a:schemeClr val="bg1"/>
                </a:solidFill>
              </a:rPr>
            </a:br>
            <a:r>
              <a:rPr lang="es-ES" sz="1400" dirty="0">
                <a:solidFill>
                  <a:schemeClr val="bg1"/>
                </a:solidFill>
              </a:rPr>
              <a:t>La última década fue la más calurosa de la que se tenga constancia. El calentamiento global se ha acelerado en los últimos cinco años; son los cinco años más calurosos desde que comenzase el registro.</a:t>
            </a:r>
            <a:endParaRPr lang="en-US" sz="1400" dirty="0">
              <a:solidFill>
                <a:schemeClr val="bg1"/>
              </a:solidFill>
            </a:endParaRPr>
          </a:p>
        </p:txBody>
      </p:sp>
      <p:sp>
        <p:nvSpPr>
          <p:cNvPr id="10" name="Textfeld 8">
            <a:extLst>
              <a:ext uri="{FF2B5EF4-FFF2-40B4-BE49-F238E27FC236}">
                <a16:creationId xmlns:a16="http://schemas.microsoft.com/office/drawing/2014/main" id="{CF5E4C72-8C19-46AC-ACEE-F30A5C40126E}"/>
              </a:ext>
            </a:extLst>
          </p:cNvPr>
          <p:cNvSpPr txBox="1"/>
          <p:nvPr/>
        </p:nvSpPr>
        <p:spPr>
          <a:xfrm>
            <a:off x="6257472" y="5988607"/>
            <a:ext cx="3311872" cy="144000"/>
          </a:xfrm>
          <a:prstGeom prst="rect">
            <a:avLst/>
          </a:prstGeom>
          <a:noFill/>
        </p:spPr>
        <p:txBody>
          <a:bodyPr wrap="square" lIns="0" tIns="0" rIns="0" bIns="0" rtlCol="0" anchor="ctr">
            <a:noAutofit/>
          </a:bodyPr>
          <a:lstStyle/>
          <a:p>
            <a:pPr lvl="0">
              <a:lnSpc>
                <a:spcPct val="110000"/>
              </a:lnSpc>
              <a:spcBef>
                <a:spcPts val="0"/>
              </a:spcBef>
              <a:spcAft>
                <a:spcPts val="300"/>
              </a:spcAft>
              <a:tabLst>
                <a:tab pos="5649913" algn="l"/>
                <a:tab pos="11029950" algn="r"/>
              </a:tabLst>
              <a:defRPr/>
            </a:pPr>
            <a:r>
              <a:rPr lang="en-US" sz="800" dirty="0">
                <a:solidFill>
                  <a:schemeClr val="accent2"/>
                </a:solidFill>
              </a:rPr>
              <a:t>Fuente: NASA’s Goddard's Global Surface Temperature Analysis</a:t>
            </a:r>
          </a:p>
        </p:txBody>
      </p:sp>
    </p:spTree>
    <p:extLst>
      <p:ext uri="{BB962C8B-B14F-4D97-AF65-F5344CB8AC3E}">
        <p14:creationId xmlns:p14="http://schemas.microsoft.com/office/powerpoint/2010/main" val="1524257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Bildplatzhalter 4">
            <a:extLst>
              <a:ext uri="{FF2B5EF4-FFF2-40B4-BE49-F238E27FC236}">
                <a16:creationId xmlns:a16="http://schemas.microsoft.com/office/drawing/2014/main" id="{1CE89AA8-7744-4F15-83A0-C83E8DE24EE9}"/>
              </a:ext>
            </a:extLst>
          </p:cNvPr>
          <p:cNvPicPr>
            <a:picLocks noGrp="1" noChangeAspect="1"/>
          </p:cNvPicPr>
          <p:nvPr>
            <p:ph type="pic" sz="quarter" idx="4294967295"/>
          </p:nvPr>
        </p:nvPicPr>
        <p:blipFill>
          <a:blip r:embed="rId5">
            <a:extLst>
              <a:ext uri="{28A0092B-C50C-407E-A947-70E740481C1C}">
                <a14:useLocalDpi xmlns:a14="http://schemas.microsoft.com/office/drawing/2010/main"/>
              </a:ext>
            </a:extLst>
          </a:blip>
          <a:srcRect/>
          <a:stretch>
            <a:fillRect/>
          </a:stretch>
        </p:blipFill>
        <p:spPr>
          <a:xfrm>
            <a:off x="0" y="0"/>
            <a:ext cx="6858000" cy="6858000"/>
          </a:xfrm>
          <a:solidFill>
            <a:schemeClr val="accent1">
              <a:lumMod val="20000"/>
              <a:lumOff val="80000"/>
            </a:schemeClr>
          </a:solidFill>
        </p:spPr>
      </p:pic>
      <p:sp useBgFill="1">
        <p:nvSpPr>
          <p:cNvPr id="10" name="cdtRectangle 115 Id57350">
            <a:extLst>
              <a:ext uri="{FF2B5EF4-FFF2-40B4-BE49-F238E27FC236}">
                <a16:creationId xmlns:a16="http://schemas.microsoft.com/office/drawing/2014/main" id="{FD6DCCEA-89AC-4DB6-B261-71A8C561AA35}"/>
              </a:ext>
            </a:extLst>
          </p:cNvPr>
          <p:cNvSpPr txBox="1">
            <a:spLocks noChangeArrowheads="1"/>
          </p:cNvSpPr>
          <p:nvPr>
            <p:custDataLst>
              <p:tags r:id="rId1"/>
            </p:custDataLst>
          </p:nvPr>
        </p:nvSpPr>
        <p:spPr bwMode="ltGray">
          <a:xfrm>
            <a:off x="644887" y="1052736"/>
            <a:ext cx="3888000" cy="1689742"/>
          </a:xfrm>
          <a:prstGeom prst="rect">
            <a:avLst/>
          </a:prstGeom>
          <a:ln w="9525">
            <a:noFill/>
            <a:miter lim="800000"/>
            <a:headEnd/>
            <a:tailEnd/>
          </a:ln>
        </p:spPr>
        <p:txBody>
          <a:bodyPr vert="horz" wrap="square" lIns="216000" tIns="90000" rIns="216000" bIns="288000" numCol="1" anchor="t" anchorCtr="0" compatLnSpc="1">
            <a:prstTxWarp prst="textNoShape">
              <a:avLst/>
            </a:prstTxWarp>
            <a:spAutoFit/>
          </a:bodyPr>
          <a:lstStyle>
            <a:defPPr>
              <a:defRPr lang="de-DE"/>
            </a:defPPr>
            <a:lvl1pPr marL="0" marR="0" lvl="0" indent="0" defTabSz="914400" eaLnBrk="1" latinLnBrk="0" hangingPunct="1">
              <a:lnSpc>
                <a:spcPct val="100000"/>
              </a:lnSpc>
              <a:spcBef>
                <a:spcPts val="0"/>
              </a:spcBef>
              <a:spcAft>
                <a:spcPts val="1200"/>
              </a:spcAft>
              <a:buClrTx/>
              <a:buSzTx/>
              <a:buFontTx/>
              <a:buNone/>
              <a:tabLst/>
              <a:defRPr sz="2400" b="1">
                <a:solidFill>
                  <a:srgbClr val="FFFFFF"/>
                </a:solidFill>
                <a:ea typeface="+mj-ea"/>
                <a:cs typeface="Arial" pitchFamily="34" charset="0"/>
              </a:defRPr>
            </a:lvl1pPr>
            <a:lvl2pPr>
              <a:spcBef>
                <a:spcPct val="0"/>
              </a:spcBef>
              <a:defRPr sz="2000" b="1">
                <a:solidFill>
                  <a:schemeClr val="tx1"/>
                </a:solidFill>
                <a:latin typeface="Arial" charset="0"/>
              </a:defRPr>
            </a:lvl2pPr>
            <a:lvl3pPr>
              <a:spcBef>
                <a:spcPct val="0"/>
              </a:spcBef>
              <a:defRPr sz="2000" b="1">
                <a:solidFill>
                  <a:schemeClr val="tx1"/>
                </a:solidFill>
                <a:latin typeface="Arial" charset="0"/>
              </a:defRPr>
            </a:lvl3pPr>
            <a:lvl4pPr>
              <a:spcBef>
                <a:spcPct val="0"/>
              </a:spcBef>
              <a:defRPr sz="2000" b="1">
                <a:solidFill>
                  <a:schemeClr val="tx1"/>
                </a:solidFill>
                <a:latin typeface="Arial" charset="0"/>
              </a:defRPr>
            </a:lvl4pPr>
            <a:lvl5pPr>
              <a:spcBef>
                <a:spcPct val="0"/>
              </a:spcBef>
              <a:defRPr sz="2000" b="1">
                <a:solidFill>
                  <a:schemeClr val="tx1"/>
                </a:solidFill>
                <a:latin typeface="Arial" charset="0"/>
              </a:defRPr>
            </a:lvl5pPr>
            <a:lvl6pPr marL="457200" fontAlgn="base">
              <a:spcBef>
                <a:spcPct val="0"/>
              </a:spcBef>
              <a:spcAft>
                <a:spcPct val="0"/>
              </a:spcAft>
              <a:defRPr sz="2000" b="1">
                <a:solidFill>
                  <a:schemeClr val="tx1"/>
                </a:solidFill>
                <a:latin typeface="Arial" charset="0"/>
                <a:ea typeface="Arial" charset="0"/>
              </a:defRPr>
            </a:lvl6pPr>
            <a:lvl7pPr marL="914400" fontAlgn="base">
              <a:spcBef>
                <a:spcPct val="0"/>
              </a:spcBef>
              <a:spcAft>
                <a:spcPct val="0"/>
              </a:spcAft>
              <a:defRPr sz="2000" b="1">
                <a:solidFill>
                  <a:schemeClr val="tx1"/>
                </a:solidFill>
                <a:latin typeface="Arial" charset="0"/>
                <a:ea typeface="Arial" charset="0"/>
              </a:defRPr>
            </a:lvl7pPr>
            <a:lvl8pPr marL="1371600" fontAlgn="base">
              <a:spcBef>
                <a:spcPct val="0"/>
              </a:spcBef>
              <a:spcAft>
                <a:spcPct val="0"/>
              </a:spcAft>
              <a:defRPr sz="2000" b="1">
                <a:solidFill>
                  <a:schemeClr val="tx1"/>
                </a:solidFill>
                <a:latin typeface="Arial" charset="0"/>
                <a:ea typeface="Arial" charset="0"/>
              </a:defRPr>
            </a:lvl8pPr>
            <a:lvl9pPr marL="1828800" fontAlgn="base">
              <a:spcBef>
                <a:spcPct val="0"/>
              </a:spcBef>
              <a:spcAft>
                <a:spcPct val="0"/>
              </a:spcAft>
              <a:defRPr sz="2000" b="1">
                <a:solidFill>
                  <a:schemeClr val="tx1"/>
                </a:solidFill>
                <a:latin typeface="Arial" charset="0"/>
                <a:ea typeface="Arial" charset="0"/>
              </a:defRPr>
            </a:lvl9p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rPr>
              <a:t>Nuestra </a:t>
            </a:r>
            <a:r>
              <a:rPr kumimoji="0" lang="en-US" sz="1600" b="1" i="0" u="none" strike="noStrike" kern="1200" cap="none" spc="0" normalizeH="0" baseline="0" dirty="0" err="1">
                <a:ln>
                  <a:noFill/>
                </a:ln>
                <a:solidFill>
                  <a:srgbClr val="A5E1E1"/>
                </a:solidFill>
                <a:effectLst/>
                <a:uLnTx/>
                <a:uFillTx/>
                <a:latin typeface="Arial" pitchFamily="34" charset="0"/>
                <a:ea typeface="+mj-ea"/>
                <a:cs typeface="Arial" pitchFamily="34" charset="0"/>
              </a:rPr>
              <a:t>respuesta</a:t>
            </a:r>
            <a:endParaRPr kumimoji="0" lang="en-US" sz="1600" b="1" i="0" u="none" strike="noStrike" kern="1200" cap="none" spc="0" normalizeH="0" baseline="0" dirty="0">
              <a:ln>
                <a:noFill/>
              </a:ln>
              <a:solidFill>
                <a:srgbClr val="A5E1E1"/>
              </a:solidFill>
              <a:effectLst/>
              <a:uLnTx/>
              <a:uFillTx/>
              <a:latin typeface="Arial" pitchFamily="34" charset="0"/>
              <a:ea typeface="+mj-ea"/>
              <a:cs typeface="Arial" pitchFamily="34" charset="0"/>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3200" b="0" i="0" u="none" strike="noStrike" kern="1200" cap="none" spc="0" normalizeH="0" baseline="0" dirty="0" err="1">
                <a:ln>
                  <a:noFill/>
                </a:ln>
                <a:solidFill>
                  <a:srgbClr val="FFFFFF"/>
                </a:solidFill>
                <a:effectLst/>
                <a:uLnTx/>
                <a:uFillTx/>
                <a:latin typeface="Arial" pitchFamily="34" charset="0"/>
                <a:ea typeface="+mj-ea"/>
                <a:cs typeface="Arial" pitchFamily="34" charset="0"/>
              </a:rPr>
              <a:t>Protección</a:t>
            </a:r>
            <a:r>
              <a:rPr kumimoji="0" lang="en-US" sz="3200" b="0" i="0" u="none" strike="noStrike" kern="1200" cap="none" spc="0" normalizeH="0" baseline="0" dirty="0">
                <a:ln>
                  <a:noFill/>
                </a:ln>
                <a:solidFill>
                  <a:srgbClr val="FFFFFF"/>
                </a:solidFill>
                <a:effectLst/>
                <a:uLnTx/>
                <a:uFillTx/>
                <a:latin typeface="Arial" pitchFamily="34" charset="0"/>
                <a:ea typeface="+mj-ea"/>
                <a:cs typeface="Arial" pitchFamily="34" charset="0"/>
              </a:rPr>
              <a:t> </a:t>
            </a:r>
            <a:r>
              <a:rPr kumimoji="0" lang="en-US" sz="3200" b="0" i="0" u="none" strike="noStrike" kern="1200" cap="none" spc="0" normalizeH="0" baseline="0" dirty="0" err="1">
                <a:ln>
                  <a:noFill/>
                </a:ln>
                <a:solidFill>
                  <a:srgbClr val="FFFFFF"/>
                </a:solidFill>
                <a:effectLst/>
                <a:uLnTx/>
                <a:uFillTx/>
                <a:latin typeface="Arial" pitchFamily="34" charset="0"/>
                <a:ea typeface="+mj-ea"/>
                <a:cs typeface="Arial" pitchFamily="34" charset="0"/>
              </a:rPr>
              <a:t>medioambiental</a:t>
            </a:r>
            <a:endParaRPr kumimoji="0" lang="en-US" sz="3200" b="0" i="0" u="none" strike="noStrike" kern="1200" cap="none" spc="0" normalizeH="0" baseline="0" dirty="0">
              <a:ln>
                <a:noFill/>
              </a:ln>
              <a:solidFill>
                <a:srgbClr val="FFFFFF"/>
              </a:solidFill>
              <a:effectLst/>
              <a:uLnTx/>
              <a:uFillTx/>
              <a:latin typeface="Arial" pitchFamily="34" charset="0"/>
              <a:ea typeface="+mj-ea"/>
              <a:cs typeface="Arial" pitchFamily="34" charset="0"/>
            </a:endParaRPr>
          </a:p>
        </p:txBody>
      </p:sp>
      <p:grpSp>
        <p:nvGrpSpPr>
          <p:cNvPr id="3" name="Gruppieren 2">
            <a:extLst>
              <a:ext uri="{FF2B5EF4-FFF2-40B4-BE49-F238E27FC236}">
                <a16:creationId xmlns:a16="http://schemas.microsoft.com/office/drawing/2014/main" id="{DF5BABEB-2A41-4150-AFF3-3F51F756939B}"/>
              </a:ext>
            </a:extLst>
          </p:cNvPr>
          <p:cNvGrpSpPr/>
          <p:nvPr/>
        </p:nvGrpSpPr>
        <p:grpSpPr>
          <a:xfrm>
            <a:off x="7215299" y="3284984"/>
            <a:ext cx="4032405" cy="2772308"/>
            <a:chOff x="7215299" y="3032956"/>
            <a:chExt cx="4032405" cy="2772308"/>
          </a:xfrm>
        </p:grpSpPr>
        <p:sp>
          <p:nvSpPr>
            <p:cNvPr id="14" name="Rechteck 13">
              <a:extLst>
                <a:ext uri="{FF2B5EF4-FFF2-40B4-BE49-F238E27FC236}">
                  <a16:creationId xmlns:a16="http://schemas.microsoft.com/office/drawing/2014/main" id="{470DD361-DC12-4CE8-A47A-98D7A06560ED}"/>
                </a:ext>
              </a:extLst>
            </p:cNvPr>
            <p:cNvSpPr/>
            <p:nvPr/>
          </p:nvSpPr>
          <p:spPr bwMode="auto">
            <a:xfrm>
              <a:off x="7215704" y="3032956"/>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637 millones</a:t>
              </a:r>
            </a:p>
            <a:p>
              <a:pPr lvl="0">
                <a:spcBef>
                  <a:spcPts val="0"/>
                </a:spcBef>
              </a:pPr>
              <a:r>
                <a:rPr lang="en-US" sz="2000" dirty="0">
                  <a:solidFill>
                    <a:srgbClr val="00646E"/>
                  </a:solidFill>
                </a:rPr>
                <a:t>De </a:t>
              </a:r>
              <a:r>
                <a:rPr lang="en-US" sz="2000" dirty="0" err="1">
                  <a:solidFill>
                    <a:srgbClr val="00646E"/>
                  </a:solidFill>
                </a:rPr>
                <a:t>toneladas</a:t>
              </a:r>
              <a:r>
                <a:rPr lang="en-US" sz="2000" dirty="0">
                  <a:solidFill>
                    <a:srgbClr val="00646E"/>
                  </a:solidFill>
                </a:rPr>
                <a:t> </a:t>
              </a:r>
              <a:r>
                <a:rPr lang="en-US" sz="2000" dirty="0" err="1">
                  <a:solidFill>
                    <a:srgbClr val="00646E"/>
                  </a:solidFill>
                </a:rPr>
                <a:t>métricas</a:t>
              </a:r>
              <a:r>
                <a:rPr lang="en-US" sz="2000" dirty="0">
                  <a:solidFill>
                    <a:srgbClr val="00646E"/>
                  </a:solidFill>
                </a:rPr>
                <a:t> de CO</a:t>
              </a:r>
              <a:r>
                <a:rPr lang="en-US" sz="2000" baseline="-25000" dirty="0">
                  <a:solidFill>
                    <a:srgbClr val="00646E"/>
                  </a:solidFill>
                </a:rPr>
                <a:t>2 </a:t>
              </a:r>
              <a:r>
                <a:rPr lang="en-US" sz="2000" dirty="0">
                  <a:solidFill>
                    <a:srgbClr val="00646E"/>
                  </a:solidFill>
                </a:rPr>
                <a:t>se </a:t>
              </a:r>
              <a:r>
                <a:rPr lang="en-US" sz="2000" dirty="0" err="1">
                  <a:solidFill>
                    <a:srgbClr val="00646E"/>
                  </a:solidFill>
                </a:rPr>
                <a:t>dejaron</a:t>
              </a:r>
              <a:r>
                <a:rPr lang="en-US" sz="2000" dirty="0">
                  <a:solidFill>
                    <a:srgbClr val="00646E"/>
                  </a:solidFill>
                </a:rPr>
                <a:t> de </a:t>
              </a:r>
              <a:r>
                <a:rPr lang="en-US" sz="2000" dirty="0" err="1">
                  <a:solidFill>
                    <a:srgbClr val="00646E"/>
                  </a:solidFill>
                </a:rPr>
                <a:t>emitir</a:t>
              </a:r>
              <a:r>
                <a:rPr lang="en-US" sz="2000" dirty="0">
                  <a:solidFill>
                    <a:srgbClr val="00646E"/>
                  </a:solidFill>
                </a:rPr>
                <a:t> por </a:t>
              </a:r>
              <a:r>
                <a:rPr lang="en-US" sz="2000" dirty="0" err="1">
                  <a:solidFill>
                    <a:srgbClr val="00646E"/>
                  </a:solidFill>
                </a:rPr>
                <a:t>parte</a:t>
              </a:r>
              <a:r>
                <a:rPr lang="en-US" sz="2000" dirty="0">
                  <a:solidFill>
                    <a:srgbClr val="00646E"/>
                  </a:solidFill>
                </a:rPr>
                <a:t> de </a:t>
              </a:r>
              <a:r>
                <a:rPr lang="en-US" sz="2000" dirty="0" err="1">
                  <a:solidFill>
                    <a:srgbClr val="00646E"/>
                  </a:solidFill>
                </a:rPr>
                <a:t>nuestros</a:t>
              </a:r>
              <a:r>
                <a:rPr lang="en-US" sz="2000" dirty="0">
                  <a:solidFill>
                    <a:srgbClr val="00646E"/>
                  </a:solidFill>
                </a:rPr>
                <a:t> </a:t>
              </a:r>
              <a:r>
                <a:rPr lang="en-US" sz="2000" dirty="0" err="1">
                  <a:solidFill>
                    <a:srgbClr val="00646E"/>
                  </a:solidFill>
                </a:rPr>
                <a:t>clientes</a:t>
              </a:r>
              <a:r>
                <a:rPr lang="en-US" sz="2000" dirty="0">
                  <a:solidFill>
                    <a:srgbClr val="00646E"/>
                  </a:solidFill>
                </a:rPr>
                <a:t> gracias a </a:t>
              </a:r>
              <a:r>
                <a:rPr lang="en-US" sz="2000" dirty="0" err="1">
                  <a:solidFill>
                    <a:srgbClr val="00646E"/>
                  </a:solidFill>
                </a:rPr>
                <a:t>nuestras</a:t>
              </a:r>
              <a:r>
                <a:rPr lang="en-US" sz="2000" dirty="0">
                  <a:solidFill>
                    <a:srgbClr val="00646E"/>
                  </a:solidFill>
                </a:rPr>
                <a:t> </a:t>
              </a:r>
              <a:r>
                <a:rPr lang="en-US" sz="2000" dirty="0" err="1">
                  <a:solidFill>
                    <a:srgbClr val="00646E"/>
                  </a:solidFill>
                </a:rPr>
                <a:t>soluciones</a:t>
              </a:r>
              <a:r>
                <a:rPr lang="en-US" sz="2000" dirty="0">
                  <a:solidFill>
                    <a:srgbClr val="00646E"/>
                  </a:solidFill>
                </a:rPr>
                <a:t> </a:t>
              </a:r>
              <a:r>
                <a:rPr lang="en-US" sz="2000" dirty="0" err="1">
                  <a:solidFill>
                    <a:srgbClr val="00646E"/>
                  </a:solidFill>
                </a:rPr>
                <a:t>en</a:t>
              </a:r>
              <a:r>
                <a:rPr lang="en-US" sz="2000" dirty="0">
                  <a:solidFill>
                    <a:srgbClr val="00646E"/>
                  </a:solidFill>
                </a:rPr>
                <a:t> el FY 2019</a:t>
              </a:r>
            </a:p>
          </p:txBody>
        </p:sp>
        <p:sp>
          <p:nvSpPr>
            <p:cNvPr id="16" name="Rechteck 15">
              <a:extLst>
                <a:ext uri="{FF2B5EF4-FFF2-40B4-BE49-F238E27FC236}">
                  <a16:creationId xmlns:a16="http://schemas.microsoft.com/office/drawing/2014/main" id="{0CE7027E-B2D2-4DA4-B9DB-CAF1FEBA0202}"/>
                </a:ext>
              </a:extLst>
            </p:cNvPr>
            <p:cNvSpPr/>
            <p:nvPr/>
          </p:nvSpPr>
          <p:spPr bwMode="auto">
            <a:xfrm>
              <a:off x="7215299" y="4401110"/>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-41%</a:t>
              </a:r>
            </a:p>
            <a:p>
              <a:pPr lvl="0">
                <a:spcBef>
                  <a:spcPts val="0"/>
                </a:spcBef>
              </a:pPr>
              <a:r>
                <a:rPr lang="en-US" sz="2000" dirty="0" err="1">
                  <a:solidFill>
                    <a:srgbClr val="00646E"/>
                  </a:solidFill>
                </a:rPr>
                <a:t>Emisiones</a:t>
              </a:r>
              <a:r>
                <a:rPr lang="en-US" sz="2000" dirty="0">
                  <a:solidFill>
                    <a:srgbClr val="00646E"/>
                  </a:solidFill>
                </a:rPr>
                <a:t> de CO</a:t>
              </a:r>
              <a:r>
                <a:rPr lang="en-US" sz="2000" baseline="-25000" dirty="0">
                  <a:solidFill>
                    <a:srgbClr val="00646E"/>
                  </a:solidFill>
                </a:rPr>
                <a:t>2 </a:t>
              </a:r>
              <a:r>
                <a:rPr lang="en-US" sz="2000" dirty="0" err="1">
                  <a:solidFill>
                    <a:srgbClr val="00646E"/>
                  </a:solidFill>
                </a:rPr>
                <a:t>desde</a:t>
              </a:r>
              <a:r>
                <a:rPr lang="en-US" sz="2000" dirty="0">
                  <a:solidFill>
                    <a:srgbClr val="00646E"/>
                  </a:solidFill>
                </a:rPr>
                <a:t> </a:t>
              </a:r>
              <a:r>
                <a:rPr lang="de-DE" sz="2000" dirty="0">
                  <a:solidFill>
                    <a:srgbClr val="00646E"/>
                  </a:solidFill>
                </a:rPr>
                <a:t>2014</a:t>
              </a:r>
              <a:endParaRPr kumimoji="0" lang="de-DE" sz="2000" b="0" i="0" u="none" strike="noStrike" kern="1200" cap="none" spc="0" normalizeH="0" baseline="0" noProof="0" dirty="0">
                <a:ln>
                  <a:noFill/>
                </a:ln>
                <a:solidFill>
                  <a:srgbClr val="00646E"/>
                </a:solidFill>
                <a:effectLst/>
                <a:uLnTx/>
                <a:uFillTx/>
                <a:latin typeface="Arial" pitchFamily="34" charset="0"/>
                <a:cs typeface="+mn-cs"/>
              </a:endParaRPr>
            </a:p>
          </p:txBody>
        </p:sp>
        <p:sp>
          <p:nvSpPr>
            <p:cNvPr id="17" name="Rechteck 16">
              <a:extLst>
                <a:ext uri="{FF2B5EF4-FFF2-40B4-BE49-F238E27FC236}">
                  <a16:creationId xmlns:a16="http://schemas.microsoft.com/office/drawing/2014/main" id="{3D184C6A-B2E3-467F-8D81-DFEC831EB97B}"/>
                </a:ext>
              </a:extLst>
            </p:cNvPr>
            <p:cNvSpPr/>
            <p:nvPr/>
          </p:nvSpPr>
          <p:spPr bwMode="auto">
            <a:xfrm>
              <a:off x="7215704" y="5769264"/>
              <a:ext cx="4032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4800" b="1" i="0" u="none" strike="noStrike" kern="1200" cap="none" spc="-150" normalizeH="0" baseline="0" noProof="0" dirty="0">
                  <a:ln>
                    <a:noFill/>
                  </a:ln>
                  <a:solidFill>
                    <a:srgbClr val="4BB9B9"/>
                  </a:solidFill>
                  <a:effectLst/>
                  <a:uLnTx/>
                  <a:uFillTx/>
                  <a:latin typeface="Arial"/>
                  <a:cs typeface="+mn-cs"/>
                </a:rPr>
                <a:t>Objetivo 2030: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dirty="0">
                  <a:ln>
                    <a:noFill/>
                  </a:ln>
                  <a:solidFill>
                    <a:srgbClr val="00646E"/>
                  </a:solidFill>
                  <a:effectLst/>
                  <a:uLnTx/>
                  <a:uFillTx/>
                  <a:latin typeface="Arial" pitchFamily="34" charset="0"/>
                  <a:cs typeface="+mn-cs"/>
                </a:rPr>
                <a:t>Siemens </a:t>
              </a:r>
              <a:r>
                <a:rPr kumimoji="0" lang="en-US" sz="2000" b="0" i="0" u="none" strike="noStrike" kern="1200" cap="none" spc="0" normalizeH="0" baseline="0" dirty="0" err="1">
                  <a:ln>
                    <a:noFill/>
                  </a:ln>
                  <a:solidFill>
                    <a:srgbClr val="00646E"/>
                  </a:solidFill>
                  <a:effectLst/>
                  <a:uLnTx/>
                  <a:uFillTx/>
                  <a:latin typeface="Arial" pitchFamily="34" charset="0"/>
                  <a:cs typeface="+mn-cs"/>
                </a:rPr>
                <a:t>será</a:t>
              </a:r>
              <a:r>
                <a:rPr kumimoji="0" lang="en-US" sz="2000" b="0" i="0" u="none" strike="noStrike" kern="1200" cap="none" spc="0" normalizeH="0" baseline="0" dirty="0">
                  <a:ln>
                    <a:noFill/>
                  </a:ln>
                  <a:solidFill>
                    <a:srgbClr val="00646E"/>
                  </a:solidFill>
                  <a:effectLst/>
                  <a:uLnTx/>
                  <a:uFillTx/>
                  <a:latin typeface="Arial" pitchFamily="34" charset="0"/>
                  <a:cs typeface="+mn-cs"/>
                </a:rPr>
                <a:t> cero </a:t>
              </a:r>
              <a:r>
                <a:rPr kumimoji="0" lang="en-US" sz="2000" b="0" i="0" u="none" strike="noStrike" kern="1200" cap="none" spc="0" normalizeH="0" baseline="0" dirty="0" err="1">
                  <a:ln>
                    <a:noFill/>
                  </a:ln>
                  <a:solidFill>
                    <a:srgbClr val="00646E"/>
                  </a:solidFill>
                  <a:effectLst/>
                  <a:uLnTx/>
                  <a:uFillTx/>
                  <a:latin typeface="Arial" pitchFamily="34" charset="0"/>
                  <a:cs typeface="+mn-cs"/>
                </a:rPr>
                <a:t>emisiones</a:t>
              </a:r>
              <a:endParaRPr kumimoji="0" lang="en-US" sz="2000" b="0" i="0" u="none" strike="noStrike" kern="1200" cap="none" spc="0" normalizeH="0" baseline="0" dirty="0">
                <a:ln>
                  <a:noFill/>
                </a:ln>
                <a:solidFill>
                  <a:srgbClr val="00646E"/>
                </a:solidFill>
                <a:effectLst/>
                <a:uLnTx/>
                <a:uFillTx/>
                <a:latin typeface="Arial" pitchFamily="34" charset="0"/>
                <a:cs typeface="+mn-cs"/>
              </a:endParaRPr>
            </a:p>
          </p:txBody>
        </p:sp>
      </p:grpSp>
    </p:spTree>
    <p:extLst>
      <p:ext uri="{BB962C8B-B14F-4D97-AF65-F5344CB8AC3E}">
        <p14:creationId xmlns:p14="http://schemas.microsoft.com/office/powerpoint/2010/main" val="1139752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descr="D:\Communications FY19\corporate presentation\网络搜图\2.jpg">
            <a:extLst>
              <a:ext uri="{FF2B5EF4-FFF2-40B4-BE49-F238E27FC236}">
                <a16:creationId xmlns:a16="http://schemas.microsoft.com/office/drawing/2014/main" id="{FBC2B646-4F11-4847-8A39-7BF47443446D}"/>
              </a:ext>
            </a:extLst>
          </p:cNvPr>
          <p:cNvPicPr preferRelativeResize="0">
            <a:picLocks noGrp="1" noChangeArrowheads="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D:\Communications FY19\corporate presentation\网络搜图\2.jpg">
            <a:extLst>
              <a:ext uri="{FF2B5EF4-FFF2-40B4-BE49-F238E27FC236}">
                <a16:creationId xmlns:a16="http://schemas.microsoft.com/office/drawing/2014/main" id="{8E5D89AA-88FD-4A58-99A6-DE4E496DDEFD}"/>
              </a:ext>
            </a:extLst>
          </p:cNvPr>
          <p:cNvPicPr preferRelativeResize="0">
            <a:picLocks noChangeArrowheads="1"/>
          </p:cNvPicPr>
          <p:nvPr/>
        </p:nvPicPr>
        <p:blipFill rotWithShape="1">
          <a:blip r:embed="rId4" cstate="screen">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a:ext>
            </a:extLst>
          </a:blip>
          <a:srcRect l="18877" t="48425" r="52658" b="14638"/>
          <a:stretch/>
        </p:blipFill>
        <p:spPr bwMode="auto">
          <a:xfrm>
            <a:off x="627063" y="3320989"/>
            <a:ext cx="5004000" cy="253304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7" name="Rechteck 6"/>
          <p:cNvSpPr/>
          <p:nvPr/>
        </p:nvSpPr>
        <p:spPr bwMode="auto">
          <a:xfrm>
            <a:off x="627063" y="3320988"/>
            <a:ext cx="5004000" cy="2456105"/>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spAutoFit/>
          </a:bodyPr>
          <a:lstStyle/>
          <a:p>
            <a:pPr lvl="0">
              <a:lnSpc>
                <a:spcPct val="110000"/>
              </a:lnSpc>
              <a:spcBef>
                <a:spcPct val="0"/>
              </a:spcBef>
              <a:spcAft>
                <a:spcPts val="0"/>
              </a:spcAft>
            </a:pPr>
            <a:r>
              <a:rPr lang="en-US" sz="1600" b="1" dirty="0" err="1">
                <a:solidFill>
                  <a:srgbClr val="A5E1E1"/>
                </a:solidFill>
              </a:rPr>
              <a:t>Megatendencias</a:t>
            </a:r>
            <a:endParaRPr lang="en-US" sz="1600" b="1" dirty="0">
              <a:solidFill>
                <a:srgbClr val="A5E1E1"/>
              </a:solidFill>
            </a:endParaRPr>
          </a:p>
          <a:p>
            <a:pPr lvl="0">
              <a:lnSpc>
                <a:spcPct val="110000"/>
              </a:lnSpc>
              <a:spcBef>
                <a:spcPct val="0"/>
              </a:spcBef>
              <a:spcAft>
                <a:spcPts val="0"/>
              </a:spcAft>
            </a:pPr>
            <a:r>
              <a:rPr lang="en-US" sz="3200" dirty="0" err="1">
                <a:solidFill>
                  <a:schemeClr val="bg1"/>
                </a:solidFill>
              </a:rPr>
              <a:t>Digitalización</a:t>
            </a:r>
            <a:endParaRPr lang="en-US" sz="2000" dirty="0">
              <a:solidFill>
                <a:schemeClr val="bg1"/>
              </a:solidFill>
            </a:endParaRPr>
          </a:p>
          <a:p>
            <a:pPr>
              <a:spcBef>
                <a:spcPct val="0"/>
              </a:spcBef>
              <a:spcAft>
                <a:spcPts val="1200"/>
              </a:spcAft>
            </a:pPr>
            <a:r>
              <a:rPr lang="en-US" dirty="0" err="1">
                <a:solidFill>
                  <a:schemeClr val="bg1"/>
                </a:solidFill>
              </a:rPr>
              <a:t>En</a:t>
            </a:r>
            <a:r>
              <a:rPr lang="en-US" dirty="0">
                <a:solidFill>
                  <a:schemeClr val="bg1"/>
                </a:solidFill>
              </a:rPr>
              <a:t> 2025, el volume global de </a:t>
            </a:r>
            <a:r>
              <a:rPr lang="en-US" dirty="0" err="1">
                <a:solidFill>
                  <a:schemeClr val="bg1"/>
                </a:solidFill>
              </a:rPr>
              <a:t>datos</a:t>
            </a:r>
            <a:r>
              <a:rPr lang="en-US" dirty="0">
                <a:solidFill>
                  <a:schemeClr val="bg1"/>
                </a:solidFill>
              </a:rPr>
              <a:t> </a:t>
            </a:r>
            <a:r>
              <a:rPr lang="en-US" dirty="0" err="1">
                <a:solidFill>
                  <a:schemeClr val="bg1"/>
                </a:solidFill>
              </a:rPr>
              <a:t>será</a:t>
            </a:r>
            <a:r>
              <a:rPr lang="en-US" dirty="0">
                <a:solidFill>
                  <a:schemeClr val="bg1"/>
                </a:solidFill>
              </a:rPr>
              <a:t> de 175 zettabytes. </a:t>
            </a:r>
          </a:p>
          <a:p>
            <a:pPr>
              <a:spcBef>
                <a:spcPct val="0"/>
              </a:spcBef>
              <a:spcAft>
                <a:spcPts val="1200"/>
              </a:spcAft>
            </a:pPr>
            <a:r>
              <a:rPr lang="en-US" dirty="0" err="1">
                <a:solidFill>
                  <a:schemeClr val="bg1"/>
                </a:solidFill>
              </a:rPr>
              <a:t>En</a:t>
            </a:r>
            <a:r>
              <a:rPr lang="en-US" dirty="0">
                <a:solidFill>
                  <a:schemeClr val="bg1"/>
                </a:solidFill>
              </a:rPr>
              <a:t> 2025, 42.000M de </a:t>
            </a:r>
            <a:r>
              <a:rPr lang="en-US" dirty="0" err="1">
                <a:solidFill>
                  <a:schemeClr val="bg1"/>
                </a:solidFill>
              </a:rPr>
              <a:t>dispositivos</a:t>
            </a:r>
            <a:r>
              <a:rPr lang="en-US" dirty="0">
                <a:solidFill>
                  <a:schemeClr val="bg1"/>
                </a:solidFill>
              </a:rPr>
              <a:t> </a:t>
            </a:r>
            <a:r>
              <a:rPr lang="en-US" dirty="0" err="1">
                <a:solidFill>
                  <a:schemeClr val="bg1"/>
                </a:solidFill>
              </a:rPr>
              <a:t>estarán</a:t>
            </a:r>
            <a:r>
              <a:rPr lang="en-US" dirty="0">
                <a:solidFill>
                  <a:schemeClr val="bg1"/>
                </a:solidFill>
              </a:rPr>
              <a:t> </a:t>
            </a:r>
            <a:r>
              <a:rPr lang="en-US" dirty="0" err="1">
                <a:solidFill>
                  <a:schemeClr val="bg1"/>
                </a:solidFill>
              </a:rPr>
              <a:t>conectados</a:t>
            </a:r>
            <a:r>
              <a:rPr lang="en-US" dirty="0">
                <a:solidFill>
                  <a:schemeClr val="bg1"/>
                </a:solidFill>
              </a:rPr>
              <a:t>. </a:t>
            </a:r>
          </a:p>
        </p:txBody>
      </p:sp>
      <p:sp>
        <p:nvSpPr>
          <p:cNvPr id="6" name="Textfeld 7">
            <a:extLst>
              <a:ext uri="{FF2B5EF4-FFF2-40B4-BE49-F238E27FC236}">
                <a16:creationId xmlns:a16="http://schemas.microsoft.com/office/drawing/2014/main" id="{CEF04CC8-4F37-4DC6-8248-99165394A8F0}"/>
              </a:ext>
            </a:extLst>
          </p:cNvPr>
          <p:cNvSpPr txBox="1"/>
          <p:nvPr/>
        </p:nvSpPr>
        <p:spPr>
          <a:xfrm>
            <a:off x="627063" y="5956732"/>
            <a:ext cx="11088687" cy="123111"/>
          </a:xfrm>
          <a:prstGeom prst="rect">
            <a:avLst/>
          </a:prstGeom>
          <a:noFill/>
        </p:spPr>
        <p:txBody>
          <a:bodyPr wrap="square" lIns="0" tIns="0" rIns="0" bIns="0" rtlCol="0" anchor="ctr">
            <a:spAutoFit/>
          </a:bodyPr>
          <a:lstStyle/>
          <a:p>
            <a:pPr lvl="0">
              <a:defRPr/>
            </a:pPr>
            <a:r>
              <a:rPr lang="en-US" sz="800" dirty="0">
                <a:solidFill>
                  <a:srgbClr val="788791"/>
                </a:solidFill>
              </a:rPr>
              <a:t>Fuente: Seagate, International Data Corporation (IDC)</a:t>
            </a:r>
          </a:p>
        </p:txBody>
      </p:sp>
    </p:spTree>
    <p:extLst>
      <p:ext uri="{BB962C8B-B14F-4D97-AF65-F5344CB8AC3E}">
        <p14:creationId xmlns:p14="http://schemas.microsoft.com/office/powerpoint/2010/main" val="2714323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hteck 2">
            <a:extLst>
              <a:ext uri="{FF2B5EF4-FFF2-40B4-BE49-F238E27FC236}">
                <a16:creationId xmlns:a16="http://schemas.microsoft.com/office/drawing/2014/main" id="{703FD0C3-8E35-4DAC-B24F-C30642523278}"/>
              </a:ext>
            </a:extLst>
          </p:cNvPr>
          <p:cNvSpPr/>
          <p:nvPr/>
        </p:nvSpPr>
        <p:spPr bwMode="auto">
          <a:xfrm>
            <a:off x="0" y="0"/>
            <a:ext cx="6858000" cy="6858000"/>
          </a:xfrm>
          <a:prstGeom prst="rect">
            <a:avLst/>
          </a:prstGeom>
          <a:gradFill>
            <a:gsLst>
              <a:gs pos="83000">
                <a:srgbClr val="0099B0"/>
              </a:gs>
              <a:gs pos="50000">
                <a:srgbClr val="009999"/>
              </a:gs>
              <a:gs pos="0">
                <a:srgbClr val="50BEBE"/>
              </a:gs>
              <a:gs pos="100000">
                <a:srgbClr val="0099CB"/>
              </a:gs>
            </a:gsLst>
            <a:lin ang="0" scaled="0"/>
          </a:gradFill>
          <a:ln w="9525">
            <a:noFill/>
            <a:miter lim="800000"/>
            <a:headEnd/>
            <a:tailEnd/>
          </a:ln>
        </p:spPr>
        <p:txBody>
          <a:bodyPr vert="horz" wrap="square" lIns="216000" tIns="90000" rIns="216000" bIns="288000" numCol="1" anchor="t" anchorCtr="0" compatLnSpc="1">
            <a:prstTxWarp prst="textNoShape">
              <a:avLst/>
            </a:prstTxWarp>
            <a:noAutofit/>
          </a:bodyPr>
          <a:lstStyle/>
          <a:p>
            <a:pPr>
              <a:lnSpc>
                <a:spcPct val="110000"/>
              </a:lnSpc>
              <a:spcBef>
                <a:spcPct val="0"/>
              </a:spcBef>
              <a:spcAft>
                <a:spcPts val="1200"/>
              </a:spcAft>
            </a:pPr>
            <a:endParaRPr lang="de-DE" sz="4000" b="1" dirty="0">
              <a:solidFill>
                <a:schemeClr val="bg1"/>
              </a:solidFill>
            </a:endParaRPr>
          </a:p>
        </p:txBody>
      </p:sp>
      <p:sp>
        <p:nvSpPr>
          <p:cNvPr id="271" name="TextBox 52">
            <a:extLst>
              <a:ext uri="{FF2B5EF4-FFF2-40B4-BE49-F238E27FC236}">
                <a16:creationId xmlns:a16="http://schemas.microsoft.com/office/drawing/2014/main" id="{FBBE7A5A-E5B8-4E9D-B7AA-53BB5AF1D01E}"/>
              </a:ext>
            </a:extLst>
          </p:cNvPr>
          <p:cNvSpPr txBox="1">
            <a:spLocks/>
          </p:cNvSpPr>
          <p:nvPr/>
        </p:nvSpPr>
        <p:spPr bwMode="gray">
          <a:xfrm>
            <a:off x="450860" y="1686580"/>
            <a:ext cx="686085" cy="430887"/>
          </a:xfrm>
          <a:prstGeom prst="rect">
            <a:avLst/>
          </a:prstGeom>
          <a:noFill/>
          <a:ln>
            <a:noFill/>
          </a:ln>
        </p:spPr>
        <p:txBody>
          <a:bodyPr wrap="none" lIns="0" tIns="0" rIns="0" bIns="0" rtlCol="0" anchor="ctr" anchorCtr="0">
            <a:spAutoFit/>
          </a:bodyPr>
          <a:lstStyle/>
          <a:p>
            <a:pPr eaLnBrk="0" hangingPunct="0">
              <a:spcBef>
                <a:spcPts val="0"/>
              </a:spcBef>
            </a:pPr>
            <a:r>
              <a:rPr lang="en-US" sz="1400" dirty="0" err="1">
                <a:solidFill>
                  <a:schemeClr val="bg1"/>
                </a:solidFill>
              </a:rPr>
              <a:t>Análisis</a:t>
            </a:r>
            <a:endParaRPr lang="en-US" sz="1400" dirty="0">
              <a:solidFill>
                <a:schemeClr val="bg1"/>
              </a:solidFill>
            </a:endParaRPr>
          </a:p>
          <a:p>
            <a:pPr eaLnBrk="0" hangingPunct="0">
              <a:spcBef>
                <a:spcPts val="0"/>
              </a:spcBef>
            </a:pPr>
            <a:r>
              <a:rPr lang="en-US" sz="1400" dirty="0">
                <a:solidFill>
                  <a:schemeClr val="bg1"/>
                </a:solidFill>
              </a:rPr>
              <a:t>de </a:t>
            </a:r>
            <a:r>
              <a:rPr lang="en-US" sz="1400" dirty="0" err="1">
                <a:solidFill>
                  <a:schemeClr val="bg1"/>
                </a:solidFill>
              </a:rPr>
              <a:t>datos</a:t>
            </a:r>
            <a:endParaRPr lang="en-US" sz="1400" dirty="0">
              <a:solidFill>
                <a:schemeClr val="bg1"/>
              </a:solidFill>
            </a:endParaRPr>
          </a:p>
        </p:txBody>
      </p:sp>
      <p:sp>
        <p:nvSpPr>
          <p:cNvPr id="272" name="TextBox 57">
            <a:extLst>
              <a:ext uri="{FF2B5EF4-FFF2-40B4-BE49-F238E27FC236}">
                <a16:creationId xmlns:a16="http://schemas.microsoft.com/office/drawing/2014/main" id="{6867B4A3-3262-40FA-B0A2-23522FF011E9}"/>
              </a:ext>
            </a:extLst>
          </p:cNvPr>
          <p:cNvSpPr txBox="1">
            <a:spLocks/>
          </p:cNvSpPr>
          <p:nvPr/>
        </p:nvSpPr>
        <p:spPr bwMode="gray">
          <a:xfrm>
            <a:off x="3681945" y="1686580"/>
            <a:ext cx="934551" cy="430887"/>
          </a:xfrm>
          <a:prstGeom prst="rect">
            <a:avLst/>
          </a:prstGeom>
          <a:noFill/>
        </p:spPr>
        <p:txBody>
          <a:bodyPr wrap="none" lIns="0" tIns="0" rIns="0" bIns="0" rtlCol="0" anchor="ctr" anchorCtr="0">
            <a:spAutoFit/>
          </a:bodyPr>
          <a:lstStyle/>
          <a:p>
            <a:pPr algn="ctr" eaLnBrk="0" hangingPunct="0">
              <a:spcBef>
                <a:spcPts val="0"/>
              </a:spcBef>
            </a:pPr>
            <a:r>
              <a:rPr lang="en-US" sz="1400" dirty="0">
                <a:solidFill>
                  <a:schemeClr val="bg1"/>
                </a:solidFill>
                <a:latin typeface="+mn-lt"/>
              </a:rPr>
              <a:t>Cloud y</a:t>
            </a:r>
            <a:br>
              <a:rPr lang="en-US" sz="1400" dirty="0">
                <a:solidFill>
                  <a:schemeClr val="bg1"/>
                </a:solidFill>
                <a:latin typeface="+mn-lt"/>
              </a:rPr>
            </a:br>
            <a:r>
              <a:rPr lang="en-US" sz="1400" dirty="0" err="1">
                <a:solidFill>
                  <a:schemeClr val="bg1"/>
                </a:solidFill>
                <a:latin typeface="+mn-lt"/>
              </a:rPr>
              <a:t>plataformas</a:t>
            </a:r>
            <a:endParaRPr lang="en-US" sz="1400" dirty="0">
              <a:solidFill>
                <a:schemeClr val="bg1"/>
              </a:solidFill>
              <a:latin typeface="+mn-lt"/>
            </a:endParaRPr>
          </a:p>
        </p:txBody>
      </p:sp>
      <p:sp>
        <p:nvSpPr>
          <p:cNvPr id="273" name="TextBox 59">
            <a:extLst>
              <a:ext uri="{FF2B5EF4-FFF2-40B4-BE49-F238E27FC236}">
                <a16:creationId xmlns:a16="http://schemas.microsoft.com/office/drawing/2014/main" id="{A4B014F9-3B28-4739-995A-F498C093780F}"/>
              </a:ext>
            </a:extLst>
          </p:cNvPr>
          <p:cNvSpPr txBox="1">
            <a:spLocks/>
          </p:cNvSpPr>
          <p:nvPr/>
        </p:nvSpPr>
        <p:spPr bwMode="gray">
          <a:xfrm>
            <a:off x="5607074" y="1807287"/>
            <a:ext cx="1213474" cy="215444"/>
          </a:xfrm>
          <a:prstGeom prst="rect">
            <a:avLst/>
          </a:prstGeom>
          <a:noFill/>
          <a:ln>
            <a:noFill/>
          </a:ln>
        </p:spPr>
        <p:txBody>
          <a:bodyPr wrap="none" lIns="0" tIns="0" rIns="0" bIns="0" rtlCol="0" anchor="ctr" anchorCtr="0">
            <a:spAutoFit/>
          </a:bodyPr>
          <a:lstStyle/>
          <a:p>
            <a:pPr eaLnBrk="0" hangingPunct="0">
              <a:spcBef>
                <a:spcPts val="0"/>
              </a:spcBef>
            </a:pPr>
            <a:r>
              <a:rPr lang="en-US" sz="1400" dirty="0" err="1">
                <a:solidFill>
                  <a:schemeClr val="bg1"/>
                </a:solidFill>
              </a:rPr>
              <a:t>Ciberseguridad</a:t>
            </a:r>
            <a:endParaRPr lang="en-US" sz="1400" dirty="0">
              <a:solidFill>
                <a:schemeClr val="bg1"/>
              </a:solidFill>
            </a:endParaRPr>
          </a:p>
        </p:txBody>
      </p:sp>
      <p:sp>
        <p:nvSpPr>
          <p:cNvPr id="274" name="TextBox 59">
            <a:extLst>
              <a:ext uri="{FF2B5EF4-FFF2-40B4-BE49-F238E27FC236}">
                <a16:creationId xmlns:a16="http://schemas.microsoft.com/office/drawing/2014/main" id="{B98D9221-2691-4A71-A134-223952FEEA1F}"/>
              </a:ext>
            </a:extLst>
          </p:cNvPr>
          <p:cNvSpPr txBox="1">
            <a:spLocks/>
          </p:cNvSpPr>
          <p:nvPr/>
        </p:nvSpPr>
        <p:spPr bwMode="gray">
          <a:xfrm>
            <a:off x="4696378" y="1686580"/>
            <a:ext cx="944656" cy="430887"/>
          </a:xfrm>
          <a:prstGeom prst="rect">
            <a:avLst/>
          </a:prstGeom>
          <a:noFill/>
          <a:ln>
            <a:noFill/>
          </a:ln>
        </p:spPr>
        <p:txBody>
          <a:bodyPr wrap="square" lIns="0" tIns="0" rIns="0" bIns="0" rtlCol="0" anchor="ctr" anchorCtr="0">
            <a:spAutoFit/>
          </a:bodyPr>
          <a:lstStyle/>
          <a:p>
            <a:pPr algn="ctr" eaLnBrk="0" hangingPunct="0">
              <a:spcBef>
                <a:spcPts val="0"/>
              </a:spcBef>
            </a:pPr>
            <a:r>
              <a:rPr lang="en-US" sz="1400" dirty="0">
                <a:solidFill>
                  <a:schemeClr val="bg1"/>
                </a:solidFill>
                <a:latin typeface="+mn-lt"/>
              </a:rPr>
              <a:t>Redes </a:t>
            </a:r>
            <a:r>
              <a:rPr lang="en-US" sz="1400" dirty="0" err="1">
                <a:solidFill>
                  <a:schemeClr val="bg1"/>
                </a:solidFill>
                <a:latin typeface="+mn-lt"/>
              </a:rPr>
              <a:t>seguras</a:t>
            </a:r>
            <a:endParaRPr lang="en-US" sz="1400" dirty="0">
              <a:solidFill>
                <a:schemeClr val="bg1"/>
              </a:solidFill>
              <a:latin typeface="+mn-lt"/>
            </a:endParaRPr>
          </a:p>
        </p:txBody>
      </p:sp>
      <p:sp>
        <p:nvSpPr>
          <p:cNvPr id="275" name="TextBox 57">
            <a:extLst>
              <a:ext uri="{FF2B5EF4-FFF2-40B4-BE49-F238E27FC236}">
                <a16:creationId xmlns:a16="http://schemas.microsoft.com/office/drawing/2014/main" id="{4A65B57E-AD84-4944-9185-B3BC81185136}"/>
              </a:ext>
            </a:extLst>
          </p:cNvPr>
          <p:cNvSpPr txBox="1">
            <a:spLocks/>
          </p:cNvSpPr>
          <p:nvPr/>
        </p:nvSpPr>
        <p:spPr bwMode="gray">
          <a:xfrm>
            <a:off x="2302750" y="1686580"/>
            <a:ext cx="1372171" cy="430887"/>
          </a:xfrm>
          <a:prstGeom prst="rect">
            <a:avLst/>
          </a:prstGeom>
          <a:noFill/>
        </p:spPr>
        <p:txBody>
          <a:bodyPr wrap="none" lIns="0" tIns="0" rIns="0" bIns="0" rtlCol="0" anchor="ctr" anchorCtr="0">
            <a:spAutoFit/>
          </a:bodyPr>
          <a:lstStyle/>
          <a:p>
            <a:pPr algn="ctr" eaLnBrk="0" hangingPunct="0">
              <a:spcBef>
                <a:spcPts val="0"/>
              </a:spcBef>
            </a:pPr>
            <a:r>
              <a:rPr lang="en-US" sz="1400" dirty="0" err="1">
                <a:solidFill>
                  <a:schemeClr val="bg1"/>
                </a:solidFill>
                <a:latin typeface="+mn-lt"/>
              </a:rPr>
              <a:t>Herramientos</a:t>
            </a:r>
            <a:r>
              <a:rPr lang="en-US" sz="1400" dirty="0">
                <a:solidFill>
                  <a:schemeClr val="bg1"/>
                </a:solidFill>
                <a:latin typeface="+mn-lt"/>
              </a:rPr>
              <a:t> de </a:t>
            </a:r>
          </a:p>
          <a:p>
            <a:pPr algn="ctr" eaLnBrk="0" hangingPunct="0">
              <a:spcBef>
                <a:spcPts val="0"/>
              </a:spcBef>
            </a:pPr>
            <a:r>
              <a:rPr lang="en-US" sz="1400" dirty="0" err="1">
                <a:solidFill>
                  <a:schemeClr val="bg1"/>
                </a:solidFill>
                <a:latin typeface="+mn-lt"/>
              </a:rPr>
              <a:t>simulación</a:t>
            </a:r>
            <a:endParaRPr lang="en-US" sz="1400" dirty="0">
              <a:solidFill>
                <a:schemeClr val="bg1"/>
              </a:solidFill>
              <a:latin typeface="+mn-lt"/>
            </a:endParaRPr>
          </a:p>
        </p:txBody>
      </p:sp>
      <p:sp>
        <p:nvSpPr>
          <p:cNvPr id="276" name="Freeform 14">
            <a:extLst>
              <a:ext uri="{FF2B5EF4-FFF2-40B4-BE49-F238E27FC236}">
                <a16:creationId xmlns:a16="http://schemas.microsoft.com/office/drawing/2014/main" id="{D4C0FC7D-3751-4DD5-8A85-2223D0AF4F7A}"/>
              </a:ext>
            </a:extLst>
          </p:cNvPr>
          <p:cNvSpPr>
            <a:spLocks noChangeAspect="1" noEditPoints="1"/>
          </p:cNvSpPr>
          <p:nvPr/>
        </p:nvSpPr>
        <p:spPr bwMode="gray">
          <a:xfrm>
            <a:off x="453665" y="990216"/>
            <a:ext cx="586188" cy="599446"/>
          </a:xfrm>
          <a:custGeom>
            <a:avLst/>
            <a:gdLst>
              <a:gd name="T0" fmla="*/ 467 w 800"/>
              <a:gd name="T1" fmla="*/ 0 h 800"/>
              <a:gd name="T2" fmla="*/ 253 w 800"/>
              <a:gd name="T3" fmla="*/ 67 h 800"/>
              <a:gd name="T4" fmla="*/ 126 w 800"/>
              <a:gd name="T5" fmla="*/ 240 h 800"/>
              <a:gd name="T6" fmla="*/ 127 w 800"/>
              <a:gd name="T7" fmla="*/ 507 h 800"/>
              <a:gd name="T8" fmla="*/ 627 w 800"/>
              <a:gd name="T9" fmla="*/ 507 h 800"/>
              <a:gd name="T10" fmla="*/ 627 w 800"/>
              <a:gd name="T11" fmla="*/ 160 h 800"/>
              <a:gd name="T12" fmla="*/ 567 w 800"/>
              <a:gd name="T13" fmla="*/ 480 h 800"/>
              <a:gd name="T14" fmla="*/ 578 w 800"/>
              <a:gd name="T15" fmla="*/ 378 h 800"/>
              <a:gd name="T16" fmla="*/ 607 w 800"/>
              <a:gd name="T17" fmla="*/ 360 h 800"/>
              <a:gd name="T18" fmla="*/ 567 w 800"/>
              <a:gd name="T19" fmla="*/ 360 h 800"/>
              <a:gd name="T20" fmla="*/ 553 w 800"/>
              <a:gd name="T21" fmla="*/ 384 h 800"/>
              <a:gd name="T22" fmla="*/ 513 w 800"/>
              <a:gd name="T23" fmla="*/ 480 h 800"/>
              <a:gd name="T24" fmla="*/ 565 w 800"/>
              <a:gd name="T25" fmla="*/ 285 h 800"/>
              <a:gd name="T26" fmla="*/ 593 w 800"/>
              <a:gd name="T27" fmla="*/ 267 h 800"/>
              <a:gd name="T28" fmla="*/ 553 w 800"/>
              <a:gd name="T29" fmla="*/ 267 h 800"/>
              <a:gd name="T30" fmla="*/ 500 w 800"/>
              <a:gd name="T31" fmla="*/ 331 h 800"/>
              <a:gd name="T32" fmla="*/ 460 w 800"/>
              <a:gd name="T33" fmla="*/ 480 h 800"/>
              <a:gd name="T34" fmla="*/ 471 w 800"/>
              <a:gd name="T35" fmla="*/ 271 h 800"/>
              <a:gd name="T36" fmla="*/ 500 w 800"/>
              <a:gd name="T37" fmla="*/ 253 h 800"/>
              <a:gd name="T38" fmla="*/ 460 w 800"/>
              <a:gd name="T39" fmla="*/ 253 h 800"/>
              <a:gd name="T40" fmla="*/ 447 w 800"/>
              <a:gd name="T41" fmla="*/ 277 h 800"/>
              <a:gd name="T42" fmla="*/ 407 w 800"/>
              <a:gd name="T43" fmla="*/ 480 h 800"/>
              <a:gd name="T44" fmla="*/ 458 w 800"/>
              <a:gd name="T45" fmla="*/ 178 h 800"/>
              <a:gd name="T46" fmla="*/ 487 w 800"/>
              <a:gd name="T47" fmla="*/ 160 h 800"/>
              <a:gd name="T48" fmla="*/ 447 w 800"/>
              <a:gd name="T49" fmla="*/ 160 h 800"/>
              <a:gd name="T50" fmla="*/ 393 w 800"/>
              <a:gd name="T51" fmla="*/ 224 h 800"/>
              <a:gd name="T52" fmla="*/ 353 w 800"/>
              <a:gd name="T53" fmla="*/ 480 h 800"/>
              <a:gd name="T54" fmla="*/ 298 w 800"/>
              <a:gd name="T55" fmla="*/ 222 h 800"/>
              <a:gd name="T56" fmla="*/ 280 w 800"/>
              <a:gd name="T57" fmla="*/ 193 h 800"/>
              <a:gd name="T58" fmla="*/ 280 w 800"/>
              <a:gd name="T59" fmla="*/ 233 h 800"/>
              <a:gd name="T60" fmla="*/ 340 w 800"/>
              <a:gd name="T61" fmla="*/ 283 h 800"/>
              <a:gd name="T62" fmla="*/ 300 w 800"/>
              <a:gd name="T63" fmla="*/ 480 h 800"/>
              <a:gd name="T64" fmla="*/ 285 w 800"/>
              <a:gd name="T65" fmla="*/ 315 h 800"/>
              <a:gd name="T66" fmla="*/ 267 w 800"/>
              <a:gd name="T67" fmla="*/ 287 h 800"/>
              <a:gd name="T68" fmla="*/ 267 w 800"/>
              <a:gd name="T69" fmla="*/ 327 h 800"/>
              <a:gd name="T70" fmla="*/ 287 w 800"/>
              <a:gd name="T71" fmla="*/ 336 h 800"/>
              <a:gd name="T72" fmla="*/ 247 w 800"/>
              <a:gd name="T73" fmla="*/ 480 h 800"/>
              <a:gd name="T74" fmla="*/ 191 w 800"/>
              <a:gd name="T75" fmla="*/ 329 h 800"/>
              <a:gd name="T76" fmla="*/ 173 w 800"/>
              <a:gd name="T77" fmla="*/ 300 h 800"/>
              <a:gd name="T78" fmla="*/ 173 w 800"/>
              <a:gd name="T79" fmla="*/ 340 h 800"/>
              <a:gd name="T80" fmla="*/ 233 w 800"/>
              <a:gd name="T81" fmla="*/ 389 h 800"/>
              <a:gd name="T82" fmla="*/ 133 w 800"/>
              <a:gd name="T83" fmla="*/ 480 h 800"/>
              <a:gd name="T84" fmla="*/ 27 w 800"/>
              <a:gd name="T85" fmla="*/ 373 h 800"/>
              <a:gd name="T86" fmla="*/ 133 w 800"/>
              <a:gd name="T87" fmla="*/ 267 h 800"/>
              <a:gd name="T88" fmla="*/ 147 w 800"/>
              <a:gd name="T89" fmla="*/ 200 h 800"/>
              <a:gd name="T90" fmla="*/ 336 w 800"/>
              <a:gd name="T91" fmla="*/ 133 h 800"/>
              <a:gd name="T92" fmla="*/ 600 w 800"/>
              <a:gd name="T93" fmla="*/ 160 h 800"/>
              <a:gd name="T94" fmla="*/ 627 w 800"/>
              <a:gd name="T95" fmla="*/ 187 h 800"/>
              <a:gd name="T96" fmla="*/ 627 w 800"/>
              <a:gd name="T97" fmla="*/ 480 h 800"/>
              <a:gd name="T98" fmla="*/ 513 w 800"/>
              <a:gd name="T99" fmla="*/ 520 h 800"/>
              <a:gd name="T100" fmla="*/ 600 w 800"/>
              <a:gd name="T101" fmla="*/ 600 h 800"/>
              <a:gd name="T102" fmla="*/ 200 w 800"/>
              <a:gd name="T103" fmla="*/ 600 h 800"/>
              <a:gd name="T104" fmla="*/ 287 w 800"/>
              <a:gd name="T105" fmla="*/ 52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0" h="800">
                <a:moveTo>
                  <a:pt x="627" y="160"/>
                </a:moveTo>
                <a:cubicBezTo>
                  <a:pt x="627" y="72"/>
                  <a:pt x="555" y="0"/>
                  <a:pt x="467" y="0"/>
                </a:cubicBezTo>
                <a:cubicBezTo>
                  <a:pt x="405" y="0"/>
                  <a:pt x="351" y="35"/>
                  <a:pt x="324" y="87"/>
                </a:cubicBezTo>
                <a:cubicBezTo>
                  <a:pt x="304" y="74"/>
                  <a:pt x="279" y="67"/>
                  <a:pt x="253" y="67"/>
                </a:cubicBezTo>
                <a:cubicBezTo>
                  <a:pt x="180" y="67"/>
                  <a:pt x="120" y="126"/>
                  <a:pt x="120" y="200"/>
                </a:cubicBezTo>
                <a:cubicBezTo>
                  <a:pt x="120" y="214"/>
                  <a:pt x="122" y="228"/>
                  <a:pt x="126" y="240"/>
                </a:cubicBezTo>
                <a:cubicBezTo>
                  <a:pt x="56" y="244"/>
                  <a:pt x="0" y="302"/>
                  <a:pt x="0" y="373"/>
                </a:cubicBezTo>
                <a:cubicBezTo>
                  <a:pt x="0" y="445"/>
                  <a:pt x="56" y="503"/>
                  <a:pt x="127" y="507"/>
                </a:cubicBezTo>
                <a:cubicBezTo>
                  <a:pt x="133" y="507"/>
                  <a:pt x="133" y="507"/>
                  <a:pt x="133" y="507"/>
                </a:cubicBezTo>
                <a:cubicBezTo>
                  <a:pt x="627" y="507"/>
                  <a:pt x="627" y="507"/>
                  <a:pt x="627" y="507"/>
                </a:cubicBezTo>
                <a:cubicBezTo>
                  <a:pt x="722" y="507"/>
                  <a:pt x="800" y="429"/>
                  <a:pt x="800" y="333"/>
                </a:cubicBezTo>
                <a:cubicBezTo>
                  <a:pt x="800" y="238"/>
                  <a:pt x="722" y="160"/>
                  <a:pt x="627" y="160"/>
                </a:cubicBezTo>
                <a:close/>
                <a:moveTo>
                  <a:pt x="627" y="480"/>
                </a:moveTo>
                <a:cubicBezTo>
                  <a:pt x="567" y="480"/>
                  <a:pt x="567" y="480"/>
                  <a:pt x="567" y="480"/>
                </a:cubicBezTo>
                <a:cubicBezTo>
                  <a:pt x="567" y="389"/>
                  <a:pt x="567" y="389"/>
                  <a:pt x="567" y="389"/>
                </a:cubicBezTo>
                <a:cubicBezTo>
                  <a:pt x="578" y="378"/>
                  <a:pt x="578" y="378"/>
                  <a:pt x="578" y="378"/>
                </a:cubicBezTo>
                <a:cubicBezTo>
                  <a:pt x="581" y="379"/>
                  <a:pt x="584" y="380"/>
                  <a:pt x="587" y="380"/>
                </a:cubicBezTo>
                <a:cubicBezTo>
                  <a:pt x="598" y="380"/>
                  <a:pt x="607" y="371"/>
                  <a:pt x="607" y="360"/>
                </a:cubicBezTo>
                <a:cubicBezTo>
                  <a:pt x="607" y="349"/>
                  <a:pt x="598" y="340"/>
                  <a:pt x="587" y="340"/>
                </a:cubicBezTo>
                <a:cubicBezTo>
                  <a:pt x="576" y="340"/>
                  <a:pt x="567" y="349"/>
                  <a:pt x="567" y="360"/>
                </a:cubicBezTo>
                <a:cubicBezTo>
                  <a:pt x="567" y="363"/>
                  <a:pt x="567" y="366"/>
                  <a:pt x="569" y="369"/>
                </a:cubicBezTo>
                <a:cubicBezTo>
                  <a:pt x="553" y="384"/>
                  <a:pt x="553" y="384"/>
                  <a:pt x="553" y="384"/>
                </a:cubicBezTo>
                <a:cubicBezTo>
                  <a:pt x="553" y="480"/>
                  <a:pt x="553" y="480"/>
                  <a:pt x="553" y="480"/>
                </a:cubicBezTo>
                <a:cubicBezTo>
                  <a:pt x="513" y="480"/>
                  <a:pt x="513" y="480"/>
                  <a:pt x="513" y="480"/>
                </a:cubicBezTo>
                <a:cubicBezTo>
                  <a:pt x="513" y="336"/>
                  <a:pt x="513" y="336"/>
                  <a:pt x="513" y="336"/>
                </a:cubicBezTo>
                <a:cubicBezTo>
                  <a:pt x="565" y="285"/>
                  <a:pt x="565" y="285"/>
                  <a:pt x="565" y="285"/>
                </a:cubicBezTo>
                <a:cubicBezTo>
                  <a:pt x="567" y="286"/>
                  <a:pt x="570" y="287"/>
                  <a:pt x="573" y="287"/>
                </a:cubicBezTo>
                <a:cubicBezTo>
                  <a:pt x="584" y="287"/>
                  <a:pt x="593" y="278"/>
                  <a:pt x="593" y="267"/>
                </a:cubicBezTo>
                <a:cubicBezTo>
                  <a:pt x="593" y="256"/>
                  <a:pt x="584" y="247"/>
                  <a:pt x="573" y="247"/>
                </a:cubicBezTo>
                <a:cubicBezTo>
                  <a:pt x="562" y="247"/>
                  <a:pt x="553" y="256"/>
                  <a:pt x="553" y="267"/>
                </a:cubicBezTo>
                <a:cubicBezTo>
                  <a:pt x="553" y="270"/>
                  <a:pt x="554" y="273"/>
                  <a:pt x="555" y="275"/>
                </a:cubicBezTo>
                <a:cubicBezTo>
                  <a:pt x="500" y="331"/>
                  <a:pt x="500" y="331"/>
                  <a:pt x="500" y="331"/>
                </a:cubicBezTo>
                <a:cubicBezTo>
                  <a:pt x="500" y="480"/>
                  <a:pt x="500" y="480"/>
                  <a:pt x="500" y="480"/>
                </a:cubicBezTo>
                <a:cubicBezTo>
                  <a:pt x="460" y="480"/>
                  <a:pt x="460" y="480"/>
                  <a:pt x="460" y="480"/>
                </a:cubicBezTo>
                <a:cubicBezTo>
                  <a:pt x="460" y="283"/>
                  <a:pt x="460" y="283"/>
                  <a:pt x="460" y="283"/>
                </a:cubicBezTo>
                <a:cubicBezTo>
                  <a:pt x="471" y="271"/>
                  <a:pt x="471" y="271"/>
                  <a:pt x="471" y="271"/>
                </a:cubicBezTo>
                <a:cubicBezTo>
                  <a:pt x="474" y="273"/>
                  <a:pt x="477" y="273"/>
                  <a:pt x="480" y="273"/>
                </a:cubicBezTo>
                <a:cubicBezTo>
                  <a:pt x="491" y="273"/>
                  <a:pt x="500" y="264"/>
                  <a:pt x="500" y="253"/>
                </a:cubicBezTo>
                <a:cubicBezTo>
                  <a:pt x="500" y="242"/>
                  <a:pt x="491" y="233"/>
                  <a:pt x="480" y="233"/>
                </a:cubicBezTo>
                <a:cubicBezTo>
                  <a:pt x="469" y="233"/>
                  <a:pt x="460" y="242"/>
                  <a:pt x="460" y="253"/>
                </a:cubicBezTo>
                <a:cubicBezTo>
                  <a:pt x="460" y="256"/>
                  <a:pt x="461" y="259"/>
                  <a:pt x="462" y="262"/>
                </a:cubicBezTo>
                <a:cubicBezTo>
                  <a:pt x="447" y="277"/>
                  <a:pt x="447" y="277"/>
                  <a:pt x="447" y="277"/>
                </a:cubicBezTo>
                <a:cubicBezTo>
                  <a:pt x="447" y="480"/>
                  <a:pt x="447" y="480"/>
                  <a:pt x="447" y="480"/>
                </a:cubicBezTo>
                <a:cubicBezTo>
                  <a:pt x="407" y="480"/>
                  <a:pt x="407" y="480"/>
                  <a:pt x="407" y="480"/>
                </a:cubicBezTo>
                <a:cubicBezTo>
                  <a:pt x="407" y="229"/>
                  <a:pt x="407" y="229"/>
                  <a:pt x="407" y="229"/>
                </a:cubicBezTo>
                <a:cubicBezTo>
                  <a:pt x="458" y="178"/>
                  <a:pt x="458" y="178"/>
                  <a:pt x="458" y="178"/>
                </a:cubicBezTo>
                <a:cubicBezTo>
                  <a:pt x="461" y="179"/>
                  <a:pt x="464" y="180"/>
                  <a:pt x="467" y="180"/>
                </a:cubicBezTo>
                <a:cubicBezTo>
                  <a:pt x="478" y="180"/>
                  <a:pt x="487" y="171"/>
                  <a:pt x="487" y="160"/>
                </a:cubicBezTo>
                <a:cubicBezTo>
                  <a:pt x="487" y="149"/>
                  <a:pt x="478" y="140"/>
                  <a:pt x="467" y="140"/>
                </a:cubicBezTo>
                <a:cubicBezTo>
                  <a:pt x="456" y="140"/>
                  <a:pt x="447" y="149"/>
                  <a:pt x="447" y="160"/>
                </a:cubicBezTo>
                <a:cubicBezTo>
                  <a:pt x="447" y="163"/>
                  <a:pt x="447" y="166"/>
                  <a:pt x="449" y="169"/>
                </a:cubicBezTo>
                <a:cubicBezTo>
                  <a:pt x="393" y="224"/>
                  <a:pt x="393" y="224"/>
                  <a:pt x="393" y="224"/>
                </a:cubicBezTo>
                <a:cubicBezTo>
                  <a:pt x="393" y="480"/>
                  <a:pt x="393" y="480"/>
                  <a:pt x="393" y="480"/>
                </a:cubicBezTo>
                <a:cubicBezTo>
                  <a:pt x="353" y="480"/>
                  <a:pt x="353" y="480"/>
                  <a:pt x="353" y="480"/>
                </a:cubicBezTo>
                <a:cubicBezTo>
                  <a:pt x="353" y="277"/>
                  <a:pt x="353" y="277"/>
                  <a:pt x="353" y="277"/>
                </a:cubicBezTo>
                <a:cubicBezTo>
                  <a:pt x="298" y="222"/>
                  <a:pt x="298" y="222"/>
                  <a:pt x="298" y="222"/>
                </a:cubicBezTo>
                <a:cubicBezTo>
                  <a:pt x="299" y="219"/>
                  <a:pt x="300" y="216"/>
                  <a:pt x="300" y="213"/>
                </a:cubicBezTo>
                <a:cubicBezTo>
                  <a:pt x="300" y="202"/>
                  <a:pt x="291" y="193"/>
                  <a:pt x="280" y="193"/>
                </a:cubicBezTo>
                <a:cubicBezTo>
                  <a:pt x="269" y="193"/>
                  <a:pt x="260" y="202"/>
                  <a:pt x="260" y="213"/>
                </a:cubicBezTo>
                <a:cubicBezTo>
                  <a:pt x="260" y="224"/>
                  <a:pt x="269" y="233"/>
                  <a:pt x="280" y="233"/>
                </a:cubicBezTo>
                <a:cubicBezTo>
                  <a:pt x="283" y="233"/>
                  <a:pt x="286" y="233"/>
                  <a:pt x="289" y="231"/>
                </a:cubicBezTo>
                <a:cubicBezTo>
                  <a:pt x="340" y="283"/>
                  <a:pt x="340" y="283"/>
                  <a:pt x="340" y="283"/>
                </a:cubicBezTo>
                <a:cubicBezTo>
                  <a:pt x="340" y="480"/>
                  <a:pt x="340" y="480"/>
                  <a:pt x="340" y="480"/>
                </a:cubicBezTo>
                <a:cubicBezTo>
                  <a:pt x="300" y="480"/>
                  <a:pt x="300" y="480"/>
                  <a:pt x="300" y="480"/>
                </a:cubicBezTo>
                <a:cubicBezTo>
                  <a:pt x="300" y="331"/>
                  <a:pt x="300" y="331"/>
                  <a:pt x="300" y="331"/>
                </a:cubicBezTo>
                <a:cubicBezTo>
                  <a:pt x="285" y="315"/>
                  <a:pt x="285" y="315"/>
                  <a:pt x="285" y="315"/>
                </a:cubicBezTo>
                <a:cubicBezTo>
                  <a:pt x="286" y="313"/>
                  <a:pt x="287" y="310"/>
                  <a:pt x="287" y="307"/>
                </a:cubicBezTo>
                <a:cubicBezTo>
                  <a:pt x="287" y="296"/>
                  <a:pt x="278" y="287"/>
                  <a:pt x="267" y="287"/>
                </a:cubicBezTo>
                <a:cubicBezTo>
                  <a:pt x="256" y="287"/>
                  <a:pt x="247" y="296"/>
                  <a:pt x="247" y="307"/>
                </a:cubicBezTo>
                <a:cubicBezTo>
                  <a:pt x="247" y="318"/>
                  <a:pt x="256" y="327"/>
                  <a:pt x="267" y="327"/>
                </a:cubicBezTo>
                <a:cubicBezTo>
                  <a:pt x="270" y="327"/>
                  <a:pt x="273" y="326"/>
                  <a:pt x="275" y="325"/>
                </a:cubicBezTo>
                <a:cubicBezTo>
                  <a:pt x="287" y="336"/>
                  <a:pt x="287" y="336"/>
                  <a:pt x="287" y="336"/>
                </a:cubicBezTo>
                <a:cubicBezTo>
                  <a:pt x="287" y="480"/>
                  <a:pt x="287" y="480"/>
                  <a:pt x="287" y="480"/>
                </a:cubicBezTo>
                <a:cubicBezTo>
                  <a:pt x="247" y="480"/>
                  <a:pt x="247" y="480"/>
                  <a:pt x="247" y="480"/>
                </a:cubicBezTo>
                <a:cubicBezTo>
                  <a:pt x="247" y="384"/>
                  <a:pt x="247" y="384"/>
                  <a:pt x="247" y="384"/>
                </a:cubicBezTo>
                <a:cubicBezTo>
                  <a:pt x="191" y="329"/>
                  <a:pt x="191" y="329"/>
                  <a:pt x="191" y="329"/>
                </a:cubicBezTo>
                <a:cubicBezTo>
                  <a:pt x="193" y="326"/>
                  <a:pt x="193" y="323"/>
                  <a:pt x="193" y="320"/>
                </a:cubicBezTo>
                <a:cubicBezTo>
                  <a:pt x="193" y="309"/>
                  <a:pt x="184" y="300"/>
                  <a:pt x="173" y="300"/>
                </a:cubicBezTo>
                <a:cubicBezTo>
                  <a:pt x="162" y="300"/>
                  <a:pt x="153" y="309"/>
                  <a:pt x="153" y="320"/>
                </a:cubicBezTo>
                <a:cubicBezTo>
                  <a:pt x="153" y="331"/>
                  <a:pt x="162" y="340"/>
                  <a:pt x="173" y="340"/>
                </a:cubicBezTo>
                <a:cubicBezTo>
                  <a:pt x="176" y="340"/>
                  <a:pt x="179" y="339"/>
                  <a:pt x="182" y="338"/>
                </a:cubicBezTo>
                <a:cubicBezTo>
                  <a:pt x="233" y="389"/>
                  <a:pt x="233" y="389"/>
                  <a:pt x="233" y="389"/>
                </a:cubicBezTo>
                <a:cubicBezTo>
                  <a:pt x="233" y="480"/>
                  <a:pt x="233" y="480"/>
                  <a:pt x="233" y="480"/>
                </a:cubicBezTo>
                <a:cubicBezTo>
                  <a:pt x="133" y="480"/>
                  <a:pt x="133" y="480"/>
                  <a:pt x="133" y="480"/>
                </a:cubicBezTo>
                <a:cubicBezTo>
                  <a:pt x="127" y="480"/>
                  <a:pt x="127" y="480"/>
                  <a:pt x="127" y="480"/>
                </a:cubicBezTo>
                <a:cubicBezTo>
                  <a:pt x="71" y="476"/>
                  <a:pt x="27" y="430"/>
                  <a:pt x="27" y="373"/>
                </a:cubicBezTo>
                <a:cubicBezTo>
                  <a:pt x="27" y="317"/>
                  <a:pt x="71" y="270"/>
                  <a:pt x="127" y="267"/>
                </a:cubicBezTo>
                <a:cubicBezTo>
                  <a:pt x="133" y="267"/>
                  <a:pt x="133" y="267"/>
                  <a:pt x="133" y="267"/>
                </a:cubicBezTo>
                <a:cubicBezTo>
                  <a:pt x="170" y="267"/>
                  <a:pt x="170" y="267"/>
                  <a:pt x="170" y="267"/>
                </a:cubicBezTo>
                <a:cubicBezTo>
                  <a:pt x="155" y="248"/>
                  <a:pt x="147" y="225"/>
                  <a:pt x="147" y="200"/>
                </a:cubicBezTo>
                <a:cubicBezTo>
                  <a:pt x="147" y="141"/>
                  <a:pt x="194" y="93"/>
                  <a:pt x="253" y="93"/>
                </a:cubicBezTo>
                <a:cubicBezTo>
                  <a:pt x="287" y="93"/>
                  <a:pt x="317" y="109"/>
                  <a:pt x="336" y="133"/>
                </a:cubicBezTo>
                <a:cubicBezTo>
                  <a:pt x="349" y="72"/>
                  <a:pt x="402" y="27"/>
                  <a:pt x="467" y="27"/>
                </a:cubicBezTo>
                <a:cubicBezTo>
                  <a:pt x="540" y="27"/>
                  <a:pt x="600" y="86"/>
                  <a:pt x="600" y="160"/>
                </a:cubicBezTo>
                <a:cubicBezTo>
                  <a:pt x="600" y="170"/>
                  <a:pt x="599" y="180"/>
                  <a:pt x="597" y="190"/>
                </a:cubicBezTo>
                <a:cubicBezTo>
                  <a:pt x="606" y="188"/>
                  <a:pt x="616" y="187"/>
                  <a:pt x="627" y="187"/>
                </a:cubicBezTo>
                <a:cubicBezTo>
                  <a:pt x="708" y="187"/>
                  <a:pt x="773" y="252"/>
                  <a:pt x="773" y="333"/>
                </a:cubicBezTo>
                <a:cubicBezTo>
                  <a:pt x="773" y="414"/>
                  <a:pt x="708" y="480"/>
                  <a:pt x="627" y="480"/>
                </a:cubicBezTo>
                <a:close/>
                <a:moveTo>
                  <a:pt x="287" y="520"/>
                </a:moveTo>
                <a:cubicBezTo>
                  <a:pt x="513" y="520"/>
                  <a:pt x="513" y="520"/>
                  <a:pt x="513" y="520"/>
                </a:cubicBezTo>
                <a:cubicBezTo>
                  <a:pt x="513" y="600"/>
                  <a:pt x="513" y="600"/>
                  <a:pt x="513" y="600"/>
                </a:cubicBezTo>
                <a:cubicBezTo>
                  <a:pt x="600" y="600"/>
                  <a:pt x="600" y="600"/>
                  <a:pt x="600" y="600"/>
                </a:cubicBezTo>
                <a:cubicBezTo>
                  <a:pt x="400" y="800"/>
                  <a:pt x="400" y="800"/>
                  <a:pt x="400" y="800"/>
                </a:cubicBezTo>
                <a:cubicBezTo>
                  <a:pt x="200" y="600"/>
                  <a:pt x="200" y="600"/>
                  <a:pt x="200" y="600"/>
                </a:cubicBezTo>
                <a:cubicBezTo>
                  <a:pt x="287" y="600"/>
                  <a:pt x="287" y="600"/>
                  <a:pt x="287" y="600"/>
                </a:cubicBezTo>
                <a:lnTo>
                  <a:pt x="287" y="5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spcBef>
                <a:spcPct val="0"/>
              </a:spcBef>
            </a:pPr>
            <a:endParaRPr lang="de-DE" sz="1200" b="1" kern="1400" dirty="0">
              <a:solidFill>
                <a:schemeClr val="bg1"/>
              </a:solidFill>
              <a:latin typeface="Arial" pitchFamily="2" charset="0"/>
              <a:ea typeface="Arial" pitchFamily="34" charset="-128"/>
            </a:endParaRPr>
          </a:p>
        </p:txBody>
      </p:sp>
      <p:grpSp>
        <p:nvGrpSpPr>
          <p:cNvPr id="277" name="Group 4">
            <a:extLst>
              <a:ext uri="{FF2B5EF4-FFF2-40B4-BE49-F238E27FC236}">
                <a16:creationId xmlns:a16="http://schemas.microsoft.com/office/drawing/2014/main" id="{5E316494-3F45-4097-AB0C-551BCD6EF346}"/>
              </a:ext>
            </a:extLst>
          </p:cNvPr>
          <p:cNvGrpSpPr>
            <a:grpSpLocks noChangeAspect="1"/>
          </p:cNvGrpSpPr>
          <p:nvPr/>
        </p:nvGrpSpPr>
        <p:grpSpPr bwMode="gray">
          <a:xfrm>
            <a:off x="3877551" y="1003056"/>
            <a:ext cx="557539" cy="568284"/>
            <a:chOff x="4440" y="68"/>
            <a:chExt cx="935" cy="934"/>
          </a:xfrm>
          <a:solidFill>
            <a:schemeClr val="bg1"/>
          </a:solidFill>
        </p:grpSpPr>
        <p:sp>
          <p:nvSpPr>
            <p:cNvPr id="278" name="Freeform 5">
              <a:extLst>
                <a:ext uri="{FF2B5EF4-FFF2-40B4-BE49-F238E27FC236}">
                  <a16:creationId xmlns:a16="http://schemas.microsoft.com/office/drawing/2014/main" id="{8CF58023-54D2-47D2-B755-468E1CB54074}"/>
                </a:ext>
              </a:extLst>
            </p:cNvPr>
            <p:cNvSpPr>
              <a:spLocks noEditPoints="1"/>
            </p:cNvSpPr>
            <p:nvPr/>
          </p:nvSpPr>
          <p:spPr bwMode="gray">
            <a:xfrm>
              <a:off x="4440" y="68"/>
              <a:ext cx="935" cy="697"/>
            </a:xfrm>
            <a:custGeom>
              <a:avLst/>
              <a:gdLst>
                <a:gd name="T0" fmla="*/ 467 w 800"/>
                <a:gd name="T1" fmla="*/ 0 h 597"/>
                <a:gd name="T2" fmla="*/ 253 w 800"/>
                <a:gd name="T3" fmla="*/ 67 h 597"/>
                <a:gd name="T4" fmla="*/ 126 w 800"/>
                <a:gd name="T5" fmla="*/ 240 h 597"/>
                <a:gd name="T6" fmla="*/ 127 w 800"/>
                <a:gd name="T7" fmla="*/ 507 h 597"/>
                <a:gd name="T8" fmla="*/ 419 w 800"/>
                <a:gd name="T9" fmla="*/ 507 h 597"/>
                <a:gd name="T10" fmla="*/ 413 w 800"/>
                <a:gd name="T11" fmla="*/ 521 h 597"/>
                <a:gd name="T12" fmla="*/ 402 w 800"/>
                <a:gd name="T13" fmla="*/ 530 h 597"/>
                <a:gd name="T14" fmla="*/ 406 w 800"/>
                <a:gd name="T15" fmla="*/ 542 h 597"/>
                <a:gd name="T16" fmla="*/ 426 w 800"/>
                <a:gd name="T17" fmla="*/ 537 h 597"/>
                <a:gd name="T18" fmla="*/ 438 w 800"/>
                <a:gd name="T19" fmla="*/ 564 h 597"/>
                <a:gd name="T20" fmla="*/ 434 w 800"/>
                <a:gd name="T21" fmla="*/ 577 h 597"/>
                <a:gd name="T22" fmla="*/ 444 w 800"/>
                <a:gd name="T23" fmla="*/ 584 h 597"/>
                <a:gd name="T24" fmla="*/ 458 w 800"/>
                <a:gd name="T25" fmla="*/ 569 h 597"/>
                <a:gd name="T26" fmla="*/ 482 w 800"/>
                <a:gd name="T27" fmla="*/ 584 h 597"/>
                <a:gd name="T28" fmla="*/ 488 w 800"/>
                <a:gd name="T29" fmla="*/ 597 h 597"/>
                <a:gd name="T30" fmla="*/ 500 w 800"/>
                <a:gd name="T31" fmla="*/ 596 h 597"/>
                <a:gd name="T32" fmla="*/ 502 w 800"/>
                <a:gd name="T33" fmla="*/ 576 h 597"/>
                <a:gd name="T34" fmla="*/ 530 w 800"/>
                <a:gd name="T35" fmla="*/ 574 h 597"/>
                <a:gd name="T36" fmla="*/ 552 w 800"/>
                <a:gd name="T37" fmla="*/ 573 h 597"/>
                <a:gd name="T38" fmla="*/ 542 w 800"/>
                <a:gd name="T39" fmla="*/ 556 h 597"/>
                <a:gd name="T40" fmla="*/ 563 w 800"/>
                <a:gd name="T41" fmla="*/ 537 h 597"/>
                <a:gd name="T42" fmla="*/ 580 w 800"/>
                <a:gd name="T43" fmla="*/ 524 h 597"/>
                <a:gd name="T44" fmla="*/ 562 w 800"/>
                <a:gd name="T45" fmla="*/ 516 h 597"/>
                <a:gd name="T46" fmla="*/ 627 w 800"/>
                <a:gd name="T47" fmla="*/ 507 h 597"/>
                <a:gd name="T48" fmla="*/ 627 w 800"/>
                <a:gd name="T49" fmla="*/ 160 h 597"/>
                <a:gd name="T50" fmla="*/ 484 w 800"/>
                <a:gd name="T51" fmla="*/ 550 h 597"/>
                <a:gd name="T52" fmla="*/ 537 w 800"/>
                <a:gd name="T53" fmla="*/ 507 h 597"/>
                <a:gd name="T54" fmla="*/ 627 w 800"/>
                <a:gd name="T55" fmla="*/ 480 h 597"/>
                <a:gd name="T56" fmla="*/ 127 w 800"/>
                <a:gd name="T57" fmla="*/ 480 h 597"/>
                <a:gd name="T58" fmla="*/ 127 w 800"/>
                <a:gd name="T59" fmla="*/ 267 h 597"/>
                <a:gd name="T60" fmla="*/ 170 w 800"/>
                <a:gd name="T61" fmla="*/ 267 h 597"/>
                <a:gd name="T62" fmla="*/ 253 w 800"/>
                <a:gd name="T63" fmla="*/ 93 h 597"/>
                <a:gd name="T64" fmla="*/ 467 w 800"/>
                <a:gd name="T65" fmla="*/ 27 h 597"/>
                <a:gd name="T66" fmla="*/ 597 w 800"/>
                <a:gd name="T67" fmla="*/ 190 h 597"/>
                <a:gd name="T68" fmla="*/ 773 w 800"/>
                <a:gd name="T69" fmla="*/ 33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0" h="597">
                  <a:moveTo>
                    <a:pt x="627" y="160"/>
                  </a:moveTo>
                  <a:cubicBezTo>
                    <a:pt x="627" y="72"/>
                    <a:pt x="555" y="0"/>
                    <a:pt x="467" y="0"/>
                  </a:cubicBezTo>
                  <a:cubicBezTo>
                    <a:pt x="405" y="0"/>
                    <a:pt x="351" y="35"/>
                    <a:pt x="324" y="87"/>
                  </a:cubicBezTo>
                  <a:cubicBezTo>
                    <a:pt x="304" y="74"/>
                    <a:pt x="279" y="67"/>
                    <a:pt x="253" y="67"/>
                  </a:cubicBezTo>
                  <a:cubicBezTo>
                    <a:pt x="180" y="67"/>
                    <a:pt x="120" y="126"/>
                    <a:pt x="120" y="200"/>
                  </a:cubicBezTo>
                  <a:cubicBezTo>
                    <a:pt x="120" y="214"/>
                    <a:pt x="122" y="228"/>
                    <a:pt x="126" y="240"/>
                  </a:cubicBezTo>
                  <a:cubicBezTo>
                    <a:pt x="56" y="244"/>
                    <a:pt x="0" y="302"/>
                    <a:pt x="0" y="373"/>
                  </a:cubicBezTo>
                  <a:cubicBezTo>
                    <a:pt x="0" y="445"/>
                    <a:pt x="56" y="503"/>
                    <a:pt x="127" y="507"/>
                  </a:cubicBezTo>
                  <a:cubicBezTo>
                    <a:pt x="133" y="507"/>
                    <a:pt x="133" y="507"/>
                    <a:pt x="133" y="507"/>
                  </a:cubicBezTo>
                  <a:cubicBezTo>
                    <a:pt x="419" y="507"/>
                    <a:pt x="419" y="507"/>
                    <a:pt x="419" y="507"/>
                  </a:cubicBezTo>
                  <a:cubicBezTo>
                    <a:pt x="419" y="511"/>
                    <a:pt x="419" y="515"/>
                    <a:pt x="420" y="519"/>
                  </a:cubicBezTo>
                  <a:cubicBezTo>
                    <a:pt x="413" y="521"/>
                    <a:pt x="413" y="521"/>
                    <a:pt x="413" y="521"/>
                  </a:cubicBezTo>
                  <a:cubicBezTo>
                    <a:pt x="402" y="528"/>
                    <a:pt x="402" y="528"/>
                    <a:pt x="402" y="528"/>
                  </a:cubicBezTo>
                  <a:cubicBezTo>
                    <a:pt x="402" y="528"/>
                    <a:pt x="402" y="529"/>
                    <a:pt x="402" y="530"/>
                  </a:cubicBezTo>
                  <a:cubicBezTo>
                    <a:pt x="406" y="540"/>
                    <a:pt x="406" y="540"/>
                    <a:pt x="406" y="540"/>
                  </a:cubicBezTo>
                  <a:cubicBezTo>
                    <a:pt x="406" y="542"/>
                    <a:pt x="406" y="542"/>
                    <a:pt x="406" y="542"/>
                  </a:cubicBezTo>
                  <a:cubicBezTo>
                    <a:pt x="420" y="540"/>
                    <a:pt x="420" y="540"/>
                    <a:pt x="420" y="540"/>
                  </a:cubicBezTo>
                  <a:cubicBezTo>
                    <a:pt x="426" y="537"/>
                    <a:pt x="426" y="537"/>
                    <a:pt x="426" y="537"/>
                  </a:cubicBezTo>
                  <a:cubicBezTo>
                    <a:pt x="430" y="545"/>
                    <a:pt x="435" y="552"/>
                    <a:pt x="442" y="558"/>
                  </a:cubicBezTo>
                  <a:cubicBezTo>
                    <a:pt x="438" y="564"/>
                    <a:pt x="438" y="564"/>
                    <a:pt x="438" y="564"/>
                  </a:cubicBezTo>
                  <a:cubicBezTo>
                    <a:pt x="432" y="576"/>
                    <a:pt x="432" y="576"/>
                    <a:pt x="432" y="576"/>
                  </a:cubicBezTo>
                  <a:cubicBezTo>
                    <a:pt x="433" y="576"/>
                    <a:pt x="433" y="577"/>
                    <a:pt x="434" y="577"/>
                  </a:cubicBezTo>
                  <a:cubicBezTo>
                    <a:pt x="442" y="583"/>
                    <a:pt x="442" y="583"/>
                    <a:pt x="442" y="583"/>
                  </a:cubicBezTo>
                  <a:cubicBezTo>
                    <a:pt x="443" y="583"/>
                    <a:pt x="444" y="584"/>
                    <a:pt x="444" y="584"/>
                  </a:cubicBezTo>
                  <a:cubicBezTo>
                    <a:pt x="454" y="575"/>
                    <a:pt x="454" y="575"/>
                    <a:pt x="454" y="575"/>
                  </a:cubicBezTo>
                  <a:cubicBezTo>
                    <a:pt x="458" y="569"/>
                    <a:pt x="458" y="569"/>
                    <a:pt x="458" y="569"/>
                  </a:cubicBezTo>
                  <a:cubicBezTo>
                    <a:pt x="465" y="573"/>
                    <a:pt x="473" y="575"/>
                    <a:pt x="482" y="576"/>
                  </a:cubicBezTo>
                  <a:cubicBezTo>
                    <a:pt x="482" y="584"/>
                    <a:pt x="482" y="584"/>
                    <a:pt x="482" y="584"/>
                  </a:cubicBezTo>
                  <a:cubicBezTo>
                    <a:pt x="485" y="597"/>
                    <a:pt x="485" y="597"/>
                    <a:pt x="485" y="597"/>
                  </a:cubicBezTo>
                  <a:cubicBezTo>
                    <a:pt x="486" y="597"/>
                    <a:pt x="487" y="597"/>
                    <a:pt x="488" y="597"/>
                  </a:cubicBezTo>
                  <a:cubicBezTo>
                    <a:pt x="496" y="597"/>
                    <a:pt x="496" y="597"/>
                    <a:pt x="496" y="597"/>
                  </a:cubicBezTo>
                  <a:cubicBezTo>
                    <a:pt x="497" y="596"/>
                    <a:pt x="499" y="596"/>
                    <a:pt x="500" y="596"/>
                  </a:cubicBezTo>
                  <a:cubicBezTo>
                    <a:pt x="502" y="583"/>
                    <a:pt x="502" y="583"/>
                    <a:pt x="502" y="583"/>
                  </a:cubicBezTo>
                  <a:cubicBezTo>
                    <a:pt x="502" y="576"/>
                    <a:pt x="502" y="576"/>
                    <a:pt x="502" y="576"/>
                  </a:cubicBezTo>
                  <a:cubicBezTo>
                    <a:pt x="510" y="575"/>
                    <a:pt x="519" y="572"/>
                    <a:pt x="526" y="568"/>
                  </a:cubicBezTo>
                  <a:cubicBezTo>
                    <a:pt x="530" y="574"/>
                    <a:pt x="530" y="574"/>
                    <a:pt x="530" y="574"/>
                  </a:cubicBezTo>
                  <a:cubicBezTo>
                    <a:pt x="540" y="582"/>
                    <a:pt x="540" y="582"/>
                    <a:pt x="540" y="582"/>
                  </a:cubicBezTo>
                  <a:cubicBezTo>
                    <a:pt x="544" y="580"/>
                    <a:pt x="548" y="577"/>
                    <a:pt x="552" y="573"/>
                  </a:cubicBezTo>
                  <a:cubicBezTo>
                    <a:pt x="546" y="562"/>
                    <a:pt x="546" y="562"/>
                    <a:pt x="546" y="562"/>
                  </a:cubicBezTo>
                  <a:cubicBezTo>
                    <a:pt x="542" y="556"/>
                    <a:pt x="542" y="556"/>
                    <a:pt x="542" y="556"/>
                  </a:cubicBezTo>
                  <a:cubicBezTo>
                    <a:pt x="548" y="550"/>
                    <a:pt x="553" y="543"/>
                    <a:pt x="556" y="535"/>
                  </a:cubicBezTo>
                  <a:cubicBezTo>
                    <a:pt x="563" y="537"/>
                    <a:pt x="563" y="537"/>
                    <a:pt x="563" y="537"/>
                  </a:cubicBezTo>
                  <a:cubicBezTo>
                    <a:pt x="576" y="539"/>
                    <a:pt x="576" y="539"/>
                    <a:pt x="576" y="539"/>
                  </a:cubicBezTo>
                  <a:cubicBezTo>
                    <a:pt x="578" y="534"/>
                    <a:pt x="579" y="529"/>
                    <a:pt x="580" y="524"/>
                  </a:cubicBezTo>
                  <a:cubicBezTo>
                    <a:pt x="569" y="518"/>
                    <a:pt x="569" y="518"/>
                    <a:pt x="569" y="518"/>
                  </a:cubicBezTo>
                  <a:cubicBezTo>
                    <a:pt x="562" y="516"/>
                    <a:pt x="562" y="516"/>
                    <a:pt x="562" y="516"/>
                  </a:cubicBezTo>
                  <a:cubicBezTo>
                    <a:pt x="563" y="513"/>
                    <a:pt x="563" y="510"/>
                    <a:pt x="563" y="507"/>
                  </a:cubicBezTo>
                  <a:cubicBezTo>
                    <a:pt x="627" y="507"/>
                    <a:pt x="627" y="507"/>
                    <a:pt x="627" y="507"/>
                  </a:cubicBezTo>
                  <a:cubicBezTo>
                    <a:pt x="722" y="507"/>
                    <a:pt x="800" y="429"/>
                    <a:pt x="800" y="333"/>
                  </a:cubicBezTo>
                  <a:cubicBezTo>
                    <a:pt x="800" y="238"/>
                    <a:pt x="722" y="160"/>
                    <a:pt x="627" y="160"/>
                  </a:cubicBezTo>
                  <a:close/>
                  <a:moveTo>
                    <a:pt x="536" y="512"/>
                  </a:moveTo>
                  <a:cubicBezTo>
                    <a:pt x="532" y="537"/>
                    <a:pt x="509" y="554"/>
                    <a:pt x="484" y="550"/>
                  </a:cubicBezTo>
                  <a:cubicBezTo>
                    <a:pt x="462" y="547"/>
                    <a:pt x="446" y="528"/>
                    <a:pt x="445" y="507"/>
                  </a:cubicBezTo>
                  <a:cubicBezTo>
                    <a:pt x="537" y="507"/>
                    <a:pt x="537" y="507"/>
                    <a:pt x="537" y="507"/>
                  </a:cubicBezTo>
                  <a:cubicBezTo>
                    <a:pt x="537" y="508"/>
                    <a:pt x="536" y="510"/>
                    <a:pt x="536" y="512"/>
                  </a:cubicBezTo>
                  <a:close/>
                  <a:moveTo>
                    <a:pt x="627" y="480"/>
                  </a:moveTo>
                  <a:cubicBezTo>
                    <a:pt x="133" y="480"/>
                    <a:pt x="133" y="480"/>
                    <a:pt x="133" y="480"/>
                  </a:cubicBezTo>
                  <a:cubicBezTo>
                    <a:pt x="127" y="480"/>
                    <a:pt x="127" y="480"/>
                    <a:pt x="127" y="480"/>
                  </a:cubicBezTo>
                  <a:cubicBezTo>
                    <a:pt x="71" y="476"/>
                    <a:pt x="27" y="430"/>
                    <a:pt x="27" y="373"/>
                  </a:cubicBezTo>
                  <a:cubicBezTo>
                    <a:pt x="27" y="317"/>
                    <a:pt x="71" y="270"/>
                    <a:pt x="127" y="267"/>
                  </a:cubicBezTo>
                  <a:cubicBezTo>
                    <a:pt x="133" y="267"/>
                    <a:pt x="133" y="267"/>
                    <a:pt x="133" y="267"/>
                  </a:cubicBezTo>
                  <a:cubicBezTo>
                    <a:pt x="170" y="267"/>
                    <a:pt x="170" y="267"/>
                    <a:pt x="170" y="267"/>
                  </a:cubicBezTo>
                  <a:cubicBezTo>
                    <a:pt x="155" y="248"/>
                    <a:pt x="147" y="225"/>
                    <a:pt x="147" y="200"/>
                  </a:cubicBezTo>
                  <a:cubicBezTo>
                    <a:pt x="147" y="141"/>
                    <a:pt x="194" y="93"/>
                    <a:pt x="253" y="93"/>
                  </a:cubicBezTo>
                  <a:cubicBezTo>
                    <a:pt x="287" y="93"/>
                    <a:pt x="317" y="109"/>
                    <a:pt x="336" y="133"/>
                  </a:cubicBezTo>
                  <a:cubicBezTo>
                    <a:pt x="349" y="72"/>
                    <a:pt x="402" y="27"/>
                    <a:pt x="467" y="27"/>
                  </a:cubicBezTo>
                  <a:cubicBezTo>
                    <a:pt x="540" y="27"/>
                    <a:pt x="600" y="86"/>
                    <a:pt x="600" y="160"/>
                  </a:cubicBezTo>
                  <a:cubicBezTo>
                    <a:pt x="600" y="170"/>
                    <a:pt x="599" y="180"/>
                    <a:pt x="597" y="190"/>
                  </a:cubicBezTo>
                  <a:cubicBezTo>
                    <a:pt x="606" y="188"/>
                    <a:pt x="616" y="187"/>
                    <a:pt x="627" y="187"/>
                  </a:cubicBezTo>
                  <a:cubicBezTo>
                    <a:pt x="708" y="187"/>
                    <a:pt x="773" y="252"/>
                    <a:pt x="773" y="333"/>
                  </a:cubicBezTo>
                  <a:cubicBezTo>
                    <a:pt x="773" y="414"/>
                    <a:pt x="708" y="480"/>
                    <a:pt x="627" y="4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sp>
          <p:nvSpPr>
            <p:cNvPr id="279" name="Freeform 6">
              <a:extLst>
                <a:ext uri="{FF2B5EF4-FFF2-40B4-BE49-F238E27FC236}">
                  <a16:creationId xmlns:a16="http://schemas.microsoft.com/office/drawing/2014/main" id="{21A82F2E-97C8-4208-8E1A-5D35FF97079F}"/>
                </a:ext>
              </a:extLst>
            </p:cNvPr>
            <p:cNvSpPr>
              <a:spLocks noEditPoints="1"/>
            </p:cNvSpPr>
            <p:nvPr/>
          </p:nvSpPr>
          <p:spPr bwMode="gray">
            <a:xfrm>
              <a:off x="4738" y="745"/>
              <a:ext cx="193" cy="192"/>
            </a:xfrm>
            <a:custGeom>
              <a:avLst/>
              <a:gdLst>
                <a:gd name="T0" fmla="*/ 75 w 165"/>
                <a:gd name="T1" fmla="*/ 4 h 164"/>
                <a:gd name="T2" fmla="*/ 4 w 165"/>
                <a:gd name="T3" fmla="*/ 89 h 164"/>
                <a:gd name="T4" fmla="*/ 89 w 165"/>
                <a:gd name="T5" fmla="*/ 161 h 164"/>
                <a:gd name="T6" fmla="*/ 161 w 165"/>
                <a:gd name="T7" fmla="*/ 75 h 164"/>
                <a:gd name="T8" fmla="*/ 75 w 165"/>
                <a:gd name="T9" fmla="*/ 4 h 164"/>
                <a:gd name="T10" fmla="*/ 82 w 165"/>
                <a:gd name="T11" fmla="*/ 105 h 164"/>
                <a:gd name="T12" fmla="*/ 59 w 165"/>
                <a:gd name="T13" fmla="*/ 82 h 164"/>
                <a:gd name="T14" fmla="*/ 82 w 165"/>
                <a:gd name="T15" fmla="*/ 59 h 164"/>
                <a:gd name="T16" fmla="*/ 105 w 165"/>
                <a:gd name="T17" fmla="*/ 82 h 164"/>
                <a:gd name="T18" fmla="*/ 82 w 165"/>
                <a:gd name="T19" fmla="*/ 10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4">
                  <a:moveTo>
                    <a:pt x="75" y="4"/>
                  </a:moveTo>
                  <a:cubicBezTo>
                    <a:pt x="32" y="8"/>
                    <a:pt x="0" y="46"/>
                    <a:pt x="4" y="89"/>
                  </a:cubicBezTo>
                  <a:cubicBezTo>
                    <a:pt x="8" y="132"/>
                    <a:pt x="46" y="164"/>
                    <a:pt x="89" y="161"/>
                  </a:cubicBezTo>
                  <a:cubicBezTo>
                    <a:pt x="132" y="157"/>
                    <a:pt x="165" y="119"/>
                    <a:pt x="161" y="75"/>
                  </a:cubicBezTo>
                  <a:cubicBezTo>
                    <a:pt x="157" y="32"/>
                    <a:pt x="119" y="0"/>
                    <a:pt x="75" y="4"/>
                  </a:cubicBezTo>
                  <a:close/>
                  <a:moveTo>
                    <a:pt x="82" y="105"/>
                  </a:moveTo>
                  <a:cubicBezTo>
                    <a:pt x="70" y="105"/>
                    <a:pt x="59" y="95"/>
                    <a:pt x="59" y="82"/>
                  </a:cubicBezTo>
                  <a:cubicBezTo>
                    <a:pt x="59" y="70"/>
                    <a:pt x="70" y="59"/>
                    <a:pt x="82" y="59"/>
                  </a:cubicBezTo>
                  <a:cubicBezTo>
                    <a:pt x="95" y="59"/>
                    <a:pt x="105" y="70"/>
                    <a:pt x="105" y="82"/>
                  </a:cubicBezTo>
                  <a:cubicBezTo>
                    <a:pt x="105" y="95"/>
                    <a:pt x="95" y="105"/>
                    <a:pt x="82"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sp>
          <p:nvSpPr>
            <p:cNvPr id="280" name="Freeform 7">
              <a:extLst>
                <a:ext uri="{FF2B5EF4-FFF2-40B4-BE49-F238E27FC236}">
                  <a16:creationId xmlns:a16="http://schemas.microsoft.com/office/drawing/2014/main" id="{90A76683-078E-4407-9E5E-427A4F3494EF}"/>
                </a:ext>
              </a:extLst>
            </p:cNvPr>
            <p:cNvSpPr>
              <a:spLocks noEditPoints="1"/>
            </p:cNvSpPr>
            <p:nvPr/>
          </p:nvSpPr>
          <p:spPr bwMode="gray">
            <a:xfrm>
              <a:off x="4674" y="681"/>
              <a:ext cx="320" cy="321"/>
            </a:xfrm>
            <a:custGeom>
              <a:avLst/>
              <a:gdLst>
                <a:gd name="T0" fmla="*/ 255 w 274"/>
                <a:gd name="T1" fmla="*/ 130 h 275"/>
                <a:gd name="T2" fmla="*/ 273 w 274"/>
                <a:gd name="T3" fmla="*/ 116 h 275"/>
                <a:gd name="T4" fmla="*/ 261 w 274"/>
                <a:gd name="T5" fmla="*/ 102 h 275"/>
                <a:gd name="T6" fmla="*/ 255 w 274"/>
                <a:gd name="T7" fmla="*/ 85 h 275"/>
                <a:gd name="T8" fmla="*/ 255 w 274"/>
                <a:gd name="T9" fmla="*/ 66 h 275"/>
                <a:gd name="T10" fmla="*/ 232 w 274"/>
                <a:gd name="T11" fmla="*/ 67 h 275"/>
                <a:gd name="T12" fmla="*/ 233 w 274"/>
                <a:gd name="T13" fmla="*/ 38 h 275"/>
                <a:gd name="T14" fmla="*/ 218 w 274"/>
                <a:gd name="T15" fmla="*/ 26 h 275"/>
                <a:gd name="T16" fmla="*/ 190 w 274"/>
                <a:gd name="T17" fmla="*/ 31 h 275"/>
                <a:gd name="T18" fmla="*/ 187 w 274"/>
                <a:gd name="T19" fmla="*/ 9 h 275"/>
                <a:gd name="T20" fmla="*/ 169 w 274"/>
                <a:gd name="T21" fmla="*/ 13 h 275"/>
                <a:gd name="T22" fmla="*/ 150 w 274"/>
                <a:gd name="T23" fmla="*/ 9 h 275"/>
                <a:gd name="T24" fmla="*/ 136 w 274"/>
                <a:gd name="T25" fmla="*/ 0 h 275"/>
                <a:gd name="T26" fmla="*/ 124 w 274"/>
                <a:gd name="T27" fmla="*/ 20 h 275"/>
                <a:gd name="T28" fmla="*/ 100 w 274"/>
                <a:gd name="T29" fmla="*/ 5 h 275"/>
                <a:gd name="T30" fmla="*/ 81 w 274"/>
                <a:gd name="T31" fmla="*/ 12 h 275"/>
                <a:gd name="T32" fmla="*/ 72 w 274"/>
                <a:gd name="T33" fmla="*/ 39 h 275"/>
                <a:gd name="T34" fmla="*/ 49 w 274"/>
                <a:gd name="T35" fmla="*/ 31 h 275"/>
                <a:gd name="T36" fmla="*/ 45 w 274"/>
                <a:gd name="T37" fmla="*/ 48 h 275"/>
                <a:gd name="T38" fmla="*/ 33 w 274"/>
                <a:gd name="T39" fmla="*/ 62 h 275"/>
                <a:gd name="T40" fmla="*/ 17 w 274"/>
                <a:gd name="T41" fmla="*/ 70 h 275"/>
                <a:gd name="T42" fmla="*/ 29 w 274"/>
                <a:gd name="T43" fmla="*/ 90 h 275"/>
                <a:gd name="T44" fmla="*/ 4 w 274"/>
                <a:gd name="T45" fmla="*/ 104 h 275"/>
                <a:gd name="T46" fmla="*/ 0 w 274"/>
                <a:gd name="T47" fmla="*/ 123 h 275"/>
                <a:gd name="T48" fmla="*/ 19 w 274"/>
                <a:gd name="T49" fmla="*/ 137 h 275"/>
                <a:gd name="T50" fmla="*/ 0 w 274"/>
                <a:gd name="T51" fmla="*/ 151 h 275"/>
                <a:gd name="T52" fmla="*/ 4 w 274"/>
                <a:gd name="T53" fmla="*/ 171 h 275"/>
                <a:gd name="T54" fmla="*/ 29 w 274"/>
                <a:gd name="T55" fmla="*/ 185 h 275"/>
                <a:gd name="T56" fmla="*/ 17 w 274"/>
                <a:gd name="T57" fmla="*/ 205 h 275"/>
                <a:gd name="T58" fmla="*/ 33 w 274"/>
                <a:gd name="T59" fmla="*/ 213 h 275"/>
                <a:gd name="T60" fmla="*/ 45 w 274"/>
                <a:gd name="T61" fmla="*/ 227 h 275"/>
                <a:gd name="T62" fmla="*/ 65 w 274"/>
                <a:gd name="T63" fmla="*/ 244 h 275"/>
                <a:gd name="T64" fmla="*/ 81 w 274"/>
                <a:gd name="T65" fmla="*/ 253 h 275"/>
                <a:gd name="T66" fmla="*/ 92 w 274"/>
                <a:gd name="T67" fmla="*/ 268 h 275"/>
                <a:gd name="T68" fmla="*/ 109 w 274"/>
                <a:gd name="T69" fmla="*/ 252 h 275"/>
                <a:gd name="T70" fmla="*/ 127 w 274"/>
                <a:gd name="T71" fmla="*/ 275 h 275"/>
                <a:gd name="T72" fmla="*/ 147 w 274"/>
                <a:gd name="T73" fmla="*/ 275 h 275"/>
                <a:gd name="T74" fmla="*/ 165 w 274"/>
                <a:gd name="T75" fmla="*/ 252 h 275"/>
                <a:gd name="T76" fmla="*/ 182 w 274"/>
                <a:gd name="T77" fmla="*/ 268 h 275"/>
                <a:gd name="T78" fmla="*/ 193 w 274"/>
                <a:gd name="T79" fmla="*/ 253 h 275"/>
                <a:gd name="T80" fmla="*/ 209 w 274"/>
                <a:gd name="T81" fmla="*/ 244 h 275"/>
                <a:gd name="T82" fmla="*/ 230 w 274"/>
                <a:gd name="T83" fmla="*/ 227 h 275"/>
                <a:gd name="T84" fmla="*/ 242 w 274"/>
                <a:gd name="T85" fmla="*/ 213 h 275"/>
                <a:gd name="T86" fmla="*/ 258 w 274"/>
                <a:gd name="T87" fmla="*/ 204 h 275"/>
                <a:gd name="T88" fmla="*/ 246 w 274"/>
                <a:gd name="T89" fmla="*/ 185 h 275"/>
                <a:gd name="T90" fmla="*/ 271 w 274"/>
                <a:gd name="T91" fmla="*/ 171 h 275"/>
                <a:gd name="T92" fmla="*/ 274 w 274"/>
                <a:gd name="T93" fmla="*/ 151 h 275"/>
                <a:gd name="T94" fmla="*/ 145 w 274"/>
                <a:gd name="T95" fmla="*/ 229 h 275"/>
                <a:gd name="T96" fmla="*/ 229 w 274"/>
                <a:gd name="T97" fmla="*/ 12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275">
                  <a:moveTo>
                    <a:pt x="255" y="145"/>
                  </a:moveTo>
                  <a:cubicBezTo>
                    <a:pt x="255" y="142"/>
                    <a:pt x="255" y="140"/>
                    <a:pt x="255" y="137"/>
                  </a:cubicBezTo>
                  <a:cubicBezTo>
                    <a:pt x="255" y="135"/>
                    <a:pt x="255" y="132"/>
                    <a:pt x="255" y="130"/>
                  </a:cubicBezTo>
                  <a:cubicBezTo>
                    <a:pt x="266" y="128"/>
                    <a:pt x="266" y="128"/>
                    <a:pt x="266" y="128"/>
                  </a:cubicBezTo>
                  <a:cubicBezTo>
                    <a:pt x="274" y="123"/>
                    <a:pt x="274" y="123"/>
                    <a:pt x="274" y="123"/>
                  </a:cubicBezTo>
                  <a:cubicBezTo>
                    <a:pt x="274" y="121"/>
                    <a:pt x="274" y="118"/>
                    <a:pt x="273" y="116"/>
                  </a:cubicBezTo>
                  <a:cubicBezTo>
                    <a:pt x="273" y="111"/>
                    <a:pt x="273" y="111"/>
                    <a:pt x="273" y="111"/>
                  </a:cubicBezTo>
                  <a:cubicBezTo>
                    <a:pt x="272" y="108"/>
                    <a:pt x="272" y="106"/>
                    <a:pt x="271" y="104"/>
                  </a:cubicBezTo>
                  <a:cubicBezTo>
                    <a:pt x="261" y="102"/>
                    <a:pt x="261" y="102"/>
                    <a:pt x="261" y="102"/>
                  </a:cubicBezTo>
                  <a:cubicBezTo>
                    <a:pt x="251" y="104"/>
                    <a:pt x="251" y="104"/>
                    <a:pt x="251" y="104"/>
                  </a:cubicBezTo>
                  <a:cubicBezTo>
                    <a:pt x="249" y="99"/>
                    <a:pt x="248" y="94"/>
                    <a:pt x="246" y="90"/>
                  </a:cubicBezTo>
                  <a:cubicBezTo>
                    <a:pt x="255" y="85"/>
                    <a:pt x="255" y="85"/>
                    <a:pt x="255" y="85"/>
                  </a:cubicBezTo>
                  <a:cubicBezTo>
                    <a:pt x="261" y="77"/>
                    <a:pt x="261" y="77"/>
                    <a:pt x="261" y="77"/>
                  </a:cubicBezTo>
                  <a:cubicBezTo>
                    <a:pt x="260" y="75"/>
                    <a:pt x="259" y="73"/>
                    <a:pt x="258" y="71"/>
                  </a:cubicBezTo>
                  <a:cubicBezTo>
                    <a:pt x="255" y="66"/>
                    <a:pt x="255" y="66"/>
                    <a:pt x="255" y="66"/>
                  </a:cubicBezTo>
                  <a:cubicBezTo>
                    <a:pt x="254" y="64"/>
                    <a:pt x="253" y="62"/>
                    <a:pt x="251" y="60"/>
                  </a:cubicBezTo>
                  <a:cubicBezTo>
                    <a:pt x="242" y="62"/>
                    <a:pt x="242" y="62"/>
                    <a:pt x="242" y="62"/>
                  </a:cubicBezTo>
                  <a:cubicBezTo>
                    <a:pt x="232" y="67"/>
                    <a:pt x="232" y="67"/>
                    <a:pt x="232" y="67"/>
                  </a:cubicBezTo>
                  <a:cubicBezTo>
                    <a:pt x="229" y="63"/>
                    <a:pt x="226" y="59"/>
                    <a:pt x="223" y="56"/>
                  </a:cubicBezTo>
                  <a:cubicBezTo>
                    <a:pt x="230" y="48"/>
                    <a:pt x="230" y="48"/>
                    <a:pt x="230" y="48"/>
                  </a:cubicBezTo>
                  <a:cubicBezTo>
                    <a:pt x="233" y="38"/>
                    <a:pt x="233" y="38"/>
                    <a:pt x="233" y="38"/>
                  </a:cubicBezTo>
                  <a:cubicBezTo>
                    <a:pt x="231" y="36"/>
                    <a:pt x="229" y="34"/>
                    <a:pt x="226" y="32"/>
                  </a:cubicBezTo>
                  <a:cubicBezTo>
                    <a:pt x="225" y="31"/>
                    <a:pt x="225" y="31"/>
                    <a:pt x="225" y="31"/>
                  </a:cubicBezTo>
                  <a:cubicBezTo>
                    <a:pt x="223" y="29"/>
                    <a:pt x="220" y="27"/>
                    <a:pt x="218" y="26"/>
                  </a:cubicBezTo>
                  <a:cubicBezTo>
                    <a:pt x="209" y="31"/>
                    <a:pt x="209" y="31"/>
                    <a:pt x="209" y="31"/>
                  </a:cubicBezTo>
                  <a:cubicBezTo>
                    <a:pt x="203" y="39"/>
                    <a:pt x="203" y="39"/>
                    <a:pt x="203" y="39"/>
                  </a:cubicBezTo>
                  <a:cubicBezTo>
                    <a:pt x="199" y="36"/>
                    <a:pt x="194" y="34"/>
                    <a:pt x="190" y="31"/>
                  </a:cubicBezTo>
                  <a:cubicBezTo>
                    <a:pt x="193" y="22"/>
                    <a:pt x="193" y="22"/>
                    <a:pt x="193" y="22"/>
                  </a:cubicBezTo>
                  <a:cubicBezTo>
                    <a:pt x="194" y="12"/>
                    <a:pt x="194" y="12"/>
                    <a:pt x="194" y="12"/>
                  </a:cubicBezTo>
                  <a:cubicBezTo>
                    <a:pt x="192" y="11"/>
                    <a:pt x="189" y="10"/>
                    <a:pt x="187" y="9"/>
                  </a:cubicBezTo>
                  <a:cubicBezTo>
                    <a:pt x="182" y="7"/>
                    <a:pt x="182" y="7"/>
                    <a:pt x="182" y="7"/>
                  </a:cubicBezTo>
                  <a:cubicBezTo>
                    <a:pt x="179" y="6"/>
                    <a:pt x="177" y="5"/>
                    <a:pt x="175" y="5"/>
                  </a:cubicBezTo>
                  <a:cubicBezTo>
                    <a:pt x="169" y="13"/>
                    <a:pt x="169" y="13"/>
                    <a:pt x="169" y="13"/>
                  </a:cubicBezTo>
                  <a:cubicBezTo>
                    <a:pt x="165" y="22"/>
                    <a:pt x="165" y="22"/>
                    <a:pt x="165" y="22"/>
                  </a:cubicBezTo>
                  <a:cubicBezTo>
                    <a:pt x="160" y="21"/>
                    <a:pt x="155" y="20"/>
                    <a:pt x="150" y="20"/>
                  </a:cubicBezTo>
                  <a:cubicBezTo>
                    <a:pt x="150" y="9"/>
                    <a:pt x="150" y="9"/>
                    <a:pt x="150" y="9"/>
                  </a:cubicBezTo>
                  <a:cubicBezTo>
                    <a:pt x="147" y="0"/>
                    <a:pt x="147" y="0"/>
                    <a:pt x="147" y="0"/>
                  </a:cubicBezTo>
                  <a:cubicBezTo>
                    <a:pt x="144" y="0"/>
                    <a:pt x="142" y="0"/>
                    <a:pt x="139" y="0"/>
                  </a:cubicBezTo>
                  <a:cubicBezTo>
                    <a:pt x="136" y="0"/>
                    <a:pt x="136" y="0"/>
                    <a:pt x="136" y="0"/>
                  </a:cubicBezTo>
                  <a:cubicBezTo>
                    <a:pt x="133" y="0"/>
                    <a:pt x="130" y="0"/>
                    <a:pt x="127" y="0"/>
                  </a:cubicBezTo>
                  <a:cubicBezTo>
                    <a:pt x="124" y="9"/>
                    <a:pt x="124" y="9"/>
                    <a:pt x="124" y="9"/>
                  </a:cubicBezTo>
                  <a:cubicBezTo>
                    <a:pt x="124" y="20"/>
                    <a:pt x="124" y="20"/>
                    <a:pt x="124" y="20"/>
                  </a:cubicBezTo>
                  <a:cubicBezTo>
                    <a:pt x="119" y="20"/>
                    <a:pt x="114" y="21"/>
                    <a:pt x="109" y="22"/>
                  </a:cubicBezTo>
                  <a:cubicBezTo>
                    <a:pt x="106" y="13"/>
                    <a:pt x="106" y="13"/>
                    <a:pt x="106" y="13"/>
                  </a:cubicBezTo>
                  <a:cubicBezTo>
                    <a:pt x="100" y="5"/>
                    <a:pt x="100" y="5"/>
                    <a:pt x="100" y="5"/>
                  </a:cubicBezTo>
                  <a:cubicBezTo>
                    <a:pt x="98" y="5"/>
                    <a:pt x="95" y="6"/>
                    <a:pt x="93" y="7"/>
                  </a:cubicBezTo>
                  <a:cubicBezTo>
                    <a:pt x="87" y="9"/>
                    <a:pt x="87" y="9"/>
                    <a:pt x="87" y="9"/>
                  </a:cubicBezTo>
                  <a:cubicBezTo>
                    <a:pt x="85" y="10"/>
                    <a:pt x="83" y="11"/>
                    <a:pt x="81" y="12"/>
                  </a:cubicBezTo>
                  <a:cubicBezTo>
                    <a:pt x="81" y="22"/>
                    <a:pt x="81" y="22"/>
                    <a:pt x="81" y="22"/>
                  </a:cubicBezTo>
                  <a:cubicBezTo>
                    <a:pt x="85" y="31"/>
                    <a:pt x="85" y="31"/>
                    <a:pt x="85" y="31"/>
                  </a:cubicBezTo>
                  <a:cubicBezTo>
                    <a:pt x="80" y="34"/>
                    <a:pt x="76" y="36"/>
                    <a:pt x="72" y="39"/>
                  </a:cubicBezTo>
                  <a:cubicBezTo>
                    <a:pt x="65" y="31"/>
                    <a:pt x="65" y="31"/>
                    <a:pt x="65" y="31"/>
                  </a:cubicBezTo>
                  <a:cubicBezTo>
                    <a:pt x="57" y="26"/>
                    <a:pt x="57" y="26"/>
                    <a:pt x="57" y="26"/>
                  </a:cubicBezTo>
                  <a:cubicBezTo>
                    <a:pt x="54" y="27"/>
                    <a:pt x="52" y="29"/>
                    <a:pt x="49" y="31"/>
                  </a:cubicBezTo>
                  <a:cubicBezTo>
                    <a:pt x="48" y="32"/>
                    <a:pt x="48" y="32"/>
                    <a:pt x="48" y="32"/>
                  </a:cubicBezTo>
                  <a:cubicBezTo>
                    <a:pt x="46" y="34"/>
                    <a:pt x="44" y="36"/>
                    <a:pt x="41" y="38"/>
                  </a:cubicBezTo>
                  <a:cubicBezTo>
                    <a:pt x="45" y="48"/>
                    <a:pt x="45" y="48"/>
                    <a:pt x="45" y="48"/>
                  </a:cubicBezTo>
                  <a:cubicBezTo>
                    <a:pt x="52" y="56"/>
                    <a:pt x="52" y="56"/>
                    <a:pt x="52" y="56"/>
                  </a:cubicBezTo>
                  <a:cubicBezTo>
                    <a:pt x="48" y="59"/>
                    <a:pt x="45" y="63"/>
                    <a:pt x="42" y="67"/>
                  </a:cubicBezTo>
                  <a:cubicBezTo>
                    <a:pt x="33" y="62"/>
                    <a:pt x="33" y="62"/>
                    <a:pt x="33" y="62"/>
                  </a:cubicBezTo>
                  <a:cubicBezTo>
                    <a:pt x="23" y="60"/>
                    <a:pt x="23" y="60"/>
                    <a:pt x="23" y="60"/>
                  </a:cubicBezTo>
                  <a:cubicBezTo>
                    <a:pt x="22" y="62"/>
                    <a:pt x="20" y="64"/>
                    <a:pt x="19" y="67"/>
                  </a:cubicBezTo>
                  <a:cubicBezTo>
                    <a:pt x="17" y="70"/>
                    <a:pt x="17" y="70"/>
                    <a:pt x="17" y="70"/>
                  </a:cubicBezTo>
                  <a:cubicBezTo>
                    <a:pt x="16" y="73"/>
                    <a:pt x="14" y="75"/>
                    <a:pt x="13" y="77"/>
                  </a:cubicBezTo>
                  <a:cubicBezTo>
                    <a:pt x="20" y="85"/>
                    <a:pt x="20" y="85"/>
                    <a:pt x="20" y="85"/>
                  </a:cubicBezTo>
                  <a:cubicBezTo>
                    <a:pt x="29" y="90"/>
                    <a:pt x="29" y="90"/>
                    <a:pt x="29" y="90"/>
                  </a:cubicBezTo>
                  <a:cubicBezTo>
                    <a:pt x="27" y="94"/>
                    <a:pt x="25" y="99"/>
                    <a:pt x="24" y="104"/>
                  </a:cubicBezTo>
                  <a:cubicBezTo>
                    <a:pt x="14" y="102"/>
                    <a:pt x="14" y="102"/>
                    <a:pt x="14" y="102"/>
                  </a:cubicBezTo>
                  <a:cubicBezTo>
                    <a:pt x="4" y="104"/>
                    <a:pt x="4" y="104"/>
                    <a:pt x="4" y="104"/>
                  </a:cubicBezTo>
                  <a:cubicBezTo>
                    <a:pt x="3" y="106"/>
                    <a:pt x="2" y="109"/>
                    <a:pt x="2" y="111"/>
                  </a:cubicBezTo>
                  <a:cubicBezTo>
                    <a:pt x="1" y="115"/>
                    <a:pt x="1" y="115"/>
                    <a:pt x="1" y="115"/>
                  </a:cubicBezTo>
                  <a:cubicBezTo>
                    <a:pt x="1" y="118"/>
                    <a:pt x="1" y="120"/>
                    <a:pt x="0" y="123"/>
                  </a:cubicBezTo>
                  <a:cubicBezTo>
                    <a:pt x="9" y="128"/>
                    <a:pt x="9" y="128"/>
                    <a:pt x="9" y="128"/>
                  </a:cubicBezTo>
                  <a:cubicBezTo>
                    <a:pt x="19" y="130"/>
                    <a:pt x="19" y="130"/>
                    <a:pt x="19" y="130"/>
                  </a:cubicBezTo>
                  <a:cubicBezTo>
                    <a:pt x="19" y="132"/>
                    <a:pt x="19" y="135"/>
                    <a:pt x="19" y="137"/>
                  </a:cubicBezTo>
                  <a:cubicBezTo>
                    <a:pt x="19" y="140"/>
                    <a:pt x="19" y="142"/>
                    <a:pt x="19" y="145"/>
                  </a:cubicBezTo>
                  <a:cubicBezTo>
                    <a:pt x="9" y="147"/>
                    <a:pt x="9" y="147"/>
                    <a:pt x="9" y="147"/>
                  </a:cubicBezTo>
                  <a:cubicBezTo>
                    <a:pt x="0" y="151"/>
                    <a:pt x="0" y="151"/>
                    <a:pt x="0" y="151"/>
                  </a:cubicBezTo>
                  <a:cubicBezTo>
                    <a:pt x="1" y="154"/>
                    <a:pt x="1" y="157"/>
                    <a:pt x="1" y="160"/>
                  </a:cubicBezTo>
                  <a:cubicBezTo>
                    <a:pt x="2" y="163"/>
                    <a:pt x="2" y="163"/>
                    <a:pt x="2" y="163"/>
                  </a:cubicBezTo>
                  <a:cubicBezTo>
                    <a:pt x="2" y="165"/>
                    <a:pt x="3" y="168"/>
                    <a:pt x="4" y="171"/>
                  </a:cubicBezTo>
                  <a:cubicBezTo>
                    <a:pt x="14" y="172"/>
                    <a:pt x="14" y="172"/>
                    <a:pt x="14" y="172"/>
                  </a:cubicBezTo>
                  <a:cubicBezTo>
                    <a:pt x="24" y="171"/>
                    <a:pt x="24" y="171"/>
                    <a:pt x="24" y="171"/>
                  </a:cubicBezTo>
                  <a:cubicBezTo>
                    <a:pt x="25" y="175"/>
                    <a:pt x="27" y="180"/>
                    <a:pt x="29" y="185"/>
                  </a:cubicBezTo>
                  <a:cubicBezTo>
                    <a:pt x="20" y="190"/>
                    <a:pt x="20" y="190"/>
                    <a:pt x="20" y="190"/>
                  </a:cubicBezTo>
                  <a:cubicBezTo>
                    <a:pt x="13" y="197"/>
                    <a:pt x="13" y="197"/>
                    <a:pt x="13" y="197"/>
                  </a:cubicBezTo>
                  <a:cubicBezTo>
                    <a:pt x="15" y="200"/>
                    <a:pt x="16" y="202"/>
                    <a:pt x="17" y="205"/>
                  </a:cubicBezTo>
                  <a:cubicBezTo>
                    <a:pt x="19" y="207"/>
                    <a:pt x="19" y="207"/>
                    <a:pt x="19" y="207"/>
                  </a:cubicBezTo>
                  <a:cubicBezTo>
                    <a:pt x="20" y="210"/>
                    <a:pt x="22" y="212"/>
                    <a:pt x="23" y="215"/>
                  </a:cubicBezTo>
                  <a:cubicBezTo>
                    <a:pt x="33" y="213"/>
                    <a:pt x="33" y="213"/>
                    <a:pt x="33" y="213"/>
                  </a:cubicBezTo>
                  <a:cubicBezTo>
                    <a:pt x="42" y="207"/>
                    <a:pt x="42" y="207"/>
                    <a:pt x="42" y="207"/>
                  </a:cubicBezTo>
                  <a:cubicBezTo>
                    <a:pt x="45" y="211"/>
                    <a:pt x="48" y="215"/>
                    <a:pt x="52" y="219"/>
                  </a:cubicBezTo>
                  <a:cubicBezTo>
                    <a:pt x="45" y="227"/>
                    <a:pt x="45" y="227"/>
                    <a:pt x="45" y="227"/>
                  </a:cubicBezTo>
                  <a:cubicBezTo>
                    <a:pt x="41" y="236"/>
                    <a:pt x="41" y="236"/>
                    <a:pt x="41" y="236"/>
                  </a:cubicBezTo>
                  <a:cubicBezTo>
                    <a:pt x="46" y="241"/>
                    <a:pt x="51" y="245"/>
                    <a:pt x="57" y="249"/>
                  </a:cubicBezTo>
                  <a:cubicBezTo>
                    <a:pt x="65" y="244"/>
                    <a:pt x="65" y="244"/>
                    <a:pt x="65" y="244"/>
                  </a:cubicBezTo>
                  <a:cubicBezTo>
                    <a:pt x="72" y="236"/>
                    <a:pt x="72" y="236"/>
                    <a:pt x="72" y="236"/>
                  </a:cubicBezTo>
                  <a:cubicBezTo>
                    <a:pt x="76" y="238"/>
                    <a:pt x="80" y="241"/>
                    <a:pt x="85" y="243"/>
                  </a:cubicBezTo>
                  <a:cubicBezTo>
                    <a:pt x="81" y="253"/>
                    <a:pt x="81" y="253"/>
                    <a:pt x="81" y="253"/>
                  </a:cubicBezTo>
                  <a:cubicBezTo>
                    <a:pt x="81" y="263"/>
                    <a:pt x="81" y="263"/>
                    <a:pt x="81" y="263"/>
                  </a:cubicBezTo>
                  <a:cubicBezTo>
                    <a:pt x="83" y="264"/>
                    <a:pt x="86" y="265"/>
                    <a:pt x="88" y="266"/>
                  </a:cubicBezTo>
                  <a:cubicBezTo>
                    <a:pt x="92" y="268"/>
                    <a:pt x="92" y="268"/>
                    <a:pt x="92" y="268"/>
                  </a:cubicBezTo>
                  <a:cubicBezTo>
                    <a:pt x="95" y="268"/>
                    <a:pt x="97" y="269"/>
                    <a:pt x="100" y="270"/>
                  </a:cubicBezTo>
                  <a:cubicBezTo>
                    <a:pt x="106" y="262"/>
                    <a:pt x="106" y="262"/>
                    <a:pt x="106" y="262"/>
                  </a:cubicBezTo>
                  <a:cubicBezTo>
                    <a:pt x="109" y="252"/>
                    <a:pt x="109" y="252"/>
                    <a:pt x="109" y="252"/>
                  </a:cubicBezTo>
                  <a:cubicBezTo>
                    <a:pt x="114" y="253"/>
                    <a:pt x="119" y="254"/>
                    <a:pt x="124" y="255"/>
                  </a:cubicBezTo>
                  <a:cubicBezTo>
                    <a:pt x="124" y="265"/>
                    <a:pt x="124" y="265"/>
                    <a:pt x="124" y="265"/>
                  </a:cubicBezTo>
                  <a:cubicBezTo>
                    <a:pt x="127" y="275"/>
                    <a:pt x="127" y="275"/>
                    <a:pt x="127" y="275"/>
                  </a:cubicBezTo>
                  <a:cubicBezTo>
                    <a:pt x="130" y="275"/>
                    <a:pt x="134" y="275"/>
                    <a:pt x="137" y="275"/>
                  </a:cubicBezTo>
                  <a:cubicBezTo>
                    <a:pt x="138" y="275"/>
                    <a:pt x="138" y="275"/>
                    <a:pt x="138" y="275"/>
                  </a:cubicBezTo>
                  <a:cubicBezTo>
                    <a:pt x="141" y="275"/>
                    <a:pt x="144" y="275"/>
                    <a:pt x="147" y="275"/>
                  </a:cubicBezTo>
                  <a:cubicBezTo>
                    <a:pt x="150" y="265"/>
                    <a:pt x="150" y="265"/>
                    <a:pt x="150" y="265"/>
                  </a:cubicBezTo>
                  <a:cubicBezTo>
                    <a:pt x="150" y="255"/>
                    <a:pt x="150" y="255"/>
                    <a:pt x="150" y="255"/>
                  </a:cubicBezTo>
                  <a:cubicBezTo>
                    <a:pt x="155" y="254"/>
                    <a:pt x="160" y="253"/>
                    <a:pt x="165" y="252"/>
                  </a:cubicBezTo>
                  <a:cubicBezTo>
                    <a:pt x="169" y="262"/>
                    <a:pt x="169" y="262"/>
                    <a:pt x="169" y="262"/>
                  </a:cubicBezTo>
                  <a:cubicBezTo>
                    <a:pt x="175" y="270"/>
                    <a:pt x="175" y="270"/>
                    <a:pt x="175" y="270"/>
                  </a:cubicBezTo>
                  <a:cubicBezTo>
                    <a:pt x="177" y="269"/>
                    <a:pt x="180" y="268"/>
                    <a:pt x="182" y="268"/>
                  </a:cubicBezTo>
                  <a:cubicBezTo>
                    <a:pt x="187" y="266"/>
                    <a:pt x="187" y="266"/>
                    <a:pt x="187" y="266"/>
                  </a:cubicBezTo>
                  <a:cubicBezTo>
                    <a:pt x="189" y="265"/>
                    <a:pt x="191" y="264"/>
                    <a:pt x="194" y="263"/>
                  </a:cubicBezTo>
                  <a:cubicBezTo>
                    <a:pt x="193" y="253"/>
                    <a:pt x="193" y="253"/>
                    <a:pt x="193" y="253"/>
                  </a:cubicBezTo>
                  <a:cubicBezTo>
                    <a:pt x="190" y="243"/>
                    <a:pt x="190" y="243"/>
                    <a:pt x="190" y="243"/>
                  </a:cubicBezTo>
                  <a:cubicBezTo>
                    <a:pt x="194" y="241"/>
                    <a:pt x="199" y="238"/>
                    <a:pt x="203" y="236"/>
                  </a:cubicBezTo>
                  <a:cubicBezTo>
                    <a:pt x="209" y="244"/>
                    <a:pt x="209" y="244"/>
                    <a:pt x="209" y="244"/>
                  </a:cubicBezTo>
                  <a:cubicBezTo>
                    <a:pt x="218" y="249"/>
                    <a:pt x="218" y="249"/>
                    <a:pt x="218" y="249"/>
                  </a:cubicBezTo>
                  <a:cubicBezTo>
                    <a:pt x="223" y="245"/>
                    <a:pt x="229" y="241"/>
                    <a:pt x="233" y="236"/>
                  </a:cubicBezTo>
                  <a:cubicBezTo>
                    <a:pt x="230" y="227"/>
                    <a:pt x="230" y="227"/>
                    <a:pt x="230" y="227"/>
                  </a:cubicBezTo>
                  <a:cubicBezTo>
                    <a:pt x="223" y="219"/>
                    <a:pt x="223" y="219"/>
                    <a:pt x="223" y="219"/>
                  </a:cubicBezTo>
                  <a:cubicBezTo>
                    <a:pt x="226" y="215"/>
                    <a:pt x="229" y="211"/>
                    <a:pt x="232" y="207"/>
                  </a:cubicBezTo>
                  <a:cubicBezTo>
                    <a:pt x="242" y="213"/>
                    <a:pt x="242" y="213"/>
                    <a:pt x="242" y="213"/>
                  </a:cubicBezTo>
                  <a:cubicBezTo>
                    <a:pt x="251" y="215"/>
                    <a:pt x="251" y="215"/>
                    <a:pt x="251" y="215"/>
                  </a:cubicBezTo>
                  <a:cubicBezTo>
                    <a:pt x="253" y="212"/>
                    <a:pt x="254" y="210"/>
                    <a:pt x="256" y="208"/>
                  </a:cubicBezTo>
                  <a:cubicBezTo>
                    <a:pt x="258" y="204"/>
                    <a:pt x="258" y="204"/>
                    <a:pt x="258" y="204"/>
                  </a:cubicBezTo>
                  <a:cubicBezTo>
                    <a:pt x="259" y="202"/>
                    <a:pt x="260" y="200"/>
                    <a:pt x="261" y="197"/>
                  </a:cubicBezTo>
                  <a:cubicBezTo>
                    <a:pt x="255" y="190"/>
                    <a:pt x="255" y="190"/>
                    <a:pt x="255" y="190"/>
                  </a:cubicBezTo>
                  <a:cubicBezTo>
                    <a:pt x="246" y="185"/>
                    <a:pt x="246" y="185"/>
                    <a:pt x="246" y="185"/>
                  </a:cubicBezTo>
                  <a:cubicBezTo>
                    <a:pt x="248" y="180"/>
                    <a:pt x="249" y="175"/>
                    <a:pt x="251" y="171"/>
                  </a:cubicBezTo>
                  <a:cubicBezTo>
                    <a:pt x="261" y="172"/>
                    <a:pt x="261" y="172"/>
                    <a:pt x="261" y="172"/>
                  </a:cubicBezTo>
                  <a:cubicBezTo>
                    <a:pt x="271" y="171"/>
                    <a:pt x="271" y="171"/>
                    <a:pt x="271" y="171"/>
                  </a:cubicBezTo>
                  <a:cubicBezTo>
                    <a:pt x="272" y="169"/>
                    <a:pt x="272" y="166"/>
                    <a:pt x="273" y="164"/>
                  </a:cubicBezTo>
                  <a:cubicBezTo>
                    <a:pt x="273" y="159"/>
                    <a:pt x="273" y="159"/>
                    <a:pt x="273" y="159"/>
                  </a:cubicBezTo>
                  <a:cubicBezTo>
                    <a:pt x="274" y="156"/>
                    <a:pt x="274" y="154"/>
                    <a:pt x="274" y="151"/>
                  </a:cubicBezTo>
                  <a:cubicBezTo>
                    <a:pt x="266" y="147"/>
                    <a:pt x="266" y="147"/>
                    <a:pt x="266" y="147"/>
                  </a:cubicBezTo>
                  <a:lnTo>
                    <a:pt x="255" y="145"/>
                  </a:lnTo>
                  <a:close/>
                  <a:moveTo>
                    <a:pt x="145" y="229"/>
                  </a:moveTo>
                  <a:cubicBezTo>
                    <a:pt x="95" y="233"/>
                    <a:pt x="50" y="196"/>
                    <a:pt x="46" y="145"/>
                  </a:cubicBezTo>
                  <a:cubicBezTo>
                    <a:pt x="41" y="95"/>
                    <a:pt x="79" y="50"/>
                    <a:pt x="129" y="46"/>
                  </a:cubicBezTo>
                  <a:cubicBezTo>
                    <a:pt x="180" y="41"/>
                    <a:pt x="224" y="79"/>
                    <a:pt x="229" y="129"/>
                  </a:cubicBezTo>
                  <a:cubicBezTo>
                    <a:pt x="233" y="180"/>
                    <a:pt x="196" y="224"/>
                    <a:pt x="14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grpSp>
      <p:sp>
        <p:nvSpPr>
          <p:cNvPr id="281" name="Freeform 21">
            <a:extLst>
              <a:ext uri="{FF2B5EF4-FFF2-40B4-BE49-F238E27FC236}">
                <a16:creationId xmlns:a16="http://schemas.microsoft.com/office/drawing/2014/main" id="{9F1D4FEA-B938-4F50-8BBD-D4967DB43239}"/>
              </a:ext>
            </a:extLst>
          </p:cNvPr>
          <p:cNvSpPr>
            <a:spLocks noChangeAspect="1" noEditPoints="1"/>
          </p:cNvSpPr>
          <p:nvPr/>
        </p:nvSpPr>
        <p:spPr bwMode="gray">
          <a:xfrm>
            <a:off x="5949419" y="981196"/>
            <a:ext cx="470401" cy="550459"/>
          </a:xfrm>
          <a:custGeom>
            <a:avLst/>
            <a:gdLst>
              <a:gd name="T0" fmla="*/ 1956 w 2096"/>
              <a:gd name="T1" fmla="*/ 428 h 2400"/>
              <a:gd name="T2" fmla="*/ 1956 w 2096"/>
              <a:gd name="T3" fmla="*/ 410 h 2400"/>
              <a:gd name="T4" fmla="*/ 1048 w 2096"/>
              <a:gd name="T5" fmla="*/ 158 h 2400"/>
              <a:gd name="T6" fmla="*/ 141 w 2096"/>
              <a:gd name="T7" fmla="*/ 410 h 2400"/>
              <a:gd name="T8" fmla="*/ 140 w 2096"/>
              <a:gd name="T9" fmla="*/ 465 h 2400"/>
              <a:gd name="T10" fmla="*/ 1048 w 2096"/>
              <a:gd name="T11" fmla="*/ 2242 h 2400"/>
              <a:gd name="T12" fmla="*/ 1956 w 2096"/>
              <a:gd name="T13" fmla="*/ 465 h 2400"/>
              <a:gd name="T14" fmla="*/ 1956 w 2096"/>
              <a:gd name="T15" fmla="*/ 428 h 2400"/>
              <a:gd name="T16" fmla="*/ 2096 w 2096"/>
              <a:gd name="T17" fmla="*/ 434 h 2400"/>
              <a:gd name="T18" fmla="*/ 2096 w 2096"/>
              <a:gd name="T19" fmla="*/ 465 h 2400"/>
              <a:gd name="T20" fmla="*/ 1217 w 2096"/>
              <a:gd name="T21" fmla="*/ 2301 h 2400"/>
              <a:gd name="T22" fmla="*/ 1048 w 2096"/>
              <a:gd name="T23" fmla="*/ 2400 h 2400"/>
              <a:gd name="T24" fmla="*/ 879 w 2096"/>
              <a:gd name="T25" fmla="*/ 2301 h 2400"/>
              <a:gd name="T26" fmla="*/ 0 w 2096"/>
              <a:gd name="T27" fmla="*/ 465 h 2400"/>
              <a:gd name="T28" fmla="*/ 0 w 2096"/>
              <a:gd name="T29" fmla="*/ 434 h 2400"/>
              <a:gd name="T30" fmla="*/ 7 w 2096"/>
              <a:gd name="T31" fmla="*/ 275 h 2400"/>
              <a:gd name="T32" fmla="*/ 168 w 2096"/>
              <a:gd name="T33" fmla="*/ 269 h 2400"/>
              <a:gd name="T34" fmla="*/ 875 w 2096"/>
              <a:gd name="T35" fmla="*/ 85 h 2400"/>
              <a:gd name="T36" fmla="*/ 1048 w 2096"/>
              <a:gd name="T37" fmla="*/ 0 h 2400"/>
              <a:gd name="T38" fmla="*/ 1221 w 2096"/>
              <a:gd name="T39" fmla="*/ 85 h 2400"/>
              <a:gd name="T40" fmla="*/ 1928 w 2096"/>
              <a:gd name="T41" fmla="*/ 269 h 2400"/>
              <a:gd name="T42" fmla="*/ 2089 w 2096"/>
              <a:gd name="T43" fmla="*/ 275 h 2400"/>
              <a:gd name="T44" fmla="*/ 2096 w 2096"/>
              <a:gd name="T45" fmla="*/ 434 h 2400"/>
              <a:gd name="T46" fmla="*/ 295 w 2096"/>
              <a:gd name="T47" fmla="*/ 1200 h 2400"/>
              <a:gd name="T48" fmla="*/ 1048 w 2096"/>
              <a:gd name="T49" fmla="*/ 1200 h 2400"/>
              <a:gd name="T50" fmla="*/ 1048 w 2096"/>
              <a:gd name="T51" fmla="*/ 2196 h 2400"/>
              <a:gd name="T52" fmla="*/ 295 w 2096"/>
              <a:gd name="T53" fmla="*/ 1200 h 2400"/>
              <a:gd name="T54" fmla="*/ 1801 w 2096"/>
              <a:gd name="T55" fmla="*/ 1200 h 2400"/>
              <a:gd name="T56" fmla="*/ 1048 w 2096"/>
              <a:gd name="T57" fmla="*/ 1200 h 2400"/>
              <a:gd name="T58" fmla="*/ 1048 w 2096"/>
              <a:gd name="T59" fmla="*/ 203 h 2400"/>
              <a:gd name="T60" fmla="*/ 1916 w 2096"/>
              <a:gd name="T61" fmla="*/ 447 h 2400"/>
              <a:gd name="T62" fmla="*/ 1916 w 2096"/>
              <a:gd name="T63" fmla="*/ 465 h 2400"/>
              <a:gd name="T64" fmla="*/ 1801 w 2096"/>
              <a:gd name="T65" fmla="*/ 120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6" h="2400">
                <a:moveTo>
                  <a:pt x="1956" y="428"/>
                </a:moveTo>
                <a:cubicBezTo>
                  <a:pt x="1956" y="410"/>
                  <a:pt x="1956" y="410"/>
                  <a:pt x="1956" y="410"/>
                </a:cubicBezTo>
                <a:cubicBezTo>
                  <a:pt x="1631" y="387"/>
                  <a:pt x="1339" y="304"/>
                  <a:pt x="1048" y="158"/>
                </a:cubicBezTo>
                <a:cubicBezTo>
                  <a:pt x="757" y="304"/>
                  <a:pt x="465" y="387"/>
                  <a:pt x="141" y="410"/>
                </a:cubicBezTo>
                <a:cubicBezTo>
                  <a:pt x="140" y="428"/>
                  <a:pt x="140" y="447"/>
                  <a:pt x="140" y="465"/>
                </a:cubicBezTo>
                <a:cubicBezTo>
                  <a:pt x="140" y="1143"/>
                  <a:pt x="429" y="1886"/>
                  <a:pt x="1048" y="2242"/>
                </a:cubicBezTo>
                <a:cubicBezTo>
                  <a:pt x="1667" y="1886"/>
                  <a:pt x="1956" y="1143"/>
                  <a:pt x="1956" y="465"/>
                </a:cubicBezTo>
                <a:cubicBezTo>
                  <a:pt x="1956" y="453"/>
                  <a:pt x="1956" y="441"/>
                  <a:pt x="1956" y="428"/>
                </a:cubicBezTo>
                <a:close/>
                <a:moveTo>
                  <a:pt x="2096" y="434"/>
                </a:moveTo>
                <a:cubicBezTo>
                  <a:pt x="2096" y="444"/>
                  <a:pt x="2096" y="454"/>
                  <a:pt x="2096" y="465"/>
                </a:cubicBezTo>
                <a:cubicBezTo>
                  <a:pt x="2096" y="1259"/>
                  <a:pt x="1740" y="1950"/>
                  <a:pt x="1217" y="2301"/>
                </a:cubicBezTo>
                <a:cubicBezTo>
                  <a:pt x="1163" y="2338"/>
                  <a:pt x="1106" y="2371"/>
                  <a:pt x="1048" y="2400"/>
                </a:cubicBezTo>
                <a:cubicBezTo>
                  <a:pt x="990" y="2371"/>
                  <a:pt x="934" y="2338"/>
                  <a:pt x="879" y="2301"/>
                </a:cubicBezTo>
                <a:cubicBezTo>
                  <a:pt x="356" y="1950"/>
                  <a:pt x="0" y="1259"/>
                  <a:pt x="0" y="465"/>
                </a:cubicBezTo>
                <a:cubicBezTo>
                  <a:pt x="0" y="454"/>
                  <a:pt x="0" y="444"/>
                  <a:pt x="0" y="434"/>
                </a:cubicBezTo>
                <a:cubicBezTo>
                  <a:pt x="1" y="380"/>
                  <a:pt x="3" y="327"/>
                  <a:pt x="7" y="275"/>
                </a:cubicBezTo>
                <a:cubicBezTo>
                  <a:pt x="60" y="275"/>
                  <a:pt x="114" y="273"/>
                  <a:pt x="168" y="269"/>
                </a:cubicBezTo>
                <a:cubicBezTo>
                  <a:pt x="400" y="250"/>
                  <a:pt x="641" y="189"/>
                  <a:pt x="875" y="85"/>
                </a:cubicBezTo>
                <a:cubicBezTo>
                  <a:pt x="933" y="60"/>
                  <a:pt x="991" y="31"/>
                  <a:pt x="1048" y="0"/>
                </a:cubicBezTo>
                <a:cubicBezTo>
                  <a:pt x="1105" y="31"/>
                  <a:pt x="1163" y="60"/>
                  <a:pt x="1221" y="85"/>
                </a:cubicBezTo>
                <a:cubicBezTo>
                  <a:pt x="1455" y="189"/>
                  <a:pt x="1696" y="250"/>
                  <a:pt x="1928" y="269"/>
                </a:cubicBezTo>
                <a:cubicBezTo>
                  <a:pt x="1982" y="273"/>
                  <a:pt x="2036" y="275"/>
                  <a:pt x="2089" y="275"/>
                </a:cubicBezTo>
                <a:cubicBezTo>
                  <a:pt x="2093" y="327"/>
                  <a:pt x="2095" y="380"/>
                  <a:pt x="2096" y="434"/>
                </a:cubicBezTo>
                <a:close/>
                <a:moveTo>
                  <a:pt x="295" y="1200"/>
                </a:moveTo>
                <a:cubicBezTo>
                  <a:pt x="1048" y="1200"/>
                  <a:pt x="1048" y="1200"/>
                  <a:pt x="1048" y="1200"/>
                </a:cubicBezTo>
                <a:cubicBezTo>
                  <a:pt x="1048" y="2196"/>
                  <a:pt x="1048" y="2196"/>
                  <a:pt x="1048" y="2196"/>
                </a:cubicBezTo>
                <a:cubicBezTo>
                  <a:pt x="710" y="1998"/>
                  <a:pt x="440" y="1641"/>
                  <a:pt x="295" y="1200"/>
                </a:cubicBezTo>
                <a:close/>
                <a:moveTo>
                  <a:pt x="1801" y="1200"/>
                </a:moveTo>
                <a:cubicBezTo>
                  <a:pt x="1048" y="1200"/>
                  <a:pt x="1048" y="1200"/>
                  <a:pt x="1048" y="1200"/>
                </a:cubicBezTo>
                <a:cubicBezTo>
                  <a:pt x="1048" y="203"/>
                  <a:pt x="1048" y="203"/>
                  <a:pt x="1048" y="203"/>
                </a:cubicBezTo>
                <a:cubicBezTo>
                  <a:pt x="1332" y="344"/>
                  <a:pt x="1629" y="425"/>
                  <a:pt x="1916" y="447"/>
                </a:cubicBezTo>
                <a:cubicBezTo>
                  <a:pt x="1916" y="453"/>
                  <a:pt x="1916" y="459"/>
                  <a:pt x="1916" y="465"/>
                </a:cubicBezTo>
                <a:cubicBezTo>
                  <a:pt x="1916" y="726"/>
                  <a:pt x="1875" y="974"/>
                  <a:pt x="1801" y="120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sp>
        <p:nvSpPr>
          <p:cNvPr id="282" name="Freeform 21">
            <a:extLst>
              <a:ext uri="{FF2B5EF4-FFF2-40B4-BE49-F238E27FC236}">
                <a16:creationId xmlns:a16="http://schemas.microsoft.com/office/drawing/2014/main" id="{ADCE0852-4FDB-49AD-B3AF-11F2EE1F40A2}"/>
              </a:ext>
            </a:extLst>
          </p:cNvPr>
          <p:cNvSpPr>
            <a:spLocks noChangeAspect="1" noEditPoints="1"/>
          </p:cNvSpPr>
          <p:nvPr/>
        </p:nvSpPr>
        <p:spPr bwMode="gray">
          <a:xfrm>
            <a:off x="4936989" y="972796"/>
            <a:ext cx="510531" cy="520926"/>
          </a:xfrm>
          <a:custGeom>
            <a:avLst/>
            <a:gdLst>
              <a:gd name="T0" fmla="*/ 656 w 2400"/>
              <a:gd name="T1" fmla="*/ 2213 h 2400"/>
              <a:gd name="T2" fmla="*/ 756 w 2400"/>
              <a:gd name="T3" fmla="*/ 1292 h 2400"/>
              <a:gd name="T4" fmla="*/ 619 w 2400"/>
              <a:gd name="T5" fmla="*/ 1488 h 2400"/>
              <a:gd name="T6" fmla="*/ 756 w 2400"/>
              <a:gd name="T7" fmla="*/ 1292 h 2400"/>
              <a:gd name="T8" fmla="*/ 645 w 2400"/>
              <a:gd name="T9" fmla="*/ 1128 h 2400"/>
              <a:gd name="T10" fmla="*/ 394 w 2400"/>
              <a:gd name="T11" fmla="*/ 907 h 2400"/>
              <a:gd name="T12" fmla="*/ 576 w 2400"/>
              <a:gd name="T13" fmla="*/ 757 h 2400"/>
              <a:gd name="T14" fmla="*/ 1041 w 2400"/>
              <a:gd name="T15" fmla="*/ 395 h 2400"/>
              <a:gd name="T16" fmla="*/ 975 w 2400"/>
              <a:gd name="T17" fmla="*/ 1294 h 2400"/>
              <a:gd name="T18" fmla="*/ 692 w 2400"/>
              <a:gd name="T19" fmla="*/ 1138 h 2400"/>
              <a:gd name="T20" fmla="*/ 624 w 2400"/>
              <a:gd name="T21" fmla="*/ 2253 h 2400"/>
              <a:gd name="T22" fmla="*/ 563 w 2400"/>
              <a:gd name="T23" fmla="*/ 1744 h 2400"/>
              <a:gd name="T24" fmla="*/ 689 w 2400"/>
              <a:gd name="T25" fmla="*/ 2286 h 2400"/>
              <a:gd name="T26" fmla="*/ 1021 w 2400"/>
              <a:gd name="T27" fmla="*/ 1987 h 2400"/>
              <a:gd name="T28" fmla="*/ 1311 w 2400"/>
              <a:gd name="T29" fmla="*/ 2395 h 2400"/>
              <a:gd name="T30" fmla="*/ 1079 w 2400"/>
              <a:gd name="T31" fmla="*/ 2089 h 2400"/>
              <a:gd name="T32" fmla="*/ 1311 w 2400"/>
              <a:gd name="T33" fmla="*/ 2395 h 2400"/>
              <a:gd name="T34" fmla="*/ 1222 w 2400"/>
              <a:gd name="T35" fmla="*/ 2076 h 2400"/>
              <a:gd name="T36" fmla="*/ 2007 w 2400"/>
              <a:gd name="T37" fmla="*/ 1565 h 2400"/>
              <a:gd name="T38" fmla="*/ 2340 w 2400"/>
              <a:gd name="T39" fmla="*/ 1576 h 2400"/>
              <a:gd name="T40" fmla="*/ 1141 w 2400"/>
              <a:gd name="T41" fmla="*/ 1867 h 2400"/>
              <a:gd name="T42" fmla="*/ 995 w 2400"/>
              <a:gd name="T43" fmla="*/ 1338 h 2400"/>
              <a:gd name="T44" fmla="*/ 1501 w 2400"/>
              <a:gd name="T45" fmla="*/ 1392 h 2400"/>
              <a:gd name="T46" fmla="*/ 2400 w 2400"/>
              <a:gd name="T47" fmla="*/ 1235 h 2400"/>
              <a:gd name="T48" fmla="*/ 1507 w 2400"/>
              <a:gd name="T49" fmla="*/ 1353 h 2400"/>
              <a:gd name="T50" fmla="*/ 1018 w 2400"/>
              <a:gd name="T51" fmla="*/ 1301 h 2400"/>
              <a:gd name="T52" fmla="*/ 2400 w 2400"/>
              <a:gd name="T53" fmla="*/ 1235 h 2400"/>
              <a:gd name="T54" fmla="*/ 2207 w 2400"/>
              <a:gd name="T55" fmla="*/ 1211 h 2400"/>
              <a:gd name="T56" fmla="*/ 1866 w 2400"/>
              <a:gd name="T57" fmla="*/ 661 h 2400"/>
              <a:gd name="T58" fmla="*/ 2129 w 2400"/>
              <a:gd name="T59" fmla="*/ 440 h 2400"/>
              <a:gd name="T60" fmla="*/ 1956 w 2400"/>
              <a:gd name="T61" fmla="*/ 463 h 2400"/>
              <a:gd name="T62" fmla="*/ 1748 w 2400"/>
              <a:gd name="T63" fmla="*/ 564 h 2400"/>
              <a:gd name="T64" fmla="*/ 1245 w 2400"/>
              <a:gd name="T65" fmla="*/ 353 h 2400"/>
              <a:gd name="T66" fmla="*/ 1482 w 2400"/>
              <a:gd name="T67" fmla="*/ 33 h 2400"/>
              <a:gd name="T68" fmla="*/ 1251 w 2400"/>
              <a:gd name="T69" fmla="*/ 314 h 2400"/>
              <a:gd name="T70" fmla="*/ 1131 w 2400"/>
              <a:gd name="T71" fmla="*/ 2 h 2400"/>
              <a:gd name="T72" fmla="*/ 1201 w 2400"/>
              <a:gd name="T73" fmla="*/ 218 h 2400"/>
              <a:gd name="T74" fmla="*/ 1123 w 2400"/>
              <a:gd name="T75" fmla="*/ 128 h 2400"/>
              <a:gd name="T76" fmla="*/ 1090 w 2400"/>
              <a:gd name="T77" fmla="*/ 5 h 2400"/>
              <a:gd name="T78" fmla="*/ 1017 w 2400"/>
              <a:gd name="T79" fmla="*/ 277 h 2400"/>
              <a:gd name="T80" fmla="*/ 654 w 2400"/>
              <a:gd name="T81" fmla="*/ 131 h 2400"/>
              <a:gd name="T82" fmla="*/ 654 w 2400"/>
              <a:gd name="T83" fmla="*/ 131 h 2400"/>
              <a:gd name="T84" fmla="*/ 820 w 2400"/>
              <a:gd name="T85" fmla="*/ 256 h 2400"/>
              <a:gd name="T86" fmla="*/ 352 w 2400"/>
              <a:gd name="T87" fmla="*/ 816 h 2400"/>
              <a:gd name="T88" fmla="*/ 14 w 2400"/>
              <a:gd name="T89" fmla="*/ 1015 h 2400"/>
              <a:gd name="T90" fmla="*/ 27 w 2400"/>
              <a:gd name="T91" fmla="*/ 1064 h 2400"/>
              <a:gd name="T92" fmla="*/ 598 w 2400"/>
              <a:gd name="T93" fmla="*/ 1359 h 2400"/>
              <a:gd name="T94" fmla="*/ 0 w 2400"/>
              <a:gd name="T95" fmla="*/ 120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00" h="2400">
                <a:moveTo>
                  <a:pt x="614" y="1531"/>
                </a:moveTo>
                <a:cubicBezTo>
                  <a:pt x="677" y="1565"/>
                  <a:pt x="738" y="1603"/>
                  <a:pt x="795" y="1646"/>
                </a:cubicBezTo>
                <a:cubicBezTo>
                  <a:pt x="724" y="1825"/>
                  <a:pt x="676" y="2015"/>
                  <a:pt x="656" y="2213"/>
                </a:cubicBezTo>
                <a:cubicBezTo>
                  <a:pt x="621" y="2062"/>
                  <a:pt x="603" y="1905"/>
                  <a:pt x="603" y="1744"/>
                </a:cubicBezTo>
                <a:cubicBezTo>
                  <a:pt x="603" y="1672"/>
                  <a:pt x="607" y="1601"/>
                  <a:pt x="614" y="1531"/>
                </a:cubicBezTo>
                <a:close/>
                <a:moveTo>
                  <a:pt x="756" y="1292"/>
                </a:moveTo>
                <a:cubicBezTo>
                  <a:pt x="821" y="1306"/>
                  <a:pt x="887" y="1319"/>
                  <a:pt x="952" y="1331"/>
                </a:cubicBezTo>
                <a:cubicBezTo>
                  <a:pt x="899" y="1419"/>
                  <a:pt x="851" y="1512"/>
                  <a:pt x="811" y="1608"/>
                </a:cubicBezTo>
                <a:cubicBezTo>
                  <a:pt x="750" y="1563"/>
                  <a:pt x="686" y="1523"/>
                  <a:pt x="619" y="1488"/>
                </a:cubicBezTo>
                <a:cubicBezTo>
                  <a:pt x="623" y="1448"/>
                  <a:pt x="629" y="1408"/>
                  <a:pt x="637" y="1368"/>
                </a:cubicBezTo>
                <a:cubicBezTo>
                  <a:pt x="639" y="1368"/>
                  <a:pt x="642" y="1368"/>
                  <a:pt x="645" y="1368"/>
                </a:cubicBezTo>
                <a:cubicBezTo>
                  <a:pt x="695" y="1368"/>
                  <a:pt x="739" y="1337"/>
                  <a:pt x="756" y="1292"/>
                </a:cubicBezTo>
                <a:close/>
                <a:moveTo>
                  <a:pt x="1041" y="395"/>
                </a:moveTo>
                <a:cubicBezTo>
                  <a:pt x="867" y="609"/>
                  <a:pt x="734" y="858"/>
                  <a:pt x="653" y="1129"/>
                </a:cubicBezTo>
                <a:cubicBezTo>
                  <a:pt x="650" y="1128"/>
                  <a:pt x="647" y="1128"/>
                  <a:pt x="645" y="1128"/>
                </a:cubicBezTo>
                <a:cubicBezTo>
                  <a:pt x="597" y="1128"/>
                  <a:pt x="556" y="1156"/>
                  <a:pt x="537" y="1196"/>
                </a:cubicBezTo>
                <a:cubicBezTo>
                  <a:pt x="385" y="1154"/>
                  <a:pt x="237" y="1104"/>
                  <a:pt x="92" y="1047"/>
                </a:cubicBezTo>
                <a:cubicBezTo>
                  <a:pt x="200" y="1015"/>
                  <a:pt x="302" y="968"/>
                  <a:pt x="394" y="907"/>
                </a:cubicBezTo>
                <a:cubicBezTo>
                  <a:pt x="415" y="925"/>
                  <a:pt x="442" y="936"/>
                  <a:pt x="472" y="936"/>
                </a:cubicBezTo>
                <a:cubicBezTo>
                  <a:pt x="538" y="936"/>
                  <a:pt x="592" y="883"/>
                  <a:pt x="592" y="816"/>
                </a:cubicBezTo>
                <a:cubicBezTo>
                  <a:pt x="592" y="795"/>
                  <a:pt x="586" y="774"/>
                  <a:pt x="576" y="757"/>
                </a:cubicBezTo>
                <a:cubicBezTo>
                  <a:pt x="708" y="623"/>
                  <a:pt x="806" y="456"/>
                  <a:pt x="858" y="270"/>
                </a:cubicBezTo>
                <a:cubicBezTo>
                  <a:pt x="907" y="288"/>
                  <a:pt x="959" y="304"/>
                  <a:pt x="1011" y="316"/>
                </a:cubicBezTo>
                <a:cubicBezTo>
                  <a:pt x="1011" y="346"/>
                  <a:pt x="1022" y="374"/>
                  <a:pt x="1041" y="395"/>
                </a:cubicBezTo>
                <a:close/>
                <a:moveTo>
                  <a:pt x="1126" y="435"/>
                </a:moveTo>
                <a:cubicBezTo>
                  <a:pt x="1170" y="590"/>
                  <a:pt x="1246" y="731"/>
                  <a:pt x="1347" y="851"/>
                </a:cubicBezTo>
                <a:cubicBezTo>
                  <a:pt x="1204" y="981"/>
                  <a:pt x="1079" y="1130"/>
                  <a:pt x="975" y="1294"/>
                </a:cubicBezTo>
                <a:cubicBezTo>
                  <a:pt x="904" y="1282"/>
                  <a:pt x="834" y="1268"/>
                  <a:pt x="764" y="1253"/>
                </a:cubicBezTo>
                <a:cubicBezTo>
                  <a:pt x="765" y="1251"/>
                  <a:pt x="765" y="1250"/>
                  <a:pt x="765" y="1248"/>
                </a:cubicBezTo>
                <a:cubicBezTo>
                  <a:pt x="765" y="1199"/>
                  <a:pt x="735" y="1156"/>
                  <a:pt x="692" y="1138"/>
                </a:cubicBezTo>
                <a:cubicBezTo>
                  <a:pt x="771" y="873"/>
                  <a:pt x="902" y="630"/>
                  <a:pt x="1072" y="420"/>
                </a:cubicBezTo>
                <a:cubicBezTo>
                  <a:pt x="1088" y="429"/>
                  <a:pt x="1106" y="435"/>
                  <a:pt x="1126" y="435"/>
                </a:cubicBezTo>
                <a:close/>
                <a:moveTo>
                  <a:pt x="624" y="2253"/>
                </a:moveTo>
                <a:cubicBezTo>
                  <a:pt x="298" y="2074"/>
                  <a:pt x="65" y="1749"/>
                  <a:pt x="11" y="1367"/>
                </a:cubicBezTo>
                <a:cubicBezTo>
                  <a:pt x="213" y="1375"/>
                  <a:pt x="404" y="1426"/>
                  <a:pt x="576" y="1511"/>
                </a:cubicBezTo>
                <a:cubicBezTo>
                  <a:pt x="567" y="1588"/>
                  <a:pt x="563" y="1665"/>
                  <a:pt x="563" y="1744"/>
                </a:cubicBezTo>
                <a:cubicBezTo>
                  <a:pt x="563" y="1919"/>
                  <a:pt x="584" y="2090"/>
                  <a:pt x="624" y="2253"/>
                </a:cubicBezTo>
                <a:close/>
                <a:moveTo>
                  <a:pt x="919" y="2367"/>
                </a:moveTo>
                <a:cubicBezTo>
                  <a:pt x="839" y="2348"/>
                  <a:pt x="762" y="2320"/>
                  <a:pt x="689" y="2286"/>
                </a:cubicBezTo>
                <a:cubicBezTo>
                  <a:pt x="705" y="2071"/>
                  <a:pt x="753" y="1864"/>
                  <a:pt x="828" y="1672"/>
                </a:cubicBezTo>
                <a:cubicBezTo>
                  <a:pt x="913" y="1739"/>
                  <a:pt x="990" y="1816"/>
                  <a:pt x="1058" y="1901"/>
                </a:cubicBezTo>
                <a:cubicBezTo>
                  <a:pt x="1035" y="1923"/>
                  <a:pt x="1021" y="1953"/>
                  <a:pt x="1021" y="1987"/>
                </a:cubicBezTo>
                <a:cubicBezTo>
                  <a:pt x="1021" y="2016"/>
                  <a:pt x="1031" y="2042"/>
                  <a:pt x="1048" y="2063"/>
                </a:cubicBezTo>
                <a:cubicBezTo>
                  <a:pt x="991" y="2156"/>
                  <a:pt x="947" y="2258"/>
                  <a:pt x="919" y="2367"/>
                </a:cubicBezTo>
                <a:close/>
                <a:moveTo>
                  <a:pt x="1311" y="2395"/>
                </a:moveTo>
                <a:cubicBezTo>
                  <a:pt x="1274" y="2398"/>
                  <a:pt x="1237" y="2400"/>
                  <a:pt x="1200" y="2400"/>
                </a:cubicBezTo>
                <a:cubicBezTo>
                  <a:pt x="1117" y="2400"/>
                  <a:pt x="1036" y="2392"/>
                  <a:pt x="958" y="2376"/>
                </a:cubicBezTo>
                <a:cubicBezTo>
                  <a:pt x="984" y="2274"/>
                  <a:pt x="1025" y="2177"/>
                  <a:pt x="1079" y="2089"/>
                </a:cubicBezTo>
                <a:cubicBezTo>
                  <a:pt x="1097" y="2101"/>
                  <a:pt x="1118" y="2107"/>
                  <a:pt x="1141" y="2107"/>
                </a:cubicBezTo>
                <a:cubicBezTo>
                  <a:pt x="1158" y="2107"/>
                  <a:pt x="1174" y="2104"/>
                  <a:pt x="1189" y="2097"/>
                </a:cubicBezTo>
                <a:cubicBezTo>
                  <a:pt x="1240" y="2191"/>
                  <a:pt x="1281" y="2290"/>
                  <a:pt x="1311" y="2395"/>
                </a:cubicBezTo>
                <a:close/>
                <a:moveTo>
                  <a:pt x="2327" y="1614"/>
                </a:moveTo>
                <a:cubicBezTo>
                  <a:pt x="2175" y="2027"/>
                  <a:pt x="1802" y="2334"/>
                  <a:pt x="1351" y="2391"/>
                </a:cubicBezTo>
                <a:cubicBezTo>
                  <a:pt x="1321" y="2280"/>
                  <a:pt x="1277" y="2174"/>
                  <a:pt x="1222" y="2076"/>
                </a:cubicBezTo>
                <a:cubicBezTo>
                  <a:pt x="1246" y="2054"/>
                  <a:pt x="1261" y="2022"/>
                  <a:pt x="1261" y="1987"/>
                </a:cubicBezTo>
                <a:cubicBezTo>
                  <a:pt x="1261" y="1953"/>
                  <a:pt x="1247" y="1922"/>
                  <a:pt x="1224" y="1900"/>
                </a:cubicBezTo>
                <a:cubicBezTo>
                  <a:pt x="1421" y="1694"/>
                  <a:pt x="1699" y="1565"/>
                  <a:pt x="2007" y="1565"/>
                </a:cubicBezTo>
                <a:cubicBezTo>
                  <a:pt x="2118" y="1565"/>
                  <a:pt x="2226" y="1582"/>
                  <a:pt x="2327" y="1614"/>
                </a:cubicBezTo>
                <a:close/>
                <a:moveTo>
                  <a:pt x="2391" y="1351"/>
                </a:moveTo>
                <a:cubicBezTo>
                  <a:pt x="2381" y="1428"/>
                  <a:pt x="2364" y="1504"/>
                  <a:pt x="2340" y="1576"/>
                </a:cubicBezTo>
                <a:cubicBezTo>
                  <a:pt x="2235" y="1543"/>
                  <a:pt x="2123" y="1525"/>
                  <a:pt x="2007" y="1525"/>
                </a:cubicBezTo>
                <a:cubicBezTo>
                  <a:pt x="1685" y="1525"/>
                  <a:pt x="1395" y="1661"/>
                  <a:pt x="1190" y="1877"/>
                </a:cubicBezTo>
                <a:cubicBezTo>
                  <a:pt x="1175" y="1871"/>
                  <a:pt x="1159" y="1867"/>
                  <a:pt x="1141" y="1867"/>
                </a:cubicBezTo>
                <a:cubicBezTo>
                  <a:pt x="1123" y="1867"/>
                  <a:pt x="1106" y="1871"/>
                  <a:pt x="1091" y="1878"/>
                </a:cubicBezTo>
                <a:cubicBezTo>
                  <a:pt x="1018" y="1787"/>
                  <a:pt x="936" y="1705"/>
                  <a:pt x="844" y="1633"/>
                </a:cubicBezTo>
                <a:cubicBezTo>
                  <a:pt x="887" y="1530"/>
                  <a:pt x="937" y="1432"/>
                  <a:pt x="995" y="1338"/>
                </a:cubicBezTo>
                <a:cubicBezTo>
                  <a:pt x="1085" y="1353"/>
                  <a:pt x="1176" y="1365"/>
                  <a:pt x="1268" y="1374"/>
                </a:cubicBezTo>
                <a:cubicBezTo>
                  <a:pt x="1278" y="1431"/>
                  <a:pt x="1327" y="1475"/>
                  <a:pt x="1387" y="1475"/>
                </a:cubicBezTo>
                <a:cubicBezTo>
                  <a:pt x="1440" y="1475"/>
                  <a:pt x="1485" y="1440"/>
                  <a:pt x="1501" y="1392"/>
                </a:cubicBezTo>
                <a:cubicBezTo>
                  <a:pt x="1578" y="1396"/>
                  <a:pt x="1657" y="1398"/>
                  <a:pt x="1735" y="1398"/>
                </a:cubicBezTo>
                <a:cubicBezTo>
                  <a:pt x="1958" y="1398"/>
                  <a:pt x="2177" y="1382"/>
                  <a:pt x="2391" y="1351"/>
                </a:cubicBezTo>
                <a:close/>
                <a:moveTo>
                  <a:pt x="2400" y="1235"/>
                </a:moveTo>
                <a:cubicBezTo>
                  <a:pt x="2399" y="1260"/>
                  <a:pt x="2397" y="1285"/>
                  <a:pt x="2395" y="1310"/>
                </a:cubicBezTo>
                <a:cubicBezTo>
                  <a:pt x="2180" y="1342"/>
                  <a:pt x="1959" y="1358"/>
                  <a:pt x="1735" y="1358"/>
                </a:cubicBezTo>
                <a:cubicBezTo>
                  <a:pt x="1659" y="1358"/>
                  <a:pt x="1582" y="1356"/>
                  <a:pt x="1507" y="1353"/>
                </a:cubicBezTo>
                <a:cubicBezTo>
                  <a:pt x="1506" y="1287"/>
                  <a:pt x="1452" y="1235"/>
                  <a:pt x="1387" y="1235"/>
                </a:cubicBezTo>
                <a:cubicBezTo>
                  <a:pt x="1328" y="1235"/>
                  <a:pt x="1278" y="1278"/>
                  <a:pt x="1269" y="1334"/>
                </a:cubicBezTo>
                <a:cubicBezTo>
                  <a:pt x="1184" y="1326"/>
                  <a:pt x="1101" y="1314"/>
                  <a:pt x="1018" y="1301"/>
                </a:cubicBezTo>
                <a:cubicBezTo>
                  <a:pt x="1118" y="1146"/>
                  <a:pt x="1238" y="1005"/>
                  <a:pt x="1374" y="881"/>
                </a:cubicBezTo>
                <a:cubicBezTo>
                  <a:pt x="1579" y="1109"/>
                  <a:pt x="1876" y="1251"/>
                  <a:pt x="2207" y="1251"/>
                </a:cubicBezTo>
                <a:cubicBezTo>
                  <a:pt x="2273" y="1251"/>
                  <a:pt x="2337" y="1246"/>
                  <a:pt x="2400" y="1235"/>
                </a:cubicBezTo>
                <a:close/>
                <a:moveTo>
                  <a:pt x="2129" y="440"/>
                </a:moveTo>
                <a:cubicBezTo>
                  <a:pt x="2297" y="646"/>
                  <a:pt x="2399" y="908"/>
                  <a:pt x="2400" y="1194"/>
                </a:cubicBezTo>
                <a:cubicBezTo>
                  <a:pt x="2337" y="1206"/>
                  <a:pt x="2273" y="1211"/>
                  <a:pt x="2207" y="1211"/>
                </a:cubicBezTo>
                <a:cubicBezTo>
                  <a:pt x="1888" y="1211"/>
                  <a:pt x="1602" y="1074"/>
                  <a:pt x="1403" y="855"/>
                </a:cubicBezTo>
                <a:cubicBezTo>
                  <a:pt x="1513" y="759"/>
                  <a:pt x="1634" y="674"/>
                  <a:pt x="1762" y="602"/>
                </a:cubicBezTo>
                <a:cubicBezTo>
                  <a:pt x="1783" y="637"/>
                  <a:pt x="1821" y="661"/>
                  <a:pt x="1866" y="661"/>
                </a:cubicBezTo>
                <a:cubicBezTo>
                  <a:pt x="1932" y="661"/>
                  <a:pt x="1986" y="608"/>
                  <a:pt x="1986" y="541"/>
                </a:cubicBezTo>
                <a:cubicBezTo>
                  <a:pt x="1986" y="526"/>
                  <a:pt x="1983" y="511"/>
                  <a:pt x="1977" y="497"/>
                </a:cubicBezTo>
                <a:cubicBezTo>
                  <a:pt x="2027" y="476"/>
                  <a:pt x="2078" y="457"/>
                  <a:pt x="2129" y="440"/>
                </a:cubicBezTo>
                <a:close/>
                <a:moveTo>
                  <a:pt x="1924" y="243"/>
                </a:moveTo>
                <a:cubicBezTo>
                  <a:pt x="1988" y="292"/>
                  <a:pt x="2048" y="347"/>
                  <a:pt x="2101" y="408"/>
                </a:cubicBezTo>
                <a:cubicBezTo>
                  <a:pt x="2052" y="424"/>
                  <a:pt x="2004" y="443"/>
                  <a:pt x="1956" y="463"/>
                </a:cubicBezTo>
                <a:cubicBezTo>
                  <a:pt x="1934" y="437"/>
                  <a:pt x="1902" y="421"/>
                  <a:pt x="1866" y="421"/>
                </a:cubicBezTo>
                <a:cubicBezTo>
                  <a:pt x="1799" y="421"/>
                  <a:pt x="1746" y="475"/>
                  <a:pt x="1746" y="541"/>
                </a:cubicBezTo>
                <a:cubicBezTo>
                  <a:pt x="1746" y="549"/>
                  <a:pt x="1746" y="557"/>
                  <a:pt x="1748" y="564"/>
                </a:cubicBezTo>
                <a:cubicBezTo>
                  <a:pt x="1615" y="638"/>
                  <a:pt x="1491" y="725"/>
                  <a:pt x="1377" y="825"/>
                </a:cubicBezTo>
                <a:cubicBezTo>
                  <a:pt x="1281" y="711"/>
                  <a:pt x="1209" y="577"/>
                  <a:pt x="1166" y="430"/>
                </a:cubicBezTo>
                <a:cubicBezTo>
                  <a:pt x="1203" y="419"/>
                  <a:pt x="1232" y="390"/>
                  <a:pt x="1245" y="353"/>
                </a:cubicBezTo>
                <a:cubicBezTo>
                  <a:pt x="1282" y="356"/>
                  <a:pt x="1319" y="358"/>
                  <a:pt x="1356" y="358"/>
                </a:cubicBezTo>
                <a:cubicBezTo>
                  <a:pt x="1558" y="358"/>
                  <a:pt x="1750" y="317"/>
                  <a:pt x="1924" y="243"/>
                </a:cubicBezTo>
                <a:close/>
                <a:moveTo>
                  <a:pt x="1482" y="33"/>
                </a:moveTo>
                <a:cubicBezTo>
                  <a:pt x="1629" y="69"/>
                  <a:pt x="1766" y="131"/>
                  <a:pt x="1886" y="215"/>
                </a:cubicBezTo>
                <a:cubicBezTo>
                  <a:pt x="1722" y="281"/>
                  <a:pt x="1544" y="318"/>
                  <a:pt x="1356" y="318"/>
                </a:cubicBezTo>
                <a:cubicBezTo>
                  <a:pt x="1321" y="318"/>
                  <a:pt x="1286" y="316"/>
                  <a:pt x="1251" y="314"/>
                </a:cubicBezTo>
                <a:cubicBezTo>
                  <a:pt x="1251" y="289"/>
                  <a:pt x="1242" y="265"/>
                  <a:pt x="1229" y="246"/>
                </a:cubicBezTo>
                <a:cubicBezTo>
                  <a:pt x="1307" y="169"/>
                  <a:pt x="1392" y="98"/>
                  <a:pt x="1482" y="33"/>
                </a:cubicBezTo>
                <a:close/>
                <a:moveTo>
                  <a:pt x="1131" y="2"/>
                </a:moveTo>
                <a:cubicBezTo>
                  <a:pt x="1154" y="1"/>
                  <a:pt x="1177" y="0"/>
                  <a:pt x="1200" y="0"/>
                </a:cubicBezTo>
                <a:cubicBezTo>
                  <a:pt x="1278" y="0"/>
                  <a:pt x="1355" y="8"/>
                  <a:pt x="1429" y="22"/>
                </a:cubicBezTo>
                <a:cubicBezTo>
                  <a:pt x="1349" y="82"/>
                  <a:pt x="1272" y="147"/>
                  <a:pt x="1201" y="218"/>
                </a:cubicBezTo>
                <a:cubicBezTo>
                  <a:pt x="1181" y="204"/>
                  <a:pt x="1157" y="195"/>
                  <a:pt x="1131" y="195"/>
                </a:cubicBezTo>
                <a:cubicBezTo>
                  <a:pt x="1129" y="195"/>
                  <a:pt x="1127" y="195"/>
                  <a:pt x="1126" y="196"/>
                </a:cubicBezTo>
                <a:cubicBezTo>
                  <a:pt x="1124" y="173"/>
                  <a:pt x="1123" y="151"/>
                  <a:pt x="1123" y="128"/>
                </a:cubicBezTo>
                <a:cubicBezTo>
                  <a:pt x="1123" y="85"/>
                  <a:pt x="1126" y="43"/>
                  <a:pt x="1131" y="2"/>
                </a:cubicBezTo>
                <a:close/>
                <a:moveTo>
                  <a:pt x="896" y="39"/>
                </a:moveTo>
                <a:cubicBezTo>
                  <a:pt x="959" y="22"/>
                  <a:pt x="1024" y="11"/>
                  <a:pt x="1090" y="5"/>
                </a:cubicBezTo>
                <a:cubicBezTo>
                  <a:pt x="1086" y="45"/>
                  <a:pt x="1083" y="86"/>
                  <a:pt x="1083" y="128"/>
                </a:cubicBezTo>
                <a:cubicBezTo>
                  <a:pt x="1083" y="154"/>
                  <a:pt x="1084" y="179"/>
                  <a:pt x="1086" y="204"/>
                </a:cubicBezTo>
                <a:cubicBezTo>
                  <a:pt x="1054" y="217"/>
                  <a:pt x="1028" y="244"/>
                  <a:pt x="1017" y="277"/>
                </a:cubicBezTo>
                <a:cubicBezTo>
                  <a:pt x="966" y="264"/>
                  <a:pt x="916" y="249"/>
                  <a:pt x="868" y="231"/>
                </a:cubicBezTo>
                <a:cubicBezTo>
                  <a:pt x="882" y="169"/>
                  <a:pt x="892" y="105"/>
                  <a:pt x="896" y="39"/>
                </a:cubicBezTo>
                <a:close/>
                <a:moveTo>
                  <a:pt x="654" y="131"/>
                </a:moveTo>
                <a:cubicBezTo>
                  <a:pt x="718" y="98"/>
                  <a:pt x="785" y="71"/>
                  <a:pt x="855" y="50"/>
                </a:cubicBezTo>
                <a:cubicBezTo>
                  <a:pt x="851" y="107"/>
                  <a:pt x="843" y="163"/>
                  <a:pt x="830" y="217"/>
                </a:cubicBezTo>
                <a:cubicBezTo>
                  <a:pt x="769" y="192"/>
                  <a:pt x="710" y="164"/>
                  <a:pt x="654" y="131"/>
                </a:cubicBezTo>
                <a:close/>
                <a:moveTo>
                  <a:pt x="14" y="1015"/>
                </a:moveTo>
                <a:cubicBezTo>
                  <a:pt x="71" y="645"/>
                  <a:pt x="298" y="330"/>
                  <a:pt x="612" y="153"/>
                </a:cubicBezTo>
                <a:cubicBezTo>
                  <a:pt x="678" y="193"/>
                  <a:pt x="748" y="227"/>
                  <a:pt x="820" y="256"/>
                </a:cubicBezTo>
                <a:cubicBezTo>
                  <a:pt x="771" y="435"/>
                  <a:pt x="677" y="596"/>
                  <a:pt x="551" y="726"/>
                </a:cubicBezTo>
                <a:cubicBezTo>
                  <a:pt x="529" y="707"/>
                  <a:pt x="502" y="696"/>
                  <a:pt x="472" y="696"/>
                </a:cubicBezTo>
                <a:cubicBezTo>
                  <a:pt x="406" y="696"/>
                  <a:pt x="352" y="750"/>
                  <a:pt x="352" y="816"/>
                </a:cubicBezTo>
                <a:cubicBezTo>
                  <a:pt x="352" y="838"/>
                  <a:pt x="358" y="858"/>
                  <a:pt x="368" y="876"/>
                </a:cubicBezTo>
                <a:cubicBezTo>
                  <a:pt x="266" y="943"/>
                  <a:pt x="152" y="993"/>
                  <a:pt x="31" y="1022"/>
                </a:cubicBezTo>
                <a:lnTo>
                  <a:pt x="14" y="1015"/>
                </a:lnTo>
                <a:close/>
                <a:moveTo>
                  <a:pt x="0" y="1200"/>
                </a:moveTo>
                <a:cubicBezTo>
                  <a:pt x="0" y="1156"/>
                  <a:pt x="2" y="1112"/>
                  <a:pt x="7" y="1069"/>
                </a:cubicBezTo>
                <a:cubicBezTo>
                  <a:pt x="14" y="1067"/>
                  <a:pt x="21" y="1066"/>
                  <a:pt x="27" y="1064"/>
                </a:cubicBezTo>
                <a:cubicBezTo>
                  <a:pt x="189" y="1130"/>
                  <a:pt x="355" y="1187"/>
                  <a:pt x="525" y="1234"/>
                </a:cubicBezTo>
                <a:cubicBezTo>
                  <a:pt x="525" y="1239"/>
                  <a:pt x="525" y="1244"/>
                  <a:pt x="525" y="1248"/>
                </a:cubicBezTo>
                <a:cubicBezTo>
                  <a:pt x="525" y="1298"/>
                  <a:pt x="555" y="1341"/>
                  <a:pt x="598" y="1359"/>
                </a:cubicBezTo>
                <a:cubicBezTo>
                  <a:pt x="591" y="1395"/>
                  <a:pt x="585" y="1432"/>
                  <a:pt x="581" y="1469"/>
                </a:cubicBezTo>
                <a:cubicBezTo>
                  <a:pt x="406" y="1385"/>
                  <a:pt x="212" y="1334"/>
                  <a:pt x="7" y="1326"/>
                </a:cubicBezTo>
                <a:cubicBezTo>
                  <a:pt x="2" y="1285"/>
                  <a:pt x="0" y="1243"/>
                  <a:pt x="0" y="120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spcBef>
                <a:spcPct val="0"/>
              </a:spcBef>
            </a:pPr>
            <a:endParaRPr lang="de-DE" sz="1400" b="1" kern="1400" dirty="0">
              <a:solidFill>
                <a:schemeClr val="bg1"/>
              </a:solidFill>
              <a:latin typeface="Arial" pitchFamily="2" charset="0"/>
              <a:ea typeface="Arial" pitchFamily="34" charset="-128"/>
            </a:endParaRPr>
          </a:p>
        </p:txBody>
      </p:sp>
      <p:grpSp>
        <p:nvGrpSpPr>
          <p:cNvPr id="283" name="Gruppieren 43">
            <a:extLst>
              <a:ext uri="{FF2B5EF4-FFF2-40B4-BE49-F238E27FC236}">
                <a16:creationId xmlns:a16="http://schemas.microsoft.com/office/drawing/2014/main" id="{E596058F-C9C5-47F4-B27E-2AE3788F31E6}"/>
              </a:ext>
            </a:extLst>
          </p:cNvPr>
          <p:cNvGrpSpPr>
            <a:grpSpLocks/>
          </p:cNvGrpSpPr>
          <p:nvPr/>
        </p:nvGrpSpPr>
        <p:grpSpPr bwMode="gray">
          <a:xfrm>
            <a:off x="2631580" y="1025118"/>
            <a:ext cx="744072" cy="466571"/>
            <a:chOff x="4557925" y="1711325"/>
            <a:chExt cx="1171614" cy="720000"/>
          </a:xfrm>
          <a:solidFill>
            <a:schemeClr val="bg1"/>
          </a:solidFill>
        </p:grpSpPr>
        <p:sp>
          <p:nvSpPr>
            <p:cNvPr id="284" name="Freeform 37">
              <a:extLst>
                <a:ext uri="{FF2B5EF4-FFF2-40B4-BE49-F238E27FC236}">
                  <a16:creationId xmlns:a16="http://schemas.microsoft.com/office/drawing/2014/main" id="{6F208525-F09B-432E-85B7-E7E92A9FCD1C}"/>
                </a:ext>
              </a:extLst>
            </p:cNvPr>
            <p:cNvSpPr>
              <a:spLocks noChangeAspect="1" noEditPoints="1"/>
            </p:cNvSpPr>
            <p:nvPr/>
          </p:nvSpPr>
          <p:spPr bwMode="gray">
            <a:xfrm>
              <a:off x="4557925" y="1711325"/>
              <a:ext cx="1171614" cy="720000"/>
            </a:xfrm>
            <a:custGeom>
              <a:avLst/>
              <a:gdLst>
                <a:gd name="T0" fmla="*/ 350 w 2400"/>
                <a:gd name="T1" fmla="*/ 80 h 1480"/>
                <a:gd name="T2" fmla="*/ 350 w 2400"/>
                <a:gd name="T3" fmla="*/ 980 h 1480"/>
                <a:gd name="T4" fmla="*/ 2050 w 2400"/>
                <a:gd name="T5" fmla="*/ 980 h 1480"/>
                <a:gd name="T6" fmla="*/ 2050 w 2400"/>
                <a:gd name="T7" fmla="*/ 80 h 1480"/>
                <a:gd name="T8" fmla="*/ 350 w 2400"/>
                <a:gd name="T9" fmla="*/ 80 h 1480"/>
                <a:gd name="T10" fmla="*/ 270 w 2400"/>
                <a:gd name="T11" fmla="*/ 60 h 1480"/>
                <a:gd name="T12" fmla="*/ 330 w 2400"/>
                <a:gd name="T13" fmla="*/ 0 h 1480"/>
                <a:gd name="T14" fmla="*/ 2070 w 2400"/>
                <a:gd name="T15" fmla="*/ 0 h 1480"/>
                <a:gd name="T16" fmla="*/ 2130 w 2400"/>
                <a:gd name="T17" fmla="*/ 60 h 1480"/>
                <a:gd name="T18" fmla="*/ 2130 w 2400"/>
                <a:gd name="T19" fmla="*/ 1060 h 1480"/>
                <a:gd name="T20" fmla="*/ 270 w 2400"/>
                <a:gd name="T21" fmla="*/ 1060 h 1480"/>
                <a:gd name="T22" fmla="*/ 270 w 2400"/>
                <a:gd name="T23" fmla="*/ 60 h 1480"/>
                <a:gd name="T24" fmla="*/ 270 w 2400"/>
                <a:gd name="T25" fmla="*/ 1100 h 1480"/>
                <a:gd name="T26" fmla="*/ 2130 w 2400"/>
                <a:gd name="T27" fmla="*/ 1100 h 1480"/>
                <a:gd name="T28" fmla="*/ 2400 w 2400"/>
                <a:gd name="T29" fmla="*/ 1360 h 1480"/>
                <a:gd name="T30" fmla="*/ 0 w 2400"/>
                <a:gd name="T31" fmla="*/ 1360 h 1480"/>
                <a:gd name="T32" fmla="*/ 270 w 2400"/>
                <a:gd name="T33" fmla="*/ 1100 h 1480"/>
                <a:gd name="T34" fmla="*/ 0 w 2400"/>
                <a:gd name="T35" fmla="*/ 1400 h 1480"/>
                <a:gd name="T36" fmla="*/ 2400 w 2400"/>
                <a:gd name="T37" fmla="*/ 1400 h 1480"/>
                <a:gd name="T38" fmla="*/ 2320 w 2400"/>
                <a:gd name="T39" fmla="*/ 1480 h 1480"/>
                <a:gd name="T40" fmla="*/ 80 w 2400"/>
                <a:gd name="T41" fmla="*/ 1480 h 1480"/>
                <a:gd name="T42" fmla="*/ 0 w 2400"/>
                <a:gd name="T43" fmla="*/ 1400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00" h="1480">
                  <a:moveTo>
                    <a:pt x="350" y="80"/>
                  </a:moveTo>
                  <a:cubicBezTo>
                    <a:pt x="350" y="980"/>
                    <a:pt x="350" y="980"/>
                    <a:pt x="350" y="980"/>
                  </a:cubicBezTo>
                  <a:cubicBezTo>
                    <a:pt x="2050" y="980"/>
                    <a:pt x="2050" y="980"/>
                    <a:pt x="2050" y="980"/>
                  </a:cubicBezTo>
                  <a:cubicBezTo>
                    <a:pt x="2050" y="80"/>
                    <a:pt x="2050" y="80"/>
                    <a:pt x="2050" y="80"/>
                  </a:cubicBezTo>
                  <a:lnTo>
                    <a:pt x="350" y="80"/>
                  </a:lnTo>
                  <a:close/>
                  <a:moveTo>
                    <a:pt x="270" y="60"/>
                  </a:moveTo>
                  <a:cubicBezTo>
                    <a:pt x="270" y="27"/>
                    <a:pt x="297" y="0"/>
                    <a:pt x="330" y="0"/>
                  </a:cubicBezTo>
                  <a:cubicBezTo>
                    <a:pt x="2070" y="0"/>
                    <a:pt x="2070" y="0"/>
                    <a:pt x="2070" y="0"/>
                  </a:cubicBezTo>
                  <a:cubicBezTo>
                    <a:pt x="2103" y="0"/>
                    <a:pt x="2130" y="27"/>
                    <a:pt x="2130" y="60"/>
                  </a:cubicBezTo>
                  <a:cubicBezTo>
                    <a:pt x="2130" y="1060"/>
                    <a:pt x="2130" y="1060"/>
                    <a:pt x="2130" y="1060"/>
                  </a:cubicBezTo>
                  <a:cubicBezTo>
                    <a:pt x="270" y="1060"/>
                    <a:pt x="270" y="1060"/>
                    <a:pt x="270" y="1060"/>
                  </a:cubicBezTo>
                  <a:lnTo>
                    <a:pt x="270" y="60"/>
                  </a:lnTo>
                  <a:close/>
                  <a:moveTo>
                    <a:pt x="270" y="1100"/>
                  </a:moveTo>
                  <a:cubicBezTo>
                    <a:pt x="2130" y="1100"/>
                    <a:pt x="2130" y="1100"/>
                    <a:pt x="2130" y="1100"/>
                  </a:cubicBezTo>
                  <a:cubicBezTo>
                    <a:pt x="2400" y="1360"/>
                    <a:pt x="2400" y="1360"/>
                    <a:pt x="2400" y="1360"/>
                  </a:cubicBezTo>
                  <a:cubicBezTo>
                    <a:pt x="0" y="1360"/>
                    <a:pt x="0" y="1360"/>
                    <a:pt x="0" y="1360"/>
                  </a:cubicBezTo>
                  <a:lnTo>
                    <a:pt x="270" y="1100"/>
                  </a:lnTo>
                  <a:close/>
                  <a:moveTo>
                    <a:pt x="0" y="1400"/>
                  </a:moveTo>
                  <a:cubicBezTo>
                    <a:pt x="2400" y="1400"/>
                    <a:pt x="2400" y="1400"/>
                    <a:pt x="2400" y="1400"/>
                  </a:cubicBezTo>
                  <a:cubicBezTo>
                    <a:pt x="2400" y="1444"/>
                    <a:pt x="2364" y="1480"/>
                    <a:pt x="2320" y="1480"/>
                  </a:cubicBezTo>
                  <a:cubicBezTo>
                    <a:pt x="80" y="1480"/>
                    <a:pt x="80" y="1480"/>
                    <a:pt x="80" y="1480"/>
                  </a:cubicBezTo>
                  <a:cubicBezTo>
                    <a:pt x="36" y="1480"/>
                    <a:pt x="0" y="1444"/>
                    <a:pt x="0" y="1400"/>
                  </a:cubicBezTo>
                  <a:close/>
                </a:path>
              </a:pathLst>
            </a:custGeom>
            <a:grpFill/>
            <a:ln>
              <a:noFill/>
            </a:ln>
          </p:spPr>
          <p:txBody>
            <a:bodyPr vert="horz" wrap="square" lIns="91440" tIns="45720" rIns="91440" bIns="45720" numCol="1" anchor="t" anchorCtr="0" compatLnSpc="1">
              <a:prstTxWarp prst="textNoShape">
                <a:avLst/>
              </a:prstTxWarp>
            </a:bodyPr>
            <a:lstStyle/>
            <a:p>
              <a:pPr>
                <a:spcBef>
                  <a:spcPct val="0"/>
                </a:spcBef>
              </a:pPr>
              <a:endParaRPr lang="de-DE" sz="1400" b="1" kern="1400" dirty="0">
                <a:solidFill>
                  <a:schemeClr val="bg1"/>
                </a:solidFill>
                <a:latin typeface="Arial" pitchFamily="2" charset="0"/>
                <a:ea typeface="Arial" pitchFamily="34" charset="-128"/>
              </a:endParaRPr>
            </a:p>
          </p:txBody>
        </p:sp>
        <p:grpSp>
          <p:nvGrpSpPr>
            <p:cNvPr id="285" name="Gruppieren 45">
              <a:extLst>
                <a:ext uri="{FF2B5EF4-FFF2-40B4-BE49-F238E27FC236}">
                  <a16:creationId xmlns:a16="http://schemas.microsoft.com/office/drawing/2014/main" id="{74790509-7040-4A09-B712-0B8AED7E7401}"/>
                </a:ext>
              </a:extLst>
            </p:cNvPr>
            <p:cNvGrpSpPr/>
            <p:nvPr/>
          </p:nvGrpSpPr>
          <p:grpSpPr bwMode="gray">
            <a:xfrm>
              <a:off x="5020829" y="1830384"/>
              <a:ext cx="241619" cy="285376"/>
              <a:chOff x="4337660" y="4079752"/>
              <a:chExt cx="241619" cy="285376"/>
            </a:xfrm>
            <a:grpFill/>
          </p:grpSpPr>
          <p:sp>
            <p:nvSpPr>
              <p:cNvPr id="286" name="Freeform 88">
                <a:extLst>
                  <a:ext uri="{FF2B5EF4-FFF2-40B4-BE49-F238E27FC236}">
                    <a16:creationId xmlns:a16="http://schemas.microsoft.com/office/drawing/2014/main" id="{84E4832C-1F5C-4A84-B2E6-8F945D74AC0F}"/>
                  </a:ext>
                </a:extLst>
              </p:cNvPr>
              <p:cNvSpPr>
                <a:spLocks noChangeAspect="1"/>
              </p:cNvSpPr>
              <p:nvPr/>
            </p:nvSpPr>
            <p:spPr bwMode="gray">
              <a:xfrm>
                <a:off x="4337660" y="4162511"/>
                <a:ext cx="112248" cy="202617"/>
              </a:xfrm>
              <a:custGeom>
                <a:avLst/>
                <a:gdLst>
                  <a:gd name="T0" fmla="*/ 0 w 118"/>
                  <a:gd name="T1" fmla="*/ 142 h 213"/>
                  <a:gd name="T2" fmla="*/ 118 w 118"/>
                  <a:gd name="T3" fmla="*/ 213 h 213"/>
                  <a:gd name="T4" fmla="*/ 118 w 118"/>
                  <a:gd name="T5" fmla="*/ 71 h 213"/>
                  <a:gd name="T6" fmla="*/ 0 w 118"/>
                  <a:gd name="T7" fmla="*/ 0 h 213"/>
                  <a:gd name="T8" fmla="*/ 0 w 118"/>
                  <a:gd name="T9" fmla="*/ 142 h 213"/>
                </a:gdLst>
                <a:ahLst/>
                <a:cxnLst>
                  <a:cxn ang="0">
                    <a:pos x="T0" y="T1"/>
                  </a:cxn>
                  <a:cxn ang="0">
                    <a:pos x="T2" y="T3"/>
                  </a:cxn>
                  <a:cxn ang="0">
                    <a:pos x="T4" y="T5"/>
                  </a:cxn>
                  <a:cxn ang="0">
                    <a:pos x="T6" y="T7"/>
                  </a:cxn>
                  <a:cxn ang="0">
                    <a:pos x="T8" y="T9"/>
                  </a:cxn>
                </a:cxnLst>
                <a:rect l="0" t="0" r="r" b="b"/>
                <a:pathLst>
                  <a:path w="118" h="213">
                    <a:moveTo>
                      <a:pt x="0" y="142"/>
                    </a:moveTo>
                    <a:lnTo>
                      <a:pt x="118" y="213"/>
                    </a:lnTo>
                    <a:lnTo>
                      <a:pt x="118" y="71"/>
                    </a:lnTo>
                    <a:lnTo>
                      <a:pt x="0" y="0"/>
                    </a:ln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sp>
            <p:nvSpPr>
              <p:cNvPr id="287" name="Freeform 89">
                <a:extLst>
                  <a:ext uri="{FF2B5EF4-FFF2-40B4-BE49-F238E27FC236}">
                    <a16:creationId xmlns:a16="http://schemas.microsoft.com/office/drawing/2014/main" id="{0435CC8B-C5B6-4828-B305-35411B3B2812}"/>
                  </a:ext>
                </a:extLst>
              </p:cNvPr>
              <p:cNvSpPr>
                <a:spLocks noChangeAspect="1"/>
              </p:cNvSpPr>
              <p:nvPr/>
            </p:nvSpPr>
            <p:spPr bwMode="gray">
              <a:xfrm>
                <a:off x="4467031" y="4162511"/>
                <a:ext cx="112248" cy="202617"/>
              </a:xfrm>
              <a:custGeom>
                <a:avLst/>
                <a:gdLst>
                  <a:gd name="T0" fmla="*/ 0 w 118"/>
                  <a:gd name="T1" fmla="*/ 71 h 213"/>
                  <a:gd name="T2" fmla="*/ 0 w 118"/>
                  <a:gd name="T3" fmla="*/ 213 h 213"/>
                  <a:gd name="T4" fmla="*/ 118 w 118"/>
                  <a:gd name="T5" fmla="*/ 142 h 213"/>
                  <a:gd name="T6" fmla="*/ 118 w 118"/>
                  <a:gd name="T7" fmla="*/ 0 h 213"/>
                  <a:gd name="T8" fmla="*/ 0 w 118"/>
                  <a:gd name="T9" fmla="*/ 71 h 213"/>
                </a:gdLst>
                <a:ahLst/>
                <a:cxnLst>
                  <a:cxn ang="0">
                    <a:pos x="T0" y="T1"/>
                  </a:cxn>
                  <a:cxn ang="0">
                    <a:pos x="T2" y="T3"/>
                  </a:cxn>
                  <a:cxn ang="0">
                    <a:pos x="T4" y="T5"/>
                  </a:cxn>
                  <a:cxn ang="0">
                    <a:pos x="T6" y="T7"/>
                  </a:cxn>
                  <a:cxn ang="0">
                    <a:pos x="T8" y="T9"/>
                  </a:cxn>
                </a:cxnLst>
                <a:rect l="0" t="0" r="r" b="b"/>
                <a:pathLst>
                  <a:path w="118" h="213">
                    <a:moveTo>
                      <a:pt x="0" y="71"/>
                    </a:moveTo>
                    <a:lnTo>
                      <a:pt x="0" y="213"/>
                    </a:lnTo>
                    <a:lnTo>
                      <a:pt x="118" y="142"/>
                    </a:lnTo>
                    <a:lnTo>
                      <a:pt x="118" y="0"/>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sp>
            <p:nvSpPr>
              <p:cNvPr id="288" name="Freeform 90">
                <a:extLst>
                  <a:ext uri="{FF2B5EF4-FFF2-40B4-BE49-F238E27FC236}">
                    <a16:creationId xmlns:a16="http://schemas.microsoft.com/office/drawing/2014/main" id="{4FEDE51C-6F83-4D85-A600-82C7AE837059}"/>
                  </a:ext>
                </a:extLst>
              </p:cNvPr>
              <p:cNvSpPr>
                <a:spLocks noChangeAspect="1"/>
              </p:cNvSpPr>
              <p:nvPr/>
            </p:nvSpPr>
            <p:spPr bwMode="gray">
              <a:xfrm>
                <a:off x="4345270" y="4079752"/>
                <a:ext cx="226398" cy="135078"/>
              </a:xfrm>
              <a:custGeom>
                <a:avLst/>
                <a:gdLst>
                  <a:gd name="T0" fmla="*/ 0 w 238"/>
                  <a:gd name="T1" fmla="*/ 71 h 142"/>
                  <a:gd name="T2" fmla="*/ 119 w 238"/>
                  <a:gd name="T3" fmla="*/ 142 h 142"/>
                  <a:gd name="T4" fmla="*/ 238 w 238"/>
                  <a:gd name="T5" fmla="*/ 71 h 142"/>
                  <a:gd name="T6" fmla="*/ 119 w 238"/>
                  <a:gd name="T7" fmla="*/ 0 h 142"/>
                  <a:gd name="T8" fmla="*/ 0 w 238"/>
                  <a:gd name="T9" fmla="*/ 71 h 142"/>
                </a:gdLst>
                <a:ahLst/>
                <a:cxnLst>
                  <a:cxn ang="0">
                    <a:pos x="T0" y="T1"/>
                  </a:cxn>
                  <a:cxn ang="0">
                    <a:pos x="T2" y="T3"/>
                  </a:cxn>
                  <a:cxn ang="0">
                    <a:pos x="T4" y="T5"/>
                  </a:cxn>
                  <a:cxn ang="0">
                    <a:pos x="T6" y="T7"/>
                  </a:cxn>
                  <a:cxn ang="0">
                    <a:pos x="T8" y="T9"/>
                  </a:cxn>
                </a:cxnLst>
                <a:rect l="0" t="0" r="r" b="b"/>
                <a:pathLst>
                  <a:path w="238" h="142">
                    <a:moveTo>
                      <a:pt x="0" y="71"/>
                    </a:moveTo>
                    <a:lnTo>
                      <a:pt x="119" y="142"/>
                    </a:lnTo>
                    <a:lnTo>
                      <a:pt x="238" y="71"/>
                    </a:lnTo>
                    <a:lnTo>
                      <a:pt x="119" y="0"/>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b="1" dirty="0">
                  <a:solidFill>
                    <a:schemeClr val="bg1"/>
                  </a:solidFill>
                  <a:latin typeface="Arial" pitchFamily="2" charset="0"/>
                </a:endParaRPr>
              </a:p>
            </p:txBody>
          </p:sp>
        </p:grpSp>
      </p:grpSp>
      <p:grpSp>
        <p:nvGrpSpPr>
          <p:cNvPr id="289" name="Group 4">
            <a:extLst>
              <a:ext uri="{FF2B5EF4-FFF2-40B4-BE49-F238E27FC236}">
                <a16:creationId xmlns:a16="http://schemas.microsoft.com/office/drawing/2014/main" id="{5AB977B8-6F18-4571-9A77-F4D7AF6DBE19}"/>
              </a:ext>
            </a:extLst>
          </p:cNvPr>
          <p:cNvGrpSpPr>
            <a:grpSpLocks noChangeAspect="1"/>
          </p:cNvGrpSpPr>
          <p:nvPr/>
        </p:nvGrpSpPr>
        <p:grpSpPr bwMode="gray">
          <a:xfrm>
            <a:off x="1458176" y="954510"/>
            <a:ext cx="603413" cy="655250"/>
            <a:chOff x="1973" y="174"/>
            <a:chExt cx="3736" cy="3976"/>
          </a:xfrm>
          <a:solidFill>
            <a:schemeClr val="bg1"/>
          </a:solidFill>
        </p:grpSpPr>
        <p:sp>
          <p:nvSpPr>
            <p:cNvPr id="290" name="Freeform 5">
              <a:extLst>
                <a:ext uri="{FF2B5EF4-FFF2-40B4-BE49-F238E27FC236}">
                  <a16:creationId xmlns:a16="http://schemas.microsoft.com/office/drawing/2014/main" id="{491CA107-481F-4C73-B042-48B2D1419F40}"/>
                </a:ext>
              </a:extLst>
            </p:cNvPr>
            <p:cNvSpPr>
              <a:spLocks/>
            </p:cNvSpPr>
            <p:nvPr/>
          </p:nvSpPr>
          <p:spPr bwMode="gray">
            <a:xfrm>
              <a:off x="2919" y="174"/>
              <a:ext cx="675" cy="1844"/>
            </a:xfrm>
            <a:custGeom>
              <a:avLst/>
              <a:gdLst>
                <a:gd name="T0" fmla="*/ 34 w 285"/>
                <a:gd name="T1" fmla="*/ 326 h 779"/>
                <a:gd name="T2" fmla="*/ 26 w 285"/>
                <a:gd name="T3" fmla="*/ 347 h 779"/>
                <a:gd name="T4" fmla="*/ 26 w 285"/>
                <a:gd name="T5" fmla="*/ 674 h 779"/>
                <a:gd name="T6" fmla="*/ 26 w 285"/>
                <a:gd name="T7" fmla="*/ 690 h 779"/>
                <a:gd name="T8" fmla="*/ 0 w 285"/>
                <a:gd name="T9" fmla="*/ 732 h 779"/>
                <a:gd name="T10" fmla="*/ 47 w 285"/>
                <a:gd name="T11" fmla="*/ 779 h 779"/>
                <a:gd name="T12" fmla="*/ 94 w 285"/>
                <a:gd name="T13" fmla="*/ 732 h 779"/>
                <a:gd name="T14" fmla="*/ 69 w 285"/>
                <a:gd name="T15" fmla="*/ 690 h 779"/>
                <a:gd name="T16" fmla="*/ 70 w 285"/>
                <a:gd name="T17" fmla="*/ 367 h 779"/>
                <a:gd name="T18" fmla="*/ 79 w 285"/>
                <a:gd name="T19" fmla="*/ 339 h 779"/>
                <a:gd name="T20" fmla="*/ 250 w 285"/>
                <a:gd name="T21" fmla="*/ 167 h 779"/>
                <a:gd name="T22" fmla="*/ 253 w 285"/>
                <a:gd name="T23" fmla="*/ 163 h 779"/>
                <a:gd name="T24" fmla="*/ 252 w 285"/>
                <a:gd name="T25" fmla="*/ 164 h 779"/>
                <a:gd name="T26" fmla="*/ 260 w 285"/>
                <a:gd name="T27" fmla="*/ 109 h 779"/>
                <a:gd name="T28" fmla="*/ 260 w 285"/>
                <a:gd name="T29" fmla="*/ 92 h 779"/>
                <a:gd name="T30" fmla="*/ 260 w 285"/>
                <a:gd name="T31" fmla="*/ 89 h 779"/>
                <a:gd name="T32" fmla="*/ 285 w 285"/>
                <a:gd name="T33" fmla="*/ 47 h 779"/>
                <a:gd name="T34" fmla="*/ 239 w 285"/>
                <a:gd name="T35" fmla="*/ 0 h 779"/>
                <a:gd name="T36" fmla="*/ 193 w 285"/>
                <a:gd name="T37" fmla="*/ 47 h 779"/>
                <a:gd name="T38" fmla="*/ 217 w 285"/>
                <a:gd name="T39" fmla="*/ 88 h 779"/>
                <a:gd name="T40" fmla="*/ 217 w 285"/>
                <a:gd name="T41" fmla="*/ 88 h 779"/>
                <a:gd name="T42" fmla="*/ 187 w 285"/>
                <a:gd name="T43" fmla="*/ 171 h 779"/>
                <a:gd name="T44" fmla="*/ 34 w 285"/>
                <a:gd name="T45" fmla="*/ 32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779">
                  <a:moveTo>
                    <a:pt x="34" y="326"/>
                  </a:moveTo>
                  <a:cubicBezTo>
                    <a:pt x="31" y="333"/>
                    <a:pt x="28" y="339"/>
                    <a:pt x="26" y="347"/>
                  </a:cubicBezTo>
                  <a:cubicBezTo>
                    <a:pt x="26" y="364"/>
                    <a:pt x="26" y="657"/>
                    <a:pt x="26" y="674"/>
                  </a:cubicBezTo>
                  <a:cubicBezTo>
                    <a:pt x="26" y="679"/>
                    <a:pt x="26" y="684"/>
                    <a:pt x="26" y="690"/>
                  </a:cubicBezTo>
                  <a:cubicBezTo>
                    <a:pt x="11" y="697"/>
                    <a:pt x="0" y="713"/>
                    <a:pt x="0" y="732"/>
                  </a:cubicBezTo>
                  <a:cubicBezTo>
                    <a:pt x="0" y="758"/>
                    <a:pt x="21" y="779"/>
                    <a:pt x="47" y="779"/>
                  </a:cubicBezTo>
                  <a:cubicBezTo>
                    <a:pt x="73" y="779"/>
                    <a:pt x="94" y="758"/>
                    <a:pt x="94" y="732"/>
                  </a:cubicBezTo>
                  <a:cubicBezTo>
                    <a:pt x="94" y="714"/>
                    <a:pt x="84" y="698"/>
                    <a:pt x="69" y="690"/>
                  </a:cubicBezTo>
                  <a:cubicBezTo>
                    <a:pt x="68" y="675"/>
                    <a:pt x="67" y="384"/>
                    <a:pt x="70" y="367"/>
                  </a:cubicBezTo>
                  <a:cubicBezTo>
                    <a:pt x="65" y="355"/>
                    <a:pt x="71" y="347"/>
                    <a:pt x="79" y="339"/>
                  </a:cubicBezTo>
                  <a:cubicBezTo>
                    <a:pt x="136" y="282"/>
                    <a:pt x="193" y="224"/>
                    <a:pt x="250" y="167"/>
                  </a:cubicBezTo>
                  <a:cubicBezTo>
                    <a:pt x="251" y="166"/>
                    <a:pt x="252" y="165"/>
                    <a:pt x="253" y="163"/>
                  </a:cubicBezTo>
                  <a:cubicBezTo>
                    <a:pt x="253" y="163"/>
                    <a:pt x="253" y="163"/>
                    <a:pt x="252" y="164"/>
                  </a:cubicBezTo>
                  <a:cubicBezTo>
                    <a:pt x="261" y="146"/>
                    <a:pt x="259" y="127"/>
                    <a:pt x="260" y="109"/>
                  </a:cubicBezTo>
                  <a:cubicBezTo>
                    <a:pt x="260" y="103"/>
                    <a:pt x="260" y="97"/>
                    <a:pt x="260" y="92"/>
                  </a:cubicBezTo>
                  <a:cubicBezTo>
                    <a:pt x="260" y="91"/>
                    <a:pt x="260" y="90"/>
                    <a:pt x="260" y="89"/>
                  </a:cubicBezTo>
                  <a:cubicBezTo>
                    <a:pt x="275" y="81"/>
                    <a:pt x="285" y="65"/>
                    <a:pt x="285" y="47"/>
                  </a:cubicBezTo>
                  <a:cubicBezTo>
                    <a:pt x="285" y="21"/>
                    <a:pt x="265" y="0"/>
                    <a:pt x="239" y="0"/>
                  </a:cubicBezTo>
                  <a:cubicBezTo>
                    <a:pt x="214" y="0"/>
                    <a:pt x="193" y="21"/>
                    <a:pt x="193" y="47"/>
                  </a:cubicBezTo>
                  <a:cubicBezTo>
                    <a:pt x="193" y="64"/>
                    <a:pt x="203" y="80"/>
                    <a:pt x="217" y="88"/>
                  </a:cubicBezTo>
                  <a:cubicBezTo>
                    <a:pt x="217" y="88"/>
                    <a:pt x="217" y="88"/>
                    <a:pt x="217" y="88"/>
                  </a:cubicBezTo>
                  <a:cubicBezTo>
                    <a:pt x="224" y="122"/>
                    <a:pt x="213" y="147"/>
                    <a:pt x="187" y="171"/>
                  </a:cubicBezTo>
                  <a:cubicBezTo>
                    <a:pt x="134" y="221"/>
                    <a:pt x="84" y="274"/>
                    <a:pt x="34" y="3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1" name="Freeform 6">
              <a:extLst>
                <a:ext uri="{FF2B5EF4-FFF2-40B4-BE49-F238E27FC236}">
                  <a16:creationId xmlns:a16="http://schemas.microsoft.com/office/drawing/2014/main" id="{2297B7C3-09CD-4DB8-BC78-4792463E6310}"/>
                </a:ext>
              </a:extLst>
            </p:cNvPr>
            <p:cNvSpPr>
              <a:spLocks noEditPoints="1"/>
            </p:cNvSpPr>
            <p:nvPr/>
          </p:nvSpPr>
          <p:spPr bwMode="gray">
            <a:xfrm>
              <a:off x="4363" y="356"/>
              <a:ext cx="1346" cy="1932"/>
            </a:xfrm>
            <a:custGeom>
              <a:avLst/>
              <a:gdLst>
                <a:gd name="T0" fmla="*/ 561 w 569"/>
                <a:gd name="T1" fmla="*/ 679 h 816"/>
                <a:gd name="T2" fmla="*/ 469 w 569"/>
                <a:gd name="T3" fmla="*/ 654 h 816"/>
                <a:gd name="T4" fmla="*/ 407 w 569"/>
                <a:gd name="T5" fmla="*/ 654 h 816"/>
                <a:gd name="T6" fmla="*/ 339 w 569"/>
                <a:gd name="T7" fmla="*/ 654 h 816"/>
                <a:gd name="T8" fmla="*/ 270 w 569"/>
                <a:gd name="T9" fmla="*/ 654 h 816"/>
                <a:gd name="T10" fmla="*/ 184 w 569"/>
                <a:gd name="T11" fmla="*/ 654 h 816"/>
                <a:gd name="T12" fmla="*/ 142 w 569"/>
                <a:gd name="T13" fmla="*/ 620 h 816"/>
                <a:gd name="T14" fmla="*/ 111 w 569"/>
                <a:gd name="T15" fmla="*/ 589 h 816"/>
                <a:gd name="T16" fmla="*/ 78 w 569"/>
                <a:gd name="T17" fmla="*/ 551 h 816"/>
                <a:gd name="T18" fmla="*/ 78 w 569"/>
                <a:gd name="T19" fmla="*/ 482 h 816"/>
                <a:gd name="T20" fmla="*/ 78 w 569"/>
                <a:gd name="T21" fmla="*/ 414 h 816"/>
                <a:gd name="T22" fmla="*/ 131 w 569"/>
                <a:gd name="T23" fmla="*/ 345 h 816"/>
                <a:gd name="T24" fmla="*/ 160 w 569"/>
                <a:gd name="T25" fmla="*/ 262 h 816"/>
                <a:gd name="T26" fmla="*/ 184 w 569"/>
                <a:gd name="T27" fmla="*/ 46 h 816"/>
                <a:gd name="T28" fmla="*/ 94 w 569"/>
                <a:gd name="T29" fmla="*/ 46 h 816"/>
                <a:gd name="T30" fmla="*/ 117 w 569"/>
                <a:gd name="T31" fmla="*/ 259 h 816"/>
                <a:gd name="T32" fmla="*/ 45 w 569"/>
                <a:gd name="T33" fmla="*/ 370 h 816"/>
                <a:gd name="T34" fmla="*/ 35 w 569"/>
                <a:gd name="T35" fmla="*/ 410 h 816"/>
                <a:gd name="T36" fmla="*/ 34 w 569"/>
                <a:gd name="T37" fmla="*/ 479 h 816"/>
                <a:gd name="T38" fmla="*/ 34 w 569"/>
                <a:gd name="T39" fmla="*/ 548 h 816"/>
                <a:gd name="T40" fmla="*/ 56 w 569"/>
                <a:gd name="T41" fmla="*/ 596 h 816"/>
                <a:gd name="T42" fmla="*/ 91 w 569"/>
                <a:gd name="T43" fmla="*/ 630 h 816"/>
                <a:gd name="T44" fmla="*/ 125 w 569"/>
                <a:gd name="T45" fmla="*/ 665 h 816"/>
                <a:gd name="T46" fmla="*/ 159 w 569"/>
                <a:gd name="T47" fmla="*/ 693 h 816"/>
                <a:gd name="T48" fmla="*/ 225 w 569"/>
                <a:gd name="T49" fmla="*/ 696 h 816"/>
                <a:gd name="T50" fmla="*/ 294 w 569"/>
                <a:gd name="T51" fmla="*/ 696 h 816"/>
                <a:gd name="T52" fmla="*/ 362 w 569"/>
                <a:gd name="T53" fmla="*/ 696 h 816"/>
                <a:gd name="T54" fmla="*/ 432 w 569"/>
                <a:gd name="T55" fmla="*/ 696 h 816"/>
                <a:gd name="T56" fmla="*/ 510 w 569"/>
                <a:gd name="T57" fmla="*/ 729 h 816"/>
                <a:gd name="T58" fmla="*/ 433 w 569"/>
                <a:gd name="T59" fmla="*/ 753 h 816"/>
                <a:gd name="T60" fmla="*/ 312 w 569"/>
                <a:gd name="T61" fmla="*/ 753 h 816"/>
                <a:gd name="T62" fmla="*/ 174 w 569"/>
                <a:gd name="T63" fmla="*/ 753 h 816"/>
                <a:gd name="T64" fmla="*/ 126 w 569"/>
                <a:gd name="T65" fmla="*/ 734 h 816"/>
                <a:gd name="T66" fmla="*/ 92 w 569"/>
                <a:gd name="T67" fmla="*/ 701 h 816"/>
                <a:gd name="T68" fmla="*/ 89 w 569"/>
                <a:gd name="T69" fmla="*/ 683 h 816"/>
                <a:gd name="T70" fmla="*/ 0 w 569"/>
                <a:gd name="T71" fmla="*/ 683 h 816"/>
                <a:gd name="T72" fmla="*/ 55 w 569"/>
                <a:gd name="T73" fmla="*/ 725 h 816"/>
                <a:gd name="T74" fmla="*/ 86 w 569"/>
                <a:gd name="T75" fmla="*/ 756 h 816"/>
                <a:gd name="T76" fmla="*/ 122 w 569"/>
                <a:gd name="T77" fmla="*/ 789 h 816"/>
                <a:gd name="T78" fmla="*/ 471 w 569"/>
                <a:gd name="T79" fmla="*/ 796 h 816"/>
                <a:gd name="T80" fmla="*/ 524 w 569"/>
                <a:gd name="T81" fmla="*/ 816 h 816"/>
                <a:gd name="T82" fmla="*/ 526 w 569"/>
                <a:gd name="T83" fmla="*/ 726 h 816"/>
                <a:gd name="T84" fmla="*/ 139 w 569"/>
                <a:gd name="T85" fmla="*/ 19 h 816"/>
                <a:gd name="T86" fmla="*/ 139 w 569"/>
                <a:gd name="T87" fmla="*/ 73 h 816"/>
                <a:gd name="T88" fmla="*/ 44 w 569"/>
                <a:gd name="T89" fmla="*/ 707 h 816"/>
                <a:gd name="T90" fmla="*/ 44 w 569"/>
                <a:gd name="T91" fmla="*/ 658 h 816"/>
                <a:gd name="T92" fmla="*/ 44 w 569"/>
                <a:gd name="T93" fmla="*/ 707 h 816"/>
                <a:gd name="T94" fmla="*/ 498 w 569"/>
                <a:gd name="T95" fmla="*/ 771 h 816"/>
                <a:gd name="T96" fmla="*/ 549 w 569"/>
                <a:gd name="T97" fmla="*/ 771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9" h="816">
                  <a:moveTo>
                    <a:pt x="526" y="726"/>
                  </a:moveTo>
                  <a:cubicBezTo>
                    <a:pt x="546" y="720"/>
                    <a:pt x="561" y="702"/>
                    <a:pt x="561" y="679"/>
                  </a:cubicBezTo>
                  <a:cubicBezTo>
                    <a:pt x="561" y="652"/>
                    <a:pt x="539" y="629"/>
                    <a:pt x="512" y="629"/>
                  </a:cubicBezTo>
                  <a:cubicBezTo>
                    <a:pt x="493" y="629"/>
                    <a:pt x="477" y="640"/>
                    <a:pt x="469" y="654"/>
                  </a:cubicBezTo>
                  <a:cubicBezTo>
                    <a:pt x="466" y="654"/>
                    <a:pt x="464" y="654"/>
                    <a:pt x="462" y="654"/>
                  </a:cubicBezTo>
                  <a:cubicBezTo>
                    <a:pt x="444" y="654"/>
                    <a:pt x="426" y="654"/>
                    <a:pt x="407" y="654"/>
                  </a:cubicBezTo>
                  <a:cubicBezTo>
                    <a:pt x="404" y="654"/>
                    <a:pt x="401" y="654"/>
                    <a:pt x="397" y="654"/>
                  </a:cubicBezTo>
                  <a:cubicBezTo>
                    <a:pt x="377" y="654"/>
                    <a:pt x="358" y="654"/>
                    <a:pt x="339" y="654"/>
                  </a:cubicBezTo>
                  <a:cubicBezTo>
                    <a:pt x="335" y="654"/>
                    <a:pt x="332" y="654"/>
                    <a:pt x="328" y="654"/>
                  </a:cubicBezTo>
                  <a:cubicBezTo>
                    <a:pt x="309" y="654"/>
                    <a:pt x="290" y="654"/>
                    <a:pt x="270" y="654"/>
                  </a:cubicBezTo>
                  <a:cubicBezTo>
                    <a:pt x="267" y="654"/>
                    <a:pt x="263" y="654"/>
                    <a:pt x="259" y="654"/>
                  </a:cubicBezTo>
                  <a:cubicBezTo>
                    <a:pt x="234" y="654"/>
                    <a:pt x="209" y="654"/>
                    <a:pt x="184" y="654"/>
                  </a:cubicBezTo>
                  <a:cubicBezTo>
                    <a:pt x="183" y="654"/>
                    <a:pt x="181" y="654"/>
                    <a:pt x="181" y="654"/>
                  </a:cubicBezTo>
                  <a:cubicBezTo>
                    <a:pt x="162" y="649"/>
                    <a:pt x="155" y="632"/>
                    <a:pt x="142" y="620"/>
                  </a:cubicBezTo>
                  <a:cubicBezTo>
                    <a:pt x="134" y="614"/>
                    <a:pt x="128" y="607"/>
                    <a:pt x="122" y="599"/>
                  </a:cubicBezTo>
                  <a:cubicBezTo>
                    <a:pt x="118" y="596"/>
                    <a:pt x="115" y="593"/>
                    <a:pt x="111" y="589"/>
                  </a:cubicBezTo>
                  <a:cubicBezTo>
                    <a:pt x="102" y="582"/>
                    <a:pt x="94" y="574"/>
                    <a:pt x="87" y="565"/>
                  </a:cubicBezTo>
                  <a:cubicBezTo>
                    <a:pt x="83" y="562"/>
                    <a:pt x="77" y="559"/>
                    <a:pt x="78" y="551"/>
                  </a:cubicBezTo>
                  <a:cubicBezTo>
                    <a:pt x="78" y="534"/>
                    <a:pt x="78" y="517"/>
                    <a:pt x="78" y="500"/>
                  </a:cubicBezTo>
                  <a:cubicBezTo>
                    <a:pt x="78" y="494"/>
                    <a:pt x="78" y="488"/>
                    <a:pt x="78" y="482"/>
                  </a:cubicBezTo>
                  <a:cubicBezTo>
                    <a:pt x="78" y="465"/>
                    <a:pt x="78" y="448"/>
                    <a:pt x="78" y="431"/>
                  </a:cubicBezTo>
                  <a:cubicBezTo>
                    <a:pt x="78" y="425"/>
                    <a:pt x="78" y="419"/>
                    <a:pt x="78" y="414"/>
                  </a:cubicBezTo>
                  <a:cubicBezTo>
                    <a:pt x="75" y="403"/>
                    <a:pt x="78" y="396"/>
                    <a:pt x="86" y="389"/>
                  </a:cubicBezTo>
                  <a:cubicBezTo>
                    <a:pt x="101" y="375"/>
                    <a:pt x="115" y="358"/>
                    <a:pt x="131" y="345"/>
                  </a:cubicBezTo>
                  <a:cubicBezTo>
                    <a:pt x="151" y="327"/>
                    <a:pt x="161" y="306"/>
                    <a:pt x="160" y="280"/>
                  </a:cubicBezTo>
                  <a:cubicBezTo>
                    <a:pt x="160" y="274"/>
                    <a:pt x="160" y="268"/>
                    <a:pt x="160" y="262"/>
                  </a:cubicBezTo>
                  <a:cubicBezTo>
                    <a:pt x="160" y="245"/>
                    <a:pt x="159" y="99"/>
                    <a:pt x="159" y="87"/>
                  </a:cubicBezTo>
                  <a:cubicBezTo>
                    <a:pt x="174" y="79"/>
                    <a:pt x="184" y="64"/>
                    <a:pt x="184" y="46"/>
                  </a:cubicBezTo>
                  <a:cubicBezTo>
                    <a:pt x="184" y="21"/>
                    <a:pt x="164" y="0"/>
                    <a:pt x="139" y="0"/>
                  </a:cubicBezTo>
                  <a:cubicBezTo>
                    <a:pt x="114" y="0"/>
                    <a:pt x="94" y="21"/>
                    <a:pt x="94" y="46"/>
                  </a:cubicBezTo>
                  <a:cubicBezTo>
                    <a:pt x="94" y="64"/>
                    <a:pt x="104" y="79"/>
                    <a:pt x="118" y="86"/>
                  </a:cubicBezTo>
                  <a:cubicBezTo>
                    <a:pt x="117" y="92"/>
                    <a:pt x="118" y="253"/>
                    <a:pt x="117" y="259"/>
                  </a:cubicBezTo>
                  <a:cubicBezTo>
                    <a:pt x="122" y="285"/>
                    <a:pt x="116" y="305"/>
                    <a:pt x="94" y="322"/>
                  </a:cubicBezTo>
                  <a:cubicBezTo>
                    <a:pt x="77" y="336"/>
                    <a:pt x="62" y="355"/>
                    <a:pt x="45" y="370"/>
                  </a:cubicBezTo>
                  <a:cubicBezTo>
                    <a:pt x="39" y="377"/>
                    <a:pt x="34" y="383"/>
                    <a:pt x="34" y="392"/>
                  </a:cubicBezTo>
                  <a:cubicBezTo>
                    <a:pt x="36" y="398"/>
                    <a:pt x="36" y="404"/>
                    <a:pt x="35" y="410"/>
                  </a:cubicBezTo>
                  <a:cubicBezTo>
                    <a:pt x="36" y="428"/>
                    <a:pt x="36" y="445"/>
                    <a:pt x="34" y="462"/>
                  </a:cubicBezTo>
                  <a:cubicBezTo>
                    <a:pt x="36" y="467"/>
                    <a:pt x="36" y="473"/>
                    <a:pt x="34" y="479"/>
                  </a:cubicBezTo>
                  <a:cubicBezTo>
                    <a:pt x="36" y="496"/>
                    <a:pt x="36" y="513"/>
                    <a:pt x="34" y="530"/>
                  </a:cubicBezTo>
                  <a:cubicBezTo>
                    <a:pt x="36" y="536"/>
                    <a:pt x="36" y="542"/>
                    <a:pt x="34" y="548"/>
                  </a:cubicBezTo>
                  <a:cubicBezTo>
                    <a:pt x="37" y="560"/>
                    <a:pt x="31" y="573"/>
                    <a:pt x="43" y="582"/>
                  </a:cubicBezTo>
                  <a:cubicBezTo>
                    <a:pt x="47" y="587"/>
                    <a:pt x="52" y="591"/>
                    <a:pt x="56" y="596"/>
                  </a:cubicBezTo>
                  <a:cubicBezTo>
                    <a:pt x="64" y="603"/>
                    <a:pt x="70" y="610"/>
                    <a:pt x="78" y="616"/>
                  </a:cubicBezTo>
                  <a:cubicBezTo>
                    <a:pt x="82" y="621"/>
                    <a:pt x="86" y="626"/>
                    <a:pt x="91" y="630"/>
                  </a:cubicBezTo>
                  <a:cubicBezTo>
                    <a:pt x="98" y="637"/>
                    <a:pt x="105" y="644"/>
                    <a:pt x="111" y="651"/>
                  </a:cubicBezTo>
                  <a:cubicBezTo>
                    <a:pt x="117" y="655"/>
                    <a:pt x="121" y="660"/>
                    <a:pt x="125" y="665"/>
                  </a:cubicBezTo>
                  <a:cubicBezTo>
                    <a:pt x="133" y="672"/>
                    <a:pt x="142" y="680"/>
                    <a:pt x="150" y="688"/>
                  </a:cubicBezTo>
                  <a:cubicBezTo>
                    <a:pt x="153" y="690"/>
                    <a:pt x="156" y="691"/>
                    <a:pt x="159" y="693"/>
                  </a:cubicBezTo>
                  <a:cubicBezTo>
                    <a:pt x="175" y="697"/>
                    <a:pt x="192" y="694"/>
                    <a:pt x="208" y="696"/>
                  </a:cubicBezTo>
                  <a:cubicBezTo>
                    <a:pt x="214" y="696"/>
                    <a:pt x="219" y="696"/>
                    <a:pt x="225" y="696"/>
                  </a:cubicBezTo>
                  <a:cubicBezTo>
                    <a:pt x="242" y="696"/>
                    <a:pt x="259" y="696"/>
                    <a:pt x="276" y="696"/>
                  </a:cubicBezTo>
                  <a:cubicBezTo>
                    <a:pt x="282" y="696"/>
                    <a:pt x="288" y="696"/>
                    <a:pt x="294" y="696"/>
                  </a:cubicBezTo>
                  <a:cubicBezTo>
                    <a:pt x="311" y="696"/>
                    <a:pt x="328" y="696"/>
                    <a:pt x="346" y="696"/>
                  </a:cubicBezTo>
                  <a:cubicBezTo>
                    <a:pt x="351" y="696"/>
                    <a:pt x="357" y="696"/>
                    <a:pt x="362" y="696"/>
                  </a:cubicBezTo>
                  <a:cubicBezTo>
                    <a:pt x="379" y="696"/>
                    <a:pt x="397" y="696"/>
                    <a:pt x="414" y="696"/>
                  </a:cubicBezTo>
                  <a:cubicBezTo>
                    <a:pt x="420" y="696"/>
                    <a:pt x="426" y="696"/>
                    <a:pt x="432" y="696"/>
                  </a:cubicBezTo>
                  <a:cubicBezTo>
                    <a:pt x="443" y="696"/>
                    <a:pt x="454" y="696"/>
                    <a:pt x="465" y="695"/>
                  </a:cubicBezTo>
                  <a:cubicBezTo>
                    <a:pt x="472" y="714"/>
                    <a:pt x="489" y="728"/>
                    <a:pt x="510" y="729"/>
                  </a:cubicBezTo>
                  <a:cubicBezTo>
                    <a:pt x="498" y="732"/>
                    <a:pt x="488" y="741"/>
                    <a:pt x="483" y="753"/>
                  </a:cubicBezTo>
                  <a:cubicBezTo>
                    <a:pt x="472" y="752"/>
                    <a:pt x="438" y="753"/>
                    <a:pt x="433" y="753"/>
                  </a:cubicBezTo>
                  <a:cubicBezTo>
                    <a:pt x="416" y="753"/>
                    <a:pt x="399" y="753"/>
                    <a:pt x="381" y="753"/>
                  </a:cubicBezTo>
                  <a:cubicBezTo>
                    <a:pt x="376" y="753"/>
                    <a:pt x="329" y="753"/>
                    <a:pt x="312" y="753"/>
                  </a:cubicBezTo>
                  <a:cubicBezTo>
                    <a:pt x="306" y="753"/>
                    <a:pt x="261" y="753"/>
                    <a:pt x="244" y="753"/>
                  </a:cubicBezTo>
                  <a:cubicBezTo>
                    <a:pt x="238" y="753"/>
                    <a:pt x="192" y="753"/>
                    <a:pt x="174" y="753"/>
                  </a:cubicBezTo>
                  <a:cubicBezTo>
                    <a:pt x="169" y="753"/>
                    <a:pt x="163" y="753"/>
                    <a:pt x="157" y="753"/>
                  </a:cubicBezTo>
                  <a:cubicBezTo>
                    <a:pt x="141" y="756"/>
                    <a:pt x="135" y="742"/>
                    <a:pt x="126" y="734"/>
                  </a:cubicBezTo>
                  <a:cubicBezTo>
                    <a:pt x="121" y="731"/>
                    <a:pt x="117" y="727"/>
                    <a:pt x="113" y="721"/>
                  </a:cubicBezTo>
                  <a:cubicBezTo>
                    <a:pt x="106" y="715"/>
                    <a:pt x="99" y="707"/>
                    <a:pt x="92" y="701"/>
                  </a:cubicBezTo>
                  <a:cubicBezTo>
                    <a:pt x="90" y="700"/>
                    <a:pt x="88" y="698"/>
                    <a:pt x="87" y="697"/>
                  </a:cubicBezTo>
                  <a:cubicBezTo>
                    <a:pt x="88" y="692"/>
                    <a:pt x="89" y="688"/>
                    <a:pt x="89" y="683"/>
                  </a:cubicBezTo>
                  <a:cubicBezTo>
                    <a:pt x="89" y="659"/>
                    <a:pt x="69" y="639"/>
                    <a:pt x="44" y="639"/>
                  </a:cubicBezTo>
                  <a:cubicBezTo>
                    <a:pt x="20" y="639"/>
                    <a:pt x="0" y="659"/>
                    <a:pt x="0" y="683"/>
                  </a:cubicBezTo>
                  <a:cubicBezTo>
                    <a:pt x="0" y="707"/>
                    <a:pt x="20" y="726"/>
                    <a:pt x="44" y="726"/>
                  </a:cubicBezTo>
                  <a:cubicBezTo>
                    <a:pt x="48" y="726"/>
                    <a:pt x="52" y="726"/>
                    <a:pt x="55" y="725"/>
                  </a:cubicBezTo>
                  <a:cubicBezTo>
                    <a:pt x="56" y="726"/>
                    <a:pt x="57" y="727"/>
                    <a:pt x="58" y="728"/>
                  </a:cubicBezTo>
                  <a:cubicBezTo>
                    <a:pt x="68" y="736"/>
                    <a:pt x="78" y="745"/>
                    <a:pt x="86" y="756"/>
                  </a:cubicBezTo>
                  <a:cubicBezTo>
                    <a:pt x="88" y="758"/>
                    <a:pt x="90" y="760"/>
                    <a:pt x="93" y="762"/>
                  </a:cubicBezTo>
                  <a:cubicBezTo>
                    <a:pt x="102" y="771"/>
                    <a:pt x="112" y="780"/>
                    <a:pt x="122" y="789"/>
                  </a:cubicBezTo>
                  <a:cubicBezTo>
                    <a:pt x="124" y="790"/>
                    <a:pt x="127" y="791"/>
                    <a:pt x="130" y="793"/>
                  </a:cubicBezTo>
                  <a:cubicBezTo>
                    <a:pt x="146" y="794"/>
                    <a:pt x="465" y="793"/>
                    <a:pt x="471" y="796"/>
                  </a:cubicBezTo>
                  <a:cubicBezTo>
                    <a:pt x="476" y="796"/>
                    <a:pt x="481" y="795"/>
                    <a:pt x="486" y="795"/>
                  </a:cubicBezTo>
                  <a:cubicBezTo>
                    <a:pt x="494" y="807"/>
                    <a:pt x="508" y="816"/>
                    <a:pt x="524" y="816"/>
                  </a:cubicBezTo>
                  <a:cubicBezTo>
                    <a:pt x="548" y="816"/>
                    <a:pt x="569" y="796"/>
                    <a:pt x="569" y="771"/>
                  </a:cubicBezTo>
                  <a:cubicBezTo>
                    <a:pt x="569" y="747"/>
                    <a:pt x="549" y="727"/>
                    <a:pt x="526" y="726"/>
                  </a:cubicBezTo>
                  <a:close/>
                  <a:moveTo>
                    <a:pt x="113" y="46"/>
                  </a:moveTo>
                  <a:cubicBezTo>
                    <a:pt x="113" y="31"/>
                    <a:pt x="125" y="19"/>
                    <a:pt x="139" y="19"/>
                  </a:cubicBezTo>
                  <a:cubicBezTo>
                    <a:pt x="153" y="19"/>
                    <a:pt x="164" y="31"/>
                    <a:pt x="164" y="46"/>
                  </a:cubicBezTo>
                  <a:cubicBezTo>
                    <a:pt x="164" y="61"/>
                    <a:pt x="153" y="73"/>
                    <a:pt x="139" y="73"/>
                  </a:cubicBezTo>
                  <a:cubicBezTo>
                    <a:pt x="125" y="73"/>
                    <a:pt x="113" y="61"/>
                    <a:pt x="113" y="46"/>
                  </a:cubicBezTo>
                  <a:close/>
                  <a:moveTo>
                    <a:pt x="44" y="707"/>
                  </a:moveTo>
                  <a:cubicBezTo>
                    <a:pt x="30" y="707"/>
                    <a:pt x="19" y="696"/>
                    <a:pt x="19" y="683"/>
                  </a:cubicBezTo>
                  <a:cubicBezTo>
                    <a:pt x="19" y="669"/>
                    <a:pt x="30" y="658"/>
                    <a:pt x="44" y="658"/>
                  </a:cubicBezTo>
                  <a:cubicBezTo>
                    <a:pt x="58" y="658"/>
                    <a:pt x="70" y="669"/>
                    <a:pt x="70" y="683"/>
                  </a:cubicBezTo>
                  <a:cubicBezTo>
                    <a:pt x="70" y="696"/>
                    <a:pt x="58" y="707"/>
                    <a:pt x="44" y="707"/>
                  </a:cubicBezTo>
                  <a:close/>
                  <a:moveTo>
                    <a:pt x="524" y="796"/>
                  </a:moveTo>
                  <a:cubicBezTo>
                    <a:pt x="510" y="796"/>
                    <a:pt x="498" y="785"/>
                    <a:pt x="498" y="771"/>
                  </a:cubicBezTo>
                  <a:cubicBezTo>
                    <a:pt x="498" y="757"/>
                    <a:pt x="510" y="746"/>
                    <a:pt x="524" y="746"/>
                  </a:cubicBezTo>
                  <a:cubicBezTo>
                    <a:pt x="538" y="746"/>
                    <a:pt x="549" y="757"/>
                    <a:pt x="549" y="771"/>
                  </a:cubicBezTo>
                  <a:cubicBezTo>
                    <a:pt x="549" y="785"/>
                    <a:pt x="538" y="796"/>
                    <a:pt x="524" y="7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2" name="Freeform 7">
              <a:extLst>
                <a:ext uri="{FF2B5EF4-FFF2-40B4-BE49-F238E27FC236}">
                  <a16:creationId xmlns:a16="http://schemas.microsoft.com/office/drawing/2014/main" id="{4BC5394A-A7F5-4E2F-8B52-14E43AB380F1}"/>
                </a:ext>
              </a:extLst>
            </p:cNvPr>
            <p:cNvSpPr>
              <a:spLocks noEditPoints="1"/>
            </p:cNvSpPr>
            <p:nvPr/>
          </p:nvSpPr>
          <p:spPr bwMode="gray">
            <a:xfrm>
              <a:off x="4580" y="529"/>
              <a:ext cx="469" cy="1110"/>
            </a:xfrm>
            <a:custGeom>
              <a:avLst/>
              <a:gdLst>
                <a:gd name="T0" fmla="*/ 129 w 198"/>
                <a:gd name="T1" fmla="*/ 89 h 469"/>
                <a:gd name="T2" fmla="*/ 128 w 198"/>
                <a:gd name="T3" fmla="*/ 133 h 469"/>
                <a:gd name="T4" fmla="*/ 128 w 198"/>
                <a:gd name="T5" fmla="*/ 151 h 469"/>
                <a:gd name="T6" fmla="*/ 128 w 198"/>
                <a:gd name="T7" fmla="*/ 203 h 469"/>
                <a:gd name="T8" fmla="*/ 128 w 198"/>
                <a:gd name="T9" fmla="*/ 221 h 469"/>
                <a:gd name="T10" fmla="*/ 128 w 198"/>
                <a:gd name="T11" fmla="*/ 272 h 469"/>
                <a:gd name="T12" fmla="*/ 128 w 198"/>
                <a:gd name="T13" fmla="*/ 290 h 469"/>
                <a:gd name="T14" fmla="*/ 117 w 198"/>
                <a:gd name="T15" fmla="*/ 325 h 469"/>
                <a:gd name="T16" fmla="*/ 65 w 198"/>
                <a:gd name="T17" fmla="*/ 378 h 469"/>
                <a:gd name="T18" fmla="*/ 47 w 198"/>
                <a:gd name="T19" fmla="*/ 375 h 469"/>
                <a:gd name="T20" fmla="*/ 0 w 198"/>
                <a:gd name="T21" fmla="*/ 422 h 469"/>
                <a:gd name="T22" fmla="*/ 47 w 198"/>
                <a:gd name="T23" fmla="*/ 469 h 469"/>
                <a:gd name="T24" fmla="*/ 94 w 198"/>
                <a:gd name="T25" fmla="*/ 422 h 469"/>
                <a:gd name="T26" fmla="*/ 92 w 198"/>
                <a:gd name="T27" fmla="*/ 408 h 469"/>
                <a:gd name="T28" fmla="*/ 155 w 198"/>
                <a:gd name="T29" fmla="*/ 345 h 469"/>
                <a:gd name="T30" fmla="*/ 172 w 198"/>
                <a:gd name="T31" fmla="*/ 310 h 469"/>
                <a:gd name="T32" fmla="*/ 172 w 198"/>
                <a:gd name="T33" fmla="*/ 292 h 469"/>
                <a:gd name="T34" fmla="*/ 172 w 198"/>
                <a:gd name="T35" fmla="*/ 241 h 469"/>
                <a:gd name="T36" fmla="*/ 172 w 198"/>
                <a:gd name="T37" fmla="*/ 224 h 469"/>
                <a:gd name="T38" fmla="*/ 172 w 198"/>
                <a:gd name="T39" fmla="*/ 172 h 469"/>
                <a:gd name="T40" fmla="*/ 172 w 198"/>
                <a:gd name="T41" fmla="*/ 154 h 469"/>
                <a:gd name="T42" fmla="*/ 172 w 198"/>
                <a:gd name="T43" fmla="*/ 102 h 469"/>
                <a:gd name="T44" fmla="*/ 172 w 198"/>
                <a:gd name="T45" fmla="*/ 89 h 469"/>
                <a:gd name="T46" fmla="*/ 198 w 198"/>
                <a:gd name="T47" fmla="*/ 47 h 469"/>
                <a:gd name="T48" fmla="*/ 150 w 198"/>
                <a:gd name="T49" fmla="*/ 0 h 469"/>
                <a:gd name="T50" fmla="*/ 101 w 198"/>
                <a:gd name="T51" fmla="*/ 47 h 469"/>
                <a:gd name="T52" fmla="*/ 129 w 198"/>
                <a:gd name="T53" fmla="*/ 89 h 469"/>
                <a:gd name="T54" fmla="*/ 47 w 198"/>
                <a:gd name="T55" fmla="*/ 450 h 469"/>
                <a:gd name="T56" fmla="*/ 19 w 198"/>
                <a:gd name="T57" fmla="*/ 422 h 469"/>
                <a:gd name="T58" fmla="*/ 47 w 198"/>
                <a:gd name="T59" fmla="*/ 394 h 469"/>
                <a:gd name="T60" fmla="*/ 75 w 198"/>
                <a:gd name="T61" fmla="*/ 422 h 469"/>
                <a:gd name="T62" fmla="*/ 47 w 198"/>
                <a:gd name="T63" fmla="*/ 45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8" h="469">
                  <a:moveTo>
                    <a:pt x="129" y="89"/>
                  </a:moveTo>
                  <a:cubicBezTo>
                    <a:pt x="130" y="104"/>
                    <a:pt x="130" y="119"/>
                    <a:pt x="128" y="133"/>
                  </a:cubicBezTo>
                  <a:cubicBezTo>
                    <a:pt x="130" y="139"/>
                    <a:pt x="130" y="145"/>
                    <a:pt x="128" y="151"/>
                  </a:cubicBezTo>
                  <a:cubicBezTo>
                    <a:pt x="130" y="168"/>
                    <a:pt x="130" y="186"/>
                    <a:pt x="128" y="203"/>
                  </a:cubicBezTo>
                  <a:cubicBezTo>
                    <a:pt x="130" y="209"/>
                    <a:pt x="130" y="215"/>
                    <a:pt x="128" y="221"/>
                  </a:cubicBezTo>
                  <a:cubicBezTo>
                    <a:pt x="130" y="238"/>
                    <a:pt x="130" y="255"/>
                    <a:pt x="128" y="272"/>
                  </a:cubicBezTo>
                  <a:cubicBezTo>
                    <a:pt x="130" y="278"/>
                    <a:pt x="130" y="284"/>
                    <a:pt x="128" y="290"/>
                  </a:cubicBezTo>
                  <a:cubicBezTo>
                    <a:pt x="132" y="304"/>
                    <a:pt x="128" y="315"/>
                    <a:pt x="117" y="325"/>
                  </a:cubicBezTo>
                  <a:cubicBezTo>
                    <a:pt x="99" y="342"/>
                    <a:pt x="82" y="361"/>
                    <a:pt x="65" y="378"/>
                  </a:cubicBezTo>
                  <a:cubicBezTo>
                    <a:pt x="59" y="376"/>
                    <a:pt x="53" y="375"/>
                    <a:pt x="47" y="375"/>
                  </a:cubicBezTo>
                  <a:cubicBezTo>
                    <a:pt x="21" y="375"/>
                    <a:pt x="0" y="396"/>
                    <a:pt x="0" y="422"/>
                  </a:cubicBezTo>
                  <a:cubicBezTo>
                    <a:pt x="0" y="448"/>
                    <a:pt x="21" y="469"/>
                    <a:pt x="47" y="469"/>
                  </a:cubicBezTo>
                  <a:cubicBezTo>
                    <a:pt x="73" y="469"/>
                    <a:pt x="94" y="448"/>
                    <a:pt x="94" y="422"/>
                  </a:cubicBezTo>
                  <a:cubicBezTo>
                    <a:pt x="94" y="417"/>
                    <a:pt x="93" y="413"/>
                    <a:pt x="92" y="408"/>
                  </a:cubicBezTo>
                  <a:cubicBezTo>
                    <a:pt x="113" y="387"/>
                    <a:pt x="134" y="366"/>
                    <a:pt x="155" y="345"/>
                  </a:cubicBezTo>
                  <a:cubicBezTo>
                    <a:pt x="165" y="335"/>
                    <a:pt x="169" y="323"/>
                    <a:pt x="172" y="310"/>
                  </a:cubicBezTo>
                  <a:cubicBezTo>
                    <a:pt x="172" y="304"/>
                    <a:pt x="172" y="298"/>
                    <a:pt x="172" y="292"/>
                  </a:cubicBezTo>
                  <a:cubicBezTo>
                    <a:pt x="172" y="275"/>
                    <a:pt x="172" y="258"/>
                    <a:pt x="172" y="241"/>
                  </a:cubicBezTo>
                  <a:cubicBezTo>
                    <a:pt x="172" y="235"/>
                    <a:pt x="172" y="230"/>
                    <a:pt x="172" y="224"/>
                  </a:cubicBezTo>
                  <a:cubicBezTo>
                    <a:pt x="172" y="207"/>
                    <a:pt x="172" y="189"/>
                    <a:pt x="172" y="172"/>
                  </a:cubicBezTo>
                  <a:cubicBezTo>
                    <a:pt x="172" y="166"/>
                    <a:pt x="172" y="160"/>
                    <a:pt x="172" y="154"/>
                  </a:cubicBezTo>
                  <a:cubicBezTo>
                    <a:pt x="172" y="137"/>
                    <a:pt x="172" y="120"/>
                    <a:pt x="172" y="102"/>
                  </a:cubicBezTo>
                  <a:cubicBezTo>
                    <a:pt x="172" y="98"/>
                    <a:pt x="172" y="93"/>
                    <a:pt x="172" y="89"/>
                  </a:cubicBezTo>
                  <a:cubicBezTo>
                    <a:pt x="187" y="81"/>
                    <a:pt x="198" y="65"/>
                    <a:pt x="198" y="47"/>
                  </a:cubicBezTo>
                  <a:cubicBezTo>
                    <a:pt x="198" y="21"/>
                    <a:pt x="176" y="0"/>
                    <a:pt x="150" y="0"/>
                  </a:cubicBezTo>
                  <a:cubicBezTo>
                    <a:pt x="123" y="0"/>
                    <a:pt x="101" y="21"/>
                    <a:pt x="101" y="47"/>
                  </a:cubicBezTo>
                  <a:cubicBezTo>
                    <a:pt x="101" y="66"/>
                    <a:pt x="113" y="82"/>
                    <a:pt x="129" y="89"/>
                  </a:cubicBezTo>
                  <a:close/>
                  <a:moveTo>
                    <a:pt x="47" y="450"/>
                  </a:moveTo>
                  <a:cubicBezTo>
                    <a:pt x="32" y="450"/>
                    <a:pt x="19" y="437"/>
                    <a:pt x="19" y="422"/>
                  </a:cubicBezTo>
                  <a:cubicBezTo>
                    <a:pt x="19" y="407"/>
                    <a:pt x="32" y="394"/>
                    <a:pt x="47" y="394"/>
                  </a:cubicBezTo>
                  <a:cubicBezTo>
                    <a:pt x="62" y="394"/>
                    <a:pt x="75" y="407"/>
                    <a:pt x="75" y="422"/>
                  </a:cubicBezTo>
                  <a:cubicBezTo>
                    <a:pt x="75" y="437"/>
                    <a:pt x="62" y="450"/>
                    <a:pt x="47" y="4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3" name="Freeform 8">
              <a:extLst>
                <a:ext uri="{FF2B5EF4-FFF2-40B4-BE49-F238E27FC236}">
                  <a16:creationId xmlns:a16="http://schemas.microsoft.com/office/drawing/2014/main" id="{D526BB42-AF7F-4A2B-8455-49B7C5F9D7CF}"/>
                </a:ext>
              </a:extLst>
            </p:cNvPr>
            <p:cNvSpPr>
              <a:spLocks noEditPoints="1"/>
            </p:cNvSpPr>
            <p:nvPr/>
          </p:nvSpPr>
          <p:spPr bwMode="gray">
            <a:xfrm>
              <a:off x="3246" y="2340"/>
              <a:ext cx="920" cy="1803"/>
            </a:xfrm>
            <a:custGeom>
              <a:avLst/>
              <a:gdLst>
                <a:gd name="T0" fmla="*/ 368 w 389"/>
                <a:gd name="T1" fmla="*/ 670 h 762"/>
                <a:gd name="T2" fmla="*/ 368 w 389"/>
                <a:gd name="T3" fmla="*/ 601 h 762"/>
                <a:gd name="T4" fmla="*/ 368 w 389"/>
                <a:gd name="T5" fmla="*/ 531 h 762"/>
                <a:gd name="T6" fmla="*/ 368 w 389"/>
                <a:gd name="T7" fmla="*/ 462 h 762"/>
                <a:gd name="T8" fmla="*/ 368 w 389"/>
                <a:gd name="T9" fmla="*/ 393 h 762"/>
                <a:gd name="T10" fmla="*/ 368 w 389"/>
                <a:gd name="T11" fmla="*/ 324 h 762"/>
                <a:gd name="T12" fmla="*/ 368 w 389"/>
                <a:gd name="T13" fmla="*/ 254 h 762"/>
                <a:gd name="T14" fmla="*/ 368 w 389"/>
                <a:gd name="T15" fmla="*/ 186 h 762"/>
                <a:gd name="T16" fmla="*/ 351 w 389"/>
                <a:gd name="T17" fmla="*/ 134 h 762"/>
                <a:gd name="T18" fmla="*/ 317 w 389"/>
                <a:gd name="T19" fmla="*/ 100 h 762"/>
                <a:gd name="T20" fmla="*/ 282 w 389"/>
                <a:gd name="T21" fmla="*/ 65 h 762"/>
                <a:gd name="T22" fmla="*/ 248 w 389"/>
                <a:gd name="T23" fmla="*/ 31 h 762"/>
                <a:gd name="T24" fmla="*/ 194 w 389"/>
                <a:gd name="T25" fmla="*/ 20 h 762"/>
                <a:gd name="T26" fmla="*/ 125 w 389"/>
                <a:gd name="T27" fmla="*/ 20 h 762"/>
                <a:gd name="T28" fmla="*/ 84 w 389"/>
                <a:gd name="T29" fmla="*/ 20 h 762"/>
                <a:gd name="T30" fmla="*/ 0 w 389"/>
                <a:gd name="T31" fmla="*/ 44 h 762"/>
                <a:gd name="T32" fmla="*/ 87 w 389"/>
                <a:gd name="T33" fmla="*/ 64 h 762"/>
                <a:gd name="T34" fmla="*/ 146 w 389"/>
                <a:gd name="T35" fmla="*/ 64 h 762"/>
                <a:gd name="T36" fmla="*/ 214 w 389"/>
                <a:gd name="T37" fmla="*/ 64 h 762"/>
                <a:gd name="T38" fmla="*/ 254 w 389"/>
                <a:gd name="T39" fmla="*/ 98 h 762"/>
                <a:gd name="T40" fmla="*/ 288 w 389"/>
                <a:gd name="T41" fmla="*/ 133 h 762"/>
                <a:gd name="T42" fmla="*/ 322 w 389"/>
                <a:gd name="T43" fmla="*/ 168 h 762"/>
                <a:gd name="T44" fmla="*/ 325 w 389"/>
                <a:gd name="T45" fmla="*/ 234 h 762"/>
                <a:gd name="T46" fmla="*/ 325 w 389"/>
                <a:gd name="T47" fmla="*/ 303 h 762"/>
                <a:gd name="T48" fmla="*/ 325 w 389"/>
                <a:gd name="T49" fmla="*/ 372 h 762"/>
                <a:gd name="T50" fmla="*/ 325 w 389"/>
                <a:gd name="T51" fmla="*/ 442 h 762"/>
                <a:gd name="T52" fmla="*/ 325 w 389"/>
                <a:gd name="T53" fmla="*/ 510 h 762"/>
                <a:gd name="T54" fmla="*/ 325 w 389"/>
                <a:gd name="T55" fmla="*/ 580 h 762"/>
                <a:gd name="T56" fmla="*/ 325 w 389"/>
                <a:gd name="T57" fmla="*/ 649 h 762"/>
                <a:gd name="T58" fmla="*/ 300 w 389"/>
                <a:gd name="T59" fmla="*/ 716 h 762"/>
                <a:gd name="T60" fmla="*/ 389 w 389"/>
                <a:gd name="T61" fmla="*/ 716 h 762"/>
                <a:gd name="T62" fmla="*/ 46 w 389"/>
                <a:gd name="T63" fmla="*/ 70 h 762"/>
                <a:gd name="T64" fmla="*/ 46 w 389"/>
                <a:gd name="T65" fmla="*/ 19 h 762"/>
                <a:gd name="T66" fmla="*/ 46 w 389"/>
                <a:gd name="T67" fmla="*/ 7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9" h="762">
                  <a:moveTo>
                    <a:pt x="367" y="677"/>
                  </a:moveTo>
                  <a:cubicBezTo>
                    <a:pt x="367" y="674"/>
                    <a:pt x="368" y="672"/>
                    <a:pt x="368" y="670"/>
                  </a:cubicBezTo>
                  <a:cubicBezTo>
                    <a:pt x="368" y="664"/>
                    <a:pt x="368" y="658"/>
                    <a:pt x="368" y="652"/>
                  </a:cubicBezTo>
                  <a:cubicBezTo>
                    <a:pt x="368" y="635"/>
                    <a:pt x="368" y="618"/>
                    <a:pt x="368" y="601"/>
                  </a:cubicBezTo>
                  <a:cubicBezTo>
                    <a:pt x="368" y="595"/>
                    <a:pt x="368" y="589"/>
                    <a:pt x="368" y="583"/>
                  </a:cubicBezTo>
                  <a:cubicBezTo>
                    <a:pt x="368" y="566"/>
                    <a:pt x="368" y="548"/>
                    <a:pt x="368" y="531"/>
                  </a:cubicBezTo>
                  <a:cubicBezTo>
                    <a:pt x="368" y="525"/>
                    <a:pt x="368" y="519"/>
                    <a:pt x="368" y="513"/>
                  </a:cubicBezTo>
                  <a:cubicBezTo>
                    <a:pt x="368" y="496"/>
                    <a:pt x="368" y="479"/>
                    <a:pt x="368" y="462"/>
                  </a:cubicBezTo>
                  <a:cubicBezTo>
                    <a:pt x="368" y="456"/>
                    <a:pt x="368" y="451"/>
                    <a:pt x="368" y="445"/>
                  </a:cubicBezTo>
                  <a:cubicBezTo>
                    <a:pt x="368" y="428"/>
                    <a:pt x="368" y="411"/>
                    <a:pt x="368" y="393"/>
                  </a:cubicBezTo>
                  <a:cubicBezTo>
                    <a:pt x="368" y="387"/>
                    <a:pt x="368" y="381"/>
                    <a:pt x="368" y="376"/>
                  </a:cubicBezTo>
                  <a:cubicBezTo>
                    <a:pt x="368" y="358"/>
                    <a:pt x="368" y="341"/>
                    <a:pt x="368" y="324"/>
                  </a:cubicBezTo>
                  <a:cubicBezTo>
                    <a:pt x="368" y="318"/>
                    <a:pt x="368" y="312"/>
                    <a:pt x="368" y="306"/>
                  </a:cubicBezTo>
                  <a:cubicBezTo>
                    <a:pt x="368" y="289"/>
                    <a:pt x="368" y="272"/>
                    <a:pt x="368" y="254"/>
                  </a:cubicBezTo>
                  <a:cubicBezTo>
                    <a:pt x="368" y="249"/>
                    <a:pt x="368" y="243"/>
                    <a:pt x="368" y="237"/>
                  </a:cubicBezTo>
                  <a:cubicBezTo>
                    <a:pt x="368" y="220"/>
                    <a:pt x="368" y="203"/>
                    <a:pt x="368" y="186"/>
                  </a:cubicBezTo>
                  <a:cubicBezTo>
                    <a:pt x="368" y="180"/>
                    <a:pt x="368" y="174"/>
                    <a:pt x="368" y="168"/>
                  </a:cubicBezTo>
                  <a:cubicBezTo>
                    <a:pt x="366" y="155"/>
                    <a:pt x="359" y="144"/>
                    <a:pt x="351" y="134"/>
                  </a:cubicBezTo>
                  <a:cubicBezTo>
                    <a:pt x="348" y="133"/>
                    <a:pt x="346" y="131"/>
                    <a:pt x="345" y="128"/>
                  </a:cubicBezTo>
                  <a:cubicBezTo>
                    <a:pt x="335" y="120"/>
                    <a:pt x="325" y="110"/>
                    <a:pt x="317" y="100"/>
                  </a:cubicBezTo>
                  <a:cubicBezTo>
                    <a:pt x="315" y="97"/>
                    <a:pt x="313" y="95"/>
                    <a:pt x="311" y="93"/>
                  </a:cubicBezTo>
                  <a:cubicBezTo>
                    <a:pt x="300" y="85"/>
                    <a:pt x="291" y="75"/>
                    <a:pt x="282" y="65"/>
                  </a:cubicBezTo>
                  <a:cubicBezTo>
                    <a:pt x="280" y="63"/>
                    <a:pt x="278" y="60"/>
                    <a:pt x="277" y="59"/>
                  </a:cubicBezTo>
                  <a:cubicBezTo>
                    <a:pt x="267" y="49"/>
                    <a:pt x="257" y="40"/>
                    <a:pt x="248" y="31"/>
                  </a:cubicBezTo>
                  <a:cubicBezTo>
                    <a:pt x="244" y="29"/>
                    <a:pt x="240" y="26"/>
                    <a:pt x="237" y="24"/>
                  </a:cubicBezTo>
                  <a:cubicBezTo>
                    <a:pt x="223" y="21"/>
                    <a:pt x="208" y="20"/>
                    <a:pt x="194" y="20"/>
                  </a:cubicBezTo>
                  <a:cubicBezTo>
                    <a:pt x="188" y="20"/>
                    <a:pt x="183" y="20"/>
                    <a:pt x="177" y="19"/>
                  </a:cubicBezTo>
                  <a:cubicBezTo>
                    <a:pt x="159" y="20"/>
                    <a:pt x="142" y="20"/>
                    <a:pt x="125" y="20"/>
                  </a:cubicBezTo>
                  <a:cubicBezTo>
                    <a:pt x="119" y="20"/>
                    <a:pt x="113" y="20"/>
                    <a:pt x="107" y="19"/>
                  </a:cubicBezTo>
                  <a:cubicBezTo>
                    <a:pt x="100" y="19"/>
                    <a:pt x="92" y="20"/>
                    <a:pt x="84" y="20"/>
                  </a:cubicBezTo>
                  <a:cubicBezTo>
                    <a:pt x="76" y="8"/>
                    <a:pt x="62" y="0"/>
                    <a:pt x="46" y="0"/>
                  </a:cubicBezTo>
                  <a:cubicBezTo>
                    <a:pt x="20" y="0"/>
                    <a:pt x="0" y="20"/>
                    <a:pt x="0" y="44"/>
                  </a:cubicBezTo>
                  <a:cubicBezTo>
                    <a:pt x="0" y="69"/>
                    <a:pt x="20" y="89"/>
                    <a:pt x="46" y="89"/>
                  </a:cubicBezTo>
                  <a:cubicBezTo>
                    <a:pt x="64" y="89"/>
                    <a:pt x="80" y="79"/>
                    <a:pt x="87" y="64"/>
                  </a:cubicBezTo>
                  <a:cubicBezTo>
                    <a:pt x="101" y="64"/>
                    <a:pt x="115" y="64"/>
                    <a:pt x="129" y="64"/>
                  </a:cubicBezTo>
                  <a:cubicBezTo>
                    <a:pt x="134" y="64"/>
                    <a:pt x="140" y="64"/>
                    <a:pt x="146" y="64"/>
                  </a:cubicBezTo>
                  <a:cubicBezTo>
                    <a:pt x="163" y="64"/>
                    <a:pt x="180" y="64"/>
                    <a:pt x="197" y="64"/>
                  </a:cubicBezTo>
                  <a:cubicBezTo>
                    <a:pt x="203" y="64"/>
                    <a:pt x="209" y="64"/>
                    <a:pt x="214" y="64"/>
                  </a:cubicBezTo>
                  <a:cubicBezTo>
                    <a:pt x="228" y="67"/>
                    <a:pt x="234" y="79"/>
                    <a:pt x="242" y="88"/>
                  </a:cubicBezTo>
                  <a:cubicBezTo>
                    <a:pt x="246" y="92"/>
                    <a:pt x="250" y="95"/>
                    <a:pt x="254" y="98"/>
                  </a:cubicBezTo>
                  <a:cubicBezTo>
                    <a:pt x="261" y="106"/>
                    <a:pt x="269" y="114"/>
                    <a:pt x="277" y="123"/>
                  </a:cubicBezTo>
                  <a:cubicBezTo>
                    <a:pt x="281" y="126"/>
                    <a:pt x="284" y="129"/>
                    <a:pt x="288" y="133"/>
                  </a:cubicBezTo>
                  <a:cubicBezTo>
                    <a:pt x="296" y="141"/>
                    <a:pt x="304" y="149"/>
                    <a:pt x="312" y="157"/>
                  </a:cubicBezTo>
                  <a:cubicBezTo>
                    <a:pt x="315" y="160"/>
                    <a:pt x="319" y="164"/>
                    <a:pt x="322" y="168"/>
                  </a:cubicBezTo>
                  <a:cubicBezTo>
                    <a:pt x="328" y="184"/>
                    <a:pt x="324" y="200"/>
                    <a:pt x="325" y="217"/>
                  </a:cubicBezTo>
                  <a:cubicBezTo>
                    <a:pt x="325" y="223"/>
                    <a:pt x="325" y="228"/>
                    <a:pt x="325" y="234"/>
                  </a:cubicBezTo>
                  <a:cubicBezTo>
                    <a:pt x="325" y="251"/>
                    <a:pt x="325" y="268"/>
                    <a:pt x="325" y="285"/>
                  </a:cubicBezTo>
                  <a:cubicBezTo>
                    <a:pt x="325" y="291"/>
                    <a:pt x="325" y="297"/>
                    <a:pt x="325" y="303"/>
                  </a:cubicBezTo>
                  <a:cubicBezTo>
                    <a:pt x="325" y="320"/>
                    <a:pt x="325" y="337"/>
                    <a:pt x="325" y="355"/>
                  </a:cubicBezTo>
                  <a:cubicBezTo>
                    <a:pt x="325" y="361"/>
                    <a:pt x="325" y="366"/>
                    <a:pt x="325" y="372"/>
                  </a:cubicBezTo>
                  <a:cubicBezTo>
                    <a:pt x="325" y="390"/>
                    <a:pt x="325" y="407"/>
                    <a:pt x="325" y="424"/>
                  </a:cubicBezTo>
                  <a:cubicBezTo>
                    <a:pt x="325" y="430"/>
                    <a:pt x="325" y="436"/>
                    <a:pt x="325" y="442"/>
                  </a:cubicBezTo>
                  <a:cubicBezTo>
                    <a:pt x="325" y="459"/>
                    <a:pt x="325" y="476"/>
                    <a:pt x="325" y="493"/>
                  </a:cubicBezTo>
                  <a:cubicBezTo>
                    <a:pt x="325" y="499"/>
                    <a:pt x="325" y="505"/>
                    <a:pt x="325" y="510"/>
                  </a:cubicBezTo>
                  <a:cubicBezTo>
                    <a:pt x="325" y="527"/>
                    <a:pt x="325" y="545"/>
                    <a:pt x="325" y="562"/>
                  </a:cubicBezTo>
                  <a:cubicBezTo>
                    <a:pt x="325" y="568"/>
                    <a:pt x="325" y="574"/>
                    <a:pt x="325" y="580"/>
                  </a:cubicBezTo>
                  <a:cubicBezTo>
                    <a:pt x="325" y="597"/>
                    <a:pt x="325" y="614"/>
                    <a:pt x="325" y="631"/>
                  </a:cubicBezTo>
                  <a:cubicBezTo>
                    <a:pt x="325" y="637"/>
                    <a:pt x="325" y="643"/>
                    <a:pt x="325" y="649"/>
                  </a:cubicBezTo>
                  <a:cubicBezTo>
                    <a:pt x="325" y="657"/>
                    <a:pt x="325" y="666"/>
                    <a:pt x="325" y="675"/>
                  </a:cubicBezTo>
                  <a:cubicBezTo>
                    <a:pt x="310" y="682"/>
                    <a:pt x="300" y="698"/>
                    <a:pt x="300" y="716"/>
                  </a:cubicBezTo>
                  <a:cubicBezTo>
                    <a:pt x="300" y="742"/>
                    <a:pt x="320" y="762"/>
                    <a:pt x="345" y="762"/>
                  </a:cubicBezTo>
                  <a:cubicBezTo>
                    <a:pt x="369" y="762"/>
                    <a:pt x="389" y="742"/>
                    <a:pt x="389" y="716"/>
                  </a:cubicBezTo>
                  <a:cubicBezTo>
                    <a:pt x="389" y="699"/>
                    <a:pt x="380" y="685"/>
                    <a:pt x="367" y="677"/>
                  </a:cubicBezTo>
                  <a:close/>
                  <a:moveTo>
                    <a:pt x="46" y="70"/>
                  </a:moveTo>
                  <a:cubicBezTo>
                    <a:pt x="31" y="70"/>
                    <a:pt x="19" y="58"/>
                    <a:pt x="19" y="44"/>
                  </a:cubicBezTo>
                  <a:cubicBezTo>
                    <a:pt x="19" y="30"/>
                    <a:pt x="31" y="19"/>
                    <a:pt x="46" y="19"/>
                  </a:cubicBezTo>
                  <a:cubicBezTo>
                    <a:pt x="60" y="19"/>
                    <a:pt x="72" y="30"/>
                    <a:pt x="72" y="44"/>
                  </a:cubicBezTo>
                  <a:cubicBezTo>
                    <a:pt x="72" y="58"/>
                    <a:pt x="60" y="70"/>
                    <a:pt x="4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4" name="Freeform 9">
              <a:extLst>
                <a:ext uri="{FF2B5EF4-FFF2-40B4-BE49-F238E27FC236}">
                  <a16:creationId xmlns:a16="http://schemas.microsoft.com/office/drawing/2014/main" id="{778F3EA9-A7F5-411D-AA9C-64E3AA2EEC91}"/>
                </a:ext>
              </a:extLst>
            </p:cNvPr>
            <p:cNvSpPr>
              <a:spLocks noEditPoints="1"/>
            </p:cNvSpPr>
            <p:nvPr/>
          </p:nvSpPr>
          <p:spPr bwMode="gray">
            <a:xfrm>
              <a:off x="4734" y="1147"/>
              <a:ext cx="923" cy="734"/>
            </a:xfrm>
            <a:custGeom>
              <a:avLst/>
              <a:gdLst>
                <a:gd name="T0" fmla="*/ 282 w 390"/>
                <a:gd name="T1" fmla="*/ 90 h 310"/>
                <a:gd name="T2" fmla="*/ 292 w 390"/>
                <a:gd name="T3" fmla="*/ 89 h 310"/>
                <a:gd name="T4" fmla="*/ 307 w 390"/>
                <a:gd name="T5" fmla="*/ 104 h 310"/>
                <a:gd name="T6" fmla="*/ 320 w 390"/>
                <a:gd name="T7" fmla="*/ 118 h 310"/>
                <a:gd name="T8" fmla="*/ 341 w 390"/>
                <a:gd name="T9" fmla="*/ 139 h 310"/>
                <a:gd name="T10" fmla="*/ 347 w 390"/>
                <a:gd name="T11" fmla="*/ 160 h 310"/>
                <a:gd name="T12" fmla="*/ 346 w 390"/>
                <a:gd name="T13" fmla="*/ 211 h 310"/>
                <a:gd name="T14" fmla="*/ 314 w 390"/>
                <a:gd name="T15" fmla="*/ 242 h 310"/>
                <a:gd name="T16" fmla="*/ 262 w 390"/>
                <a:gd name="T17" fmla="*/ 242 h 310"/>
                <a:gd name="T18" fmla="*/ 194 w 390"/>
                <a:gd name="T19" fmla="*/ 242 h 310"/>
                <a:gd name="T20" fmla="*/ 176 w 390"/>
                <a:gd name="T21" fmla="*/ 242 h 310"/>
                <a:gd name="T22" fmla="*/ 124 w 390"/>
                <a:gd name="T23" fmla="*/ 242 h 310"/>
                <a:gd name="T24" fmla="*/ 107 w 390"/>
                <a:gd name="T25" fmla="*/ 242 h 310"/>
                <a:gd name="T26" fmla="*/ 83 w 390"/>
                <a:gd name="T27" fmla="*/ 242 h 310"/>
                <a:gd name="T28" fmla="*/ 45 w 390"/>
                <a:gd name="T29" fmla="*/ 220 h 310"/>
                <a:gd name="T30" fmla="*/ 0 w 390"/>
                <a:gd name="T31" fmla="*/ 265 h 310"/>
                <a:gd name="T32" fmla="*/ 45 w 390"/>
                <a:gd name="T33" fmla="*/ 310 h 310"/>
                <a:gd name="T34" fmla="*/ 86 w 390"/>
                <a:gd name="T35" fmla="*/ 283 h 310"/>
                <a:gd name="T36" fmla="*/ 127 w 390"/>
                <a:gd name="T37" fmla="*/ 285 h 310"/>
                <a:gd name="T38" fmla="*/ 145 w 390"/>
                <a:gd name="T39" fmla="*/ 286 h 310"/>
                <a:gd name="T40" fmla="*/ 197 w 390"/>
                <a:gd name="T41" fmla="*/ 285 h 310"/>
                <a:gd name="T42" fmla="*/ 214 w 390"/>
                <a:gd name="T43" fmla="*/ 286 h 310"/>
                <a:gd name="T44" fmla="*/ 265 w 390"/>
                <a:gd name="T45" fmla="*/ 285 h 310"/>
                <a:gd name="T46" fmla="*/ 283 w 390"/>
                <a:gd name="T47" fmla="*/ 286 h 310"/>
                <a:gd name="T48" fmla="*/ 334 w 390"/>
                <a:gd name="T49" fmla="*/ 285 h 310"/>
                <a:gd name="T50" fmla="*/ 355 w 390"/>
                <a:gd name="T51" fmla="*/ 282 h 310"/>
                <a:gd name="T52" fmla="*/ 386 w 390"/>
                <a:gd name="T53" fmla="*/ 252 h 310"/>
                <a:gd name="T54" fmla="*/ 390 w 390"/>
                <a:gd name="T55" fmla="*/ 231 h 310"/>
                <a:gd name="T56" fmla="*/ 390 w 390"/>
                <a:gd name="T57" fmla="*/ 180 h 310"/>
                <a:gd name="T58" fmla="*/ 390 w 390"/>
                <a:gd name="T59" fmla="*/ 163 h 310"/>
                <a:gd name="T60" fmla="*/ 382 w 390"/>
                <a:gd name="T61" fmla="*/ 121 h 310"/>
                <a:gd name="T62" fmla="*/ 376 w 390"/>
                <a:gd name="T63" fmla="*/ 112 h 310"/>
                <a:gd name="T64" fmla="*/ 348 w 390"/>
                <a:gd name="T65" fmla="*/ 84 h 310"/>
                <a:gd name="T66" fmla="*/ 341 w 390"/>
                <a:gd name="T67" fmla="*/ 77 h 310"/>
                <a:gd name="T68" fmla="*/ 324 w 390"/>
                <a:gd name="T69" fmla="*/ 62 h 310"/>
                <a:gd name="T70" fmla="*/ 327 w 390"/>
                <a:gd name="T71" fmla="*/ 45 h 310"/>
                <a:gd name="T72" fmla="*/ 282 w 390"/>
                <a:gd name="T73" fmla="*/ 0 h 310"/>
                <a:gd name="T74" fmla="*/ 237 w 390"/>
                <a:gd name="T75" fmla="*/ 45 h 310"/>
                <a:gd name="T76" fmla="*/ 282 w 390"/>
                <a:gd name="T77" fmla="*/ 90 h 310"/>
                <a:gd name="T78" fmla="*/ 282 w 390"/>
                <a:gd name="T79" fmla="*/ 19 h 310"/>
                <a:gd name="T80" fmla="*/ 307 w 390"/>
                <a:gd name="T81" fmla="*/ 45 h 310"/>
                <a:gd name="T82" fmla="*/ 282 w 390"/>
                <a:gd name="T83" fmla="*/ 70 h 310"/>
                <a:gd name="T84" fmla="*/ 257 w 390"/>
                <a:gd name="T85" fmla="*/ 45 h 310"/>
                <a:gd name="T86" fmla="*/ 282 w 390"/>
                <a:gd name="T87" fmla="*/ 1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0" h="310">
                  <a:moveTo>
                    <a:pt x="282" y="90"/>
                  </a:moveTo>
                  <a:cubicBezTo>
                    <a:pt x="285" y="90"/>
                    <a:pt x="288" y="89"/>
                    <a:pt x="292" y="89"/>
                  </a:cubicBezTo>
                  <a:cubicBezTo>
                    <a:pt x="297" y="93"/>
                    <a:pt x="302" y="98"/>
                    <a:pt x="307" y="104"/>
                  </a:cubicBezTo>
                  <a:cubicBezTo>
                    <a:pt x="312" y="108"/>
                    <a:pt x="317" y="113"/>
                    <a:pt x="320" y="118"/>
                  </a:cubicBezTo>
                  <a:cubicBezTo>
                    <a:pt x="327" y="125"/>
                    <a:pt x="334" y="132"/>
                    <a:pt x="341" y="139"/>
                  </a:cubicBezTo>
                  <a:cubicBezTo>
                    <a:pt x="348" y="144"/>
                    <a:pt x="348" y="152"/>
                    <a:pt x="347" y="160"/>
                  </a:cubicBezTo>
                  <a:cubicBezTo>
                    <a:pt x="348" y="177"/>
                    <a:pt x="348" y="194"/>
                    <a:pt x="346" y="211"/>
                  </a:cubicBezTo>
                  <a:cubicBezTo>
                    <a:pt x="350" y="240"/>
                    <a:pt x="346" y="244"/>
                    <a:pt x="314" y="242"/>
                  </a:cubicBezTo>
                  <a:cubicBezTo>
                    <a:pt x="297" y="242"/>
                    <a:pt x="279" y="242"/>
                    <a:pt x="262" y="242"/>
                  </a:cubicBezTo>
                  <a:cubicBezTo>
                    <a:pt x="239" y="242"/>
                    <a:pt x="216" y="242"/>
                    <a:pt x="194" y="242"/>
                  </a:cubicBezTo>
                  <a:cubicBezTo>
                    <a:pt x="188" y="242"/>
                    <a:pt x="182" y="242"/>
                    <a:pt x="176" y="242"/>
                  </a:cubicBezTo>
                  <a:cubicBezTo>
                    <a:pt x="159" y="242"/>
                    <a:pt x="142" y="242"/>
                    <a:pt x="124" y="242"/>
                  </a:cubicBezTo>
                  <a:cubicBezTo>
                    <a:pt x="118" y="242"/>
                    <a:pt x="113" y="242"/>
                    <a:pt x="107" y="242"/>
                  </a:cubicBezTo>
                  <a:cubicBezTo>
                    <a:pt x="99" y="242"/>
                    <a:pt x="91" y="242"/>
                    <a:pt x="83" y="242"/>
                  </a:cubicBezTo>
                  <a:cubicBezTo>
                    <a:pt x="75" y="229"/>
                    <a:pt x="61" y="220"/>
                    <a:pt x="45" y="220"/>
                  </a:cubicBezTo>
                  <a:cubicBezTo>
                    <a:pt x="20" y="220"/>
                    <a:pt x="0" y="240"/>
                    <a:pt x="0" y="265"/>
                  </a:cubicBezTo>
                  <a:cubicBezTo>
                    <a:pt x="0" y="290"/>
                    <a:pt x="20" y="310"/>
                    <a:pt x="45" y="310"/>
                  </a:cubicBezTo>
                  <a:cubicBezTo>
                    <a:pt x="63" y="310"/>
                    <a:pt x="79" y="299"/>
                    <a:pt x="86" y="283"/>
                  </a:cubicBezTo>
                  <a:cubicBezTo>
                    <a:pt x="100" y="284"/>
                    <a:pt x="114" y="284"/>
                    <a:pt x="127" y="285"/>
                  </a:cubicBezTo>
                  <a:cubicBezTo>
                    <a:pt x="133" y="284"/>
                    <a:pt x="139" y="284"/>
                    <a:pt x="145" y="286"/>
                  </a:cubicBezTo>
                  <a:cubicBezTo>
                    <a:pt x="163" y="283"/>
                    <a:pt x="180" y="284"/>
                    <a:pt x="197" y="285"/>
                  </a:cubicBezTo>
                  <a:cubicBezTo>
                    <a:pt x="202" y="284"/>
                    <a:pt x="208" y="284"/>
                    <a:pt x="214" y="286"/>
                  </a:cubicBezTo>
                  <a:cubicBezTo>
                    <a:pt x="231" y="283"/>
                    <a:pt x="248" y="284"/>
                    <a:pt x="265" y="285"/>
                  </a:cubicBezTo>
                  <a:cubicBezTo>
                    <a:pt x="271" y="284"/>
                    <a:pt x="277" y="284"/>
                    <a:pt x="283" y="286"/>
                  </a:cubicBezTo>
                  <a:cubicBezTo>
                    <a:pt x="300" y="283"/>
                    <a:pt x="318" y="284"/>
                    <a:pt x="334" y="285"/>
                  </a:cubicBezTo>
                  <a:cubicBezTo>
                    <a:pt x="341" y="284"/>
                    <a:pt x="348" y="283"/>
                    <a:pt x="355" y="282"/>
                  </a:cubicBezTo>
                  <a:cubicBezTo>
                    <a:pt x="368" y="275"/>
                    <a:pt x="378" y="265"/>
                    <a:pt x="386" y="252"/>
                  </a:cubicBezTo>
                  <a:cubicBezTo>
                    <a:pt x="388" y="245"/>
                    <a:pt x="388" y="239"/>
                    <a:pt x="390" y="231"/>
                  </a:cubicBezTo>
                  <a:cubicBezTo>
                    <a:pt x="390" y="214"/>
                    <a:pt x="390" y="197"/>
                    <a:pt x="390" y="180"/>
                  </a:cubicBezTo>
                  <a:cubicBezTo>
                    <a:pt x="390" y="174"/>
                    <a:pt x="390" y="169"/>
                    <a:pt x="390" y="163"/>
                  </a:cubicBezTo>
                  <a:cubicBezTo>
                    <a:pt x="390" y="149"/>
                    <a:pt x="389" y="135"/>
                    <a:pt x="382" y="121"/>
                  </a:cubicBezTo>
                  <a:cubicBezTo>
                    <a:pt x="380" y="118"/>
                    <a:pt x="378" y="115"/>
                    <a:pt x="376" y="112"/>
                  </a:cubicBezTo>
                  <a:cubicBezTo>
                    <a:pt x="365" y="104"/>
                    <a:pt x="356" y="94"/>
                    <a:pt x="348" y="84"/>
                  </a:cubicBezTo>
                  <a:cubicBezTo>
                    <a:pt x="346" y="82"/>
                    <a:pt x="343" y="79"/>
                    <a:pt x="341" y="77"/>
                  </a:cubicBezTo>
                  <a:cubicBezTo>
                    <a:pt x="335" y="72"/>
                    <a:pt x="329" y="67"/>
                    <a:pt x="324" y="62"/>
                  </a:cubicBezTo>
                  <a:cubicBezTo>
                    <a:pt x="326" y="56"/>
                    <a:pt x="327" y="51"/>
                    <a:pt x="327" y="45"/>
                  </a:cubicBezTo>
                  <a:cubicBezTo>
                    <a:pt x="327" y="20"/>
                    <a:pt x="307" y="0"/>
                    <a:pt x="282" y="0"/>
                  </a:cubicBezTo>
                  <a:cubicBezTo>
                    <a:pt x="257" y="0"/>
                    <a:pt x="237" y="20"/>
                    <a:pt x="237" y="45"/>
                  </a:cubicBezTo>
                  <a:cubicBezTo>
                    <a:pt x="237" y="70"/>
                    <a:pt x="257" y="90"/>
                    <a:pt x="282" y="90"/>
                  </a:cubicBezTo>
                  <a:close/>
                  <a:moveTo>
                    <a:pt x="282" y="19"/>
                  </a:moveTo>
                  <a:cubicBezTo>
                    <a:pt x="296" y="19"/>
                    <a:pt x="307" y="31"/>
                    <a:pt x="307" y="45"/>
                  </a:cubicBezTo>
                  <a:cubicBezTo>
                    <a:pt x="307" y="59"/>
                    <a:pt x="296" y="70"/>
                    <a:pt x="282" y="70"/>
                  </a:cubicBezTo>
                  <a:cubicBezTo>
                    <a:pt x="268" y="70"/>
                    <a:pt x="257" y="59"/>
                    <a:pt x="257" y="45"/>
                  </a:cubicBezTo>
                  <a:cubicBezTo>
                    <a:pt x="257" y="31"/>
                    <a:pt x="268" y="19"/>
                    <a:pt x="28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5" name="Freeform 10">
              <a:extLst>
                <a:ext uri="{FF2B5EF4-FFF2-40B4-BE49-F238E27FC236}">
                  <a16:creationId xmlns:a16="http://schemas.microsoft.com/office/drawing/2014/main" id="{50493022-D612-47DC-808F-811D7713AB86}"/>
                </a:ext>
              </a:extLst>
            </p:cNvPr>
            <p:cNvSpPr>
              <a:spLocks noEditPoints="1"/>
            </p:cNvSpPr>
            <p:nvPr/>
          </p:nvSpPr>
          <p:spPr bwMode="gray">
            <a:xfrm>
              <a:off x="2368" y="293"/>
              <a:ext cx="700" cy="527"/>
            </a:xfrm>
            <a:custGeom>
              <a:avLst/>
              <a:gdLst>
                <a:gd name="T0" fmla="*/ 45 w 296"/>
                <a:gd name="T1" fmla="*/ 223 h 223"/>
                <a:gd name="T2" fmla="*/ 90 w 296"/>
                <a:gd name="T3" fmla="*/ 178 h 223"/>
                <a:gd name="T4" fmla="*/ 88 w 296"/>
                <a:gd name="T5" fmla="*/ 166 h 223"/>
                <a:gd name="T6" fmla="*/ 94 w 296"/>
                <a:gd name="T7" fmla="*/ 160 h 223"/>
                <a:gd name="T8" fmla="*/ 127 w 296"/>
                <a:gd name="T9" fmla="*/ 149 h 223"/>
                <a:gd name="T10" fmla="*/ 179 w 296"/>
                <a:gd name="T11" fmla="*/ 142 h 223"/>
                <a:gd name="T12" fmla="*/ 239 w 296"/>
                <a:gd name="T13" fmla="*/ 86 h 223"/>
                <a:gd name="T14" fmla="*/ 251 w 296"/>
                <a:gd name="T15" fmla="*/ 88 h 223"/>
                <a:gd name="T16" fmla="*/ 296 w 296"/>
                <a:gd name="T17" fmla="*/ 44 h 223"/>
                <a:gd name="T18" fmla="*/ 251 w 296"/>
                <a:gd name="T19" fmla="*/ 0 h 223"/>
                <a:gd name="T20" fmla="*/ 206 w 296"/>
                <a:gd name="T21" fmla="*/ 44 h 223"/>
                <a:gd name="T22" fmla="*/ 208 w 296"/>
                <a:gd name="T23" fmla="*/ 57 h 223"/>
                <a:gd name="T24" fmla="*/ 191 w 296"/>
                <a:gd name="T25" fmla="*/ 74 h 223"/>
                <a:gd name="T26" fmla="*/ 106 w 296"/>
                <a:gd name="T27" fmla="*/ 106 h 223"/>
                <a:gd name="T28" fmla="*/ 82 w 296"/>
                <a:gd name="T29" fmla="*/ 114 h 223"/>
                <a:gd name="T30" fmla="*/ 78 w 296"/>
                <a:gd name="T31" fmla="*/ 117 h 223"/>
                <a:gd name="T32" fmla="*/ 72 w 296"/>
                <a:gd name="T33" fmla="*/ 121 h 223"/>
                <a:gd name="T34" fmla="*/ 68 w 296"/>
                <a:gd name="T35" fmla="*/ 125 h 223"/>
                <a:gd name="T36" fmla="*/ 65 w 296"/>
                <a:gd name="T37" fmla="*/ 128 h 223"/>
                <a:gd name="T38" fmla="*/ 65 w 296"/>
                <a:gd name="T39" fmla="*/ 127 h 223"/>
                <a:gd name="T40" fmla="*/ 62 w 296"/>
                <a:gd name="T41" fmla="*/ 131 h 223"/>
                <a:gd name="T42" fmla="*/ 58 w 296"/>
                <a:gd name="T43" fmla="*/ 135 h 223"/>
                <a:gd name="T44" fmla="*/ 57 w 296"/>
                <a:gd name="T45" fmla="*/ 135 h 223"/>
                <a:gd name="T46" fmla="*/ 45 w 296"/>
                <a:gd name="T47" fmla="*/ 134 h 223"/>
                <a:gd name="T48" fmla="*/ 0 w 296"/>
                <a:gd name="T49" fmla="*/ 178 h 223"/>
                <a:gd name="T50" fmla="*/ 45 w 296"/>
                <a:gd name="T51" fmla="*/ 223 h 223"/>
                <a:gd name="T52" fmla="*/ 251 w 296"/>
                <a:gd name="T53" fmla="*/ 20 h 223"/>
                <a:gd name="T54" fmla="*/ 276 w 296"/>
                <a:gd name="T55" fmla="*/ 44 h 223"/>
                <a:gd name="T56" fmla="*/ 251 w 296"/>
                <a:gd name="T57" fmla="*/ 68 h 223"/>
                <a:gd name="T58" fmla="*/ 225 w 296"/>
                <a:gd name="T59" fmla="*/ 44 h 223"/>
                <a:gd name="T60" fmla="*/ 251 w 296"/>
                <a:gd name="T61" fmla="*/ 20 h 223"/>
                <a:gd name="T62" fmla="*/ 45 w 296"/>
                <a:gd name="T63" fmla="*/ 153 h 223"/>
                <a:gd name="T64" fmla="*/ 70 w 296"/>
                <a:gd name="T65" fmla="*/ 178 h 223"/>
                <a:gd name="T66" fmla="*/ 45 w 296"/>
                <a:gd name="T67" fmla="*/ 204 h 223"/>
                <a:gd name="T68" fmla="*/ 20 w 296"/>
                <a:gd name="T69" fmla="*/ 178 h 223"/>
                <a:gd name="T70" fmla="*/ 45 w 296"/>
                <a:gd name="T71" fmla="*/ 1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23">
                  <a:moveTo>
                    <a:pt x="45" y="223"/>
                  </a:moveTo>
                  <a:cubicBezTo>
                    <a:pt x="70" y="223"/>
                    <a:pt x="90" y="203"/>
                    <a:pt x="90" y="178"/>
                  </a:cubicBezTo>
                  <a:cubicBezTo>
                    <a:pt x="90" y="174"/>
                    <a:pt x="89" y="170"/>
                    <a:pt x="88" y="166"/>
                  </a:cubicBezTo>
                  <a:cubicBezTo>
                    <a:pt x="90" y="164"/>
                    <a:pt x="92" y="162"/>
                    <a:pt x="94" y="160"/>
                  </a:cubicBezTo>
                  <a:cubicBezTo>
                    <a:pt x="103" y="149"/>
                    <a:pt x="114" y="145"/>
                    <a:pt x="127" y="149"/>
                  </a:cubicBezTo>
                  <a:cubicBezTo>
                    <a:pt x="144" y="146"/>
                    <a:pt x="162" y="150"/>
                    <a:pt x="179" y="142"/>
                  </a:cubicBezTo>
                  <a:cubicBezTo>
                    <a:pt x="201" y="126"/>
                    <a:pt x="219" y="106"/>
                    <a:pt x="239" y="86"/>
                  </a:cubicBezTo>
                  <a:cubicBezTo>
                    <a:pt x="243" y="87"/>
                    <a:pt x="247" y="88"/>
                    <a:pt x="251" y="88"/>
                  </a:cubicBezTo>
                  <a:cubicBezTo>
                    <a:pt x="275" y="88"/>
                    <a:pt x="296" y="68"/>
                    <a:pt x="296" y="44"/>
                  </a:cubicBezTo>
                  <a:cubicBezTo>
                    <a:pt x="296" y="20"/>
                    <a:pt x="275" y="0"/>
                    <a:pt x="251" y="0"/>
                  </a:cubicBezTo>
                  <a:cubicBezTo>
                    <a:pt x="226" y="0"/>
                    <a:pt x="206" y="20"/>
                    <a:pt x="206" y="44"/>
                  </a:cubicBezTo>
                  <a:cubicBezTo>
                    <a:pt x="206" y="49"/>
                    <a:pt x="207" y="53"/>
                    <a:pt x="208" y="57"/>
                  </a:cubicBezTo>
                  <a:cubicBezTo>
                    <a:pt x="202" y="63"/>
                    <a:pt x="195" y="68"/>
                    <a:pt x="191" y="74"/>
                  </a:cubicBezTo>
                  <a:cubicBezTo>
                    <a:pt x="169" y="104"/>
                    <a:pt x="141" y="112"/>
                    <a:pt x="106" y="106"/>
                  </a:cubicBezTo>
                  <a:cubicBezTo>
                    <a:pt x="98" y="109"/>
                    <a:pt x="90" y="112"/>
                    <a:pt x="82" y="114"/>
                  </a:cubicBezTo>
                  <a:cubicBezTo>
                    <a:pt x="80" y="115"/>
                    <a:pt x="79" y="116"/>
                    <a:pt x="78" y="117"/>
                  </a:cubicBezTo>
                  <a:cubicBezTo>
                    <a:pt x="77" y="120"/>
                    <a:pt x="75" y="121"/>
                    <a:pt x="72" y="121"/>
                  </a:cubicBezTo>
                  <a:cubicBezTo>
                    <a:pt x="71" y="122"/>
                    <a:pt x="70" y="123"/>
                    <a:pt x="68" y="125"/>
                  </a:cubicBezTo>
                  <a:cubicBezTo>
                    <a:pt x="68" y="125"/>
                    <a:pt x="66" y="127"/>
                    <a:pt x="65" y="128"/>
                  </a:cubicBezTo>
                  <a:cubicBezTo>
                    <a:pt x="65" y="127"/>
                    <a:pt x="65" y="127"/>
                    <a:pt x="65" y="127"/>
                  </a:cubicBezTo>
                  <a:cubicBezTo>
                    <a:pt x="64" y="129"/>
                    <a:pt x="63" y="130"/>
                    <a:pt x="62" y="131"/>
                  </a:cubicBezTo>
                  <a:cubicBezTo>
                    <a:pt x="61" y="133"/>
                    <a:pt x="59" y="133"/>
                    <a:pt x="58" y="135"/>
                  </a:cubicBezTo>
                  <a:cubicBezTo>
                    <a:pt x="58" y="135"/>
                    <a:pt x="58" y="135"/>
                    <a:pt x="57" y="135"/>
                  </a:cubicBezTo>
                  <a:cubicBezTo>
                    <a:pt x="53" y="134"/>
                    <a:pt x="49" y="134"/>
                    <a:pt x="45" y="134"/>
                  </a:cubicBezTo>
                  <a:cubicBezTo>
                    <a:pt x="20" y="134"/>
                    <a:pt x="0" y="154"/>
                    <a:pt x="0" y="178"/>
                  </a:cubicBezTo>
                  <a:cubicBezTo>
                    <a:pt x="0" y="203"/>
                    <a:pt x="20" y="223"/>
                    <a:pt x="45" y="223"/>
                  </a:cubicBezTo>
                  <a:close/>
                  <a:moveTo>
                    <a:pt x="251" y="20"/>
                  </a:moveTo>
                  <a:cubicBezTo>
                    <a:pt x="265" y="20"/>
                    <a:pt x="276" y="31"/>
                    <a:pt x="276" y="44"/>
                  </a:cubicBezTo>
                  <a:cubicBezTo>
                    <a:pt x="276" y="57"/>
                    <a:pt x="265" y="68"/>
                    <a:pt x="251" y="68"/>
                  </a:cubicBezTo>
                  <a:cubicBezTo>
                    <a:pt x="237" y="68"/>
                    <a:pt x="225" y="57"/>
                    <a:pt x="225" y="44"/>
                  </a:cubicBezTo>
                  <a:cubicBezTo>
                    <a:pt x="225" y="31"/>
                    <a:pt x="237" y="20"/>
                    <a:pt x="251" y="20"/>
                  </a:cubicBezTo>
                  <a:close/>
                  <a:moveTo>
                    <a:pt x="45" y="153"/>
                  </a:moveTo>
                  <a:cubicBezTo>
                    <a:pt x="59" y="153"/>
                    <a:pt x="70" y="164"/>
                    <a:pt x="70" y="178"/>
                  </a:cubicBezTo>
                  <a:cubicBezTo>
                    <a:pt x="70" y="192"/>
                    <a:pt x="59" y="204"/>
                    <a:pt x="45" y="204"/>
                  </a:cubicBezTo>
                  <a:cubicBezTo>
                    <a:pt x="31" y="204"/>
                    <a:pt x="20" y="192"/>
                    <a:pt x="20" y="178"/>
                  </a:cubicBezTo>
                  <a:cubicBezTo>
                    <a:pt x="20" y="164"/>
                    <a:pt x="31" y="153"/>
                    <a:pt x="45"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6" name="Freeform 11">
              <a:extLst>
                <a:ext uri="{FF2B5EF4-FFF2-40B4-BE49-F238E27FC236}">
                  <a16:creationId xmlns:a16="http://schemas.microsoft.com/office/drawing/2014/main" id="{C83EDD5F-51C1-4C4D-9D2A-6FC654A03875}"/>
                </a:ext>
              </a:extLst>
            </p:cNvPr>
            <p:cNvSpPr>
              <a:spLocks noEditPoints="1"/>
            </p:cNvSpPr>
            <p:nvPr/>
          </p:nvSpPr>
          <p:spPr bwMode="gray">
            <a:xfrm>
              <a:off x="4036" y="219"/>
              <a:ext cx="1637" cy="3931"/>
            </a:xfrm>
            <a:custGeom>
              <a:avLst/>
              <a:gdLst>
                <a:gd name="T0" fmla="*/ 412 w 692"/>
                <a:gd name="T1" fmla="*/ 899 h 1661"/>
                <a:gd name="T2" fmla="*/ 154 w 692"/>
                <a:gd name="T3" fmla="*/ 899 h 1661"/>
                <a:gd name="T4" fmla="*/ 135 w 692"/>
                <a:gd name="T5" fmla="*/ 483 h 1661"/>
                <a:gd name="T6" fmla="*/ 95 w 692"/>
                <a:gd name="T7" fmla="*/ 404 h 1661"/>
                <a:gd name="T8" fmla="*/ 51 w 692"/>
                <a:gd name="T9" fmla="*/ 359 h 1661"/>
                <a:gd name="T10" fmla="*/ 84 w 692"/>
                <a:gd name="T11" fmla="*/ 92 h 1661"/>
                <a:gd name="T12" fmla="*/ 98 w 692"/>
                <a:gd name="T13" fmla="*/ 0 h 1661"/>
                <a:gd name="T14" fmla="*/ 42 w 692"/>
                <a:gd name="T15" fmla="*/ 73 h 1661"/>
                <a:gd name="T16" fmla="*/ 20 w 692"/>
                <a:gd name="T17" fmla="*/ 390 h 1661"/>
                <a:gd name="T18" fmla="*/ 65 w 692"/>
                <a:gd name="T19" fmla="*/ 434 h 1661"/>
                <a:gd name="T20" fmla="*/ 92 w 692"/>
                <a:gd name="T21" fmla="*/ 531 h 1661"/>
                <a:gd name="T22" fmla="*/ 92 w 692"/>
                <a:gd name="T23" fmla="*/ 617 h 1661"/>
                <a:gd name="T24" fmla="*/ 92 w 692"/>
                <a:gd name="T25" fmla="*/ 738 h 1661"/>
                <a:gd name="T26" fmla="*/ 92 w 692"/>
                <a:gd name="T27" fmla="*/ 824 h 1661"/>
                <a:gd name="T28" fmla="*/ 106 w 692"/>
                <a:gd name="T29" fmla="*/ 924 h 1661"/>
                <a:gd name="T30" fmla="*/ 175 w 692"/>
                <a:gd name="T31" fmla="*/ 942 h 1661"/>
                <a:gd name="T32" fmla="*/ 298 w 692"/>
                <a:gd name="T33" fmla="*/ 942 h 1661"/>
                <a:gd name="T34" fmla="*/ 381 w 692"/>
                <a:gd name="T35" fmla="*/ 942 h 1661"/>
                <a:gd name="T36" fmla="*/ 505 w 692"/>
                <a:gd name="T37" fmla="*/ 942 h 1661"/>
                <a:gd name="T38" fmla="*/ 515 w 692"/>
                <a:gd name="T39" fmla="*/ 969 h 1661"/>
                <a:gd name="T40" fmla="*/ 429 w 692"/>
                <a:gd name="T41" fmla="*/ 968 h 1661"/>
                <a:gd name="T42" fmla="*/ 342 w 692"/>
                <a:gd name="T43" fmla="*/ 968 h 1661"/>
                <a:gd name="T44" fmla="*/ 222 w 692"/>
                <a:gd name="T45" fmla="*/ 968 h 1661"/>
                <a:gd name="T46" fmla="*/ 88 w 692"/>
                <a:gd name="T47" fmla="*/ 1037 h 1661"/>
                <a:gd name="T48" fmla="*/ 106 w 692"/>
                <a:gd name="T49" fmla="*/ 1661 h 1661"/>
                <a:gd name="T50" fmla="*/ 125 w 692"/>
                <a:gd name="T51" fmla="*/ 1332 h 1661"/>
                <a:gd name="T52" fmla="*/ 210 w 692"/>
                <a:gd name="T53" fmla="*/ 1298 h 1661"/>
                <a:gd name="T54" fmla="*/ 249 w 692"/>
                <a:gd name="T55" fmla="*/ 1196 h 1661"/>
                <a:gd name="T56" fmla="*/ 284 w 692"/>
                <a:gd name="T57" fmla="*/ 1093 h 1661"/>
                <a:gd name="T58" fmla="*/ 375 w 692"/>
                <a:gd name="T59" fmla="*/ 1118 h 1661"/>
                <a:gd name="T60" fmla="*/ 335 w 692"/>
                <a:gd name="T61" fmla="*/ 1049 h 1661"/>
                <a:gd name="T62" fmla="*/ 263 w 692"/>
                <a:gd name="T63" fmla="*/ 1048 h 1661"/>
                <a:gd name="T64" fmla="*/ 206 w 692"/>
                <a:gd name="T65" fmla="*/ 1176 h 1661"/>
                <a:gd name="T66" fmla="*/ 167 w 692"/>
                <a:gd name="T67" fmla="*/ 1268 h 1661"/>
                <a:gd name="T68" fmla="*/ 125 w 692"/>
                <a:gd name="T69" fmla="*/ 1131 h 1661"/>
                <a:gd name="T70" fmla="*/ 167 w 692"/>
                <a:gd name="T71" fmla="*/ 1017 h 1661"/>
                <a:gd name="T72" fmla="*/ 515 w 692"/>
                <a:gd name="T73" fmla="*/ 1012 h 1661"/>
                <a:gd name="T74" fmla="*/ 566 w 692"/>
                <a:gd name="T75" fmla="*/ 1033 h 1661"/>
                <a:gd name="T76" fmla="*/ 486 w 692"/>
                <a:gd name="T77" fmla="*/ 1049 h 1661"/>
                <a:gd name="T78" fmla="*/ 394 w 692"/>
                <a:gd name="T79" fmla="*/ 1123 h 1661"/>
                <a:gd name="T80" fmla="*/ 380 w 692"/>
                <a:gd name="T81" fmla="*/ 1210 h 1661"/>
                <a:gd name="T82" fmla="*/ 468 w 692"/>
                <a:gd name="T83" fmla="*/ 1107 h 1661"/>
                <a:gd name="T84" fmla="*/ 595 w 692"/>
                <a:gd name="T85" fmla="*/ 1116 h 1661"/>
                <a:gd name="T86" fmla="*/ 588 w 692"/>
                <a:gd name="T87" fmla="*/ 1022 h 1661"/>
                <a:gd name="T88" fmla="*/ 607 w 692"/>
                <a:gd name="T89" fmla="*/ 940 h 1661"/>
                <a:gd name="T90" fmla="*/ 647 w 692"/>
                <a:gd name="T91" fmla="*/ 874 h 1661"/>
                <a:gd name="T92" fmla="*/ 98 w 692"/>
                <a:gd name="T93" fmla="*/ 75 h 1661"/>
                <a:gd name="T94" fmla="*/ 167 w 692"/>
                <a:gd name="T95" fmla="*/ 1288 h 1661"/>
                <a:gd name="T96" fmla="*/ 140 w 692"/>
                <a:gd name="T97" fmla="*/ 1313 h 1661"/>
                <a:gd name="T98" fmla="*/ 106 w 692"/>
                <a:gd name="T99" fmla="*/ 1641 h 1661"/>
                <a:gd name="T100" fmla="*/ 133 w 692"/>
                <a:gd name="T101" fmla="*/ 1613 h 1661"/>
                <a:gd name="T102" fmla="*/ 595 w 692"/>
                <a:gd name="T103" fmla="*/ 1097 h 1661"/>
                <a:gd name="T104" fmla="*/ 586 w 692"/>
                <a:gd name="T105" fmla="*/ 984 h 1661"/>
                <a:gd name="T106" fmla="*/ 559 w 692"/>
                <a:gd name="T107" fmla="*/ 954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2" h="1661">
                  <a:moveTo>
                    <a:pt x="647" y="874"/>
                  </a:moveTo>
                  <a:cubicBezTo>
                    <a:pt x="630" y="874"/>
                    <a:pt x="614" y="885"/>
                    <a:pt x="607" y="900"/>
                  </a:cubicBezTo>
                  <a:cubicBezTo>
                    <a:pt x="594" y="900"/>
                    <a:pt x="418" y="899"/>
                    <a:pt x="412" y="899"/>
                  </a:cubicBezTo>
                  <a:cubicBezTo>
                    <a:pt x="395" y="899"/>
                    <a:pt x="378" y="899"/>
                    <a:pt x="361" y="899"/>
                  </a:cubicBezTo>
                  <a:cubicBezTo>
                    <a:pt x="355" y="899"/>
                    <a:pt x="349" y="899"/>
                    <a:pt x="343" y="899"/>
                  </a:cubicBezTo>
                  <a:cubicBezTo>
                    <a:pt x="326" y="899"/>
                    <a:pt x="171" y="899"/>
                    <a:pt x="154" y="899"/>
                  </a:cubicBezTo>
                  <a:cubicBezTo>
                    <a:pt x="149" y="900"/>
                    <a:pt x="144" y="901"/>
                    <a:pt x="140" y="897"/>
                  </a:cubicBezTo>
                  <a:cubicBezTo>
                    <a:pt x="127" y="880"/>
                    <a:pt x="136" y="862"/>
                    <a:pt x="135" y="845"/>
                  </a:cubicBezTo>
                  <a:cubicBezTo>
                    <a:pt x="133" y="839"/>
                    <a:pt x="133" y="489"/>
                    <a:pt x="135" y="483"/>
                  </a:cubicBezTo>
                  <a:cubicBezTo>
                    <a:pt x="133" y="468"/>
                    <a:pt x="135" y="452"/>
                    <a:pt x="128" y="438"/>
                  </a:cubicBezTo>
                  <a:cubicBezTo>
                    <a:pt x="126" y="436"/>
                    <a:pt x="124" y="434"/>
                    <a:pt x="123" y="432"/>
                  </a:cubicBezTo>
                  <a:cubicBezTo>
                    <a:pt x="113" y="423"/>
                    <a:pt x="104" y="414"/>
                    <a:pt x="95" y="404"/>
                  </a:cubicBezTo>
                  <a:cubicBezTo>
                    <a:pt x="91" y="401"/>
                    <a:pt x="87" y="398"/>
                    <a:pt x="85" y="393"/>
                  </a:cubicBezTo>
                  <a:cubicBezTo>
                    <a:pt x="79" y="387"/>
                    <a:pt x="71" y="380"/>
                    <a:pt x="65" y="373"/>
                  </a:cubicBezTo>
                  <a:cubicBezTo>
                    <a:pt x="59" y="369"/>
                    <a:pt x="54" y="364"/>
                    <a:pt x="51" y="359"/>
                  </a:cubicBezTo>
                  <a:cubicBezTo>
                    <a:pt x="37" y="348"/>
                    <a:pt x="44" y="168"/>
                    <a:pt x="44" y="162"/>
                  </a:cubicBezTo>
                  <a:cubicBezTo>
                    <a:pt x="39" y="143"/>
                    <a:pt x="45" y="126"/>
                    <a:pt x="62" y="113"/>
                  </a:cubicBezTo>
                  <a:cubicBezTo>
                    <a:pt x="70" y="107"/>
                    <a:pt x="77" y="99"/>
                    <a:pt x="84" y="92"/>
                  </a:cubicBezTo>
                  <a:cubicBezTo>
                    <a:pt x="88" y="93"/>
                    <a:pt x="93" y="94"/>
                    <a:pt x="98" y="94"/>
                  </a:cubicBezTo>
                  <a:cubicBezTo>
                    <a:pt x="124" y="94"/>
                    <a:pt x="145" y="73"/>
                    <a:pt x="145" y="47"/>
                  </a:cubicBezTo>
                  <a:cubicBezTo>
                    <a:pt x="145" y="21"/>
                    <a:pt x="124" y="0"/>
                    <a:pt x="98" y="0"/>
                  </a:cubicBezTo>
                  <a:cubicBezTo>
                    <a:pt x="72" y="0"/>
                    <a:pt x="51" y="21"/>
                    <a:pt x="51" y="47"/>
                  </a:cubicBezTo>
                  <a:cubicBezTo>
                    <a:pt x="51" y="53"/>
                    <a:pt x="52" y="58"/>
                    <a:pt x="53" y="63"/>
                  </a:cubicBezTo>
                  <a:cubicBezTo>
                    <a:pt x="50" y="66"/>
                    <a:pt x="46" y="70"/>
                    <a:pt x="42" y="73"/>
                  </a:cubicBezTo>
                  <a:cubicBezTo>
                    <a:pt x="23" y="93"/>
                    <a:pt x="0" y="110"/>
                    <a:pt x="0" y="142"/>
                  </a:cubicBezTo>
                  <a:cubicBezTo>
                    <a:pt x="2" y="148"/>
                    <a:pt x="2" y="358"/>
                    <a:pt x="2" y="362"/>
                  </a:cubicBezTo>
                  <a:cubicBezTo>
                    <a:pt x="6" y="373"/>
                    <a:pt x="13" y="381"/>
                    <a:pt x="20" y="390"/>
                  </a:cubicBezTo>
                  <a:cubicBezTo>
                    <a:pt x="25" y="394"/>
                    <a:pt x="29" y="399"/>
                    <a:pt x="34" y="404"/>
                  </a:cubicBezTo>
                  <a:cubicBezTo>
                    <a:pt x="41" y="410"/>
                    <a:pt x="48" y="418"/>
                    <a:pt x="54" y="424"/>
                  </a:cubicBezTo>
                  <a:cubicBezTo>
                    <a:pt x="58" y="428"/>
                    <a:pt x="61" y="431"/>
                    <a:pt x="65" y="434"/>
                  </a:cubicBezTo>
                  <a:cubicBezTo>
                    <a:pt x="74" y="441"/>
                    <a:pt x="81" y="450"/>
                    <a:pt x="89" y="459"/>
                  </a:cubicBezTo>
                  <a:cubicBezTo>
                    <a:pt x="95" y="465"/>
                    <a:pt x="92" y="473"/>
                    <a:pt x="92" y="479"/>
                  </a:cubicBezTo>
                  <a:cubicBezTo>
                    <a:pt x="92" y="497"/>
                    <a:pt x="92" y="514"/>
                    <a:pt x="92" y="531"/>
                  </a:cubicBezTo>
                  <a:cubicBezTo>
                    <a:pt x="92" y="537"/>
                    <a:pt x="92" y="543"/>
                    <a:pt x="92" y="549"/>
                  </a:cubicBezTo>
                  <a:cubicBezTo>
                    <a:pt x="92" y="566"/>
                    <a:pt x="92" y="583"/>
                    <a:pt x="92" y="600"/>
                  </a:cubicBezTo>
                  <a:cubicBezTo>
                    <a:pt x="92" y="606"/>
                    <a:pt x="92" y="611"/>
                    <a:pt x="92" y="617"/>
                  </a:cubicBezTo>
                  <a:cubicBezTo>
                    <a:pt x="92" y="634"/>
                    <a:pt x="92" y="652"/>
                    <a:pt x="92" y="669"/>
                  </a:cubicBezTo>
                  <a:cubicBezTo>
                    <a:pt x="92" y="675"/>
                    <a:pt x="92" y="681"/>
                    <a:pt x="92" y="687"/>
                  </a:cubicBezTo>
                  <a:cubicBezTo>
                    <a:pt x="92" y="704"/>
                    <a:pt x="92" y="720"/>
                    <a:pt x="92" y="738"/>
                  </a:cubicBezTo>
                  <a:cubicBezTo>
                    <a:pt x="92" y="743"/>
                    <a:pt x="92" y="749"/>
                    <a:pt x="92" y="755"/>
                  </a:cubicBezTo>
                  <a:cubicBezTo>
                    <a:pt x="92" y="772"/>
                    <a:pt x="92" y="790"/>
                    <a:pt x="92" y="807"/>
                  </a:cubicBezTo>
                  <a:cubicBezTo>
                    <a:pt x="92" y="813"/>
                    <a:pt x="92" y="819"/>
                    <a:pt x="92" y="824"/>
                  </a:cubicBezTo>
                  <a:cubicBezTo>
                    <a:pt x="92" y="841"/>
                    <a:pt x="92" y="858"/>
                    <a:pt x="92" y="875"/>
                  </a:cubicBezTo>
                  <a:cubicBezTo>
                    <a:pt x="92" y="881"/>
                    <a:pt x="92" y="887"/>
                    <a:pt x="92" y="893"/>
                  </a:cubicBezTo>
                  <a:cubicBezTo>
                    <a:pt x="95" y="904"/>
                    <a:pt x="98" y="914"/>
                    <a:pt x="106" y="924"/>
                  </a:cubicBezTo>
                  <a:cubicBezTo>
                    <a:pt x="109" y="927"/>
                    <a:pt x="112" y="931"/>
                    <a:pt x="116" y="934"/>
                  </a:cubicBezTo>
                  <a:cubicBezTo>
                    <a:pt x="130" y="941"/>
                    <a:pt x="146" y="942"/>
                    <a:pt x="160" y="942"/>
                  </a:cubicBezTo>
                  <a:cubicBezTo>
                    <a:pt x="165" y="942"/>
                    <a:pt x="170" y="942"/>
                    <a:pt x="175" y="942"/>
                  </a:cubicBezTo>
                  <a:cubicBezTo>
                    <a:pt x="193" y="942"/>
                    <a:pt x="211" y="942"/>
                    <a:pt x="230" y="942"/>
                  </a:cubicBezTo>
                  <a:cubicBezTo>
                    <a:pt x="234" y="942"/>
                    <a:pt x="239" y="942"/>
                    <a:pt x="244" y="942"/>
                  </a:cubicBezTo>
                  <a:cubicBezTo>
                    <a:pt x="262" y="942"/>
                    <a:pt x="280" y="942"/>
                    <a:pt x="298" y="942"/>
                  </a:cubicBezTo>
                  <a:cubicBezTo>
                    <a:pt x="303" y="942"/>
                    <a:pt x="308" y="942"/>
                    <a:pt x="312" y="942"/>
                  </a:cubicBezTo>
                  <a:cubicBezTo>
                    <a:pt x="331" y="942"/>
                    <a:pt x="349" y="942"/>
                    <a:pt x="367" y="942"/>
                  </a:cubicBezTo>
                  <a:cubicBezTo>
                    <a:pt x="372" y="942"/>
                    <a:pt x="376" y="942"/>
                    <a:pt x="381" y="942"/>
                  </a:cubicBezTo>
                  <a:cubicBezTo>
                    <a:pt x="400" y="942"/>
                    <a:pt x="418" y="942"/>
                    <a:pt x="436" y="942"/>
                  </a:cubicBezTo>
                  <a:cubicBezTo>
                    <a:pt x="441" y="942"/>
                    <a:pt x="446" y="942"/>
                    <a:pt x="450" y="942"/>
                  </a:cubicBezTo>
                  <a:cubicBezTo>
                    <a:pt x="468" y="942"/>
                    <a:pt x="487" y="942"/>
                    <a:pt x="505" y="942"/>
                  </a:cubicBezTo>
                  <a:cubicBezTo>
                    <a:pt x="510" y="942"/>
                    <a:pt x="514" y="942"/>
                    <a:pt x="519" y="942"/>
                  </a:cubicBezTo>
                  <a:cubicBezTo>
                    <a:pt x="525" y="942"/>
                    <a:pt x="530" y="941"/>
                    <a:pt x="536" y="941"/>
                  </a:cubicBezTo>
                  <a:cubicBezTo>
                    <a:pt x="526" y="948"/>
                    <a:pt x="519" y="957"/>
                    <a:pt x="515" y="969"/>
                  </a:cubicBezTo>
                  <a:cubicBezTo>
                    <a:pt x="510" y="969"/>
                    <a:pt x="504" y="968"/>
                    <a:pt x="498" y="968"/>
                  </a:cubicBezTo>
                  <a:cubicBezTo>
                    <a:pt x="492" y="968"/>
                    <a:pt x="486" y="968"/>
                    <a:pt x="480" y="968"/>
                  </a:cubicBezTo>
                  <a:cubicBezTo>
                    <a:pt x="463" y="968"/>
                    <a:pt x="446" y="968"/>
                    <a:pt x="429" y="968"/>
                  </a:cubicBezTo>
                  <a:cubicBezTo>
                    <a:pt x="423" y="968"/>
                    <a:pt x="417" y="968"/>
                    <a:pt x="412" y="968"/>
                  </a:cubicBezTo>
                  <a:cubicBezTo>
                    <a:pt x="394" y="968"/>
                    <a:pt x="377" y="968"/>
                    <a:pt x="360" y="968"/>
                  </a:cubicBezTo>
                  <a:cubicBezTo>
                    <a:pt x="354" y="968"/>
                    <a:pt x="348" y="968"/>
                    <a:pt x="342" y="968"/>
                  </a:cubicBezTo>
                  <a:cubicBezTo>
                    <a:pt x="325" y="968"/>
                    <a:pt x="308" y="968"/>
                    <a:pt x="290" y="968"/>
                  </a:cubicBezTo>
                  <a:cubicBezTo>
                    <a:pt x="285" y="968"/>
                    <a:pt x="279" y="968"/>
                    <a:pt x="273" y="968"/>
                  </a:cubicBezTo>
                  <a:cubicBezTo>
                    <a:pt x="256" y="968"/>
                    <a:pt x="239" y="968"/>
                    <a:pt x="222" y="968"/>
                  </a:cubicBezTo>
                  <a:cubicBezTo>
                    <a:pt x="216" y="968"/>
                    <a:pt x="210" y="968"/>
                    <a:pt x="204" y="968"/>
                  </a:cubicBezTo>
                  <a:cubicBezTo>
                    <a:pt x="187" y="970"/>
                    <a:pt x="169" y="966"/>
                    <a:pt x="153" y="973"/>
                  </a:cubicBezTo>
                  <a:cubicBezTo>
                    <a:pt x="128" y="992"/>
                    <a:pt x="108" y="1015"/>
                    <a:pt x="88" y="1037"/>
                  </a:cubicBezTo>
                  <a:cubicBezTo>
                    <a:pt x="80" y="1056"/>
                    <a:pt x="82" y="1557"/>
                    <a:pt x="82" y="1574"/>
                  </a:cubicBezTo>
                  <a:cubicBezTo>
                    <a:pt x="69" y="1582"/>
                    <a:pt x="60" y="1597"/>
                    <a:pt x="60" y="1613"/>
                  </a:cubicBezTo>
                  <a:cubicBezTo>
                    <a:pt x="60" y="1639"/>
                    <a:pt x="81" y="1661"/>
                    <a:pt x="106" y="1661"/>
                  </a:cubicBezTo>
                  <a:cubicBezTo>
                    <a:pt x="132" y="1661"/>
                    <a:pt x="152" y="1639"/>
                    <a:pt x="152" y="1613"/>
                  </a:cubicBezTo>
                  <a:cubicBezTo>
                    <a:pt x="152" y="1594"/>
                    <a:pt x="141" y="1578"/>
                    <a:pt x="125" y="1570"/>
                  </a:cubicBezTo>
                  <a:cubicBezTo>
                    <a:pt x="125" y="1562"/>
                    <a:pt x="125" y="1351"/>
                    <a:pt x="125" y="1332"/>
                  </a:cubicBezTo>
                  <a:cubicBezTo>
                    <a:pt x="132" y="1347"/>
                    <a:pt x="148" y="1358"/>
                    <a:pt x="167" y="1358"/>
                  </a:cubicBezTo>
                  <a:cubicBezTo>
                    <a:pt x="192" y="1358"/>
                    <a:pt x="213" y="1338"/>
                    <a:pt x="213" y="1313"/>
                  </a:cubicBezTo>
                  <a:cubicBezTo>
                    <a:pt x="213" y="1308"/>
                    <a:pt x="212" y="1303"/>
                    <a:pt x="210" y="1298"/>
                  </a:cubicBezTo>
                  <a:cubicBezTo>
                    <a:pt x="220" y="1288"/>
                    <a:pt x="230" y="1278"/>
                    <a:pt x="240" y="1268"/>
                  </a:cubicBezTo>
                  <a:cubicBezTo>
                    <a:pt x="250" y="1251"/>
                    <a:pt x="247" y="1232"/>
                    <a:pt x="249" y="1213"/>
                  </a:cubicBezTo>
                  <a:cubicBezTo>
                    <a:pt x="249" y="1208"/>
                    <a:pt x="249" y="1202"/>
                    <a:pt x="249" y="1196"/>
                  </a:cubicBezTo>
                  <a:cubicBezTo>
                    <a:pt x="249" y="1180"/>
                    <a:pt x="249" y="1162"/>
                    <a:pt x="249" y="1145"/>
                  </a:cubicBezTo>
                  <a:cubicBezTo>
                    <a:pt x="249" y="1139"/>
                    <a:pt x="249" y="1133"/>
                    <a:pt x="249" y="1127"/>
                  </a:cubicBezTo>
                  <a:cubicBezTo>
                    <a:pt x="247" y="1091"/>
                    <a:pt x="247" y="1091"/>
                    <a:pt x="284" y="1093"/>
                  </a:cubicBezTo>
                  <a:cubicBezTo>
                    <a:pt x="290" y="1093"/>
                    <a:pt x="296" y="1093"/>
                    <a:pt x="301" y="1093"/>
                  </a:cubicBezTo>
                  <a:cubicBezTo>
                    <a:pt x="312" y="1093"/>
                    <a:pt x="323" y="1092"/>
                    <a:pt x="334" y="1091"/>
                  </a:cubicBezTo>
                  <a:cubicBezTo>
                    <a:pt x="341" y="1107"/>
                    <a:pt x="357" y="1118"/>
                    <a:pt x="375" y="1118"/>
                  </a:cubicBezTo>
                  <a:cubicBezTo>
                    <a:pt x="400" y="1118"/>
                    <a:pt x="421" y="1097"/>
                    <a:pt x="421" y="1071"/>
                  </a:cubicBezTo>
                  <a:cubicBezTo>
                    <a:pt x="421" y="1045"/>
                    <a:pt x="400" y="1024"/>
                    <a:pt x="375" y="1024"/>
                  </a:cubicBezTo>
                  <a:cubicBezTo>
                    <a:pt x="358" y="1024"/>
                    <a:pt x="343" y="1034"/>
                    <a:pt x="335" y="1049"/>
                  </a:cubicBezTo>
                  <a:cubicBezTo>
                    <a:pt x="334" y="1048"/>
                    <a:pt x="333" y="1048"/>
                    <a:pt x="332" y="1048"/>
                  </a:cubicBezTo>
                  <a:cubicBezTo>
                    <a:pt x="315" y="1048"/>
                    <a:pt x="298" y="1048"/>
                    <a:pt x="280" y="1048"/>
                  </a:cubicBezTo>
                  <a:cubicBezTo>
                    <a:pt x="274" y="1048"/>
                    <a:pt x="269" y="1048"/>
                    <a:pt x="263" y="1048"/>
                  </a:cubicBezTo>
                  <a:cubicBezTo>
                    <a:pt x="224" y="1054"/>
                    <a:pt x="210" y="1068"/>
                    <a:pt x="206" y="1106"/>
                  </a:cubicBezTo>
                  <a:cubicBezTo>
                    <a:pt x="207" y="1112"/>
                    <a:pt x="207" y="1118"/>
                    <a:pt x="206" y="1124"/>
                  </a:cubicBezTo>
                  <a:cubicBezTo>
                    <a:pt x="206" y="1141"/>
                    <a:pt x="206" y="1158"/>
                    <a:pt x="206" y="1176"/>
                  </a:cubicBezTo>
                  <a:cubicBezTo>
                    <a:pt x="207" y="1182"/>
                    <a:pt x="207" y="1187"/>
                    <a:pt x="206" y="1193"/>
                  </a:cubicBezTo>
                  <a:cubicBezTo>
                    <a:pt x="210" y="1224"/>
                    <a:pt x="207" y="1251"/>
                    <a:pt x="179" y="1270"/>
                  </a:cubicBezTo>
                  <a:cubicBezTo>
                    <a:pt x="175" y="1269"/>
                    <a:pt x="171" y="1268"/>
                    <a:pt x="167" y="1268"/>
                  </a:cubicBezTo>
                  <a:cubicBezTo>
                    <a:pt x="148" y="1268"/>
                    <a:pt x="132" y="1279"/>
                    <a:pt x="125" y="1295"/>
                  </a:cubicBezTo>
                  <a:cubicBezTo>
                    <a:pt x="125" y="1288"/>
                    <a:pt x="125" y="1217"/>
                    <a:pt x="125" y="1200"/>
                  </a:cubicBezTo>
                  <a:cubicBezTo>
                    <a:pt x="125" y="1194"/>
                    <a:pt x="125" y="1148"/>
                    <a:pt x="125" y="1131"/>
                  </a:cubicBezTo>
                  <a:cubicBezTo>
                    <a:pt x="125" y="1125"/>
                    <a:pt x="125" y="1079"/>
                    <a:pt x="125" y="1062"/>
                  </a:cubicBezTo>
                  <a:cubicBezTo>
                    <a:pt x="125" y="1059"/>
                    <a:pt x="125" y="1057"/>
                    <a:pt x="128" y="1055"/>
                  </a:cubicBezTo>
                  <a:cubicBezTo>
                    <a:pt x="140" y="1041"/>
                    <a:pt x="153" y="1029"/>
                    <a:pt x="167" y="1017"/>
                  </a:cubicBezTo>
                  <a:cubicBezTo>
                    <a:pt x="168" y="1014"/>
                    <a:pt x="170" y="1013"/>
                    <a:pt x="173" y="1012"/>
                  </a:cubicBezTo>
                  <a:cubicBezTo>
                    <a:pt x="190" y="1008"/>
                    <a:pt x="483" y="1010"/>
                    <a:pt x="501" y="1011"/>
                  </a:cubicBezTo>
                  <a:cubicBezTo>
                    <a:pt x="505" y="1011"/>
                    <a:pt x="511" y="1012"/>
                    <a:pt x="515" y="1012"/>
                  </a:cubicBezTo>
                  <a:cubicBezTo>
                    <a:pt x="517" y="1011"/>
                    <a:pt x="519" y="1011"/>
                    <a:pt x="520" y="1011"/>
                  </a:cubicBezTo>
                  <a:cubicBezTo>
                    <a:pt x="529" y="1024"/>
                    <a:pt x="543" y="1034"/>
                    <a:pt x="559" y="1034"/>
                  </a:cubicBezTo>
                  <a:cubicBezTo>
                    <a:pt x="561" y="1034"/>
                    <a:pt x="563" y="1033"/>
                    <a:pt x="566" y="1033"/>
                  </a:cubicBezTo>
                  <a:cubicBezTo>
                    <a:pt x="561" y="1037"/>
                    <a:pt x="557" y="1043"/>
                    <a:pt x="554" y="1049"/>
                  </a:cubicBezTo>
                  <a:cubicBezTo>
                    <a:pt x="548" y="1048"/>
                    <a:pt x="543" y="1048"/>
                    <a:pt x="539" y="1048"/>
                  </a:cubicBezTo>
                  <a:cubicBezTo>
                    <a:pt x="521" y="1048"/>
                    <a:pt x="504" y="1049"/>
                    <a:pt x="486" y="1049"/>
                  </a:cubicBezTo>
                  <a:cubicBezTo>
                    <a:pt x="481" y="1050"/>
                    <a:pt x="475" y="1051"/>
                    <a:pt x="470" y="1052"/>
                  </a:cubicBezTo>
                  <a:cubicBezTo>
                    <a:pt x="467" y="1053"/>
                    <a:pt x="465" y="1055"/>
                    <a:pt x="463" y="1056"/>
                  </a:cubicBezTo>
                  <a:cubicBezTo>
                    <a:pt x="439" y="1078"/>
                    <a:pt x="416" y="1100"/>
                    <a:pt x="394" y="1123"/>
                  </a:cubicBezTo>
                  <a:cubicBezTo>
                    <a:pt x="390" y="1122"/>
                    <a:pt x="385" y="1121"/>
                    <a:pt x="380" y="1121"/>
                  </a:cubicBezTo>
                  <a:cubicBezTo>
                    <a:pt x="356" y="1121"/>
                    <a:pt x="336" y="1141"/>
                    <a:pt x="336" y="1166"/>
                  </a:cubicBezTo>
                  <a:cubicBezTo>
                    <a:pt x="336" y="1190"/>
                    <a:pt x="356" y="1210"/>
                    <a:pt x="380" y="1210"/>
                  </a:cubicBezTo>
                  <a:cubicBezTo>
                    <a:pt x="404" y="1210"/>
                    <a:pt x="423" y="1190"/>
                    <a:pt x="423" y="1166"/>
                  </a:cubicBezTo>
                  <a:cubicBezTo>
                    <a:pt x="423" y="1161"/>
                    <a:pt x="423" y="1157"/>
                    <a:pt x="421" y="1153"/>
                  </a:cubicBezTo>
                  <a:cubicBezTo>
                    <a:pt x="437" y="1137"/>
                    <a:pt x="453" y="1123"/>
                    <a:pt x="468" y="1107"/>
                  </a:cubicBezTo>
                  <a:cubicBezTo>
                    <a:pt x="480" y="1095"/>
                    <a:pt x="492" y="1089"/>
                    <a:pt x="508" y="1093"/>
                  </a:cubicBezTo>
                  <a:cubicBezTo>
                    <a:pt x="524" y="1093"/>
                    <a:pt x="540" y="1093"/>
                    <a:pt x="556" y="1093"/>
                  </a:cubicBezTo>
                  <a:cubicBezTo>
                    <a:pt x="564" y="1107"/>
                    <a:pt x="579" y="1116"/>
                    <a:pt x="595" y="1116"/>
                  </a:cubicBezTo>
                  <a:cubicBezTo>
                    <a:pt x="621" y="1116"/>
                    <a:pt x="641" y="1095"/>
                    <a:pt x="641" y="1069"/>
                  </a:cubicBezTo>
                  <a:cubicBezTo>
                    <a:pt x="641" y="1043"/>
                    <a:pt x="621" y="1022"/>
                    <a:pt x="595" y="1022"/>
                  </a:cubicBezTo>
                  <a:cubicBezTo>
                    <a:pt x="593" y="1022"/>
                    <a:pt x="590" y="1022"/>
                    <a:pt x="588" y="1022"/>
                  </a:cubicBezTo>
                  <a:cubicBezTo>
                    <a:pt x="598" y="1013"/>
                    <a:pt x="605" y="999"/>
                    <a:pt x="605" y="984"/>
                  </a:cubicBezTo>
                  <a:cubicBezTo>
                    <a:pt x="605" y="965"/>
                    <a:pt x="595" y="949"/>
                    <a:pt x="581" y="941"/>
                  </a:cubicBezTo>
                  <a:cubicBezTo>
                    <a:pt x="590" y="941"/>
                    <a:pt x="598" y="941"/>
                    <a:pt x="607" y="940"/>
                  </a:cubicBezTo>
                  <a:cubicBezTo>
                    <a:pt x="615" y="955"/>
                    <a:pt x="630" y="966"/>
                    <a:pt x="647" y="966"/>
                  </a:cubicBezTo>
                  <a:cubicBezTo>
                    <a:pt x="672" y="966"/>
                    <a:pt x="692" y="945"/>
                    <a:pt x="692" y="920"/>
                  </a:cubicBezTo>
                  <a:cubicBezTo>
                    <a:pt x="692" y="894"/>
                    <a:pt x="672" y="874"/>
                    <a:pt x="647" y="874"/>
                  </a:cubicBezTo>
                  <a:close/>
                  <a:moveTo>
                    <a:pt x="98" y="19"/>
                  </a:moveTo>
                  <a:cubicBezTo>
                    <a:pt x="113" y="19"/>
                    <a:pt x="126" y="32"/>
                    <a:pt x="126" y="47"/>
                  </a:cubicBezTo>
                  <a:cubicBezTo>
                    <a:pt x="126" y="62"/>
                    <a:pt x="113" y="75"/>
                    <a:pt x="98" y="75"/>
                  </a:cubicBezTo>
                  <a:cubicBezTo>
                    <a:pt x="82" y="75"/>
                    <a:pt x="70" y="62"/>
                    <a:pt x="70" y="47"/>
                  </a:cubicBezTo>
                  <a:cubicBezTo>
                    <a:pt x="70" y="32"/>
                    <a:pt x="82" y="19"/>
                    <a:pt x="98" y="19"/>
                  </a:cubicBezTo>
                  <a:close/>
                  <a:moveTo>
                    <a:pt x="167" y="1288"/>
                  </a:moveTo>
                  <a:cubicBezTo>
                    <a:pt x="181" y="1288"/>
                    <a:pt x="193" y="1299"/>
                    <a:pt x="193" y="1313"/>
                  </a:cubicBezTo>
                  <a:cubicBezTo>
                    <a:pt x="193" y="1327"/>
                    <a:pt x="181" y="1339"/>
                    <a:pt x="167" y="1339"/>
                  </a:cubicBezTo>
                  <a:cubicBezTo>
                    <a:pt x="152" y="1339"/>
                    <a:pt x="140" y="1327"/>
                    <a:pt x="140" y="1313"/>
                  </a:cubicBezTo>
                  <a:cubicBezTo>
                    <a:pt x="140" y="1299"/>
                    <a:pt x="152" y="1288"/>
                    <a:pt x="167" y="1288"/>
                  </a:cubicBezTo>
                  <a:close/>
                  <a:moveTo>
                    <a:pt x="133" y="1613"/>
                  </a:moveTo>
                  <a:cubicBezTo>
                    <a:pt x="133" y="1629"/>
                    <a:pt x="121" y="1641"/>
                    <a:pt x="106" y="1641"/>
                  </a:cubicBezTo>
                  <a:cubicBezTo>
                    <a:pt x="92" y="1641"/>
                    <a:pt x="80" y="1629"/>
                    <a:pt x="80" y="1613"/>
                  </a:cubicBezTo>
                  <a:cubicBezTo>
                    <a:pt x="80" y="1598"/>
                    <a:pt x="92" y="1586"/>
                    <a:pt x="106" y="1586"/>
                  </a:cubicBezTo>
                  <a:cubicBezTo>
                    <a:pt x="121" y="1586"/>
                    <a:pt x="133" y="1598"/>
                    <a:pt x="133" y="1613"/>
                  </a:cubicBezTo>
                  <a:close/>
                  <a:moveTo>
                    <a:pt x="595" y="1041"/>
                  </a:moveTo>
                  <a:cubicBezTo>
                    <a:pt x="610" y="1041"/>
                    <a:pt x="622" y="1053"/>
                    <a:pt x="622" y="1069"/>
                  </a:cubicBezTo>
                  <a:cubicBezTo>
                    <a:pt x="622" y="1084"/>
                    <a:pt x="610" y="1097"/>
                    <a:pt x="595" y="1097"/>
                  </a:cubicBezTo>
                  <a:cubicBezTo>
                    <a:pt x="581" y="1097"/>
                    <a:pt x="569" y="1084"/>
                    <a:pt x="569" y="1069"/>
                  </a:cubicBezTo>
                  <a:cubicBezTo>
                    <a:pt x="569" y="1053"/>
                    <a:pt x="581" y="1041"/>
                    <a:pt x="595" y="1041"/>
                  </a:cubicBezTo>
                  <a:close/>
                  <a:moveTo>
                    <a:pt x="586" y="984"/>
                  </a:moveTo>
                  <a:cubicBezTo>
                    <a:pt x="586" y="1001"/>
                    <a:pt x="574" y="1014"/>
                    <a:pt x="559" y="1014"/>
                  </a:cubicBezTo>
                  <a:cubicBezTo>
                    <a:pt x="544" y="1014"/>
                    <a:pt x="532" y="1001"/>
                    <a:pt x="532" y="984"/>
                  </a:cubicBezTo>
                  <a:cubicBezTo>
                    <a:pt x="532" y="967"/>
                    <a:pt x="544" y="954"/>
                    <a:pt x="559" y="954"/>
                  </a:cubicBezTo>
                  <a:cubicBezTo>
                    <a:pt x="574" y="954"/>
                    <a:pt x="586" y="967"/>
                    <a:pt x="586" y="9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7" name="Freeform 12">
              <a:extLst>
                <a:ext uri="{FF2B5EF4-FFF2-40B4-BE49-F238E27FC236}">
                  <a16:creationId xmlns:a16="http://schemas.microsoft.com/office/drawing/2014/main" id="{9524BCF5-EA7D-4113-AC6F-C08CF336DBF9}"/>
                </a:ext>
              </a:extLst>
            </p:cNvPr>
            <p:cNvSpPr>
              <a:spLocks/>
            </p:cNvSpPr>
            <p:nvPr/>
          </p:nvSpPr>
          <p:spPr bwMode="gray">
            <a:xfrm>
              <a:off x="3000" y="2420"/>
              <a:ext cx="807" cy="440"/>
            </a:xfrm>
            <a:custGeom>
              <a:avLst/>
              <a:gdLst>
                <a:gd name="T0" fmla="*/ 296 w 341"/>
                <a:gd name="T1" fmla="*/ 96 h 186"/>
                <a:gd name="T2" fmla="*/ 256 w 341"/>
                <a:gd name="T3" fmla="*/ 122 h 186"/>
                <a:gd name="T4" fmla="*/ 234 w 341"/>
                <a:gd name="T5" fmla="*/ 121 h 186"/>
                <a:gd name="T6" fmla="*/ 216 w 341"/>
                <a:gd name="T7" fmla="*/ 121 h 186"/>
                <a:gd name="T8" fmla="*/ 164 w 341"/>
                <a:gd name="T9" fmla="*/ 121 h 186"/>
                <a:gd name="T10" fmla="*/ 146 w 341"/>
                <a:gd name="T11" fmla="*/ 115 h 186"/>
                <a:gd name="T12" fmla="*/ 126 w 341"/>
                <a:gd name="T13" fmla="*/ 94 h 186"/>
                <a:gd name="T14" fmla="*/ 116 w 341"/>
                <a:gd name="T15" fmla="*/ 83 h 186"/>
                <a:gd name="T16" fmla="*/ 88 w 341"/>
                <a:gd name="T17" fmla="*/ 56 h 186"/>
                <a:gd name="T18" fmla="*/ 87 w 341"/>
                <a:gd name="T19" fmla="*/ 56 h 186"/>
                <a:gd name="T20" fmla="*/ 89 w 341"/>
                <a:gd name="T21" fmla="*/ 44 h 186"/>
                <a:gd name="T22" fmla="*/ 44 w 341"/>
                <a:gd name="T23" fmla="*/ 0 h 186"/>
                <a:gd name="T24" fmla="*/ 0 w 341"/>
                <a:gd name="T25" fmla="*/ 44 h 186"/>
                <a:gd name="T26" fmla="*/ 44 w 341"/>
                <a:gd name="T27" fmla="*/ 89 h 186"/>
                <a:gd name="T28" fmla="*/ 57 w 341"/>
                <a:gd name="T29" fmla="*/ 87 h 186"/>
                <a:gd name="T30" fmla="*/ 61 w 341"/>
                <a:gd name="T31" fmla="*/ 91 h 186"/>
                <a:gd name="T32" fmla="*/ 81 w 341"/>
                <a:gd name="T33" fmla="*/ 111 h 186"/>
                <a:gd name="T34" fmla="*/ 95 w 341"/>
                <a:gd name="T35" fmla="*/ 124 h 186"/>
                <a:gd name="T36" fmla="*/ 116 w 341"/>
                <a:gd name="T37" fmla="*/ 145 h 186"/>
                <a:gd name="T38" fmla="*/ 126 w 341"/>
                <a:gd name="T39" fmla="*/ 155 h 186"/>
                <a:gd name="T40" fmla="*/ 168 w 341"/>
                <a:gd name="T41" fmla="*/ 163 h 186"/>
                <a:gd name="T42" fmla="*/ 182 w 341"/>
                <a:gd name="T43" fmla="*/ 164 h 186"/>
                <a:gd name="T44" fmla="*/ 236 w 341"/>
                <a:gd name="T45" fmla="*/ 163 h 186"/>
                <a:gd name="T46" fmla="*/ 254 w 341"/>
                <a:gd name="T47" fmla="*/ 164 h 186"/>
                <a:gd name="T48" fmla="*/ 258 w 341"/>
                <a:gd name="T49" fmla="*/ 164 h 186"/>
                <a:gd name="T50" fmla="*/ 296 w 341"/>
                <a:gd name="T51" fmla="*/ 186 h 186"/>
                <a:gd name="T52" fmla="*/ 341 w 341"/>
                <a:gd name="T53" fmla="*/ 141 h 186"/>
                <a:gd name="T54" fmla="*/ 296 w 341"/>
                <a:gd name="T55" fmla="*/ 9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1" h="186">
                  <a:moveTo>
                    <a:pt x="296" y="96"/>
                  </a:moveTo>
                  <a:cubicBezTo>
                    <a:pt x="278" y="96"/>
                    <a:pt x="263" y="107"/>
                    <a:pt x="256" y="122"/>
                  </a:cubicBezTo>
                  <a:cubicBezTo>
                    <a:pt x="248" y="121"/>
                    <a:pt x="241" y="121"/>
                    <a:pt x="234" y="121"/>
                  </a:cubicBezTo>
                  <a:cubicBezTo>
                    <a:pt x="228" y="121"/>
                    <a:pt x="222" y="121"/>
                    <a:pt x="216" y="121"/>
                  </a:cubicBezTo>
                  <a:cubicBezTo>
                    <a:pt x="199" y="121"/>
                    <a:pt x="182" y="121"/>
                    <a:pt x="164" y="121"/>
                  </a:cubicBezTo>
                  <a:cubicBezTo>
                    <a:pt x="157" y="122"/>
                    <a:pt x="151" y="122"/>
                    <a:pt x="146" y="115"/>
                  </a:cubicBezTo>
                  <a:cubicBezTo>
                    <a:pt x="140" y="108"/>
                    <a:pt x="133" y="101"/>
                    <a:pt x="126" y="94"/>
                  </a:cubicBezTo>
                  <a:cubicBezTo>
                    <a:pt x="121" y="91"/>
                    <a:pt x="118" y="88"/>
                    <a:pt x="116" y="83"/>
                  </a:cubicBezTo>
                  <a:cubicBezTo>
                    <a:pt x="105" y="76"/>
                    <a:pt x="96" y="66"/>
                    <a:pt x="88" y="56"/>
                  </a:cubicBezTo>
                  <a:cubicBezTo>
                    <a:pt x="88" y="56"/>
                    <a:pt x="88" y="56"/>
                    <a:pt x="87" y="56"/>
                  </a:cubicBezTo>
                  <a:cubicBezTo>
                    <a:pt x="88" y="52"/>
                    <a:pt x="89" y="48"/>
                    <a:pt x="89" y="44"/>
                  </a:cubicBezTo>
                  <a:cubicBezTo>
                    <a:pt x="89" y="20"/>
                    <a:pt x="69" y="0"/>
                    <a:pt x="44" y="0"/>
                  </a:cubicBezTo>
                  <a:cubicBezTo>
                    <a:pt x="20" y="0"/>
                    <a:pt x="0" y="20"/>
                    <a:pt x="0" y="44"/>
                  </a:cubicBezTo>
                  <a:cubicBezTo>
                    <a:pt x="0" y="69"/>
                    <a:pt x="20" y="89"/>
                    <a:pt x="44" y="89"/>
                  </a:cubicBezTo>
                  <a:cubicBezTo>
                    <a:pt x="49" y="89"/>
                    <a:pt x="53" y="88"/>
                    <a:pt x="57" y="87"/>
                  </a:cubicBezTo>
                  <a:cubicBezTo>
                    <a:pt x="59" y="88"/>
                    <a:pt x="60" y="89"/>
                    <a:pt x="61" y="91"/>
                  </a:cubicBezTo>
                  <a:cubicBezTo>
                    <a:pt x="67" y="97"/>
                    <a:pt x="75" y="104"/>
                    <a:pt x="81" y="111"/>
                  </a:cubicBezTo>
                  <a:cubicBezTo>
                    <a:pt x="86" y="116"/>
                    <a:pt x="90" y="120"/>
                    <a:pt x="95" y="124"/>
                  </a:cubicBezTo>
                  <a:cubicBezTo>
                    <a:pt x="102" y="132"/>
                    <a:pt x="109" y="138"/>
                    <a:pt x="116" y="145"/>
                  </a:cubicBezTo>
                  <a:cubicBezTo>
                    <a:pt x="119" y="149"/>
                    <a:pt x="123" y="152"/>
                    <a:pt x="126" y="155"/>
                  </a:cubicBezTo>
                  <a:cubicBezTo>
                    <a:pt x="139" y="162"/>
                    <a:pt x="153" y="163"/>
                    <a:pt x="168" y="163"/>
                  </a:cubicBezTo>
                  <a:cubicBezTo>
                    <a:pt x="172" y="163"/>
                    <a:pt x="177" y="163"/>
                    <a:pt x="182" y="164"/>
                  </a:cubicBezTo>
                  <a:cubicBezTo>
                    <a:pt x="200" y="163"/>
                    <a:pt x="218" y="163"/>
                    <a:pt x="236" y="163"/>
                  </a:cubicBezTo>
                  <a:cubicBezTo>
                    <a:pt x="242" y="163"/>
                    <a:pt x="248" y="163"/>
                    <a:pt x="254" y="164"/>
                  </a:cubicBezTo>
                  <a:cubicBezTo>
                    <a:pt x="255" y="164"/>
                    <a:pt x="257" y="164"/>
                    <a:pt x="258" y="164"/>
                  </a:cubicBezTo>
                  <a:cubicBezTo>
                    <a:pt x="265" y="177"/>
                    <a:pt x="280" y="186"/>
                    <a:pt x="296" y="186"/>
                  </a:cubicBezTo>
                  <a:cubicBezTo>
                    <a:pt x="321" y="186"/>
                    <a:pt x="341" y="166"/>
                    <a:pt x="341" y="141"/>
                  </a:cubicBezTo>
                  <a:cubicBezTo>
                    <a:pt x="341" y="116"/>
                    <a:pt x="321" y="96"/>
                    <a:pt x="29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8" name="Freeform 13">
              <a:extLst>
                <a:ext uri="{FF2B5EF4-FFF2-40B4-BE49-F238E27FC236}">
                  <a16:creationId xmlns:a16="http://schemas.microsoft.com/office/drawing/2014/main" id="{F263D3E5-A136-4D0F-AD1E-00343C95ACD6}"/>
                </a:ext>
              </a:extLst>
            </p:cNvPr>
            <p:cNvSpPr>
              <a:spLocks noEditPoints="1"/>
            </p:cNvSpPr>
            <p:nvPr/>
          </p:nvSpPr>
          <p:spPr bwMode="gray">
            <a:xfrm>
              <a:off x="1973" y="1045"/>
              <a:ext cx="217" cy="784"/>
            </a:xfrm>
            <a:custGeom>
              <a:avLst/>
              <a:gdLst>
                <a:gd name="T0" fmla="*/ 92 w 92"/>
                <a:gd name="T1" fmla="*/ 44 h 331"/>
                <a:gd name="T2" fmla="*/ 47 w 92"/>
                <a:gd name="T3" fmla="*/ 0 h 331"/>
                <a:gd name="T4" fmla="*/ 3 w 92"/>
                <a:gd name="T5" fmla="*/ 44 h 331"/>
                <a:gd name="T6" fmla="*/ 25 w 92"/>
                <a:gd name="T7" fmla="*/ 83 h 331"/>
                <a:gd name="T8" fmla="*/ 24 w 92"/>
                <a:gd name="T9" fmla="*/ 85 h 331"/>
                <a:gd name="T10" fmla="*/ 24 w 92"/>
                <a:gd name="T11" fmla="*/ 242 h 331"/>
                <a:gd name="T12" fmla="*/ 25 w 92"/>
                <a:gd name="T13" fmla="*/ 245 h 331"/>
                <a:gd name="T14" fmla="*/ 0 w 92"/>
                <a:gd name="T15" fmla="*/ 285 h 331"/>
                <a:gd name="T16" fmla="*/ 46 w 92"/>
                <a:gd name="T17" fmla="*/ 331 h 331"/>
                <a:gd name="T18" fmla="*/ 92 w 92"/>
                <a:gd name="T19" fmla="*/ 285 h 331"/>
                <a:gd name="T20" fmla="*/ 69 w 92"/>
                <a:gd name="T21" fmla="*/ 246 h 331"/>
                <a:gd name="T22" fmla="*/ 70 w 92"/>
                <a:gd name="T23" fmla="*/ 245 h 331"/>
                <a:gd name="T24" fmla="*/ 69 w 92"/>
                <a:gd name="T25" fmla="*/ 83 h 331"/>
                <a:gd name="T26" fmla="*/ 92 w 92"/>
                <a:gd name="T27" fmla="*/ 44 h 331"/>
                <a:gd name="T28" fmla="*/ 73 w 92"/>
                <a:gd name="T29" fmla="*/ 285 h 331"/>
                <a:gd name="T30" fmla="*/ 46 w 92"/>
                <a:gd name="T31" fmla="*/ 312 h 331"/>
                <a:gd name="T32" fmla="*/ 20 w 92"/>
                <a:gd name="T33" fmla="*/ 285 h 331"/>
                <a:gd name="T34" fmla="*/ 46 w 92"/>
                <a:gd name="T35" fmla="*/ 259 h 331"/>
                <a:gd name="T36" fmla="*/ 73 w 92"/>
                <a:gd name="T37" fmla="*/ 285 h 331"/>
                <a:gd name="T38" fmla="*/ 47 w 92"/>
                <a:gd name="T39" fmla="*/ 70 h 331"/>
                <a:gd name="T40" fmla="*/ 22 w 92"/>
                <a:gd name="T41" fmla="*/ 44 h 331"/>
                <a:gd name="T42" fmla="*/ 47 w 92"/>
                <a:gd name="T43" fmla="*/ 19 h 331"/>
                <a:gd name="T44" fmla="*/ 73 w 92"/>
                <a:gd name="T45" fmla="*/ 44 h 331"/>
                <a:gd name="T46" fmla="*/ 47 w 92"/>
                <a:gd name="T47" fmla="*/ 7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331">
                  <a:moveTo>
                    <a:pt x="92" y="44"/>
                  </a:moveTo>
                  <a:cubicBezTo>
                    <a:pt x="92" y="20"/>
                    <a:pt x="72" y="0"/>
                    <a:pt x="47" y="0"/>
                  </a:cubicBezTo>
                  <a:cubicBezTo>
                    <a:pt x="23" y="0"/>
                    <a:pt x="3" y="20"/>
                    <a:pt x="3" y="44"/>
                  </a:cubicBezTo>
                  <a:cubicBezTo>
                    <a:pt x="3" y="61"/>
                    <a:pt x="12" y="75"/>
                    <a:pt x="25" y="83"/>
                  </a:cubicBezTo>
                  <a:cubicBezTo>
                    <a:pt x="25" y="84"/>
                    <a:pt x="25" y="85"/>
                    <a:pt x="24" y="85"/>
                  </a:cubicBezTo>
                  <a:cubicBezTo>
                    <a:pt x="24" y="91"/>
                    <a:pt x="24" y="236"/>
                    <a:pt x="24" y="242"/>
                  </a:cubicBezTo>
                  <a:cubicBezTo>
                    <a:pt x="25" y="243"/>
                    <a:pt x="25" y="244"/>
                    <a:pt x="25" y="245"/>
                  </a:cubicBezTo>
                  <a:cubicBezTo>
                    <a:pt x="10" y="253"/>
                    <a:pt x="0" y="268"/>
                    <a:pt x="0" y="285"/>
                  </a:cubicBezTo>
                  <a:cubicBezTo>
                    <a:pt x="0" y="311"/>
                    <a:pt x="21" y="331"/>
                    <a:pt x="46" y="331"/>
                  </a:cubicBezTo>
                  <a:cubicBezTo>
                    <a:pt x="72" y="331"/>
                    <a:pt x="92" y="311"/>
                    <a:pt x="92" y="285"/>
                  </a:cubicBezTo>
                  <a:cubicBezTo>
                    <a:pt x="92" y="268"/>
                    <a:pt x="83" y="254"/>
                    <a:pt x="69" y="246"/>
                  </a:cubicBezTo>
                  <a:cubicBezTo>
                    <a:pt x="69" y="245"/>
                    <a:pt x="70" y="245"/>
                    <a:pt x="70" y="245"/>
                  </a:cubicBezTo>
                  <a:cubicBezTo>
                    <a:pt x="68" y="227"/>
                    <a:pt x="69" y="91"/>
                    <a:pt x="69" y="83"/>
                  </a:cubicBezTo>
                  <a:cubicBezTo>
                    <a:pt x="83" y="76"/>
                    <a:pt x="92" y="61"/>
                    <a:pt x="92" y="44"/>
                  </a:cubicBezTo>
                  <a:close/>
                  <a:moveTo>
                    <a:pt x="73" y="285"/>
                  </a:moveTo>
                  <a:cubicBezTo>
                    <a:pt x="73" y="300"/>
                    <a:pt x="61" y="312"/>
                    <a:pt x="46" y="312"/>
                  </a:cubicBezTo>
                  <a:cubicBezTo>
                    <a:pt x="32" y="312"/>
                    <a:pt x="20" y="300"/>
                    <a:pt x="20" y="285"/>
                  </a:cubicBezTo>
                  <a:cubicBezTo>
                    <a:pt x="20" y="271"/>
                    <a:pt x="32" y="259"/>
                    <a:pt x="46" y="259"/>
                  </a:cubicBezTo>
                  <a:cubicBezTo>
                    <a:pt x="61" y="259"/>
                    <a:pt x="73" y="271"/>
                    <a:pt x="73" y="285"/>
                  </a:cubicBezTo>
                  <a:close/>
                  <a:moveTo>
                    <a:pt x="47" y="70"/>
                  </a:moveTo>
                  <a:cubicBezTo>
                    <a:pt x="33" y="70"/>
                    <a:pt x="22" y="58"/>
                    <a:pt x="22" y="44"/>
                  </a:cubicBezTo>
                  <a:cubicBezTo>
                    <a:pt x="22" y="30"/>
                    <a:pt x="33" y="19"/>
                    <a:pt x="47" y="19"/>
                  </a:cubicBezTo>
                  <a:cubicBezTo>
                    <a:pt x="61" y="19"/>
                    <a:pt x="73" y="30"/>
                    <a:pt x="73" y="44"/>
                  </a:cubicBezTo>
                  <a:cubicBezTo>
                    <a:pt x="73" y="58"/>
                    <a:pt x="61" y="70"/>
                    <a:pt x="47"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299" name="Freeform 14">
              <a:extLst>
                <a:ext uri="{FF2B5EF4-FFF2-40B4-BE49-F238E27FC236}">
                  <a16:creationId xmlns:a16="http://schemas.microsoft.com/office/drawing/2014/main" id="{5175B764-9322-4731-ACEF-A6F01D9FFD6D}"/>
                </a:ext>
              </a:extLst>
            </p:cNvPr>
            <p:cNvSpPr>
              <a:spLocks noEditPoints="1"/>
            </p:cNvSpPr>
            <p:nvPr/>
          </p:nvSpPr>
          <p:spPr bwMode="gray">
            <a:xfrm>
              <a:off x="4195" y="470"/>
              <a:ext cx="350" cy="701"/>
            </a:xfrm>
            <a:custGeom>
              <a:avLst/>
              <a:gdLst>
                <a:gd name="T0" fmla="*/ 45 w 148"/>
                <a:gd name="T1" fmla="*/ 0 h 296"/>
                <a:gd name="T2" fmla="*/ 0 w 148"/>
                <a:gd name="T3" fmla="*/ 45 h 296"/>
                <a:gd name="T4" fmla="*/ 45 w 148"/>
                <a:gd name="T5" fmla="*/ 90 h 296"/>
                <a:gd name="T6" fmla="*/ 58 w 148"/>
                <a:gd name="T7" fmla="*/ 88 h 296"/>
                <a:gd name="T8" fmla="*/ 69 w 148"/>
                <a:gd name="T9" fmla="*/ 100 h 296"/>
                <a:gd name="T10" fmla="*/ 79 w 148"/>
                <a:gd name="T11" fmla="*/ 115 h 296"/>
                <a:gd name="T12" fmla="*/ 79 w 148"/>
                <a:gd name="T13" fmla="*/ 211 h 296"/>
                <a:gd name="T14" fmla="*/ 54 w 148"/>
                <a:gd name="T15" fmla="*/ 251 h 296"/>
                <a:gd name="T16" fmla="*/ 101 w 148"/>
                <a:gd name="T17" fmla="*/ 296 h 296"/>
                <a:gd name="T18" fmla="*/ 148 w 148"/>
                <a:gd name="T19" fmla="*/ 251 h 296"/>
                <a:gd name="T20" fmla="*/ 121 w 148"/>
                <a:gd name="T21" fmla="*/ 211 h 296"/>
                <a:gd name="T22" fmla="*/ 122 w 148"/>
                <a:gd name="T23" fmla="*/ 118 h 296"/>
                <a:gd name="T24" fmla="*/ 111 w 148"/>
                <a:gd name="T25" fmla="*/ 80 h 296"/>
                <a:gd name="T26" fmla="*/ 100 w 148"/>
                <a:gd name="T27" fmla="*/ 69 h 296"/>
                <a:gd name="T28" fmla="*/ 88 w 148"/>
                <a:gd name="T29" fmla="*/ 58 h 296"/>
                <a:gd name="T30" fmla="*/ 90 w 148"/>
                <a:gd name="T31" fmla="*/ 45 h 296"/>
                <a:gd name="T32" fmla="*/ 45 w 148"/>
                <a:gd name="T33" fmla="*/ 0 h 296"/>
                <a:gd name="T34" fmla="*/ 129 w 148"/>
                <a:gd name="T35" fmla="*/ 251 h 296"/>
                <a:gd name="T36" fmla="*/ 101 w 148"/>
                <a:gd name="T37" fmla="*/ 276 h 296"/>
                <a:gd name="T38" fmla="*/ 73 w 148"/>
                <a:gd name="T39" fmla="*/ 251 h 296"/>
                <a:gd name="T40" fmla="*/ 101 w 148"/>
                <a:gd name="T41" fmla="*/ 226 h 296"/>
                <a:gd name="T42" fmla="*/ 129 w 148"/>
                <a:gd name="T43" fmla="*/ 25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296">
                  <a:moveTo>
                    <a:pt x="45" y="0"/>
                  </a:moveTo>
                  <a:cubicBezTo>
                    <a:pt x="21" y="0"/>
                    <a:pt x="0" y="21"/>
                    <a:pt x="0" y="45"/>
                  </a:cubicBezTo>
                  <a:cubicBezTo>
                    <a:pt x="0" y="70"/>
                    <a:pt x="21" y="90"/>
                    <a:pt x="45" y="90"/>
                  </a:cubicBezTo>
                  <a:cubicBezTo>
                    <a:pt x="50" y="90"/>
                    <a:pt x="54" y="89"/>
                    <a:pt x="58" y="88"/>
                  </a:cubicBezTo>
                  <a:cubicBezTo>
                    <a:pt x="62" y="92"/>
                    <a:pt x="66" y="96"/>
                    <a:pt x="69" y="100"/>
                  </a:cubicBezTo>
                  <a:cubicBezTo>
                    <a:pt x="74" y="104"/>
                    <a:pt x="79" y="107"/>
                    <a:pt x="79" y="115"/>
                  </a:cubicBezTo>
                  <a:cubicBezTo>
                    <a:pt x="78" y="132"/>
                    <a:pt x="79" y="202"/>
                    <a:pt x="79" y="211"/>
                  </a:cubicBezTo>
                  <a:cubicBezTo>
                    <a:pt x="64" y="219"/>
                    <a:pt x="54" y="234"/>
                    <a:pt x="54" y="251"/>
                  </a:cubicBezTo>
                  <a:cubicBezTo>
                    <a:pt x="54" y="276"/>
                    <a:pt x="75" y="296"/>
                    <a:pt x="101" y="296"/>
                  </a:cubicBezTo>
                  <a:cubicBezTo>
                    <a:pt x="127" y="296"/>
                    <a:pt x="148" y="276"/>
                    <a:pt x="148" y="251"/>
                  </a:cubicBezTo>
                  <a:cubicBezTo>
                    <a:pt x="148" y="233"/>
                    <a:pt x="137" y="218"/>
                    <a:pt x="121" y="211"/>
                  </a:cubicBezTo>
                  <a:cubicBezTo>
                    <a:pt x="121" y="206"/>
                    <a:pt x="122" y="124"/>
                    <a:pt x="122" y="118"/>
                  </a:cubicBezTo>
                  <a:cubicBezTo>
                    <a:pt x="122" y="104"/>
                    <a:pt x="117" y="92"/>
                    <a:pt x="111" y="80"/>
                  </a:cubicBezTo>
                  <a:cubicBezTo>
                    <a:pt x="107" y="77"/>
                    <a:pt x="103" y="73"/>
                    <a:pt x="100" y="69"/>
                  </a:cubicBezTo>
                  <a:cubicBezTo>
                    <a:pt x="96" y="66"/>
                    <a:pt x="92" y="62"/>
                    <a:pt x="88" y="58"/>
                  </a:cubicBezTo>
                  <a:cubicBezTo>
                    <a:pt x="89" y="54"/>
                    <a:pt x="90" y="50"/>
                    <a:pt x="90" y="45"/>
                  </a:cubicBezTo>
                  <a:cubicBezTo>
                    <a:pt x="90" y="21"/>
                    <a:pt x="70" y="0"/>
                    <a:pt x="45" y="0"/>
                  </a:cubicBezTo>
                  <a:close/>
                  <a:moveTo>
                    <a:pt x="129" y="251"/>
                  </a:moveTo>
                  <a:cubicBezTo>
                    <a:pt x="129" y="265"/>
                    <a:pt x="116" y="276"/>
                    <a:pt x="101" y="276"/>
                  </a:cubicBezTo>
                  <a:cubicBezTo>
                    <a:pt x="86" y="276"/>
                    <a:pt x="73" y="265"/>
                    <a:pt x="73" y="251"/>
                  </a:cubicBezTo>
                  <a:cubicBezTo>
                    <a:pt x="73" y="237"/>
                    <a:pt x="86" y="226"/>
                    <a:pt x="101" y="226"/>
                  </a:cubicBezTo>
                  <a:cubicBezTo>
                    <a:pt x="116" y="226"/>
                    <a:pt x="129" y="237"/>
                    <a:pt x="129" y="2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0" name="Freeform 15">
              <a:extLst>
                <a:ext uri="{FF2B5EF4-FFF2-40B4-BE49-F238E27FC236}">
                  <a16:creationId xmlns:a16="http://schemas.microsoft.com/office/drawing/2014/main" id="{0C00B002-2303-47CB-B50C-D284E44EFB6C}"/>
                </a:ext>
              </a:extLst>
            </p:cNvPr>
            <p:cNvSpPr>
              <a:spLocks noEditPoints="1"/>
            </p:cNvSpPr>
            <p:nvPr/>
          </p:nvSpPr>
          <p:spPr bwMode="gray">
            <a:xfrm>
              <a:off x="3198" y="203"/>
              <a:ext cx="826" cy="1803"/>
            </a:xfrm>
            <a:custGeom>
              <a:avLst/>
              <a:gdLst>
                <a:gd name="T0" fmla="*/ 192 w 349"/>
                <a:gd name="T1" fmla="*/ 104 h 762"/>
                <a:gd name="T2" fmla="*/ 192 w 349"/>
                <a:gd name="T3" fmla="*/ 173 h 762"/>
                <a:gd name="T4" fmla="*/ 181 w 349"/>
                <a:gd name="T5" fmla="*/ 212 h 762"/>
                <a:gd name="T6" fmla="*/ 19 w 349"/>
                <a:gd name="T7" fmla="*/ 413 h 762"/>
                <a:gd name="T8" fmla="*/ 0 w 349"/>
                <a:gd name="T9" fmla="*/ 717 h 762"/>
                <a:gd name="T10" fmla="*/ 90 w 349"/>
                <a:gd name="T11" fmla="*/ 717 h 762"/>
                <a:gd name="T12" fmla="*/ 63 w 349"/>
                <a:gd name="T13" fmla="*/ 657 h 762"/>
                <a:gd name="T14" fmla="*/ 63 w 349"/>
                <a:gd name="T15" fmla="*/ 588 h 762"/>
                <a:gd name="T16" fmla="*/ 63 w 349"/>
                <a:gd name="T17" fmla="*/ 520 h 762"/>
                <a:gd name="T18" fmla="*/ 63 w 349"/>
                <a:gd name="T19" fmla="*/ 451 h 762"/>
                <a:gd name="T20" fmla="*/ 89 w 349"/>
                <a:gd name="T21" fmla="*/ 363 h 762"/>
                <a:gd name="T22" fmla="*/ 234 w 349"/>
                <a:gd name="T23" fmla="*/ 207 h 762"/>
                <a:gd name="T24" fmla="*/ 235 w 349"/>
                <a:gd name="T25" fmla="*/ 142 h 762"/>
                <a:gd name="T26" fmla="*/ 234 w 349"/>
                <a:gd name="T27" fmla="*/ 93 h 762"/>
                <a:gd name="T28" fmla="*/ 283 w 349"/>
                <a:gd name="T29" fmla="*/ 88 h 762"/>
                <a:gd name="T30" fmla="*/ 283 w 349"/>
                <a:gd name="T31" fmla="*/ 372 h 762"/>
                <a:gd name="T32" fmla="*/ 271 w 349"/>
                <a:gd name="T33" fmla="*/ 457 h 762"/>
                <a:gd name="T34" fmla="*/ 129 w 349"/>
                <a:gd name="T35" fmla="*/ 578 h 762"/>
                <a:gd name="T36" fmla="*/ 129 w 349"/>
                <a:gd name="T37" fmla="*/ 668 h 762"/>
                <a:gd name="T38" fmla="*/ 173 w 349"/>
                <a:gd name="T39" fmla="*/ 614 h 762"/>
                <a:gd name="T40" fmla="*/ 321 w 349"/>
                <a:gd name="T41" fmla="*/ 465 h 762"/>
                <a:gd name="T42" fmla="*/ 326 w 349"/>
                <a:gd name="T43" fmla="*/ 100 h 762"/>
                <a:gd name="T44" fmla="*/ 349 w 349"/>
                <a:gd name="T45" fmla="*/ 47 h 762"/>
                <a:gd name="T46" fmla="*/ 260 w 349"/>
                <a:gd name="T47" fmla="*/ 39 h 762"/>
                <a:gd name="T48" fmla="*/ 172 w 349"/>
                <a:gd name="T49" fmla="*/ 51 h 762"/>
                <a:gd name="T50" fmla="*/ 70 w 349"/>
                <a:gd name="T51" fmla="*/ 717 h 762"/>
                <a:gd name="T52" fmla="*/ 20 w 349"/>
                <a:gd name="T53" fmla="*/ 717 h 762"/>
                <a:gd name="T54" fmla="*/ 70 w 349"/>
                <a:gd name="T55" fmla="*/ 717 h 762"/>
                <a:gd name="T56" fmla="*/ 102 w 349"/>
                <a:gd name="T57" fmla="*/ 623 h 762"/>
                <a:gd name="T58" fmla="*/ 155 w 349"/>
                <a:gd name="T59" fmla="*/ 623 h 762"/>
                <a:gd name="T60" fmla="*/ 217 w 349"/>
                <a:gd name="T61" fmla="*/ 24 h 762"/>
                <a:gd name="T62" fmla="*/ 217 w 349"/>
                <a:gd name="T63" fmla="*/ 77 h 762"/>
                <a:gd name="T64" fmla="*/ 217 w 349"/>
                <a:gd name="T65" fmla="*/ 24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762">
                  <a:moveTo>
                    <a:pt x="192" y="89"/>
                  </a:moveTo>
                  <a:cubicBezTo>
                    <a:pt x="192" y="94"/>
                    <a:pt x="192" y="99"/>
                    <a:pt x="192" y="104"/>
                  </a:cubicBezTo>
                  <a:cubicBezTo>
                    <a:pt x="192" y="110"/>
                    <a:pt x="192" y="115"/>
                    <a:pt x="192" y="121"/>
                  </a:cubicBezTo>
                  <a:cubicBezTo>
                    <a:pt x="192" y="138"/>
                    <a:pt x="192" y="156"/>
                    <a:pt x="192" y="173"/>
                  </a:cubicBezTo>
                  <a:cubicBezTo>
                    <a:pt x="193" y="179"/>
                    <a:pt x="194" y="185"/>
                    <a:pt x="191" y="190"/>
                  </a:cubicBezTo>
                  <a:cubicBezTo>
                    <a:pt x="193" y="200"/>
                    <a:pt x="187" y="206"/>
                    <a:pt x="181" y="212"/>
                  </a:cubicBezTo>
                  <a:cubicBezTo>
                    <a:pt x="138" y="255"/>
                    <a:pt x="96" y="299"/>
                    <a:pt x="51" y="341"/>
                  </a:cubicBezTo>
                  <a:cubicBezTo>
                    <a:pt x="30" y="362"/>
                    <a:pt x="17" y="384"/>
                    <a:pt x="19" y="413"/>
                  </a:cubicBezTo>
                  <a:cubicBezTo>
                    <a:pt x="22" y="419"/>
                    <a:pt x="20" y="666"/>
                    <a:pt x="19" y="681"/>
                  </a:cubicBezTo>
                  <a:cubicBezTo>
                    <a:pt x="8" y="689"/>
                    <a:pt x="0" y="702"/>
                    <a:pt x="0" y="717"/>
                  </a:cubicBezTo>
                  <a:cubicBezTo>
                    <a:pt x="0" y="742"/>
                    <a:pt x="20" y="762"/>
                    <a:pt x="45" y="762"/>
                  </a:cubicBezTo>
                  <a:cubicBezTo>
                    <a:pt x="70" y="762"/>
                    <a:pt x="90" y="742"/>
                    <a:pt x="90" y="717"/>
                  </a:cubicBezTo>
                  <a:cubicBezTo>
                    <a:pt x="90" y="699"/>
                    <a:pt x="79" y="683"/>
                    <a:pt x="62" y="676"/>
                  </a:cubicBezTo>
                  <a:cubicBezTo>
                    <a:pt x="63" y="670"/>
                    <a:pt x="63" y="664"/>
                    <a:pt x="63" y="657"/>
                  </a:cubicBezTo>
                  <a:cubicBezTo>
                    <a:pt x="63" y="652"/>
                    <a:pt x="63" y="646"/>
                    <a:pt x="63" y="640"/>
                  </a:cubicBezTo>
                  <a:cubicBezTo>
                    <a:pt x="63" y="623"/>
                    <a:pt x="63" y="606"/>
                    <a:pt x="63" y="588"/>
                  </a:cubicBezTo>
                  <a:cubicBezTo>
                    <a:pt x="63" y="583"/>
                    <a:pt x="63" y="577"/>
                    <a:pt x="63" y="571"/>
                  </a:cubicBezTo>
                  <a:cubicBezTo>
                    <a:pt x="63" y="554"/>
                    <a:pt x="63" y="537"/>
                    <a:pt x="63" y="520"/>
                  </a:cubicBezTo>
                  <a:cubicBezTo>
                    <a:pt x="63" y="514"/>
                    <a:pt x="63" y="508"/>
                    <a:pt x="63" y="503"/>
                  </a:cubicBezTo>
                  <a:cubicBezTo>
                    <a:pt x="63" y="485"/>
                    <a:pt x="63" y="468"/>
                    <a:pt x="63" y="451"/>
                  </a:cubicBezTo>
                  <a:cubicBezTo>
                    <a:pt x="63" y="446"/>
                    <a:pt x="63" y="440"/>
                    <a:pt x="63" y="434"/>
                  </a:cubicBezTo>
                  <a:cubicBezTo>
                    <a:pt x="58" y="405"/>
                    <a:pt x="66" y="384"/>
                    <a:pt x="89" y="363"/>
                  </a:cubicBezTo>
                  <a:cubicBezTo>
                    <a:pt x="130" y="326"/>
                    <a:pt x="168" y="285"/>
                    <a:pt x="209" y="245"/>
                  </a:cubicBezTo>
                  <a:cubicBezTo>
                    <a:pt x="220" y="234"/>
                    <a:pt x="228" y="222"/>
                    <a:pt x="234" y="207"/>
                  </a:cubicBezTo>
                  <a:cubicBezTo>
                    <a:pt x="234" y="202"/>
                    <a:pt x="234" y="198"/>
                    <a:pt x="235" y="193"/>
                  </a:cubicBezTo>
                  <a:cubicBezTo>
                    <a:pt x="235" y="176"/>
                    <a:pt x="235" y="159"/>
                    <a:pt x="235" y="142"/>
                  </a:cubicBezTo>
                  <a:cubicBezTo>
                    <a:pt x="235" y="136"/>
                    <a:pt x="235" y="130"/>
                    <a:pt x="235" y="125"/>
                  </a:cubicBezTo>
                  <a:cubicBezTo>
                    <a:pt x="235" y="114"/>
                    <a:pt x="234" y="104"/>
                    <a:pt x="234" y="93"/>
                  </a:cubicBezTo>
                  <a:cubicBezTo>
                    <a:pt x="248" y="87"/>
                    <a:pt x="258" y="74"/>
                    <a:pt x="261" y="59"/>
                  </a:cubicBezTo>
                  <a:cubicBezTo>
                    <a:pt x="264" y="72"/>
                    <a:pt x="272" y="82"/>
                    <a:pt x="283" y="88"/>
                  </a:cubicBezTo>
                  <a:cubicBezTo>
                    <a:pt x="283" y="91"/>
                    <a:pt x="283" y="94"/>
                    <a:pt x="283" y="96"/>
                  </a:cubicBezTo>
                  <a:cubicBezTo>
                    <a:pt x="283" y="114"/>
                    <a:pt x="283" y="366"/>
                    <a:pt x="283" y="372"/>
                  </a:cubicBezTo>
                  <a:cubicBezTo>
                    <a:pt x="283" y="390"/>
                    <a:pt x="283" y="407"/>
                    <a:pt x="283" y="424"/>
                  </a:cubicBezTo>
                  <a:cubicBezTo>
                    <a:pt x="286" y="438"/>
                    <a:pt x="280" y="448"/>
                    <a:pt x="271" y="457"/>
                  </a:cubicBezTo>
                  <a:cubicBezTo>
                    <a:pt x="229" y="499"/>
                    <a:pt x="188" y="540"/>
                    <a:pt x="146" y="582"/>
                  </a:cubicBezTo>
                  <a:cubicBezTo>
                    <a:pt x="141" y="580"/>
                    <a:pt x="135" y="578"/>
                    <a:pt x="129" y="578"/>
                  </a:cubicBezTo>
                  <a:cubicBezTo>
                    <a:pt x="103" y="578"/>
                    <a:pt x="83" y="598"/>
                    <a:pt x="83" y="623"/>
                  </a:cubicBezTo>
                  <a:cubicBezTo>
                    <a:pt x="83" y="648"/>
                    <a:pt x="103" y="668"/>
                    <a:pt x="129" y="668"/>
                  </a:cubicBezTo>
                  <a:cubicBezTo>
                    <a:pt x="154" y="668"/>
                    <a:pt x="175" y="648"/>
                    <a:pt x="175" y="623"/>
                  </a:cubicBezTo>
                  <a:cubicBezTo>
                    <a:pt x="175" y="620"/>
                    <a:pt x="174" y="617"/>
                    <a:pt x="173" y="614"/>
                  </a:cubicBezTo>
                  <a:cubicBezTo>
                    <a:pt x="196" y="594"/>
                    <a:pt x="216" y="572"/>
                    <a:pt x="237" y="551"/>
                  </a:cubicBezTo>
                  <a:cubicBezTo>
                    <a:pt x="265" y="523"/>
                    <a:pt x="295" y="496"/>
                    <a:pt x="321" y="465"/>
                  </a:cubicBezTo>
                  <a:cubicBezTo>
                    <a:pt x="323" y="458"/>
                    <a:pt x="325" y="451"/>
                    <a:pt x="326" y="445"/>
                  </a:cubicBezTo>
                  <a:cubicBezTo>
                    <a:pt x="326" y="428"/>
                    <a:pt x="326" y="104"/>
                    <a:pt x="326" y="100"/>
                  </a:cubicBezTo>
                  <a:cubicBezTo>
                    <a:pt x="326" y="96"/>
                    <a:pt x="326" y="92"/>
                    <a:pt x="326" y="88"/>
                  </a:cubicBezTo>
                  <a:cubicBezTo>
                    <a:pt x="339" y="80"/>
                    <a:pt x="349" y="65"/>
                    <a:pt x="349" y="47"/>
                  </a:cubicBezTo>
                  <a:cubicBezTo>
                    <a:pt x="349" y="21"/>
                    <a:pt x="329" y="0"/>
                    <a:pt x="304" y="0"/>
                  </a:cubicBezTo>
                  <a:cubicBezTo>
                    <a:pt x="282" y="0"/>
                    <a:pt x="264" y="17"/>
                    <a:pt x="260" y="39"/>
                  </a:cubicBezTo>
                  <a:cubicBezTo>
                    <a:pt x="255" y="19"/>
                    <a:pt x="238" y="5"/>
                    <a:pt x="217" y="5"/>
                  </a:cubicBezTo>
                  <a:cubicBezTo>
                    <a:pt x="192" y="5"/>
                    <a:pt x="172" y="25"/>
                    <a:pt x="172" y="51"/>
                  </a:cubicBezTo>
                  <a:cubicBezTo>
                    <a:pt x="172" y="66"/>
                    <a:pt x="180" y="81"/>
                    <a:pt x="192" y="89"/>
                  </a:cubicBezTo>
                  <a:close/>
                  <a:moveTo>
                    <a:pt x="70" y="717"/>
                  </a:moveTo>
                  <a:cubicBezTo>
                    <a:pt x="70" y="731"/>
                    <a:pt x="59" y="743"/>
                    <a:pt x="45" y="743"/>
                  </a:cubicBezTo>
                  <a:cubicBezTo>
                    <a:pt x="31" y="743"/>
                    <a:pt x="20" y="731"/>
                    <a:pt x="20" y="717"/>
                  </a:cubicBezTo>
                  <a:cubicBezTo>
                    <a:pt x="20" y="703"/>
                    <a:pt x="31" y="692"/>
                    <a:pt x="45" y="692"/>
                  </a:cubicBezTo>
                  <a:cubicBezTo>
                    <a:pt x="59" y="692"/>
                    <a:pt x="70" y="703"/>
                    <a:pt x="70" y="717"/>
                  </a:cubicBezTo>
                  <a:close/>
                  <a:moveTo>
                    <a:pt x="129" y="648"/>
                  </a:moveTo>
                  <a:cubicBezTo>
                    <a:pt x="114" y="648"/>
                    <a:pt x="102" y="637"/>
                    <a:pt x="102" y="623"/>
                  </a:cubicBezTo>
                  <a:cubicBezTo>
                    <a:pt x="102" y="609"/>
                    <a:pt x="114" y="598"/>
                    <a:pt x="129" y="598"/>
                  </a:cubicBezTo>
                  <a:cubicBezTo>
                    <a:pt x="143" y="598"/>
                    <a:pt x="155" y="609"/>
                    <a:pt x="155" y="623"/>
                  </a:cubicBezTo>
                  <a:cubicBezTo>
                    <a:pt x="155" y="637"/>
                    <a:pt x="143" y="648"/>
                    <a:pt x="129" y="648"/>
                  </a:cubicBezTo>
                  <a:close/>
                  <a:moveTo>
                    <a:pt x="217" y="24"/>
                  </a:moveTo>
                  <a:cubicBezTo>
                    <a:pt x="231" y="24"/>
                    <a:pt x="242" y="36"/>
                    <a:pt x="242" y="51"/>
                  </a:cubicBezTo>
                  <a:cubicBezTo>
                    <a:pt x="242" y="65"/>
                    <a:pt x="231" y="77"/>
                    <a:pt x="217" y="77"/>
                  </a:cubicBezTo>
                  <a:cubicBezTo>
                    <a:pt x="203" y="77"/>
                    <a:pt x="192" y="65"/>
                    <a:pt x="192" y="51"/>
                  </a:cubicBezTo>
                  <a:cubicBezTo>
                    <a:pt x="192" y="36"/>
                    <a:pt x="203" y="24"/>
                    <a:pt x="21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1" name="Freeform 16">
              <a:extLst>
                <a:ext uri="{FF2B5EF4-FFF2-40B4-BE49-F238E27FC236}">
                  <a16:creationId xmlns:a16="http://schemas.microsoft.com/office/drawing/2014/main" id="{3C9A104F-C650-4EE0-8591-BF3799F21753}"/>
                </a:ext>
              </a:extLst>
            </p:cNvPr>
            <p:cNvSpPr>
              <a:spLocks noEditPoints="1"/>
            </p:cNvSpPr>
            <p:nvPr/>
          </p:nvSpPr>
          <p:spPr bwMode="gray">
            <a:xfrm>
              <a:off x="5044" y="756"/>
              <a:ext cx="424" cy="952"/>
            </a:xfrm>
            <a:custGeom>
              <a:avLst/>
              <a:gdLst>
                <a:gd name="T0" fmla="*/ 24 w 179"/>
                <a:gd name="T1" fmla="*/ 87 h 402"/>
                <a:gd name="T2" fmla="*/ 24 w 179"/>
                <a:gd name="T3" fmla="*/ 101 h 402"/>
                <a:gd name="T4" fmla="*/ 24 w 179"/>
                <a:gd name="T5" fmla="*/ 153 h 402"/>
                <a:gd name="T6" fmla="*/ 24 w 179"/>
                <a:gd name="T7" fmla="*/ 170 h 402"/>
                <a:gd name="T8" fmla="*/ 24 w 179"/>
                <a:gd name="T9" fmla="*/ 221 h 402"/>
                <a:gd name="T10" fmla="*/ 24 w 179"/>
                <a:gd name="T11" fmla="*/ 238 h 402"/>
                <a:gd name="T12" fmla="*/ 31 w 179"/>
                <a:gd name="T13" fmla="*/ 283 h 402"/>
                <a:gd name="T14" fmla="*/ 41 w 179"/>
                <a:gd name="T15" fmla="*/ 293 h 402"/>
                <a:gd name="T16" fmla="*/ 66 w 179"/>
                <a:gd name="T17" fmla="*/ 320 h 402"/>
                <a:gd name="T18" fmla="*/ 68 w 179"/>
                <a:gd name="T19" fmla="*/ 323 h 402"/>
                <a:gd name="T20" fmla="*/ 91 w 179"/>
                <a:gd name="T21" fmla="*/ 343 h 402"/>
                <a:gd name="T22" fmla="*/ 89 w 179"/>
                <a:gd name="T23" fmla="*/ 356 h 402"/>
                <a:gd name="T24" fmla="*/ 134 w 179"/>
                <a:gd name="T25" fmla="*/ 402 h 402"/>
                <a:gd name="T26" fmla="*/ 179 w 179"/>
                <a:gd name="T27" fmla="*/ 356 h 402"/>
                <a:gd name="T28" fmla="*/ 134 w 179"/>
                <a:gd name="T29" fmla="*/ 310 h 402"/>
                <a:gd name="T30" fmla="*/ 119 w 179"/>
                <a:gd name="T31" fmla="*/ 313 h 402"/>
                <a:gd name="T32" fmla="*/ 102 w 179"/>
                <a:gd name="T33" fmla="*/ 294 h 402"/>
                <a:gd name="T34" fmla="*/ 95 w 179"/>
                <a:gd name="T35" fmla="*/ 287 h 402"/>
                <a:gd name="T36" fmla="*/ 68 w 179"/>
                <a:gd name="T37" fmla="*/ 259 h 402"/>
                <a:gd name="T38" fmla="*/ 68 w 179"/>
                <a:gd name="T39" fmla="*/ 242 h 402"/>
                <a:gd name="T40" fmla="*/ 68 w 179"/>
                <a:gd name="T41" fmla="*/ 190 h 402"/>
                <a:gd name="T42" fmla="*/ 68 w 179"/>
                <a:gd name="T43" fmla="*/ 173 h 402"/>
                <a:gd name="T44" fmla="*/ 68 w 179"/>
                <a:gd name="T45" fmla="*/ 122 h 402"/>
                <a:gd name="T46" fmla="*/ 68 w 179"/>
                <a:gd name="T47" fmla="*/ 104 h 402"/>
                <a:gd name="T48" fmla="*/ 67 w 179"/>
                <a:gd name="T49" fmla="*/ 86 h 402"/>
                <a:gd name="T50" fmla="*/ 89 w 179"/>
                <a:gd name="T51" fmla="*/ 46 h 402"/>
                <a:gd name="T52" fmla="*/ 45 w 179"/>
                <a:gd name="T53" fmla="*/ 0 h 402"/>
                <a:gd name="T54" fmla="*/ 0 w 179"/>
                <a:gd name="T55" fmla="*/ 46 h 402"/>
                <a:gd name="T56" fmla="*/ 24 w 179"/>
                <a:gd name="T57" fmla="*/ 87 h 402"/>
                <a:gd name="T58" fmla="*/ 134 w 179"/>
                <a:gd name="T59" fmla="*/ 330 h 402"/>
                <a:gd name="T60" fmla="*/ 160 w 179"/>
                <a:gd name="T61" fmla="*/ 356 h 402"/>
                <a:gd name="T62" fmla="*/ 134 w 179"/>
                <a:gd name="T63" fmla="*/ 383 h 402"/>
                <a:gd name="T64" fmla="*/ 109 w 179"/>
                <a:gd name="T65" fmla="*/ 356 h 402"/>
                <a:gd name="T66" fmla="*/ 134 w 179"/>
                <a:gd name="T67" fmla="*/ 330 h 402"/>
                <a:gd name="T68" fmla="*/ 45 w 179"/>
                <a:gd name="T69" fmla="*/ 20 h 402"/>
                <a:gd name="T70" fmla="*/ 70 w 179"/>
                <a:gd name="T71" fmla="*/ 46 h 402"/>
                <a:gd name="T72" fmla="*/ 45 w 179"/>
                <a:gd name="T73" fmla="*/ 73 h 402"/>
                <a:gd name="T74" fmla="*/ 19 w 179"/>
                <a:gd name="T75" fmla="*/ 46 h 402"/>
                <a:gd name="T76" fmla="*/ 45 w 179"/>
                <a:gd name="T77" fmla="*/ 2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402">
                  <a:moveTo>
                    <a:pt x="24" y="87"/>
                  </a:moveTo>
                  <a:cubicBezTo>
                    <a:pt x="24" y="92"/>
                    <a:pt x="24" y="96"/>
                    <a:pt x="24" y="101"/>
                  </a:cubicBezTo>
                  <a:cubicBezTo>
                    <a:pt x="24" y="118"/>
                    <a:pt x="24" y="135"/>
                    <a:pt x="24" y="153"/>
                  </a:cubicBezTo>
                  <a:cubicBezTo>
                    <a:pt x="24" y="158"/>
                    <a:pt x="24" y="164"/>
                    <a:pt x="24" y="170"/>
                  </a:cubicBezTo>
                  <a:cubicBezTo>
                    <a:pt x="24" y="186"/>
                    <a:pt x="24" y="204"/>
                    <a:pt x="24" y="221"/>
                  </a:cubicBezTo>
                  <a:cubicBezTo>
                    <a:pt x="24" y="227"/>
                    <a:pt x="24" y="233"/>
                    <a:pt x="24" y="238"/>
                  </a:cubicBezTo>
                  <a:cubicBezTo>
                    <a:pt x="24" y="253"/>
                    <a:pt x="25" y="269"/>
                    <a:pt x="31" y="283"/>
                  </a:cubicBezTo>
                  <a:cubicBezTo>
                    <a:pt x="34" y="287"/>
                    <a:pt x="38" y="289"/>
                    <a:pt x="41" y="293"/>
                  </a:cubicBezTo>
                  <a:cubicBezTo>
                    <a:pt x="49" y="303"/>
                    <a:pt x="57" y="312"/>
                    <a:pt x="66" y="320"/>
                  </a:cubicBezTo>
                  <a:cubicBezTo>
                    <a:pt x="67" y="321"/>
                    <a:pt x="68" y="322"/>
                    <a:pt x="68" y="323"/>
                  </a:cubicBezTo>
                  <a:cubicBezTo>
                    <a:pt x="76" y="329"/>
                    <a:pt x="84" y="336"/>
                    <a:pt x="91" y="343"/>
                  </a:cubicBezTo>
                  <a:cubicBezTo>
                    <a:pt x="90" y="347"/>
                    <a:pt x="89" y="352"/>
                    <a:pt x="89" y="356"/>
                  </a:cubicBezTo>
                  <a:cubicBezTo>
                    <a:pt x="89" y="382"/>
                    <a:pt x="109" y="402"/>
                    <a:pt x="134" y="402"/>
                  </a:cubicBezTo>
                  <a:cubicBezTo>
                    <a:pt x="159" y="402"/>
                    <a:pt x="179" y="382"/>
                    <a:pt x="179" y="356"/>
                  </a:cubicBezTo>
                  <a:cubicBezTo>
                    <a:pt x="179" y="331"/>
                    <a:pt x="159" y="310"/>
                    <a:pt x="134" y="310"/>
                  </a:cubicBezTo>
                  <a:cubicBezTo>
                    <a:pt x="129" y="310"/>
                    <a:pt x="124" y="312"/>
                    <a:pt x="119" y="313"/>
                  </a:cubicBezTo>
                  <a:cubicBezTo>
                    <a:pt x="113" y="307"/>
                    <a:pt x="107" y="300"/>
                    <a:pt x="102" y="294"/>
                  </a:cubicBezTo>
                  <a:cubicBezTo>
                    <a:pt x="99" y="292"/>
                    <a:pt x="97" y="289"/>
                    <a:pt x="95" y="287"/>
                  </a:cubicBezTo>
                  <a:cubicBezTo>
                    <a:pt x="85" y="278"/>
                    <a:pt x="76" y="270"/>
                    <a:pt x="68" y="259"/>
                  </a:cubicBezTo>
                  <a:cubicBezTo>
                    <a:pt x="65" y="253"/>
                    <a:pt x="65" y="248"/>
                    <a:pt x="68" y="242"/>
                  </a:cubicBezTo>
                  <a:cubicBezTo>
                    <a:pt x="68" y="225"/>
                    <a:pt x="68" y="208"/>
                    <a:pt x="68" y="190"/>
                  </a:cubicBezTo>
                  <a:cubicBezTo>
                    <a:pt x="65" y="184"/>
                    <a:pt x="65" y="179"/>
                    <a:pt x="68" y="173"/>
                  </a:cubicBezTo>
                  <a:cubicBezTo>
                    <a:pt x="68" y="156"/>
                    <a:pt x="68" y="139"/>
                    <a:pt x="68" y="122"/>
                  </a:cubicBezTo>
                  <a:cubicBezTo>
                    <a:pt x="65" y="116"/>
                    <a:pt x="65" y="110"/>
                    <a:pt x="68" y="104"/>
                  </a:cubicBezTo>
                  <a:cubicBezTo>
                    <a:pt x="66" y="98"/>
                    <a:pt x="67" y="92"/>
                    <a:pt x="67" y="86"/>
                  </a:cubicBezTo>
                  <a:cubicBezTo>
                    <a:pt x="80" y="78"/>
                    <a:pt x="89" y="63"/>
                    <a:pt x="89" y="46"/>
                  </a:cubicBezTo>
                  <a:cubicBezTo>
                    <a:pt x="89" y="21"/>
                    <a:pt x="69" y="0"/>
                    <a:pt x="45" y="0"/>
                  </a:cubicBezTo>
                  <a:cubicBezTo>
                    <a:pt x="20" y="0"/>
                    <a:pt x="0" y="21"/>
                    <a:pt x="0" y="46"/>
                  </a:cubicBezTo>
                  <a:cubicBezTo>
                    <a:pt x="0" y="64"/>
                    <a:pt x="10" y="79"/>
                    <a:pt x="24" y="87"/>
                  </a:cubicBezTo>
                  <a:close/>
                  <a:moveTo>
                    <a:pt x="134" y="330"/>
                  </a:moveTo>
                  <a:cubicBezTo>
                    <a:pt x="148" y="330"/>
                    <a:pt x="160" y="342"/>
                    <a:pt x="160" y="356"/>
                  </a:cubicBezTo>
                  <a:cubicBezTo>
                    <a:pt x="160" y="371"/>
                    <a:pt x="148" y="383"/>
                    <a:pt x="134" y="383"/>
                  </a:cubicBezTo>
                  <a:cubicBezTo>
                    <a:pt x="120" y="383"/>
                    <a:pt x="109" y="371"/>
                    <a:pt x="109" y="356"/>
                  </a:cubicBezTo>
                  <a:cubicBezTo>
                    <a:pt x="109" y="342"/>
                    <a:pt x="120" y="330"/>
                    <a:pt x="134" y="330"/>
                  </a:cubicBezTo>
                  <a:close/>
                  <a:moveTo>
                    <a:pt x="45" y="20"/>
                  </a:moveTo>
                  <a:cubicBezTo>
                    <a:pt x="59" y="20"/>
                    <a:pt x="70" y="32"/>
                    <a:pt x="70" y="46"/>
                  </a:cubicBezTo>
                  <a:cubicBezTo>
                    <a:pt x="70" y="61"/>
                    <a:pt x="59" y="73"/>
                    <a:pt x="45" y="73"/>
                  </a:cubicBezTo>
                  <a:cubicBezTo>
                    <a:pt x="31" y="73"/>
                    <a:pt x="19" y="61"/>
                    <a:pt x="19" y="46"/>
                  </a:cubicBezTo>
                  <a:cubicBezTo>
                    <a:pt x="19" y="32"/>
                    <a:pt x="31" y="20"/>
                    <a:pt x="4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2" name="Freeform 17">
              <a:extLst>
                <a:ext uri="{FF2B5EF4-FFF2-40B4-BE49-F238E27FC236}">
                  <a16:creationId xmlns:a16="http://schemas.microsoft.com/office/drawing/2014/main" id="{C030CC63-3B89-4839-9C5C-32C580DF7CA6}"/>
                </a:ext>
              </a:extLst>
            </p:cNvPr>
            <p:cNvSpPr>
              <a:spLocks noEditPoints="1"/>
            </p:cNvSpPr>
            <p:nvPr/>
          </p:nvSpPr>
          <p:spPr bwMode="gray">
            <a:xfrm>
              <a:off x="2179" y="747"/>
              <a:ext cx="378" cy="1384"/>
            </a:xfrm>
            <a:custGeom>
              <a:avLst/>
              <a:gdLst>
                <a:gd name="T0" fmla="*/ 115 w 160"/>
                <a:gd name="T1" fmla="*/ 496 h 585"/>
                <a:gd name="T2" fmla="*/ 109 w 160"/>
                <a:gd name="T3" fmla="*/ 497 h 585"/>
                <a:gd name="T4" fmla="*/ 95 w 160"/>
                <a:gd name="T5" fmla="*/ 481 h 585"/>
                <a:gd name="T6" fmla="*/ 88 w 160"/>
                <a:gd name="T7" fmla="*/ 474 h 585"/>
                <a:gd name="T8" fmla="*/ 68 w 160"/>
                <a:gd name="T9" fmla="*/ 440 h 585"/>
                <a:gd name="T10" fmla="*/ 68 w 160"/>
                <a:gd name="T11" fmla="*/ 88 h 585"/>
                <a:gd name="T12" fmla="*/ 92 w 160"/>
                <a:gd name="T13" fmla="*/ 47 h 585"/>
                <a:gd name="T14" fmla="*/ 46 w 160"/>
                <a:gd name="T15" fmla="*/ 0 h 585"/>
                <a:gd name="T16" fmla="*/ 0 w 160"/>
                <a:gd name="T17" fmla="*/ 47 h 585"/>
                <a:gd name="T18" fmla="*/ 25 w 160"/>
                <a:gd name="T19" fmla="*/ 88 h 585"/>
                <a:gd name="T20" fmla="*/ 27 w 160"/>
                <a:gd name="T21" fmla="*/ 466 h 585"/>
                <a:gd name="T22" fmla="*/ 35 w 160"/>
                <a:gd name="T23" fmla="*/ 481 h 585"/>
                <a:gd name="T24" fmla="*/ 57 w 160"/>
                <a:gd name="T25" fmla="*/ 505 h 585"/>
                <a:gd name="T26" fmla="*/ 67 w 160"/>
                <a:gd name="T27" fmla="*/ 515 h 585"/>
                <a:gd name="T28" fmla="*/ 75 w 160"/>
                <a:gd name="T29" fmla="*/ 522 h 585"/>
                <a:gd name="T30" fmla="*/ 71 w 160"/>
                <a:gd name="T31" fmla="*/ 541 h 585"/>
                <a:gd name="T32" fmla="*/ 115 w 160"/>
                <a:gd name="T33" fmla="*/ 585 h 585"/>
                <a:gd name="T34" fmla="*/ 160 w 160"/>
                <a:gd name="T35" fmla="*/ 541 h 585"/>
                <a:gd name="T36" fmla="*/ 115 w 160"/>
                <a:gd name="T37" fmla="*/ 496 h 585"/>
                <a:gd name="T38" fmla="*/ 20 w 160"/>
                <a:gd name="T39" fmla="*/ 47 h 585"/>
                <a:gd name="T40" fmla="*/ 46 w 160"/>
                <a:gd name="T41" fmla="*/ 19 h 585"/>
                <a:gd name="T42" fmla="*/ 73 w 160"/>
                <a:gd name="T43" fmla="*/ 47 h 585"/>
                <a:gd name="T44" fmla="*/ 46 w 160"/>
                <a:gd name="T45" fmla="*/ 75 h 585"/>
                <a:gd name="T46" fmla="*/ 20 w 160"/>
                <a:gd name="T47" fmla="*/ 47 h 585"/>
                <a:gd name="T48" fmla="*/ 115 w 160"/>
                <a:gd name="T49" fmla="*/ 566 h 585"/>
                <a:gd name="T50" fmla="*/ 90 w 160"/>
                <a:gd name="T51" fmla="*/ 541 h 585"/>
                <a:gd name="T52" fmla="*/ 115 w 160"/>
                <a:gd name="T53" fmla="*/ 515 h 585"/>
                <a:gd name="T54" fmla="*/ 141 w 160"/>
                <a:gd name="T55" fmla="*/ 541 h 585"/>
                <a:gd name="T56" fmla="*/ 115 w 160"/>
                <a:gd name="T57" fmla="*/ 56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0" h="585">
                  <a:moveTo>
                    <a:pt x="115" y="496"/>
                  </a:moveTo>
                  <a:cubicBezTo>
                    <a:pt x="113" y="496"/>
                    <a:pt x="111" y="496"/>
                    <a:pt x="109" y="497"/>
                  </a:cubicBezTo>
                  <a:cubicBezTo>
                    <a:pt x="104" y="491"/>
                    <a:pt x="100" y="486"/>
                    <a:pt x="95" y="481"/>
                  </a:cubicBezTo>
                  <a:cubicBezTo>
                    <a:pt x="91" y="480"/>
                    <a:pt x="89" y="477"/>
                    <a:pt x="88" y="474"/>
                  </a:cubicBezTo>
                  <a:cubicBezTo>
                    <a:pt x="77" y="465"/>
                    <a:pt x="63" y="457"/>
                    <a:pt x="68" y="440"/>
                  </a:cubicBezTo>
                  <a:cubicBezTo>
                    <a:pt x="67" y="434"/>
                    <a:pt x="68" y="91"/>
                    <a:pt x="68" y="88"/>
                  </a:cubicBezTo>
                  <a:cubicBezTo>
                    <a:pt x="82" y="80"/>
                    <a:pt x="92" y="65"/>
                    <a:pt x="92" y="47"/>
                  </a:cubicBezTo>
                  <a:cubicBezTo>
                    <a:pt x="92" y="21"/>
                    <a:pt x="72" y="0"/>
                    <a:pt x="46" y="0"/>
                  </a:cubicBezTo>
                  <a:cubicBezTo>
                    <a:pt x="21" y="0"/>
                    <a:pt x="0" y="21"/>
                    <a:pt x="0" y="47"/>
                  </a:cubicBezTo>
                  <a:cubicBezTo>
                    <a:pt x="0" y="65"/>
                    <a:pt x="10" y="80"/>
                    <a:pt x="25" y="88"/>
                  </a:cubicBezTo>
                  <a:cubicBezTo>
                    <a:pt x="25" y="101"/>
                    <a:pt x="26" y="450"/>
                    <a:pt x="27" y="466"/>
                  </a:cubicBezTo>
                  <a:cubicBezTo>
                    <a:pt x="30" y="471"/>
                    <a:pt x="32" y="476"/>
                    <a:pt x="35" y="481"/>
                  </a:cubicBezTo>
                  <a:cubicBezTo>
                    <a:pt x="42" y="489"/>
                    <a:pt x="49" y="497"/>
                    <a:pt x="57" y="505"/>
                  </a:cubicBezTo>
                  <a:cubicBezTo>
                    <a:pt x="60" y="508"/>
                    <a:pt x="63" y="512"/>
                    <a:pt x="67" y="515"/>
                  </a:cubicBezTo>
                  <a:cubicBezTo>
                    <a:pt x="69" y="518"/>
                    <a:pt x="72" y="520"/>
                    <a:pt x="75" y="522"/>
                  </a:cubicBezTo>
                  <a:cubicBezTo>
                    <a:pt x="72" y="528"/>
                    <a:pt x="71" y="534"/>
                    <a:pt x="71" y="541"/>
                  </a:cubicBezTo>
                  <a:cubicBezTo>
                    <a:pt x="71" y="565"/>
                    <a:pt x="91" y="585"/>
                    <a:pt x="115" y="585"/>
                  </a:cubicBezTo>
                  <a:cubicBezTo>
                    <a:pt x="140" y="585"/>
                    <a:pt x="160" y="565"/>
                    <a:pt x="160" y="541"/>
                  </a:cubicBezTo>
                  <a:cubicBezTo>
                    <a:pt x="160" y="516"/>
                    <a:pt x="140" y="496"/>
                    <a:pt x="115" y="496"/>
                  </a:cubicBezTo>
                  <a:close/>
                  <a:moveTo>
                    <a:pt x="20" y="47"/>
                  </a:moveTo>
                  <a:cubicBezTo>
                    <a:pt x="20" y="32"/>
                    <a:pt x="32" y="19"/>
                    <a:pt x="46" y="19"/>
                  </a:cubicBezTo>
                  <a:cubicBezTo>
                    <a:pt x="61" y="19"/>
                    <a:pt x="73" y="32"/>
                    <a:pt x="73" y="47"/>
                  </a:cubicBezTo>
                  <a:cubicBezTo>
                    <a:pt x="73" y="62"/>
                    <a:pt x="61" y="75"/>
                    <a:pt x="46" y="75"/>
                  </a:cubicBezTo>
                  <a:cubicBezTo>
                    <a:pt x="32" y="75"/>
                    <a:pt x="20" y="62"/>
                    <a:pt x="20" y="47"/>
                  </a:cubicBezTo>
                  <a:close/>
                  <a:moveTo>
                    <a:pt x="115" y="566"/>
                  </a:moveTo>
                  <a:cubicBezTo>
                    <a:pt x="101" y="566"/>
                    <a:pt x="90" y="555"/>
                    <a:pt x="90" y="541"/>
                  </a:cubicBezTo>
                  <a:cubicBezTo>
                    <a:pt x="90" y="527"/>
                    <a:pt x="101" y="515"/>
                    <a:pt x="115" y="515"/>
                  </a:cubicBezTo>
                  <a:cubicBezTo>
                    <a:pt x="129" y="515"/>
                    <a:pt x="141" y="527"/>
                    <a:pt x="141" y="541"/>
                  </a:cubicBezTo>
                  <a:cubicBezTo>
                    <a:pt x="141" y="555"/>
                    <a:pt x="129" y="566"/>
                    <a:pt x="115" y="5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3" name="Freeform 18">
              <a:extLst>
                <a:ext uri="{FF2B5EF4-FFF2-40B4-BE49-F238E27FC236}">
                  <a16:creationId xmlns:a16="http://schemas.microsoft.com/office/drawing/2014/main" id="{27803623-5246-4D5C-93DC-281EC8B1A1F2}"/>
                </a:ext>
              </a:extLst>
            </p:cNvPr>
            <p:cNvSpPr>
              <a:spLocks noEditPoints="1"/>
            </p:cNvSpPr>
            <p:nvPr/>
          </p:nvSpPr>
          <p:spPr bwMode="gray">
            <a:xfrm>
              <a:off x="2420" y="311"/>
              <a:ext cx="939" cy="1707"/>
            </a:xfrm>
            <a:custGeom>
              <a:avLst/>
              <a:gdLst>
                <a:gd name="T0" fmla="*/ 162 w 397"/>
                <a:gd name="T1" fmla="*/ 675 h 721"/>
                <a:gd name="T2" fmla="*/ 137 w 397"/>
                <a:gd name="T3" fmla="*/ 634 h 721"/>
                <a:gd name="T4" fmla="*/ 137 w 397"/>
                <a:gd name="T5" fmla="*/ 592 h 721"/>
                <a:gd name="T6" fmla="*/ 135 w 397"/>
                <a:gd name="T7" fmla="*/ 580 h 721"/>
                <a:gd name="T8" fmla="*/ 111 w 397"/>
                <a:gd name="T9" fmla="*/ 548 h 721"/>
                <a:gd name="T10" fmla="*/ 104 w 397"/>
                <a:gd name="T11" fmla="*/ 541 h 721"/>
                <a:gd name="T12" fmla="*/ 76 w 397"/>
                <a:gd name="T13" fmla="*/ 513 h 721"/>
                <a:gd name="T14" fmla="*/ 70 w 397"/>
                <a:gd name="T15" fmla="*/ 506 h 721"/>
                <a:gd name="T16" fmla="*/ 46 w 397"/>
                <a:gd name="T17" fmla="*/ 482 h 721"/>
                <a:gd name="T18" fmla="*/ 44 w 397"/>
                <a:gd name="T19" fmla="*/ 460 h 721"/>
                <a:gd name="T20" fmla="*/ 44 w 397"/>
                <a:gd name="T21" fmla="*/ 409 h 721"/>
                <a:gd name="T22" fmla="*/ 44 w 397"/>
                <a:gd name="T23" fmla="*/ 392 h 721"/>
                <a:gd name="T24" fmla="*/ 44 w 397"/>
                <a:gd name="T25" fmla="*/ 340 h 721"/>
                <a:gd name="T26" fmla="*/ 43 w 397"/>
                <a:gd name="T27" fmla="*/ 322 h 721"/>
                <a:gd name="T28" fmla="*/ 43 w 397"/>
                <a:gd name="T29" fmla="*/ 285 h 721"/>
                <a:gd name="T30" fmla="*/ 61 w 397"/>
                <a:gd name="T31" fmla="*/ 267 h 721"/>
                <a:gd name="T32" fmla="*/ 95 w 397"/>
                <a:gd name="T33" fmla="*/ 268 h 721"/>
                <a:gd name="T34" fmla="*/ 112 w 397"/>
                <a:gd name="T35" fmla="*/ 269 h 721"/>
                <a:gd name="T36" fmla="*/ 167 w 397"/>
                <a:gd name="T37" fmla="*/ 261 h 721"/>
                <a:gd name="T38" fmla="*/ 343 w 397"/>
                <a:gd name="T39" fmla="*/ 85 h 721"/>
                <a:gd name="T40" fmla="*/ 353 w 397"/>
                <a:gd name="T41" fmla="*/ 87 h 721"/>
                <a:gd name="T42" fmla="*/ 397 w 397"/>
                <a:gd name="T43" fmla="*/ 43 h 721"/>
                <a:gd name="T44" fmla="*/ 353 w 397"/>
                <a:gd name="T45" fmla="*/ 0 h 721"/>
                <a:gd name="T46" fmla="*/ 310 w 397"/>
                <a:gd name="T47" fmla="*/ 43 h 721"/>
                <a:gd name="T48" fmla="*/ 313 w 397"/>
                <a:gd name="T49" fmla="*/ 59 h 721"/>
                <a:gd name="T50" fmla="*/ 179 w 397"/>
                <a:gd name="T51" fmla="*/ 193 h 721"/>
                <a:gd name="T52" fmla="*/ 91 w 397"/>
                <a:gd name="T53" fmla="*/ 225 h 721"/>
                <a:gd name="T54" fmla="*/ 74 w 397"/>
                <a:gd name="T55" fmla="*/ 225 h 721"/>
                <a:gd name="T56" fmla="*/ 57 w 397"/>
                <a:gd name="T57" fmla="*/ 226 h 721"/>
                <a:gd name="T58" fmla="*/ 1 w 397"/>
                <a:gd name="T59" fmla="*/ 283 h 721"/>
                <a:gd name="T60" fmla="*/ 0 w 397"/>
                <a:gd name="T61" fmla="*/ 301 h 721"/>
                <a:gd name="T62" fmla="*/ 1 w 397"/>
                <a:gd name="T63" fmla="*/ 319 h 721"/>
                <a:gd name="T64" fmla="*/ 0 w 397"/>
                <a:gd name="T65" fmla="*/ 370 h 721"/>
                <a:gd name="T66" fmla="*/ 1 w 397"/>
                <a:gd name="T67" fmla="*/ 388 h 721"/>
                <a:gd name="T68" fmla="*/ 0 w 397"/>
                <a:gd name="T69" fmla="*/ 440 h 721"/>
                <a:gd name="T70" fmla="*/ 1 w 397"/>
                <a:gd name="T71" fmla="*/ 457 h 721"/>
                <a:gd name="T72" fmla="*/ 7 w 397"/>
                <a:gd name="T73" fmla="*/ 502 h 721"/>
                <a:gd name="T74" fmla="*/ 15 w 397"/>
                <a:gd name="T75" fmla="*/ 512 h 721"/>
                <a:gd name="T76" fmla="*/ 36 w 397"/>
                <a:gd name="T77" fmla="*/ 536 h 721"/>
                <a:gd name="T78" fmla="*/ 47 w 397"/>
                <a:gd name="T79" fmla="*/ 546 h 721"/>
                <a:gd name="T80" fmla="*/ 71 w 397"/>
                <a:gd name="T81" fmla="*/ 570 h 721"/>
                <a:gd name="T82" fmla="*/ 82 w 397"/>
                <a:gd name="T83" fmla="*/ 581 h 721"/>
                <a:gd name="T84" fmla="*/ 95 w 397"/>
                <a:gd name="T85" fmla="*/ 608 h 721"/>
                <a:gd name="T86" fmla="*/ 94 w 397"/>
                <a:gd name="T87" fmla="*/ 634 h 721"/>
                <a:gd name="T88" fmla="*/ 68 w 397"/>
                <a:gd name="T89" fmla="*/ 675 h 721"/>
                <a:gd name="T90" fmla="*/ 115 w 397"/>
                <a:gd name="T91" fmla="*/ 721 h 721"/>
                <a:gd name="T92" fmla="*/ 162 w 397"/>
                <a:gd name="T93" fmla="*/ 675 h 721"/>
                <a:gd name="T94" fmla="*/ 353 w 397"/>
                <a:gd name="T95" fmla="*/ 19 h 721"/>
                <a:gd name="T96" fmla="*/ 378 w 397"/>
                <a:gd name="T97" fmla="*/ 43 h 721"/>
                <a:gd name="T98" fmla="*/ 353 w 397"/>
                <a:gd name="T99" fmla="*/ 67 h 721"/>
                <a:gd name="T100" fmla="*/ 329 w 397"/>
                <a:gd name="T101" fmla="*/ 43 h 721"/>
                <a:gd name="T102" fmla="*/ 353 w 397"/>
                <a:gd name="T103" fmla="*/ 19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7" h="721">
                  <a:moveTo>
                    <a:pt x="162" y="675"/>
                  </a:moveTo>
                  <a:cubicBezTo>
                    <a:pt x="162" y="657"/>
                    <a:pt x="152" y="642"/>
                    <a:pt x="137" y="634"/>
                  </a:cubicBezTo>
                  <a:cubicBezTo>
                    <a:pt x="137" y="620"/>
                    <a:pt x="137" y="606"/>
                    <a:pt x="137" y="592"/>
                  </a:cubicBezTo>
                  <a:cubicBezTo>
                    <a:pt x="136" y="587"/>
                    <a:pt x="135" y="584"/>
                    <a:pt x="135" y="580"/>
                  </a:cubicBezTo>
                  <a:cubicBezTo>
                    <a:pt x="129" y="567"/>
                    <a:pt x="120" y="557"/>
                    <a:pt x="111" y="548"/>
                  </a:cubicBezTo>
                  <a:cubicBezTo>
                    <a:pt x="109" y="545"/>
                    <a:pt x="106" y="543"/>
                    <a:pt x="104" y="541"/>
                  </a:cubicBezTo>
                  <a:cubicBezTo>
                    <a:pt x="94" y="533"/>
                    <a:pt x="84" y="523"/>
                    <a:pt x="76" y="513"/>
                  </a:cubicBezTo>
                  <a:cubicBezTo>
                    <a:pt x="74" y="511"/>
                    <a:pt x="72" y="508"/>
                    <a:pt x="70" y="506"/>
                  </a:cubicBezTo>
                  <a:cubicBezTo>
                    <a:pt x="61" y="499"/>
                    <a:pt x="53" y="491"/>
                    <a:pt x="46" y="482"/>
                  </a:cubicBezTo>
                  <a:cubicBezTo>
                    <a:pt x="41" y="475"/>
                    <a:pt x="44" y="468"/>
                    <a:pt x="44" y="460"/>
                  </a:cubicBezTo>
                  <a:cubicBezTo>
                    <a:pt x="44" y="443"/>
                    <a:pt x="44" y="426"/>
                    <a:pt x="44" y="409"/>
                  </a:cubicBezTo>
                  <a:cubicBezTo>
                    <a:pt x="44" y="403"/>
                    <a:pt x="44" y="397"/>
                    <a:pt x="44" y="392"/>
                  </a:cubicBezTo>
                  <a:cubicBezTo>
                    <a:pt x="44" y="374"/>
                    <a:pt x="44" y="357"/>
                    <a:pt x="44" y="340"/>
                  </a:cubicBezTo>
                  <a:cubicBezTo>
                    <a:pt x="44" y="334"/>
                    <a:pt x="44" y="328"/>
                    <a:pt x="43" y="322"/>
                  </a:cubicBezTo>
                  <a:cubicBezTo>
                    <a:pt x="43" y="309"/>
                    <a:pt x="43" y="297"/>
                    <a:pt x="43" y="285"/>
                  </a:cubicBezTo>
                  <a:cubicBezTo>
                    <a:pt x="42" y="272"/>
                    <a:pt x="49" y="267"/>
                    <a:pt x="61" y="267"/>
                  </a:cubicBezTo>
                  <a:cubicBezTo>
                    <a:pt x="72" y="268"/>
                    <a:pt x="83" y="268"/>
                    <a:pt x="95" y="268"/>
                  </a:cubicBezTo>
                  <a:cubicBezTo>
                    <a:pt x="101" y="267"/>
                    <a:pt x="106" y="267"/>
                    <a:pt x="112" y="269"/>
                  </a:cubicBezTo>
                  <a:cubicBezTo>
                    <a:pt x="130" y="266"/>
                    <a:pt x="149" y="271"/>
                    <a:pt x="167" y="261"/>
                  </a:cubicBezTo>
                  <a:cubicBezTo>
                    <a:pt x="226" y="203"/>
                    <a:pt x="284" y="144"/>
                    <a:pt x="343" y="85"/>
                  </a:cubicBezTo>
                  <a:cubicBezTo>
                    <a:pt x="346" y="86"/>
                    <a:pt x="350" y="87"/>
                    <a:pt x="353" y="87"/>
                  </a:cubicBezTo>
                  <a:cubicBezTo>
                    <a:pt x="377" y="87"/>
                    <a:pt x="397" y="67"/>
                    <a:pt x="397" y="43"/>
                  </a:cubicBezTo>
                  <a:cubicBezTo>
                    <a:pt x="397" y="19"/>
                    <a:pt x="377" y="0"/>
                    <a:pt x="353" y="0"/>
                  </a:cubicBezTo>
                  <a:cubicBezTo>
                    <a:pt x="329" y="0"/>
                    <a:pt x="310" y="19"/>
                    <a:pt x="310" y="43"/>
                  </a:cubicBezTo>
                  <a:cubicBezTo>
                    <a:pt x="310" y="49"/>
                    <a:pt x="311" y="54"/>
                    <a:pt x="313" y="59"/>
                  </a:cubicBezTo>
                  <a:cubicBezTo>
                    <a:pt x="268" y="103"/>
                    <a:pt x="221" y="146"/>
                    <a:pt x="179" y="193"/>
                  </a:cubicBezTo>
                  <a:cubicBezTo>
                    <a:pt x="154" y="221"/>
                    <a:pt x="126" y="232"/>
                    <a:pt x="91" y="225"/>
                  </a:cubicBezTo>
                  <a:cubicBezTo>
                    <a:pt x="86" y="225"/>
                    <a:pt x="80" y="225"/>
                    <a:pt x="74" y="225"/>
                  </a:cubicBezTo>
                  <a:cubicBezTo>
                    <a:pt x="68" y="225"/>
                    <a:pt x="62" y="226"/>
                    <a:pt x="57" y="226"/>
                  </a:cubicBezTo>
                  <a:cubicBezTo>
                    <a:pt x="23" y="227"/>
                    <a:pt x="2" y="249"/>
                    <a:pt x="1" y="283"/>
                  </a:cubicBezTo>
                  <a:cubicBezTo>
                    <a:pt x="1" y="289"/>
                    <a:pt x="1" y="295"/>
                    <a:pt x="0" y="301"/>
                  </a:cubicBezTo>
                  <a:cubicBezTo>
                    <a:pt x="1" y="307"/>
                    <a:pt x="1" y="313"/>
                    <a:pt x="1" y="319"/>
                  </a:cubicBezTo>
                  <a:cubicBezTo>
                    <a:pt x="1" y="336"/>
                    <a:pt x="1" y="353"/>
                    <a:pt x="0" y="370"/>
                  </a:cubicBezTo>
                  <a:cubicBezTo>
                    <a:pt x="1" y="376"/>
                    <a:pt x="1" y="382"/>
                    <a:pt x="1" y="388"/>
                  </a:cubicBezTo>
                  <a:cubicBezTo>
                    <a:pt x="1" y="405"/>
                    <a:pt x="1" y="423"/>
                    <a:pt x="0" y="440"/>
                  </a:cubicBezTo>
                  <a:cubicBezTo>
                    <a:pt x="1" y="445"/>
                    <a:pt x="1" y="451"/>
                    <a:pt x="1" y="457"/>
                  </a:cubicBezTo>
                  <a:cubicBezTo>
                    <a:pt x="2" y="472"/>
                    <a:pt x="0" y="487"/>
                    <a:pt x="7" y="502"/>
                  </a:cubicBezTo>
                  <a:cubicBezTo>
                    <a:pt x="9" y="505"/>
                    <a:pt x="12" y="509"/>
                    <a:pt x="15" y="512"/>
                  </a:cubicBezTo>
                  <a:cubicBezTo>
                    <a:pt x="22" y="520"/>
                    <a:pt x="30" y="528"/>
                    <a:pt x="36" y="536"/>
                  </a:cubicBezTo>
                  <a:cubicBezTo>
                    <a:pt x="40" y="539"/>
                    <a:pt x="44" y="542"/>
                    <a:pt x="47" y="546"/>
                  </a:cubicBezTo>
                  <a:cubicBezTo>
                    <a:pt x="55" y="554"/>
                    <a:pt x="63" y="562"/>
                    <a:pt x="71" y="570"/>
                  </a:cubicBezTo>
                  <a:cubicBezTo>
                    <a:pt x="75" y="573"/>
                    <a:pt x="78" y="577"/>
                    <a:pt x="82" y="581"/>
                  </a:cubicBezTo>
                  <a:cubicBezTo>
                    <a:pt x="92" y="587"/>
                    <a:pt x="95" y="596"/>
                    <a:pt x="95" y="608"/>
                  </a:cubicBezTo>
                  <a:cubicBezTo>
                    <a:pt x="94" y="617"/>
                    <a:pt x="94" y="625"/>
                    <a:pt x="94" y="634"/>
                  </a:cubicBezTo>
                  <a:cubicBezTo>
                    <a:pt x="79" y="641"/>
                    <a:pt x="68" y="657"/>
                    <a:pt x="68" y="675"/>
                  </a:cubicBezTo>
                  <a:cubicBezTo>
                    <a:pt x="68" y="700"/>
                    <a:pt x="89" y="721"/>
                    <a:pt x="115" y="721"/>
                  </a:cubicBezTo>
                  <a:cubicBezTo>
                    <a:pt x="141" y="721"/>
                    <a:pt x="162" y="700"/>
                    <a:pt x="162" y="675"/>
                  </a:cubicBezTo>
                  <a:close/>
                  <a:moveTo>
                    <a:pt x="353" y="19"/>
                  </a:moveTo>
                  <a:cubicBezTo>
                    <a:pt x="367" y="19"/>
                    <a:pt x="378" y="30"/>
                    <a:pt x="378" y="43"/>
                  </a:cubicBezTo>
                  <a:cubicBezTo>
                    <a:pt x="378" y="57"/>
                    <a:pt x="367" y="67"/>
                    <a:pt x="353" y="67"/>
                  </a:cubicBezTo>
                  <a:cubicBezTo>
                    <a:pt x="340" y="67"/>
                    <a:pt x="329" y="57"/>
                    <a:pt x="329" y="43"/>
                  </a:cubicBezTo>
                  <a:cubicBezTo>
                    <a:pt x="329" y="30"/>
                    <a:pt x="340" y="19"/>
                    <a:pt x="35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4" name="Freeform 19">
              <a:extLst>
                <a:ext uri="{FF2B5EF4-FFF2-40B4-BE49-F238E27FC236}">
                  <a16:creationId xmlns:a16="http://schemas.microsoft.com/office/drawing/2014/main" id="{0057F370-C8A7-40C2-8480-56390D9EECAE}"/>
                </a:ext>
              </a:extLst>
            </p:cNvPr>
            <p:cNvSpPr>
              <a:spLocks noEditPoints="1"/>
            </p:cNvSpPr>
            <p:nvPr/>
          </p:nvSpPr>
          <p:spPr bwMode="gray">
            <a:xfrm>
              <a:off x="2702" y="1279"/>
              <a:ext cx="1471" cy="1106"/>
            </a:xfrm>
            <a:custGeom>
              <a:avLst/>
              <a:gdLst>
                <a:gd name="T0" fmla="*/ 527 w 622"/>
                <a:gd name="T1" fmla="*/ 47 h 467"/>
                <a:gd name="T2" fmla="*/ 554 w 622"/>
                <a:gd name="T3" fmla="*/ 119 h 467"/>
                <a:gd name="T4" fmla="*/ 554 w 622"/>
                <a:gd name="T5" fmla="*/ 185 h 467"/>
                <a:gd name="T6" fmla="*/ 554 w 622"/>
                <a:gd name="T7" fmla="*/ 257 h 467"/>
                <a:gd name="T8" fmla="*/ 535 w 622"/>
                <a:gd name="T9" fmla="*/ 326 h 467"/>
                <a:gd name="T10" fmla="*/ 424 w 622"/>
                <a:gd name="T11" fmla="*/ 402 h 467"/>
                <a:gd name="T12" fmla="*/ 356 w 622"/>
                <a:gd name="T13" fmla="*/ 402 h 467"/>
                <a:gd name="T14" fmla="*/ 287 w 622"/>
                <a:gd name="T15" fmla="*/ 402 h 467"/>
                <a:gd name="T16" fmla="*/ 217 w 622"/>
                <a:gd name="T17" fmla="*/ 402 h 467"/>
                <a:gd name="T18" fmla="*/ 149 w 622"/>
                <a:gd name="T19" fmla="*/ 402 h 467"/>
                <a:gd name="T20" fmla="*/ 127 w 622"/>
                <a:gd name="T21" fmla="*/ 402 h 467"/>
                <a:gd name="T22" fmla="*/ 71 w 622"/>
                <a:gd name="T23" fmla="*/ 383 h 467"/>
                <a:gd name="T24" fmla="*/ 107 w 622"/>
                <a:gd name="T25" fmla="*/ 367 h 467"/>
                <a:gd name="T26" fmla="*/ 176 w 622"/>
                <a:gd name="T27" fmla="*/ 367 h 467"/>
                <a:gd name="T28" fmla="*/ 245 w 622"/>
                <a:gd name="T29" fmla="*/ 367 h 467"/>
                <a:gd name="T30" fmla="*/ 314 w 622"/>
                <a:gd name="T31" fmla="*/ 367 h 467"/>
                <a:gd name="T32" fmla="*/ 378 w 622"/>
                <a:gd name="T33" fmla="*/ 369 h 467"/>
                <a:gd name="T34" fmla="*/ 418 w 622"/>
                <a:gd name="T35" fmla="*/ 343 h 467"/>
                <a:gd name="T36" fmla="*/ 493 w 622"/>
                <a:gd name="T37" fmla="*/ 285 h 467"/>
                <a:gd name="T38" fmla="*/ 493 w 622"/>
                <a:gd name="T39" fmla="*/ 193 h 467"/>
                <a:gd name="T40" fmla="*/ 450 w 622"/>
                <a:gd name="T41" fmla="*/ 252 h 467"/>
                <a:gd name="T42" fmla="*/ 362 w 622"/>
                <a:gd name="T43" fmla="*/ 324 h 467"/>
                <a:gd name="T44" fmla="*/ 293 w 622"/>
                <a:gd name="T45" fmla="*/ 323 h 467"/>
                <a:gd name="T46" fmla="*/ 224 w 622"/>
                <a:gd name="T47" fmla="*/ 324 h 467"/>
                <a:gd name="T48" fmla="*/ 155 w 622"/>
                <a:gd name="T49" fmla="*/ 324 h 467"/>
                <a:gd name="T50" fmla="*/ 86 w 622"/>
                <a:gd name="T51" fmla="*/ 324 h 467"/>
                <a:gd name="T52" fmla="*/ 44 w 622"/>
                <a:gd name="T53" fmla="*/ 300 h 467"/>
                <a:gd name="T54" fmla="*/ 44 w 622"/>
                <a:gd name="T55" fmla="*/ 392 h 467"/>
                <a:gd name="T56" fmla="*/ 41 w 622"/>
                <a:gd name="T57" fmla="*/ 423 h 467"/>
                <a:gd name="T58" fmla="*/ 127 w 622"/>
                <a:gd name="T59" fmla="*/ 444 h 467"/>
                <a:gd name="T60" fmla="*/ 170 w 622"/>
                <a:gd name="T61" fmla="*/ 444 h 467"/>
                <a:gd name="T62" fmla="*/ 238 w 622"/>
                <a:gd name="T63" fmla="*/ 444 h 467"/>
                <a:gd name="T64" fmla="*/ 307 w 622"/>
                <a:gd name="T65" fmla="*/ 444 h 467"/>
                <a:gd name="T66" fmla="*/ 376 w 622"/>
                <a:gd name="T67" fmla="*/ 444 h 467"/>
                <a:gd name="T68" fmla="*/ 445 w 622"/>
                <a:gd name="T69" fmla="*/ 444 h 467"/>
                <a:gd name="T70" fmla="*/ 572 w 622"/>
                <a:gd name="T71" fmla="*/ 348 h 467"/>
                <a:gd name="T72" fmla="*/ 598 w 622"/>
                <a:gd name="T73" fmla="*/ 275 h 467"/>
                <a:gd name="T74" fmla="*/ 598 w 622"/>
                <a:gd name="T75" fmla="*/ 206 h 467"/>
                <a:gd name="T76" fmla="*/ 598 w 622"/>
                <a:gd name="T77" fmla="*/ 137 h 467"/>
                <a:gd name="T78" fmla="*/ 622 w 622"/>
                <a:gd name="T79" fmla="*/ 47 h 467"/>
                <a:gd name="T80" fmla="*/ 44 w 622"/>
                <a:gd name="T81" fmla="*/ 373 h 467"/>
                <a:gd name="T82" fmla="*/ 44 w 622"/>
                <a:gd name="T83" fmla="*/ 319 h 467"/>
                <a:gd name="T84" fmla="*/ 44 w 622"/>
                <a:gd name="T85" fmla="*/ 373 h 467"/>
                <a:gd name="T86" fmla="*/ 547 w 622"/>
                <a:gd name="T87" fmla="*/ 47 h 467"/>
                <a:gd name="T88" fmla="*/ 602 w 622"/>
                <a:gd name="T89" fmla="*/ 4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467">
                  <a:moveTo>
                    <a:pt x="575" y="0"/>
                  </a:moveTo>
                  <a:cubicBezTo>
                    <a:pt x="549" y="0"/>
                    <a:pt x="527" y="21"/>
                    <a:pt x="527" y="47"/>
                  </a:cubicBezTo>
                  <a:cubicBezTo>
                    <a:pt x="527" y="66"/>
                    <a:pt x="539" y="82"/>
                    <a:pt x="555" y="90"/>
                  </a:cubicBezTo>
                  <a:cubicBezTo>
                    <a:pt x="554" y="99"/>
                    <a:pt x="554" y="109"/>
                    <a:pt x="554" y="119"/>
                  </a:cubicBezTo>
                  <a:cubicBezTo>
                    <a:pt x="554" y="124"/>
                    <a:pt x="554" y="129"/>
                    <a:pt x="554" y="133"/>
                  </a:cubicBezTo>
                  <a:cubicBezTo>
                    <a:pt x="556" y="151"/>
                    <a:pt x="556" y="168"/>
                    <a:pt x="554" y="185"/>
                  </a:cubicBezTo>
                  <a:cubicBezTo>
                    <a:pt x="556" y="191"/>
                    <a:pt x="556" y="197"/>
                    <a:pt x="554" y="203"/>
                  </a:cubicBezTo>
                  <a:cubicBezTo>
                    <a:pt x="555" y="221"/>
                    <a:pt x="556" y="239"/>
                    <a:pt x="554" y="257"/>
                  </a:cubicBezTo>
                  <a:cubicBezTo>
                    <a:pt x="554" y="263"/>
                    <a:pt x="554" y="267"/>
                    <a:pt x="554" y="271"/>
                  </a:cubicBezTo>
                  <a:cubicBezTo>
                    <a:pt x="558" y="294"/>
                    <a:pt x="553" y="311"/>
                    <a:pt x="535" y="326"/>
                  </a:cubicBezTo>
                  <a:cubicBezTo>
                    <a:pt x="514" y="343"/>
                    <a:pt x="496" y="362"/>
                    <a:pt x="479" y="382"/>
                  </a:cubicBezTo>
                  <a:cubicBezTo>
                    <a:pt x="464" y="400"/>
                    <a:pt x="446" y="406"/>
                    <a:pt x="424" y="402"/>
                  </a:cubicBezTo>
                  <a:cubicBezTo>
                    <a:pt x="419" y="402"/>
                    <a:pt x="413" y="403"/>
                    <a:pt x="407" y="401"/>
                  </a:cubicBezTo>
                  <a:cubicBezTo>
                    <a:pt x="389" y="403"/>
                    <a:pt x="372" y="402"/>
                    <a:pt x="356" y="402"/>
                  </a:cubicBezTo>
                  <a:cubicBezTo>
                    <a:pt x="350" y="402"/>
                    <a:pt x="344" y="403"/>
                    <a:pt x="338" y="401"/>
                  </a:cubicBezTo>
                  <a:cubicBezTo>
                    <a:pt x="321" y="403"/>
                    <a:pt x="304" y="402"/>
                    <a:pt x="287" y="402"/>
                  </a:cubicBezTo>
                  <a:cubicBezTo>
                    <a:pt x="281" y="403"/>
                    <a:pt x="275" y="403"/>
                    <a:pt x="269" y="401"/>
                  </a:cubicBezTo>
                  <a:cubicBezTo>
                    <a:pt x="252" y="403"/>
                    <a:pt x="234" y="402"/>
                    <a:pt x="217" y="402"/>
                  </a:cubicBezTo>
                  <a:cubicBezTo>
                    <a:pt x="212" y="403"/>
                    <a:pt x="206" y="403"/>
                    <a:pt x="200" y="401"/>
                  </a:cubicBezTo>
                  <a:cubicBezTo>
                    <a:pt x="183" y="403"/>
                    <a:pt x="166" y="402"/>
                    <a:pt x="149" y="402"/>
                  </a:cubicBezTo>
                  <a:cubicBezTo>
                    <a:pt x="143" y="403"/>
                    <a:pt x="137" y="403"/>
                    <a:pt x="131" y="402"/>
                  </a:cubicBezTo>
                  <a:cubicBezTo>
                    <a:pt x="130" y="402"/>
                    <a:pt x="128" y="402"/>
                    <a:pt x="127" y="402"/>
                  </a:cubicBezTo>
                  <a:cubicBezTo>
                    <a:pt x="119" y="389"/>
                    <a:pt x="104" y="380"/>
                    <a:pt x="87" y="380"/>
                  </a:cubicBezTo>
                  <a:cubicBezTo>
                    <a:pt x="81" y="380"/>
                    <a:pt x="76" y="381"/>
                    <a:pt x="71" y="383"/>
                  </a:cubicBezTo>
                  <a:cubicBezTo>
                    <a:pt x="77" y="378"/>
                    <a:pt x="81" y="373"/>
                    <a:pt x="84" y="367"/>
                  </a:cubicBezTo>
                  <a:cubicBezTo>
                    <a:pt x="92" y="367"/>
                    <a:pt x="99" y="367"/>
                    <a:pt x="107" y="367"/>
                  </a:cubicBezTo>
                  <a:cubicBezTo>
                    <a:pt x="125" y="366"/>
                    <a:pt x="143" y="366"/>
                    <a:pt x="162" y="366"/>
                  </a:cubicBezTo>
                  <a:cubicBezTo>
                    <a:pt x="166" y="366"/>
                    <a:pt x="171" y="366"/>
                    <a:pt x="176" y="367"/>
                  </a:cubicBezTo>
                  <a:cubicBezTo>
                    <a:pt x="193" y="366"/>
                    <a:pt x="210" y="366"/>
                    <a:pt x="227" y="366"/>
                  </a:cubicBezTo>
                  <a:cubicBezTo>
                    <a:pt x="233" y="366"/>
                    <a:pt x="239" y="366"/>
                    <a:pt x="245" y="367"/>
                  </a:cubicBezTo>
                  <a:cubicBezTo>
                    <a:pt x="262" y="366"/>
                    <a:pt x="279" y="366"/>
                    <a:pt x="296" y="366"/>
                  </a:cubicBezTo>
                  <a:cubicBezTo>
                    <a:pt x="302" y="366"/>
                    <a:pt x="308" y="366"/>
                    <a:pt x="314" y="367"/>
                  </a:cubicBezTo>
                  <a:cubicBezTo>
                    <a:pt x="331" y="366"/>
                    <a:pt x="348" y="366"/>
                    <a:pt x="365" y="366"/>
                  </a:cubicBezTo>
                  <a:cubicBezTo>
                    <a:pt x="370" y="368"/>
                    <a:pt x="374" y="370"/>
                    <a:pt x="378" y="369"/>
                  </a:cubicBezTo>
                  <a:cubicBezTo>
                    <a:pt x="380" y="369"/>
                    <a:pt x="381" y="367"/>
                    <a:pt x="382" y="366"/>
                  </a:cubicBezTo>
                  <a:cubicBezTo>
                    <a:pt x="396" y="362"/>
                    <a:pt x="408" y="355"/>
                    <a:pt x="418" y="343"/>
                  </a:cubicBezTo>
                  <a:cubicBezTo>
                    <a:pt x="438" y="323"/>
                    <a:pt x="458" y="303"/>
                    <a:pt x="478" y="283"/>
                  </a:cubicBezTo>
                  <a:cubicBezTo>
                    <a:pt x="483" y="284"/>
                    <a:pt x="488" y="285"/>
                    <a:pt x="493" y="285"/>
                  </a:cubicBezTo>
                  <a:cubicBezTo>
                    <a:pt x="519" y="285"/>
                    <a:pt x="539" y="265"/>
                    <a:pt x="539" y="239"/>
                  </a:cubicBezTo>
                  <a:cubicBezTo>
                    <a:pt x="539" y="214"/>
                    <a:pt x="519" y="193"/>
                    <a:pt x="493" y="193"/>
                  </a:cubicBezTo>
                  <a:cubicBezTo>
                    <a:pt x="468" y="193"/>
                    <a:pt x="448" y="214"/>
                    <a:pt x="448" y="239"/>
                  </a:cubicBezTo>
                  <a:cubicBezTo>
                    <a:pt x="448" y="244"/>
                    <a:pt x="448" y="248"/>
                    <a:pt x="450" y="252"/>
                  </a:cubicBezTo>
                  <a:cubicBezTo>
                    <a:pt x="429" y="273"/>
                    <a:pt x="409" y="292"/>
                    <a:pt x="389" y="314"/>
                  </a:cubicBezTo>
                  <a:cubicBezTo>
                    <a:pt x="381" y="322"/>
                    <a:pt x="373" y="326"/>
                    <a:pt x="362" y="324"/>
                  </a:cubicBezTo>
                  <a:cubicBezTo>
                    <a:pt x="356" y="323"/>
                    <a:pt x="350" y="323"/>
                    <a:pt x="345" y="323"/>
                  </a:cubicBezTo>
                  <a:cubicBezTo>
                    <a:pt x="328" y="323"/>
                    <a:pt x="310" y="323"/>
                    <a:pt x="293" y="323"/>
                  </a:cubicBezTo>
                  <a:cubicBezTo>
                    <a:pt x="287" y="323"/>
                    <a:pt x="281" y="323"/>
                    <a:pt x="275" y="323"/>
                  </a:cubicBezTo>
                  <a:cubicBezTo>
                    <a:pt x="258" y="324"/>
                    <a:pt x="241" y="324"/>
                    <a:pt x="224" y="324"/>
                  </a:cubicBezTo>
                  <a:cubicBezTo>
                    <a:pt x="218" y="324"/>
                    <a:pt x="212" y="324"/>
                    <a:pt x="207" y="324"/>
                  </a:cubicBezTo>
                  <a:cubicBezTo>
                    <a:pt x="190" y="324"/>
                    <a:pt x="172" y="324"/>
                    <a:pt x="155" y="324"/>
                  </a:cubicBezTo>
                  <a:cubicBezTo>
                    <a:pt x="149" y="323"/>
                    <a:pt x="143" y="323"/>
                    <a:pt x="138" y="323"/>
                  </a:cubicBezTo>
                  <a:cubicBezTo>
                    <a:pt x="120" y="323"/>
                    <a:pt x="103" y="323"/>
                    <a:pt x="86" y="324"/>
                  </a:cubicBezTo>
                  <a:cubicBezTo>
                    <a:pt x="85" y="324"/>
                    <a:pt x="85" y="324"/>
                    <a:pt x="84" y="324"/>
                  </a:cubicBezTo>
                  <a:cubicBezTo>
                    <a:pt x="76" y="310"/>
                    <a:pt x="61" y="300"/>
                    <a:pt x="44" y="300"/>
                  </a:cubicBezTo>
                  <a:cubicBezTo>
                    <a:pt x="20" y="300"/>
                    <a:pt x="0" y="321"/>
                    <a:pt x="0" y="346"/>
                  </a:cubicBezTo>
                  <a:cubicBezTo>
                    <a:pt x="0" y="371"/>
                    <a:pt x="20" y="392"/>
                    <a:pt x="44" y="392"/>
                  </a:cubicBezTo>
                  <a:cubicBezTo>
                    <a:pt x="49" y="392"/>
                    <a:pt x="54" y="391"/>
                    <a:pt x="58" y="389"/>
                  </a:cubicBezTo>
                  <a:cubicBezTo>
                    <a:pt x="48" y="397"/>
                    <a:pt x="41" y="410"/>
                    <a:pt x="41" y="423"/>
                  </a:cubicBezTo>
                  <a:cubicBezTo>
                    <a:pt x="41" y="447"/>
                    <a:pt x="61" y="467"/>
                    <a:pt x="87" y="467"/>
                  </a:cubicBezTo>
                  <a:cubicBezTo>
                    <a:pt x="104" y="467"/>
                    <a:pt x="119" y="458"/>
                    <a:pt x="127" y="444"/>
                  </a:cubicBezTo>
                  <a:cubicBezTo>
                    <a:pt x="135" y="444"/>
                    <a:pt x="144" y="444"/>
                    <a:pt x="152" y="444"/>
                  </a:cubicBezTo>
                  <a:cubicBezTo>
                    <a:pt x="158" y="444"/>
                    <a:pt x="164" y="444"/>
                    <a:pt x="170" y="444"/>
                  </a:cubicBezTo>
                  <a:cubicBezTo>
                    <a:pt x="186" y="444"/>
                    <a:pt x="203" y="444"/>
                    <a:pt x="220" y="444"/>
                  </a:cubicBezTo>
                  <a:cubicBezTo>
                    <a:pt x="226" y="444"/>
                    <a:pt x="232" y="444"/>
                    <a:pt x="238" y="444"/>
                  </a:cubicBezTo>
                  <a:cubicBezTo>
                    <a:pt x="255" y="444"/>
                    <a:pt x="273" y="444"/>
                    <a:pt x="290" y="444"/>
                  </a:cubicBezTo>
                  <a:cubicBezTo>
                    <a:pt x="296" y="444"/>
                    <a:pt x="302" y="444"/>
                    <a:pt x="307" y="444"/>
                  </a:cubicBezTo>
                  <a:cubicBezTo>
                    <a:pt x="325" y="444"/>
                    <a:pt x="341" y="444"/>
                    <a:pt x="358" y="444"/>
                  </a:cubicBezTo>
                  <a:cubicBezTo>
                    <a:pt x="364" y="444"/>
                    <a:pt x="370" y="444"/>
                    <a:pt x="376" y="444"/>
                  </a:cubicBezTo>
                  <a:cubicBezTo>
                    <a:pt x="393" y="444"/>
                    <a:pt x="410" y="444"/>
                    <a:pt x="428" y="444"/>
                  </a:cubicBezTo>
                  <a:cubicBezTo>
                    <a:pt x="434" y="444"/>
                    <a:pt x="439" y="444"/>
                    <a:pt x="445" y="444"/>
                  </a:cubicBezTo>
                  <a:cubicBezTo>
                    <a:pt x="468" y="445"/>
                    <a:pt x="485" y="436"/>
                    <a:pt x="501" y="419"/>
                  </a:cubicBezTo>
                  <a:cubicBezTo>
                    <a:pt x="524" y="395"/>
                    <a:pt x="547" y="371"/>
                    <a:pt x="572" y="348"/>
                  </a:cubicBezTo>
                  <a:cubicBezTo>
                    <a:pt x="589" y="333"/>
                    <a:pt x="598" y="315"/>
                    <a:pt x="598" y="292"/>
                  </a:cubicBezTo>
                  <a:cubicBezTo>
                    <a:pt x="598" y="286"/>
                    <a:pt x="598" y="280"/>
                    <a:pt x="598" y="275"/>
                  </a:cubicBezTo>
                  <a:cubicBezTo>
                    <a:pt x="598" y="257"/>
                    <a:pt x="598" y="240"/>
                    <a:pt x="598" y="223"/>
                  </a:cubicBezTo>
                  <a:cubicBezTo>
                    <a:pt x="598" y="218"/>
                    <a:pt x="598" y="212"/>
                    <a:pt x="598" y="206"/>
                  </a:cubicBezTo>
                  <a:cubicBezTo>
                    <a:pt x="598" y="189"/>
                    <a:pt x="598" y="172"/>
                    <a:pt x="598" y="154"/>
                  </a:cubicBezTo>
                  <a:cubicBezTo>
                    <a:pt x="598" y="148"/>
                    <a:pt x="598" y="143"/>
                    <a:pt x="598" y="137"/>
                  </a:cubicBezTo>
                  <a:cubicBezTo>
                    <a:pt x="598" y="120"/>
                    <a:pt x="598" y="104"/>
                    <a:pt x="598" y="88"/>
                  </a:cubicBezTo>
                  <a:cubicBezTo>
                    <a:pt x="612" y="80"/>
                    <a:pt x="622" y="65"/>
                    <a:pt x="622" y="47"/>
                  </a:cubicBezTo>
                  <a:cubicBezTo>
                    <a:pt x="622" y="21"/>
                    <a:pt x="601" y="0"/>
                    <a:pt x="575" y="0"/>
                  </a:cubicBezTo>
                  <a:close/>
                  <a:moveTo>
                    <a:pt x="44" y="373"/>
                  </a:moveTo>
                  <a:cubicBezTo>
                    <a:pt x="30" y="373"/>
                    <a:pt x="19" y="361"/>
                    <a:pt x="19" y="346"/>
                  </a:cubicBezTo>
                  <a:cubicBezTo>
                    <a:pt x="19" y="331"/>
                    <a:pt x="30" y="319"/>
                    <a:pt x="44" y="319"/>
                  </a:cubicBezTo>
                  <a:cubicBezTo>
                    <a:pt x="58" y="319"/>
                    <a:pt x="70" y="331"/>
                    <a:pt x="70" y="346"/>
                  </a:cubicBezTo>
                  <a:cubicBezTo>
                    <a:pt x="70" y="361"/>
                    <a:pt x="58" y="373"/>
                    <a:pt x="44" y="373"/>
                  </a:cubicBezTo>
                  <a:close/>
                  <a:moveTo>
                    <a:pt x="575" y="75"/>
                  </a:moveTo>
                  <a:cubicBezTo>
                    <a:pt x="559" y="75"/>
                    <a:pt x="547" y="62"/>
                    <a:pt x="547" y="47"/>
                  </a:cubicBezTo>
                  <a:cubicBezTo>
                    <a:pt x="547" y="32"/>
                    <a:pt x="559" y="19"/>
                    <a:pt x="575" y="19"/>
                  </a:cubicBezTo>
                  <a:cubicBezTo>
                    <a:pt x="590" y="19"/>
                    <a:pt x="602" y="32"/>
                    <a:pt x="602" y="47"/>
                  </a:cubicBezTo>
                  <a:cubicBezTo>
                    <a:pt x="602" y="62"/>
                    <a:pt x="590" y="75"/>
                    <a:pt x="575"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5" name="Freeform 20">
              <a:extLst>
                <a:ext uri="{FF2B5EF4-FFF2-40B4-BE49-F238E27FC236}">
                  <a16:creationId xmlns:a16="http://schemas.microsoft.com/office/drawing/2014/main" id="{9BD77A08-C630-4D10-9348-CFEF970DE22E}"/>
                </a:ext>
              </a:extLst>
            </p:cNvPr>
            <p:cNvSpPr>
              <a:spLocks noEditPoints="1"/>
            </p:cNvSpPr>
            <p:nvPr/>
          </p:nvSpPr>
          <p:spPr bwMode="gray">
            <a:xfrm>
              <a:off x="2673" y="1005"/>
              <a:ext cx="206" cy="549"/>
            </a:xfrm>
            <a:custGeom>
              <a:avLst/>
              <a:gdLst>
                <a:gd name="T0" fmla="*/ 87 w 87"/>
                <a:gd name="T1" fmla="*/ 46 h 232"/>
                <a:gd name="T2" fmla="*/ 43 w 87"/>
                <a:gd name="T3" fmla="*/ 0 h 232"/>
                <a:gd name="T4" fmla="*/ 0 w 87"/>
                <a:gd name="T5" fmla="*/ 46 h 232"/>
                <a:gd name="T6" fmla="*/ 21 w 87"/>
                <a:gd name="T7" fmla="*/ 85 h 232"/>
                <a:gd name="T8" fmla="*/ 21 w 87"/>
                <a:gd name="T9" fmla="*/ 101 h 232"/>
                <a:gd name="T10" fmla="*/ 23 w 87"/>
                <a:gd name="T11" fmla="*/ 148 h 232"/>
                <a:gd name="T12" fmla="*/ 0 w 87"/>
                <a:gd name="T13" fmla="*/ 187 h 232"/>
                <a:gd name="T14" fmla="*/ 43 w 87"/>
                <a:gd name="T15" fmla="*/ 232 h 232"/>
                <a:gd name="T16" fmla="*/ 87 w 87"/>
                <a:gd name="T17" fmla="*/ 187 h 232"/>
                <a:gd name="T18" fmla="*/ 64 w 87"/>
                <a:gd name="T19" fmla="*/ 148 h 232"/>
                <a:gd name="T20" fmla="*/ 65 w 87"/>
                <a:gd name="T21" fmla="*/ 122 h 232"/>
                <a:gd name="T22" fmla="*/ 65 w 87"/>
                <a:gd name="T23" fmla="*/ 105 h 232"/>
                <a:gd name="T24" fmla="*/ 64 w 87"/>
                <a:gd name="T25" fmla="*/ 86 h 232"/>
                <a:gd name="T26" fmla="*/ 87 w 87"/>
                <a:gd name="T27" fmla="*/ 46 h 232"/>
                <a:gd name="T28" fmla="*/ 67 w 87"/>
                <a:gd name="T29" fmla="*/ 187 h 232"/>
                <a:gd name="T30" fmla="*/ 43 w 87"/>
                <a:gd name="T31" fmla="*/ 213 h 232"/>
                <a:gd name="T32" fmla="*/ 19 w 87"/>
                <a:gd name="T33" fmla="*/ 187 h 232"/>
                <a:gd name="T34" fmla="*/ 43 w 87"/>
                <a:gd name="T35" fmla="*/ 162 h 232"/>
                <a:gd name="T36" fmla="*/ 67 w 87"/>
                <a:gd name="T37" fmla="*/ 187 h 232"/>
                <a:gd name="T38" fmla="*/ 43 w 87"/>
                <a:gd name="T39" fmla="*/ 72 h 232"/>
                <a:gd name="T40" fmla="*/ 19 w 87"/>
                <a:gd name="T41" fmla="*/ 46 h 232"/>
                <a:gd name="T42" fmla="*/ 43 w 87"/>
                <a:gd name="T43" fmla="*/ 19 h 232"/>
                <a:gd name="T44" fmla="*/ 67 w 87"/>
                <a:gd name="T45" fmla="*/ 46 h 232"/>
                <a:gd name="T46" fmla="*/ 43 w 87"/>
                <a:gd name="T47" fmla="*/ 7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232">
                  <a:moveTo>
                    <a:pt x="87" y="46"/>
                  </a:moveTo>
                  <a:cubicBezTo>
                    <a:pt x="87" y="20"/>
                    <a:pt x="67" y="0"/>
                    <a:pt x="43" y="0"/>
                  </a:cubicBezTo>
                  <a:cubicBezTo>
                    <a:pt x="19" y="0"/>
                    <a:pt x="0" y="20"/>
                    <a:pt x="0" y="46"/>
                  </a:cubicBezTo>
                  <a:cubicBezTo>
                    <a:pt x="0" y="63"/>
                    <a:pt x="8" y="77"/>
                    <a:pt x="21" y="85"/>
                  </a:cubicBezTo>
                  <a:cubicBezTo>
                    <a:pt x="21" y="91"/>
                    <a:pt x="21" y="96"/>
                    <a:pt x="21" y="101"/>
                  </a:cubicBezTo>
                  <a:cubicBezTo>
                    <a:pt x="22" y="117"/>
                    <a:pt x="22" y="132"/>
                    <a:pt x="23" y="148"/>
                  </a:cubicBezTo>
                  <a:cubicBezTo>
                    <a:pt x="9" y="156"/>
                    <a:pt x="0" y="170"/>
                    <a:pt x="0" y="187"/>
                  </a:cubicBezTo>
                  <a:cubicBezTo>
                    <a:pt x="0" y="212"/>
                    <a:pt x="19" y="232"/>
                    <a:pt x="43" y="232"/>
                  </a:cubicBezTo>
                  <a:cubicBezTo>
                    <a:pt x="67" y="232"/>
                    <a:pt x="87" y="212"/>
                    <a:pt x="87" y="187"/>
                  </a:cubicBezTo>
                  <a:cubicBezTo>
                    <a:pt x="87" y="170"/>
                    <a:pt x="77" y="156"/>
                    <a:pt x="64" y="148"/>
                  </a:cubicBezTo>
                  <a:cubicBezTo>
                    <a:pt x="64" y="139"/>
                    <a:pt x="64" y="130"/>
                    <a:pt x="65" y="122"/>
                  </a:cubicBezTo>
                  <a:cubicBezTo>
                    <a:pt x="63" y="116"/>
                    <a:pt x="63" y="110"/>
                    <a:pt x="65" y="105"/>
                  </a:cubicBezTo>
                  <a:cubicBezTo>
                    <a:pt x="65" y="98"/>
                    <a:pt x="64" y="92"/>
                    <a:pt x="64" y="86"/>
                  </a:cubicBezTo>
                  <a:cubicBezTo>
                    <a:pt x="77" y="78"/>
                    <a:pt x="87" y="63"/>
                    <a:pt x="87" y="46"/>
                  </a:cubicBezTo>
                  <a:close/>
                  <a:moveTo>
                    <a:pt x="67" y="187"/>
                  </a:moveTo>
                  <a:cubicBezTo>
                    <a:pt x="67" y="201"/>
                    <a:pt x="56" y="213"/>
                    <a:pt x="43" y="213"/>
                  </a:cubicBezTo>
                  <a:cubicBezTo>
                    <a:pt x="30" y="213"/>
                    <a:pt x="19" y="201"/>
                    <a:pt x="19" y="187"/>
                  </a:cubicBezTo>
                  <a:cubicBezTo>
                    <a:pt x="19" y="173"/>
                    <a:pt x="30" y="162"/>
                    <a:pt x="43" y="162"/>
                  </a:cubicBezTo>
                  <a:cubicBezTo>
                    <a:pt x="56" y="162"/>
                    <a:pt x="67" y="173"/>
                    <a:pt x="67" y="187"/>
                  </a:cubicBezTo>
                  <a:close/>
                  <a:moveTo>
                    <a:pt x="43" y="72"/>
                  </a:moveTo>
                  <a:cubicBezTo>
                    <a:pt x="30" y="72"/>
                    <a:pt x="19" y="60"/>
                    <a:pt x="19" y="46"/>
                  </a:cubicBezTo>
                  <a:cubicBezTo>
                    <a:pt x="19" y="31"/>
                    <a:pt x="30" y="19"/>
                    <a:pt x="43" y="19"/>
                  </a:cubicBezTo>
                  <a:cubicBezTo>
                    <a:pt x="56" y="19"/>
                    <a:pt x="67" y="31"/>
                    <a:pt x="67" y="46"/>
                  </a:cubicBezTo>
                  <a:cubicBezTo>
                    <a:pt x="67" y="60"/>
                    <a:pt x="56" y="72"/>
                    <a:pt x="43"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sp>
          <p:nvSpPr>
            <p:cNvPr id="306" name="Freeform 21">
              <a:extLst>
                <a:ext uri="{FF2B5EF4-FFF2-40B4-BE49-F238E27FC236}">
                  <a16:creationId xmlns:a16="http://schemas.microsoft.com/office/drawing/2014/main" id="{762E914C-78D0-4F32-BB1B-69D0E7181D0E}"/>
                </a:ext>
              </a:extLst>
            </p:cNvPr>
            <p:cNvSpPr>
              <a:spLocks noEditPoints="1"/>
            </p:cNvSpPr>
            <p:nvPr/>
          </p:nvSpPr>
          <p:spPr bwMode="gray">
            <a:xfrm>
              <a:off x="3371" y="946"/>
              <a:ext cx="459" cy="471"/>
            </a:xfrm>
            <a:custGeom>
              <a:avLst/>
              <a:gdLst>
                <a:gd name="T0" fmla="*/ 46 w 194"/>
                <a:gd name="T1" fmla="*/ 109 h 199"/>
                <a:gd name="T2" fmla="*/ 0 w 194"/>
                <a:gd name="T3" fmla="*/ 154 h 199"/>
                <a:gd name="T4" fmla="*/ 46 w 194"/>
                <a:gd name="T5" fmla="*/ 199 h 199"/>
                <a:gd name="T6" fmla="*/ 92 w 194"/>
                <a:gd name="T7" fmla="*/ 154 h 199"/>
                <a:gd name="T8" fmla="*/ 90 w 194"/>
                <a:gd name="T9" fmla="*/ 141 h 199"/>
                <a:gd name="T10" fmla="*/ 138 w 194"/>
                <a:gd name="T11" fmla="*/ 93 h 199"/>
                <a:gd name="T12" fmla="*/ 149 w 194"/>
                <a:gd name="T13" fmla="*/ 95 h 199"/>
                <a:gd name="T14" fmla="*/ 194 w 194"/>
                <a:gd name="T15" fmla="*/ 48 h 199"/>
                <a:gd name="T16" fmla="*/ 149 w 194"/>
                <a:gd name="T17" fmla="*/ 0 h 199"/>
                <a:gd name="T18" fmla="*/ 104 w 194"/>
                <a:gd name="T19" fmla="*/ 48 h 199"/>
                <a:gd name="T20" fmla="*/ 107 w 194"/>
                <a:gd name="T21" fmla="*/ 65 h 199"/>
                <a:gd name="T22" fmla="*/ 61 w 194"/>
                <a:gd name="T23" fmla="*/ 112 h 199"/>
                <a:gd name="T24" fmla="*/ 46 w 194"/>
                <a:gd name="T25" fmla="*/ 109 h 199"/>
                <a:gd name="T26" fmla="*/ 149 w 194"/>
                <a:gd name="T27" fmla="*/ 20 h 199"/>
                <a:gd name="T28" fmla="*/ 174 w 194"/>
                <a:gd name="T29" fmla="*/ 48 h 199"/>
                <a:gd name="T30" fmla="*/ 149 w 194"/>
                <a:gd name="T31" fmla="*/ 75 h 199"/>
                <a:gd name="T32" fmla="*/ 123 w 194"/>
                <a:gd name="T33" fmla="*/ 48 h 199"/>
                <a:gd name="T34" fmla="*/ 149 w 194"/>
                <a:gd name="T35" fmla="*/ 2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9">
                  <a:moveTo>
                    <a:pt x="46" y="109"/>
                  </a:moveTo>
                  <a:cubicBezTo>
                    <a:pt x="21" y="109"/>
                    <a:pt x="0" y="129"/>
                    <a:pt x="0" y="154"/>
                  </a:cubicBezTo>
                  <a:cubicBezTo>
                    <a:pt x="0" y="179"/>
                    <a:pt x="21" y="199"/>
                    <a:pt x="46" y="199"/>
                  </a:cubicBezTo>
                  <a:cubicBezTo>
                    <a:pt x="71" y="199"/>
                    <a:pt x="92" y="179"/>
                    <a:pt x="92" y="154"/>
                  </a:cubicBezTo>
                  <a:cubicBezTo>
                    <a:pt x="92" y="149"/>
                    <a:pt x="91" y="145"/>
                    <a:pt x="90" y="141"/>
                  </a:cubicBezTo>
                  <a:cubicBezTo>
                    <a:pt x="106" y="125"/>
                    <a:pt x="122" y="109"/>
                    <a:pt x="138" y="93"/>
                  </a:cubicBezTo>
                  <a:cubicBezTo>
                    <a:pt x="142" y="94"/>
                    <a:pt x="145" y="95"/>
                    <a:pt x="149" y="95"/>
                  </a:cubicBezTo>
                  <a:cubicBezTo>
                    <a:pt x="173" y="95"/>
                    <a:pt x="194" y="74"/>
                    <a:pt x="194" y="48"/>
                  </a:cubicBezTo>
                  <a:cubicBezTo>
                    <a:pt x="194" y="22"/>
                    <a:pt x="173" y="0"/>
                    <a:pt x="149" y="0"/>
                  </a:cubicBezTo>
                  <a:cubicBezTo>
                    <a:pt x="124" y="0"/>
                    <a:pt x="104" y="22"/>
                    <a:pt x="104" y="48"/>
                  </a:cubicBezTo>
                  <a:cubicBezTo>
                    <a:pt x="104" y="54"/>
                    <a:pt x="105" y="60"/>
                    <a:pt x="107" y="65"/>
                  </a:cubicBezTo>
                  <a:cubicBezTo>
                    <a:pt x="92" y="81"/>
                    <a:pt x="76" y="96"/>
                    <a:pt x="61" y="112"/>
                  </a:cubicBezTo>
                  <a:cubicBezTo>
                    <a:pt x="56" y="110"/>
                    <a:pt x="51" y="109"/>
                    <a:pt x="46" y="109"/>
                  </a:cubicBezTo>
                  <a:close/>
                  <a:moveTo>
                    <a:pt x="149" y="20"/>
                  </a:moveTo>
                  <a:cubicBezTo>
                    <a:pt x="163" y="20"/>
                    <a:pt x="174" y="32"/>
                    <a:pt x="174" y="48"/>
                  </a:cubicBezTo>
                  <a:cubicBezTo>
                    <a:pt x="174" y="63"/>
                    <a:pt x="163" y="75"/>
                    <a:pt x="149" y="75"/>
                  </a:cubicBezTo>
                  <a:cubicBezTo>
                    <a:pt x="135" y="75"/>
                    <a:pt x="123" y="63"/>
                    <a:pt x="123" y="48"/>
                  </a:cubicBezTo>
                  <a:cubicBezTo>
                    <a:pt x="123" y="32"/>
                    <a:pt x="135" y="20"/>
                    <a:pt x="14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spcBef>
                  <a:spcPts val="0"/>
                </a:spcBef>
                <a:spcAft>
                  <a:spcPts val="0"/>
                </a:spcAft>
                <a:buClrTx/>
                <a:buSzTx/>
                <a:buFontTx/>
                <a:buNone/>
                <a:tabLst/>
                <a:defRPr/>
              </a:pPr>
              <a:endParaRPr kumimoji="0" lang="de-DE" sz="1800" b="1" i="0" u="none" strike="noStrike" kern="0" cap="none" spc="0" normalizeH="0" baseline="0" noProof="0" dirty="0">
                <a:ln>
                  <a:noFill/>
                </a:ln>
                <a:solidFill>
                  <a:schemeClr val="bg1"/>
                </a:solidFill>
                <a:effectLst/>
                <a:uLnTx/>
                <a:uFillTx/>
                <a:latin typeface="Arial" pitchFamily="2" charset="0"/>
              </a:endParaRPr>
            </a:p>
          </p:txBody>
        </p:sp>
      </p:grpSp>
      <p:sp>
        <p:nvSpPr>
          <p:cNvPr id="307" name="TextBox 52">
            <a:extLst>
              <a:ext uri="{FF2B5EF4-FFF2-40B4-BE49-F238E27FC236}">
                <a16:creationId xmlns:a16="http://schemas.microsoft.com/office/drawing/2014/main" id="{AF0C6BF1-A10F-4EED-A5F0-58C072BFD0C5}"/>
              </a:ext>
            </a:extLst>
          </p:cNvPr>
          <p:cNvSpPr txBox="1">
            <a:spLocks/>
          </p:cNvSpPr>
          <p:nvPr/>
        </p:nvSpPr>
        <p:spPr bwMode="gray">
          <a:xfrm>
            <a:off x="1327478" y="1686580"/>
            <a:ext cx="955390" cy="430887"/>
          </a:xfrm>
          <a:prstGeom prst="rect">
            <a:avLst/>
          </a:prstGeom>
          <a:noFill/>
          <a:ln>
            <a:noFill/>
          </a:ln>
        </p:spPr>
        <p:txBody>
          <a:bodyPr wrap="none" lIns="0" tIns="0" rIns="0" bIns="0" rtlCol="0" anchor="ctr" anchorCtr="0">
            <a:spAutoFit/>
          </a:bodyPr>
          <a:lstStyle/>
          <a:p>
            <a:pPr algn="ctr" eaLnBrk="0" hangingPunct="0">
              <a:spcBef>
                <a:spcPts val="0"/>
              </a:spcBef>
            </a:pPr>
            <a:r>
              <a:rPr lang="en-US" sz="1400" dirty="0" err="1">
                <a:solidFill>
                  <a:schemeClr val="bg1"/>
                </a:solidFill>
                <a:latin typeface="+mn-lt"/>
              </a:rPr>
              <a:t>Inteligencia</a:t>
            </a:r>
            <a:r>
              <a:rPr lang="en-US" sz="1400" dirty="0">
                <a:solidFill>
                  <a:schemeClr val="bg1"/>
                </a:solidFill>
                <a:latin typeface="+mn-lt"/>
              </a:rPr>
              <a:t> </a:t>
            </a:r>
            <a:br>
              <a:rPr lang="en-US" sz="1400" dirty="0">
                <a:solidFill>
                  <a:schemeClr val="bg1"/>
                </a:solidFill>
                <a:latin typeface="+mn-lt"/>
              </a:rPr>
            </a:br>
            <a:r>
              <a:rPr lang="en-US" sz="1400" dirty="0">
                <a:solidFill>
                  <a:schemeClr val="bg1"/>
                </a:solidFill>
                <a:latin typeface="+mn-lt"/>
              </a:rPr>
              <a:t>artificial</a:t>
            </a:r>
          </a:p>
        </p:txBody>
      </p:sp>
      <p:grpSp>
        <p:nvGrpSpPr>
          <p:cNvPr id="10" name="Gruppieren 9">
            <a:extLst>
              <a:ext uri="{FF2B5EF4-FFF2-40B4-BE49-F238E27FC236}">
                <a16:creationId xmlns:a16="http://schemas.microsoft.com/office/drawing/2014/main" id="{F4EC2CB1-65DA-4565-8820-364FA52AAAC5}"/>
              </a:ext>
            </a:extLst>
          </p:cNvPr>
          <p:cNvGrpSpPr/>
          <p:nvPr/>
        </p:nvGrpSpPr>
        <p:grpSpPr>
          <a:xfrm>
            <a:off x="438181" y="2324761"/>
            <a:ext cx="5981639" cy="3888540"/>
            <a:chOff x="338535" y="2294520"/>
            <a:chExt cx="6214907" cy="4040183"/>
          </a:xfrm>
        </p:grpSpPr>
        <p:sp>
          <p:nvSpPr>
            <p:cNvPr id="8" name="Rechteck 7">
              <a:extLst>
                <a:ext uri="{FF2B5EF4-FFF2-40B4-BE49-F238E27FC236}">
                  <a16:creationId xmlns:a16="http://schemas.microsoft.com/office/drawing/2014/main" id="{B3F28568-C107-48A9-BBF8-5B9871BDCBBA}"/>
                </a:ext>
              </a:extLst>
            </p:cNvPr>
            <p:cNvSpPr/>
            <p:nvPr/>
          </p:nvSpPr>
          <p:spPr bwMode="auto">
            <a:xfrm>
              <a:off x="338535" y="2294521"/>
              <a:ext cx="6214907" cy="4040182"/>
            </a:xfrm>
            <a:prstGeom prst="rect">
              <a:avLst/>
            </a:prstGeom>
            <a:solidFill>
              <a:schemeClr val="accent2">
                <a:lumMod val="60000"/>
                <a:lumOff val="40000"/>
              </a:schemeClr>
            </a:solidFill>
            <a:ln>
              <a:noFill/>
            </a:ln>
            <a:effectLst/>
          </p:spPr>
          <p:txBody>
            <a:bodyPr wrap="square" lIns="108000" tIns="54000" rIns="108000" bIns="54000" numCol="1" spcCol="72000" rtlCol="0" anchor="ctr">
              <a:noAutofit/>
            </a:bodyPr>
            <a:lstStyle/>
            <a:p>
              <a:pPr algn="ctr">
                <a:spcBef>
                  <a:spcPct val="0"/>
                </a:spcBef>
              </a:pPr>
              <a:endParaRPr lang="de-DE" sz="1600" dirty="0">
                <a:solidFill>
                  <a:schemeClr val="bg1"/>
                </a:solidFill>
                <a:latin typeface="+mn-lt"/>
                <a:cs typeface="Arial" panose="020B0604020202020204" pitchFamily="34" charset="-128"/>
              </a:endParaRPr>
            </a:p>
          </p:txBody>
        </p:sp>
        <p:sp>
          <p:nvSpPr>
            <p:cNvPr id="258" name="Rechteck 257">
              <a:extLst>
                <a:ext uri="{FF2B5EF4-FFF2-40B4-BE49-F238E27FC236}">
                  <a16:creationId xmlns:a16="http://schemas.microsoft.com/office/drawing/2014/main" id="{6CCF8312-9C85-4DDA-A7C3-E045F67B5DFA}"/>
                </a:ext>
              </a:extLst>
            </p:cNvPr>
            <p:cNvSpPr/>
            <p:nvPr/>
          </p:nvSpPr>
          <p:spPr bwMode="auto">
            <a:xfrm>
              <a:off x="770583" y="2294520"/>
              <a:ext cx="5328591" cy="3590182"/>
            </a:xfrm>
            <a:prstGeom prst="rect">
              <a:avLst/>
            </a:prstGeom>
            <a:solidFill>
              <a:srgbClr val="FFFFFF"/>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en-US" sz="1600" dirty="0">
                <a:solidFill>
                  <a:schemeClr val="tx1"/>
                </a:solidFill>
                <a:latin typeface="+mn-lt"/>
                <a:ea typeface="Arial" panose="020B0604020202020204" pitchFamily="34" charset="-128"/>
                <a:cs typeface="Arial" panose="020B0604020202020204" pitchFamily="34" charset="-128"/>
              </a:endParaRPr>
            </a:p>
          </p:txBody>
        </p:sp>
        <p:sp>
          <p:nvSpPr>
            <p:cNvPr id="111" name="Rectangle 40">
              <a:extLst>
                <a:ext uri="{FF2B5EF4-FFF2-40B4-BE49-F238E27FC236}">
                  <a16:creationId xmlns:a16="http://schemas.microsoft.com/office/drawing/2014/main" id="{CDBF7D5C-3A70-4F04-BA61-A8D67C4B05BE}"/>
                </a:ext>
              </a:extLst>
            </p:cNvPr>
            <p:cNvSpPr>
              <a:spLocks/>
            </p:cNvSpPr>
            <p:nvPr/>
          </p:nvSpPr>
          <p:spPr bwMode="gray">
            <a:xfrm>
              <a:off x="4236915" y="2392449"/>
              <a:ext cx="1728753" cy="434421"/>
            </a:xfrm>
            <a:prstGeom prst="chevron">
              <a:avLst>
                <a:gd name="adj" fmla="val 28868"/>
              </a:avLst>
            </a:prstGeom>
            <a:solidFill>
              <a:srgbClr val="AAB414"/>
            </a:solidFill>
            <a:ln w="28575" algn="ctr">
              <a:noFill/>
              <a:miter lim="800000"/>
              <a:headEnd/>
              <a:tailEnd/>
            </a:ln>
            <a:effectLst/>
          </p:spPr>
          <p:txBody>
            <a:bodyPr lIns="0" tIns="0" rIns="0" bIns="0" anchor="ctr" anchorCtr="1"/>
            <a:lstStyle/>
            <a:p>
              <a:pPr eaLnBrk="0" hangingPunct="0">
                <a:spcBef>
                  <a:spcPts val="0"/>
                </a:spcBef>
              </a:pPr>
              <a:r>
                <a:rPr lang="de-DE" altLang="de-DE" sz="1400" b="1" dirty="0">
                  <a:solidFill>
                    <a:schemeClr val="bg1"/>
                  </a:solidFill>
                  <a:latin typeface="+mn-lt"/>
                </a:rPr>
                <a:t>Servicio</a:t>
              </a:r>
            </a:p>
          </p:txBody>
        </p:sp>
        <p:sp>
          <p:nvSpPr>
            <p:cNvPr id="112" name="Rectangle 40">
              <a:extLst>
                <a:ext uri="{FF2B5EF4-FFF2-40B4-BE49-F238E27FC236}">
                  <a16:creationId xmlns:a16="http://schemas.microsoft.com/office/drawing/2014/main" id="{F5A5E7E5-4082-407E-8C40-0649FC60947D}"/>
                </a:ext>
              </a:extLst>
            </p:cNvPr>
            <p:cNvSpPr>
              <a:spLocks/>
            </p:cNvSpPr>
            <p:nvPr/>
          </p:nvSpPr>
          <p:spPr bwMode="gray">
            <a:xfrm>
              <a:off x="2558758" y="2392449"/>
              <a:ext cx="1728753" cy="434421"/>
            </a:xfrm>
            <a:prstGeom prst="chevron">
              <a:avLst>
                <a:gd name="adj" fmla="val 28868"/>
              </a:avLst>
            </a:prstGeom>
            <a:solidFill>
              <a:srgbClr val="879628"/>
            </a:solidFill>
            <a:ln w="28575" algn="ctr">
              <a:noFill/>
              <a:miter lim="800000"/>
              <a:headEnd/>
              <a:tailEnd/>
            </a:ln>
            <a:effectLst/>
          </p:spPr>
          <p:txBody>
            <a:bodyPr lIns="0" tIns="0" rIns="0" bIns="0" anchor="ctr" anchorCtr="1"/>
            <a:lstStyle/>
            <a:p>
              <a:pPr eaLnBrk="0" hangingPunct="0">
                <a:spcBef>
                  <a:spcPts val="0"/>
                </a:spcBef>
              </a:pPr>
              <a:r>
                <a:rPr lang="en-US" altLang="de-DE" sz="1400" b="1" dirty="0" err="1">
                  <a:solidFill>
                    <a:schemeClr val="bg1"/>
                  </a:solidFill>
                  <a:latin typeface="+mn-lt"/>
                </a:rPr>
                <a:t>Operación</a:t>
              </a:r>
              <a:endParaRPr lang="en-US" altLang="de-DE" sz="1400" b="1" dirty="0">
                <a:solidFill>
                  <a:schemeClr val="bg1"/>
                </a:solidFill>
                <a:latin typeface="+mn-lt"/>
              </a:endParaRPr>
            </a:p>
          </p:txBody>
        </p:sp>
        <p:sp>
          <p:nvSpPr>
            <p:cNvPr id="113" name="Rectangle 40">
              <a:extLst>
                <a:ext uri="{FF2B5EF4-FFF2-40B4-BE49-F238E27FC236}">
                  <a16:creationId xmlns:a16="http://schemas.microsoft.com/office/drawing/2014/main" id="{F9A63457-FFEB-4842-A40E-8645981BCABA}"/>
                </a:ext>
              </a:extLst>
            </p:cNvPr>
            <p:cNvSpPr>
              <a:spLocks/>
            </p:cNvSpPr>
            <p:nvPr/>
          </p:nvSpPr>
          <p:spPr bwMode="gray">
            <a:xfrm>
              <a:off x="880602" y="2392449"/>
              <a:ext cx="1728753" cy="434421"/>
            </a:xfrm>
            <a:prstGeom prst="homePlate">
              <a:avLst>
                <a:gd name="adj" fmla="val 28868"/>
              </a:avLst>
            </a:prstGeom>
            <a:solidFill>
              <a:srgbClr val="465F19"/>
            </a:solidFill>
            <a:ln w="28575" algn="ctr">
              <a:noFill/>
              <a:miter lim="800000"/>
              <a:headEnd/>
              <a:tailEnd/>
            </a:ln>
            <a:effectLst/>
          </p:spPr>
          <p:txBody>
            <a:bodyPr lIns="0" tIns="0" rIns="0" bIns="0" anchor="ctr" anchorCtr="1"/>
            <a:lstStyle/>
            <a:p>
              <a:pPr eaLnBrk="0" hangingPunct="0">
                <a:spcBef>
                  <a:spcPts val="0"/>
                </a:spcBef>
              </a:pPr>
              <a:r>
                <a:rPr lang="de-DE" altLang="de-DE" sz="1400" b="1" dirty="0">
                  <a:solidFill>
                    <a:schemeClr val="bg1"/>
                  </a:solidFill>
                  <a:latin typeface="+mn-lt"/>
                </a:rPr>
                <a:t>Diseño</a:t>
              </a:r>
            </a:p>
          </p:txBody>
        </p:sp>
        <p:sp>
          <p:nvSpPr>
            <p:cNvPr id="114" name="Rechteck 113">
              <a:extLst>
                <a:ext uri="{FF2B5EF4-FFF2-40B4-BE49-F238E27FC236}">
                  <a16:creationId xmlns:a16="http://schemas.microsoft.com/office/drawing/2014/main" id="{0A5DE9E0-DEA1-4F3C-82D6-D4AB5E637136}"/>
                </a:ext>
              </a:extLst>
            </p:cNvPr>
            <p:cNvSpPr>
              <a:spLocks/>
            </p:cNvSpPr>
            <p:nvPr/>
          </p:nvSpPr>
          <p:spPr bwMode="gray">
            <a:xfrm>
              <a:off x="880410" y="4362083"/>
              <a:ext cx="5085258" cy="434421"/>
            </a:xfrm>
            <a:prstGeom prst="rect">
              <a:avLst/>
            </a:prstGeom>
            <a:solidFill>
              <a:srgbClr val="4BB9B9"/>
            </a:solidFill>
            <a:ln>
              <a:noFill/>
            </a:ln>
            <a:effectLst/>
          </p:spPr>
          <p:txBody>
            <a:bodyPr wrap="square" lIns="0" tIns="0" rIns="0" bIns="0" numCol="1" spcCol="72000" rtlCol="0" anchor="ctr" anchorCtr="1">
              <a:noAutofit/>
            </a:bodyPr>
            <a:lstStyle/>
            <a:p>
              <a:pPr algn="ctr">
                <a:spcBef>
                  <a:spcPct val="0"/>
                </a:spcBef>
                <a:buFont typeface="Arial" charset="0"/>
                <a:buNone/>
              </a:pPr>
              <a:r>
                <a:rPr lang="en-US" sz="1400" b="1">
                  <a:solidFill>
                    <a:schemeClr val="bg1"/>
                  </a:solidFill>
                  <a:latin typeface="+mn-lt"/>
                </a:rPr>
                <a:t>Digitally optimized automation</a:t>
              </a:r>
            </a:p>
          </p:txBody>
        </p:sp>
        <p:sp>
          <p:nvSpPr>
            <p:cNvPr id="115" name="Rechteck 114">
              <a:extLst>
                <a:ext uri="{FF2B5EF4-FFF2-40B4-BE49-F238E27FC236}">
                  <a16:creationId xmlns:a16="http://schemas.microsoft.com/office/drawing/2014/main" id="{874FBA5C-B2A0-4C3E-8E02-A08B6766DBF4}"/>
                </a:ext>
              </a:extLst>
            </p:cNvPr>
            <p:cNvSpPr/>
            <p:nvPr/>
          </p:nvSpPr>
          <p:spPr bwMode="gray">
            <a:xfrm>
              <a:off x="880410" y="3869675"/>
              <a:ext cx="5085258" cy="434421"/>
            </a:xfrm>
            <a:prstGeom prst="rect">
              <a:avLst/>
            </a:prstGeom>
            <a:solidFill>
              <a:srgbClr val="41AAC8"/>
            </a:solidFill>
          </p:spPr>
          <p:txBody>
            <a:bodyPr wrap="square" lIns="0" tIns="0" rIns="0" bIns="0" anchor="ctr" anchorCtr="1">
              <a:noAutofit/>
            </a:bodyPr>
            <a:lstStyle/>
            <a:p>
              <a:pPr algn="ctr"/>
              <a:r>
                <a:rPr lang="en-US" sz="1400" b="1" dirty="0" err="1">
                  <a:solidFill>
                    <a:schemeClr val="bg1"/>
                  </a:solidFill>
                </a:rPr>
                <a:t>MindSphere</a:t>
              </a:r>
              <a:r>
                <a:rPr lang="en-US" sz="1400" b="1" dirty="0">
                  <a:solidFill>
                    <a:schemeClr val="bg1"/>
                  </a:solidFill>
                </a:rPr>
                <a:t> – la </a:t>
              </a:r>
              <a:r>
                <a:rPr lang="en-US" sz="1400" b="1" dirty="0" err="1">
                  <a:solidFill>
                    <a:schemeClr val="bg1"/>
                  </a:solidFill>
                </a:rPr>
                <a:t>plataforma</a:t>
              </a:r>
              <a:r>
                <a:rPr lang="en-US" sz="1400" b="1" dirty="0">
                  <a:solidFill>
                    <a:schemeClr val="bg1"/>
                  </a:solidFill>
                </a:rPr>
                <a:t> para el IoT </a:t>
              </a:r>
              <a:r>
                <a:rPr lang="en-US" sz="1400" b="1" dirty="0" err="1">
                  <a:solidFill>
                    <a:schemeClr val="bg1"/>
                  </a:solidFill>
                </a:rPr>
                <a:t>en</a:t>
              </a:r>
              <a:r>
                <a:rPr lang="en-US" sz="1400" b="1" dirty="0">
                  <a:solidFill>
                    <a:schemeClr val="bg1"/>
                  </a:solidFill>
                </a:rPr>
                <a:t> La </a:t>
              </a:r>
              <a:r>
                <a:rPr lang="en-US" sz="1400" b="1" dirty="0" err="1">
                  <a:solidFill>
                    <a:schemeClr val="bg1"/>
                  </a:solidFill>
                </a:rPr>
                <a:t>Nube</a:t>
              </a:r>
              <a:endParaRPr lang="en-US" sz="1400" b="1" dirty="0">
                <a:solidFill>
                  <a:schemeClr val="bg1"/>
                </a:solidFill>
              </a:endParaRPr>
            </a:p>
          </p:txBody>
        </p:sp>
        <p:sp>
          <p:nvSpPr>
            <p:cNvPr id="117" name="Rechteck 116">
              <a:extLst>
                <a:ext uri="{FF2B5EF4-FFF2-40B4-BE49-F238E27FC236}">
                  <a16:creationId xmlns:a16="http://schemas.microsoft.com/office/drawing/2014/main" id="{22A1A86B-11ED-4A27-8D19-F8F214A893F9}"/>
                </a:ext>
              </a:extLst>
            </p:cNvPr>
            <p:cNvSpPr>
              <a:spLocks/>
            </p:cNvSpPr>
            <p:nvPr/>
          </p:nvSpPr>
          <p:spPr bwMode="gray">
            <a:xfrm>
              <a:off x="880410" y="4854491"/>
              <a:ext cx="5085258" cy="434421"/>
            </a:xfrm>
            <a:prstGeom prst="rect">
              <a:avLst/>
            </a:prstGeom>
            <a:solidFill>
              <a:srgbClr val="0F8287"/>
            </a:solidFill>
            <a:ln>
              <a:noFill/>
            </a:ln>
            <a:effectLst/>
          </p:spPr>
          <p:txBody>
            <a:bodyPr wrap="square" lIns="0" tIns="0" rIns="0" bIns="0" numCol="1" spcCol="72000" rtlCol="0" anchor="ctr" anchorCtr="1">
              <a:noAutofit/>
            </a:bodyPr>
            <a:lstStyle/>
            <a:p>
              <a:pPr algn="ctr">
                <a:spcBef>
                  <a:spcPct val="0"/>
                </a:spcBef>
                <a:buFont typeface="Arial" charset="0"/>
                <a:buNone/>
              </a:pPr>
              <a:r>
                <a:rPr lang="en-US" sz="1400" b="1">
                  <a:solidFill>
                    <a:schemeClr val="bg1"/>
                  </a:solidFill>
                  <a:latin typeface="+mn-lt"/>
                </a:rPr>
                <a:t>Digitally optimized electrification</a:t>
              </a:r>
            </a:p>
          </p:txBody>
        </p:sp>
        <p:sp>
          <p:nvSpPr>
            <p:cNvPr id="133" name="Rechteck 132">
              <a:extLst>
                <a:ext uri="{FF2B5EF4-FFF2-40B4-BE49-F238E27FC236}">
                  <a16:creationId xmlns:a16="http://schemas.microsoft.com/office/drawing/2014/main" id="{D0A51E2F-E465-4850-B690-879033B533DF}"/>
                </a:ext>
              </a:extLst>
            </p:cNvPr>
            <p:cNvSpPr/>
            <p:nvPr/>
          </p:nvSpPr>
          <p:spPr bwMode="gray">
            <a:xfrm>
              <a:off x="884410" y="2884858"/>
              <a:ext cx="5085258" cy="434421"/>
            </a:xfrm>
            <a:prstGeom prst="rect">
              <a:avLst/>
            </a:prstGeom>
            <a:solidFill>
              <a:srgbClr val="005F87"/>
            </a:solidFill>
          </p:spPr>
          <p:txBody>
            <a:bodyPr lIns="0" tIns="0" rIns="0" bIns="0" anchor="ctr" anchorCtr="1">
              <a:noAutofit/>
            </a:bodyPr>
            <a:lstStyle/>
            <a:p>
              <a:pPr algn="ctr">
                <a:lnSpc>
                  <a:spcPct val="90000"/>
                </a:lnSpc>
                <a:spcBef>
                  <a:spcPts val="0"/>
                </a:spcBef>
              </a:pPr>
              <a:r>
                <a:rPr lang="en-US" sz="1400" b="1" dirty="0">
                  <a:solidFill>
                    <a:schemeClr val="bg1"/>
                  </a:solidFill>
                </a:rPr>
                <a:t>IoT – </a:t>
              </a:r>
              <a:r>
                <a:rPr lang="en-US" sz="1400" b="1" dirty="0">
                  <a:solidFill>
                    <a:srgbClr val="FFFFFF"/>
                  </a:solidFill>
                </a:rPr>
                <a:t>Consulting e </a:t>
              </a:r>
              <a:r>
                <a:rPr lang="en-US" sz="1400" b="1" dirty="0" err="1">
                  <a:solidFill>
                    <a:srgbClr val="FFFFFF"/>
                  </a:solidFill>
                </a:rPr>
                <a:t>Integración</a:t>
              </a:r>
              <a:endParaRPr lang="en-US" sz="1400" b="1" dirty="0">
                <a:solidFill>
                  <a:srgbClr val="FF0000"/>
                </a:solidFill>
              </a:endParaRPr>
            </a:p>
          </p:txBody>
        </p:sp>
        <p:sp>
          <p:nvSpPr>
            <p:cNvPr id="261" name="Rechteck 260">
              <a:extLst>
                <a:ext uri="{FF2B5EF4-FFF2-40B4-BE49-F238E27FC236}">
                  <a16:creationId xmlns:a16="http://schemas.microsoft.com/office/drawing/2014/main" id="{D8C5BB84-785F-434F-8025-84D67A1A08E9}"/>
                </a:ext>
              </a:extLst>
            </p:cNvPr>
            <p:cNvSpPr/>
            <p:nvPr/>
          </p:nvSpPr>
          <p:spPr bwMode="auto">
            <a:xfrm>
              <a:off x="883939" y="3375176"/>
              <a:ext cx="2498305" cy="433753"/>
            </a:xfrm>
            <a:prstGeom prst="rect">
              <a:avLst/>
            </a:prstGeom>
            <a:solidFill>
              <a:srgbClr val="2387AA"/>
            </a:solidFill>
            <a:ln>
              <a:noFill/>
            </a:ln>
            <a:effectLst/>
          </p:spPr>
          <p:txBody>
            <a:bodyPr wrap="square" lIns="0" tIns="0" rIns="0" bIns="0" numCol="1" spcCol="72000" rtlCol="0" anchor="ctr" anchorCtr="1">
              <a:noAutofit/>
            </a:bodyPr>
            <a:lstStyle/>
            <a:p>
              <a:pPr algn="ctr">
                <a:spcBef>
                  <a:spcPct val="0"/>
                </a:spcBef>
                <a:buFont typeface="Arial" charset="0"/>
                <a:buNone/>
              </a:pPr>
              <a:r>
                <a:rPr lang="de-DE" sz="1400" b="1" dirty="0">
                  <a:solidFill>
                    <a:srgbClr val="FFFFFF"/>
                  </a:solidFill>
                  <a:latin typeface="+mn-lt"/>
                  <a:ea typeface="Arial" panose="020B0604020202020204" pitchFamily="34" charset="-128"/>
                  <a:cs typeface="Arial" panose="020B0604020202020204" pitchFamily="34" charset="-128"/>
                </a:rPr>
                <a:t>Siemens Software</a:t>
              </a:r>
            </a:p>
          </p:txBody>
        </p:sp>
        <p:sp>
          <p:nvSpPr>
            <p:cNvPr id="262" name="Rechteck 261">
              <a:extLst>
                <a:ext uri="{FF2B5EF4-FFF2-40B4-BE49-F238E27FC236}">
                  <a16:creationId xmlns:a16="http://schemas.microsoft.com/office/drawing/2014/main" id="{BD20445A-41F0-47DD-8996-C37D9F321169}"/>
                </a:ext>
              </a:extLst>
            </p:cNvPr>
            <p:cNvSpPr/>
            <p:nvPr/>
          </p:nvSpPr>
          <p:spPr bwMode="auto">
            <a:xfrm>
              <a:off x="3467362" y="3375176"/>
              <a:ext cx="2498305" cy="433753"/>
            </a:xfrm>
            <a:prstGeom prst="rect">
              <a:avLst/>
            </a:prstGeom>
            <a:solidFill>
              <a:srgbClr val="2387AA"/>
            </a:solidFill>
            <a:ln>
              <a:noFill/>
            </a:ln>
            <a:effectLst/>
          </p:spPr>
          <p:txBody>
            <a:bodyPr wrap="square" lIns="0" tIns="0" rIns="0" bIns="0" numCol="1" spcCol="72000" rtlCol="0" anchor="ctr" anchorCtr="1">
              <a:noAutofit/>
            </a:bodyPr>
            <a:lstStyle/>
            <a:p>
              <a:pPr algn="ctr">
                <a:spcBef>
                  <a:spcPct val="0"/>
                </a:spcBef>
                <a:buFont typeface="Arial" charset="0"/>
                <a:buNone/>
              </a:pPr>
              <a:r>
                <a:rPr lang="de-DE" sz="1400" b="1" dirty="0">
                  <a:solidFill>
                    <a:srgbClr val="FFFFFF"/>
                  </a:solidFill>
                  <a:latin typeface="+mn-lt"/>
                  <a:ea typeface="Arial" panose="020B0604020202020204" pitchFamily="34" charset="-128"/>
                  <a:cs typeface="Arial" panose="020B0604020202020204" pitchFamily="34" charset="-128"/>
                </a:rPr>
                <a:t>Siemens Digital Services</a:t>
              </a:r>
            </a:p>
          </p:txBody>
        </p:sp>
        <p:grpSp>
          <p:nvGrpSpPr>
            <p:cNvPr id="4" name="Gruppieren 3">
              <a:extLst>
                <a:ext uri="{FF2B5EF4-FFF2-40B4-BE49-F238E27FC236}">
                  <a16:creationId xmlns:a16="http://schemas.microsoft.com/office/drawing/2014/main" id="{F6A0B137-278A-49C7-971C-1947D2B878FD}"/>
                </a:ext>
              </a:extLst>
            </p:cNvPr>
            <p:cNvGrpSpPr/>
            <p:nvPr/>
          </p:nvGrpSpPr>
          <p:grpSpPr>
            <a:xfrm>
              <a:off x="932261" y="5344127"/>
              <a:ext cx="4883653" cy="366340"/>
              <a:chOff x="799839" y="5411177"/>
              <a:chExt cx="5532383" cy="415004"/>
            </a:xfrm>
          </p:grpSpPr>
          <p:sp>
            <p:nvSpPr>
              <p:cNvPr id="116" name="Rectangle 333">
                <a:extLst>
                  <a:ext uri="{FF2B5EF4-FFF2-40B4-BE49-F238E27FC236}">
                    <a16:creationId xmlns:a16="http://schemas.microsoft.com/office/drawing/2014/main" id="{A5383EF6-FC82-4722-B486-CA728B71EF88}"/>
                  </a:ext>
                </a:extLst>
              </p:cNvPr>
              <p:cNvSpPr>
                <a:spLocks noChangeArrowheads="1"/>
              </p:cNvSpPr>
              <p:nvPr/>
            </p:nvSpPr>
            <p:spPr bwMode="gray">
              <a:xfrm>
                <a:off x="1220181" y="5478544"/>
                <a:ext cx="114206" cy="34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100" dirty="0"/>
              </a:p>
            </p:txBody>
          </p:sp>
          <p:sp>
            <p:nvSpPr>
              <p:cNvPr id="227" name="Freeform 334">
                <a:extLst>
                  <a:ext uri="{FF2B5EF4-FFF2-40B4-BE49-F238E27FC236}">
                    <a16:creationId xmlns:a16="http://schemas.microsoft.com/office/drawing/2014/main" id="{D4CEDBAB-592B-4DFE-9577-E976F937879D}"/>
                  </a:ext>
                </a:extLst>
              </p:cNvPr>
              <p:cNvSpPr>
                <a:spLocks noEditPoints="1"/>
              </p:cNvSpPr>
              <p:nvPr/>
            </p:nvSpPr>
            <p:spPr bwMode="gray">
              <a:xfrm>
                <a:off x="1309647" y="5478247"/>
                <a:ext cx="279450" cy="279449"/>
              </a:xfrm>
              <a:custGeom>
                <a:avLst/>
                <a:gdLst>
                  <a:gd name="T0" fmla="*/ 186 w 338"/>
                  <a:gd name="T1" fmla="*/ 1 h 338"/>
                  <a:gd name="T2" fmla="*/ 170 w 338"/>
                  <a:gd name="T3" fmla="*/ 66 h 338"/>
                  <a:gd name="T4" fmla="*/ 143 w 338"/>
                  <a:gd name="T5" fmla="*/ 23 h 338"/>
                  <a:gd name="T6" fmla="*/ 170 w 338"/>
                  <a:gd name="T7" fmla="*/ 76 h 338"/>
                  <a:gd name="T8" fmla="*/ 170 w 338"/>
                  <a:gd name="T9" fmla="*/ 262 h 338"/>
                  <a:gd name="T10" fmla="*/ 212 w 338"/>
                  <a:gd name="T11" fmla="*/ 169 h 338"/>
                  <a:gd name="T12" fmla="*/ 127 w 338"/>
                  <a:gd name="T13" fmla="*/ 169 h 338"/>
                  <a:gd name="T14" fmla="*/ 212 w 338"/>
                  <a:gd name="T15" fmla="*/ 169 h 338"/>
                  <a:gd name="T16" fmla="*/ 170 w 338"/>
                  <a:gd name="T17" fmla="*/ 222 h 338"/>
                  <a:gd name="T18" fmla="*/ 170 w 338"/>
                  <a:gd name="T19" fmla="*/ 116 h 338"/>
                  <a:gd name="T20" fmla="*/ 99 w 338"/>
                  <a:gd name="T21" fmla="*/ 39 h 338"/>
                  <a:gd name="T22" fmla="*/ 142 w 338"/>
                  <a:gd name="T23" fmla="*/ 70 h 338"/>
                  <a:gd name="T24" fmla="*/ 99 w 338"/>
                  <a:gd name="T25" fmla="*/ 39 h 338"/>
                  <a:gd name="T26" fmla="*/ 84 w 338"/>
                  <a:gd name="T27" fmla="*/ 24 h 338"/>
                  <a:gd name="T28" fmla="*/ 95 w 338"/>
                  <a:gd name="T29" fmla="*/ 98 h 338"/>
                  <a:gd name="T30" fmla="*/ 36 w 338"/>
                  <a:gd name="T31" fmla="*/ 105 h 338"/>
                  <a:gd name="T32" fmla="*/ 89 w 338"/>
                  <a:gd name="T33" fmla="*/ 105 h 338"/>
                  <a:gd name="T34" fmla="*/ 36 w 338"/>
                  <a:gd name="T35" fmla="*/ 105 h 338"/>
                  <a:gd name="T36" fmla="*/ 16 w 338"/>
                  <a:gd name="T37" fmla="*/ 102 h 338"/>
                  <a:gd name="T38" fmla="*/ 68 w 338"/>
                  <a:gd name="T39" fmla="*/ 155 h 338"/>
                  <a:gd name="T40" fmla="*/ 25 w 338"/>
                  <a:gd name="T41" fmla="*/ 196 h 338"/>
                  <a:gd name="T42" fmla="*/ 67 w 338"/>
                  <a:gd name="T43" fmla="*/ 164 h 338"/>
                  <a:gd name="T44" fmla="*/ 69 w 338"/>
                  <a:gd name="T45" fmla="*/ 188 h 338"/>
                  <a:gd name="T46" fmla="*/ 39 w 338"/>
                  <a:gd name="T47" fmla="*/ 240 h 338"/>
                  <a:gd name="T48" fmla="*/ 70 w 338"/>
                  <a:gd name="T49" fmla="*/ 196 h 338"/>
                  <a:gd name="T50" fmla="*/ 39 w 338"/>
                  <a:gd name="T51" fmla="*/ 240 h 338"/>
                  <a:gd name="T52" fmla="*/ 25 w 338"/>
                  <a:gd name="T53" fmla="*/ 254 h 338"/>
                  <a:gd name="T54" fmla="*/ 99 w 338"/>
                  <a:gd name="T55" fmla="*/ 244 h 338"/>
                  <a:gd name="T56" fmla="*/ 106 w 338"/>
                  <a:gd name="T57" fmla="*/ 302 h 338"/>
                  <a:gd name="T58" fmla="*/ 105 w 338"/>
                  <a:gd name="T59" fmla="*/ 249 h 338"/>
                  <a:gd name="T60" fmla="*/ 106 w 338"/>
                  <a:gd name="T61" fmla="*/ 302 h 338"/>
                  <a:gd name="T62" fmla="*/ 103 w 338"/>
                  <a:gd name="T63" fmla="*/ 323 h 338"/>
                  <a:gd name="T64" fmla="*/ 157 w 338"/>
                  <a:gd name="T65" fmla="*/ 271 h 338"/>
                  <a:gd name="T66" fmla="*/ 197 w 338"/>
                  <a:gd name="T67" fmla="*/ 315 h 338"/>
                  <a:gd name="T68" fmla="*/ 165 w 338"/>
                  <a:gd name="T69" fmla="*/ 272 h 338"/>
                  <a:gd name="T70" fmla="*/ 188 w 338"/>
                  <a:gd name="T71" fmla="*/ 271 h 338"/>
                  <a:gd name="T72" fmla="*/ 240 w 338"/>
                  <a:gd name="T73" fmla="*/ 299 h 338"/>
                  <a:gd name="T74" fmla="*/ 197 w 338"/>
                  <a:gd name="T75" fmla="*/ 268 h 338"/>
                  <a:gd name="T76" fmla="*/ 240 w 338"/>
                  <a:gd name="T77" fmla="*/ 299 h 338"/>
                  <a:gd name="T78" fmla="*/ 254 w 338"/>
                  <a:gd name="T79" fmla="*/ 314 h 338"/>
                  <a:gd name="T80" fmla="*/ 245 w 338"/>
                  <a:gd name="T81" fmla="*/ 240 h 338"/>
                  <a:gd name="T82" fmla="*/ 303 w 338"/>
                  <a:gd name="T83" fmla="*/ 233 h 338"/>
                  <a:gd name="T84" fmla="*/ 250 w 338"/>
                  <a:gd name="T85" fmla="*/ 233 h 338"/>
                  <a:gd name="T86" fmla="*/ 303 w 338"/>
                  <a:gd name="T87" fmla="*/ 233 h 338"/>
                  <a:gd name="T88" fmla="*/ 324 w 338"/>
                  <a:gd name="T89" fmla="*/ 235 h 338"/>
                  <a:gd name="T90" fmla="*/ 272 w 338"/>
                  <a:gd name="T91" fmla="*/ 182 h 338"/>
                  <a:gd name="T92" fmla="*/ 315 w 338"/>
                  <a:gd name="T93" fmla="*/ 142 h 338"/>
                  <a:gd name="T94" fmla="*/ 272 w 338"/>
                  <a:gd name="T95" fmla="*/ 173 h 338"/>
                  <a:gd name="T96" fmla="*/ 271 w 338"/>
                  <a:gd name="T97" fmla="*/ 150 h 338"/>
                  <a:gd name="T98" fmla="*/ 299 w 338"/>
                  <a:gd name="T99" fmla="*/ 98 h 338"/>
                  <a:gd name="T100" fmla="*/ 269 w 338"/>
                  <a:gd name="T101" fmla="*/ 142 h 338"/>
                  <a:gd name="T102" fmla="*/ 299 w 338"/>
                  <a:gd name="T103" fmla="*/ 98 h 338"/>
                  <a:gd name="T104" fmla="*/ 314 w 338"/>
                  <a:gd name="T105" fmla="*/ 84 h 338"/>
                  <a:gd name="T106" fmla="*/ 241 w 338"/>
                  <a:gd name="T107" fmla="*/ 94 h 338"/>
                  <a:gd name="T108" fmla="*/ 233 w 338"/>
                  <a:gd name="T109" fmla="*/ 35 h 338"/>
                  <a:gd name="T110" fmla="*/ 234 w 338"/>
                  <a:gd name="T111" fmla="*/ 89 h 338"/>
                  <a:gd name="T112" fmla="*/ 233 w 338"/>
                  <a:gd name="T113" fmla="*/ 35 h 338"/>
                  <a:gd name="T114" fmla="*/ 237 w 338"/>
                  <a:gd name="T115" fmla="*/ 15 h 338"/>
                  <a:gd name="T116" fmla="*/ 183 w 338"/>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338">
                    <a:moveTo>
                      <a:pt x="143" y="23"/>
                    </a:moveTo>
                    <a:cubicBezTo>
                      <a:pt x="153" y="10"/>
                      <a:pt x="172" y="0"/>
                      <a:pt x="186" y="1"/>
                    </a:cubicBezTo>
                    <a:cubicBezTo>
                      <a:pt x="180" y="16"/>
                      <a:pt x="176" y="42"/>
                      <a:pt x="174" y="66"/>
                    </a:cubicBezTo>
                    <a:cubicBezTo>
                      <a:pt x="170" y="66"/>
                      <a:pt x="170" y="66"/>
                      <a:pt x="170" y="66"/>
                    </a:cubicBezTo>
                    <a:cubicBezTo>
                      <a:pt x="163" y="66"/>
                      <a:pt x="157" y="66"/>
                      <a:pt x="151" y="67"/>
                    </a:cubicBezTo>
                    <a:cubicBezTo>
                      <a:pt x="147" y="53"/>
                      <a:pt x="144" y="38"/>
                      <a:pt x="143" y="23"/>
                    </a:cubicBezTo>
                    <a:moveTo>
                      <a:pt x="263" y="169"/>
                    </a:moveTo>
                    <a:cubicBezTo>
                      <a:pt x="263" y="118"/>
                      <a:pt x="221" y="76"/>
                      <a:pt x="170" y="76"/>
                    </a:cubicBezTo>
                    <a:cubicBezTo>
                      <a:pt x="118" y="76"/>
                      <a:pt x="77" y="118"/>
                      <a:pt x="77" y="169"/>
                    </a:cubicBezTo>
                    <a:cubicBezTo>
                      <a:pt x="77" y="220"/>
                      <a:pt x="118" y="262"/>
                      <a:pt x="170" y="262"/>
                    </a:cubicBezTo>
                    <a:cubicBezTo>
                      <a:pt x="221" y="262"/>
                      <a:pt x="263" y="220"/>
                      <a:pt x="263" y="169"/>
                    </a:cubicBezTo>
                    <a:moveTo>
                      <a:pt x="212" y="169"/>
                    </a:moveTo>
                    <a:cubicBezTo>
                      <a:pt x="212" y="146"/>
                      <a:pt x="193" y="127"/>
                      <a:pt x="170" y="127"/>
                    </a:cubicBezTo>
                    <a:cubicBezTo>
                      <a:pt x="147" y="127"/>
                      <a:pt x="127" y="146"/>
                      <a:pt x="127" y="169"/>
                    </a:cubicBezTo>
                    <a:cubicBezTo>
                      <a:pt x="127" y="192"/>
                      <a:pt x="147" y="211"/>
                      <a:pt x="170" y="211"/>
                    </a:cubicBezTo>
                    <a:cubicBezTo>
                      <a:pt x="193" y="211"/>
                      <a:pt x="212" y="192"/>
                      <a:pt x="212" y="169"/>
                    </a:cubicBezTo>
                    <a:moveTo>
                      <a:pt x="222" y="169"/>
                    </a:moveTo>
                    <a:cubicBezTo>
                      <a:pt x="222" y="198"/>
                      <a:pt x="199" y="222"/>
                      <a:pt x="170" y="222"/>
                    </a:cubicBezTo>
                    <a:cubicBezTo>
                      <a:pt x="141" y="222"/>
                      <a:pt x="118" y="198"/>
                      <a:pt x="118" y="169"/>
                    </a:cubicBezTo>
                    <a:cubicBezTo>
                      <a:pt x="118" y="140"/>
                      <a:pt x="141" y="116"/>
                      <a:pt x="170" y="116"/>
                    </a:cubicBezTo>
                    <a:cubicBezTo>
                      <a:pt x="199" y="116"/>
                      <a:pt x="222" y="140"/>
                      <a:pt x="222" y="169"/>
                    </a:cubicBezTo>
                    <a:moveTo>
                      <a:pt x="99" y="39"/>
                    </a:moveTo>
                    <a:cubicBezTo>
                      <a:pt x="105" y="22"/>
                      <a:pt x="119" y="7"/>
                      <a:pt x="133" y="4"/>
                    </a:cubicBezTo>
                    <a:cubicBezTo>
                      <a:pt x="132" y="21"/>
                      <a:pt x="136" y="46"/>
                      <a:pt x="142" y="70"/>
                    </a:cubicBezTo>
                    <a:cubicBezTo>
                      <a:pt x="135" y="71"/>
                      <a:pt x="127" y="75"/>
                      <a:pt x="120" y="78"/>
                    </a:cubicBezTo>
                    <a:cubicBezTo>
                      <a:pt x="113" y="66"/>
                      <a:pt x="105" y="52"/>
                      <a:pt x="99" y="39"/>
                    </a:cubicBezTo>
                    <a:moveTo>
                      <a:pt x="62" y="66"/>
                    </a:moveTo>
                    <a:cubicBezTo>
                      <a:pt x="64" y="49"/>
                      <a:pt x="72" y="31"/>
                      <a:pt x="84" y="24"/>
                    </a:cubicBezTo>
                    <a:cubicBezTo>
                      <a:pt x="88" y="40"/>
                      <a:pt x="100" y="62"/>
                      <a:pt x="113" y="83"/>
                    </a:cubicBezTo>
                    <a:cubicBezTo>
                      <a:pt x="106" y="87"/>
                      <a:pt x="100" y="93"/>
                      <a:pt x="95" y="98"/>
                    </a:cubicBezTo>
                    <a:cubicBezTo>
                      <a:pt x="83" y="88"/>
                      <a:pt x="72" y="78"/>
                      <a:pt x="62" y="66"/>
                    </a:cubicBezTo>
                    <a:moveTo>
                      <a:pt x="36" y="105"/>
                    </a:moveTo>
                    <a:cubicBezTo>
                      <a:pt x="32" y="89"/>
                      <a:pt x="34" y="67"/>
                      <a:pt x="44" y="57"/>
                    </a:cubicBezTo>
                    <a:cubicBezTo>
                      <a:pt x="52" y="71"/>
                      <a:pt x="71" y="89"/>
                      <a:pt x="89" y="105"/>
                    </a:cubicBezTo>
                    <a:cubicBezTo>
                      <a:pt x="84" y="111"/>
                      <a:pt x="80" y="117"/>
                      <a:pt x="77" y="124"/>
                    </a:cubicBezTo>
                    <a:cubicBezTo>
                      <a:pt x="62" y="119"/>
                      <a:pt x="48" y="112"/>
                      <a:pt x="36" y="105"/>
                    </a:cubicBezTo>
                    <a:moveTo>
                      <a:pt x="23" y="150"/>
                    </a:moveTo>
                    <a:cubicBezTo>
                      <a:pt x="14" y="135"/>
                      <a:pt x="9" y="115"/>
                      <a:pt x="16" y="102"/>
                    </a:cubicBezTo>
                    <a:cubicBezTo>
                      <a:pt x="28" y="112"/>
                      <a:pt x="51" y="124"/>
                      <a:pt x="74" y="133"/>
                    </a:cubicBezTo>
                    <a:cubicBezTo>
                      <a:pt x="70" y="140"/>
                      <a:pt x="69" y="147"/>
                      <a:pt x="68" y="155"/>
                    </a:cubicBezTo>
                    <a:cubicBezTo>
                      <a:pt x="52" y="155"/>
                      <a:pt x="37" y="153"/>
                      <a:pt x="23" y="150"/>
                    </a:cubicBezTo>
                    <a:moveTo>
                      <a:pt x="25" y="196"/>
                    </a:moveTo>
                    <a:cubicBezTo>
                      <a:pt x="11" y="185"/>
                      <a:pt x="0" y="167"/>
                      <a:pt x="3" y="153"/>
                    </a:cubicBezTo>
                    <a:cubicBezTo>
                      <a:pt x="17" y="159"/>
                      <a:pt x="43" y="162"/>
                      <a:pt x="67" y="164"/>
                    </a:cubicBezTo>
                    <a:cubicBezTo>
                      <a:pt x="67" y="169"/>
                      <a:pt x="67" y="169"/>
                      <a:pt x="67" y="169"/>
                    </a:cubicBezTo>
                    <a:cubicBezTo>
                      <a:pt x="67" y="175"/>
                      <a:pt x="67" y="182"/>
                      <a:pt x="69" y="188"/>
                    </a:cubicBezTo>
                    <a:cubicBezTo>
                      <a:pt x="54" y="191"/>
                      <a:pt x="39" y="195"/>
                      <a:pt x="25" y="196"/>
                    </a:cubicBezTo>
                    <a:moveTo>
                      <a:pt x="39" y="240"/>
                    </a:moveTo>
                    <a:cubicBezTo>
                      <a:pt x="24" y="233"/>
                      <a:pt x="8" y="219"/>
                      <a:pt x="6" y="205"/>
                    </a:cubicBezTo>
                    <a:cubicBezTo>
                      <a:pt x="21" y="206"/>
                      <a:pt x="47" y="202"/>
                      <a:pt x="70" y="196"/>
                    </a:cubicBezTo>
                    <a:cubicBezTo>
                      <a:pt x="73" y="204"/>
                      <a:pt x="75" y="212"/>
                      <a:pt x="79" y="218"/>
                    </a:cubicBezTo>
                    <a:cubicBezTo>
                      <a:pt x="66" y="227"/>
                      <a:pt x="53" y="234"/>
                      <a:pt x="39" y="240"/>
                    </a:cubicBezTo>
                    <a:moveTo>
                      <a:pt x="68" y="276"/>
                    </a:moveTo>
                    <a:cubicBezTo>
                      <a:pt x="51" y="276"/>
                      <a:pt x="31" y="267"/>
                      <a:pt x="25" y="254"/>
                    </a:cubicBezTo>
                    <a:cubicBezTo>
                      <a:pt x="40" y="250"/>
                      <a:pt x="63" y="238"/>
                      <a:pt x="83" y="226"/>
                    </a:cubicBezTo>
                    <a:cubicBezTo>
                      <a:pt x="88" y="232"/>
                      <a:pt x="93" y="239"/>
                      <a:pt x="99" y="244"/>
                    </a:cubicBezTo>
                    <a:cubicBezTo>
                      <a:pt x="89" y="255"/>
                      <a:pt x="79" y="267"/>
                      <a:pt x="68" y="276"/>
                    </a:cubicBezTo>
                    <a:moveTo>
                      <a:pt x="106" y="302"/>
                    </a:moveTo>
                    <a:cubicBezTo>
                      <a:pt x="89" y="307"/>
                      <a:pt x="69" y="305"/>
                      <a:pt x="59" y="295"/>
                    </a:cubicBezTo>
                    <a:cubicBezTo>
                      <a:pt x="72" y="286"/>
                      <a:pt x="90" y="268"/>
                      <a:pt x="105" y="249"/>
                    </a:cubicBezTo>
                    <a:cubicBezTo>
                      <a:pt x="112" y="254"/>
                      <a:pt x="118" y="258"/>
                      <a:pt x="126" y="262"/>
                    </a:cubicBezTo>
                    <a:cubicBezTo>
                      <a:pt x="120" y="276"/>
                      <a:pt x="114" y="290"/>
                      <a:pt x="106" y="302"/>
                    </a:cubicBezTo>
                    <a:moveTo>
                      <a:pt x="150" y="316"/>
                    </a:moveTo>
                    <a:cubicBezTo>
                      <a:pt x="136" y="325"/>
                      <a:pt x="115" y="329"/>
                      <a:pt x="103" y="323"/>
                    </a:cubicBezTo>
                    <a:cubicBezTo>
                      <a:pt x="113" y="311"/>
                      <a:pt x="124" y="288"/>
                      <a:pt x="134" y="266"/>
                    </a:cubicBezTo>
                    <a:cubicBezTo>
                      <a:pt x="140" y="268"/>
                      <a:pt x="149" y="270"/>
                      <a:pt x="157" y="271"/>
                    </a:cubicBezTo>
                    <a:cubicBezTo>
                      <a:pt x="155" y="286"/>
                      <a:pt x="153" y="302"/>
                      <a:pt x="150" y="316"/>
                    </a:cubicBezTo>
                    <a:moveTo>
                      <a:pt x="197" y="315"/>
                    </a:moveTo>
                    <a:cubicBezTo>
                      <a:pt x="185" y="328"/>
                      <a:pt x="167" y="338"/>
                      <a:pt x="153" y="336"/>
                    </a:cubicBezTo>
                    <a:cubicBezTo>
                      <a:pt x="159" y="322"/>
                      <a:pt x="163" y="296"/>
                      <a:pt x="165" y="272"/>
                    </a:cubicBezTo>
                    <a:cubicBezTo>
                      <a:pt x="170" y="272"/>
                      <a:pt x="170" y="272"/>
                      <a:pt x="170" y="272"/>
                    </a:cubicBezTo>
                    <a:cubicBezTo>
                      <a:pt x="176" y="272"/>
                      <a:pt x="183" y="271"/>
                      <a:pt x="188" y="271"/>
                    </a:cubicBezTo>
                    <a:cubicBezTo>
                      <a:pt x="193" y="285"/>
                      <a:pt x="195" y="300"/>
                      <a:pt x="197" y="315"/>
                    </a:cubicBezTo>
                    <a:moveTo>
                      <a:pt x="240" y="299"/>
                    </a:moveTo>
                    <a:cubicBezTo>
                      <a:pt x="234" y="316"/>
                      <a:pt x="220" y="331"/>
                      <a:pt x="206" y="333"/>
                    </a:cubicBezTo>
                    <a:cubicBezTo>
                      <a:pt x="207" y="317"/>
                      <a:pt x="202" y="292"/>
                      <a:pt x="197" y="268"/>
                    </a:cubicBezTo>
                    <a:cubicBezTo>
                      <a:pt x="205" y="267"/>
                      <a:pt x="212" y="263"/>
                      <a:pt x="219" y="259"/>
                    </a:cubicBezTo>
                    <a:cubicBezTo>
                      <a:pt x="227" y="272"/>
                      <a:pt x="234" y="286"/>
                      <a:pt x="240" y="299"/>
                    </a:cubicBezTo>
                    <a:moveTo>
                      <a:pt x="276" y="271"/>
                    </a:moveTo>
                    <a:cubicBezTo>
                      <a:pt x="276" y="289"/>
                      <a:pt x="268" y="307"/>
                      <a:pt x="254" y="314"/>
                    </a:cubicBezTo>
                    <a:cubicBezTo>
                      <a:pt x="251" y="298"/>
                      <a:pt x="239" y="276"/>
                      <a:pt x="227" y="255"/>
                    </a:cubicBezTo>
                    <a:cubicBezTo>
                      <a:pt x="233" y="250"/>
                      <a:pt x="239" y="245"/>
                      <a:pt x="245" y="240"/>
                    </a:cubicBezTo>
                    <a:cubicBezTo>
                      <a:pt x="256" y="249"/>
                      <a:pt x="268" y="260"/>
                      <a:pt x="276" y="271"/>
                    </a:cubicBezTo>
                    <a:moveTo>
                      <a:pt x="303" y="233"/>
                    </a:moveTo>
                    <a:cubicBezTo>
                      <a:pt x="307" y="249"/>
                      <a:pt x="305" y="271"/>
                      <a:pt x="295" y="280"/>
                    </a:cubicBezTo>
                    <a:cubicBezTo>
                      <a:pt x="287" y="267"/>
                      <a:pt x="268" y="249"/>
                      <a:pt x="250" y="233"/>
                    </a:cubicBezTo>
                    <a:cubicBezTo>
                      <a:pt x="255" y="227"/>
                      <a:pt x="259" y="220"/>
                      <a:pt x="263" y="213"/>
                    </a:cubicBezTo>
                    <a:cubicBezTo>
                      <a:pt x="276" y="219"/>
                      <a:pt x="290" y="225"/>
                      <a:pt x="303" y="233"/>
                    </a:cubicBezTo>
                    <a:moveTo>
                      <a:pt x="316" y="188"/>
                    </a:moveTo>
                    <a:cubicBezTo>
                      <a:pt x="325" y="203"/>
                      <a:pt x="330" y="223"/>
                      <a:pt x="324" y="235"/>
                    </a:cubicBezTo>
                    <a:cubicBezTo>
                      <a:pt x="311" y="226"/>
                      <a:pt x="289" y="214"/>
                      <a:pt x="266" y="205"/>
                    </a:cubicBezTo>
                    <a:cubicBezTo>
                      <a:pt x="269" y="198"/>
                      <a:pt x="271" y="190"/>
                      <a:pt x="272" y="182"/>
                    </a:cubicBezTo>
                    <a:cubicBezTo>
                      <a:pt x="287" y="183"/>
                      <a:pt x="302" y="185"/>
                      <a:pt x="316" y="188"/>
                    </a:cubicBezTo>
                    <a:moveTo>
                      <a:pt x="315" y="142"/>
                    </a:moveTo>
                    <a:cubicBezTo>
                      <a:pt x="329" y="153"/>
                      <a:pt x="338" y="171"/>
                      <a:pt x="337" y="185"/>
                    </a:cubicBezTo>
                    <a:cubicBezTo>
                      <a:pt x="322" y="179"/>
                      <a:pt x="297" y="175"/>
                      <a:pt x="272" y="173"/>
                    </a:cubicBezTo>
                    <a:cubicBezTo>
                      <a:pt x="272" y="169"/>
                      <a:pt x="272" y="169"/>
                      <a:pt x="272" y="169"/>
                    </a:cubicBezTo>
                    <a:cubicBezTo>
                      <a:pt x="272" y="162"/>
                      <a:pt x="272" y="156"/>
                      <a:pt x="271" y="150"/>
                    </a:cubicBezTo>
                    <a:cubicBezTo>
                      <a:pt x="285" y="147"/>
                      <a:pt x="301" y="143"/>
                      <a:pt x="315" y="142"/>
                    </a:cubicBezTo>
                    <a:moveTo>
                      <a:pt x="299" y="98"/>
                    </a:moveTo>
                    <a:cubicBezTo>
                      <a:pt x="316" y="105"/>
                      <a:pt x="331" y="119"/>
                      <a:pt x="333" y="133"/>
                    </a:cubicBezTo>
                    <a:cubicBezTo>
                      <a:pt x="318" y="132"/>
                      <a:pt x="292" y="136"/>
                      <a:pt x="269" y="142"/>
                    </a:cubicBezTo>
                    <a:cubicBezTo>
                      <a:pt x="267" y="133"/>
                      <a:pt x="263" y="126"/>
                      <a:pt x="260" y="120"/>
                    </a:cubicBezTo>
                    <a:cubicBezTo>
                      <a:pt x="273" y="111"/>
                      <a:pt x="286" y="104"/>
                      <a:pt x="299" y="98"/>
                    </a:cubicBezTo>
                    <a:moveTo>
                      <a:pt x="272" y="62"/>
                    </a:moveTo>
                    <a:cubicBezTo>
                      <a:pt x="289" y="62"/>
                      <a:pt x="307" y="71"/>
                      <a:pt x="314" y="84"/>
                    </a:cubicBezTo>
                    <a:cubicBezTo>
                      <a:pt x="299" y="88"/>
                      <a:pt x="276" y="99"/>
                      <a:pt x="255" y="112"/>
                    </a:cubicBezTo>
                    <a:cubicBezTo>
                      <a:pt x="251" y="106"/>
                      <a:pt x="246" y="99"/>
                      <a:pt x="241" y="94"/>
                    </a:cubicBezTo>
                    <a:cubicBezTo>
                      <a:pt x="250" y="82"/>
                      <a:pt x="260" y="71"/>
                      <a:pt x="272" y="62"/>
                    </a:cubicBezTo>
                    <a:moveTo>
                      <a:pt x="233" y="35"/>
                    </a:moveTo>
                    <a:cubicBezTo>
                      <a:pt x="250" y="31"/>
                      <a:pt x="271" y="33"/>
                      <a:pt x="281" y="43"/>
                    </a:cubicBezTo>
                    <a:cubicBezTo>
                      <a:pt x="268" y="51"/>
                      <a:pt x="250" y="70"/>
                      <a:pt x="234" y="89"/>
                    </a:cubicBezTo>
                    <a:cubicBezTo>
                      <a:pt x="228" y="84"/>
                      <a:pt x="221" y="79"/>
                      <a:pt x="214" y="75"/>
                    </a:cubicBezTo>
                    <a:cubicBezTo>
                      <a:pt x="219" y="62"/>
                      <a:pt x="226" y="48"/>
                      <a:pt x="233" y="35"/>
                    </a:cubicBezTo>
                    <a:moveTo>
                      <a:pt x="189" y="22"/>
                    </a:moveTo>
                    <a:cubicBezTo>
                      <a:pt x="204" y="13"/>
                      <a:pt x="224" y="9"/>
                      <a:pt x="237" y="15"/>
                    </a:cubicBezTo>
                    <a:cubicBezTo>
                      <a:pt x="227" y="26"/>
                      <a:pt x="215" y="50"/>
                      <a:pt x="206" y="72"/>
                    </a:cubicBezTo>
                    <a:cubicBezTo>
                      <a:pt x="198" y="70"/>
                      <a:pt x="191" y="67"/>
                      <a:pt x="183" y="66"/>
                    </a:cubicBezTo>
                    <a:cubicBezTo>
                      <a:pt x="184" y="51"/>
                      <a:pt x="186" y="36"/>
                      <a:pt x="189" y="22"/>
                    </a:cubicBezTo>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28" name="Freeform 342">
                <a:extLst>
                  <a:ext uri="{FF2B5EF4-FFF2-40B4-BE49-F238E27FC236}">
                    <a16:creationId xmlns:a16="http://schemas.microsoft.com/office/drawing/2014/main" id="{3B0890A7-EE06-4E0C-AF41-BE6FB37D89F0}"/>
                  </a:ext>
                </a:extLst>
              </p:cNvPr>
              <p:cNvSpPr>
                <a:spLocks noEditPoints="1"/>
              </p:cNvSpPr>
              <p:nvPr/>
            </p:nvSpPr>
            <p:spPr bwMode="gray">
              <a:xfrm>
                <a:off x="1863213" y="5411177"/>
                <a:ext cx="279450" cy="413591"/>
              </a:xfrm>
              <a:custGeom>
                <a:avLst/>
                <a:gdLst>
                  <a:gd name="T0" fmla="*/ 123 w 323"/>
                  <a:gd name="T1" fmla="*/ 200 h 456"/>
                  <a:gd name="T2" fmla="*/ 108 w 323"/>
                  <a:gd name="T3" fmla="*/ 186 h 456"/>
                  <a:gd name="T4" fmla="*/ 123 w 323"/>
                  <a:gd name="T5" fmla="*/ 171 h 456"/>
                  <a:gd name="T6" fmla="*/ 137 w 323"/>
                  <a:gd name="T7" fmla="*/ 186 h 456"/>
                  <a:gd name="T8" fmla="*/ 123 w 323"/>
                  <a:gd name="T9" fmla="*/ 200 h 456"/>
                  <a:gd name="T10" fmla="*/ 143 w 323"/>
                  <a:gd name="T11" fmla="*/ 198 h 456"/>
                  <a:gd name="T12" fmla="*/ 323 w 323"/>
                  <a:gd name="T13" fmla="*/ 212 h 456"/>
                  <a:gd name="T14" fmla="*/ 309 w 323"/>
                  <a:gd name="T15" fmla="*/ 194 h 456"/>
                  <a:gd name="T16" fmla="*/ 172 w 323"/>
                  <a:gd name="T17" fmla="*/ 154 h 456"/>
                  <a:gd name="T18" fmla="*/ 139 w 323"/>
                  <a:gd name="T19" fmla="*/ 168 h 456"/>
                  <a:gd name="T20" fmla="*/ 122 w 323"/>
                  <a:gd name="T21" fmla="*/ 162 h 456"/>
                  <a:gd name="T22" fmla="*/ 45 w 323"/>
                  <a:gd name="T23" fmla="*/ 0 h 456"/>
                  <a:gd name="T24" fmla="*/ 36 w 323"/>
                  <a:gd name="T25" fmla="*/ 21 h 456"/>
                  <a:gd name="T26" fmla="*/ 70 w 323"/>
                  <a:gd name="T27" fmla="*/ 159 h 456"/>
                  <a:gd name="T28" fmla="*/ 99 w 323"/>
                  <a:gd name="T29" fmla="*/ 181 h 456"/>
                  <a:gd name="T30" fmla="*/ 98 w 323"/>
                  <a:gd name="T31" fmla="*/ 186 h 456"/>
                  <a:gd name="T32" fmla="*/ 102 w 323"/>
                  <a:gd name="T33" fmla="*/ 199 h 456"/>
                  <a:gd name="T34" fmla="*/ 0 w 323"/>
                  <a:gd name="T35" fmla="*/ 347 h 456"/>
                  <a:gd name="T36" fmla="*/ 23 w 323"/>
                  <a:gd name="T37" fmla="*/ 344 h 456"/>
                  <a:gd name="T38" fmla="*/ 107 w 323"/>
                  <a:gd name="T39" fmla="*/ 263 h 456"/>
                  <a:gd name="T40" fmla="*/ 99 w 323"/>
                  <a:gd name="T41" fmla="*/ 456 h 456"/>
                  <a:gd name="T42" fmla="*/ 146 w 323"/>
                  <a:gd name="T43" fmla="*/ 456 h 456"/>
                  <a:gd name="T44" fmla="*/ 135 w 323"/>
                  <a:gd name="T45" fmla="*/ 206 h 456"/>
                  <a:gd name="T46" fmla="*/ 143 w 323"/>
                  <a:gd name="T47" fmla="*/ 19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456">
                    <a:moveTo>
                      <a:pt x="123" y="200"/>
                    </a:moveTo>
                    <a:cubicBezTo>
                      <a:pt x="114" y="200"/>
                      <a:pt x="108" y="194"/>
                      <a:pt x="108" y="186"/>
                    </a:cubicBezTo>
                    <a:cubicBezTo>
                      <a:pt x="108" y="178"/>
                      <a:pt x="114" y="171"/>
                      <a:pt x="123" y="171"/>
                    </a:cubicBezTo>
                    <a:cubicBezTo>
                      <a:pt x="131" y="171"/>
                      <a:pt x="137" y="178"/>
                      <a:pt x="137" y="186"/>
                    </a:cubicBezTo>
                    <a:cubicBezTo>
                      <a:pt x="137" y="194"/>
                      <a:pt x="131" y="200"/>
                      <a:pt x="123" y="200"/>
                    </a:cubicBezTo>
                    <a:moveTo>
                      <a:pt x="143" y="198"/>
                    </a:moveTo>
                    <a:cubicBezTo>
                      <a:pt x="323" y="212"/>
                      <a:pt x="323" y="212"/>
                      <a:pt x="323" y="212"/>
                    </a:cubicBezTo>
                    <a:cubicBezTo>
                      <a:pt x="309" y="194"/>
                      <a:pt x="309" y="194"/>
                      <a:pt x="309" y="194"/>
                    </a:cubicBezTo>
                    <a:cubicBezTo>
                      <a:pt x="172" y="154"/>
                      <a:pt x="172" y="154"/>
                      <a:pt x="172" y="154"/>
                    </a:cubicBezTo>
                    <a:cubicBezTo>
                      <a:pt x="139" y="168"/>
                      <a:pt x="139" y="168"/>
                      <a:pt x="139" y="168"/>
                    </a:cubicBezTo>
                    <a:cubicBezTo>
                      <a:pt x="134" y="164"/>
                      <a:pt x="128" y="162"/>
                      <a:pt x="122" y="162"/>
                    </a:cubicBezTo>
                    <a:cubicBezTo>
                      <a:pt x="45" y="0"/>
                      <a:pt x="45" y="0"/>
                      <a:pt x="45" y="0"/>
                    </a:cubicBezTo>
                    <a:cubicBezTo>
                      <a:pt x="36" y="21"/>
                      <a:pt x="36" y="21"/>
                      <a:pt x="36" y="21"/>
                    </a:cubicBezTo>
                    <a:cubicBezTo>
                      <a:pt x="70" y="159"/>
                      <a:pt x="70" y="159"/>
                      <a:pt x="70" y="159"/>
                    </a:cubicBezTo>
                    <a:cubicBezTo>
                      <a:pt x="99" y="181"/>
                      <a:pt x="99" y="181"/>
                      <a:pt x="99" y="181"/>
                    </a:cubicBezTo>
                    <a:cubicBezTo>
                      <a:pt x="98" y="183"/>
                      <a:pt x="98" y="185"/>
                      <a:pt x="98" y="186"/>
                    </a:cubicBezTo>
                    <a:cubicBezTo>
                      <a:pt x="98" y="191"/>
                      <a:pt x="99" y="195"/>
                      <a:pt x="102" y="199"/>
                    </a:cubicBezTo>
                    <a:cubicBezTo>
                      <a:pt x="0" y="347"/>
                      <a:pt x="0" y="347"/>
                      <a:pt x="0" y="347"/>
                    </a:cubicBezTo>
                    <a:cubicBezTo>
                      <a:pt x="23" y="344"/>
                      <a:pt x="23" y="344"/>
                      <a:pt x="23" y="344"/>
                    </a:cubicBezTo>
                    <a:cubicBezTo>
                      <a:pt x="107" y="263"/>
                      <a:pt x="107" y="263"/>
                      <a:pt x="107" y="263"/>
                    </a:cubicBezTo>
                    <a:cubicBezTo>
                      <a:pt x="99" y="456"/>
                      <a:pt x="99" y="456"/>
                      <a:pt x="99" y="456"/>
                    </a:cubicBezTo>
                    <a:cubicBezTo>
                      <a:pt x="146" y="456"/>
                      <a:pt x="146" y="456"/>
                      <a:pt x="146" y="456"/>
                    </a:cubicBezTo>
                    <a:cubicBezTo>
                      <a:pt x="135" y="206"/>
                      <a:pt x="135" y="206"/>
                      <a:pt x="135" y="206"/>
                    </a:cubicBezTo>
                    <a:cubicBezTo>
                      <a:pt x="139" y="205"/>
                      <a:pt x="142" y="202"/>
                      <a:pt x="143" y="198"/>
                    </a:cubicBezTo>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grpSp>
            <p:nvGrpSpPr>
              <p:cNvPr id="229" name="Gruppieren 81">
                <a:extLst>
                  <a:ext uri="{FF2B5EF4-FFF2-40B4-BE49-F238E27FC236}">
                    <a16:creationId xmlns:a16="http://schemas.microsoft.com/office/drawing/2014/main" id="{517311C2-824E-489F-BB92-8427743D1EC2}"/>
                  </a:ext>
                </a:extLst>
              </p:cNvPr>
              <p:cNvGrpSpPr/>
              <p:nvPr/>
            </p:nvGrpSpPr>
            <p:grpSpPr>
              <a:xfrm>
                <a:off x="3238635" y="5445337"/>
                <a:ext cx="304217" cy="345271"/>
                <a:chOff x="5946844" y="5279822"/>
                <a:chExt cx="429701" cy="414717"/>
              </a:xfrm>
            </p:grpSpPr>
            <p:sp>
              <p:nvSpPr>
                <p:cNvPr id="246" name="AutoShape 358">
                  <a:extLst>
                    <a:ext uri="{FF2B5EF4-FFF2-40B4-BE49-F238E27FC236}">
                      <a16:creationId xmlns:a16="http://schemas.microsoft.com/office/drawing/2014/main" id="{1A407126-24F5-4EC3-8721-7F3440D0DFE5}"/>
                    </a:ext>
                  </a:extLst>
                </p:cNvPr>
                <p:cNvSpPr>
                  <a:spLocks noChangeAspect="1" noChangeArrowheads="1" noTextEdit="1"/>
                </p:cNvSpPr>
                <p:nvPr/>
              </p:nvSpPr>
              <p:spPr bwMode="gray">
                <a:xfrm>
                  <a:off x="5946844" y="5279822"/>
                  <a:ext cx="428631" cy="41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47" name="Rectangle 361">
                  <a:extLst>
                    <a:ext uri="{FF2B5EF4-FFF2-40B4-BE49-F238E27FC236}">
                      <a16:creationId xmlns:a16="http://schemas.microsoft.com/office/drawing/2014/main" id="{515390AC-FC4D-4F01-9360-7A785DCDCAA8}"/>
                    </a:ext>
                  </a:extLst>
                </p:cNvPr>
                <p:cNvSpPr>
                  <a:spLocks noChangeArrowheads="1"/>
                </p:cNvSpPr>
                <p:nvPr/>
              </p:nvSpPr>
              <p:spPr bwMode="gray">
                <a:xfrm>
                  <a:off x="5946844" y="5279822"/>
                  <a:ext cx="429701" cy="414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48" name="Freeform 362">
                  <a:extLst>
                    <a:ext uri="{FF2B5EF4-FFF2-40B4-BE49-F238E27FC236}">
                      <a16:creationId xmlns:a16="http://schemas.microsoft.com/office/drawing/2014/main" id="{D86027D1-0F39-4B65-952E-4320D115AB0A}"/>
                    </a:ext>
                  </a:extLst>
                </p:cNvPr>
                <p:cNvSpPr>
                  <a:spLocks/>
                </p:cNvSpPr>
                <p:nvPr/>
              </p:nvSpPr>
              <p:spPr bwMode="gray">
                <a:xfrm>
                  <a:off x="5959687" y="5280892"/>
                  <a:ext cx="179265" cy="402409"/>
                </a:xfrm>
                <a:custGeom>
                  <a:avLst/>
                  <a:gdLst>
                    <a:gd name="T0" fmla="*/ 0 w 335"/>
                    <a:gd name="T1" fmla="*/ 241 h 752"/>
                    <a:gd name="T2" fmla="*/ 0 w 335"/>
                    <a:gd name="T3" fmla="*/ 752 h 752"/>
                    <a:gd name="T4" fmla="*/ 335 w 335"/>
                    <a:gd name="T5" fmla="*/ 752 h 752"/>
                    <a:gd name="T6" fmla="*/ 335 w 335"/>
                    <a:gd name="T7" fmla="*/ 0 h 752"/>
                    <a:gd name="T8" fmla="*/ 0 w 335"/>
                    <a:gd name="T9" fmla="*/ 241 h 752"/>
                  </a:gdLst>
                  <a:ahLst/>
                  <a:cxnLst>
                    <a:cxn ang="0">
                      <a:pos x="T0" y="T1"/>
                    </a:cxn>
                    <a:cxn ang="0">
                      <a:pos x="T2" y="T3"/>
                    </a:cxn>
                    <a:cxn ang="0">
                      <a:pos x="T4" y="T5"/>
                    </a:cxn>
                    <a:cxn ang="0">
                      <a:pos x="T6" y="T7"/>
                    </a:cxn>
                    <a:cxn ang="0">
                      <a:pos x="T8" y="T9"/>
                    </a:cxn>
                  </a:cxnLst>
                  <a:rect l="0" t="0" r="r" b="b"/>
                  <a:pathLst>
                    <a:path w="335" h="752">
                      <a:moveTo>
                        <a:pt x="0" y="241"/>
                      </a:moveTo>
                      <a:lnTo>
                        <a:pt x="0" y="752"/>
                      </a:lnTo>
                      <a:lnTo>
                        <a:pt x="335" y="752"/>
                      </a:lnTo>
                      <a:lnTo>
                        <a:pt x="335" y="0"/>
                      </a:lnTo>
                      <a:lnTo>
                        <a:pt x="0" y="241"/>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49" name="Rectangle 363">
                  <a:extLst>
                    <a:ext uri="{FF2B5EF4-FFF2-40B4-BE49-F238E27FC236}">
                      <a16:creationId xmlns:a16="http://schemas.microsoft.com/office/drawing/2014/main" id="{7F30140D-718C-4DD4-AF2C-2EBBC28B1D7F}"/>
                    </a:ext>
                  </a:extLst>
                </p:cNvPr>
                <p:cNvSpPr>
                  <a:spLocks noChangeArrowheads="1"/>
                </p:cNvSpPr>
                <p:nvPr/>
              </p:nvSpPr>
              <p:spPr bwMode="gray">
                <a:xfrm>
                  <a:off x="6065641" y="5460692"/>
                  <a:ext cx="49231" cy="5083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0" name="Rectangle 364">
                  <a:extLst>
                    <a:ext uri="{FF2B5EF4-FFF2-40B4-BE49-F238E27FC236}">
                      <a16:creationId xmlns:a16="http://schemas.microsoft.com/office/drawing/2014/main" id="{D7B327C2-7974-47F5-8E25-A6B3D9D5CA73}"/>
                    </a:ext>
                  </a:extLst>
                </p:cNvPr>
                <p:cNvSpPr>
                  <a:spLocks noChangeArrowheads="1"/>
                </p:cNvSpPr>
                <p:nvPr/>
              </p:nvSpPr>
              <p:spPr bwMode="gray">
                <a:xfrm>
                  <a:off x="6065641" y="5547916"/>
                  <a:ext cx="49231" cy="492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1" name="Rectangle 365">
                  <a:extLst>
                    <a:ext uri="{FF2B5EF4-FFF2-40B4-BE49-F238E27FC236}">
                      <a16:creationId xmlns:a16="http://schemas.microsoft.com/office/drawing/2014/main" id="{939BD5CD-8FB2-45A6-8B0F-2A892C8B1168}"/>
                    </a:ext>
                  </a:extLst>
                </p:cNvPr>
                <p:cNvSpPr>
                  <a:spLocks noChangeArrowheads="1"/>
                </p:cNvSpPr>
                <p:nvPr/>
              </p:nvSpPr>
              <p:spPr bwMode="gray">
                <a:xfrm>
                  <a:off x="6062965" y="5372398"/>
                  <a:ext cx="51907" cy="492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2" name="Rectangle 366">
                  <a:extLst>
                    <a:ext uri="{FF2B5EF4-FFF2-40B4-BE49-F238E27FC236}">
                      <a16:creationId xmlns:a16="http://schemas.microsoft.com/office/drawing/2014/main" id="{4BABEAE6-E72E-4C72-94F3-C841EA2D044C}"/>
                    </a:ext>
                  </a:extLst>
                </p:cNvPr>
                <p:cNvSpPr>
                  <a:spLocks noChangeArrowheads="1"/>
                </p:cNvSpPr>
                <p:nvPr/>
              </p:nvSpPr>
              <p:spPr bwMode="gray">
                <a:xfrm>
                  <a:off x="6175875" y="5418953"/>
                  <a:ext cx="189432" cy="264349"/>
                </a:xfrm>
                <a:prstGeom prst="rect">
                  <a:avLst/>
                </a:prstGeom>
                <a:solidFill>
                  <a:srgbClr val="7A7A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3" name="Rectangle 367">
                  <a:extLst>
                    <a:ext uri="{FF2B5EF4-FFF2-40B4-BE49-F238E27FC236}">
                      <a16:creationId xmlns:a16="http://schemas.microsoft.com/office/drawing/2014/main" id="{57310059-DF2F-497C-96B8-21981A771015}"/>
                    </a:ext>
                  </a:extLst>
                </p:cNvPr>
                <p:cNvSpPr>
                  <a:spLocks noChangeArrowheads="1"/>
                </p:cNvSpPr>
                <p:nvPr/>
              </p:nvSpPr>
              <p:spPr bwMode="gray">
                <a:xfrm>
                  <a:off x="6209588" y="5459622"/>
                  <a:ext cx="49766" cy="5190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4" name="Rectangle 368">
                  <a:extLst>
                    <a:ext uri="{FF2B5EF4-FFF2-40B4-BE49-F238E27FC236}">
                      <a16:creationId xmlns:a16="http://schemas.microsoft.com/office/drawing/2014/main" id="{E2870542-72B4-46E6-B6C0-74E0D0A6A050}"/>
                    </a:ext>
                  </a:extLst>
                </p:cNvPr>
                <p:cNvSpPr>
                  <a:spLocks noChangeArrowheads="1"/>
                </p:cNvSpPr>
                <p:nvPr/>
              </p:nvSpPr>
              <p:spPr bwMode="gray">
                <a:xfrm>
                  <a:off x="6284504" y="5460692"/>
                  <a:ext cx="49231" cy="5083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5" name="Rectangle 369">
                  <a:extLst>
                    <a:ext uri="{FF2B5EF4-FFF2-40B4-BE49-F238E27FC236}">
                      <a16:creationId xmlns:a16="http://schemas.microsoft.com/office/drawing/2014/main" id="{DFCC5F11-BF09-4333-8F72-F8481B8AF0F7}"/>
                    </a:ext>
                  </a:extLst>
                </p:cNvPr>
                <p:cNvSpPr>
                  <a:spLocks noChangeArrowheads="1"/>
                </p:cNvSpPr>
                <p:nvPr/>
              </p:nvSpPr>
              <p:spPr bwMode="gray">
                <a:xfrm>
                  <a:off x="6209588" y="5545241"/>
                  <a:ext cx="49766" cy="5190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sp>
              <p:nvSpPr>
                <p:cNvPr id="256" name="Rectangle 370">
                  <a:extLst>
                    <a:ext uri="{FF2B5EF4-FFF2-40B4-BE49-F238E27FC236}">
                      <a16:creationId xmlns:a16="http://schemas.microsoft.com/office/drawing/2014/main" id="{97BAFA79-D249-4A8A-AAD4-C6E394321FAE}"/>
                    </a:ext>
                  </a:extLst>
                </p:cNvPr>
                <p:cNvSpPr>
                  <a:spLocks noChangeArrowheads="1"/>
                </p:cNvSpPr>
                <p:nvPr/>
              </p:nvSpPr>
              <p:spPr bwMode="gray">
                <a:xfrm>
                  <a:off x="6284504" y="5547916"/>
                  <a:ext cx="49231" cy="492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600" dirty="0"/>
                </a:p>
              </p:txBody>
            </p:sp>
          </p:grpSp>
          <p:sp>
            <p:nvSpPr>
              <p:cNvPr id="230" name="Freeform 1061">
                <a:extLst>
                  <a:ext uri="{FF2B5EF4-FFF2-40B4-BE49-F238E27FC236}">
                    <a16:creationId xmlns:a16="http://schemas.microsoft.com/office/drawing/2014/main" id="{F70E3689-17FF-4885-951E-171B373B9FCD}"/>
                  </a:ext>
                </a:extLst>
              </p:cNvPr>
              <p:cNvSpPr>
                <a:spLocks noChangeAspect="1" noEditPoints="1"/>
              </p:cNvSpPr>
              <p:nvPr/>
            </p:nvSpPr>
            <p:spPr bwMode="gray">
              <a:xfrm>
                <a:off x="799839" y="5478247"/>
                <a:ext cx="298212" cy="279449"/>
              </a:xfrm>
              <a:custGeom>
                <a:avLst/>
                <a:gdLst>
                  <a:gd name="T0" fmla="*/ 121 w 144"/>
                  <a:gd name="T1" fmla="*/ 65 h 136"/>
                  <a:gd name="T2" fmla="*/ 126 w 144"/>
                  <a:gd name="T3" fmla="*/ 12 h 136"/>
                  <a:gd name="T4" fmla="*/ 53 w 144"/>
                  <a:gd name="T5" fmla="*/ 26 h 136"/>
                  <a:gd name="T6" fmla="*/ 22 w 144"/>
                  <a:gd name="T7" fmla="*/ 38 h 136"/>
                  <a:gd name="T8" fmla="*/ 5 w 144"/>
                  <a:gd name="T9" fmla="*/ 36 h 136"/>
                  <a:gd name="T10" fmla="*/ 4 w 144"/>
                  <a:gd name="T11" fmla="*/ 39 h 136"/>
                  <a:gd name="T12" fmla="*/ 0 w 144"/>
                  <a:gd name="T13" fmla="*/ 116 h 136"/>
                  <a:gd name="T14" fmla="*/ 0 w 144"/>
                  <a:gd name="T15" fmla="*/ 132 h 136"/>
                  <a:gd name="T16" fmla="*/ 6 w 144"/>
                  <a:gd name="T17" fmla="*/ 134 h 136"/>
                  <a:gd name="T18" fmla="*/ 13 w 144"/>
                  <a:gd name="T19" fmla="*/ 132 h 136"/>
                  <a:gd name="T20" fmla="*/ 13 w 144"/>
                  <a:gd name="T21" fmla="*/ 116 h 136"/>
                  <a:gd name="T22" fmla="*/ 9 w 144"/>
                  <a:gd name="T23" fmla="*/ 56 h 136"/>
                  <a:gd name="T24" fmla="*/ 34 w 144"/>
                  <a:gd name="T25" fmla="*/ 86 h 136"/>
                  <a:gd name="T26" fmla="*/ 49 w 144"/>
                  <a:gd name="T27" fmla="*/ 41 h 136"/>
                  <a:gd name="T28" fmla="*/ 34 w 144"/>
                  <a:gd name="T29" fmla="*/ 134 h 136"/>
                  <a:gd name="T30" fmla="*/ 43 w 144"/>
                  <a:gd name="T31" fmla="*/ 111 h 136"/>
                  <a:gd name="T32" fmla="*/ 75 w 144"/>
                  <a:gd name="T33" fmla="*/ 109 h 136"/>
                  <a:gd name="T34" fmla="*/ 84 w 144"/>
                  <a:gd name="T35" fmla="*/ 134 h 136"/>
                  <a:gd name="T36" fmla="*/ 68 w 144"/>
                  <a:gd name="T37" fmla="*/ 34 h 136"/>
                  <a:gd name="T38" fmla="*/ 110 w 144"/>
                  <a:gd name="T39" fmla="*/ 66 h 136"/>
                  <a:gd name="T40" fmla="*/ 104 w 144"/>
                  <a:gd name="T41" fmla="*/ 91 h 136"/>
                  <a:gd name="T42" fmla="*/ 99 w 144"/>
                  <a:gd name="T43" fmla="*/ 134 h 136"/>
                  <a:gd name="T44" fmla="*/ 99 w 144"/>
                  <a:gd name="T45" fmla="*/ 134 h 136"/>
                  <a:gd name="T46" fmla="*/ 116 w 144"/>
                  <a:gd name="T47" fmla="*/ 136 h 136"/>
                  <a:gd name="T48" fmla="*/ 134 w 144"/>
                  <a:gd name="T49" fmla="*/ 134 h 136"/>
                  <a:gd name="T50" fmla="*/ 134 w 144"/>
                  <a:gd name="T51" fmla="*/ 134 h 136"/>
                  <a:gd name="T52" fmla="*/ 129 w 144"/>
                  <a:gd name="T53" fmla="*/ 91 h 136"/>
                  <a:gd name="T54" fmla="*/ 51 w 144"/>
                  <a:gd name="T55" fmla="*/ 69 h 136"/>
                  <a:gd name="T56" fmla="*/ 49 w 144"/>
                  <a:gd name="T57" fmla="*/ 81 h 136"/>
                  <a:gd name="T58" fmla="*/ 59 w 144"/>
                  <a:gd name="T59" fmla="*/ 76 h 136"/>
                  <a:gd name="T60" fmla="*/ 48 w 144"/>
                  <a:gd name="T61" fmla="*/ 84 h 136"/>
                  <a:gd name="T62" fmla="*/ 44 w 144"/>
                  <a:gd name="T63" fmla="*/ 107 h 136"/>
                  <a:gd name="T64" fmla="*/ 58 w 144"/>
                  <a:gd name="T65" fmla="*/ 96 h 136"/>
                  <a:gd name="T66" fmla="*/ 50 w 144"/>
                  <a:gd name="T67" fmla="*/ 86 h 136"/>
                  <a:gd name="T68" fmla="*/ 60 w 144"/>
                  <a:gd name="T69" fmla="*/ 94 h 136"/>
                  <a:gd name="T70" fmla="*/ 71 w 144"/>
                  <a:gd name="T71" fmla="*/ 89 h 136"/>
                  <a:gd name="T72" fmla="*/ 62 w 144"/>
                  <a:gd name="T73" fmla="*/ 96 h 136"/>
                  <a:gd name="T74" fmla="*/ 61 w 144"/>
                  <a:gd name="T75" fmla="*/ 74 h 136"/>
                  <a:gd name="T76" fmla="*/ 69 w 144"/>
                  <a:gd name="T77" fmla="*/ 81 h 136"/>
                  <a:gd name="T78" fmla="*/ 59 w 144"/>
                  <a:gd name="T79" fmla="*/ 73 h 136"/>
                  <a:gd name="T80" fmla="*/ 65 w 144"/>
                  <a:gd name="T81" fmla="*/ 68 h 136"/>
                  <a:gd name="T82" fmla="*/ 60 w 144"/>
                  <a:gd name="T83" fmla="*/ 97 h 136"/>
                  <a:gd name="T84" fmla="*/ 48 w 144"/>
                  <a:gd name="T85" fmla="*/ 107 h 136"/>
                  <a:gd name="T86" fmla="*/ 66 w 144"/>
                  <a:gd name="T87" fmla="*/ 65 h 136"/>
                  <a:gd name="T88" fmla="*/ 57 w 144"/>
                  <a:gd name="T89" fmla="*/ 38 h 136"/>
                  <a:gd name="T90" fmla="*/ 66 w 144"/>
                  <a:gd name="T91" fmla="*/ 65 h 1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
                  <a:gd name="T139" fmla="*/ 0 h 136"/>
                  <a:gd name="T140" fmla="*/ 144 w 144"/>
                  <a:gd name="T141" fmla="*/ 136 h 1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 h="136">
                    <a:moveTo>
                      <a:pt x="144" y="82"/>
                    </a:moveTo>
                    <a:cubicBezTo>
                      <a:pt x="141" y="74"/>
                      <a:pt x="128" y="68"/>
                      <a:pt x="121" y="65"/>
                    </a:cubicBezTo>
                    <a:cubicBezTo>
                      <a:pt x="121" y="14"/>
                      <a:pt x="121" y="14"/>
                      <a:pt x="121" y="14"/>
                    </a:cubicBezTo>
                    <a:cubicBezTo>
                      <a:pt x="126" y="12"/>
                      <a:pt x="126" y="12"/>
                      <a:pt x="126" y="12"/>
                    </a:cubicBezTo>
                    <a:cubicBezTo>
                      <a:pt x="122" y="0"/>
                      <a:pt x="122" y="0"/>
                      <a:pt x="122" y="0"/>
                    </a:cubicBezTo>
                    <a:cubicBezTo>
                      <a:pt x="53" y="26"/>
                      <a:pt x="53" y="26"/>
                      <a:pt x="53" y="26"/>
                    </a:cubicBezTo>
                    <a:cubicBezTo>
                      <a:pt x="53" y="26"/>
                      <a:pt x="53" y="26"/>
                      <a:pt x="53" y="26"/>
                    </a:cubicBezTo>
                    <a:cubicBezTo>
                      <a:pt x="22" y="38"/>
                      <a:pt x="22" y="38"/>
                      <a:pt x="22" y="38"/>
                    </a:cubicBezTo>
                    <a:cubicBezTo>
                      <a:pt x="21" y="38"/>
                      <a:pt x="21" y="37"/>
                      <a:pt x="21" y="37"/>
                    </a:cubicBezTo>
                    <a:cubicBezTo>
                      <a:pt x="21" y="37"/>
                      <a:pt x="11" y="30"/>
                      <a:pt x="5" y="36"/>
                    </a:cubicBezTo>
                    <a:cubicBezTo>
                      <a:pt x="4" y="36"/>
                      <a:pt x="4" y="37"/>
                      <a:pt x="4" y="39"/>
                    </a:cubicBezTo>
                    <a:cubicBezTo>
                      <a:pt x="4" y="39"/>
                      <a:pt x="4" y="39"/>
                      <a:pt x="4" y="39"/>
                    </a:cubicBezTo>
                    <a:cubicBezTo>
                      <a:pt x="4" y="115"/>
                      <a:pt x="4" y="115"/>
                      <a:pt x="4" y="115"/>
                    </a:cubicBezTo>
                    <a:cubicBezTo>
                      <a:pt x="1" y="115"/>
                      <a:pt x="0" y="115"/>
                      <a:pt x="0" y="116"/>
                    </a:cubicBezTo>
                    <a:cubicBezTo>
                      <a:pt x="0" y="116"/>
                      <a:pt x="0" y="116"/>
                      <a:pt x="0" y="116"/>
                    </a:cubicBezTo>
                    <a:cubicBezTo>
                      <a:pt x="0" y="132"/>
                      <a:pt x="0" y="132"/>
                      <a:pt x="0" y="132"/>
                    </a:cubicBezTo>
                    <a:cubicBezTo>
                      <a:pt x="0" y="132"/>
                      <a:pt x="0" y="132"/>
                      <a:pt x="0" y="132"/>
                    </a:cubicBezTo>
                    <a:cubicBezTo>
                      <a:pt x="0" y="133"/>
                      <a:pt x="3" y="134"/>
                      <a:pt x="6" y="134"/>
                    </a:cubicBezTo>
                    <a:cubicBezTo>
                      <a:pt x="10" y="134"/>
                      <a:pt x="13" y="133"/>
                      <a:pt x="13" y="132"/>
                    </a:cubicBezTo>
                    <a:cubicBezTo>
                      <a:pt x="13" y="132"/>
                      <a:pt x="13" y="132"/>
                      <a:pt x="13" y="132"/>
                    </a:cubicBezTo>
                    <a:cubicBezTo>
                      <a:pt x="13" y="116"/>
                      <a:pt x="13" y="116"/>
                      <a:pt x="13" y="116"/>
                    </a:cubicBezTo>
                    <a:cubicBezTo>
                      <a:pt x="13" y="116"/>
                      <a:pt x="13" y="116"/>
                      <a:pt x="13" y="116"/>
                    </a:cubicBezTo>
                    <a:cubicBezTo>
                      <a:pt x="13" y="115"/>
                      <a:pt x="11" y="115"/>
                      <a:pt x="9" y="115"/>
                    </a:cubicBezTo>
                    <a:cubicBezTo>
                      <a:pt x="9" y="56"/>
                      <a:pt x="9" y="56"/>
                      <a:pt x="9" y="56"/>
                    </a:cubicBezTo>
                    <a:cubicBezTo>
                      <a:pt x="15" y="70"/>
                      <a:pt x="23" y="84"/>
                      <a:pt x="25" y="86"/>
                    </a:cubicBezTo>
                    <a:cubicBezTo>
                      <a:pt x="27" y="89"/>
                      <a:pt x="34" y="91"/>
                      <a:pt x="34" y="86"/>
                    </a:cubicBezTo>
                    <a:cubicBezTo>
                      <a:pt x="34" y="83"/>
                      <a:pt x="29" y="64"/>
                      <a:pt x="25" y="50"/>
                    </a:cubicBezTo>
                    <a:cubicBezTo>
                      <a:pt x="49" y="41"/>
                      <a:pt x="49" y="41"/>
                      <a:pt x="49" y="41"/>
                    </a:cubicBezTo>
                    <a:cubicBezTo>
                      <a:pt x="31" y="129"/>
                      <a:pt x="31" y="129"/>
                      <a:pt x="31" y="129"/>
                    </a:cubicBezTo>
                    <a:cubicBezTo>
                      <a:pt x="31" y="131"/>
                      <a:pt x="32" y="133"/>
                      <a:pt x="34" y="134"/>
                    </a:cubicBezTo>
                    <a:cubicBezTo>
                      <a:pt x="36" y="134"/>
                      <a:pt x="38" y="133"/>
                      <a:pt x="39" y="131"/>
                    </a:cubicBezTo>
                    <a:cubicBezTo>
                      <a:pt x="43" y="111"/>
                      <a:pt x="43" y="111"/>
                      <a:pt x="43" y="111"/>
                    </a:cubicBezTo>
                    <a:cubicBezTo>
                      <a:pt x="45" y="109"/>
                      <a:pt x="45" y="109"/>
                      <a:pt x="45" y="109"/>
                    </a:cubicBezTo>
                    <a:cubicBezTo>
                      <a:pt x="75" y="109"/>
                      <a:pt x="75" y="109"/>
                      <a:pt x="75" y="109"/>
                    </a:cubicBezTo>
                    <a:cubicBezTo>
                      <a:pt x="79" y="131"/>
                      <a:pt x="79" y="131"/>
                      <a:pt x="79" y="131"/>
                    </a:cubicBezTo>
                    <a:cubicBezTo>
                      <a:pt x="80" y="133"/>
                      <a:pt x="82" y="134"/>
                      <a:pt x="84" y="134"/>
                    </a:cubicBezTo>
                    <a:cubicBezTo>
                      <a:pt x="86" y="133"/>
                      <a:pt x="87" y="131"/>
                      <a:pt x="87" y="129"/>
                    </a:cubicBezTo>
                    <a:cubicBezTo>
                      <a:pt x="68" y="34"/>
                      <a:pt x="68" y="34"/>
                      <a:pt x="68" y="34"/>
                    </a:cubicBezTo>
                    <a:cubicBezTo>
                      <a:pt x="110" y="18"/>
                      <a:pt x="110" y="18"/>
                      <a:pt x="110" y="18"/>
                    </a:cubicBezTo>
                    <a:cubicBezTo>
                      <a:pt x="110" y="66"/>
                      <a:pt x="110" y="66"/>
                      <a:pt x="110" y="66"/>
                    </a:cubicBezTo>
                    <a:cubicBezTo>
                      <a:pt x="102" y="69"/>
                      <a:pt x="91" y="75"/>
                      <a:pt x="88" y="82"/>
                    </a:cubicBezTo>
                    <a:cubicBezTo>
                      <a:pt x="92" y="86"/>
                      <a:pt x="97" y="90"/>
                      <a:pt x="104" y="91"/>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5"/>
                      <a:pt x="107" y="136"/>
                      <a:pt x="116" y="136"/>
                    </a:cubicBezTo>
                    <a:cubicBezTo>
                      <a:pt x="125" y="136"/>
                      <a:pt x="133" y="135"/>
                      <a:pt x="134" y="134"/>
                    </a:cubicBezTo>
                    <a:cubicBezTo>
                      <a:pt x="134" y="134"/>
                      <a:pt x="134" y="134"/>
                      <a:pt x="134" y="134"/>
                    </a:cubicBezTo>
                    <a:cubicBezTo>
                      <a:pt x="134" y="134"/>
                      <a:pt x="134" y="134"/>
                      <a:pt x="134" y="134"/>
                    </a:cubicBezTo>
                    <a:cubicBezTo>
                      <a:pt x="134" y="134"/>
                      <a:pt x="134" y="134"/>
                      <a:pt x="134" y="134"/>
                    </a:cubicBezTo>
                    <a:cubicBezTo>
                      <a:pt x="134" y="134"/>
                      <a:pt x="134" y="134"/>
                      <a:pt x="134" y="134"/>
                    </a:cubicBezTo>
                    <a:cubicBezTo>
                      <a:pt x="129" y="91"/>
                      <a:pt x="129" y="91"/>
                      <a:pt x="129" y="91"/>
                    </a:cubicBezTo>
                    <a:cubicBezTo>
                      <a:pt x="135" y="90"/>
                      <a:pt x="141" y="86"/>
                      <a:pt x="144" y="82"/>
                    </a:cubicBezTo>
                    <a:close/>
                    <a:moveTo>
                      <a:pt x="51" y="69"/>
                    </a:moveTo>
                    <a:cubicBezTo>
                      <a:pt x="57" y="74"/>
                      <a:pt x="57" y="74"/>
                      <a:pt x="57" y="74"/>
                    </a:cubicBezTo>
                    <a:cubicBezTo>
                      <a:pt x="49" y="81"/>
                      <a:pt x="49" y="81"/>
                      <a:pt x="49" y="81"/>
                    </a:cubicBezTo>
                    <a:lnTo>
                      <a:pt x="51" y="69"/>
                    </a:lnTo>
                    <a:close/>
                    <a:moveTo>
                      <a:pt x="59" y="76"/>
                    </a:moveTo>
                    <a:cubicBezTo>
                      <a:pt x="69" y="84"/>
                      <a:pt x="69" y="84"/>
                      <a:pt x="69" y="84"/>
                    </a:cubicBezTo>
                    <a:cubicBezTo>
                      <a:pt x="48" y="84"/>
                      <a:pt x="48" y="84"/>
                      <a:pt x="48" y="84"/>
                    </a:cubicBezTo>
                    <a:lnTo>
                      <a:pt x="59" y="76"/>
                    </a:lnTo>
                    <a:close/>
                    <a:moveTo>
                      <a:pt x="44" y="107"/>
                    </a:moveTo>
                    <a:cubicBezTo>
                      <a:pt x="47" y="87"/>
                      <a:pt x="47" y="87"/>
                      <a:pt x="47" y="87"/>
                    </a:cubicBezTo>
                    <a:cubicBezTo>
                      <a:pt x="58" y="96"/>
                      <a:pt x="58" y="96"/>
                      <a:pt x="58" y="96"/>
                    </a:cubicBezTo>
                    <a:cubicBezTo>
                      <a:pt x="44" y="107"/>
                      <a:pt x="44" y="107"/>
                      <a:pt x="44" y="107"/>
                    </a:cubicBezTo>
                    <a:close/>
                    <a:moveTo>
                      <a:pt x="50" y="86"/>
                    </a:moveTo>
                    <a:cubicBezTo>
                      <a:pt x="70" y="86"/>
                      <a:pt x="70" y="86"/>
                      <a:pt x="70" y="86"/>
                    </a:cubicBezTo>
                    <a:cubicBezTo>
                      <a:pt x="60" y="94"/>
                      <a:pt x="60" y="94"/>
                      <a:pt x="60" y="94"/>
                    </a:cubicBezTo>
                    <a:lnTo>
                      <a:pt x="50" y="86"/>
                    </a:lnTo>
                    <a:close/>
                    <a:moveTo>
                      <a:pt x="71" y="89"/>
                    </a:moveTo>
                    <a:cubicBezTo>
                      <a:pt x="74" y="105"/>
                      <a:pt x="74" y="105"/>
                      <a:pt x="74" y="105"/>
                    </a:cubicBezTo>
                    <a:cubicBezTo>
                      <a:pt x="62" y="96"/>
                      <a:pt x="62" y="96"/>
                      <a:pt x="62" y="96"/>
                    </a:cubicBezTo>
                    <a:lnTo>
                      <a:pt x="71" y="89"/>
                    </a:lnTo>
                    <a:close/>
                    <a:moveTo>
                      <a:pt x="61" y="74"/>
                    </a:moveTo>
                    <a:cubicBezTo>
                      <a:pt x="67" y="69"/>
                      <a:pt x="67" y="69"/>
                      <a:pt x="67" y="69"/>
                    </a:cubicBezTo>
                    <a:cubicBezTo>
                      <a:pt x="69" y="81"/>
                      <a:pt x="69" y="81"/>
                      <a:pt x="69" y="81"/>
                    </a:cubicBezTo>
                    <a:lnTo>
                      <a:pt x="61" y="74"/>
                    </a:lnTo>
                    <a:close/>
                    <a:moveTo>
                      <a:pt x="59" y="73"/>
                    </a:moveTo>
                    <a:cubicBezTo>
                      <a:pt x="53" y="68"/>
                      <a:pt x="53" y="68"/>
                      <a:pt x="53" y="68"/>
                    </a:cubicBezTo>
                    <a:cubicBezTo>
                      <a:pt x="65" y="68"/>
                      <a:pt x="65" y="68"/>
                      <a:pt x="65" y="68"/>
                    </a:cubicBezTo>
                    <a:lnTo>
                      <a:pt x="59" y="73"/>
                    </a:lnTo>
                    <a:close/>
                    <a:moveTo>
                      <a:pt x="60" y="97"/>
                    </a:moveTo>
                    <a:cubicBezTo>
                      <a:pt x="72" y="107"/>
                      <a:pt x="72" y="107"/>
                      <a:pt x="72" y="107"/>
                    </a:cubicBezTo>
                    <a:cubicBezTo>
                      <a:pt x="48" y="107"/>
                      <a:pt x="48" y="107"/>
                      <a:pt x="48" y="107"/>
                    </a:cubicBezTo>
                    <a:lnTo>
                      <a:pt x="60" y="97"/>
                    </a:lnTo>
                    <a:close/>
                    <a:moveTo>
                      <a:pt x="66" y="65"/>
                    </a:moveTo>
                    <a:cubicBezTo>
                      <a:pt x="52" y="65"/>
                      <a:pt x="52" y="65"/>
                      <a:pt x="52" y="65"/>
                    </a:cubicBezTo>
                    <a:cubicBezTo>
                      <a:pt x="57" y="38"/>
                      <a:pt x="57" y="38"/>
                      <a:pt x="57" y="38"/>
                    </a:cubicBezTo>
                    <a:cubicBezTo>
                      <a:pt x="61" y="37"/>
                      <a:pt x="61" y="37"/>
                      <a:pt x="61" y="37"/>
                    </a:cubicBezTo>
                    <a:lnTo>
                      <a:pt x="66" y="65"/>
                    </a:lnTo>
                    <a:close/>
                  </a:path>
                </a:pathLst>
              </a:custGeom>
              <a:solidFill>
                <a:srgbClr val="7A7A7A"/>
              </a:solidFill>
              <a:ln w="9525">
                <a:noFill/>
                <a:round/>
                <a:headEnd/>
                <a:tailEnd/>
              </a:ln>
            </p:spPr>
            <p:txBody>
              <a:bodyPr/>
              <a:lstStyle/>
              <a:p>
                <a:endParaRPr lang="de-DE" sz="1100" dirty="0">
                  <a:latin typeface="+mj-lt"/>
                </a:endParaRPr>
              </a:p>
            </p:txBody>
          </p:sp>
          <p:sp>
            <p:nvSpPr>
              <p:cNvPr id="231" name="Freeform 1055">
                <a:extLst>
                  <a:ext uri="{FF2B5EF4-FFF2-40B4-BE49-F238E27FC236}">
                    <a16:creationId xmlns:a16="http://schemas.microsoft.com/office/drawing/2014/main" id="{1AE91350-6AC7-46DB-B37F-4AC8FAE583C4}"/>
                  </a:ext>
                </a:extLst>
              </p:cNvPr>
              <p:cNvSpPr>
                <a:spLocks noChangeAspect="1" noEditPoints="1"/>
              </p:cNvSpPr>
              <p:nvPr/>
            </p:nvSpPr>
            <p:spPr bwMode="gray">
              <a:xfrm>
                <a:off x="2513025" y="5460026"/>
                <a:ext cx="198030" cy="315892"/>
              </a:xfrm>
              <a:custGeom>
                <a:avLst/>
                <a:gdLst>
                  <a:gd name="T0" fmla="*/ 57 w 80"/>
                  <a:gd name="T1" fmla="*/ 52 h 108"/>
                  <a:gd name="T2" fmla="*/ 72 w 80"/>
                  <a:gd name="T3" fmla="*/ 9 h 108"/>
                  <a:gd name="T4" fmla="*/ 72 w 80"/>
                  <a:gd name="T5" fmla="*/ 15 h 108"/>
                  <a:gd name="T6" fmla="*/ 72 w 80"/>
                  <a:gd name="T7" fmla="*/ 17 h 108"/>
                  <a:gd name="T8" fmla="*/ 73 w 80"/>
                  <a:gd name="T9" fmla="*/ 19 h 108"/>
                  <a:gd name="T10" fmla="*/ 70 w 80"/>
                  <a:gd name="T11" fmla="*/ 22 h 108"/>
                  <a:gd name="T12" fmla="*/ 74 w 80"/>
                  <a:gd name="T13" fmla="*/ 21 h 108"/>
                  <a:gd name="T14" fmla="*/ 77 w 80"/>
                  <a:gd name="T15" fmla="*/ 18 h 108"/>
                  <a:gd name="T16" fmla="*/ 77 w 80"/>
                  <a:gd name="T17" fmla="*/ 16 h 108"/>
                  <a:gd name="T18" fmla="*/ 77 w 80"/>
                  <a:gd name="T19" fmla="*/ 14 h 108"/>
                  <a:gd name="T20" fmla="*/ 80 w 80"/>
                  <a:gd name="T21" fmla="*/ 9 h 108"/>
                  <a:gd name="T22" fmla="*/ 11 w 80"/>
                  <a:gd name="T23" fmla="*/ 0 h 108"/>
                  <a:gd name="T24" fmla="*/ 6 w 80"/>
                  <a:gd name="T25" fmla="*/ 13 h 108"/>
                  <a:gd name="T26" fmla="*/ 6 w 80"/>
                  <a:gd name="T27" fmla="*/ 15 h 108"/>
                  <a:gd name="T28" fmla="*/ 6 w 80"/>
                  <a:gd name="T29" fmla="*/ 17 h 108"/>
                  <a:gd name="T30" fmla="*/ 3 w 80"/>
                  <a:gd name="T31" fmla="*/ 20 h 108"/>
                  <a:gd name="T32" fmla="*/ 7 w 80"/>
                  <a:gd name="T33" fmla="*/ 23 h 108"/>
                  <a:gd name="T34" fmla="*/ 11 w 80"/>
                  <a:gd name="T35" fmla="*/ 20 h 108"/>
                  <a:gd name="T36" fmla="*/ 8 w 80"/>
                  <a:gd name="T37" fmla="*/ 17 h 108"/>
                  <a:gd name="T38" fmla="*/ 8 w 80"/>
                  <a:gd name="T39" fmla="*/ 15 h 108"/>
                  <a:gd name="T40" fmla="*/ 8 w 80"/>
                  <a:gd name="T41" fmla="*/ 13 h 108"/>
                  <a:gd name="T42" fmla="*/ 30 w 80"/>
                  <a:gd name="T43" fmla="*/ 29 h 108"/>
                  <a:gd name="T44" fmla="*/ 11 w 80"/>
                  <a:gd name="T45" fmla="*/ 107 h 108"/>
                  <a:gd name="T46" fmla="*/ 17 w 80"/>
                  <a:gd name="T47" fmla="*/ 106 h 108"/>
                  <a:gd name="T48" fmla="*/ 64 w 80"/>
                  <a:gd name="T49" fmla="*/ 106 h 108"/>
                  <a:gd name="T50" fmla="*/ 69 w 80"/>
                  <a:gd name="T51" fmla="*/ 108 h 108"/>
                  <a:gd name="T52" fmla="*/ 71 w 80"/>
                  <a:gd name="T53" fmla="*/ 106 h 108"/>
                  <a:gd name="T54" fmla="*/ 68 w 80"/>
                  <a:gd name="T55" fmla="*/ 4 h 108"/>
                  <a:gd name="T56" fmla="*/ 65 w 80"/>
                  <a:gd name="T57" fmla="*/ 4 h 108"/>
                  <a:gd name="T58" fmla="*/ 15 w 80"/>
                  <a:gd name="T59" fmla="*/ 4 h 108"/>
                  <a:gd name="T60" fmla="*/ 32 w 80"/>
                  <a:gd name="T61" fmla="*/ 55 h 108"/>
                  <a:gd name="T62" fmla="*/ 41 w 80"/>
                  <a:gd name="T63" fmla="*/ 60 h 108"/>
                  <a:gd name="T64" fmla="*/ 26 w 80"/>
                  <a:gd name="T65" fmla="*/ 69 h 108"/>
                  <a:gd name="T66" fmla="*/ 32 w 80"/>
                  <a:gd name="T67" fmla="*/ 49 h 108"/>
                  <a:gd name="T68" fmla="*/ 32 w 80"/>
                  <a:gd name="T69" fmla="*/ 49 h 108"/>
                  <a:gd name="T70" fmla="*/ 47 w 80"/>
                  <a:gd name="T71" fmla="*/ 63 h 108"/>
                  <a:gd name="T72" fmla="*/ 59 w 80"/>
                  <a:gd name="T73" fmla="*/ 4 h 108"/>
                  <a:gd name="T74" fmla="*/ 22 w 80"/>
                  <a:gd name="T75" fmla="*/ 4 h 108"/>
                  <a:gd name="T76" fmla="*/ 39 w 80"/>
                  <a:gd name="T77" fmla="*/ 13 h 108"/>
                  <a:gd name="T78" fmla="*/ 39 w 80"/>
                  <a:gd name="T79" fmla="*/ 15 h 108"/>
                  <a:gd name="T80" fmla="*/ 39 w 80"/>
                  <a:gd name="T81" fmla="*/ 17 h 108"/>
                  <a:gd name="T82" fmla="*/ 37 w 80"/>
                  <a:gd name="T83" fmla="*/ 20 h 108"/>
                  <a:gd name="T84" fmla="*/ 40 w 80"/>
                  <a:gd name="T85" fmla="*/ 23 h 108"/>
                  <a:gd name="T86" fmla="*/ 44 w 80"/>
                  <a:gd name="T87" fmla="*/ 20 h 108"/>
                  <a:gd name="T88" fmla="*/ 41 w 80"/>
                  <a:gd name="T89" fmla="*/ 17 h 108"/>
                  <a:gd name="T90" fmla="*/ 41 w 80"/>
                  <a:gd name="T91" fmla="*/ 15 h 108"/>
                  <a:gd name="T92" fmla="*/ 41 w 80"/>
                  <a:gd name="T93" fmla="*/ 13 h 108"/>
                  <a:gd name="T94" fmla="*/ 46 w 80"/>
                  <a:gd name="T95" fmla="*/ 26 h 108"/>
                  <a:gd name="T96" fmla="*/ 35 w 80"/>
                  <a:gd name="T97" fmla="*/ 26 h 108"/>
                  <a:gd name="T98" fmla="*/ 46 w 80"/>
                  <a:gd name="T99" fmla="*/ 40 h 108"/>
                  <a:gd name="T100" fmla="*/ 41 w 80"/>
                  <a:gd name="T101" fmla="*/ 37 h 108"/>
                  <a:gd name="T102" fmla="*/ 37 w 80"/>
                  <a:gd name="T103" fmla="*/ 35 h 108"/>
                  <a:gd name="T104" fmla="*/ 45 w 80"/>
                  <a:gd name="T105" fmla="*/ 34 h 108"/>
                  <a:gd name="T106" fmla="*/ 48 w 80"/>
                  <a:gd name="T107" fmla="*/ 44 h 108"/>
                  <a:gd name="T108" fmla="*/ 48 w 80"/>
                  <a:gd name="T109" fmla="*/ 44 h 108"/>
                  <a:gd name="T110" fmla="*/ 34 w 80"/>
                  <a:gd name="T111" fmla="*/ 87 h 108"/>
                  <a:gd name="T112" fmla="*/ 41 w 80"/>
                  <a:gd name="T113" fmla="*/ 67 h 108"/>
                  <a:gd name="T114" fmla="*/ 40 w 80"/>
                  <a:gd name="T115" fmla="*/ 84 h 108"/>
                  <a:gd name="T116" fmla="*/ 57 w 80"/>
                  <a:gd name="T117" fmla="*/ 80 h 108"/>
                  <a:gd name="T118" fmla="*/ 46 w 80"/>
                  <a:gd name="T119" fmla="*/ 87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0"/>
                  <a:gd name="T181" fmla="*/ 0 h 108"/>
                  <a:gd name="T182" fmla="*/ 80 w 80"/>
                  <a:gd name="T183" fmla="*/ 108 h 1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0" h="108">
                    <a:moveTo>
                      <a:pt x="57" y="52"/>
                    </a:moveTo>
                    <a:cubicBezTo>
                      <a:pt x="57" y="52"/>
                      <a:pt x="57" y="52"/>
                      <a:pt x="57" y="52"/>
                    </a:cubicBezTo>
                    <a:cubicBezTo>
                      <a:pt x="57" y="52"/>
                      <a:pt x="57" y="52"/>
                      <a:pt x="57" y="52"/>
                    </a:cubicBezTo>
                    <a:cubicBezTo>
                      <a:pt x="51" y="28"/>
                      <a:pt x="51" y="28"/>
                      <a:pt x="51" y="28"/>
                    </a:cubicBezTo>
                    <a:cubicBezTo>
                      <a:pt x="62" y="9"/>
                      <a:pt x="62" y="9"/>
                      <a:pt x="62" y="9"/>
                    </a:cubicBezTo>
                    <a:cubicBezTo>
                      <a:pt x="72" y="9"/>
                      <a:pt x="72" y="9"/>
                      <a:pt x="72" y="9"/>
                    </a:cubicBezTo>
                    <a:cubicBezTo>
                      <a:pt x="72" y="13"/>
                      <a:pt x="72" y="13"/>
                      <a:pt x="72" y="13"/>
                    </a:cubicBezTo>
                    <a:cubicBezTo>
                      <a:pt x="71" y="13"/>
                      <a:pt x="70" y="13"/>
                      <a:pt x="70" y="14"/>
                    </a:cubicBezTo>
                    <a:cubicBezTo>
                      <a:pt x="70" y="14"/>
                      <a:pt x="71" y="14"/>
                      <a:pt x="72" y="15"/>
                    </a:cubicBezTo>
                    <a:cubicBezTo>
                      <a:pt x="72" y="15"/>
                      <a:pt x="72" y="15"/>
                      <a:pt x="72" y="15"/>
                    </a:cubicBezTo>
                    <a:cubicBezTo>
                      <a:pt x="71" y="15"/>
                      <a:pt x="70" y="15"/>
                      <a:pt x="70" y="16"/>
                    </a:cubicBezTo>
                    <a:cubicBezTo>
                      <a:pt x="70" y="16"/>
                      <a:pt x="71" y="17"/>
                      <a:pt x="72" y="17"/>
                    </a:cubicBezTo>
                    <a:cubicBezTo>
                      <a:pt x="72" y="17"/>
                      <a:pt x="72" y="17"/>
                      <a:pt x="72" y="17"/>
                    </a:cubicBezTo>
                    <a:cubicBezTo>
                      <a:pt x="71" y="17"/>
                      <a:pt x="70" y="17"/>
                      <a:pt x="70" y="18"/>
                    </a:cubicBezTo>
                    <a:cubicBezTo>
                      <a:pt x="70" y="18"/>
                      <a:pt x="71" y="19"/>
                      <a:pt x="73" y="19"/>
                    </a:cubicBezTo>
                    <a:cubicBezTo>
                      <a:pt x="71" y="19"/>
                      <a:pt x="70" y="19"/>
                      <a:pt x="70" y="20"/>
                    </a:cubicBezTo>
                    <a:cubicBezTo>
                      <a:pt x="70" y="20"/>
                      <a:pt x="71" y="21"/>
                      <a:pt x="73" y="21"/>
                    </a:cubicBezTo>
                    <a:cubicBezTo>
                      <a:pt x="71" y="21"/>
                      <a:pt x="70" y="21"/>
                      <a:pt x="70" y="22"/>
                    </a:cubicBezTo>
                    <a:cubicBezTo>
                      <a:pt x="70" y="23"/>
                      <a:pt x="72" y="23"/>
                      <a:pt x="74" y="23"/>
                    </a:cubicBezTo>
                    <a:cubicBezTo>
                      <a:pt x="76" y="23"/>
                      <a:pt x="77" y="23"/>
                      <a:pt x="77" y="22"/>
                    </a:cubicBezTo>
                    <a:cubicBezTo>
                      <a:pt x="77" y="21"/>
                      <a:pt x="76" y="21"/>
                      <a:pt x="74" y="21"/>
                    </a:cubicBezTo>
                    <a:cubicBezTo>
                      <a:pt x="76" y="21"/>
                      <a:pt x="77" y="20"/>
                      <a:pt x="77" y="20"/>
                    </a:cubicBezTo>
                    <a:cubicBezTo>
                      <a:pt x="77" y="19"/>
                      <a:pt x="76" y="19"/>
                      <a:pt x="74" y="19"/>
                    </a:cubicBezTo>
                    <a:cubicBezTo>
                      <a:pt x="76" y="19"/>
                      <a:pt x="77" y="18"/>
                      <a:pt x="77" y="18"/>
                    </a:cubicBezTo>
                    <a:cubicBezTo>
                      <a:pt x="77" y="17"/>
                      <a:pt x="76" y="17"/>
                      <a:pt x="75" y="17"/>
                    </a:cubicBezTo>
                    <a:cubicBezTo>
                      <a:pt x="75" y="17"/>
                      <a:pt x="75" y="17"/>
                      <a:pt x="75" y="17"/>
                    </a:cubicBezTo>
                    <a:cubicBezTo>
                      <a:pt x="76" y="17"/>
                      <a:pt x="77" y="16"/>
                      <a:pt x="77" y="16"/>
                    </a:cubicBezTo>
                    <a:cubicBezTo>
                      <a:pt x="77" y="15"/>
                      <a:pt x="76" y="15"/>
                      <a:pt x="75" y="15"/>
                    </a:cubicBezTo>
                    <a:cubicBezTo>
                      <a:pt x="75" y="15"/>
                      <a:pt x="75" y="15"/>
                      <a:pt x="75" y="15"/>
                    </a:cubicBezTo>
                    <a:cubicBezTo>
                      <a:pt x="76" y="14"/>
                      <a:pt x="77" y="14"/>
                      <a:pt x="77" y="14"/>
                    </a:cubicBezTo>
                    <a:cubicBezTo>
                      <a:pt x="77" y="13"/>
                      <a:pt x="76" y="13"/>
                      <a:pt x="75" y="13"/>
                    </a:cubicBezTo>
                    <a:cubicBezTo>
                      <a:pt x="75" y="9"/>
                      <a:pt x="75" y="9"/>
                      <a:pt x="75" y="9"/>
                    </a:cubicBezTo>
                    <a:cubicBezTo>
                      <a:pt x="80" y="9"/>
                      <a:pt x="80" y="9"/>
                      <a:pt x="80" y="9"/>
                    </a:cubicBezTo>
                    <a:cubicBezTo>
                      <a:pt x="70" y="0"/>
                      <a:pt x="70" y="0"/>
                      <a:pt x="70" y="0"/>
                    </a:cubicBezTo>
                    <a:cubicBezTo>
                      <a:pt x="11" y="0"/>
                      <a:pt x="11" y="0"/>
                      <a:pt x="11" y="0"/>
                    </a:cubicBezTo>
                    <a:cubicBezTo>
                      <a:pt x="11" y="0"/>
                      <a:pt x="11" y="0"/>
                      <a:pt x="11" y="0"/>
                    </a:cubicBezTo>
                    <a:cubicBezTo>
                      <a:pt x="0" y="9"/>
                      <a:pt x="0" y="9"/>
                      <a:pt x="0" y="9"/>
                    </a:cubicBezTo>
                    <a:cubicBezTo>
                      <a:pt x="6" y="9"/>
                      <a:pt x="6" y="9"/>
                      <a:pt x="6" y="9"/>
                    </a:cubicBezTo>
                    <a:cubicBezTo>
                      <a:pt x="6" y="13"/>
                      <a:pt x="6" y="13"/>
                      <a:pt x="6" y="13"/>
                    </a:cubicBezTo>
                    <a:cubicBezTo>
                      <a:pt x="4" y="13"/>
                      <a:pt x="3" y="13"/>
                      <a:pt x="3" y="14"/>
                    </a:cubicBezTo>
                    <a:cubicBezTo>
                      <a:pt x="3" y="14"/>
                      <a:pt x="4" y="14"/>
                      <a:pt x="6" y="15"/>
                    </a:cubicBezTo>
                    <a:cubicBezTo>
                      <a:pt x="6" y="15"/>
                      <a:pt x="6" y="15"/>
                      <a:pt x="6" y="15"/>
                    </a:cubicBezTo>
                    <a:cubicBezTo>
                      <a:pt x="4" y="15"/>
                      <a:pt x="3" y="15"/>
                      <a:pt x="3" y="16"/>
                    </a:cubicBezTo>
                    <a:cubicBezTo>
                      <a:pt x="3" y="16"/>
                      <a:pt x="4" y="17"/>
                      <a:pt x="6" y="17"/>
                    </a:cubicBezTo>
                    <a:cubicBezTo>
                      <a:pt x="6" y="17"/>
                      <a:pt x="6" y="17"/>
                      <a:pt x="6" y="17"/>
                    </a:cubicBezTo>
                    <a:cubicBezTo>
                      <a:pt x="4" y="17"/>
                      <a:pt x="3" y="17"/>
                      <a:pt x="3" y="18"/>
                    </a:cubicBezTo>
                    <a:cubicBezTo>
                      <a:pt x="3" y="18"/>
                      <a:pt x="4" y="19"/>
                      <a:pt x="6" y="19"/>
                    </a:cubicBezTo>
                    <a:cubicBezTo>
                      <a:pt x="4" y="19"/>
                      <a:pt x="3" y="19"/>
                      <a:pt x="3" y="20"/>
                    </a:cubicBezTo>
                    <a:cubicBezTo>
                      <a:pt x="3" y="20"/>
                      <a:pt x="4" y="21"/>
                      <a:pt x="6" y="21"/>
                    </a:cubicBezTo>
                    <a:cubicBezTo>
                      <a:pt x="4" y="21"/>
                      <a:pt x="3" y="21"/>
                      <a:pt x="3" y="22"/>
                    </a:cubicBezTo>
                    <a:cubicBezTo>
                      <a:pt x="3" y="23"/>
                      <a:pt x="5" y="23"/>
                      <a:pt x="7" y="23"/>
                    </a:cubicBezTo>
                    <a:cubicBezTo>
                      <a:pt x="9" y="23"/>
                      <a:pt x="11" y="23"/>
                      <a:pt x="11" y="22"/>
                    </a:cubicBezTo>
                    <a:cubicBezTo>
                      <a:pt x="11" y="21"/>
                      <a:pt x="9" y="21"/>
                      <a:pt x="8" y="21"/>
                    </a:cubicBezTo>
                    <a:cubicBezTo>
                      <a:pt x="9" y="21"/>
                      <a:pt x="11" y="20"/>
                      <a:pt x="11" y="20"/>
                    </a:cubicBezTo>
                    <a:cubicBezTo>
                      <a:pt x="11" y="19"/>
                      <a:pt x="9" y="19"/>
                      <a:pt x="8" y="19"/>
                    </a:cubicBezTo>
                    <a:cubicBezTo>
                      <a:pt x="9" y="19"/>
                      <a:pt x="11" y="18"/>
                      <a:pt x="11" y="18"/>
                    </a:cubicBezTo>
                    <a:cubicBezTo>
                      <a:pt x="11" y="17"/>
                      <a:pt x="9" y="17"/>
                      <a:pt x="8" y="17"/>
                    </a:cubicBezTo>
                    <a:cubicBezTo>
                      <a:pt x="8" y="17"/>
                      <a:pt x="8" y="17"/>
                      <a:pt x="8" y="17"/>
                    </a:cubicBezTo>
                    <a:cubicBezTo>
                      <a:pt x="9" y="17"/>
                      <a:pt x="11" y="16"/>
                      <a:pt x="11" y="16"/>
                    </a:cubicBezTo>
                    <a:cubicBezTo>
                      <a:pt x="11" y="15"/>
                      <a:pt x="9" y="15"/>
                      <a:pt x="8" y="15"/>
                    </a:cubicBezTo>
                    <a:cubicBezTo>
                      <a:pt x="8" y="15"/>
                      <a:pt x="8" y="15"/>
                      <a:pt x="8" y="15"/>
                    </a:cubicBezTo>
                    <a:cubicBezTo>
                      <a:pt x="9" y="14"/>
                      <a:pt x="11" y="14"/>
                      <a:pt x="11" y="14"/>
                    </a:cubicBezTo>
                    <a:cubicBezTo>
                      <a:pt x="11" y="13"/>
                      <a:pt x="9" y="13"/>
                      <a:pt x="8" y="13"/>
                    </a:cubicBezTo>
                    <a:cubicBezTo>
                      <a:pt x="8" y="9"/>
                      <a:pt x="8" y="9"/>
                      <a:pt x="8" y="9"/>
                    </a:cubicBezTo>
                    <a:cubicBezTo>
                      <a:pt x="18" y="9"/>
                      <a:pt x="18" y="9"/>
                      <a:pt x="18" y="9"/>
                    </a:cubicBezTo>
                    <a:cubicBezTo>
                      <a:pt x="30" y="29"/>
                      <a:pt x="30" y="29"/>
                      <a:pt x="30" y="29"/>
                    </a:cubicBezTo>
                    <a:cubicBezTo>
                      <a:pt x="10" y="105"/>
                      <a:pt x="10" y="105"/>
                      <a:pt x="10" y="105"/>
                    </a:cubicBezTo>
                    <a:cubicBezTo>
                      <a:pt x="10" y="106"/>
                      <a:pt x="10" y="106"/>
                      <a:pt x="10" y="107"/>
                    </a:cubicBezTo>
                    <a:cubicBezTo>
                      <a:pt x="10" y="107"/>
                      <a:pt x="11" y="107"/>
                      <a:pt x="11" y="107"/>
                    </a:cubicBezTo>
                    <a:cubicBezTo>
                      <a:pt x="11" y="107"/>
                      <a:pt x="11" y="107"/>
                      <a:pt x="11" y="107"/>
                    </a:cubicBezTo>
                    <a:cubicBezTo>
                      <a:pt x="15" y="107"/>
                      <a:pt x="15" y="107"/>
                      <a:pt x="15" y="107"/>
                    </a:cubicBezTo>
                    <a:cubicBezTo>
                      <a:pt x="16" y="107"/>
                      <a:pt x="17" y="106"/>
                      <a:pt x="17" y="106"/>
                    </a:cubicBezTo>
                    <a:cubicBezTo>
                      <a:pt x="17" y="105"/>
                      <a:pt x="17" y="105"/>
                      <a:pt x="17" y="105"/>
                    </a:cubicBezTo>
                    <a:cubicBezTo>
                      <a:pt x="40" y="91"/>
                      <a:pt x="40" y="91"/>
                      <a:pt x="40" y="91"/>
                    </a:cubicBezTo>
                    <a:cubicBezTo>
                      <a:pt x="64" y="106"/>
                      <a:pt x="64" y="106"/>
                      <a:pt x="64" y="106"/>
                    </a:cubicBezTo>
                    <a:cubicBezTo>
                      <a:pt x="64" y="106"/>
                      <a:pt x="64" y="106"/>
                      <a:pt x="64" y="106"/>
                    </a:cubicBezTo>
                    <a:cubicBezTo>
                      <a:pt x="64" y="107"/>
                      <a:pt x="64" y="107"/>
                      <a:pt x="65" y="107"/>
                    </a:cubicBezTo>
                    <a:cubicBezTo>
                      <a:pt x="69" y="108"/>
                      <a:pt x="69" y="108"/>
                      <a:pt x="69" y="108"/>
                    </a:cubicBezTo>
                    <a:cubicBezTo>
                      <a:pt x="69" y="108"/>
                      <a:pt x="69" y="108"/>
                      <a:pt x="69" y="108"/>
                    </a:cubicBezTo>
                    <a:cubicBezTo>
                      <a:pt x="70" y="108"/>
                      <a:pt x="70" y="107"/>
                      <a:pt x="70" y="107"/>
                    </a:cubicBezTo>
                    <a:cubicBezTo>
                      <a:pt x="71" y="107"/>
                      <a:pt x="71" y="106"/>
                      <a:pt x="71" y="106"/>
                    </a:cubicBezTo>
                    <a:lnTo>
                      <a:pt x="57" y="52"/>
                    </a:lnTo>
                    <a:close/>
                    <a:moveTo>
                      <a:pt x="65" y="4"/>
                    </a:moveTo>
                    <a:cubicBezTo>
                      <a:pt x="68" y="4"/>
                      <a:pt x="68" y="4"/>
                      <a:pt x="68" y="4"/>
                    </a:cubicBezTo>
                    <a:cubicBezTo>
                      <a:pt x="70" y="6"/>
                      <a:pt x="70" y="6"/>
                      <a:pt x="70" y="6"/>
                    </a:cubicBezTo>
                    <a:cubicBezTo>
                      <a:pt x="63" y="6"/>
                      <a:pt x="63" y="6"/>
                      <a:pt x="63" y="6"/>
                    </a:cubicBezTo>
                    <a:lnTo>
                      <a:pt x="65" y="4"/>
                    </a:lnTo>
                    <a:close/>
                    <a:moveTo>
                      <a:pt x="10" y="6"/>
                    </a:moveTo>
                    <a:cubicBezTo>
                      <a:pt x="12" y="4"/>
                      <a:pt x="12" y="4"/>
                      <a:pt x="12" y="4"/>
                    </a:cubicBezTo>
                    <a:cubicBezTo>
                      <a:pt x="15" y="4"/>
                      <a:pt x="15" y="4"/>
                      <a:pt x="15" y="4"/>
                    </a:cubicBezTo>
                    <a:cubicBezTo>
                      <a:pt x="16" y="6"/>
                      <a:pt x="16" y="6"/>
                      <a:pt x="16" y="6"/>
                    </a:cubicBezTo>
                    <a:lnTo>
                      <a:pt x="10" y="6"/>
                    </a:lnTo>
                    <a:close/>
                    <a:moveTo>
                      <a:pt x="32" y="55"/>
                    </a:moveTo>
                    <a:cubicBezTo>
                      <a:pt x="41" y="49"/>
                      <a:pt x="41" y="49"/>
                      <a:pt x="41" y="49"/>
                    </a:cubicBezTo>
                    <a:cubicBezTo>
                      <a:pt x="49" y="55"/>
                      <a:pt x="49" y="55"/>
                      <a:pt x="49" y="55"/>
                    </a:cubicBezTo>
                    <a:cubicBezTo>
                      <a:pt x="41" y="60"/>
                      <a:pt x="41" y="60"/>
                      <a:pt x="41" y="60"/>
                    </a:cubicBezTo>
                    <a:lnTo>
                      <a:pt x="32" y="55"/>
                    </a:lnTo>
                    <a:close/>
                    <a:moveTo>
                      <a:pt x="35" y="64"/>
                    </a:moveTo>
                    <a:cubicBezTo>
                      <a:pt x="26" y="69"/>
                      <a:pt x="26" y="69"/>
                      <a:pt x="26" y="69"/>
                    </a:cubicBezTo>
                    <a:cubicBezTo>
                      <a:pt x="29" y="60"/>
                      <a:pt x="29" y="60"/>
                      <a:pt x="29" y="60"/>
                    </a:cubicBezTo>
                    <a:lnTo>
                      <a:pt x="35" y="64"/>
                    </a:lnTo>
                    <a:close/>
                    <a:moveTo>
                      <a:pt x="32" y="49"/>
                    </a:moveTo>
                    <a:cubicBezTo>
                      <a:pt x="33" y="45"/>
                      <a:pt x="33" y="45"/>
                      <a:pt x="33" y="45"/>
                    </a:cubicBezTo>
                    <a:cubicBezTo>
                      <a:pt x="36" y="47"/>
                      <a:pt x="36" y="47"/>
                      <a:pt x="36" y="47"/>
                    </a:cubicBezTo>
                    <a:lnTo>
                      <a:pt x="32" y="49"/>
                    </a:lnTo>
                    <a:close/>
                    <a:moveTo>
                      <a:pt x="52" y="60"/>
                    </a:moveTo>
                    <a:cubicBezTo>
                      <a:pt x="54" y="68"/>
                      <a:pt x="54" y="68"/>
                      <a:pt x="54" y="68"/>
                    </a:cubicBezTo>
                    <a:cubicBezTo>
                      <a:pt x="47" y="63"/>
                      <a:pt x="47" y="63"/>
                      <a:pt x="47" y="63"/>
                    </a:cubicBezTo>
                    <a:lnTo>
                      <a:pt x="52" y="60"/>
                    </a:lnTo>
                    <a:close/>
                    <a:moveTo>
                      <a:pt x="22" y="4"/>
                    </a:moveTo>
                    <a:cubicBezTo>
                      <a:pt x="59" y="4"/>
                      <a:pt x="59" y="4"/>
                      <a:pt x="59" y="4"/>
                    </a:cubicBezTo>
                    <a:cubicBezTo>
                      <a:pt x="57" y="6"/>
                      <a:pt x="57" y="6"/>
                      <a:pt x="57" y="6"/>
                    </a:cubicBezTo>
                    <a:cubicBezTo>
                      <a:pt x="23" y="6"/>
                      <a:pt x="23" y="6"/>
                      <a:pt x="23" y="6"/>
                    </a:cubicBezTo>
                    <a:lnTo>
                      <a:pt x="22" y="4"/>
                    </a:lnTo>
                    <a:close/>
                    <a:moveTo>
                      <a:pt x="25" y="9"/>
                    </a:moveTo>
                    <a:cubicBezTo>
                      <a:pt x="39" y="9"/>
                      <a:pt x="39" y="9"/>
                      <a:pt x="39" y="9"/>
                    </a:cubicBezTo>
                    <a:cubicBezTo>
                      <a:pt x="39" y="13"/>
                      <a:pt x="39" y="13"/>
                      <a:pt x="39" y="13"/>
                    </a:cubicBezTo>
                    <a:cubicBezTo>
                      <a:pt x="38" y="13"/>
                      <a:pt x="37" y="13"/>
                      <a:pt x="37" y="14"/>
                    </a:cubicBezTo>
                    <a:cubicBezTo>
                      <a:pt x="37" y="14"/>
                      <a:pt x="38" y="14"/>
                      <a:pt x="39" y="15"/>
                    </a:cubicBezTo>
                    <a:cubicBezTo>
                      <a:pt x="39" y="15"/>
                      <a:pt x="39" y="15"/>
                      <a:pt x="39" y="15"/>
                    </a:cubicBezTo>
                    <a:cubicBezTo>
                      <a:pt x="38" y="15"/>
                      <a:pt x="37" y="15"/>
                      <a:pt x="37" y="16"/>
                    </a:cubicBezTo>
                    <a:cubicBezTo>
                      <a:pt x="37" y="16"/>
                      <a:pt x="38" y="17"/>
                      <a:pt x="39" y="17"/>
                    </a:cubicBezTo>
                    <a:cubicBezTo>
                      <a:pt x="39" y="17"/>
                      <a:pt x="39" y="17"/>
                      <a:pt x="39" y="17"/>
                    </a:cubicBezTo>
                    <a:cubicBezTo>
                      <a:pt x="38" y="17"/>
                      <a:pt x="37" y="17"/>
                      <a:pt x="37" y="18"/>
                    </a:cubicBezTo>
                    <a:cubicBezTo>
                      <a:pt x="37" y="18"/>
                      <a:pt x="38" y="19"/>
                      <a:pt x="39" y="19"/>
                    </a:cubicBezTo>
                    <a:cubicBezTo>
                      <a:pt x="38" y="19"/>
                      <a:pt x="37" y="19"/>
                      <a:pt x="37" y="20"/>
                    </a:cubicBezTo>
                    <a:cubicBezTo>
                      <a:pt x="37" y="20"/>
                      <a:pt x="38" y="21"/>
                      <a:pt x="39" y="21"/>
                    </a:cubicBezTo>
                    <a:cubicBezTo>
                      <a:pt x="38" y="21"/>
                      <a:pt x="37" y="21"/>
                      <a:pt x="37" y="22"/>
                    </a:cubicBezTo>
                    <a:cubicBezTo>
                      <a:pt x="37" y="23"/>
                      <a:pt x="38" y="23"/>
                      <a:pt x="40" y="23"/>
                    </a:cubicBezTo>
                    <a:cubicBezTo>
                      <a:pt x="42" y="23"/>
                      <a:pt x="44" y="23"/>
                      <a:pt x="44" y="22"/>
                    </a:cubicBezTo>
                    <a:cubicBezTo>
                      <a:pt x="44" y="21"/>
                      <a:pt x="43" y="21"/>
                      <a:pt x="41" y="21"/>
                    </a:cubicBezTo>
                    <a:cubicBezTo>
                      <a:pt x="43" y="21"/>
                      <a:pt x="44" y="20"/>
                      <a:pt x="44" y="20"/>
                    </a:cubicBezTo>
                    <a:cubicBezTo>
                      <a:pt x="44" y="19"/>
                      <a:pt x="43" y="19"/>
                      <a:pt x="41" y="19"/>
                    </a:cubicBezTo>
                    <a:cubicBezTo>
                      <a:pt x="43" y="19"/>
                      <a:pt x="44" y="18"/>
                      <a:pt x="44" y="18"/>
                    </a:cubicBezTo>
                    <a:cubicBezTo>
                      <a:pt x="44" y="17"/>
                      <a:pt x="43" y="17"/>
                      <a:pt x="41" y="17"/>
                    </a:cubicBezTo>
                    <a:cubicBezTo>
                      <a:pt x="41" y="17"/>
                      <a:pt x="41" y="17"/>
                      <a:pt x="41" y="17"/>
                    </a:cubicBezTo>
                    <a:cubicBezTo>
                      <a:pt x="43" y="17"/>
                      <a:pt x="44" y="16"/>
                      <a:pt x="44" y="16"/>
                    </a:cubicBezTo>
                    <a:cubicBezTo>
                      <a:pt x="44" y="15"/>
                      <a:pt x="43" y="15"/>
                      <a:pt x="41" y="15"/>
                    </a:cubicBezTo>
                    <a:cubicBezTo>
                      <a:pt x="41" y="15"/>
                      <a:pt x="41" y="15"/>
                      <a:pt x="41" y="15"/>
                    </a:cubicBezTo>
                    <a:cubicBezTo>
                      <a:pt x="43" y="14"/>
                      <a:pt x="44" y="14"/>
                      <a:pt x="44" y="14"/>
                    </a:cubicBezTo>
                    <a:cubicBezTo>
                      <a:pt x="44" y="13"/>
                      <a:pt x="43" y="13"/>
                      <a:pt x="41" y="13"/>
                    </a:cubicBezTo>
                    <a:cubicBezTo>
                      <a:pt x="41" y="9"/>
                      <a:pt x="41" y="9"/>
                      <a:pt x="41" y="9"/>
                    </a:cubicBezTo>
                    <a:cubicBezTo>
                      <a:pt x="56" y="9"/>
                      <a:pt x="56" y="9"/>
                      <a:pt x="56" y="9"/>
                    </a:cubicBezTo>
                    <a:cubicBezTo>
                      <a:pt x="46" y="26"/>
                      <a:pt x="46" y="26"/>
                      <a:pt x="46" y="26"/>
                    </a:cubicBezTo>
                    <a:cubicBezTo>
                      <a:pt x="46" y="26"/>
                      <a:pt x="46" y="26"/>
                      <a:pt x="46" y="26"/>
                    </a:cubicBezTo>
                    <a:cubicBezTo>
                      <a:pt x="36" y="26"/>
                      <a:pt x="36" y="26"/>
                      <a:pt x="36" y="26"/>
                    </a:cubicBezTo>
                    <a:cubicBezTo>
                      <a:pt x="35" y="26"/>
                      <a:pt x="35" y="26"/>
                      <a:pt x="35" y="26"/>
                    </a:cubicBezTo>
                    <a:lnTo>
                      <a:pt x="25" y="9"/>
                    </a:lnTo>
                    <a:close/>
                    <a:moveTo>
                      <a:pt x="41" y="37"/>
                    </a:moveTo>
                    <a:cubicBezTo>
                      <a:pt x="46" y="40"/>
                      <a:pt x="46" y="40"/>
                      <a:pt x="46" y="40"/>
                    </a:cubicBezTo>
                    <a:cubicBezTo>
                      <a:pt x="41" y="43"/>
                      <a:pt x="41" y="43"/>
                      <a:pt x="41" y="43"/>
                    </a:cubicBezTo>
                    <a:cubicBezTo>
                      <a:pt x="36" y="40"/>
                      <a:pt x="36" y="40"/>
                      <a:pt x="36" y="40"/>
                    </a:cubicBezTo>
                    <a:lnTo>
                      <a:pt x="41" y="37"/>
                    </a:lnTo>
                    <a:close/>
                    <a:moveTo>
                      <a:pt x="35" y="36"/>
                    </a:moveTo>
                    <a:cubicBezTo>
                      <a:pt x="36" y="34"/>
                      <a:pt x="36" y="34"/>
                      <a:pt x="36" y="34"/>
                    </a:cubicBezTo>
                    <a:cubicBezTo>
                      <a:pt x="37" y="35"/>
                      <a:pt x="37" y="35"/>
                      <a:pt x="37" y="35"/>
                    </a:cubicBezTo>
                    <a:lnTo>
                      <a:pt x="35" y="36"/>
                    </a:lnTo>
                    <a:close/>
                    <a:moveTo>
                      <a:pt x="44" y="35"/>
                    </a:moveTo>
                    <a:cubicBezTo>
                      <a:pt x="45" y="34"/>
                      <a:pt x="45" y="34"/>
                      <a:pt x="45" y="34"/>
                    </a:cubicBezTo>
                    <a:cubicBezTo>
                      <a:pt x="46" y="36"/>
                      <a:pt x="46" y="36"/>
                      <a:pt x="46" y="36"/>
                    </a:cubicBezTo>
                    <a:lnTo>
                      <a:pt x="44" y="35"/>
                    </a:lnTo>
                    <a:close/>
                    <a:moveTo>
                      <a:pt x="48" y="44"/>
                    </a:moveTo>
                    <a:cubicBezTo>
                      <a:pt x="49" y="48"/>
                      <a:pt x="49" y="48"/>
                      <a:pt x="49" y="48"/>
                    </a:cubicBezTo>
                    <a:cubicBezTo>
                      <a:pt x="46" y="46"/>
                      <a:pt x="46" y="46"/>
                      <a:pt x="46" y="46"/>
                    </a:cubicBezTo>
                    <a:lnTo>
                      <a:pt x="48" y="44"/>
                    </a:lnTo>
                    <a:close/>
                    <a:moveTo>
                      <a:pt x="19" y="97"/>
                    </a:moveTo>
                    <a:cubicBezTo>
                      <a:pt x="23" y="81"/>
                      <a:pt x="23" y="81"/>
                      <a:pt x="23" y="81"/>
                    </a:cubicBezTo>
                    <a:cubicBezTo>
                      <a:pt x="34" y="87"/>
                      <a:pt x="34" y="87"/>
                      <a:pt x="34" y="87"/>
                    </a:cubicBezTo>
                    <a:lnTo>
                      <a:pt x="19" y="97"/>
                    </a:lnTo>
                    <a:close/>
                    <a:moveTo>
                      <a:pt x="27" y="76"/>
                    </a:moveTo>
                    <a:cubicBezTo>
                      <a:pt x="41" y="67"/>
                      <a:pt x="41" y="67"/>
                      <a:pt x="41" y="67"/>
                    </a:cubicBezTo>
                    <a:cubicBezTo>
                      <a:pt x="53" y="74"/>
                      <a:pt x="53" y="74"/>
                      <a:pt x="53" y="74"/>
                    </a:cubicBezTo>
                    <a:cubicBezTo>
                      <a:pt x="53" y="76"/>
                      <a:pt x="53" y="76"/>
                      <a:pt x="53" y="76"/>
                    </a:cubicBezTo>
                    <a:cubicBezTo>
                      <a:pt x="40" y="84"/>
                      <a:pt x="40" y="84"/>
                      <a:pt x="40" y="84"/>
                    </a:cubicBezTo>
                    <a:lnTo>
                      <a:pt x="27" y="76"/>
                    </a:lnTo>
                    <a:close/>
                    <a:moveTo>
                      <a:pt x="46" y="87"/>
                    </a:moveTo>
                    <a:cubicBezTo>
                      <a:pt x="57" y="80"/>
                      <a:pt x="57" y="80"/>
                      <a:pt x="57" y="80"/>
                    </a:cubicBezTo>
                    <a:cubicBezTo>
                      <a:pt x="57" y="80"/>
                      <a:pt x="57" y="80"/>
                      <a:pt x="57" y="80"/>
                    </a:cubicBezTo>
                    <a:cubicBezTo>
                      <a:pt x="62" y="97"/>
                      <a:pt x="62" y="97"/>
                      <a:pt x="62" y="97"/>
                    </a:cubicBezTo>
                    <a:lnTo>
                      <a:pt x="46" y="87"/>
                    </a:ln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32" name="Freeform 689">
                <a:extLst>
                  <a:ext uri="{FF2B5EF4-FFF2-40B4-BE49-F238E27FC236}">
                    <a16:creationId xmlns:a16="http://schemas.microsoft.com/office/drawing/2014/main" id="{C0B46A8E-E0ED-42D7-AA6F-76D5139B2F44}"/>
                  </a:ext>
                </a:extLst>
              </p:cNvPr>
              <p:cNvSpPr>
                <a:spLocks noEditPoints="1"/>
              </p:cNvSpPr>
              <p:nvPr/>
            </p:nvSpPr>
            <p:spPr bwMode="gray">
              <a:xfrm>
                <a:off x="4056092" y="5478247"/>
                <a:ext cx="217350" cy="279449"/>
              </a:xfrm>
              <a:custGeom>
                <a:avLst/>
                <a:gdLst>
                  <a:gd name="T0" fmla="*/ 58 w 181"/>
                  <a:gd name="T1" fmla="*/ 9 h 220"/>
                  <a:gd name="T2" fmla="*/ 16 w 181"/>
                  <a:gd name="T3" fmla="*/ 35 h 220"/>
                  <a:gd name="T4" fmla="*/ 16 w 181"/>
                  <a:gd name="T5" fmla="*/ 157 h 220"/>
                  <a:gd name="T6" fmla="*/ 31 w 181"/>
                  <a:gd name="T7" fmla="*/ 172 h 220"/>
                  <a:gd name="T8" fmla="*/ 153 w 181"/>
                  <a:gd name="T9" fmla="*/ 172 h 220"/>
                  <a:gd name="T10" fmla="*/ 168 w 181"/>
                  <a:gd name="T11" fmla="*/ 157 h 220"/>
                  <a:gd name="T12" fmla="*/ 168 w 181"/>
                  <a:gd name="T13" fmla="*/ 35 h 220"/>
                  <a:gd name="T14" fmla="*/ 126 w 181"/>
                  <a:gd name="T15" fmla="*/ 9 h 220"/>
                  <a:gd name="T16" fmla="*/ 120 w 181"/>
                  <a:gd name="T17" fmla="*/ 0 h 220"/>
                  <a:gd name="T18" fmla="*/ 64 w 181"/>
                  <a:gd name="T19" fmla="*/ 0 h 220"/>
                  <a:gd name="T20" fmla="*/ 58 w 181"/>
                  <a:gd name="T21" fmla="*/ 9 h 220"/>
                  <a:gd name="T22" fmla="*/ 42 w 181"/>
                  <a:gd name="T23" fmla="*/ 24 h 220"/>
                  <a:gd name="T24" fmla="*/ 142 w 181"/>
                  <a:gd name="T25" fmla="*/ 24 h 220"/>
                  <a:gd name="T26" fmla="*/ 156 w 181"/>
                  <a:gd name="T27" fmla="*/ 37 h 220"/>
                  <a:gd name="T28" fmla="*/ 156 w 181"/>
                  <a:gd name="T29" fmla="*/ 75 h 220"/>
                  <a:gd name="T30" fmla="*/ 142 w 181"/>
                  <a:gd name="T31" fmla="*/ 88 h 220"/>
                  <a:gd name="T32" fmla="*/ 42 w 181"/>
                  <a:gd name="T33" fmla="*/ 88 h 220"/>
                  <a:gd name="T34" fmla="*/ 28 w 181"/>
                  <a:gd name="T35" fmla="*/ 75 h 220"/>
                  <a:gd name="T36" fmla="*/ 28 w 181"/>
                  <a:gd name="T37" fmla="*/ 37 h 220"/>
                  <a:gd name="T38" fmla="*/ 42 w 181"/>
                  <a:gd name="T39" fmla="*/ 24 h 220"/>
                  <a:gd name="T40" fmla="*/ 36 w 181"/>
                  <a:gd name="T41" fmla="*/ 136 h 220"/>
                  <a:gd name="T42" fmla="*/ 52 w 181"/>
                  <a:gd name="T43" fmla="*/ 120 h 220"/>
                  <a:gd name="T44" fmla="*/ 68 w 181"/>
                  <a:gd name="T45" fmla="*/ 136 h 220"/>
                  <a:gd name="T46" fmla="*/ 52 w 181"/>
                  <a:gd name="T47" fmla="*/ 152 h 220"/>
                  <a:gd name="T48" fmla="*/ 36 w 181"/>
                  <a:gd name="T49" fmla="*/ 136 h 220"/>
                  <a:gd name="T50" fmla="*/ 116 w 181"/>
                  <a:gd name="T51" fmla="*/ 136 h 220"/>
                  <a:gd name="T52" fmla="*/ 132 w 181"/>
                  <a:gd name="T53" fmla="*/ 120 h 220"/>
                  <a:gd name="T54" fmla="*/ 148 w 181"/>
                  <a:gd name="T55" fmla="*/ 136 h 220"/>
                  <a:gd name="T56" fmla="*/ 132 w 181"/>
                  <a:gd name="T57" fmla="*/ 152 h 220"/>
                  <a:gd name="T58" fmla="*/ 116 w 181"/>
                  <a:gd name="T59" fmla="*/ 136 h 220"/>
                  <a:gd name="T60" fmla="*/ 39 w 181"/>
                  <a:gd name="T61" fmla="*/ 178 h 220"/>
                  <a:gd name="T62" fmla="*/ 2 w 181"/>
                  <a:gd name="T63" fmla="*/ 215 h 220"/>
                  <a:gd name="T64" fmla="*/ 0 w 181"/>
                  <a:gd name="T65" fmla="*/ 220 h 220"/>
                  <a:gd name="T66" fmla="*/ 23 w 181"/>
                  <a:gd name="T67" fmla="*/ 220 h 220"/>
                  <a:gd name="T68" fmla="*/ 60 w 181"/>
                  <a:gd name="T69" fmla="*/ 183 h 220"/>
                  <a:gd name="T70" fmla="*/ 39 w 181"/>
                  <a:gd name="T71" fmla="*/ 178 h 220"/>
                  <a:gd name="T72" fmla="*/ 141 w 181"/>
                  <a:gd name="T73" fmla="*/ 178 h 220"/>
                  <a:gd name="T74" fmla="*/ 120 w 181"/>
                  <a:gd name="T75" fmla="*/ 183 h 220"/>
                  <a:gd name="T76" fmla="*/ 157 w 181"/>
                  <a:gd name="T77" fmla="*/ 220 h 220"/>
                  <a:gd name="T78" fmla="*/ 180 w 181"/>
                  <a:gd name="T79" fmla="*/ 220 h 220"/>
                  <a:gd name="T80" fmla="*/ 179 w 181"/>
                  <a:gd name="T81" fmla="*/ 215 h 220"/>
                  <a:gd name="T82" fmla="*/ 141 w 181"/>
                  <a:gd name="T83" fmla="*/ 178 h 2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1"/>
                  <a:gd name="T127" fmla="*/ 0 h 220"/>
                  <a:gd name="T128" fmla="*/ 181 w 181"/>
                  <a:gd name="T129" fmla="*/ 220 h 2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1" h="220">
                    <a:moveTo>
                      <a:pt x="58" y="9"/>
                    </a:moveTo>
                    <a:cubicBezTo>
                      <a:pt x="41" y="11"/>
                      <a:pt x="16" y="17"/>
                      <a:pt x="16" y="35"/>
                    </a:cubicBezTo>
                    <a:cubicBezTo>
                      <a:pt x="16" y="157"/>
                      <a:pt x="16" y="157"/>
                      <a:pt x="16" y="157"/>
                    </a:cubicBezTo>
                    <a:cubicBezTo>
                      <a:pt x="16" y="165"/>
                      <a:pt x="23" y="172"/>
                      <a:pt x="31" y="172"/>
                    </a:cubicBezTo>
                    <a:cubicBezTo>
                      <a:pt x="153" y="172"/>
                      <a:pt x="153" y="172"/>
                      <a:pt x="153" y="172"/>
                    </a:cubicBezTo>
                    <a:cubicBezTo>
                      <a:pt x="161" y="172"/>
                      <a:pt x="168" y="165"/>
                      <a:pt x="168" y="157"/>
                    </a:cubicBezTo>
                    <a:cubicBezTo>
                      <a:pt x="168" y="35"/>
                      <a:pt x="168" y="35"/>
                      <a:pt x="168" y="35"/>
                    </a:cubicBezTo>
                    <a:cubicBezTo>
                      <a:pt x="170" y="15"/>
                      <a:pt x="143" y="10"/>
                      <a:pt x="126" y="9"/>
                    </a:cubicBezTo>
                    <a:cubicBezTo>
                      <a:pt x="120" y="0"/>
                      <a:pt x="120" y="0"/>
                      <a:pt x="120" y="0"/>
                    </a:cubicBezTo>
                    <a:cubicBezTo>
                      <a:pt x="64" y="0"/>
                      <a:pt x="64" y="0"/>
                      <a:pt x="64" y="0"/>
                    </a:cubicBezTo>
                    <a:lnTo>
                      <a:pt x="58" y="9"/>
                    </a:lnTo>
                    <a:close/>
                    <a:moveTo>
                      <a:pt x="42" y="24"/>
                    </a:moveTo>
                    <a:cubicBezTo>
                      <a:pt x="142" y="24"/>
                      <a:pt x="142" y="24"/>
                      <a:pt x="142" y="24"/>
                    </a:cubicBezTo>
                    <a:cubicBezTo>
                      <a:pt x="150" y="24"/>
                      <a:pt x="156" y="30"/>
                      <a:pt x="156" y="37"/>
                    </a:cubicBezTo>
                    <a:cubicBezTo>
                      <a:pt x="156" y="75"/>
                      <a:pt x="156" y="75"/>
                      <a:pt x="156" y="75"/>
                    </a:cubicBezTo>
                    <a:cubicBezTo>
                      <a:pt x="156" y="82"/>
                      <a:pt x="150" y="88"/>
                      <a:pt x="142" y="88"/>
                    </a:cubicBezTo>
                    <a:cubicBezTo>
                      <a:pt x="42" y="88"/>
                      <a:pt x="42" y="88"/>
                      <a:pt x="42" y="88"/>
                    </a:cubicBezTo>
                    <a:cubicBezTo>
                      <a:pt x="34" y="88"/>
                      <a:pt x="28" y="82"/>
                      <a:pt x="28" y="75"/>
                    </a:cubicBezTo>
                    <a:cubicBezTo>
                      <a:pt x="28" y="37"/>
                      <a:pt x="28" y="37"/>
                      <a:pt x="28" y="37"/>
                    </a:cubicBezTo>
                    <a:cubicBezTo>
                      <a:pt x="28" y="30"/>
                      <a:pt x="34" y="24"/>
                      <a:pt x="42" y="24"/>
                    </a:cubicBezTo>
                    <a:close/>
                    <a:moveTo>
                      <a:pt x="36" y="136"/>
                    </a:moveTo>
                    <a:cubicBezTo>
                      <a:pt x="36" y="127"/>
                      <a:pt x="43" y="120"/>
                      <a:pt x="52" y="120"/>
                    </a:cubicBezTo>
                    <a:cubicBezTo>
                      <a:pt x="61" y="120"/>
                      <a:pt x="68" y="127"/>
                      <a:pt x="68" y="136"/>
                    </a:cubicBezTo>
                    <a:cubicBezTo>
                      <a:pt x="68" y="145"/>
                      <a:pt x="61" y="152"/>
                      <a:pt x="52" y="152"/>
                    </a:cubicBezTo>
                    <a:cubicBezTo>
                      <a:pt x="43" y="152"/>
                      <a:pt x="36" y="145"/>
                      <a:pt x="36" y="136"/>
                    </a:cubicBezTo>
                    <a:close/>
                    <a:moveTo>
                      <a:pt x="116" y="136"/>
                    </a:moveTo>
                    <a:cubicBezTo>
                      <a:pt x="116" y="127"/>
                      <a:pt x="123" y="120"/>
                      <a:pt x="132" y="120"/>
                    </a:cubicBezTo>
                    <a:cubicBezTo>
                      <a:pt x="141" y="120"/>
                      <a:pt x="148" y="127"/>
                      <a:pt x="148" y="136"/>
                    </a:cubicBezTo>
                    <a:cubicBezTo>
                      <a:pt x="148" y="145"/>
                      <a:pt x="141" y="152"/>
                      <a:pt x="132" y="152"/>
                    </a:cubicBezTo>
                    <a:cubicBezTo>
                      <a:pt x="123" y="152"/>
                      <a:pt x="116" y="145"/>
                      <a:pt x="116" y="136"/>
                    </a:cubicBezTo>
                    <a:close/>
                    <a:moveTo>
                      <a:pt x="39" y="178"/>
                    </a:moveTo>
                    <a:cubicBezTo>
                      <a:pt x="2" y="215"/>
                      <a:pt x="2" y="215"/>
                      <a:pt x="2" y="215"/>
                    </a:cubicBezTo>
                    <a:cubicBezTo>
                      <a:pt x="0" y="217"/>
                      <a:pt x="0" y="218"/>
                      <a:pt x="0" y="220"/>
                    </a:cubicBezTo>
                    <a:cubicBezTo>
                      <a:pt x="23" y="220"/>
                      <a:pt x="23" y="220"/>
                      <a:pt x="23" y="220"/>
                    </a:cubicBezTo>
                    <a:cubicBezTo>
                      <a:pt x="60" y="183"/>
                      <a:pt x="60" y="183"/>
                      <a:pt x="60" y="183"/>
                    </a:cubicBezTo>
                    <a:cubicBezTo>
                      <a:pt x="62" y="181"/>
                      <a:pt x="41" y="175"/>
                      <a:pt x="39" y="178"/>
                    </a:cubicBezTo>
                    <a:close/>
                    <a:moveTo>
                      <a:pt x="141" y="178"/>
                    </a:moveTo>
                    <a:cubicBezTo>
                      <a:pt x="139" y="175"/>
                      <a:pt x="118" y="181"/>
                      <a:pt x="120" y="183"/>
                    </a:cubicBezTo>
                    <a:cubicBezTo>
                      <a:pt x="157" y="220"/>
                      <a:pt x="157" y="220"/>
                      <a:pt x="157" y="220"/>
                    </a:cubicBezTo>
                    <a:cubicBezTo>
                      <a:pt x="180" y="220"/>
                      <a:pt x="180" y="220"/>
                      <a:pt x="180" y="220"/>
                    </a:cubicBezTo>
                    <a:cubicBezTo>
                      <a:pt x="181" y="218"/>
                      <a:pt x="180" y="217"/>
                      <a:pt x="179" y="215"/>
                    </a:cubicBezTo>
                    <a:lnTo>
                      <a:pt x="141" y="178"/>
                    </a:ln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33" name="Freeform 6">
                <a:extLst>
                  <a:ext uri="{FF2B5EF4-FFF2-40B4-BE49-F238E27FC236}">
                    <a16:creationId xmlns:a16="http://schemas.microsoft.com/office/drawing/2014/main" id="{D08B45E4-6F1E-4279-A16A-DCC149037065}"/>
                  </a:ext>
                </a:extLst>
              </p:cNvPr>
              <p:cNvSpPr>
                <a:spLocks noChangeAspect="1" noEditPoints="1"/>
              </p:cNvSpPr>
              <p:nvPr/>
            </p:nvSpPr>
            <p:spPr bwMode="gray">
              <a:xfrm>
                <a:off x="4675315" y="5502195"/>
                <a:ext cx="272158" cy="231556"/>
              </a:xfrm>
              <a:custGeom>
                <a:avLst/>
                <a:gdLst>
                  <a:gd name="T0" fmla="*/ 998 w 1066"/>
                  <a:gd name="T1" fmla="*/ 114 h 771"/>
                  <a:gd name="T2" fmla="*/ 1066 w 1066"/>
                  <a:gd name="T3" fmla="*/ 159 h 771"/>
                  <a:gd name="T4" fmla="*/ 998 w 1066"/>
                  <a:gd name="T5" fmla="*/ 193 h 771"/>
                  <a:gd name="T6" fmla="*/ 845 w 1066"/>
                  <a:gd name="T7" fmla="*/ 138 h 771"/>
                  <a:gd name="T8" fmla="*/ 762 w 1066"/>
                  <a:gd name="T9" fmla="*/ 62 h 771"/>
                  <a:gd name="T10" fmla="*/ 917 w 1066"/>
                  <a:gd name="T11" fmla="*/ 0 h 771"/>
                  <a:gd name="T12" fmla="*/ 998 w 1066"/>
                  <a:gd name="T13" fmla="*/ 34 h 771"/>
                  <a:gd name="T14" fmla="*/ 1066 w 1066"/>
                  <a:gd name="T15" fmla="*/ 80 h 771"/>
                  <a:gd name="T16" fmla="*/ 885 w 1066"/>
                  <a:gd name="T17" fmla="*/ 416 h 771"/>
                  <a:gd name="T18" fmla="*/ 826 w 1066"/>
                  <a:gd name="T19" fmla="*/ 554 h 771"/>
                  <a:gd name="T20" fmla="*/ 774 w 1066"/>
                  <a:gd name="T21" fmla="*/ 771 h 771"/>
                  <a:gd name="T22" fmla="*/ 688 w 1066"/>
                  <a:gd name="T23" fmla="*/ 726 h 771"/>
                  <a:gd name="T24" fmla="*/ 197 w 1066"/>
                  <a:gd name="T25" fmla="*/ 673 h 771"/>
                  <a:gd name="T26" fmla="*/ 158 w 1066"/>
                  <a:gd name="T27" fmla="*/ 771 h 771"/>
                  <a:gd name="T28" fmla="*/ 72 w 1066"/>
                  <a:gd name="T29" fmla="*/ 732 h 771"/>
                  <a:gd name="T30" fmla="*/ 69 w 1066"/>
                  <a:gd name="T31" fmla="*/ 455 h 771"/>
                  <a:gd name="T32" fmla="*/ 0 w 1066"/>
                  <a:gd name="T33" fmla="*/ 376 h 771"/>
                  <a:gd name="T34" fmla="*/ 193 w 1066"/>
                  <a:gd name="T35" fmla="*/ 205 h 771"/>
                  <a:gd name="T36" fmla="*/ 617 w 1066"/>
                  <a:gd name="T37" fmla="*/ 159 h 771"/>
                  <a:gd name="T38" fmla="*/ 787 w 1066"/>
                  <a:gd name="T39" fmla="*/ 376 h 771"/>
                  <a:gd name="T40" fmla="*/ 885 w 1066"/>
                  <a:gd name="T41" fmla="*/ 416 h 771"/>
                  <a:gd name="T42" fmla="*/ 204 w 1066"/>
                  <a:gd name="T43" fmla="*/ 527 h 771"/>
                  <a:gd name="T44" fmla="*/ 111 w 1066"/>
                  <a:gd name="T45" fmla="*/ 599 h 771"/>
                  <a:gd name="T46" fmla="*/ 253 w 1066"/>
                  <a:gd name="T47" fmla="*/ 584 h 771"/>
                  <a:gd name="T48" fmla="*/ 735 w 1066"/>
                  <a:gd name="T49" fmla="*/ 376 h 771"/>
                  <a:gd name="T50" fmla="*/ 653 w 1066"/>
                  <a:gd name="T51" fmla="*/ 226 h 771"/>
                  <a:gd name="T52" fmla="*/ 617 w 1066"/>
                  <a:gd name="T53" fmla="*/ 204 h 771"/>
                  <a:gd name="T54" fmla="*/ 233 w 1066"/>
                  <a:gd name="T55" fmla="*/ 226 h 771"/>
                  <a:gd name="T56" fmla="*/ 232 w 1066"/>
                  <a:gd name="T57" fmla="*/ 226 h 771"/>
                  <a:gd name="T58" fmla="*/ 443 w 1066"/>
                  <a:gd name="T59" fmla="*/ 396 h 771"/>
                  <a:gd name="T60" fmla="*/ 681 w 1066"/>
                  <a:gd name="T61" fmla="*/ 527 h 771"/>
                  <a:gd name="T62" fmla="*/ 633 w 1066"/>
                  <a:gd name="T63" fmla="*/ 599 h 771"/>
                  <a:gd name="T64" fmla="*/ 780 w 1066"/>
                  <a:gd name="T65" fmla="*/ 52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6" h="771">
                    <a:moveTo>
                      <a:pt x="998" y="80"/>
                    </a:moveTo>
                    <a:cubicBezTo>
                      <a:pt x="998" y="114"/>
                      <a:pt x="998" y="114"/>
                      <a:pt x="998" y="114"/>
                    </a:cubicBezTo>
                    <a:cubicBezTo>
                      <a:pt x="1066" y="114"/>
                      <a:pt x="1066" y="114"/>
                      <a:pt x="1066" y="114"/>
                    </a:cubicBezTo>
                    <a:cubicBezTo>
                      <a:pt x="1066" y="159"/>
                      <a:pt x="1066" y="159"/>
                      <a:pt x="1066" y="159"/>
                    </a:cubicBezTo>
                    <a:cubicBezTo>
                      <a:pt x="998" y="159"/>
                      <a:pt x="998" y="159"/>
                      <a:pt x="998" y="159"/>
                    </a:cubicBezTo>
                    <a:cubicBezTo>
                      <a:pt x="998" y="193"/>
                      <a:pt x="998" y="193"/>
                      <a:pt x="998" y="193"/>
                    </a:cubicBezTo>
                    <a:cubicBezTo>
                      <a:pt x="917" y="193"/>
                      <a:pt x="917" y="193"/>
                      <a:pt x="917" y="193"/>
                    </a:cubicBezTo>
                    <a:cubicBezTo>
                      <a:pt x="882" y="193"/>
                      <a:pt x="855" y="172"/>
                      <a:pt x="845" y="138"/>
                    </a:cubicBezTo>
                    <a:cubicBezTo>
                      <a:pt x="762" y="132"/>
                      <a:pt x="762" y="132"/>
                      <a:pt x="762" y="132"/>
                    </a:cubicBezTo>
                    <a:cubicBezTo>
                      <a:pt x="762" y="62"/>
                      <a:pt x="762" y="62"/>
                      <a:pt x="762" y="62"/>
                    </a:cubicBezTo>
                    <a:cubicBezTo>
                      <a:pt x="845" y="56"/>
                      <a:pt x="845" y="56"/>
                      <a:pt x="845" y="56"/>
                    </a:cubicBezTo>
                    <a:cubicBezTo>
                      <a:pt x="855" y="22"/>
                      <a:pt x="882" y="0"/>
                      <a:pt x="917" y="0"/>
                    </a:cubicBezTo>
                    <a:cubicBezTo>
                      <a:pt x="998" y="0"/>
                      <a:pt x="998" y="0"/>
                      <a:pt x="998" y="0"/>
                    </a:cubicBezTo>
                    <a:cubicBezTo>
                      <a:pt x="998" y="34"/>
                      <a:pt x="998" y="34"/>
                      <a:pt x="998" y="34"/>
                    </a:cubicBezTo>
                    <a:cubicBezTo>
                      <a:pt x="1066" y="34"/>
                      <a:pt x="1066" y="34"/>
                      <a:pt x="1066" y="34"/>
                    </a:cubicBezTo>
                    <a:cubicBezTo>
                      <a:pt x="1066" y="80"/>
                      <a:pt x="1066" y="80"/>
                      <a:pt x="1066" y="80"/>
                    </a:cubicBezTo>
                    <a:lnTo>
                      <a:pt x="998" y="80"/>
                    </a:lnTo>
                    <a:close/>
                    <a:moveTo>
                      <a:pt x="885" y="416"/>
                    </a:moveTo>
                    <a:cubicBezTo>
                      <a:pt x="816" y="455"/>
                      <a:pt x="816" y="455"/>
                      <a:pt x="816" y="455"/>
                    </a:cubicBezTo>
                    <a:cubicBezTo>
                      <a:pt x="825" y="490"/>
                      <a:pt x="826" y="503"/>
                      <a:pt x="826" y="554"/>
                    </a:cubicBezTo>
                    <a:cubicBezTo>
                      <a:pt x="813" y="732"/>
                      <a:pt x="813" y="732"/>
                      <a:pt x="813" y="732"/>
                    </a:cubicBezTo>
                    <a:cubicBezTo>
                      <a:pt x="811" y="756"/>
                      <a:pt x="796" y="771"/>
                      <a:pt x="774" y="771"/>
                    </a:cubicBezTo>
                    <a:cubicBezTo>
                      <a:pt x="728" y="771"/>
                      <a:pt x="728" y="771"/>
                      <a:pt x="728" y="771"/>
                    </a:cubicBezTo>
                    <a:cubicBezTo>
                      <a:pt x="704" y="771"/>
                      <a:pt x="688" y="753"/>
                      <a:pt x="688" y="726"/>
                    </a:cubicBezTo>
                    <a:cubicBezTo>
                      <a:pt x="688" y="673"/>
                      <a:pt x="688" y="673"/>
                      <a:pt x="688" y="673"/>
                    </a:cubicBezTo>
                    <a:cubicBezTo>
                      <a:pt x="197" y="673"/>
                      <a:pt x="197" y="673"/>
                      <a:pt x="197" y="673"/>
                    </a:cubicBezTo>
                    <a:cubicBezTo>
                      <a:pt x="197" y="726"/>
                      <a:pt x="197" y="726"/>
                      <a:pt x="197" y="726"/>
                    </a:cubicBezTo>
                    <a:cubicBezTo>
                      <a:pt x="197" y="753"/>
                      <a:pt x="181" y="771"/>
                      <a:pt x="158" y="771"/>
                    </a:cubicBezTo>
                    <a:cubicBezTo>
                      <a:pt x="111" y="771"/>
                      <a:pt x="111" y="771"/>
                      <a:pt x="111" y="771"/>
                    </a:cubicBezTo>
                    <a:cubicBezTo>
                      <a:pt x="89" y="771"/>
                      <a:pt x="74" y="756"/>
                      <a:pt x="72" y="732"/>
                    </a:cubicBezTo>
                    <a:cubicBezTo>
                      <a:pt x="59" y="554"/>
                      <a:pt x="59" y="554"/>
                      <a:pt x="59" y="554"/>
                    </a:cubicBezTo>
                    <a:cubicBezTo>
                      <a:pt x="59" y="503"/>
                      <a:pt x="60" y="490"/>
                      <a:pt x="69" y="455"/>
                    </a:cubicBezTo>
                    <a:cubicBezTo>
                      <a:pt x="0" y="416"/>
                      <a:pt x="0" y="416"/>
                      <a:pt x="0" y="416"/>
                    </a:cubicBezTo>
                    <a:cubicBezTo>
                      <a:pt x="0" y="376"/>
                      <a:pt x="0" y="376"/>
                      <a:pt x="0" y="376"/>
                    </a:cubicBezTo>
                    <a:cubicBezTo>
                      <a:pt x="99" y="376"/>
                      <a:pt x="99" y="376"/>
                      <a:pt x="99" y="376"/>
                    </a:cubicBezTo>
                    <a:cubicBezTo>
                      <a:pt x="193" y="205"/>
                      <a:pt x="193" y="205"/>
                      <a:pt x="193" y="205"/>
                    </a:cubicBezTo>
                    <a:cubicBezTo>
                      <a:pt x="210" y="172"/>
                      <a:pt x="231" y="159"/>
                      <a:pt x="268" y="159"/>
                    </a:cubicBezTo>
                    <a:cubicBezTo>
                      <a:pt x="617" y="159"/>
                      <a:pt x="617" y="159"/>
                      <a:pt x="617" y="159"/>
                    </a:cubicBezTo>
                    <a:cubicBezTo>
                      <a:pt x="654" y="159"/>
                      <a:pt x="676" y="172"/>
                      <a:pt x="693" y="205"/>
                    </a:cubicBezTo>
                    <a:cubicBezTo>
                      <a:pt x="787" y="376"/>
                      <a:pt x="787" y="376"/>
                      <a:pt x="787" y="376"/>
                    </a:cubicBezTo>
                    <a:cubicBezTo>
                      <a:pt x="885" y="376"/>
                      <a:pt x="885" y="376"/>
                      <a:pt x="885" y="376"/>
                    </a:cubicBezTo>
                    <a:lnTo>
                      <a:pt x="885" y="416"/>
                    </a:lnTo>
                    <a:close/>
                    <a:moveTo>
                      <a:pt x="253" y="584"/>
                    </a:moveTo>
                    <a:cubicBezTo>
                      <a:pt x="253" y="551"/>
                      <a:pt x="233" y="528"/>
                      <a:pt x="204" y="527"/>
                    </a:cubicBezTo>
                    <a:cubicBezTo>
                      <a:pt x="105" y="520"/>
                      <a:pt x="105" y="520"/>
                      <a:pt x="105" y="520"/>
                    </a:cubicBezTo>
                    <a:cubicBezTo>
                      <a:pt x="111" y="599"/>
                      <a:pt x="111" y="599"/>
                      <a:pt x="111" y="599"/>
                    </a:cubicBezTo>
                    <a:cubicBezTo>
                      <a:pt x="253" y="599"/>
                      <a:pt x="253" y="599"/>
                      <a:pt x="253" y="599"/>
                    </a:cubicBezTo>
                    <a:lnTo>
                      <a:pt x="253" y="584"/>
                    </a:lnTo>
                    <a:close/>
                    <a:moveTo>
                      <a:pt x="443" y="396"/>
                    </a:moveTo>
                    <a:cubicBezTo>
                      <a:pt x="735" y="376"/>
                      <a:pt x="735" y="376"/>
                      <a:pt x="735" y="376"/>
                    </a:cubicBezTo>
                    <a:cubicBezTo>
                      <a:pt x="653" y="226"/>
                      <a:pt x="653" y="226"/>
                      <a:pt x="653" y="226"/>
                    </a:cubicBezTo>
                    <a:cubicBezTo>
                      <a:pt x="653" y="226"/>
                      <a:pt x="653" y="226"/>
                      <a:pt x="653" y="226"/>
                    </a:cubicBezTo>
                    <a:cubicBezTo>
                      <a:pt x="653" y="226"/>
                      <a:pt x="653" y="226"/>
                      <a:pt x="653" y="226"/>
                    </a:cubicBezTo>
                    <a:cubicBezTo>
                      <a:pt x="643" y="208"/>
                      <a:pt x="637" y="204"/>
                      <a:pt x="617" y="204"/>
                    </a:cubicBezTo>
                    <a:cubicBezTo>
                      <a:pt x="268" y="204"/>
                      <a:pt x="268" y="204"/>
                      <a:pt x="268" y="204"/>
                    </a:cubicBezTo>
                    <a:cubicBezTo>
                      <a:pt x="248" y="204"/>
                      <a:pt x="242" y="208"/>
                      <a:pt x="233" y="226"/>
                    </a:cubicBezTo>
                    <a:cubicBezTo>
                      <a:pt x="232" y="226"/>
                      <a:pt x="232" y="226"/>
                      <a:pt x="232" y="226"/>
                    </a:cubicBezTo>
                    <a:cubicBezTo>
                      <a:pt x="232" y="226"/>
                      <a:pt x="232" y="226"/>
                      <a:pt x="232" y="226"/>
                    </a:cubicBezTo>
                    <a:cubicBezTo>
                      <a:pt x="151" y="376"/>
                      <a:pt x="151" y="376"/>
                      <a:pt x="151" y="376"/>
                    </a:cubicBezTo>
                    <a:lnTo>
                      <a:pt x="443" y="396"/>
                    </a:lnTo>
                    <a:close/>
                    <a:moveTo>
                      <a:pt x="780" y="520"/>
                    </a:moveTo>
                    <a:cubicBezTo>
                      <a:pt x="681" y="527"/>
                      <a:pt x="681" y="527"/>
                      <a:pt x="681" y="527"/>
                    </a:cubicBezTo>
                    <a:cubicBezTo>
                      <a:pt x="652" y="528"/>
                      <a:pt x="633" y="551"/>
                      <a:pt x="633" y="584"/>
                    </a:cubicBezTo>
                    <a:cubicBezTo>
                      <a:pt x="633" y="599"/>
                      <a:pt x="633" y="599"/>
                      <a:pt x="633" y="599"/>
                    </a:cubicBezTo>
                    <a:cubicBezTo>
                      <a:pt x="775" y="599"/>
                      <a:pt x="775" y="599"/>
                      <a:pt x="775" y="599"/>
                    </a:cubicBezTo>
                    <a:lnTo>
                      <a:pt x="780" y="520"/>
                    </a:lnTo>
                    <a:close/>
                  </a:path>
                </a:pathLst>
              </a:custGeom>
              <a:solidFill>
                <a:srgbClr val="7A7A7A"/>
              </a:solidFill>
              <a:ln>
                <a:noFill/>
              </a:ln>
            </p:spPr>
            <p:txBody>
              <a:bodyPr vert="horz" wrap="square" lIns="91440" tIns="45720" rIns="91440" bIns="45720" numCol="1" anchor="t" anchorCtr="0" compatLnSpc="1">
                <a:prstTxWarp prst="textNoShape">
                  <a:avLst/>
                </a:prstTxWarp>
              </a:bodyPr>
              <a:lstStyle/>
              <a:p>
                <a:endParaRPr lang="de-DE" sz="1600" dirty="0">
                  <a:latin typeface="+mj-lt"/>
                </a:endParaRPr>
              </a:p>
            </p:txBody>
          </p:sp>
          <p:grpSp>
            <p:nvGrpSpPr>
              <p:cNvPr id="234" name="Gruppieren 90">
                <a:extLst>
                  <a:ext uri="{FF2B5EF4-FFF2-40B4-BE49-F238E27FC236}">
                    <a16:creationId xmlns:a16="http://schemas.microsoft.com/office/drawing/2014/main" id="{2A388C2F-C5A3-4818-8C4D-EBFE05A31141}"/>
                  </a:ext>
                </a:extLst>
              </p:cNvPr>
              <p:cNvGrpSpPr/>
              <p:nvPr/>
            </p:nvGrpSpPr>
            <p:grpSpPr>
              <a:xfrm>
                <a:off x="5456894" y="5489594"/>
                <a:ext cx="220471" cy="256757"/>
                <a:chOff x="9331008" y="5332979"/>
                <a:chExt cx="311412" cy="308400"/>
              </a:xfrm>
            </p:grpSpPr>
            <p:sp>
              <p:nvSpPr>
                <p:cNvPr id="241" name="Rectangle 1043">
                  <a:extLst>
                    <a:ext uri="{FF2B5EF4-FFF2-40B4-BE49-F238E27FC236}">
                      <a16:creationId xmlns:a16="http://schemas.microsoft.com/office/drawing/2014/main" id="{9E75C316-4254-43D1-9665-6E254273D571}"/>
                    </a:ext>
                  </a:extLst>
                </p:cNvPr>
                <p:cNvSpPr>
                  <a:spLocks noChangeAspect="1" noChangeArrowheads="1"/>
                </p:cNvSpPr>
                <p:nvPr>
                  <p:custDataLst>
                    <p:tags r:id="rId1"/>
                  </p:custDataLst>
                </p:nvPr>
              </p:nvSpPr>
              <p:spPr bwMode="gray">
                <a:xfrm>
                  <a:off x="9331008" y="5445454"/>
                  <a:ext cx="88716" cy="32654"/>
                </a:xfrm>
                <a:prstGeom prst="rect">
                  <a:avLst/>
                </a:prstGeom>
                <a:solidFill>
                  <a:srgbClr val="7A7A7A"/>
                </a:solidFill>
                <a:ln w="9525">
                  <a:noFill/>
                  <a:miter lim="800000"/>
                  <a:headEnd/>
                  <a:tailEnd/>
                </a:ln>
              </p:spPr>
              <p:txBody>
                <a:bodyPr/>
                <a:lstStyle/>
                <a:p>
                  <a:endParaRPr lang="de-DE" sz="1100" dirty="0">
                    <a:solidFill>
                      <a:srgbClr val="879BAA"/>
                    </a:solidFill>
                    <a:latin typeface="+mj-lt"/>
                  </a:endParaRPr>
                </a:p>
              </p:txBody>
            </p:sp>
            <p:sp>
              <p:nvSpPr>
                <p:cNvPr id="242" name="Rectangle 1044">
                  <a:extLst>
                    <a:ext uri="{FF2B5EF4-FFF2-40B4-BE49-F238E27FC236}">
                      <a16:creationId xmlns:a16="http://schemas.microsoft.com/office/drawing/2014/main" id="{2D457646-1B98-4F53-A3E7-E09CCE5BE0A0}"/>
                    </a:ext>
                  </a:extLst>
                </p:cNvPr>
                <p:cNvSpPr>
                  <a:spLocks noChangeAspect="1" noChangeArrowheads="1"/>
                </p:cNvSpPr>
                <p:nvPr>
                  <p:custDataLst>
                    <p:tags r:id="rId2"/>
                  </p:custDataLst>
                </p:nvPr>
              </p:nvSpPr>
              <p:spPr bwMode="gray">
                <a:xfrm>
                  <a:off x="9331008" y="5389217"/>
                  <a:ext cx="88716" cy="31747"/>
                </a:xfrm>
                <a:prstGeom prst="rect">
                  <a:avLst/>
                </a:prstGeom>
                <a:solidFill>
                  <a:srgbClr val="7A7A7A"/>
                </a:solidFill>
                <a:ln w="9525">
                  <a:noFill/>
                  <a:miter lim="800000"/>
                  <a:headEnd/>
                  <a:tailEnd/>
                </a:ln>
              </p:spPr>
              <p:txBody>
                <a:bodyPr/>
                <a:lstStyle/>
                <a:p>
                  <a:endParaRPr lang="de-DE" sz="1100" dirty="0">
                    <a:solidFill>
                      <a:srgbClr val="879BAA"/>
                    </a:solidFill>
                    <a:latin typeface="+mj-lt"/>
                  </a:endParaRPr>
                </a:p>
              </p:txBody>
            </p:sp>
            <p:sp>
              <p:nvSpPr>
                <p:cNvPr id="243" name="Freeform 1045">
                  <a:extLst>
                    <a:ext uri="{FF2B5EF4-FFF2-40B4-BE49-F238E27FC236}">
                      <a16:creationId xmlns:a16="http://schemas.microsoft.com/office/drawing/2014/main" id="{2DDCE9A9-764A-4FA1-880B-FB2EFF0A7CBA}"/>
                    </a:ext>
                  </a:extLst>
                </p:cNvPr>
                <p:cNvSpPr>
                  <a:spLocks noChangeAspect="1"/>
                </p:cNvSpPr>
                <p:nvPr>
                  <p:custDataLst>
                    <p:tags r:id="rId3"/>
                  </p:custDataLst>
                </p:nvPr>
              </p:nvSpPr>
              <p:spPr bwMode="gray">
                <a:xfrm>
                  <a:off x="9331008" y="5502599"/>
                  <a:ext cx="66085" cy="40818"/>
                </a:xfrm>
                <a:custGeom>
                  <a:avLst/>
                  <a:gdLst>
                    <a:gd name="T0" fmla="*/ 0 w 69"/>
                    <a:gd name="T1" fmla="*/ 0 h 43"/>
                    <a:gd name="T2" fmla="*/ 0 w 69"/>
                    <a:gd name="T3" fmla="*/ 43 h 43"/>
                    <a:gd name="T4" fmla="*/ 69 w 69"/>
                    <a:gd name="T5" fmla="*/ 0 h 43"/>
                    <a:gd name="T6" fmla="*/ 0 w 69"/>
                    <a:gd name="T7" fmla="*/ 0 h 43"/>
                    <a:gd name="T8" fmla="*/ 0 60000 65536"/>
                    <a:gd name="T9" fmla="*/ 0 60000 65536"/>
                    <a:gd name="T10" fmla="*/ 0 60000 65536"/>
                    <a:gd name="T11" fmla="*/ 0 60000 65536"/>
                    <a:gd name="T12" fmla="*/ 0 w 69"/>
                    <a:gd name="T13" fmla="*/ 0 h 43"/>
                    <a:gd name="T14" fmla="*/ 69 w 69"/>
                    <a:gd name="T15" fmla="*/ 43 h 43"/>
                  </a:gdLst>
                  <a:ahLst/>
                  <a:cxnLst>
                    <a:cxn ang="T8">
                      <a:pos x="T0" y="T1"/>
                    </a:cxn>
                    <a:cxn ang="T9">
                      <a:pos x="T2" y="T3"/>
                    </a:cxn>
                    <a:cxn ang="T10">
                      <a:pos x="T4" y="T5"/>
                    </a:cxn>
                    <a:cxn ang="T11">
                      <a:pos x="T6" y="T7"/>
                    </a:cxn>
                  </a:cxnLst>
                  <a:rect l="T12" t="T13" r="T14" b="T15"/>
                  <a:pathLst>
                    <a:path w="69" h="43">
                      <a:moveTo>
                        <a:pt x="0" y="0"/>
                      </a:moveTo>
                      <a:lnTo>
                        <a:pt x="0" y="43"/>
                      </a:lnTo>
                      <a:lnTo>
                        <a:pt x="69" y="0"/>
                      </a:lnTo>
                      <a:lnTo>
                        <a:pt x="0" y="0"/>
                      </a:ln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44" name="Rectangle 1046">
                  <a:extLst>
                    <a:ext uri="{FF2B5EF4-FFF2-40B4-BE49-F238E27FC236}">
                      <a16:creationId xmlns:a16="http://schemas.microsoft.com/office/drawing/2014/main" id="{902947EE-4D1F-4C66-8B92-9532FDB27EE9}"/>
                    </a:ext>
                  </a:extLst>
                </p:cNvPr>
                <p:cNvSpPr>
                  <a:spLocks noChangeAspect="1" noChangeArrowheads="1"/>
                </p:cNvSpPr>
                <p:nvPr>
                  <p:custDataLst>
                    <p:tags r:id="rId4"/>
                  </p:custDataLst>
                </p:nvPr>
              </p:nvSpPr>
              <p:spPr bwMode="gray">
                <a:xfrm>
                  <a:off x="9331008" y="5332979"/>
                  <a:ext cx="88716" cy="31747"/>
                </a:xfrm>
                <a:prstGeom prst="rect">
                  <a:avLst/>
                </a:prstGeom>
                <a:solidFill>
                  <a:srgbClr val="7A7A7A"/>
                </a:solidFill>
                <a:ln w="9525">
                  <a:noFill/>
                  <a:miter lim="800000"/>
                  <a:headEnd/>
                  <a:tailEnd/>
                </a:ln>
              </p:spPr>
              <p:txBody>
                <a:bodyPr/>
                <a:lstStyle/>
                <a:p>
                  <a:endParaRPr lang="de-DE" sz="1100" dirty="0">
                    <a:solidFill>
                      <a:srgbClr val="879BAA"/>
                    </a:solidFill>
                    <a:latin typeface="+mj-lt"/>
                  </a:endParaRPr>
                </a:p>
              </p:txBody>
            </p:sp>
            <p:sp>
              <p:nvSpPr>
                <p:cNvPr id="245" name="Freeform 1047">
                  <a:extLst>
                    <a:ext uri="{FF2B5EF4-FFF2-40B4-BE49-F238E27FC236}">
                      <a16:creationId xmlns:a16="http://schemas.microsoft.com/office/drawing/2014/main" id="{37B9FB74-4538-45BD-8C22-ECAE1CAF8D49}"/>
                    </a:ext>
                  </a:extLst>
                </p:cNvPr>
                <p:cNvSpPr>
                  <a:spLocks noChangeAspect="1"/>
                </p:cNvSpPr>
                <p:nvPr>
                  <p:custDataLst>
                    <p:tags r:id="rId5"/>
                  </p:custDataLst>
                </p:nvPr>
              </p:nvSpPr>
              <p:spPr bwMode="gray">
                <a:xfrm>
                  <a:off x="9331008" y="5474480"/>
                  <a:ext cx="311412" cy="166899"/>
                </a:xfrm>
                <a:custGeom>
                  <a:avLst/>
                  <a:gdLst>
                    <a:gd name="T0" fmla="*/ 65 w 137"/>
                    <a:gd name="T1" fmla="*/ 43 h 74"/>
                    <a:gd name="T2" fmla="*/ 63 w 137"/>
                    <a:gd name="T3" fmla="*/ 42 h 74"/>
                    <a:gd name="T4" fmla="*/ 64 w 137"/>
                    <a:gd name="T5" fmla="*/ 38 h 74"/>
                    <a:gd name="T6" fmla="*/ 104 w 137"/>
                    <a:gd name="T7" fmla="*/ 13 h 74"/>
                    <a:gd name="T8" fmla="*/ 104 w 137"/>
                    <a:gd name="T9" fmla="*/ 0 h 74"/>
                    <a:gd name="T10" fmla="*/ 34 w 137"/>
                    <a:gd name="T11" fmla="*/ 43 h 74"/>
                    <a:gd name="T12" fmla="*/ 32 w 137"/>
                    <a:gd name="T13" fmla="*/ 43 h 74"/>
                    <a:gd name="T14" fmla="*/ 30 w 137"/>
                    <a:gd name="T15" fmla="*/ 42 h 74"/>
                    <a:gd name="T16" fmla="*/ 31 w 137"/>
                    <a:gd name="T17" fmla="*/ 38 h 74"/>
                    <a:gd name="T18" fmla="*/ 72 w 137"/>
                    <a:gd name="T19" fmla="*/ 12 h 74"/>
                    <a:gd name="T20" fmla="*/ 72 w 137"/>
                    <a:gd name="T21" fmla="*/ 0 h 74"/>
                    <a:gd name="T22" fmla="*/ 0 w 137"/>
                    <a:gd name="T23" fmla="*/ 44 h 74"/>
                    <a:gd name="T24" fmla="*/ 0 w 137"/>
                    <a:gd name="T25" fmla="*/ 61 h 74"/>
                    <a:gd name="T26" fmla="*/ 0 w 137"/>
                    <a:gd name="T27" fmla="*/ 74 h 74"/>
                    <a:gd name="T28" fmla="*/ 103 w 137"/>
                    <a:gd name="T29" fmla="*/ 74 h 74"/>
                    <a:gd name="T30" fmla="*/ 103 w 137"/>
                    <a:gd name="T31" fmla="*/ 53 h 74"/>
                    <a:gd name="T32" fmla="*/ 118 w 137"/>
                    <a:gd name="T33" fmla="*/ 44 h 74"/>
                    <a:gd name="T34" fmla="*/ 118 w 137"/>
                    <a:gd name="T35" fmla="*/ 74 h 74"/>
                    <a:gd name="T36" fmla="*/ 137 w 137"/>
                    <a:gd name="T37" fmla="*/ 74 h 74"/>
                    <a:gd name="T38" fmla="*/ 137 w 137"/>
                    <a:gd name="T39" fmla="*/ 0 h 74"/>
                    <a:gd name="T40" fmla="*/ 67 w 137"/>
                    <a:gd name="T41" fmla="*/ 43 h 74"/>
                    <a:gd name="T42" fmla="*/ 65 w 137"/>
                    <a:gd name="T43" fmla="*/ 43 h 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7"/>
                    <a:gd name="T67" fmla="*/ 0 h 74"/>
                    <a:gd name="T68" fmla="*/ 137 w 137"/>
                    <a:gd name="T69" fmla="*/ 74 h 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7" h="74">
                      <a:moveTo>
                        <a:pt x="65" y="43"/>
                      </a:moveTo>
                      <a:cubicBezTo>
                        <a:pt x="64" y="43"/>
                        <a:pt x="63" y="43"/>
                        <a:pt x="63" y="42"/>
                      </a:cubicBezTo>
                      <a:cubicBezTo>
                        <a:pt x="62" y="40"/>
                        <a:pt x="62" y="39"/>
                        <a:pt x="64" y="38"/>
                      </a:cubicBezTo>
                      <a:cubicBezTo>
                        <a:pt x="104" y="13"/>
                        <a:pt x="104" y="13"/>
                        <a:pt x="104" y="13"/>
                      </a:cubicBezTo>
                      <a:cubicBezTo>
                        <a:pt x="104" y="0"/>
                        <a:pt x="104" y="0"/>
                        <a:pt x="104" y="0"/>
                      </a:cubicBezTo>
                      <a:cubicBezTo>
                        <a:pt x="34" y="43"/>
                        <a:pt x="34" y="43"/>
                        <a:pt x="34" y="43"/>
                      </a:cubicBezTo>
                      <a:cubicBezTo>
                        <a:pt x="34" y="43"/>
                        <a:pt x="33" y="43"/>
                        <a:pt x="32" y="43"/>
                      </a:cubicBezTo>
                      <a:cubicBezTo>
                        <a:pt x="31" y="43"/>
                        <a:pt x="30" y="43"/>
                        <a:pt x="30" y="42"/>
                      </a:cubicBezTo>
                      <a:cubicBezTo>
                        <a:pt x="29" y="40"/>
                        <a:pt x="29" y="39"/>
                        <a:pt x="31" y="38"/>
                      </a:cubicBezTo>
                      <a:cubicBezTo>
                        <a:pt x="72" y="12"/>
                        <a:pt x="72" y="12"/>
                        <a:pt x="72" y="12"/>
                      </a:cubicBezTo>
                      <a:cubicBezTo>
                        <a:pt x="72" y="0"/>
                        <a:pt x="72" y="0"/>
                        <a:pt x="72" y="0"/>
                      </a:cubicBezTo>
                      <a:cubicBezTo>
                        <a:pt x="0" y="44"/>
                        <a:pt x="0" y="44"/>
                        <a:pt x="0" y="44"/>
                      </a:cubicBezTo>
                      <a:cubicBezTo>
                        <a:pt x="0" y="61"/>
                        <a:pt x="0" y="61"/>
                        <a:pt x="0" y="61"/>
                      </a:cubicBezTo>
                      <a:cubicBezTo>
                        <a:pt x="0" y="74"/>
                        <a:pt x="0" y="74"/>
                        <a:pt x="0" y="74"/>
                      </a:cubicBezTo>
                      <a:cubicBezTo>
                        <a:pt x="103" y="74"/>
                        <a:pt x="103" y="74"/>
                        <a:pt x="103" y="74"/>
                      </a:cubicBezTo>
                      <a:cubicBezTo>
                        <a:pt x="103" y="70"/>
                        <a:pt x="103" y="53"/>
                        <a:pt x="103" y="53"/>
                      </a:cubicBezTo>
                      <a:cubicBezTo>
                        <a:pt x="118" y="44"/>
                        <a:pt x="118" y="44"/>
                        <a:pt x="118" y="44"/>
                      </a:cubicBezTo>
                      <a:cubicBezTo>
                        <a:pt x="118" y="74"/>
                        <a:pt x="118" y="74"/>
                        <a:pt x="118" y="74"/>
                      </a:cubicBezTo>
                      <a:cubicBezTo>
                        <a:pt x="137" y="74"/>
                        <a:pt x="137" y="74"/>
                        <a:pt x="137" y="74"/>
                      </a:cubicBezTo>
                      <a:cubicBezTo>
                        <a:pt x="137" y="0"/>
                        <a:pt x="137" y="0"/>
                        <a:pt x="137" y="0"/>
                      </a:cubicBezTo>
                      <a:cubicBezTo>
                        <a:pt x="67" y="43"/>
                        <a:pt x="67" y="43"/>
                        <a:pt x="67" y="43"/>
                      </a:cubicBezTo>
                      <a:cubicBezTo>
                        <a:pt x="66" y="43"/>
                        <a:pt x="66" y="43"/>
                        <a:pt x="65" y="43"/>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grpSp>
          <p:grpSp>
            <p:nvGrpSpPr>
              <p:cNvPr id="235" name="Gruppieren 86">
                <a:extLst>
                  <a:ext uri="{FF2B5EF4-FFF2-40B4-BE49-F238E27FC236}">
                    <a16:creationId xmlns:a16="http://schemas.microsoft.com/office/drawing/2014/main" id="{95AE99E7-E4B2-4115-9AE4-0E812B834627}"/>
                  </a:ext>
                </a:extLst>
              </p:cNvPr>
              <p:cNvGrpSpPr/>
              <p:nvPr/>
            </p:nvGrpSpPr>
            <p:grpSpPr>
              <a:xfrm>
                <a:off x="6155053" y="5443376"/>
                <a:ext cx="177169" cy="349194"/>
                <a:chOff x="10469931" y="5268839"/>
                <a:chExt cx="250249" cy="419429"/>
              </a:xfrm>
            </p:grpSpPr>
            <p:sp>
              <p:nvSpPr>
                <p:cNvPr id="236" name="Freeform 590">
                  <a:extLst>
                    <a:ext uri="{FF2B5EF4-FFF2-40B4-BE49-F238E27FC236}">
                      <a16:creationId xmlns:a16="http://schemas.microsoft.com/office/drawing/2014/main" id="{9AD88EA4-22E7-4CBC-912F-FD8FCD77915A}"/>
                    </a:ext>
                  </a:extLst>
                </p:cNvPr>
                <p:cNvSpPr>
                  <a:spLocks noChangeAspect="1"/>
                </p:cNvSpPr>
                <p:nvPr/>
              </p:nvSpPr>
              <p:spPr bwMode="gray">
                <a:xfrm>
                  <a:off x="10469931" y="5499031"/>
                  <a:ext cx="203592" cy="179352"/>
                </a:xfrm>
                <a:custGeom>
                  <a:avLst/>
                  <a:gdLst>
                    <a:gd name="T0" fmla="*/ 1372 w 61"/>
                    <a:gd name="T1" fmla="*/ 0 h 54"/>
                    <a:gd name="T2" fmla="*/ 1372 w 61"/>
                    <a:gd name="T3" fmla="*/ 0 h 54"/>
                    <a:gd name="T4" fmla="*/ 1343 w 61"/>
                    <a:gd name="T5" fmla="*/ 28 h 54"/>
                    <a:gd name="T6" fmla="*/ 1372 w 61"/>
                    <a:gd name="T7" fmla="*/ 28 h 54"/>
                    <a:gd name="T8" fmla="*/ 1393 w 61"/>
                    <a:gd name="T9" fmla="*/ 89 h 54"/>
                    <a:gd name="T10" fmla="*/ 1372 w 61"/>
                    <a:gd name="T11" fmla="*/ 270 h 54"/>
                    <a:gd name="T12" fmla="*/ 250 w 61"/>
                    <a:gd name="T13" fmla="*/ 924 h 54"/>
                    <a:gd name="T14" fmla="*/ 94 w 61"/>
                    <a:gd name="T15" fmla="*/ 1444 h 54"/>
                    <a:gd name="T16" fmla="*/ 500 w 61"/>
                    <a:gd name="T17" fmla="*/ 1653 h 54"/>
                    <a:gd name="T18" fmla="*/ 500 w 61"/>
                    <a:gd name="T19" fmla="*/ 1653 h 54"/>
                    <a:gd name="T20" fmla="*/ 524 w 61"/>
                    <a:gd name="T21" fmla="*/ 1625 h 54"/>
                    <a:gd name="T22" fmla="*/ 500 w 61"/>
                    <a:gd name="T23" fmla="*/ 1588 h 54"/>
                    <a:gd name="T24" fmla="*/ 463 w 61"/>
                    <a:gd name="T25" fmla="*/ 1559 h 54"/>
                    <a:gd name="T26" fmla="*/ 500 w 61"/>
                    <a:gd name="T27" fmla="*/ 1378 h 54"/>
                    <a:gd name="T28" fmla="*/ 1617 w 61"/>
                    <a:gd name="T29" fmla="*/ 729 h 54"/>
                    <a:gd name="T30" fmla="*/ 1778 w 61"/>
                    <a:gd name="T31" fmla="*/ 183 h 54"/>
                    <a:gd name="T32" fmla="*/ 1372 w 61"/>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54"/>
                    <a:gd name="T53" fmla="*/ 61 w 61"/>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54">
                      <a:moveTo>
                        <a:pt x="44" y="0"/>
                      </a:moveTo>
                      <a:cubicBezTo>
                        <a:pt x="44" y="0"/>
                        <a:pt x="44" y="0"/>
                        <a:pt x="44" y="0"/>
                      </a:cubicBezTo>
                      <a:cubicBezTo>
                        <a:pt x="43" y="0"/>
                        <a:pt x="43" y="1"/>
                        <a:pt x="43" y="1"/>
                      </a:cubicBezTo>
                      <a:cubicBezTo>
                        <a:pt x="43" y="1"/>
                        <a:pt x="44" y="1"/>
                        <a:pt x="44" y="1"/>
                      </a:cubicBezTo>
                      <a:cubicBezTo>
                        <a:pt x="44" y="2"/>
                        <a:pt x="45" y="2"/>
                        <a:pt x="45" y="3"/>
                      </a:cubicBezTo>
                      <a:cubicBezTo>
                        <a:pt x="47" y="5"/>
                        <a:pt x="46" y="8"/>
                        <a:pt x="44" y="9"/>
                      </a:cubicBezTo>
                      <a:cubicBezTo>
                        <a:pt x="8" y="30"/>
                        <a:pt x="8" y="30"/>
                        <a:pt x="8" y="30"/>
                      </a:cubicBezTo>
                      <a:cubicBezTo>
                        <a:pt x="2" y="33"/>
                        <a:pt x="0" y="41"/>
                        <a:pt x="3" y="47"/>
                      </a:cubicBezTo>
                      <a:cubicBezTo>
                        <a:pt x="6" y="52"/>
                        <a:pt x="11" y="54"/>
                        <a:pt x="16" y="54"/>
                      </a:cubicBezTo>
                      <a:cubicBezTo>
                        <a:pt x="16" y="54"/>
                        <a:pt x="16" y="54"/>
                        <a:pt x="16" y="54"/>
                      </a:cubicBezTo>
                      <a:cubicBezTo>
                        <a:pt x="17" y="53"/>
                        <a:pt x="17" y="53"/>
                        <a:pt x="17" y="53"/>
                      </a:cubicBezTo>
                      <a:cubicBezTo>
                        <a:pt x="17" y="52"/>
                        <a:pt x="17" y="52"/>
                        <a:pt x="16" y="52"/>
                      </a:cubicBezTo>
                      <a:cubicBezTo>
                        <a:pt x="16" y="52"/>
                        <a:pt x="15" y="51"/>
                        <a:pt x="15" y="51"/>
                      </a:cubicBezTo>
                      <a:cubicBezTo>
                        <a:pt x="14" y="48"/>
                        <a:pt x="14" y="46"/>
                        <a:pt x="16" y="45"/>
                      </a:cubicBezTo>
                      <a:cubicBezTo>
                        <a:pt x="52" y="24"/>
                        <a:pt x="52" y="24"/>
                        <a:pt x="52" y="24"/>
                      </a:cubicBezTo>
                      <a:cubicBezTo>
                        <a:pt x="58" y="20"/>
                        <a:pt x="61" y="12"/>
                        <a:pt x="57" y="6"/>
                      </a:cubicBezTo>
                      <a:cubicBezTo>
                        <a:pt x="54" y="2"/>
                        <a:pt x="49" y="0"/>
                        <a:pt x="44" y="0"/>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37" name="Freeform 591">
                  <a:extLst>
                    <a:ext uri="{FF2B5EF4-FFF2-40B4-BE49-F238E27FC236}">
                      <a16:creationId xmlns:a16="http://schemas.microsoft.com/office/drawing/2014/main" id="{DBAD046B-AC0F-42F7-A444-D967A601D3F0}"/>
                    </a:ext>
                  </a:extLst>
                </p:cNvPr>
                <p:cNvSpPr>
                  <a:spLocks noChangeAspect="1"/>
                </p:cNvSpPr>
                <p:nvPr/>
              </p:nvSpPr>
              <p:spPr bwMode="gray">
                <a:xfrm>
                  <a:off x="10469931" y="5388878"/>
                  <a:ext cx="203592" cy="179352"/>
                </a:xfrm>
                <a:custGeom>
                  <a:avLst/>
                  <a:gdLst>
                    <a:gd name="T0" fmla="*/ 1372 w 61"/>
                    <a:gd name="T1" fmla="*/ 0 h 54"/>
                    <a:gd name="T2" fmla="*/ 1372 w 61"/>
                    <a:gd name="T3" fmla="*/ 0 h 54"/>
                    <a:gd name="T4" fmla="*/ 1343 w 61"/>
                    <a:gd name="T5" fmla="*/ 28 h 54"/>
                    <a:gd name="T6" fmla="*/ 1372 w 61"/>
                    <a:gd name="T7" fmla="*/ 66 h 54"/>
                    <a:gd name="T8" fmla="*/ 1393 w 61"/>
                    <a:gd name="T9" fmla="*/ 89 h 54"/>
                    <a:gd name="T10" fmla="*/ 1372 w 61"/>
                    <a:gd name="T11" fmla="*/ 270 h 54"/>
                    <a:gd name="T12" fmla="*/ 250 w 61"/>
                    <a:gd name="T13" fmla="*/ 924 h 54"/>
                    <a:gd name="T14" fmla="*/ 94 w 61"/>
                    <a:gd name="T15" fmla="*/ 1472 h 54"/>
                    <a:gd name="T16" fmla="*/ 500 w 61"/>
                    <a:gd name="T17" fmla="*/ 1653 h 54"/>
                    <a:gd name="T18" fmla="*/ 500 w 61"/>
                    <a:gd name="T19" fmla="*/ 1653 h 54"/>
                    <a:gd name="T20" fmla="*/ 524 w 61"/>
                    <a:gd name="T21" fmla="*/ 1625 h 54"/>
                    <a:gd name="T22" fmla="*/ 500 w 61"/>
                    <a:gd name="T23" fmla="*/ 1588 h 54"/>
                    <a:gd name="T24" fmla="*/ 463 w 61"/>
                    <a:gd name="T25" fmla="*/ 1559 h 54"/>
                    <a:gd name="T26" fmla="*/ 500 w 61"/>
                    <a:gd name="T27" fmla="*/ 1378 h 54"/>
                    <a:gd name="T28" fmla="*/ 1617 w 61"/>
                    <a:gd name="T29" fmla="*/ 729 h 54"/>
                    <a:gd name="T30" fmla="*/ 1778 w 61"/>
                    <a:gd name="T31" fmla="*/ 183 h 54"/>
                    <a:gd name="T32" fmla="*/ 1372 w 61"/>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54"/>
                    <a:gd name="T53" fmla="*/ 61 w 61"/>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54">
                      <a:moveTo>
                        <a:pt x="44" y="0"/>
                      </a:moveTo>
                      <a:cubicBezTo>
                        <a:pt x="44" y="0"/>
                        <a:pt x="44" y="0"/>
                        <a:pt x="44" y="0"/>
                      </a:cubicBezTo>
                      <a:cubicBezTo>
                        <a:pt x="43" y="0"/>
                        <a:pt x="43" y="1"/>
                        <a:pt x="43" y="1"/>
                      </a:cubicBezTo>
                      <a:cubicBezTo>
                        <a:pt x="43" y="2"/>
                        <a:pt x="44" y="2"/>
                        <a:pt x="44" y="2"/>
                      </a:cubicBezTo>
                      <a:cubicBezTo>
                        <a:pt x="44" y="2"/>
                        <a:pt x="45" y="3"/>
                        <a:pt x="45" y="3"/>
                      </a:cubicBezTo>
                      <a:cubicBezTo>
                        <a:pt x="47" y="6"/>
                        <a:pt x="46" y="8"/>
                        <a:pt x="44" y="9"/>
                      </a:cubicBezTo>
                      <a:cubicBezTo>
                        <a:pt x="8" y="30"/>
                        <a:pt x="8" y="30"/>
                        <a:pt x="8" y="30"/>
                      </a:cubicBezTo>
                      <a:cubicBezTo>
                        <a:pt x="2" y="34"/>
                        <a:pt x="0" y="42"/>
                        <a:pt x="3" y="48"/>
                      </a:cubicBezTo>
                      <a:cubicBezTo>
                        <a:pt x="6" y="52"/>
                        <a:pt x="11" y="54"/>
                        <a:pt x="16" y="54"/>
                      </a:cubicBezTo>
                      <a:cubicBezTo>
                        <a:pt x="16" y="54"/>
                        <a:pt x="16" y="54"/>
                        <a:pt x="16" y="54"/>
                      </a:cubicBezTo>
                      <a:cubicBezTo>
                        <a:pt x="17" y="54"/>
                        <a:pt x="17" y="53"/>
                        <a:pt x="17" y="53"/>
                      </a:cubicBezTo>
                      <a:cubicBezTo>
                        <a:pt x="17" y="53"/>
                        <a:pt x="17" y="53"/>
                        <a:pt x="16" y="52"/>
                      </a:cubicBezTo>
                      <a:cubicBezTo>
                        <a:pt x="16" y="52"/>
                        <a:pt x="15" y="52"/>
                        <a:pt x="15" y="51"/>
                      </a:cubicBezTo>
                      <a:cubicBezTo>
                        <a:pt x="14" y="49"/>
                        <a:pt x="14" y="46"/>
                        <a:pt x="16" y="45"/>
                      </a:cubicBezTo>
                      <a:cubicBezTo>
                        <a:pt x="52" y="24"/>
                        <a:pt x="52" y="24"/>
                        <a:pt x="52" y="24"/>
                      </a:cubicBezTo>
                      <a:cubicBezTo>
                        <a:pt x="58" y="21"/>
                        <a:pt x="61" y="13"/>
                        <a:pt x="57" y="6"/>
                      </a:cubicBezTo>
                      <a:cubicBezTo>
                        <a:pt x="54" y="2"/>
                        <a:pt x="49" y="0"/>
                        <a:pt x="44" y="0"/>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38" name="Freeform 592">
                  <a:extLst>
                    <a:ext uri="{FF2B5EF4-FFF2-40B4-BE49-F238E27FC236}">
                      <a16:creationId xmlns:a16="http://schemas.microsoft.com/office/drawing/2014/main" id="{231B4B91-DA89-41B9-A599-C2B4EA7C5F9C}"/>
                    </a:ext>
                  </a:extLst>
                </p:cNvPr>
                <p:cNvSpPr>
                  <a:spLocks noChangeAspect="1" noEditPoints="1"/>
                </p:cNvSpPr>
                <p:nvPr/>
              </p:nvSpPr>
              <p:spPr bwMode="gray">
                <a:xfrm>
                  <a:off x="10469931" y="5282961"/>
                  <a:ext cx="203592" cy="179352"/>
                </a:xfrm>
                <a:custGeom>
                  <a:avLst/>
                  <a:gdLst>
                    <a:gd name="T0" fmla="*/ 1303 w 61"/>
                    <a:gd name="T1" fmla="*/ 89 h 54"/>
                    <a:gd name="T2" fmla="*/ 937 w 61"/>
                    <a:gd name="T3" fmla="*/ 310 h 54"/>
                    <a:gd name="T4" fmla="*/ 774 w 61"/>
                    <a:gd name="T5" fmla="*/ 614 h 54"/>
                    <a:gd name="T6" fmla="*/ 250 w 61"/>
                    <a:gd name="T7" fmla="*/ 884 h 54"/>
                    <a:gd name="T8" fmla="*/ 94 w 61"/>
                    <a:gd name="T9" fmla="*/ 1444 h 54"/>
                    <a:gd name="T10" fmla="*/ 500 w 61"/>
                    <a:gd name="T11" fmla="*/ 1625 h 54"/>
                    <a:gd name="T12" fmla="*/ 500 w 61"/>
                    <a:gd name="T13" fmla="*/ 1625 h 54"/>
                    <a:gd name="T14" fmla="*/ 524 w 61"/>
                    <a:gd name="T15" fmla="*/ 1588 h 54"/>
                    <a:gd name="T16" fmla="*/ 500 w 61"/>
                    <a:gd name="T17" fmla="*/ 1588 h 54"/>
                    <a:gd name="T18" fmla="*/ 463 w 61"/>
                    <a:gd name="T19" fmla="*/ 1538 h 54"/>
                    <a:gd name="T20" fmla="*/ 500 w 61"/>
                    <a:gd name="T21" fmla="*/ 1338 h 54"/>
                    <a:gd name="T22" fmla="*/ 1303 w 61"/>
                    <a:gd name="T23" fmla="*/ 884 h 54"/>
                    <a:gd name="T24" fmla="*/ 1303 w 61"/>
                    <a:gd name="T25" fmla="*/ 884 h 54"/>
                    <a:gd name="T26" fmla="*/ 1671 w 61"/>
                    <a:gd name="T27" fmla="*/ 703 h 54"/>
                    <a:gd name="T28" fmla="*/ 1799 w 61"/>
                    <a:gd name="T29" fmla="*/ 209 h 54"/>
                    <a:gd name="T30" fmla="*/ 1303 w 61"/>
                    <a:gd name="T31" fmla="*/ 89 h 54"/>
                    <a:gd name="T32" fmla="*/ 1556 w 61"/>
                    <a:gd name="T33" fmla="*/ 520 h 54"/>
                    <a:gd name="T34" fmla="*/ 1372 w 61"/>
                    <a:gd name="T35" fmla="*/ 454 h 54"/>
                    <a:gd name="T36" fmla="*/ 1393 w 61"/>
                    <a:gd name="T37" fmla="*/ 249 h 54"/>
                    <a:gd name="T38" fmla="*/ 1617 w 61"/>
                    <a:gd name="T39" fmla="*/ 310 h 54"/>
                    <a:gd name="T40" fmla="*/ 1556 w 61"/>
                    <a:gd name="T41" fmla="*/ 52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54"/>
                    <a:gd name="T65" fmla="*/ 61 w 61"/>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54">
                      <a:moveTo>
                        <a:pt x="42" y="3"/>
                      </a:moveTo>
                      <a:cubicBezTo>
                        <a:pt x="30" y="10"/>
                        <a:pt x="30" y="10"/>
                        <a:pt x="30" y="10"/>
                      </a:cubicBezTo>
                      <a:cubicBezTo>
                        <a:pt x="27" y="12"/>
                        <a:pt x="25" y="16"/>
                        <a:pt x="25" y="20"/>
                      </a:cubicBezTo>
                      <a:cubicBezTo>
                        <a:pt x="8" y="29"/>
                        <a:pt x="8" y="29"/>
                        <a:pt x="8" y="29"/>
                      </a:cubicBezTo>
                      <a:cubicBezTo>
                        <a:pt x="2" y="33"/>
                        <a:pt x="0" y="41"/>
                        <a:pt x="3" y="47"/>
                      </a:cubicBezTo>
                      <a:cubicBezTo>
                        <a:pt x="6" y="52"/>
                        <a:pt x="11" y="54"/>
                        <a:pt x="16" y="53"/>
                      </a:cubicBezTo>
                      <a:cubicBezTo>
                        <a:pt x="16" y="53"/>
                        <a:pt x="16" y="53"/>
                        <a:pt x="16" y="53"/>
                      </a:cubicBezTo>
                      <a:cubicBezTo>
                        <a:pt x="17" y="53"/>
                        <a:pt x="17" y="53"/>
                        <a:pt x="17" y="52"/>
                      </a:cubicBezTo>
                      <a:cubicBezTo>
                        <a:pt x="17" y="52"/>
                        <a:pt x="17" y="52"/>
                        <a:pt x="16" y="52"/>
                      </a:cubicBezTo>
                      <a:cubicBezTo>
                        <a:pt x="16" y="51"/>
                        <a:pt x="15" y="51"/>
                        <a:pt x="15" y="50"/>
                      </a:cubicBezTo>
                      <a:cubicBezTo>
                        <a:pt x="14" y="48"/>
                        <a:pt x="14" y="45"/>
                        <a:pt x="16" y="44"/>
                      </a:cubicBezTo>
                      <a:cubicBezTo>
                        <a:pt x="42" y="29"/>
                        <a:pt x="42" y="29"/>
                        <a:pt x="42" y="29"/>
                      </a:cubicBezTo>
                      <a:cubicBezTo>
                        <a:pt x="42" y="29"/>
                        <a:pt x="42" y="29"/>
                        <a:pt x="42" y="29"/>
                      </a:cubicBezTo>
                      <a:cubicBezTo>
                        <a:pt x="54" y="23"/>
                        <a:pt x="54" y="23"/>
                        <a:pt x="54" y="23"/>
                      </a:cubicBezTo>
                      <a:cubicBezTo>
                        <a:pt x="59" y="19"/>
                        <a:pt x="61" y="12"/>
                        <a:pt x="58" y="7"/>
                      </a:cubicBezTo>
                      <a:cubicBezTo>
                        <a:pt x="55" y="1"/>
                        <a:pt x="48" y="0"/>
                        <a:pt x="42" y="3"/>
                      </a:cubicBezTo>
                      <a:close/>
                      <a:moveTo>
                        <a:pt x="50" y="17"/>
                      </a:moveTo>
                      <a:cubicBezTo>
                        <a:pt x="48" y="19"/>
                        <a:pt x="45" y="18"/>
                        <a:pt x="44" y="15"/>
                      </a:cubicBezTo>
                      <a:cubicBezTo>
                        <a:pt x="42" y="13"/>
                        <a:pt x="43" y="10"/>
                        <a:pt x="45" y="8"/>
                      </a:cubicBezTo>
                      <a:cubicBezTo>
                        <a:pt x="48" y="7"/>
                        <a:pt x="51" y="8"/>
                        <a:pt x="52" y="10"/>
                      </a:cubicBezTo>
                      <a:cubicBezTo>
                        <a:pt x="54" y="13"/>
                        <a:pt x="53" y="16"/>
                        <a:pt x="50" y="17"/>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39" name="Freeform 593">
                  <a:extLst>
                    <a:ext uri="{FF2B5EF4-FFF2-40B4-BE49-F238E27FC236}">
                      <a16:creationId xmlns:a16="http://schemas.microsoft.com/office/drawing/2014/main" id="{DE6D19FC-6562-4257-AE72-9FDDA54E5507}"/>
                    </a:ext>
                  </a:extLst>
                </p:cNvPr>
                <p:cNvSpPr>
                  <a:spLocks noChangeAspect="1"/>
                </p:cNvSpPr>
                <p:nvPr/>
              </p:nvSpPr>
              <p:spPr bwMode="gray">
                <a:xfrm>
                  <a:off x="10669282" y="5268839"/>
                  <a:ext cx="50898" cy="36718"/>
                </a:xfrm>
                <a:custGeom>
                  <a:avLst/>
                  <a:gdLst>
                    <a:gd name="T0" fmla="*/ 473 w 15"/>
                    <a:gd name="T1" fmla="*/ 66 h 11"/>
                    <a:gd name="T2" fmla="*/ 358 w 15"/>
                    <a:gd name="T3" fmla="*/ 28 h 11"/>
                    <a:gd name="T4" fmla="*/ 29 w 15"/>
                    <a:gd name="T5" fmla="*/ 225 h 11"/>
                    <a:gd name="T6" fmla="*/ 0 w 15"/>
                    <a:gd name="T7" fmla="*/ 319 h 11"/>
                    <a:gd name="T8" fmla="*/ 98 w 15"/>
                    <a:gd name="T9" fmla="*/ 319 h 11"/>
                    <a:gd name="T10" fmla="*/ 427 w 15"/>
                    <a:gd name="T11" fmla="*/ 118 h 11"/>
                    <a:gd name="T12" fmla="*/ 473 w 15"/>
                    <a:gd name="T13" fmla="*/ 66 h 11"/>
                    <a:gd name="T14" fmla="*/ 0 60000 65536"/>
                    <a:gd name="T15" fmla="*/ 0 60000 65536"/>
                    <a:gd name="T16" fmla="*/ 0 60000 65536"/>
                    <a:gd name="T17" fmla="*/ 0 60000 65536"/>
                    <a:gd name="T18" fmla="*/ 0 60000 65536"/>
                    <a:gd name="T19" fmla="*/ 0 60000 65536"/>
                    <a:gd name="T20" fmla="*/ 0 60000 65536"/>
                    <a:gd name="T21" fmla="*/ 0 w 15"/>
                    <a:gd name="T22" fmla="*/ 0 h 11"/>
                    <a:gd name="T23" fmla="*/ 15 w 15"/>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1">
                      <a:moveTo>
                        <a:pt x="14" y="2"/>
                      </a:moveTo>
                      <a:cubicBezTo>
                        <a:pt x="13" y="1"/>
                        <a:pt x="12" y="0"/>
                        <a:pt x="11" y="1"/>
                      </a:cubicBezTo>
                      <a:cubicBezTo>
                        <a:pt x="1" y="7"/>
                        <a:pt x="1" y="7"/>
                        <a:pt x="1" y="7"/>
                      </a:cubicBezTo>
                      <a:cubicBezTo>
                        <a:pt x="0" y="7"/>
                        <a:pt x="0" y="9"/>
                        <a:pt x="0" y="10"/>
                      </a:cubicBezTo>
                      <a:cubicBezTo>
                        <a:pt x="1" y="11"/>
                        <a:pt x="2" y="11"/>
                        <a:pt x="3" y="10"/>
                      </a:cubicBezTo>
                      <a:cubicBezTo>
                        <a:pt x="13" y="4"/>
                        <a:pt x="13" y="4"/>
                        <a:pt x="13" y="4"/>
                      </a:cubicBezTo>
                      <a:cubicBezTo>
                        <a:pt x="14" y="4"/>
                        <a:pt x="15" y="3"/>
                        <a:pt x="14" y="2"/>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sp>
              <p:nvSpPr>
                <p:cNvPr id="240" name="Freeform 594">
                  <a:extLst>
                    <a:ext uri="{FF2B5EF4-FFF2-40B4-BE49-F238E27FC236}">
                      <a16:creationId xmlns:a16="http://schemas.microsoft.com/office/drawing/2014/main" id="{C5E67906-D4B0-46B9-8A97-F2EFF73D052A}"/>
                    </a:ext>
                  </a:extLst>
                </p:cNvPr>
                <p:cNvSpPr>
                  <a:spLocks noChangeAspect="1"/>
                </p:cNvSpPr>
                <p:nvPr/>
              </p:nvSpPr>
              <p:spPr bwMode="gray">
                <a:xfrm>
                  <a:off x="10549106" y="5631779"/>
                  <a:ext cx="100382" cy="56489"/>
                </a:xfrm>
                <a:custGeom>
                  <a:avLst/>
                  <a:gdLst>
                    <a:gd name="T0" fmla="*/ 914 w 30"/>
                    <a:gd name="T1" fmla="*/ 271 h 17"/>
                    <a:gd name="T2" fmla="*/ 409 w 30"/>
                    <a:gd name="T3" fmla="*/ 0 h 17"/>
                    <a:gd name="T4" fmla="*/ 0 w 30"/>
                    <a:gd name="T5" fmla="*/ 249 h 17"/>
                    <a:gd name="T6" fmla="*/ 914 w 30"/>
                    <a:gd name="T7" fmla="*/ 365 h 17"/>
                    <a:gd name="T8" fmla="*/ 942 w 30"/>
                    <a:gd name="T9" fmla="*/ 311 h 17"/>
                    <a:gd name="T10" fmla="*/ 914 w 30"/>
                    <a:gd name="T11" fmla="*/ 271 h 17"/>
                    <a:gd name="T12" fmla="*/ 0 60000 65536"/>
                    <a:gd name="T13" fmla="*/ 0 60000 65536"/>
                    <a:gd name="T14" fmla="*/ 0 60000 65536"/>
                    <a:gd name="T15" fmla="*/ 0 60000 65536"/>
                    <a:gd name="T16" fmla="*/ 0 60000 65536"/>
                    <a:gd name="T17" fmla="*/ 0 60000 65536"/>
                    <a:gd name="T18" fmla="*/ 0 w 30"/>
                    <a:gd name="T19" fmla="*/ 0 h 17"/>
                    <a:gd name="T20" fmla="*/ 30 w 3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30" h="17">
                      <a:moveTo>
                        <a:pt x="29" y="9"/>
                      </a:moveTo>
                      <a:cubicBezTo>
                        <a:pt x="16" y="9"/>
                        <a:pt x="13" y="0"/>
                        <a:pt x="13" y="0"/>
                      </a:cubicBezTo>
                      <a:cubicBezTo>
                        <a:pt x="0" y="8"/>
                        <a:pt x="0" y="8"/>
                        <a:pt x="0" y="8"/>
                      </a:cubicBezTo>
                      <a:cubicBezTo>
                        <a:pt x="5" y="12"/>
                        <a:pt x="14" y="17"/>
                        <a:pt x="29" y="12"/>
                      </a:cubicBezTo>
                      <a:cubicBezTo>
                        <a:pt x="30" y="11"/>
                        <a:pt x="30" y="11"/>
                        <a:pt x="30" y="10"/>
                      </a:cubicBezTo>
                      <a:cubicBezTo>
                        <a:pt x="30" y="9"/>
                        <a:pt x="30" y="9"/>
                        <a:pt x="29" y="9"/>
                      </a:cubicBezTo>
                      <a:close/>
                    </a:path>
                  </a:pathLst>
                </a:custGeom>
                <a:solidFill>
                  <a:srgbClr val="7A7A7A"/>
                </a:solidFill>
                <a:ln w="9525">
                  <a:noFill/>
                  <a:round/>
                  <a:headEnd/>
                  <a:tailEnd/>
                </a:ln>
              </p:spPr>
              <p:txBody>
                <a:bodyPr/>
                <a:lstStyle/>
                <a:p>
                  <a:endParaRPr lang="de-DE" sz="1100" dirty="0">
                    <a:solidFill>
                      <a:srgbClr val="879BAA"/>
                    </a:solidFill>
                    <a:latin typeface="+mj-lt"/>
                  </a:endParaRPr>
                </a:p>
              </p:txBody>
            </p:sp>
          </p:grpSp>
        </p:grpSp>
        <p:sp>
          <p:nvSpPr>
            <p:cNvPr id="259" name="Rechteck 258">
              <a:extLst>
                <a:ext uri="{FF2B5EF4-FFF2-40B4-BE49-F238E27FC236}">
                  <a16:creationId xmlns:a16="http://schemas.microsoft.com/office/drawing/2014/main" id="{F0EBA03C-8047-42B7-913B-996B823817AE}"/>
                </a:ext>
              </a:extLst>
            </p:cNvPr>
            <p:cNvSpPr/>
            <p:nvPr/>
          </p:nvSpPr>
          <p:spPr>
            <a:xfrm>
              <a:off x="1245021" y="5949424"/>
              <a:ext cx="4338322" cy="338554"/>
            </a:xfrm>
            <a:prstGeom prst="rect">
              <a:avLst/>
            </a:prstGeom>
            <a:ln>
              <a:noFill/>
            </a:ln>
          </p:spPr>
          <p:txBody>
            <a:bodyPr wrap="square">
              <a:noAutofit/>
            </a:bodyPr>
            <a:lstStyle/>
            <a:p>
              <a:pPr algn="ctr" eaLnBrk="0" hangingPunct="0">
                <a:buSzPct val="115000"/>
              </a:pPr>
              <a:r>
                <a:rPr lang="en-US" sz="1400" b="1" dirty="0" err="1">
                  <a:solidFill>
                    <a:srgbClr val="3C464B"/>
                  </a:solidFill>
                </a:rPr>
                <a:t>Gemelo</a:t>
              </a:r>
              <a:r>
                <a:rPr lang="en-US" sz="1400" b="1" dirty="0">
                  <a:solidFill>
                    <a:srgbClr val="3C464B"/>
                  </a:solidFill>
                </a:rPr>
                <a:t> Digital (</a:t>
              </a:r>
              <a:r>
                <a:rPr lang="en-US" sz="1400" b="1" dirty="0" err="1">
                  <a:solidFill>
                    <a:srgbClr val="3C464B"/>
                  </a:solidFill>
                </a:rPr>
                <a:t>productos</a:t>
              </a:r>
              <a:r>
                <a:rPr lang="en-US" sz="1400" b="1" dirty="0">
                  <a:solidFill>
                    <a:srgbClr val="3C464B"/>
                  </a:solidFill>
                </a:rPr>
                <a:t> e </a:t>
              </a:r>
              <a:r>
                <a:rPr lang="en-US" sz="1400" b="1" dirty="0" err="1">
                  <a:solidFill>
                    <a:srgbClr val="3C464B"/>
                  </a:solidFill>
                </a:rPr>
                <a:t>infraestructuras</a:t>
              </a:r>
              <a:r>
                <a:rPr lang="en-US" sz="1400" b="1" dirty="0">
                  <a:solidFill>
                    <a:srgbClr val="3C464B"/>
                  </a:solidFill>
                </a:rPr>
                <a:t>)</a:t>
              </a:r>
            </a:p>
          </p:txBody>
        </p:sp>
        <p:sp>
          <p:nvSpPr>
            <p:cNvPr id="9" name="Pfeil: Chevron 8">
              <a:extLst>
                <a:ext uri="{FF2B5EF4-FFF2-40B4-BE49-F238E27FC236}">
                  <a16:creationId xmlns:a16="http://schemas.microsoft.com/office/drawing/2014/main" id="{0762E1A1-88C5-422D-BCC3-BA5D22053EA5}"/>
                </a:ext>
              </a:extLst>
            </p:cNvPr>
            <p:cNvSpPr/>
            <p:nvPr/>
          </p:nvSpPr>
          <p:spPr bwMode="auto">
            <a:xfrm rot="10800000">
              <a:off x="1033838" y="5884700"/>
              <a:ext cx="216000" cy="450001"/>
            </a:xfrm>
            <a:prstGeom prst="chevron">
              <a:avLst>
                <a:gd name="adj" fmla="val 60141"/>
              </a:avLst>
            </a:prstGeom>
            <a:solidFill>
              <a:srgbClr val="FFFFFF"/>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n-lt"/>
                <a:ea typeface="Arial" panose="020B0604020202020204" pitchFamily="34" charset="-128"/>
                <a:cs typeface="Arial" panose="020B0604020202020204" pitchFamily="34" charset="-128"/>
              </a:endParaRPr>
            </a:p>
          </p:txBody>
        </p:sp>
        <p:sp>
          <p:nvSpPr>
            <p:cNvPr id="89" name="Pfeil: Chevron 88">
              <a:extLst>
                <a:ext uri="{FF2B5EF4-FFF2-40B4-BE49-F238E27FC236}">
                  <a16:creationId xmlns:a16="http://schemas.microsoft.com/office/drawing/2014/main" id="{556A45D8-DD29-45F0-84D4-0E1E93D0DD5B}"/>
                </a:ext>
              </a:extLst>
            </p:cNvPr>
            <p:cNvSpPr/>
            <p:nvPr/>
          </p:nvSpPr>
          <p:spPr bwMode="auto">
            <a:xfrm rot="10800000">
              <a:off x="5517812" y="5884701"/>
              <a:ext cx="216000" cy="450001"/>
            </a:xfrm>
            <a:prstGeom prst="chevron">
              <a:avLst>
                <a:gd name="adj" fmla="val 60141"/>
              </a:avLst>
            </a:prstGeom>
            <a:solidFill>
              <a:srgbClr val="FFFFFF"/>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n-lt"/>
                <a:ea typeface="Arial" panose="020B0604020202020204" pitchFamily="34" charset="-128"/>
                <a:cs typeface="Arial" panose="020B0604020202020204" pitchFamily="34" charset="-128"/>
              </a:endParaRPr>
            </a:p>
          </p:txBody>
        </p:sp>
      </p:grpSp>
      <p:grpSp>
        <p:nvGrpSpPr>
          <p:cNvPr id="101" name="Gruppieren 100">
            <a:extLst>
              <a:ext uri="{FF2B5EF4-FFF2-40B4-BE49-F238E27FC236}">
                <a16:creationId xmlns:a16="http://schemas.microsoft.com/office/drawing/2014/main" id="{9587090E-28C7-49AD-8E0E-F8DCF7CEEBA5}"/>
              </a:ext>
            </a:extLst>
          </p:cNvPr>
          <p:cNvGrpSpPr/>
          <p:nvPr/>
        </p:nvGrpSpPr>
        <p:grpSpPr>
          <a:xfrm>
            <a:off x="7217594" y="1485945"/>
            <a:ext cx="4505095" cy="4715363"/>
            <a:chOff x="7217594" y="1485945"/>
            <a:chExt cx="4505095" cy="4715363"/>
          </a:xfrm>
        </p:grpSpPr>
        <p:sp>
          <p:nvSpPr>
            <p:cNvPr id="102" name="Textfeld 101">
              <a:extLst>
                <a:ext uri="{FF2B5EF4-FFF2-40B4-BE49-F238E27FC236}">
                  <a16:creationId xmlns:a16="http://schemas.microsoft.com/office/drawing/2014/main" id="{D574FFB9-0FCD-4A26-802F-D05EBA239C1A}"/>
                </a:ext>
              </a:extLst>
            </p:cNvPr>
            <p:cNvSpPr txBox="1"/>
            <p:nvPr/>
          </p:nvSpPr>
          <p:spPr>
            <a:xfrm>
              <a:off x="7222689" y="1485945"/>
              <a:ext cx="4500000" cy="430887"/>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ts val="0"/>
                </a:spcBef>
                <a:spcAft>
                  <a:spcPts val="1200"/>
                </a:spcAft>
                <a:buClrTx/>
                <a:buSzTx/>
                <a:buFontTx/>
                <a:buNone/>
                <a:tabLst/>
                <a:defRPr/>
              </a:pPr>
              <a:r>
                <a:rPr kumimoji="0" lang="en-US" sz="2800" b="0" i="0" u="none" strike="noStrike" kern="1200" cap="none" spc="0" normalizeH="0" baseline="0" dirty="0" err="1">
                  <a:ln>
                    <a:noFill/>
                  </a:ln>
                  <a:solidFill>
                    <a:srgbClr val="4BB9B9"/>
                  </a:solidFill>
                  <a:effectLst/>
                  <a:uLnTx/>
                  <a:uFillTx/>
                  <a:latin typeface="Arial" pitchFamily="34" charset="0"/>
                  <a:cs typeface="+mn-cs"/>
                </a:rPr>
                <a:t>Nuestro</a:t>
              </a:r>
              <a:r>
                <a:rPr kumimoji="0" lang="en-US" sz="2800" b="0" i="0" u="none" strike="noStrike" kern="1200" cap="none" spc="0" normalizeH="0" baseline="0" dirty="0">
                  <a:ln>
                    <a:noFill/>
                  </a:ln>
                  <a:solidFill>
                    <a:srgbClr val="4BB9B9"/>
                  </a:solidFill>
                  <a:effectLst/>
                  <a:uLnTx/>
                  <a:uFillTx/>
                  <a:latin typeface="Arial" pitchFamily="34" charset="0"/>
                  <a:cs typeface="+mn-cs"/>
                </a:rPr>
                <a:t> portfolio digital</a:t>
              </a:r>
            </a:p>
          </p:txBody>
        </p:sp>
        <p:sp>
          <p:nvSpPr>
            <p:cNvPr id="106" name="Rechteck 105">
              <a:extLst>
                <a:ext uri="{FF2B5EF4-FFF2-40B4-BE49-F238E27FC236}">
                  <a16:creationId xmlns:a16="http://schemas.microsoft.com/office/drawing/2014/main" id="{78C255F0-DE3D-49ED-B94A-AA2E40116999}"/>
                </a:ext>
              </a:extLst>
            </p:cNvPr>
            <p:cNvSpPr/>
            <p:nvPr/>
          </p:nvSpPr>
          <p:spPr bwMode="auto">
            <a:xfrm>
              <a:off x="9556016" y="3392996"/>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~500</a:t>
              </a:r>
            </a:p>
            <a:p>
              <a:pPr lvl="0">
                <a:spcBef>
                  <a:spcPts val="0"/>
                </a:spcBef>
              </a:pPr>
              <a:r>
                <a:rPr lang="en-US" sz="1400" dirty="0" err="1">
                  <a:solidFill>
                    <a:srgbClr val="00646E"/>
                  </a:solidFill>
                </a:rPr>
                <a:t>Ofertas</a:t>
              </a:r>
              <a:r>
                <a:rPr lang="en-US" sz="1400" dirty="0">
                  <a:solidFill>
                    <a:srgbClr val="00646E"/>
                  </a:solidFill>
                </a:rPr>
                <a:t> </a:t>
              </a:r>
              <a:r>
                <a:rPr lang="en-US" sz="1400" dirty="0" err="1">
                  <a:solidFill>
                    <a:srgbClr val="00646E"/>
                  </a:solidFill>
                </a:rPr>
                <a:t>digitales</a:t>
              </a:r>
              <a:r>
                <a:rPr lang="en-US" sz="1400" dirty="0">
                  <a:solidFill>
                    <a:srgbClr val="00646E"/>
                  </a:solidFill>
                </a:rPr>
                <a:t> </a:t>
              </a:r>
              <a:r>
                <a:rPr lang="en-US" sz="1400" dirty="0" err="1">
                  <a:solidFill>
                    <a:srgbClr val="00646E"/>
                  </a:solidFill>
                </a:rPr>
                <a:t>en</a:t>
              </a:r>
              <a:r>
                <a:rPr lang="en-US" sz="1400" dirty="0">
                  <a:solidFill>
                    <a:srgbClr val="00646E"/>
                  </a:solidFill>
                </a:rPr>
                <a:t> </a:t>
              </a:r>
              <a:r>
                <a:rPr lang="en-US" sz="1400" dirty="0" err="1">
                  <a:solidFill>
                    <a:srgbClr val="00646E"/>
                  </a:solidFill>
                </a:rPr>
                <a:t>MindSphere</a:t>
              </a:r>
              <a:endParaRPr lang="en-US" sz="1400" dirty="0">
                <a:solidFill>
                  <a:srgbClr val="00646E"/>
                </a:solidFill>
              </a:endParaRPr>
            </a:p>
          </p:txBody>
        </p:sp>
        <p:sp>
          <p:nvSpPr>
            <p:cNvPr id="107" name="Rechteck 106">
              <a:extLst>
                <a:ext uri="{FF2B5EF4-FFF2-40B4-BE49-F238E27FC236}">
                  <a16:creationId xmlns:a16="http://schemas.microsoft.com/office/drawing/2014/main" id="{2BB41C73-4B01-4A7D-AD37-0359278BAE74}"/>
                </a:ext>
              </a:extLst>
            </p:cNvPr>
            <p:cNvSpPr/>
            <p:nvPr/>
          </p:nvSpPr>
          <p:spPr bwMode="auto">
            <a:xfrm>
              <a:off x="7217999" y="3392996"/>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lvl="0">
                <a:spcBef>
                  <a:spcPts val="0"/>
                </a:spcBef>
              </a:pPr>
              <a:r>
                <a:rPr kumimoji="0" lang="de-DE" sz="3600" b="1" i="0" u="none" strike="noStrike" kern="1200" cap="none" spc="-150" normalizeH="0" baseline="0" noProof="0" dirty="0">
                  <a:ln>
                    <a:noFill/>
                  </a:ln>
                  <a:solidFill>
                    <a:srgbClr val="4BB9B9"/>
                  </a:solidFill>
                  <a:effectLst/>
                  <a:uLnTx/>
                  <a:uFillTx/>
                  <a:latin typeface="Arial"/>
                  <a:cs typeface="+mn-cs"/>
                </a:rPr>
                <a:t>~1.4 m </a:t>
              </a:r>
              <a:r>
                <a:rPr lang="en-US" sz="1400" dirty="0" err="1">
                  <a:solidFill>
                    <a:srgbClr val="00646E"/>
                  </a:solidFill>
                </a:rPr>
                <a:t>dispositivos</a:t>
              </a:r>
              <a:r>
                <a:rPr lang="en-US" sz="1400" dirty="0">
                  <a:solidFill>
                    <a:srgbClr val="00646E"/>
                  </a:solidFill>
                </a:rPr>
                <a:t> </a:t>
              </a:r>
              <a:r>
                <a:rPr lang="en-US" sz="1400" dirty="0" err="1">
                  <a:solidFill>
                    <a:srgbClr val="00646E"/>
                  </a:solidFill>
                </a:rPr>
                <a:t>conectados</a:t>
              </a:r>
              <a:r>
                <a:rPr lang="en-US" sz="1400" dirty="0">
                  <a:solidFill>
                    <a:srgbClr val="00646E"/>
                  </a:solidFill>
                </a:rPr>
                <a:t> a </a:t>
              </a:r>
              <a:r>
                <a:rPr lang="en-US" sz="1400" dirty="0" err="1">
                  <a:solidFill>
                    <a:srgbClr val="00646E"/>
                  </a:solidFill>
                </a:rPr>
                <a:t>MindSphere</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108" name="Rechteck 107">
              <a:extLst>
                <a:ext uri="{FF2B5EF4-FFF2-40B4-BE49-F238E27FC236}">
                  <a16:creationId xmlns:a16="http://schemas.microsoft.com/office/drawing/2014/main" id="{F729475A-F5D9-4C05-9317-904CC769080D}"/>
                </a:ext>
              </a:extLst>
            </p:cNvPr>
            <p:cNvSpPr/>
            <p:nvPr/>
          </p:nvSpPr>
          <p:spPr bwMode="auto">
            <a:xfrm>
              <a:off x="9555611" y="4881708"/>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a:t>
              </a:r>
              <a:r>
                <a:rPr kumimoji="0" lang="es-ES" sz="3600" b="1" i="0" u="none" strike="noStrike" kern="1200" cap="none" spc="-150" normalizeH="0" baseline="0" noProof="0" dirty="0">
                  <a:ln>
                    <a:noFill/>
                  </a:ln>
                  <a:solidFill>
                    <a:srgbClr val="4BB9B9"/>
                  </a:solidFill>
                  <a:effectLst/>
                  <a:uLnTx/>
                  <a:uFillTx/>
                  <a:latin typeface="Arial"/>
                  <a:cs typeface="+mn-cs"/>
                </a:rPr>
                <a:t>10.000M</a:t>
              </a:r>
              <a:endParaRPr kumimoji="0" lang="en-US" sz="3600" b="1" i="0" u="none" strike="noStrike" kern="1200" cap="none" spc="-150" normalizeH="0" baseline="0" dirty="0">
                <a:ln>
                  <a:noFill/>
                </a:ln>
                <a:solidFill>
                  <a:srgbClr val="4BB9B9"/>
                </a:solidFill>
                <a:effectLst/>
                <a:uLnTx/>
                <a:uFillTx/>
                <a:latin typeface="Arial"/>
                <a:cs typeface="+mn-cs"/>
              </a:endParaRPr>
            </a:p>
            <a:p>
              <a:pPr lvl="0">
                <a:spcBef>
                  <a:spcPts val="0"/>
                </a:spcBef>
              </a:pPr>
              <a:r>
                <a:rPr lang="en-US" sz="1400" dirty="0" err="1">
                  <a:solidFill>
                    <a:srgbClr val="00646E"/>
                  </a:solidFill>
                </a:rPr>
                <a:t>Inversión</a:t>
              </a:r>
              <a:r>
                <a:rPr lang="en-US" sz="1400" dirty="0">
                  <a:solidFill>
                    <a:srgbClr val="00646E"/>
                  </a:solidFill>
                </a:rPr>
                <a:t> </a:t>
              </a:r>
              <a:r>
                <a:rPr lang="en-US" sz="1400" dirty="0" err="1">
                  <a:solidFill>
                    <a:srgbClr val="00646E"/>
                  </a:solidFill>
                </a:rPr>
                <a:t>en</a:t>
              </a:r>
              <a:r>
                <a:rPr lang="en-US" sz="1400" dirty="0">
                  <a:solidFill>
                    <a:srgbClr val="00646E"/>
                  </a:solidFill>
                </a:rPr>
                <a:t> </a:t>
              </a:r>
              <a:r>
                <a:rPr lang="en-US" sz="1400" dirty="0" err="1">
                  <a:solidFill>
                    <a:srgbClr val="00646E"/>
                  </a:solidFill>
                </a:rPr>
                <a:t>compañías</a:t>
              </a:r>
              <a:r>
                <a:rPr lang="en-US" sz="1400" dirty="0">
                  <a:solidFill>
                    <a:srgbClr val="00646E"/>
                  </a:solidFill>
                </a:rPr>
                <a:t> </a:t>
              </a:r>
              <a:r>
                <a:rPr lang="en-US" sz="1400" dirty="0" err="1">
                  <a:solidFill>
                    <a:srgbClr val="00646E"/>
                  </a:solidFill>
                </a:rPr>
                <a:t>digitales</a:t>
              </a:r>
              <a:r>
                <a:rPr lang="en-US" sz="1400" dirty="0">
                  <a:solidFill>
                    <a:srgbClr val="00646E"/>
                  </a:solidFill>
                </a:rPr>
                <a:t> </a:t>
              </a:r>
              <a:r>
                <a:rPr lang="en-US" sz="1400" dirty="0" err="1">
                  <a:solidFill>
                    <a:srgbClr val="00646E"/>
                  </a:solidFill>
                </a:rPr>
                <a:t>en</a:t>
              </a:r>
              <a:r>
                <a:rPr lang="en-US" sz="1400" dirty="0">
                  <a:solidFill>
                    <a:srgbClr val="00646E"/>
                  </a:solidFill>
                </a:rPr>
                <a:t> los </a:t>
              </a:r>
              <a:r>
                <a:rPr lang="en-US" sz="1400" dirty="0" err="1">
                  <a:solidFill>
                    <a:srgbClr val="00646E"/>
                  </a:solidFill>
                </a:rPr>
                <a:t>últimos</a:t>
              </a:r>
              <a:r>
                <a:rPr lang="en-US" sz="1400" dirty="0">
                  <a:solidFill>
                    <a:srgbClr val="00646E"/>
                  </a:solidFill>
                </a:rPr>
                <a:t> </a:t>
              </a:r>
              <a:br>
                <a:rPr lang="en-US" sz="1400" dirty="0">
                  <a:solidFill>
                    <a:srgbClr val="00646E"/>
                  </a:solidFill>
                </a:rPr>
              </a:br>
              <a:r>
                <a:rPr lang="en-US" sz="1400" dirty="0">
                  <a:solidFill>
                    <a:srgbClr val="00646E"/>
                  </a:solidFill>
                </a:rPr>
                <a:t>10 </a:t>
              </a:r>
              <a:r>
                <a:rPr lang="en-US" sz="1400" dirty="0" err="1">
                  <a:solidFill>
                    <a:srgbClr val="00646E"/>
                  </a:solidFill>
                </a:rPr>
                <a:t>años</a:t>
              </a:r>
              <a:endParaRPr lang="en-US" sz="1400" dirty="0">
                <a:solidFill>
                  <a:srgbClr val="00646E"/>
                </a:solidFill>
              </a:endParaRPr>
            </a:p>
          </p:txBody>
        </p:sp>
        <p:sp>
          <p:nvSpPr>
            <p:cNvPr id="109" name="Rechteck 108">
              <a:extLst>
                <a:ext uri="{FF2B5EF4-FFF2-40B4-BE49-F238E27FC236}">
                  <a16:creationId xmlns:a16="http://schemas.microsoft.com/office/drawing/2014/main" id="{C1BC0EF2-1DE6-4CFA-BF8B-E07BF4D345A3}"/>
                </a:ext>
              </a:extLst>
            </p:cNvPr>
            <p:cNvSpPr/>
            <p:nvPr/>
          </p:nvSpPr>
          <p:spPr bwMode="auto">
            <a:xfrm>
              <a:off x="7217594" y="6165308"/>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39.600</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1400" dirty="0" err="1">
                  <a:solidFill>
                    <a:srgbClr val="00646E"/>
                  </a:solidFill>
                </a:rPr>
                <a:t>Empleados</a:t>
              </a:r>
              <a:r>
                <a:rPr lang="en-US" sz="1400" dirty="0">
                  <a:solidFill>
                    <a:srgbClr val="00646E"/>
                  </a:solidFill>
                </a:rPr>
                <a:t> </a:t>
              </a:r>
              <a:r>
                <a:rPr lang="en-US" sz="1400" dirty="0" err="1">
                  <a:solidFill>
                    <a:srgbClr val="00646E"/>
                  </a:solidFill>
                </a:rPr>
                <a:t>trabajan</a:t>
              </a:r>
              <a:r>
                <a:rPr lang="en-US" sz="1400" dirty="0">
                  <a:solidFill>
                    <a:srgbClr val="00646E"/>
                  </a:solidFill>
                </a:rPr>
                <a:t> para </a:t>
              </a:r>
              <a:r>
                <a:rPr lang="en-US" sz="1400" dirty="0" err="1">
                  <a:solidFill>
                    <a:srgbClr val="00646E"/>
                  </a:solidFill>
                </a:rPr>
                <a:t>soluciones</a:t>
              </a:r>
              <a:r>
                <a:rPr lang="en-US" sz="1400" dirty="0">
                  <a:solidFill>
                    <a:srgbClr val="00646E"/>
                  </a:solidFill>
                </a:rPr>
                <a:t> </a:t>
              </a:r>
              <a:r>
                <a:rPr lang="en-US" sz="1400" dirty="0" err="1">
                  <a:solidFill>
                    <a:srgbClr val="00646E"/>
                  </a:solidFill>
                </a:rPr>
                <a:t>digitales</a:t>
              </a:r>
              <a:r>
                <a:rPr lang="en-US" sz="1400" dirty="0">
                  <a:solidFill>
                    <a:srgbClr val="00646E"/>
                  </a:solidFill>
                </a:rPr>
                <a:t> </a:t>
              </a:r>
              <a:r>
                <a:rPr lang="en-US" sz="1400" dirty="0" err="1">
                  <a:solidFill>
                    <a:srgbClr val="00646E"/>
                  </a:solidFill>
                </a:rPr>
                <a:t>en</a:t>
              </a:r>
              <a:r>
                <a:rPr lang="en-US" sz="1400" dirty="0">
                  <a:solidFill>
                    <a:srgbClr val="00646E"/>
                  </a:solidFill>
                </a:rPr>
                <a:t> </a:t>
              </a:r>
              <a:r>
                <a:rPr kumimoji="0" lang="en-US" sz="1400" b="0" i="0" u="none" strike="noStrike" kern="1200" cap="none" spc="0" normalizeH="0" baseline="0" dirty="0">
                  <a:ln>
                    <a:noFill/>
                  </a:ln>
                  <a:solidFill>
                    <a:srgbClr val="00646E"/>
                  </a:solidFill>
                  <a:effectLst/>
                  <a:uLnTx/>
                  <a:uFillTx/>
                  <a:latin typeface="Arial" pitchFamily="34" charset="0"/>
                  <a:cs typeface="+mn-cs"/>
                </a:rPr>
                <a:t>Siemens</a:t>
              </a:r>
            </a:p>
          </p:txBody>
        </p:sp>
        <p:sp>
          <p:nvSpPr>
            <p:cNvPr id="110" name="Rechteck 109">
              <a:extLst>
                <a:ext uri="{FF2B5EF4-FFF2-40B4-BE49-F238E27FC236}">
                  <a16:creationId xmlns:a16="http://schemas.microsoft.com/office/drawing/2014/main" id="{C13281AC-2EB6-44E4-9A35-5FB68F814BBB}"/>
                </a:ext>
              </a:extLst>
            </p:cNvPr>
            <p:cNvSpPr/>
            <p:nvPr/>
          </p:nvSpPr>
          <p:spPr bwMode="auto">
            <a:xfrm>
              <a:off x="7217594" y="4881708"/>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a:ln>
                    <a:noFill/>
                  </a:ln>
                  <a:solidFill>
                    <a:srgbClr val="4BB9B9"/>
                  </a:solidFill>
                  <a:effectLst/>
                  <a:uLnTx/>
                  <a:uFillTx/>
                  <a:latin typeface="Arial"/>
                  <a:cs typeface="+mn-cs"/>
                </a:rPr>
                <a:t>Top 10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dirty="0">
                  <a:ln>
                    <a:noFill/>
                  </a:ln>
                  <a:solidFill>
                    <a:srgbClr val="00646E"/>
                  </a:solidFill>
                  <a:effectLst/>
                  <a:uLnTx/>
                  <a:uFillTx/>
                  <a:latin typeface="Arial" pitchFamily="34" charset="0"/>
                  <a:cs typeface="+mn-cs"/>
                </a:rPr>
                <a:t>Siemens es una de las 10 </a:t>
              </a:r>
              <a:r>
                <a:rPr kumimoji="0" lang="en-US" sz="1400" b="0" i="0" u="none" strike="noStrike" kern="1200" cap="none" spc="0" normalizeH="0" baseline="0" dirty="0" err="1">
                  <a:ln>
                    <a:noFill/>
                  </a:ln>
                  <a:solidFill>
                    <a:srgbClr val="00646E"/>
                  </a:solidFill>
                  <a:effectLst/>
                  <a:uLnTx/>
                  <a:uFillTx/>
                  <a:latin typeface="Arial" pitchFamily="34" charset="0"/>
                  <a:cs typeface="+mn-cs"/>
                </a:rPr>
                <a:t>mejores</a:t>
              </a:r>
              <a:r>
                <a:rPr kumimoji="0" lang="en-US" sz="1400" b="0" i="0" u="none" strike="noStrike" kern="1200" cap="none" spc="0" normalizeH="0" baseline="0" dirty="0">
                  <a:ln>
                    <a:noFill/>
                  </a:ln>
                  <a:solidFill>
                    <a:srgbClr val="00646E"/>
                  </a:solidFill>
                  <a:effectLst/>
                  <a:uLnTx/>
                  <a:uFillTx/>
                  <a:latin typeface="Arial" pitchFamily="34" charset="0"/>
                  <a:cs typeface="+mn-cs"/>
                </a:rPr>
                <a:t> </a:t>
              </a:r>
              <a:r>
                <a:rPr kumimoji="0" lang="en-US" sz="1400" b="0" i="0" u="none" strike="noStrike" kern="1200" cap="none" spc="0" normalizeH="0" baseline="0" dirty="0" err="1">
                  <a:ln>
                    <a:noFill/>
                  </a:ln>
                  <a:solidFill>
                    <a:srgbClr val="00646E"/>
                  </a:solidFill>
                  <a:effectLst/>
                  <a:uLnTx/>
                  <a:uFillTx/>
                  <a:latin typeface="Arial" pitchFamily="34" charset="0"/>
                  <a:cs typeface="+mn-cs"/>
                </a:rPr>
                <a:t>empresas</a:t>
              </a:r>
              <a:r>
                <a:rPr kumimoji="0" lang="en-US" sz="1400" b="0" i="0" u="none" strike="noStrike" kern="1200" cap="none" spc="0" normalizeH="0" baseline="0" dirty="0">
                  <a:ln>
                    <a:noFill/>
                  </a:ln>
                  <a:solidFill>
                    <a:srgbClr val="00646E"/>
                  </a:solidFill>
                  <a:effectLst/>
                  <a:uLnTx/>
                  <a:uFillTx/>
                  <a:latin typeface="Arial" pitchFamily="34" charset="0"/>
                  <a:cs typeface="+mn-cs"/>
                </a:rPr>
                <a:t> de software</a:t>
              </a:r>
            </a:p>
          </p:txBody>
        </p:sp>
      </p:grpSp>
    </p:spTree>
    <p:extLst>
      <p:ext uri="{BB962C8B-B14F-4D97-AF65-F5344CB8AC3E}">
        <p14:creationId xmlns:p14="http://schemas.microsoft.com/office/powerpoint/2010/main" val="1985002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platzhalter 7">
            <a:extLst>
              <a:ext uri="{FF2B5EF4-FFF2-40B4-BE49-F238E27FC236}">
                <a16:creationId xmlns:a16="http://schemas.microsoft.com/office/drawing/2014/main" id="{6467ED6C-524B-4FBF-B41A-2BAAC4E65F79}"/>
              </a:ext>
            </a:extLst>
          </p:cNvPr>
          <p:cNvPicPr>
            <a:picLocks noGrp="1" noChangeAspect="1"/>
          </p:cNvPicPr>
          <p:nvPr>
            <p:ph type="pic" sz="quarter" idx="10"/>
          </p:nvPr>
        </p:nvPicPr>
        <p:blipFill>
          <a:blip r:embed="rId3">
            <a:extLst>
              <a:ext uri="{28A0092B-C50C-407E-A947-70E740481C1C}">
                <a14:useLocalDpi xmlns:a14="http://schemas.microsoft.com/office/drawing/2010/main"/>
              </a:ext>
            </a:extLst>
          </a:blip>
          <a:srcRect/>
          <a:stretch>
            <a:fillRect/>
          </a:stretch>
        </p:blipFill>
        <p:spPr/>
      </p:pic>
      <p:grpSp>
        <p:nvGrpSpPr>
          <p:cNvPr id="9" name="Gruppieren 8">
            <a:extLst>
              <a:ext uri="{FF2B5EF4-FFF2-40B4-BE49-F238E27FC236}">
                <a16:creationId xmlns:a16="http://schemas.microsoft.com/office/drawing/2014/main" id="{94F80086-6E98-4DFE-94A7-AD18CC62F4CB}"/>
              </a:ext>
            </a:extLst>
          </p:cNvPr>
          <p:cNvGrpSpPr/>
          <p:nvPr/>
        </p:nvGrpSpPr>
        <p:grpSpPr>
          <a:xfrm>
            <a:off x="1797281" y="2330878"/>
            <a:ext cx="3624212" cy="2196244"/>
            <a:chOff x="1855390" y="2248099"/>
            <a:chExt cx="3624212" cy="2196244"/>
          </a:xfrm>
        </p:grpSpPr>
        <p:sp>
          <p:nvSpPr>
            <p:cNvPr id="13" name="Freeform 301">
              <a:extLst>
                <a:ext uri="{FF2B5EF4-FFF2-40B4-BE49-F238E27FC236}">
                  <a16:creationId xmlns:a16="http://schemas.microsoft.com/office/drawing/2014/main" id="{FBF87395-AF18-4848-A254-7775A9187A9B}"/>
                </a:ext>
              </a:extLst>
            </p:cNvPr>
            <p:cNvSpPr>
              <a:spLocks noEditPoints="1"/>
            </p:cNvSpPr>
            <p:nvPr/>
          </p:nvSpPr>
          <p:spPr bwMode="auto">
            <a:xfrm>
              <a:off x="3259546" y="2773696"/>
              <a:ext cx="1966348" cy="950567"/>
            </a:xfrm>
            <a:custGeom>
              <a:avLst/>
              <a:gdLst>
                <a:gd name="T0" fmla="*/ 1 w 1238"/>
                <a:gd name="T1" fmla="*/ 134 h 598"/>
                <a:gd name="T2" fmla="*/ 122 w 1238"/>
                <a:gd name="T3" fmla="*/ 51 h 598"/>
                <a:gd name="T4" fmla="*/ 197 w 1238"/>
                <a:gd name="T5" fmla="*/ 237 h 598"/>
                <a:gd name="T6" fmla="*/ 338 w 1238"/>
                <a:gd name="T7" fmla="*/ 71 h 598"/>
                <a:gd name="T8" fmla="*/ 344 w 1238"/>
                <a:gd name="T9" fmla="*/ 251 h 598"/>
                <a:gd name="T10" fmla="*/ 281 w 1238"/>
                <a:gd name="T11" fmla="*/ 137 h 598"/>
                <a:gd name="T12" fmla="*/ 540 w 1238"/>
                <a:gd name="T13" fmla="*/ 231 h 598"/>
                <a:gd name="T14" fmla="*/ 506 w 1238"/>
                <a:gd name="T15" fmla="*/ 142 h 598"/>
                <a:gd name="T16" fmla="*/ 450 w 1238"/>
                <a:gd name="T17" fmla="*/ 121 h 598"/>
                <a:gd name="T18" fmla="*/ 589 w 1238"/>
                <a:gd name="T19" fmla="*/ 156 h 598"/>
                <a:gd name="T20" fmla="*/ 540 w 1238"/>
                <a:gd name="T21" fmla="*/ 231 h 598"/>
                <a:gd name="T22" fmla="*/ 502 w 1238"/>
                <a:gd name="T23" fmla="*/ 223 h 598"/>
                <a:gd name="T24" fmla="*/ 629 w 1238"/>
                <a:gd name="T25" fmla="*/ 75 h 598"/>
                <a:gd name="T26" fmla="*/ 741 w 1238"/>
                <a:gd name="T27" fmla="*/ 75 h 598"/>
                <a:gd name="T28" fmla="*/ 682 w 1238"/>
                <a:gd name="T29" fmla="*/ 251 h 598"/>
                <a:gd name="T30" fmla="*/ 765 w 1238"/>
                <a:gd name="T31" fmla="*/ 75 h 598"/>
                <a:gd name="T32" fmla="*/ 845 w 1238"/>
                <a:gd name="T33" fmla="*/ 75 h 598"/>
                <a:gd name="T34" fmla="*/ 845 w 1238"/>
                <a:gd name="T35" fmla="*/ 184 h 598"/>
                <a:gd name="T36" fmla="*/ 848 w 1238"/>
                <a:gd name="T37" fmla="*/ 255 h 598"/>
                <a:gd name="T38" fmla="*/ 765 w 1238"/>
                <a:gd name="T39" fmla="*/ 113 h 598"/>
                <a:gd name="T40" fmla="*/ 1086 w 1238"/>
                <a:gd name="T41" fmla="*/ 237 h 598"/>
                <a:gd name="T42" fmla="*/ 1003 w 1238"/>
                <a:gd name="T43" fmla="*/ 71 h 598"/>
                <a:gd name="T44" fmla="*/ 1038 w 1238"/>
                <a:gd name="T45" fmla="*/ 146 h 598"/>
                <a:gd name="T46" fmla="*/ 1127 w 1238"/>
                <a:gd name="T47" fmla="*/ 134 h 598"/>
                <a:gd name="T48" fmla="*/ 1221 w 1238"/>
                <a:gd name="T49" fmla="*/ 73 h 598"/>
                <a:gd name="T50" fmla="*/ 1179 w 1238"/>
                <a:gd name="T51" fmla="*/ 156 h 598"/>
                <a:gd name="T52" fmla="*/ 160 w 1238"/>
                <a:gd name="T53" fmla="*/ 442 h 598"/>
                <a:gd name="T54" fmla="*/ 20 w 1238"/>
                <a:gd name="T55" fmla="*/ 570 h 598"/>
                <a:gd name="T56" fmla="*/ 160 w 1238"/>
                <a:gd name="T57" fmla="*/ 442 h 598"/>
                <a:gd name="T58" fmla="*/ 90 w 1238"/>
                <a:gd name="T59" fmla="*/ 452 h 598"/>
                <a:gd name="T60" fmla="*/ 200 w 1238"/>
                <a:gd name="T61" fmla="*/ 418 h 598"/>
                <a:gd name="T62" fmla="*/ 327 w 1238"/>
                <a:gd name="T63" fmla="*/ 344 h 598"/>
                <a:gd name="T64" fmla="*/ 280 w 1238"/>
                <a:gd name="T65" fmla="*/ 418 h 598"/>
                <a:gd name="T66" fmla="*/ 280 w 1238"/>
                <a:gd name="T67" fmla="*/ 594 h 598"/>
                <a:gd name="T68" fmla="*/ 414 w 1238"/>
                <a:gd name="T69" fmla="*/ 398 h 598"/>
                <a:gd name="T70" fmla="*/ 536 w 1238"/>
                <a:gd name="T71" fmla="*/ 398 h 598"/>
                <a:gd name="T72" fmla="*/ 614 w 1238"/>
                <a:gd name="T73" fmla="*/ 477 h 598"/>
                <a:gd name="T74" fmla="*/ 708 w 1238"/>
                <a:gd name="T75" fmla="*/ 416 h 598"/>
                <a:gd name="T76" fmla="*/ 666 w 1238"/>
                <a:gd name="T77" fmla="*/ 499 h 598"/>
                <a:gd name="T78" fmla="*/ 916 w 1238"/>
                <a:gd name="T79" fmla="*/ 528 h 598"/>
                <a:gd name="T80" fmla="*/ 809 w 1238"/>
                <a:gd name="T81" fmla="*/ 598 h 598"/>
                <a:gd name="T82" fmla="*/ 804 w 1238"/>
                <a:gd name="T83" fmla="*/ 418 h 598"/>
                <a:gd name="T84" fmla="*/ 865 w 1238"/>
                <a:gd name="T85" fmla="*/ 532 h 598"/>
                <a:gd name="T86" fmla="*/ 964 w 1238"/>
                <a:gd name="T87" fmla="*/ 544 h 598"/>
                <a:gd name="T88" fmla="*/ 1004 w 1238"/>
                <a:gd name="T89" fmla="*/ 521 h 598"/>
                <a:gd name="T90" fmla="*/ 1086 w 1238"/>
                <a:gd name="T91" fmla="*/ 426 h 598"/>
                <a:gd name="T92" fmla="*/ 1024 w 1238"/>
                <a:gd name="T93" fmla="*/ 483 h 598"/>
                <a:gd name="T94" fmla="*/ 1015 w 1238"/>
                <a:gd name="T95" fmla="*/ 598 h 598"/>
                <a:gd name="T96" fmla="*/ 1112 w 1238"/>
                <a:gd name="T97" fmla="*/ 418 h 598"/>
                <a:gd name="T98" fmla="*/ 1192 w 1238"/>
                <a:gd name="T99" fmla="*/ 418 h 598"/>
                <a:gd name="T100" fmla="*/ 1192 w 1238"/>
                <a:gd name="T101" fmla="*/ 526 h 598"/>
                <a:gd name="T102" fmla="*/ 1195 w 1238"/>
                <a:gd name="T103" fmla="*/ 598 h 598"/>
                <a:gd name="T104" fmla="*/ 1112 w 1238"/>
                <a:gd name="T105" fmla="*/ 45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8" h="598">
                  <a:moveTo>
                    <a:pt x="197" y="237"/>
                  </a:moveTo>
                  <a:cubicBezTo>
                    <a:pt x="169" y="251"/>
                    <a:pt x="152" y="255"/>
                    <a:pt x="122" y="255"/>
                  </a:cubicBezTo>
                  <a:cubicBezTo>
                    <a:pt x="82" y="255"/>
                    <a:pt x="54" y="245"/>
                    <a:pt x="33" y="223"/>
                  </a:cubicBezTo>
                  <a:cubicBezTo>
                    <a:pt x="12" y="202"/>
                    <a:pt x="1" y="172"/>
                    <a:pt x="1" y="134"/>
                  </a:cubicBezTo>
                  <a:cubicBezTo>
                    <a:pt x="1" y="56"/>
                    <a:pt x="46" y="9"/>
                    <a:pt x="119" y="9"/>
                  </a:cubicBezTo>
                  <a:cubicBezTo>
                    <a:pt x="146" y="9"/>
                    <a:pt x="166" y="14"/>
                    <a:pt x="194" y="26"/>
                  </a:cubicBezTo>
                  <a:cubicBezTo>
                    <a:pt x="176" y="67"/>
                    <a:pt x="176" y="67"/>
                    <a:pt x="176" y="67"/>
                  </a:cubicBezTo>
                  <a:cubicBezTo>
                    <a:pt x="157" y="56"/>
                    <a:pt x="140" y="51"/>
                    <a:pt x="122" y="51"/>
                  </a:cubicBezTo>
                  <a:cubicBezTo>
                    <a:pt x="81" y="51"/>
                    <a:pt x="57" y="81"/>
                    <a:pt x="57" y="132"/>
                  </a:cubicBezTo>
                  <a:cubicBezTo>
                    <a:pt x="57" y="183"/>
                    <a:pt x="82" y="213"/>
                    <a:pt x="125" y="213"/>
                  </a:cubicBezTo>
                  <a:cubicBezTo>
                    <a:pt x="145" y="213"/>
                    <a:pt x="158" y="209"/>
                    <a:pt x="182" y="195"/>
                  </a:cubicBezTo>
                  <a:lnTo>
                    <a:pt x="197" y="237"/>
                  </a:lnTo>
                  <a:close/>
                  <a:moveTo>
                    <a:pt x="229" y="0"/>
                  </a:moveTo>
                  <a:cubicBezTo>
                    <a:pt x="281" y="0"/>
                    <a:pt x="281" y="0"/>
                    <a:pt x="281" y="0"/>
                  </a:cubicBezTo>
                  <a:cubicBezTo>
                    <a:pt x="281" y="96"/>
                    <a:pt x="281" y="96"/>
                    <a:pt x="281" y="96"/>
                  </a:cubicBezTo>
                  <a:cubicBezTo>
                    <a:pt x="298" y="79"/>
                    <a:pt x="315" y="71"/>
                    <a:pt x="338" y="71"/>
                  </a:cubicBezTo>
                  <a:cubicBezTo>
                    <a:pt x="361" y="71"/>
                    <a:pt x="379" y="80"/>
                    <a:pt x="388" y="96"/>
                  </a:cubicBezTo>
                  <a:cubicBezTo>
                    <a:pt x="394" y="106"/>
                    <a:pt x="396" y="118"/>
                    <a:pt x="396" y="142"/>
                  </a:cubicBezTo>
                  <a:cubicBezTo>
                    <a:pt x="396" y="251"/>
                    <a:pt x="396" y="251"/>
                    <a:pt x="396" y="251"/>
                  </a:cubicBezTo>
                  <a:cubicBezTo>
                    <a:pt x="344" y="251"/>
                    <a:pt x="344" y="251"/>
                    <a:pt x="344" y="251"/>
                  </a:cubicBezTo>
                  <a:cubicBezTo>
                    <a:pt x="344" y="146"/>
                    <a:pt x="344" y="146"/>
                    <a:pt x="344" y="146"/>
                  </a:cubicBezTo>
                  <a:cubicBezTo>
                    <a:pt x="344" y="132"/>
                    <a:pt x="343" y="128"/>
                    <a:pt x="341" y="122"/>
                  </a:cubicBezTo>
                  <a:cubicBezTo>
                    <a:pt x="337" y="114"/>
                    <a:pt x="330" y="109"/>
                    <a:pt x="320" y="109"/>
                  </a:cubicBezTo>
                  <a:cubicBezTo>
                    <a:pt x="306" y="109"/>
                    <a:pt x="293" y="119"/>
                    <a:pt x="281" y="137"/>
                  </a:cubicBezTo>
                  <a:cubicBezTo>
                    <a:pt x="281" y="251"/>
                    <a:pt x="281" y="251"/>
                    <a:pt x="281" y="251"/>
                  </a:cubicBezTo>
                  <a:cubicBezTo>
                    <a:pt x="229" y="251"/>
                    <a:pt x="229" y="251"/>
                    <a:pt x="229" y="251"/>
                  </a:cubicBezTo>
                  <a:lnTo>
                    <a:pt x="229" y="0"/>
                  </a:lnTo>
                  <a:close/>
                  <a:moveTo>
                    <a:pt x="540" y="231"/>
                  </a:moveTo>
                  <a:cubicBezTo>
                    <a:pt x="522" y="249"/>
                    <a:pt x="508" y="255"/>
                    <a:pt x="484" y="255"/>
                  </a:cubicBezTo>
                  <a:cubicBezTo>
                    <a:pt x="447" y="255"/>
                    <a:pt x="426" y="235"/>
                    <a:pt x="426" y="201"/>
                  </a:cubicBezTo>
                  <a:cubicBezTo>
                    <a:pt x="426" y="179"/>
                    <a:pt x="435" y="162"/>
                    <a:pt x="452" y="152"/>
                  </a:cubicBezTo>
                  <a:cubicBezTo>
                    <a:pt x="464" y="145"/>
                    <a:pt x="480" y="142"/>
                    <a:pt x="506" y="142"/>
                  </a:cubicBezTo>
                  <a:cubicBezTo>
                    <a:pt x="516" y="142"/>
                    <a:pt x="525" y="143"/>
                    <a:pt x="537" y="144"/>
                  </a:cubicBezTo>
                  <a:cubicBezTo>
                    <a:pt x="537" y="142"/>
                    <a:pt x="537" y="142"/>
                    <a:pt x="537" y="142"/>
                  </a:cubicBezTo>
                  <a:cubicBezTo>
                    <a:pt x="537" y="120"/>
                    <a:pt x="523" y="107"/>
                    <a:pt x="499" y="107"/>
                  </a:cubicBezTo>
                  <a:cubicBezTo>
                    <a:pt x="484" y="107"/>
                    <a:pt x="470" y="112"/>
                    <a:pt x="450" y="121"/>
                  </a:cubicBezTo>
                  <a:cubicBezTo>
                    <a:pt x="440" y="85"/>
                    <a:pt x="440" y="85"/>
                    <a:pt x="440" y="85"/>
                  </a:cubicBezTo>
                  <a:cubicBezTo>
                    <a:pt x="461" y="75"/>
                    <a:pt x="483" y="71"/>
                    <a:pt x="507" y="71"/>
                  </a:cubicBezTo>
                  <a:cubicBezTo>
                    <a:pt x="536" y="71"/>
                    <a:pt x="559" y="79"/>
                    <a:pt x="572" y="93"/>
                  </a:cubicBezTo>
                  <a:cubicBezTo>
                    <a:pt x="586" y="107"/>
                    <a:pt x="589" y="120"/>
                    <a:pt x="589" y="156"/>
                  </a:cubicBezTo>
                  <a:cubicBezTo>
                    <a:pt x="589" y="205"/>
                    <a:pt x="589" y="205"/>
                    <a:pt x="589" y="205"/>
                  </a:cubicBezTo>
                  <a:cubicBezTo>
                    <a:pt x="590" y="230"/>
                    <a:pt x="591" y="246"/>
                    <a:pt x="591" y="251"/>
                  </a:cubicBezTo>
                  <a:cubicBezTo>
                    <a:pt x="541" y="251"/>
                    <a:pt x="541" y="251"/>
                    <a:pt x="541" y="251"/>
                  </a:cubicBezTo>
                  <a:lnTo>
                    <a:pt x="540" y="231"/>
                  </a:lnTo>
                  <a:close/>
                  <a:moveTo>
                    <a:pt x="537" y="173"/>
                  </a:moveTo>
                  <a:cubicBezTo>
                    <a:pt x="529" y="172"/>
                    <a:pt x="525" y="172"/>
                    <a:pt x="521" y="172"/>
                  </a:cubicBezTo>
                  <a:cubicBezTo>
                    <a:pt x="493" y="172"/>
                    <a:pt x="479" y="181"/>
                    <a:pt x="479" y="199"/>
                  </a:cubicBezTo>
                  <a:cubicBezTo>
                    <a:pt x="479" y="213"/>
                    <a:pt x="489" y="223"/>
                    <a:pt x="502" y="223"/>
                  </a:cubicBezTo>
                  <a:cubicBezTo>
                    <a:pt x="516" y="223"/>
                    <a:pt x="527" y="215"/>
                    <a:pt x="537" y="200"/>
                  </a:cubicBezTo>
                  <a:lnTo>
                    <a:pt x="537" y="173"/>
                  </a:lnTo>
                  <a:close/>
                  <a:moveTo>
                    <a:pt x="631" y="134"/>
                  </a:moveTo>
                  <a:cubicBezTo>
                    <a:pt x="631" y="120"/>
                    <a:pt x="630" y="93"/>
                    <a:pt x="629" y="75"/>
                  </a:cubicBezTo>
                  <a:cubicBezTo>
                    <a:pt x="678" y="75"/>
                    <a:pt x="678" y="75"/>
                    <a:pt x="678" y="75"/>
                  </a:cubicBezTo>
                  <a:cubicBezTo>
                    <a:pt x="680" y="109"/>
                    <a:pt x="680" y="109"/>
                    <a:pt x="680" y="109"/>
                  </a:cubicBezTo>
                  <a:cubicBezTo>
                    <a:pt x="688" y="85"/>
                    <a:pt x="703" y="73"/>
                    <a:pt x="724" y="73"/>
                  </a:cubicBezTo>
                  <a:cubicBezTo>
                    <a:pt x="731" y="73"/>
                    <a:pt x="735" y="73"/>
                    <a:pt x="741" y="75"/>
                  </a:cubicBezTo>
                  <a:cubicBezTo>
                    <a:pt x="739" y="120"/>
                    <a:pt x="739" y="120"/>
                    <a:pt x="739" y="120"/>
                  </a:cubicBezTo>
                  <a:cubicBezTo>
                    <a:pt x="731" y="118"/>
                    <a:pt x="727" y="118"/>
                    <a:pt x="722" y="118"/>
                  </a:cubicBezTo>
                  <a:cubicBezTo>
                    <a:pt x="702" y="118"/>
                    <a:pt x="688" y="131"/>
                    <a:pt x="682" y="156"/>
                  </a:cubicBezTo>
                  <a:cubicBezTo>
                    <a:pt x="682" y="251"/>
                    <a:pt x="682" y="251"/>
                    <a:pt x="682" y="251"/>
                  </a:cubicBezTo>
                  <a:cubicBezTo>
                    <a:pt x="631" y="251"/>
                    <a:pt x="631" y="251"/>
                    <a:pt x="631" y="251"/>
                  </a:cubicBezTo>
                  <a:lnTo>
                    <a:pt x="631" y="134"/>
                  </a:lnTo>
                  <a:close/>
                  <a:moveTo>
                    <a:pt x="765" y="113"/>
                  </a:moveTo>
                  <a:cubicBezTo>
                    <a:pt x="765" y="75"/>
                    <a:pt x="765" y="75"/>
                    <a:pt x="765" y="75"/>
                  </a:cubicBezTo>
                  <a:cubicBezTo>
                    <a:pt x="793" y="75"/>
                    <a:pt x="793" y="75"/>
                    <a:pt x="793" y="75"/>
                  </a:cubicBezTo>
                  <a:cubicBezTo>
                    <a:pt x="793" y="37"/>
                    <a:pt x="793" y="37"/>
                    <a:pt x="793" y="37"/>
                  </a:cubicBezTo>
                  <a:cubicBezTo>
                    <a:pt x="845" y="28"/>
                    <a:pt x="845" y="28"/>
                    <a:pt x="845" y="28"/>
                  </a:cubicBezTo>
                  <a:cubicBezTo>
                    <a:pt x="845" y="75"/>
                    <a:pt x="845" y="75"/>
                    <a:pt x="845" y="75"/>
                  </a:cubicBezTo>
                  <a:cubicBezTo>
                    <a:pt x="884" y="75"/>
                    <a:pt x="884" y="75"/>
                    <a:pt x="884" y="75"/>
                  </a:cubicBezTo>
                  <a:cubicBezTo>
                    <a:pt x="884" y="113"/>
                    <a:pt x="884" y="113"/>
                    <a:pt x="884" y="113"/>
                  </a:cubicBezTo>
                  <a:cubicBezTo>
                    <a:pt x="845" y="113"/>
                    <a:pt x="845" y="113"/>
                    <a:pt x="845" y="113"/>
                  </a:cubicBezTo>
                  <a:cubicBezTo>
                    <a:pt x="845" y="184"/>
                    <a:pt x="845" y="184"/>
                    <a:pt x="845" y="184"/>
                  </a:cubicBezTo>
                  <a:cubicBezTo>
                    <a:pt x="845" y="206"/>
                    <a:pt x="851" y="214"/>
                    <a:pt x="868" y="214"/>
                  </a:cubicBezTo>
                  <a:cubicBezTo>
                    <a:pt x="873" y="214"/>
                    <a:pt x="878" y="213"/>
                    <a:pt x="886" y="211"/>
                  </a:cubicBezTo>
                  <a:cubicBezTo>
                    <a:pt x="891" y="249"/>
                    <a:pt x="891" y="249"/>
                    <a:pt x="891" y="249"/>
                  </a:cubicBezTo>
                  <a:cubicBezTo>
                    <a:pt x="876" y="253"/>
                    <a:pt x="863" y="255"/>
                    <a:pt x="848" y="255"/>
                  </a:cubicBezTo>
                  <a:cubicBezTo>
                    <a:pt x="827" y="255"/>
                    <a:pt x="812" y="248"/>
                    <a:pt x="803" y="235"/>
                  </a:cubicBezTo>
                  <a:cubicBezTo>
                    <a:pt x="796" y="225"/>
                    <a:pt x="793" y="211"/>
                    <a:pt x="793" y="184"/>
                  </a:cubicBezTo>
                  <a:cubicBezTo>
                    <a:pt x="793" y="113"/>
                    <a:pt x="793" y="113"/>
                    <a:pt x="793" y="113"/>
                  </a:cubicBezTo>
                  <a:lnTo>
                    <a:pt x="765" y="113"/>
                  </a:lnTo>
                  <a:close/>
                  <a:moveTo>
                    <a:pt x="966" y="180"/>
                  </a:moveTo>
                  <a:cubicBezTo>
                    <a:pt x="968" y="205"/>
                    <a:pt x="984" y="218"/>
                    <a:pt x="1012" y="218"/>
                  </a:cubicBezTo>
                  <a:cubicBezTo>
                    <a:pt x="1031" y="218"/>
                    <a:pt x="1049" y="212"/>
                    <a:pt x="1068" y="201"/>
                  </a:cubicBezTo>
                  <a:cubicBezTo>
                    <a:pt x="1086" y="237"/>
                    <a:pt x="1086" y="237"/>
                    <a:pt x="1086" y="237"/>
                  </a:cubicBezTo>
                  <a:cubicBezTo>
                    <a:pt x="1063" y="249"/>
                    <a:pt x="1040" y="255"/>
                    <a:pt x="1012" y="255"/>
                  </a:cubicBezTo>
                  <a:cubicBezTo>
                    <a:pt x="946" y="255"/>
                    <a:pt x="912" y="224"/>
                    <a:pt x="912" y="164"/>
                  </a:cubicBezTo>
                  <a:cubicBezTo>
                    <a:pt x="912" y="136"/>
                    <a:pt x="920" y="113"/>
                    <a:pt x="936" y="96"/>
                  </a:cubicBezTo>
                  <a:cubicBezTo>
                    <a:pt x="952" y="79"/>
                    <a:pt x="974" y="71"/>
                    <a:pt x="1003" y="71"/>
                  </a:cubicBezTo>
                  <a:cubicBezTo>
                    <a:pt x="1044" y="71"/>
                    <a:pt x="1072" y="87"/>
                    <a:pt x="1083" y="118"/>
                  </a:cubicBezTo>
                  <a:cubicBezTo>
                    <a:pt x="1089" y="134"/>
                    <a:pt x="1090" y="146"/>
                    <a:pt x="1090" y="180"/>
                  </a:cubicBezTo>
                  <a:lnTo>
                    <a:pt x="966" y="180"/>
                  </a:lnTo>
                  <a:close/>
                  <a:moveTo>
                    <a:pt x="1038" y="146"/>
                  </a:moveTo>
                  <a:cubicBezTo>
                    <a:pt x="1037" y="121"/>
                    <a:pt x="1025" y="107"/>
                    <a:pt x="1003" y="107"/>
                  </a:cubicBezTo>
                  <a:cubicBezTo>
                    <a:pt x="982" y="107"/>
                    <a:pt x="968" y="122"/>
                    <a:pt x="966" y="146"/>
                  </a:cubicBezTo>
                  <a:lnTo>
                    <a:pt x="1038" y="146"/>
                  </a:lnTo>
                  <a:close/>
                  <a:moveTo>
                    <a:pt x="1127" y="134"/>
                  </a:moveTo>
                  <a:cubicBezTo>
                    <a:pt x="1127" y="120"/>
                    <a:pt x="1127" y="93"/>
                    <a:pt x="1126" y="75"/>
                  </a:cubicBezTo>
                  <a:cubicBezTo>
                    <a:pt x="1175" y="75"/>
                    <a:pt x="1175" y="75"/>
                    <a:pt x="1175" y="75"/>
                  </a:cubicBezTo>
                  <a:cubicBezTo>
                    <a:pt x="1176" y="109"/>
                    <a:pt x="1176" y="109"/>
                    <a:pt x="1176" y="109"/>
                  </a:cubicBezTo>
                  <a:cubicBezTo>
                    <a:pt x="1185" y="85"/>
                    <a:pt x="1200" y="73"/>
                    <a:pt x="1221" y="73"/>
                  </a:cubicBezTo>
                  <a:cubicBezTo>
                    <a:pt x="1228" y="73"/>
                    <a:pt x="1231" y="73"/>
                    <a:pt x="1238" y="75"/>
                  </a:cubicBezTo>
                  <a:cubicBezTo>
                    <a:pt x="1236" y="120"/>
                    <a:pt x="1236" y="120"/>
                    <a:pt x="1236" y="120"/>
                  </a:cubicBezTo>
                  <a:cubicBezTo>
                    <a:pt x="1228" y="118"/>
                    <a:pt x="1224" y="118"/>
                    <a:pt x="1219" y="118"/>
                  </a:cubicBezTo>
                  <a:cubicBezTo>
                    <a:pt x="1198" y="118"/>
                    <a:pt x="1184" y="131"/>
                    <a:pt x="1179" y="156"/>
                  </a:cubicBezTo>
                  <a:cubicBezTo>
                    <a:pt x="1179" y="251"/>
                    <a:pt x="1179" y="251"/>
                    <a:pt x="1179" y="251"/>
                  </a:cubicBezTo>
                  <a:cubicBezTo>
                    <a:pt x="1127" y="251"/>
                    <a:pt x="1127" y="251"/>
                    <a:pt x="1127" y="251"/>
                  </a:cubicBezTo>
                  <a:lnTo>
                    <a:pt x="1127" y="134"/>
                  </a:lnTo>
                  <a:close/>
                  <a:moveTo>
                    <a:pt x="160" y="442"/>
                  </a:moveTo>
                  <a:cubicBezTo>
                    <a:pt x="174" y="458"/>
                    <a:pt x="180" y="479"/>
                    <a:pt x="180" y="506"/>
                  </a:cubicBezTo>
                  <a:cubicBezTo>
                    <a:pt x="180" y="536"/>
                    <a:pt x="171" y="561"/>
                    <a:pt x="153" y="577"/>
                  </a:cubicBezTo>
                  <a:cubicBezTo>
                    <a:pt x="138" y="591"/>
                    <a:pt x="118" y="598"/>
                    <a:pt x="90" y="598"/>
                  </a:cubicBezTo>
                  <a:cubicBezTo>
                    <a:pt x="58" y="598"/>
                    <a:pt x="36" y="589"/>
                    <a:pt x="20" y="570"/>
                  </a:cubicBezTo>
                  <a:cubicBezTo>
                    <a:pt x="6" y="553"/>
                    <a:pt x="0" y="533"/>
                    <a:pt x="0" y="505"/>
                  </a:cubicBezTo>
                  <a:cubicBezTo>
                    <a:pt x="0" y="475"/>
                    <a:pt x="9" y="451"/>
                    <a:pt x="27" y="435"/>
                  </a:cubicBezTo>
                  <a:cubicBezTo>
                    <a:pt x="42" y="420"/>
                    <a:pt x="62" y="414"/>
                    <a:pt x="90" y="414"/>
                  </a:cubicBezTo>
                  <a:cubicBezTo>
                    <a:pt x="122" y="414"/>
                    <a:pt x="144" y="423"/>
                    <a:pt x="160" y="442"/>
                  </a:cubicBezTo>
                  <a:close/>
                  <a:moveTo>
                    <a:pt x="53" y="505"/>
                  </a:moveTo>
                  <a:cubicBezTo>
                    <a:pt x="53" y="541"/>
                    <a:pt x="66" y="560"/>
                    <a:pt x="90" y="560"/>
                  </a:cubicBezTo>
                  <a:cubicBezTo>
                    <a:pt x="114" y="560"/>
                    <a:pt x="127" y="541"/>
                    <a:pt x="127" y="506"/>
                  </a:cubicBezTo>
                  <a:cubicBezTo>
                    <a:pt x="127" y="471"/>
                    <a:pt x="114" y="452"/>
                    <a:pt x="90" y="452"/>
                  </a:cubicBezTo>
                  <a:cubicBezTo>
                    <a:pt x="67" y="452"/>
                    <a:pt x="53" y="471"/>
                    <a:pt x="53" y="505"/>
                  </a:cubicBezTo>
                  <a:close/>
                  <a:moveTo>
                    <a:pt x="228" y="456"/>
                  </a:moveTo>
                  <a:cubicBezTo>
                    <a:pt x="200" y="456"/>
                    <a:pt x="200" y="456"/>
                    <a:pt x="200" y="456"/>
                  </a:cubicBezTo>
                  <a:cubicBezTo>
                    <a:pt x="200" y="418"/>
                    <a:pt x="200" y="418"/>
                    <a:pt x="200" y="418"/>
                  </a:cubicBezTo>
                  <a:cubicBezTo>
                    <a:pt x="228" y="418"/>
                    <a:pt x="228" y="418"/>
                    <a:pt x="228" y="418"/>
                  </a:cubicBezTo>
                  <a:cubicBezTo>
                    <a:pt x="228" y="410"/>
                    <a:pt x="228" y="410"/>
                    <a:pt x="228" y="410"/>
                  </a:cubicBezTo>
                  <a:cubicBezTo>
                    <a:pt x="228" y="360"/>
                    <a:pt x="247" y="338"/>
                    <a:pt x="289" y="338"/>
                  </a:cubicBezTo>
                  <a:cubicBezTo>
                    <a:pt x="301" y="338"/>
                    <a:pt x="314" y="341"/>
                    <a:pt x="327" y="344"/>
                  </a:cubicBezTo>
                  <a:cubicBezTo>
                    <a:pt x="323" y="383"/>
                    <a:pt x="323" y="383"/>
                    <a:pt x="323" y="383"/>
                  </a:cubicBezTo>
                  <a:cubicBezTo>
                    <a:pt x="314" y="380"/>
                    <a:pt x="309" y="379"/>
                    <a:pt x="303" y="379"/>
                  </a:cubicBezTo>
                  <a:cubicBezTo>
                    <a:pt x="287" y="379"/>
                    <a:pt x="280" y="390"/>
                    <a:pt x="280" y="415"/>
                  </a:cubicBezTo>
                  <a:cubicBezTo>
                    <a:pt x="280" y="418"/>
                    <a:pt x="280" y="418"/>
                    <a:pt x="280" y="418"/>
                  </a:cubicBezTo>
                  <a:cubicBezTo>
                    <a:pt x="319" y="418"/>
                    <a:pt x="319" y="418"/>
                    <a:pt x="319" y="418"/>
                  </a:cubicBezTo>
                  <a:cubicBezTo>
                    <a:pt x="319" y="456"/>
                    <a:pt x="319" y="456"/>
                    <a:pt x="319" y="456"/>
                  </a:cubicBezTo>
                  <a:cubicBezTo>
                    <a:pt x="280" y="456"/>
                    <a:pt x="280" y="456"/>
                    <a:pt x="280" y="456"/>
                  </a:cubicBezTo>
                  <a:cubicBezTo>
                    <a:pt x="280" y="594"/>
                    <a:pt x="280" y="594"/>
                    <a:pt x="280" y="594"/>
                  </a:cubicBezTo>
                  <a:cubicBezTo>
                    <a:pt x="228" y="594"/>
                    <a:pt x="228" y="594"/>
                    <a:pt x="228" y="594"/>
                  </a:cubicBezTo>
                  <a:lnTo>
                    <a:pt x="228" y="456"/>
                  </a:lnTo>
                  <a:close/>
                  <a:moveTo>
                    <a:pt x="482" y="398"/>
                  </a:moveTo>
                  <a:cubicBezTo>
                    <a:pt x="414" y="398"/>
                    <a:pt x="414" y="398"/>
                    <a:pt x="414" y="398"/>
                  </a:cubicBezTo>
                  <a:cubicBezTo>
                    <a:pt x="414" y="356"/>
                    <a:pt x="414" y="356"/>
                    <a:pt x="414" y="356"/>
                  </a:cubicBezTo>
                  <a:cubicBezTo>
                    <a:pt x="606" y="356"/>
                    <a:pt x="606" y="356"/>
                    <a:pt x="606" y="356"/>
                  </a:cubicBezTo>
                  <a:cubicBezTo>
                    <a:pt x="606" y="398"/>
                    <a:pt x="606" y="398"/>
                    <a:pt x="606" y="398"/>
                  </a:cubicBezTo>
                  <a:cubicBezTo>
                    <a:pt x="536" y="398"/>
                    <a:pt x="536" y="398"/>
                    <a:pt x="536" y="398"/>
                  </a:cubicBezTo>
                  <a:cubicBezTo>
                    <a:pt x="536" y="594"/>
                    <a:pt x="536" y="594"/>
                    <a:pt x="536" y="594"/>
                  </a:cubicBezTo>
                  <a:cubicBezTo>
                    <a:pt x="482" y="594"/>
                    <a:pt x="482" y="594"/>
                    <a:pt x="482" y="594"/>
                  </a:cubicBezTo>
                  <a:lnTo>
                    <a:pt x="482" y="398"/>
                  </a:lnTo>
                  <a:close/>
                  <a:moveTo>
                    <a:pt x="614" y="477"/>
                  </a:moveTo>
                  <a:cubicBezTo>
                    <a:pt x="614" y="463"/>
                    <a:pt x="614" y="436"/>
                    <a:pt x="613" y="418"/>
                  </a:cubicBezTo>
                  <a:cubicBezTo>
                    <a:pt x="662" y="418"/>
                    <a:pt x="662" y="418"/>
                    <a:pt x="662" y="418"/>
                  </a:cubicBezTo>
                  <a:cubicBezTo>
                    <a:pt x="664" y="452"/>
                    <a:pt x="664" y="452"/>
                    <a:pt x="664" y="452"/>
                  </a:cubicBezTo>
                  <a:cubicBezTo>
                    <a:pt x="672" y="428"/>
                    <a:pt x="687" y="416"/>
                    <a:pt x="708" y="416"/>
                  </a:cubicBezTo>
                  <a:cubicBezTo>
                    <a:pt x="715" y="416"/>
                    <a:pt x="718" y="416"/>
                    <a:pt x="725" y="418"/>
                  </a:cubicBezTo>
                  <a:cubicBezTo>
                    <a:pt x="723" y="463"/>
                    <a:pt x="723" y="463"/>
                    <a:pt x="723" y="463"/>
                  </a:cubicBezTo>
                  <a:cubicBezTo>
                    <a:pt x="715" y="461"/>
                    <a:pt x="711" y="461"/>
                    <a:pt x="706" y="461"/>
                  </a:cubicBezTo>
                  <a:cubicBezTo>
                    <a:pt x="685" y="461"/>
                    <a:pt x="671" y="474"/>
                    <a:pt x="666" y="499"/>
                  </a:cubicBezTo>
                  <a:cubicBezTo>
                    <a:pt x="666" y="594"/>
                    <a:pt x="666" y="594"/>
                    <a:pt x="666" y="594"/>
                  </a:cubicBezTo>
                  <a:cubicBezTo>
                    <a:pt x="614" y="594"/>
                    <a:pt x="614" y="594"/>
                    <a:pt x="614" y="594"/>
                  </a:cubicBezTo>
                  <a:lnTo>
                    <a:pt x="614" y="477"/>
                  </a:lnTo>
                  <a:close/>
                  <a:moveTo>
                    <a:pt x="916" y="528"/>
                  </a:moveTo>
                  <a:cubicBezTo>
                    <a:pt x="916" y="548"/>
                    <a:pt x="917" y="558"/>
                    <a:pt x="918" y="594"/>
                  </a:cubicBezTo>
                  <a:cubicBezTo>
                    <a:pt x="870" y="594"/>
                    <a:pt x="870" y="594"/>
                    <a:pt x="870" y="594"/>
                  </a:cubicBezTo>
                  <a:cubicBezTo>
                    <a:pt x="869" y="569"/>
                    <a:pt x="869" y="569"/>
                    <a:pt x="869" y="569"/>
                  </a:cubicBezTo>
                  <a:cubicBezTo>
                    <a:pt x="848" y="591"/>
                    <a:pt x="833" y="598"/>
                    <a:pt x="809" y="598"/>
                  </a:cubicBezTo>
                  <a:cubicBezTo>
                    <a:pt x="786" y="598"/>
                    <a:pt x="769" y="589"/>
                    <a:pt x="760" y="573"/>
                  </a:cubicBezTo>
                  <a:cubicBezTo>
                    <a:pt x="754" y="562"/>
                    <a:pt x="752" y="550"/>
                    <a:pt x="752" y="527"/>
                  </a:cubicBezTo>
                  <a:cubicBezTo>
                    <a:pt x="752" y="418"/>
                    <a:pt x="752" y="418"/>
                    <a:pt x="752" y="418"/>
                  </a:cubicBezTo>
                  <a:cubicBezTo>
                    <a:pt x="804" y="418"/>
                    <a:pt x="804" y="418"/>
                    <a:pt x="804" y="418"/>
                  </a:cubicBezTo>
                  <a:cubicBezTo>
                    <a:pt x="804" y="523"/>
                    <a:pt x="804" y="523"/>
                    <a:pt x="804" y="523"/>
                  </a:cubicBezTo>
                  <a:cubicBezTo>
                    <a:pt x="804" y="537"/>
                    <a:pt x="804" y="541"/>
                    <a:pt x="807" y="547"/>
                  </a:cubicBezTo>
                  <a:cubicBezTo>
                    <a:pt x="810" y="555"/>
                    <a:pt x="817" y="559"/>
                    <a:pt x="827" y="559"/>
                  </a:cubicBezTo>
                  <a:cubicBezTo>
                    <a:pt x="840" y="559"/>
                    <a:pt x="853" y="550"/>
                    <a:pt x="865" y="532"/>
                  </a:cubicBezTo>
                  <a:cubicBezTo>
                    <a:pt x="865" y="418"/>
                    <a:pt x="865" y="418"/>
                    <a:pt x="865" y="418"/>
                  </a:cubicBezTo>
                  <a:cubicBezTo>
                    <a:pt x="916" y="418"/>
                    <a:pt x="916" y="418"/>
                    <a:pt x="916" y="418"/>
                  </a:cubicBezTo>
                  <a:lnTo>
                    <a:pt x="916" y="528"/>
                  </a:lnTo>
                  <a:close/>
                  <a:moveTo>
                    <a:pt x="964" y="544"/>
                  </a:moveTo>
                  <a:cubicBezTo>
                    <a:pt x="981" y="556"/>
                    <a:pt x="996" y="561"/>
                    <a:pt x="1014" y="561"/>
                  </a:cubicBezTo>
                  <a:cubicBezTo>
                    <a:pt x="1031" y="561"/>
                    <a:pt x="1039" y="555"/>
                    <a:pt x="1039" y="543"/>
                  </a:cubicBezTo>
                  <a:cubicBezTo>
                    <a:pt x="1039" y="538"/>
                    <a:pt x="1036" y="534"/>
                    <a:pt x="1032" y="531"/>
                  </a:cubicBezTo>
                  <a:cubicBezTo>
                    <a:pt x="1028" y="528"/>
                    <a:pt x="1027" y="528"/>
                    <a:pt x="1004" y="521"/>
                  </a:cubicBezTo>
                  <a:cubicBezTo>
                    <a:pt x="981" y="513"/>
                    <a:pt x="974" y="510"/>
                    <a:pt x="966" y="503"/>
                  </a:cubicBezTo>
                  <a:cubicBezTo>
                    <a:pt x="957" y="495"/>
                    <a:pt x="952" y="484"/>
                    <a:pt x="952" y="470"/>
                  </a:cubicBezTo>
                  <a:cubicBezTo>
                    <a:pt x="952" y="435"/>
                    <a:pt x="978" y="414"/>
                    <a:pt x="1023" y="414"/>
                  </a:cubicBezTo>
                  <a:cubicBezTo>
                    <a:pt x="1044" y="414"/>
                    <a:pt x="1061" y="417"/>
                    <a:pt x="1086" y="426"/>
                  </a:cubicBezTo>
                  <a:cubicBezTo>
                    <a:pt x="1073" y="465"/>
                    <a:pt x="1073" y="465"/>
                    <a:pt x="1073" y="465"/>
                  </a:cubicBezTo>
                  <a:cubicBezTo>
                    <a:pt x="1056" y="456"/>
                    <a:pt x="1039" y="451"/>
                    <a:pt x="1025" y="451"/>
                  </a:cubicBezTo>
                  <a:cubicBezTo>
                    <a:pt x="1011" y="451"/>
                    <a:pt x="1002" y="457"/>
                    <a:pt x="1002" y="466"/>
                  </a:cubicBezTo>
                  <a:cubicBezTo>
                    <a:pt x="1002" y="474"/>
                    <a:pt x="1006" y="477"/>
                    <a:pt x="1024" y="483"/>
                  </a:cubicBezTo>
                  <a:cubicBezTo>
                    <a:pt x="1054" y="493"/>
                    <a:pt x="1062" y="497"/>
                    <a:pt x="1072" y="504"/>
                  </a:cubicBezTo>
                  <a:cubicBezTo>
                    <a:pt x="1084" y="513"/>
                    <a:pt x="1089" y="524"/>
                    <a:pt x="1089" y="538"/>
                  </a:cubicBezTo>
                  <a:cubicBezTo>
                    <a:pt x="1089" y="554"/>
                    <a:pt x="1083" y="569"/>
                    <a:pt x="1072" y="579"/>
                  </a:cubicBezTo>
                  <a:cubicBezTo>
                    <a:pt x="1059" y="592"/>
                    <a:pt x="1041" y="598"/>
                    <a:pt x="1015" y="598"/>
                  </a:cubicBezTo>
                  <a:cubicBezTo>
                    <a:pt x="990" y="598"/>
                    <a:pt x="970" y="593"/>
                    <a:pt x="951" y="583"/>
                  </a:cubicBezTo>
                  <a:lnTo>
                    <a:pt x="964" y="544"/>
                  </a:lnTo>
                  <a:close/>
                  <a:moveTo>
                    <a:pt x="1112" y="456"/>
                  </a:moveTo>
                  <a:cubicBezTo>
                    <a:pt x="1112" y="418"/>
                    <a:pt x="1112" y="418"/>
                    <a:pt x="1112" y="418"/>
                  </a:cubicBezTo>
                  <a:cubicBezTo>
                    <a:pt x="1140" y="418"/>
                    <a:pt x="1140" y="418"/>
                    <a:pt x="1140" y="418"/>
                  </a:cubicBezTo>
                  <a:cubicBezTo>
                    <a:pt x="1140" y="380"/>
                    <a:pt x="1140" y="380"/>
                    <a:pt x="1140" y="380"/>
                  </a:cubicBezTo>
                  <a:cubicBezTo>
                    <a:pt x="1192" y="371"/>
                    <a:pt x="1192" y="371"/>
                    <a:pt x="1192" y="371"/>
                  </a:cubicBezTo>
                  <a:cubicBezTo>
                    <a:pt x="1192" y="418"/>
                    <a:pt x="1192" y="418"/>
                    <a:pt x="1192" y="418"/>
                  </a:cubicBezTo>
                  <a:cubicBezTo>
                    <a:pt x="1230" y="418"/>
                    <a:pt x="1230" y="418"/>
                    <a:pt x="1230" y="418"/>
                  </a:cubicBezTo>
                  <a:cubicBezTo>
                    <a:pt x="1230" y="456"/>
                    <a:pt x="1230" y="456"/>
                    <a:pt x="1230" y="456"/>
                  </a:cubicBezTo>
                  <a:cubicBezTo>
                    <a:pt x="1192" y="456"/>
                    <a:pt x="1192" y="456"/>
                    <a:pt x="1192" y="456"/>
                  </a:cubicBezTo>
                  <a:cubicBezTo>
                    <a:pt x="1192" y="526"/>
                    <a:pt x="1192" y="526"/>
                    <a:pt x="1192" y="526"/>
                  </a:cubicBezTo>
                  <a:cubicBezTo>
                    <a:pt x="1192" y="549"/>
                    <a:pt x="1198" y="557"/>
                    <a:pt x="1215" y="557"/>
                  </a:cubicBezTo>
                  <a:cubicBezTo>
                    <a:pt x="1220" y="557"/>
                    <a:pt x="1225" y="556"/>
                    <a:pt x="1233" y="554"/>
                  </a:cubicBezTo>
                  <a:cubicBezTo>
                    <a:pt x="1238" y="592"/>
                    <a:pt x="1238" y="592"/>
                    <a:pt x="1238" y="592"/>
                  </a:cubicBezTo>
                  <a:cubicBezTo>
                    <a:pt x="1223" y="596"/>
                    <a:pt x="1209" y="598"/>
                    <a:pt x="1195" y="598"/>
                  </a:cubicBezTo>
                  <a:cubicBezTo>
                    <a:pt x="1173" y="598"/>
                    <a:pt x="1158" y="591"/>
                    <a:pt x="1149" y="578"/>
                  </a:cubicBezTo>
                  <a:cubicBezTo>
                    <a:pt x="1142" y="568"/>
                    <a:pt x="1140" y="554"/>
                    <a:pt x="1140" y="526"/>
                  </a:cubicBezTo>
                  <a:cubicBezTo>
                    <a:pt x="1140" y="456"/>
                    <a:pt x="1140" y="456"/>
                    <a:pt x="1140" y="456"/>
                  </a:cubicBezTo>
                  <a:lnTo>
                    <a:pt x="1112" y="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solidFill>
                  <a:schemeClr val="tx1"/>
                </a:solidFill>
              </a:endParaRPr>
            </a:p>
          </p:txBody>
        </p:sp>
        <p:grpSp>
          <p:nvGrpSpPr>
            <p:cNvPr id="3" name="Group 334">
              <a:extLst>
                <a:ext uri="{FF2B5EF4-FFF2-40B4-BE49-F238E27FC236}">
                  <a16:creationId xmlns:a16="http://schemas.microsoft.com/office/drawing/2014/main" id="{15C56FA0-1F6D-4A7D-9E80-27DD292574B1}"/>
                </a:ext>
              </a:extLst>
            </p:cNvPr>
            <p:cNvGrpSpPr/>
            <p:nvPr/>
          </p:nvGrpSpPr>
          <p:grpSpPr>
            <a:xfrm>
              <a:off x="1855390" y="2248099"/>
              <a:ext cx="1209591" cy="2196244"/>
              <a:chOff x="627064" y="536627"/>
              <a:chExt cx="768392" cy="1395413"/>
            </a:xfrm>
          </p:grpSpPr>
          <p:sp>
            <p:nvSpPr>
              <p:cNvPr id="15" name="Freeform 331">
                <a:extLst>
                  <a:ext uri="{FF2B5EF4-FFF2-40B4-BE49-F238E27FC236}">
                    <a16:creationId xmlns:a16="http://schemas.microsoft.com/office/drawing/2014/main" id="{9CFAAACD-B1F3-42EA-96EE-FFFC0E3E3F06}"/>
                  </a:ext>
                </a:extLst>
              </p:cNvPr>
              <p:cNvSpPr>
                <a:spLocks noEditPoints="1"/>
              </p:cNvSpPr>
              <p:nvPr/>
            </p:nvSpPr>
            <p:spPr bwMode="auto">
              <a:xfrm>
                <a:off x="627064" y="536627"/>
                <a:ext cx="764465" cy="1365305"/>
              </a:xfrm>
              <a:custGeom>
                <a:avLst/>
                <a:gdLst>
                  <a:gd name="T0" fmla="*/ 543 w 1057"/>
                  <a:gd name="T1" fmla="*/ 1681 h 1888"/>
                  <a:gd name="T2" fmla="*/ 19 w 1057"/>
                  <a:gd name="T3" fmla="*/ 1106 h 1888"/>
                  <a:gd name="T4" fmla="*/ 20 w 1057"/>
                  <a:gd name="T5" fmla="*/ 894 h 1888"/>
                  <a:gd name="T6" fmla="*/ 645 w 1057"/>
                  <a:gd name="T7" fmla="*/ 1569 h 1888"/>
                  <a:gd name="T8" fmla="*/ 675 w 1057"/>
                  <a:gd name="T9" fmla="*/ 1549 h 1888"/>
                  <a:gd name="T10" fmla="*/ 728 w 1057"/>
                  <a:gd name="T11" fmla="*/ 1495 h 1888"/>
                  <a:gd name="T12" fmla="*/ 24 w 1057"/>
                  <a:gd name="T13" fmla="*/ 843 h 1888"/>
                  <a:gd name="T14" fmla="*/ 728 w 1057"/>
                  <a:gd name="T15" fmla="*/ 1495 h 1888"/>
                  <a:gd name="T16" fmla="*/ 14 w 1057"/>
                  <a:gd name="T17" fmla="*/ 1527 h 1888"/>
                  <a:gd name="T18" fmla="*/ 319 w 1057"/>
                  <a:gd name="T19" fmla="*/ 1882 h 1888"/>
                  <a:gd name="T20" fmla="*/ 355 w 1057"/>
                  <a:gd name="T21" fmla="*/ 1868 h 1888"/>
                  <a:gd name="T22" fmla="*/ 2 w 1057"/>
                  <a:gd name="T23" fmla="*/ 1458 h 1888"/>
                  <a:gd name="T24" fmla="*/ 383 w 1057"/>
                  <a:gd name="T25" fmla="*/ 1840 h 1888"/>
                  <a:gd name="T26" fmla="*/ 1 w 1057"/>
                  <a:gd name="T27" fmla="*/ 1408 h 1888"/>
                  <a:gd name="T28" fmla="*/ 2 w 1057"/>
                  <a:gd name="T29" fmla="*/ 1352 h 1888"/>
                  <a:gd name="T30" fmla="*/ 437 w 1057"/>
                  <a:gd name="T31" fmla="*/ 1786 h 1888"/>
                  <a:gd name="T32" fmla="*/ 2 w 1057"/>
                  <a:gd name="T33" fmla="*/ 1302 h 1888"/>
                  <a:gd name="T34" fmla="*/ 3 w 1057"/>
                  <a:gd name="T35" fmla="*/ 1246 h 1888"/>
                  <a:gd name="T36" fmla="*/ 493 w 1057"/>
                  <a:gd name="T37" fmla="*/ 1731 h 1888"/>
                  <a:gd name="T38" fmla="*/ 6 w 1057"/>
                  <a:gd name="T39" fmla="*/ 1199 h 1888"/>
                  <a:gd name="T40" fmla="*/ 10 w 1057"/>
                  <a:gd name="T41" fmla="*/ 1041 h 1888"/>
                  <a:gd name="T42" fmla="*/ 606 w 1057"/>
                  <a:gd name="T43" fmla="*/ 1619 h 1888"/>
                  <a:gd name="T44" fmla="*/ 13 w 1057"/>
                  <a:gd name="T45" fmla="*/ 994 h 1888"/>
                  <a:gd name="T46" fmla="*/ 33 w 1057"/>
                  <a:gd name="T47" fmla="*/ 744 h 1888"/>
                  <a:gd name="T48" fmla="*/ 792 w 1057"/>
                  <a:gd name="T49" fmla="*/ 1453 h 1888"/>
                  <a:gd name="T50" fmla="*/ 60 w 1057"/>
                  <a:gd name="T51" fmla="*/ 508 h 1888"/>
                  <a:gd name="T52" fmla="*/ 864 w 1057"/>
                  <a:gd name="T53" fmla="*/ 1362 h 1888"/>
                  <a:gd name="T54" fmla="*/ 60 w 1057"/>
                  <a:gd name="T55" fmla="*/ 508 h 1888"/>
                  <a:gd name="T56" fmla="*/ 66 w 1057"/>
                  <a:gd name="T57" fmla="*/ 458 h 1888"/>
                  <a:gd name="T58" fmla="*/ 942 w 1057"/>
                  <a:gd name="T59" fmla="*/ 1284 h 1888"/>
                  <a:gd name="T60" fmla="*/ 1055 w 1057"/>
                  <a:gd name="T61" fmla="*/ 1078 h 1888"/>
                  <a:gd name="T62" fmla="*/ 144 w 1057"/>
                  <a:gd name="T63" fmla="*/ 216 h 1888"/>
                  <a:gd name="T64" fmla="*/ 1055 w 1057"/>
                  <a:gd name="T65" fmla="*/ 1078 h 1888"/>
                  <a:gd name="T66" fmla="*/ 215 w 1057"/>
                  <a:gd name="T67" fmla="*/ 131 h 1888"/>
                  <a:gd name="T68" fmla="*/ 1052 w 1057"/>
                  <a:gd name="T69" fmla="*/ 1018 h 1888"/>
                  <a:gd name="T70" fmla="*/ 1040 w 1057"/>
                  <a:gd name="T71" fmla="*/ 850 h 1888"/>
                  <a:gd name="T72" fmla="*/ 245 w 1057"/>
                  <a:gd name="T73" fmla="*/ 105 h 1888"/>
                  <a:gd name="T74" fmla="*/ 1040 w 1057"/>
                  <a:gd name="T75" fmla="*/ 850 h 1888"/>
                  <a:gd name="T76" fmla="*/ 1030 w 1057"/>
                  <a:gd name="T77" fmla="*/ 733 h 1888"/>
                  <a:gd name="T78" fmla="*/ 308 w 1057"/>
                  <a:gd name="T79" fmla="*/ 62 h 1888"/>
                  <a:gd name="T80" fmla="*/ 1035 w 1057"/>
                  <a:gd name="T81" fmla="*/ 784 h 1888"/>
                  <a:gd name="T82" fmla="*/ 418 w 1057"/>
                  <a:gd name="T83" fmla="*/ 15 h 1888"/>
                  <a:gd name="T84" fmla="*/ 1023 w 1057"/>
                  <a:gd name="T85" fmla="*/ 670 h 1888"/>
                  <a:gd name="T86" fmla="*/ 1002 w 1057"/>
                  <a:gd name="T87" fmla="*/ 492 h 1888"/>
                  <a:gd name="T88" fmla="*/ 465 w 1057"/>
                  <a:gd name="T89" fmla="*/ 5 h 1888"/>
                  <a:gd name="T90" fmla="*/ 1002 w 1057"/>
                  <a:gd name="T91" fmla="*/ 492 h 1888"/>
                  <a:gd name="T92" fmla="*/ 984 w 1057"/>
                  <a:gd name="T93" fmla="*/ 368 h 1888"/>
                  <a:gd name="T94" fmla="*/ 567 w 1057"/>
                  <a:gd name="T95" fmla="*/ 1 h 1888"/>
                  <a:gd name="T96" fmla="*/ 991 w 1057"/>
                  <a:gd name="T97" fmla="*/ 413 h 1888"/>
                  <a:gd name="T98" fmla="*/ 957 w 1057"/>
                  <a:gd name="T99" fmla="*/ 285 h 1888"/>
                  <a:gd name="T100" fmla="*/ 122 w 1057"/>
                  <a:gd name="T101" fmla="*/ 252 h 1888"/>
                  <a:gd name="T102" fmla="*/ 872 w 1057"/>
                  <a:gd name="T103" fmla="*/ 1051 h 1888"/>
                  <a:gd name="T104" fmla="*/ 1049 w 1057"/>
                  <a:gd name="T105" fmla="*/ 1178 h 1888"/>
                  <a:gd name="T106" fmla="*/ 91 w 1057"/>
                  <a:gd name="T107" fmla="*/ 326 h 1888"/>
                  <a:gd name="T108" fmla="*/ 973 w 1057"/>
                  <a:gd name="T109" fmla="*/ 1253 h 1888"/>
                  <a:gd name="T110" fmla="*/ 91 w 1057"/>
                  <a:gd name="T111" fmla="*/ 326 h 1888"/>
                  <a:gd name="T112" fmla="*/ 48 w 1057"/>
                  <a:gd name="T113" fmla="*/ 603 h 1888"/>
                  <a:gd name="T114" fmla="*/ 821 w 1057"/>
                  <a:gd name="T115" fmla="*/ 1426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7" h="1888">
                    <a:moveTo>
                      <a:pt x="569" y="1656"/>
                    </a:moveTo>
                    <a:cubicBezTo>
                      <a:pt x="543" y="1681"/>
                      <a:pt x="543" y="1681"/>
                      <a:pt x="543" y="1681"/>
                    </a:cubicBezTo>
                    <a:cubicBezTo>
                      <a:pt x="12" y="1150"/>
                      <a:pt x="12" y="1150"/>
                      <a:pt x="12" y="1150"/>
                    </a:cubicBezTo>
                    <a:cubicBezTo>
                      <a:pt x="19" y="1106"/>
                      <a:pt x="19" y="1106"/>
                      <a:pt x="19" y="1106"/>
                    </a:cubicBezTo>
                    <a:lnTo>
                      <a:pt x="569" y="1656"/>
                    </a:lnTo>
                    <a:close/>
                    <a:moveTo>
                      <a:pt x="20" y="894"/>
                    </a:moveTo>
                    <a:cubicBezTo>
                      <a:pt x="16" y="941"/>
                      <a:pt x="16" y="941"/>
                      <a:pt x="16" y="941"/>
                    </a:cubicBezTo>
                    <a:cubicBezTo>
                      <a:pt x="645" y="1569"/>
                      <a:pt x="645" y="1569"/>
                      <a:pt x="645" y="1569"/>
                    </a:cubicBezTo>
                    <a:cubicBezTo>
                      <a:pt x="661" y="1564"/>
                      <a:pt x="661" y="1564"/>
                      <a:pt x="661" y="1564"/>
                    </a:cubicBezTo>
                    <a:cubicBezTo>
                      <a:pt x="675" y="1549"/>
                      <a:pt x="675" y="1549"/>
                      <a:pt x="675" y="1549"/>
                    </a:cubicBezTo>
                    <a:lnTo>
                      <a:pt x="20" y="894"/>
                    </a:lnTo>
                    <a:close/>
                    <a:moveTo>
                      <a:pt x="728" y="1495"/>
                    </a:moveTo>
                    <a:cubicBezTo>
                      <a:pt x="28" y="797"/>
                      <a:pt x="28" y="797"/>
                      <a:pt x="28" y="797"/>
                    </a:cubicBezTo>
                    <a:cubicBezTo>
                      <a:pt x="24" y="843"/>
                      <a:pt x="24" y="843"/>
                      <a:pt x="24" y="843"/>
                    </a:cubicBezTo>
                    <a:cubicBezTo>
                      <a:pt x="681" y="1499"/>
                      <a:pt x="681" y="1499"/>
                      <a:pt x="681" y="1499"/>
                    </a:cubicBezTo>
                    <a:lnTo>
                      <a:pt x="728" y="1495"/>
                    </a:lnTo>
                    <a:close/>
                    <a:moveTo>
                      <a:pt x="355" y="1868"/>
                    </a:moveTo>
                    <a:cubicBezTo>
                      <a:pt x="14" y="1527"/>
                      <a:pt x="14" y="1527"/>
                      <a:pt x="14" y="1527"/>
                    </a:cubicBezTo>
                    <a:cubicBezTo>
                      <a:pt x="21" y="1554"/>
                      <a:pt x="30" y="1580"/>
                      <a:pt x="42" y="1605"/>
                    </a:cubicBezTo>
                    <a:cubicBezTo>
                      <a:pt x="319" y="1882"/>
                      <a:pt x="319" y="1882"/>
                      <a:pt x="319" y="1882"/>
                    </a:cubicBezTo>
                    <a:cubicBezTo>
                      <a:pt x="334" y="1888"/>
                      <a:pt x="334" y="1888"/>
                      <a:pt x="334" y="1888"/>
                    </a:cubicBezTo>
                    <a:cubicBezTo>
                      <a:pt x="355" y="1868"/>
                      <a:pt x="355" y="1868"/>
                      <a:pt x="355" y="1868"/>
                    </a:cubicBezTo>
                    <a:close/>
                    <a:moveTo>
                      <a:pt x="1" y="1408"/>
                    </a:moveTo>
                    <a:cubicBezTo>
                      <a:pt x="0" y="1424"/>
                      <a:pt x="0" y="1441"/>
                      <a:pt x="2" y="1458"/>
                    </a:cubicBezTo>
                    <a:cubicBezTo>
                      <a:pt x="2" y="1458"/>
                      <a:pt x="2" y="1458"/>
                      <a:pt x="2" y="1458"/>
                    </a:cubicBezTo>
                    <a:cubicBezTo>
                      <a:pt x="383" y="1840"/>
                      <a:pt x="383" y="1840"/>
                      <a:pt x="383" y="1840"/>
                    </a:cubicBezTo>
                    <a:cubicBezTo>
                      <a:pt x="408" y="1815"/>
                      <a:pt x="408" y="1815"/>
                      <a:pt x="408" y="1815"/>
                    </a:cubicBezTo>
                    <a:lnTo>
                      <a:pt x="1" y="1408"/>
                    </a:lnTo>
                    <a:close/>
                    <a:moveTo>
                      <a:pt x="2" y="1302"/>
                    </a:moveTo>
                    <a:cubicBezTo>
                      <a:pt x="2" y="1318"/>
                      <a:pt x="2" y="1335"/>
                      <a:pt x="2" y="1352"/>
                    </a:cubicBezTo>
                    <a:cubicBezTo>
                      <a:pt x="435" y="1785"/>
                      <a:pt x="435" y="1785"/>
                      <a:pt x="435" y="1785"/>
                    </a:cubicBezTo>
                    <a:cubicBezTo>
                      <a:pt x="437" y="1786"/>
                      <a:pt x="437" y="1786"/>
                      <a:pt x="437" y="1786"/>
                    </a:cubicBezTo>
                    <a:cubicBezTo>
                      <a:pt x="462" y="1762"/>
                      <a:pt x="462" y="1762"/>
                      <a:pt x="462" y="1762"/>
                    </a:cubicBezTo>
                    <a:lnTo>
                      <a:pt x="2" y="1302"/>
                    </a:lnTo>
                    <a:close/>
                    <a:moveTo>
                      <a:pt x="6" y="1199"/>
                    </a:moveTo>
                    <a:cubicBezTo>
                      <a:pt x="3" y="1246"/>
                      <a:pt x="3" y="1246"/>
                      <a:pt x="3" y="1246"/>
                    </a:cubicBezTo>
                    <a:cubicBezTo>
                      <a:pt x="483" y="1727"/>
                      <a:pt x="483" y="1727"/>
                      <a:pt x="483" y="1727"/>
                    </a:cubicBezTo>
                    <a:cubicBezTo>
                      <a:pt x="493" y="1731"/>
                      <a:pt x="493" y="1731"/>
                      <a:pt x="493" y="1731"/>
                    </a:cubicBezTo>
                    <a:cubicBezTo>
                      <a:pt x="515" y="1708"/>
                      <a:pt x="515" y="1708"/>
                      <a:pt x="515" y="1708"/>
                    </a:cubicBezTo>
                    <a:lnTo>
                      <a:pt x="6" y="1199"/>
                    </a:lnTo>
                    <a:close/>
                    <a:moveTo>
                      <a:pt x="13" y="994"/>
                    </a:moveTo>
                    <a:cubicBezTo>
                      <a:pt x="10" y="1041"/>
                      <a:pt x="10" y="1041"/>
                      <a:pt x="10" y="1041"/>
                    </a:cubicBezTo>
                    <a:cubicBezTo>
                      <a:pt x="593" y="1624"/>
                      <a:pt x="593" y="1624"/>
                      <a:pt x="593" y="1624"/>
                    </a:cubicBezTo>
                    <a:cubicBezTo>
                      <a:pt x="606" y="1619"/>
                      <a:pt x="606" y="1619"/>
                      <a:pt x="606" y="1619"/>
                    </a:cubicBezTo>
                    <a:cubicBezTo>
                      <a:pt x="622" y="1603"/>
                      <a:pt x="622" y="1603"/>
                      <a:pt x="622" y="1603"/>
                    </a:cubicBezTo>
                    <a:lnTo>
                      <a:pt x="13" y="994"/>
                    </a:lnTo>
                    <a:close/>
                    <a:moveTo>
                      <a:pt x="37" y="699"/>
                    </a:moveTo>
                    <a:cubicBezTo>
                      <a:pt x="36" y="714"/>
                      <a:pt x="34" y="729"/>
                      <a:pt x="33" y="744"/>
                    </a:cubicBezTo>
                    <a:cubicBezTo>
                      <a:pt x="770" y="1482"/>
                      <a:pt x="770" y="1482"/>
                      <a:pt x="770" y="1482"/>
                    </a:cubicBezTo>
                    <a:cubicBezTo>
                      <a:pt x="792" y="1453"/>
                      <a:pt x="792" y="1453"/>
                      <a:pt x="792" y="1453"/>
                    </a:cubicBezTo>
                    <a:lnTo>
                      <a:pt x="37" y="699"/>
                    </a:lnTo>
                    <a:close/>
                    <a:moveTo>
                      <a:pt x="60" y="508"/>
                    </a:moveTo>
                    <a:cubicBezTo>
                      <a:pt x="58" y="523"/>
                      <a:pt x="56" y="538"/>
                      <a:pt x="54" y="552"/>
                    </a:cubicBezTo>
                    <a:cubicBezTo>
                      <a:pt x="864" y="1362"/>
                      <a:pt x="864" y="1362"/>
                      <a:pt x="864" y="1362"/>
                    </a:cubicBezTo>
                    <a:cubicBezTo>
                      <a:pt x="889" y="1337"/>
                      <a:pt x="889" y="1337"/>
                      <a:pt x="889" y="1337"/>
                    </a:cubicBezTo>
                    <a:lnTo>
                      <a:pt x="60" y="508"/>
                    </a:lnTo>
                    <a:close/>
                    <a:moveTo>
                      <a:pt x="72" y="414"/>
                    </a:moveTo>
                    <a:cubicBezTo>
                      <a:pt x="70" y="429"/>
                      <a:pt x="68" y="444"/>
                      <a:pt x="66" y="458"/>
                    </a:cubicBezTo>
                    <a:cubicBezTo>
                      <a:pt x="917" y="1309"/>
                      <a:pt x="917" y="1309"/>
                      <a:pt x="917" y="1309"/>
                    </a:cubicBezTo>
                    <a:cubicBezTo>
                      <a:pt x="942" y="1284"/>
                      <a:pt x="942" y="1284"/>
                      <a:pt x="942" y="1284"/>
                    </a:cubicBezTo>
                    <a:lnTo>
                      <a:pt x="72" y="414"/>
                    </a:lnTo>
                    <a:close/>
                    <a:moveTo>
                      <a:pt x="1055" y="1078"/>
                    </a:moveTo>
                    <a:cubicBezTo>
                      <a:pt x="165" y="187"/>
                      <a:pt x="165" y="187"/>
                      <a:pt x="165" y="187"/>
                    </a:cubicBezTo>
                    <a:cubicBezTo>
                      <a:pt x="157" y="197"/>
                      <a:pt x="150" y="206"/>
                      <a:pt x="144" y="216"/>
                    </a:cubicBezTo>
                    <a:cubicBezTo>
                      <a:pt x="1057" y="1130"/>
                      <a:pt x="1057" y="1130"/>
                      <a:pt x="1057" y="1130"/>
                    </a:cubicBezTo>
                    <a:lnTo>
                      <a:pt x="1055" y="1078"/>
                    </a:lnTo>
                    <a:close/>
                    <a:moveTo>
                      <a:pt x="1049" y="965"/>
                    </a:moveTo>
                    <a:cubicBezTo>
                      <a:pt x="215" y="131"/>
                      <a:pt x="215" y="131"/>
                      <a:pt x="215" y="131"/>
                    </a:cubicBezTo>
                    <a:cubicBezTo>
                      <a:pt x="207" y="140"/>
                      <a:pt x="198" y="148"/>
                      <a:pt x="190" y="157"/>
                    </a:cubicBezTo>
                    <a:cubicBezTo>
                      <a:pt x="1052" y="1018"/>
                      <a:pt x="1052" y="1018"/>
                      <a:pt x="1052" y="1018"/>
                    </a:cubicBezTo>
                    <a:lnTo>
                      <a:pt x="1049" y="965"/>
                    </a:lnTo>
                    <a:close/>
                    <a:moveTo>
                      <a:pt x="1040" y="850"/>
                    </a:moveTo>
                    <a:cubicBezTo>
                      <a:pt x="274" y="84"/>
                      <a:pt x="274" y="84"/>
                      <a:pt x="274" y="84"/>
                    </a:cubicBezTo>
                    <a:cubicBezTo>
                      <a:pt x="264" y="90"/>
                      <a:pt x="255" y="98"/>
                      <a:pt x="245" y="105"/>
                    </a:cubicBezTo>
                    <a:cubicBezTo>
                      <a:pt x="1045" y="905"/>
                      <a:pt x="1045" y="905"/>
                      <a:pt x="1045" y="905"/>
                    </a:cubicBezTo>
                    <a:lnTo>
                      <a:pt x="1040" y="850"/>
                    </a:lnTo>
                    <a:close/>
                    <a:moveTo>
                      <a:pt x="1035" y="784"/>
                    </a:moveTo>
                    <a:cubicBezTo>
                      <a:pt x="1030" y="733"/>
                      <a:pt x="1030" y="733"/>
                      <a:pt x="1030" y="733"/>
                    </a:cubicBezTo>
                    <a:cubicBezTo>
                      <a:pt x="341" y="44"/>
                      <a:pt x="341" y="44"/>
                      <a:pt x="341" y="44"/>
                    </a:cubicBezTo>
                    <a:cubicBezTo>
                      <a:pt x="330" y="50"/>
                      <a:pt x="319" y="56"/>
                      <a:pt x="308" y="62"/>
                    </a:cubicBezTo>
                    <a:cubicBezTo>
                      <a:pt x="1030" y="784"/>
                      <a:pt x="1030" y="784"/>
                      <a:pt x="1030" y="784"/>
                    </a:cubicBezTo>
                    <a:lnTo>
                      <a:pt x="1035" y="784"/>
                    </a:lnTo>
                    <a:close/>
                    <a:moveTo>
                      <a:pt x="1017" y="614"/>
                    </a:moveTo>
                    <a:cubicBezTo>
                      <a:pt x="418" y="15"/>
                      <a:pt x="418" y="15"/>
                      <a:pt x="418" y="15"/>
                    </a:cubicBezTo>
                    <a:cubicBezTo>
                      <a:pt x="406" y="19"/>
                      <a:pt x="393" y="23"/>
                      <a:pt x="381" y="28"/>
                    </a:cubicBezTo>
                    <a:cubicBezTo>
                      <a:pt x="1023" y="670"/>
                      <a:pt x="1023" y="670"/>
                      <a:pt x="1023" y="670"/>
                    </a:cubicBezTo>
                    <a:cubicBezTo>
                      <a:pt x="1022" y="661"/>
                      <a:pt x="1017" y="614"/>
                      <a:pt x="1017" y="614"/>
                    </a:cubicBezTo>
                    <a:close/>
                    <a:moveTo>
                      <a:pt x="1002" y="492"/>
                    </a:moveTo>
                    <a:cubicBezTo>
                      <a:pt x="510" y="0"/>
                      <a:pt x="510" y="0"/>
                      <a:pt x="510" y="0"/>
                    </a:cubicBezTo>
                    <a:cubicBezTo>
                      <a:pt x="495" y="1"/>
                      <a:pt x="480" y="3"/>
                      <a:pt x="465" y="5"/>
                    </a:cubicBezTo>
                    <a:cubicBezTo>
                      <a:pt x="1009" y="550"/>
                      <a:pt x="1009" y="550"/>
                      <a:pt x="1009" y="550"/>
                    </a:cubicBezTo>
                    <a:lnTo>
                      <a:pt x="1002" y="492"/>
                    </a:lnTo>
                    <a:close/>
                    <a:moveTo>
                      <a:pt x="991" y="413"/>
                    </a:moveTo>
                    <a:cubicBezTo>
                      <a:pt x="990" y="398"/>
                      <a:pt x="987" y="383"/>
                      <a:pt x="984" y="368"/>
                    </a:cubicBezTo>
                    <a:cubicBezTo>
                      <a:pt x="626" y="11"/>
                      <a:pt x="626" y="11"/>
                      <a:pt x="626" y="11"/>
                    </a:cubicBezTo>
                    <a:cubicBezTo>
                      <a:pt x="607" y="6"/>
                      <a:pt x="587" y="3"/>
                      <a:pt x="567" y="1"/>
                    </a:cubicBezTo>
                    <a:cubicBezTo>
                      <a:pt x="993" y="427"/>
                      <a:pt x="993" y="427"/>
                      <a:pt x="993" y="427"/>
                    </a:cubicBezTo>
                    <a:cubicBezTo>
                      <a:pt x="993" y="422"/>
                      <a:pt x="992" y="417"/>
                      <a:pt x="991" y="413"/>
                    </a:cubicBezTo>
                    <a:close/>
                    <a:moveTo>
                      <a:pt x="712" y="39"/>
                    </a:moveTo>
                    <a:cubicBezTo>
                      <a:pt x="957" y="285"/>
                      <a:pt x="957" y="285"/>
                      <a:pt x="957" y="285"/>
                    </a:cubicBezTo>
                    <a:cubicBezTo>
                      <a:pt x="910" y="176"/>
                      <a:pt x="819" y="88"/>
                      <a:pt x="712" y="39"/>
                    </a:cubicBezTo>
                    <a:close/>
                    <a:moveTo>
                      <a:pt x="122" y="252"/>
                    </a:moveTo>
                    <a:cubicBezTo>
                      <a:pt x="116" y="263"/>
                      <a:pt x="111" y="274"/>
                      <a:pt x="106" y="285"/>
                    </a:cubicBezTo>
                    <a:cubicBezTo>
                      <a:pt x="872" y="1051"/>
                      <a:pt x="872" y="1051"/>
                      <a:pt x="872" y="1051"/>
                    </a:cubicBezTo>
                    <a:cubicBezTo>
                      <a:pt x="1028" y="1198"/>
                      <a:pt x="1028" y="1198"/>
                      <a:pt x="1028" y="1198"/>
                    </a:cubicBezTo>
                    <a:cubicBezTo>
                      <a:pt x="1049" y="1178"/>
                      <a:pt x="1049" y="1178"/>
                      <a:pt x="1049" y="1178"/>
                    </a:cubicBezTo>
                    <a:lnTo>
                      <a:pt x="122" y="252"/>
                    </a:lnTo>
                    <a:close/>
                    <a:moveTo>
                      <a:pt x="91" y="326"/>
                    </a:moveTo>
                    <a:cubicBezTo>
                      <a:pt x="86" y="339"/>
                      <a:pt x="83" y="352"/>
                      <a:pt x="80" y="366"/>
                    </a:cubicBezTo>
                    <a:cubicBezTo>
                      <a:pt x="973" y="1253"/>
                      <a:pt x="973" y="1253"/>
                      <a:pt x="973" y="1253"/>
                    </a:cubicBezTo>
                    <a:cubicBezTo>
                      <a:pt x="995" y="1231"/>
                      <a:pt x="995" y="1231"/>
                      <a:pt x="995" y="1231"/>
                    </a:cubicBezTo>
                    <a:lnTo>
                      <a:pt x="91" y="326"/>
                    </a:lnTo>
                    <a:close/>
                    <a:moveTo>
                      <a:pt x="835" y="1390"/>
                    </a:moveTo>
                    <a:cubicBezTo>
                      <a:pt x="48" y="603"/>
                      <a:pt x="48" y="603"/>
                      <a:pt x="48" y="603"/>
                    </a:cubicBezTo>
                    <a:cubicBezTo>
                      <a:pt x="46" y="618"/>
                      <a:pt x="44" y="633"/>
                      <a:pt x="43" y="648"/>
                    </a:cubicBezTo>
                    <a:cubicBezTo>
                      <a:pt x="821" y="1426"/>
                      <a:pt x="821" y="1426"/>
                      <a:pt x="821" y="1426"/>
                    </a:cubicBezTo>
                    <a:lnTo>
                      <a:pt x="835" y="1390"/>
                    </a:lnTo>
                    <a:close/>
                  </a:path>
                </a:pathLst>
              </a:custGeom>
              <a:solidFill>
                <a:srgbClr val="D2D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6" name="Freeform 332">
                <a:extLst>
                  <a:ext uri="{FF2B5EF4-FFF2-40B4-BE49-F238E27FC236}">
                    <a16:creationId xmlns:a16="http://schemas.microsoft.com/office/drawing/2014/main" id="{02CC1173-F4DC-4CB2-96FF-851C62E9088F}"/>
                  </a:ext>
                </a:extLst>
              </p:cNvPr>
              <p:cNvSpPr>
                <a:spLocks noEditPoints="1"/>
              </p:cNvSpPr>
              <p:nvPr/>
            </p:nvSpPr>
            <p:spPr bwMode="auto">
              <a:xfrm>
                <a:off x="629681" y="873045"/>
                <a:ext cx="765775" cy="1058995"/>
              </a:xfrm>
              <a:custGeom>
                <a:avLst/>
                <a:gdLst>
                  <a:gd name="T0" fmla="*/ 488 w 1062"/>
                  <a:gd name="T1" fmla="*/ 631 h 1466"/>
                  <a:gd name="T2" fmla="*/ 349 w 1062"/>
                  <a:gd name="T3" fmla="*/ 974 h 1466"/>
                  <a:gd name="T4" fmla="*/ 555 w 1062"/>
                  <a:gd name="T5" fmla="*/ 1209 h 1466"/>
                  <a:gd name="T6" fmla="*/ 486 w 1062"/>
                  <a:gd name="T7" fmla="*/ 685 h 1466"/>
                  <a:gd name="T8" fmla="*/ 1043 w 1062"/>
                  <a:gd name="T9" fmla="*/ 921 h 1466"/>
                  <a:gd name="T10" fmla="*/ 513 w 1062"/>
                  <a:gd name="T11" fmla="*/ 712 h 1466"/>
                  <a:gd name="T12" fmla="*/ 1005 w 1062"/>
                  <a:gd name="T13" fmla="*/ 921 h 1466"/>
                  <a:gd name="T14" fmla="*/ 495 w 1062"/>
                  <a:gd name="T15" fmla="*/ 801 h 1466"/>
                  <a:gd name="T16" fmla="*/ 964 w 1062"/>
                  <a:gd name="T17" fmla="*/ 921 h 1466"/>
                  <a:gd name="T18" fmla="*/ 524 w 1062"/>
                  <a:gd name="T19" fmla="*/ 830 h 1466"/>
                  <a:gd name="T20" fmla="*/ 886 w 1062"/>
                  <a:gd name="T21" fmla="*/ 921 h 1466"/>
                  <a:gd name="T22" fmla="*/ 665 w 1062"/>
                  <a:gd name="T23" fmla="*/ 758 h 1466"/>
                  <a:gd name="T24" fmla="*/ 725 w 1062"/>
                  <a:gd name="T25" fmla="*/ 974 h 1466"/>
                  <a:gd name="T26" fmla="*/ 701 w 1062"/>
                  <a:gd name="T27" fmla="*/ 921 h 1466"/>
                  <a:gd name="T28" fmla="*/ 583 w 1062"/>
                  <a:gd name="T29" fmla="*/ 939 h 1466"/>
                  <a:gd name="T30" fmla="*/ 807 w 1062"/>
                  <a:gd name="T31" fmla="*/ 921 h 1466"/>
                  <a:gd name="T32" fmla="*/ 653 w 1062"/>
                  <a:gd name="T33" fmla="*/ 853 h 1466"/>
                  <a:gd name="T34" fmla="*/ 742 w 1062"/>
                  <a:gd name="T35" fmla="*/ 515 h 1466"/>
                  <a:gd name="T36" fmla="*/ 406 w 1062"/>
                  <a:gd name="T37" fmla="*/ 655 h 1466"/>
                  <a:gd name="T38" fmla="*/ 333 w 1062"/>
                  <a:gd name="T39" fmla="*/ 1064 h 1466"/>
                  <a:gd name="T40" fmla="*/ 293 w 1062"/>
                  <a:gd name="T41" fmla="*/ 1075 h 1466"/>
                  <a:gd name="T42" fmla="*/ 352 w 1062"/>
                  <a:gd name="T43" fmla="*/ 658 h 1466"/>
                  <a:gd name="T44" fmla="*/ 700 w 1062"/>
                  <a:gd name="T45" fmla="*/ 474 h 1466"/>
                  <a:gd name="T46" fmla="*/ 841 w 1062"/>
                  <a:gd name="T47" fmla="*/ 452 h 1466"/>
                  <a:gd name="T48" fmla="*/ 432 w 1062"/>
                  <a:gd name="T49" fmla="*/ 525 h 1466"/>
                  <a:gd name="T50" fmla="*/ 232 w 1062"/>
                  <a:gd name="T51" fmla="*/ 857 h 1466"/>
                  <a:gd name="T52" fmla="*/ 769 w 1062"/>
                  <a:gd name="T53" fmla="*/ 1405 h 1466"/>
                  <a:gd name="T54" fmla="*/ 197 w 1062"/>
                  <a:gd name="T55" fmla="*/ 822 h 1466"/>
                  <a:gd name="T56" fmla="*/ 403 w 1062"/>
                  <a:gd name="T57" fmla="*/ 496 h 1466"/>
                  <a:gd name="T58" fmla="*/ 789 w 1062"/>
                  <a:gd name="T59" fmla="*/ 400 h 1466"/>
                  <a:gd name="T60" fmla="*/ 714 w 1062"/>
                  <a:gd name="T61" fmla="*/ 356 h 1466"/>
                  <a:gd name="T62" fmla="*/ 348 w 1062"/>
                  <a:gd name="T63" fmla="*/ 491 h 1466"/>
                  <a:gd name="T64" fmla="*/ 156 w 1062"/>
                  <a:gd name="T65" fmla="*/ 831 h 1466"/>
                  <a:gd name="T66" fmla="*/ 530 w 1062"/>
                  <a:gd name="T67" fmla="*/ 1466 h 1466"/>
                  <a:gd name="T68" fmla="*/ 114 w 1062"/>
                  <a:gd name="T69" fmla="*/ 845 h 1466"/>
                  <a:gd name="T70" fmla="*/ 290 w 1062"/>
                  <a:gd name="T71" fmla="*/ 490 h 1466"/>
                  <a:gd name="T72" fmla="*/ 652 w 1062"/>
                  <a:gd name="T73" fmla="*/ 319 h 1466"/>
                  <a:gd name="T74" fmla="*/ 993 w 1062"/>
                  <a:gd name="T75" fmla="*/ 341 h 1466"/>
                  <a:gd name="T76" fmla="*/ 493 w 1062"/>
                  <a:gd name="T77" fmla="*/ 317 h 1466"/>
                  <a:gd name="T78" fmla="*/ 191 w 1062"/>
                  <a:gd name="T79" fmla="*/ 547 h 1466"/>
                  <a:gd name="T80" fmla="*/ 70 w 1062"/>
                  <a:gd name="T81" fmla="*/ 921 h 1466"/>
                  <a:gd name="T82" fmla="*/ 39 w 1062"/>
                  <a:gd name="T83" fmla="*/ 1034 h 1466"/>
                  <a:gd name="T84" fmla="*/ 100 w 1062"/>
                  <a:gd name="T85" fmla="*/ 619 h 1466"/>
                  <a:gd name="T86" fmla="*/ 354 w 1062"/>
                  <a:gd name="T87" fmla="*/ 340 h 1466"/>
                  <a:gd name="T88" fmla="*/ 733 w 1062"/>
                  <a:gd name="T89" fmla="*/ 237 h 1466"/>
                  <a:gd name="T90" fmla="*/ 807 w 1062"/>
                  <a:gd name="T91" fmla="*/ 205 h 1466"/>
                  <a:gd name="T92" fmla="*/ 394 w 1062"/>
                  <a:gd name="T93" fmla="*/ 274 h 1466"/>
                  <a:gd name="T94" fmla="*/ 111 w 1062"/>
                  <a:gd name="T95" fmla="*/ 523 h 1466"/>
                  <a:gd name="T96" fmla="*/ 8 w 1062"/>
                  <a:gd name="T97" fmla="*/ 633 h 1466"/>
                  <a:gd name="T98" fmla="*/ 235 w 1062"/>
                  <a:gd name="T99" fmla="*/ 328 h 1466"/>
                  <a:gd name="T100" fmla="*/ 605 w 1062"/>
                  <a:gd name="T101" fmla="*/ 166 h 1466"/>
                  <a:gd name="T102" fmla="*/ 1018 w 1062"/>
                  <a:gd name="T103" fmla="*/ 180 h 1466"/>
                  <a:gd name="T104" fmla="*/ 530 w 1062"/>
                  <a:gd name="T105" fmla="*/ 141 h 1466"/>
                  <a:gd name="T106" fmla="*/ 181 w 1062"/>
                  <a:gd name="T107" fmla="*/ 324 h 1466"/>
                  <a:gd name="T108" fmla="*/ 26 w 1062"/>
                  <a:gd name="T109" fmla="*/ 438 h 1466"/>
                  <a:gd name="T110" fmla="*/ 240 w 1062"/>
                  <a:gd name="T111" fmla="*/ 226 h 1466"/>
                  <a:gd name="T112" fmla="*/ 629 w 1062"/>
                  <a:gd name="T113" fmla="*/ 84 h 1466"/>
                  <a:gd name="T114" fmla="*/ 1008 w 1062"/>
                  <a:gd name="T115" fmla="*/ 91 h 1466"/>
                  <a:gd name="T116" fmla="*/ 505 w 1062"/>
                  <a:gd name="T117" fmla="*/ 66 h 1466"/>
                  <a:gd name="T118" fmla="*/ 152 w 1062"/>
                  <a:gd name="T119" fmla="*/ 245 h 1466"/>
                  <a:gd name="T120" fmla="*/ 96 w 1062"/>
                  <a:gd name="T121" fmla="*/ 239 h 1466"/>
                  <a:gd name="T122" fmla="*/ 434 w 1062"/>
                  <a:gd name="T123" fmla="*/ 44 h 1466"/>
                  <a:gd name="T124" fmla="*/ 881 w 1062"/>
                  <a:gd name="T125" fmla="*/ 16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2" h="1466">
                    <a:moveTo>
                      <a:pt x="870" y="587"/>
                    </a:moveTo>
                    <a:cubicBezTo>
                      <a:pt x="843" y="574"/>
                      <a:pt x="815" y="565"/>
                      <a:pt x="786" y="559"/>
                    </a:cubicBezTo>
                    <a:cubicBezTo>
                      <a:pt x="767" y="556"/>
                      <a:pt x="748" y="554"/>
                      <a:pt x="729" y="553"/>
                    </a:cubicBezTo>
                    <a:cubicBezTo>
                      <a:pt x="724" y="553"/>
                      <a:pt x="719" y="552"/>
                      <a:pt x="714" y="552"/>
                    </a:cubicBezTo>
                    <a:cubicBezTo>
                      <a:pt x="701" y="552"/>
                      <a:pt x="688" y="553"/>
                      <a:pt x="674" y="554"/>
                    </a:cubicBezTo>
                    <a:cubicBezTo>
                      <a:pt x="660" y="556"/>
                      <a:pt x="646" y="559"/>
                      <a:pt x="632" y="562"/>
                    </a:cubicBezTo>
                    <a:cubicBezTo>
                      <a:pt x="617" y="565"/>
                      <a:pt x="602" y="570"/>
                      <a:pt x="588" y="575"/>
                    </a:cubicBezTo>
                    <a:cubicBezTo>
                      <a:pt x="576" y="579"/>
                      <a:pt x="565" y="584"/>
                      <a:pt x="553" y="590"/>
                    </a:cubicBezTo>
                    <a:cubicBezTo>
                      <a:pt x="541" y="596"/>
                      <a:pt x="529" y="602"/>
                      <a:pt x="517" y="610"/>
                    </a:cubicBezTo>
                    <a:cubicBezTo>
                      <a:pt x="507" y="616"/>
                      <a:pt x="497" y="623"/>
                      <a:pt x="488" y="631"/>
                    </a:cubicBezTo>
                    <a:cubicBezTo>
                      <a:pt x="477" y="639"/>
                      <a:pt x="467" y="647"/>
                      <a:pt x="457" y="657"/>
                    </a:cubicBezTo>
                    <a:cubicBezTo>
                      <a:pt x="449" y="665"/>
                      <a:pt x="441" y="674"/>
                      <a:pt x="433" y="683"/>
                    </a:cubicBezTo>
                    <a:cubicBezTo>
                      <a:pt x="425" y="693"/>
                      <a:pt x="416" y="703"/>
                      <a:pt x="409" y="714"/>
                    </a:cubicBezTo>
                    <a:cubicBezTo>
                      <a:pt x="402" y="724"/>
                      <a:pt x="396" y="735"/>
                      <a:pt x="390" y="746"/>
                    </a:cubicBezTo>
                    <a:cubicBezTo>
                      <a:pt x="383" y="758"/>
                      <a:pt x="377" y="771"/>
                      <a:pt x="372" y="784"/>
                    </a:cubicBezTo>
                    <a:cubicBezTo>
                      <a:pt x="367" y="796"/>
                      <a:pt x="363" y="809"/>
                      <a:pt x="359" y="821"/>
                    </a:cubicBezTo>
                    <a:cubicBezTo>
                      <a:pt x="355" y="837"/>
                      <a:pt x="352" y="852"/>
                      <a:pt x="349" y="868"/>
                    </a:cubicBezTo>
                    <a:cubicBezTo>
                      <a:pt x="347" y="883"/>
                      <a:pt x="346" y="899"/>
                      <a:pt x="345" y="914"/>
                    </a:cubicBezTo>
                    <a:cubicBezTo>
                      <a:pt x="345" y="917"/>
                      <a:pt x="345" y="919"/>
                      <a:pt x="345" y="921"/>
                    </a:cubicBezTo>
                    <a:cubicBezTo>
                      <a:pt x="345" y="939"/>
                      <a:pt x="347" y="957"/>
                      <a:pt x="349" y="974"/>
                    </a:cubicBezTo>
                    <a:cubicBezTo>
                      <a:pt x="353" y="997"/>
                      <a:pt x="358" y="1019"/>
                      <a:pt x="365" y="1040"/>
                    </a:cubicBezTo>
                    <a:cubicBezTo>
                      <a:pt x="415" y="1186"/>
                      <a:pt x="552" y="1291"/>
                      <a:pt x="714" y="1291"/>
                    </a:cubicBezTo>
                    <a:cubicBezTo>
                      <a:pt x="851" y="1291"/>
                      <a:pt x="971" y="1215"/>
                      <a:pt x="1035" y="1104"/>
                    </a:cubicBezTo>
                    <a:cubicBezTo>
                      <a:pt x="1047" y="1069"/>
                      <a:pt x="1056" y="1032"/>
                      <a:pt x="1060" y="994"/>
                    </a:cubicBezTo>
                    <a:cubicBezTo>
                      <a:pt x="1062" y="974"/>
                      <a:pt x="1061" y="955"/>
                      <a:pt x="1060" y="936"/>
                    </a:cubicBezTo>
                    <a:cubicBezTo>
                      <a:pt x="1061" y="888"/>
                      <a:pt x="1060" y="839"/>
                      <a:pt x="1059" y="790"/>
                    </a:cubicBezTo>
                    <a:cubicBezTo>
                      <a:pt x="1051" y="770"/>
                      <a:pt x="1042" y="751"/>
                      <a:pt x="1031" y="733"/>
                    </a:cubicBezTo>
                    <a:cubicBezTo>
                      <a:pt x="993" y="669"/>
                      <a:pt x="937" y="618"/>
                      <a:pt x="870" y="587"/>
                    </a:cubicBezTo>
                    <a:moveTo>
                      <a:pt x="714" y="1250"/>
                    </a:moveTo>
                    <a:cubicBezTo>
                      <a:pt x="657" y="1250"/>
                      <a:pt x="603" y="1235"/>
                      <a:pt x="555" y="1209"/>
                    </a:cubicBezTo>
                    <a:cubicBezTo>
                      <a:pt x="485" y="1170"/>
                      <a:pt x="431" y="1106"/>
                      <a:pt x="404" y="1029"/>
                    </a:cubicBezTo>
                    <a:cubicBezTo>
                      <a:pt x="396" y="1006"/>
                      <a:pt x="390" y="982"/>
                      <a:pt x="387" y="956"/>
                    </a:cubicBezTo>
                    <a:cubicBezTo>
                      <a:pt x="386" y="945"/>
                      <a:pt x="386" y="933"/>
                      <a:pt x="386" y="921"/>
                    </a:cubicBezTo>
                    <a:cubicBezTo>
                      <a:pt x="386" y="916"/>
                      <a:pt x="386" y="910"/>
                      <a:pt x="386" y="905"/>
                    </a:cubicBezTo>
                    <a:cubicBezTo>
                      <a:pt x="387" y="888"/>
                      <a:pt x="389" y="871"/>
                      <a:pt x="392" y="855"/>
                    </a:cubicBezTo>
                    <a:cubicBezTo>
                      <a:pt x="395" y="841"/>
                      <a:pt x="399" y="828"/>
                      <a:pt x="403" y="816"/>
                    </a:cubicBezTo>
                    <a:cubicBezTo>
                      <a:pt x="408" y="802"/>
                      <a:pt x="414" y="789"/>
                      <a:pt x="420" y="776"/>
                    </a:cubicBezTo>
                    <a:cubicBezTo>
                      <a:pt x="425" y="765"/>
                      <a:pt x="431" y="754"/>
                      <a:pt x="438" y="744"/>
                    </a:cubicBezTo>
                    <a:cubicBezTo>
                      <a:pt x="445" y="732"/>
                      <a:pt x="453" y="721"/>
                      <a:pt x="462" y="711"/>
                    </a:cubicBezTo>
                    <a:cubicBezTo>
                      <a:pt x="469" y="702"/>
                      <a:pt x="477" y="694"/>
                      <a:pt x="486" y="685"/>
                    </a:cubicBezTo>
                    <a:cubicBezTo>
                      <a:pt x="496" y="676"/>
                      <a:pt x="506" y="667"/>
                      <a:pt x="516" y="659"/>
                    </a:cubicBezTo>
                    <a:cubicBezTo>
                      <a:pt x="526" y="652"/>
                      <a:pt x="536" y="645"/>
                      <a:pt x="546" y="639"/>
                    </a:cubicBezTo>
                    <a:cubicBezTo>
                      <a:pt x="558" y="632"/>
                      <a:pt x="571" y="625"/>
                      <a:pt x="583" y="620"/>
                    </a:cubicBezTo>
                    <a:cubicBezTo>
                      <a:pt x="595" y="615"/>
                      <a:pt x="607" y="610"/>
                      <a:pt x="620" y="606"/>
                    </a:cubicBezTo>
                    <a:cubicBezTo>
                      <a:pt x="635" y="602"/>
                      <a:pt x="651" y="599"/>
                      <a:pt x="666" y="596"/>
                    </a:cubicBezTo>
                    <a:cubicBezTo>
                      <a:pt x="681" y="594"/>
                      <a:pt x="697" y="593"/>
                      <a:pt x="713" y="593"/>
                    </a:cubicBezTo>
                    <a:cubicBezTo>
                      <a:pt x="713" y="593"/>
                      <a:pt x="714" y="592"/>
                      <a:pt x="714" y="592"/>
                    </a:cubicBezTo>
                    <a:cubicBezTo>
                      <a:pt x="735" y="592"/>
                      <a:pt x="755" y="595"/>
                      <a:pt x="775" y="598"/>
                    </a:cubicBezTo>
                    <a:cubicBezTo>
                      <a:pt x="800" y="603"/>
                      <a:pt x="824" y="611"/>
                      <a:pt x="847" y="621"/>
                    </a:cubicBezTo>
                    <a:cubicBezTo>
                      <a:pt x="963" y="672"/>
                      <a:pt x="1043" y="787"/>
                      <a:pt x="1043" y="921"/>
                    </a:cubicBezTo>
                    <a:cubicBezTo>
                      <a:pt x="1043" y="1103"/>
                      <a:pt x="896" y="1250"/>
                      <a:pt x="714" y="1250"/>
                    </a:cubicBezTo>
                    <a:moveTo>
                      <a:pt x="833" y="656"/>
                    </a:moveTo>
                    <a:cubicBezTo>
                      <a:pt x="808" y="645"/>
                      <a:pt x="782" y="638"/>
                      <a:pt x="754" y="634"/>
                    </a:cubicBezTo>
                    <a:cubicBezTo>
                      <a:pt x="741" y="632"/>
                      <a:pt x="728" y="631"/>
                      <a:pt x="714" y="631"/>
                    </a:cubicBezTo>
                    <a:cubicBezTo>
                      <a:pt x="710" y="631"/>
                      <a:pt x="706" y="631"/>
                      <a:pt x="701" y="632"/>
                    </a:cubicBezTo>
                    <a:cubicBezTo>
                      <a:pt x="684" y="632"/>
                      <a:pt x="668" y="634"/>
                      <a:pt x="652" y="638"/>
                    </a:cubicBezTo>
                    <a:cubicBezTo>
                      <a:pt x="638" y="641"/>
                      <a:pt x="625" y="645"/>
                      <a:pt x="613" y="649"/>
                    </a:cubicBezTo>
                    <a:cubicBezTo>
                      <a:pt x="600" y="655"/>
                      <a:pt x="587" y="660"/>
                      <a:pt x="574" y="667"/>
                    </a:cubicBezTo>
                    <a:cubicBezTo>
                      <a:pt x="564" y="673"/>
                      <a:pt x="554" y="680"/>
                      <a:pt x="544" y="687"/>
                    </a:cubicBezTo>
                    <a:cubicBezTo>
                      <a:pt x="533" y="695"/>
                      <a:pt x="523" y="703"/>
                      <a:pt x="513" y="712"/>
                    </a:cubicBezTo>
                    <a:cubicBezTo>
                      <a:pt x="505" y="721"/>
                      <a:pt x="497" y="729"/>
                      <a:pt x="489" y="738"/>
                    </a:cubicBezTo>
                    <a:cubicBezTo>
                      <a:pt x="481" y="749"/>
                      <a:pt x="473" y="760"/>
                      <a:pt x="466" y="772"/>
                    </a:cubicBezTo>
                    <a:cubicBezTo>
                      <a:pt x="460" y="782"/>
                      <a:pt x="454" y="793"/>
                      <a:pt x="449" y="804"/>
                    </a:cubicBezTo>
                    <a:cubicBezTo>
                      <a:pt x="443" y="818"/>
                      <a:pt x="438" y="832"/>
                      <a:pt x="434" y="846"/>
                    </a:cubicBezTo>
                    <a:cubicBezTo>
                      <a:pt x="430" y="860"/>
                      <a:pt x="428" y="874"/>
                      <a:pt x="426" y="888"/>
                    </a:cubicBezTo>
                    <a:cubicBezTo>
                      <a:pt x="425" y="899"/>
                      <a:pt x="424" y="910"/>
                      <a:pt x="424" y="921"/>
                    </a:cubicBezTo>
                    <a:cubicBezTo>
                      <a:pt x="424" y="929"/>
                      <a:pt x="425" y="936"/>
                      <a:pt x="425" y="944"/>
                    </a:cubicBezTo>
                    <a:cubicBezTo>
                      <a:pt x="427" y="965"/>
                      <a:pt x="430" y="985"/>
                      <a:pt x="436" y="1005"/>
                    </a:cubicBezTo>
                    <a:cubicBezTo>
                      <a:pt x="472" y="1124"/>
                      <a:pt x="583" y="1212"/>
                      <a:pt x="714" y="1212"/>
                    </a:cubicBezTo>
                    <a:cubicBezTo>
                      <a:pt x="875" y="1212"/>
                      <a:pt x="1005" y="1081"/>
                      <a:pt x="1005" y="921"/>
                    </a:cubicBezTo>
                    <a:cubicBezTo>
                      <a:pt x="1005" y="874"/>
                      <a:pt x="993" y="830"/>
                      <a:pt x="973" y="791"/>
                    </a:cubicBezTo>
                    <a:cubicBezTo>
                      <a:pt x="943" y="731"/>
                      <a:pt x="894" y="684"/>
                      <a:pt x="833" y="656"/>
                    </a:cubicBezTo>
                    <a:moveTo>
                      <a:pt x="714" y="1171"/>
                    </a:moveTo>
                    <a:cubicBezTo>
                      <a:pt x="679" y="1171"/>
                      <a:pt x="645" y="1164"/>
                      <a:pt x="614" y="1150"/>
                    </a:cubicBezTo>
                    <a:cubicBezTo>
                      <a:pt x="548" y="1121"/>
                      <a:pt x="496" y="1064"/>
                      <a:pt x="475" y="994"/>
                    </a:cubicBezTo>
                    <a:cubicBezTo>
                      <a:pt x="469" y="973"/>
                      <a:pt x="465" y="950"/>
                      <a:pt x="465" y="927"/>
                    </a:cubicBezTo>
                    <a:cubicBezTo>
                      <a:pt x="465" y="925"/>
                      <a:pt x="464" y="923"/>
                      <a:pt x="464" y="921"/>
                    </a:cubicBezTo>
                    <a:cubicBezTo>
                      <a:pt x="464" y="907"/>
                      <a:pt x="466" y="894"/>
                      <a:pt x="468" y="880"/>
                    </a:cubicBezTo>
                    <a:cubicBezTo>
                      <a:pt x="471" y="865"/>
                      <a:pt x="475" y="850"/>
                      <a:pt x="480" y="836"/>
                    </a:cubicBezTo>
                    <a:cubicBezTo>
                      <a:pt x="484" y="824"/>
                      <a:pt x="489" y="812"/>
                      <a:pt x="495" y="801"/>
                    </a:cubicBezTo>
                    <a:cubicBezTo>
                      <a:pt x="502" y="789"/>
                      <a:pt x="510" y="778"/>
                      <a:pt x="518" y="767"/>
                    </a:cubicBezTo>
                    <a:cubicBezTo>
                      <a:pt x="525" y="758"/>
                      <a:pt x="533" y="749"/>
                      <a:pt x="542" y="741"/>
                    </a:cubicBezTo>
                    <a:cubicBezTo>
                      <a:pt x="551" y="732"/>
                      <a:pt x="562" y="723"/>
                      <a:pt x="573" y="716"/>
                    </a:cubicBezTo>
                    <a:cubicBezTo>
                      <a:pt x="583" y="709"/>
                      <a:pt x="593" y="703"/>
                      <a:pt x="604" y="697"/>
                    </a:cubicBezTo>
                    <a:cubicBezTo>
                      <a:pt x="617" y="691"/>
                      <a:pt x="631" y="685"/>
                      <a:pt x="645" y="681"/>
                    </a:cubicBezTo>
                    <a:cubicBezTo>
                      <a:pt x="658" y="677"/>
                      <a:pt x="672" y="675"/>
                      <a:pt x="687" y="673"/>
                    </a:cubicBezTo>
                    <a:cubicBezTo>
                      <a:pt x="696" y="672"/>
                      <a:pt x="705" y="671"/>
                      <a:pt x="714" y="671"/>
                    </a:cubicBezTo>
                    <a:cubicBezTo>
                      <a:pt x="724" y="671"/>
                      <a:pt x="734" y="672"/>
                      <a:pt x="743" y="673"/>
                    </a:cubicBezTo>
                    <a:cubicBezTo>
                      <a:pt x="767" y="676"/>
                      <a:pt x="789" y="682"/>
                      <a:pt x="811" y="691"/>
                    </a:cubicBezTo>
                    <a:cubicBezTo>
                      <a:pt x="901" y="728"/>
                      <a:pt x="964" y="818"/>
                      <a:pt x="964" y="921"/>
                    </a:cubicBezTo>
                    <a:cubicBezTo>
                      <a:pt x="964" y="1059"/>
                      <a:pt x="852" y="1171"/>
                      <a:pt x="714" y="1171"/>
                    </a:cubicBezTo>
                    <a:moveTo>
                      <a:pt x="796" y="726"/>
                    </a:moveTo>
                    <a:cubicBezTo>
                      <a:pt x="774" y="717"/>
                      <a:pt x="749" y="711"/>
                      <a:pt x="724" y="710"/>
                    </a:cubicBezTo>
                    <a:cubicBezTo>
                      <a:pt x="721" y="710"/>
                      <a:pt x="718" y="710"/>
                      <a:pt x="714" y="710"/>
                    </a:cubicBezTo>
                    <a:cubicBezTo>
                      <a:pt x="702" y="710"/>
                      <a:pt x="689" y="711"/>
                      <a:pt x="677" y="713"/>
                    </a:cubicBezTo>
                    <a:cubicBezTo>
                      <a:pt x="662" y="716"/>
                      <a:pt x="647" y="720"/>
                      <a:pt x="633" y="726"/>
                    </a:cubicBezTo>
                    <a:cubicBezTo>
                      <a:pt x="622" y="731"/>
                      <a:pt x="611" y="737"/>
                      <a:pt x="600" y="743"/>
                    </a:cubicBezTo>
                    <a:cubicBezTo>
                      <a:pt x="589" y="751"/>
                      <a:pt x="578" y="759"/>
                      <a:pt x="569" y="768"/>
                    </a:cubicBezTo>
                    <a:cubicBezTo>
                      <a:pt x="560" y="776"/>
                      <a:pt x="552" y="785"/>
                      <a:pt x="545" y="795"/>
                    </a:cubicBezTo>
                    <a:cubicBezTo>
                      <a:pt x="537" y="806"/>
                      <a:pt x="530" y="817"/>
                      <a:pt x="524" y="830"/>
                    </a:cubicBezTo>
                    <a:cubicBezTo>
                      <a:pt x="518" y="841"/>
                      <a:pt x="514" y="853"/>
                      <a:pt x="510" y="866"/>
                    </a:cubicBezTo>
                    <a:cubicBezTo>
                      <a:pt x="506" y="882"/>
                      <a:pt x="504" y="898"/>
                      <a:pt x="503" y="915"/>
                    </a:cubicBezTo>
                    <a:cubicBezTo>
                      <a:pt x="503" y="917"/>
                      <a:pt x="503" y="919"/>
                      <a:pt x="503" y="921"/>
                    </a:cubicBezTo>
                    <a:cubicBezTo>
                      <a:pt x="503" y="939"/>
                      <a:pt x="505" y="955"/>
                      <a:pt x="509" y="971"/>
                    </a:cubicBezTo>
                    <a:cubicBezTo>
                      <a:pt x="531" y="1064"/>
                      <a:pt x="615" y="1133"/>
                      <a:pt x="714" y="1133"/>
                    </a:cubicBezTo>
                    <a:cubicBezTo>
                      <a:pt x="831" y="1133"/>
                      <a:pt x="926" y="1038"/>
                      <a:pt x="926" y="921"/>
                    </a:cubicBezTo>
                    <a:cubicBezTo>
                      <a:pt x="926" y="892"/>
                      <a:pt x="920" y="865"/>
                      <a:pt x="910" y="840"/>
                    </a:cubicBezTo>
                    <a:cubicBezTo>
                      <a:pt x="888" y="789"/>
                      <a:pt x="847" y="748"/>
                      <a:pt x="796" y="726"/>
                    </a:cubicBezTo>
                    <a:moveTo>
                      <a:pt x="881" y="883"/>
                    </a:moveTo>
                    <a:cubicBezTo>
                      <a:pt x="884" y="895"/>
                      <a:pt x="886" y="908"/>
                      <a:pt x="886" y="921"/>
                    </a:cubicBezTo>
                    <a:cubicBezTo>
                      <a:pt x="886" y="1016"/>
                      <a:pt x="809" y="1092"/>
                      <a:pt x="714" y="1092"/>
                    </a:cubicBezTo>
                    <a:cubicBezTo>
                      <a:pt x="701" y="1092"/>
                      <a:pt x="688" y="1091"/>
                      <a:pt x="676" y="1088"/>
                    </a:cubicBezTo>
                    <a:cubicBezTo>
                      <a:pt x="612" y="1073"/>
                      <a:pt x="562" y="1023"/>
                      <a:pt x="548" y="960"/>
                    </a:cubicBezTo>
                    <a:cubicBezTo>
                      <a:pt x="545" y="948"/>
                      <a:pt x="543" y="935"/>
                      <a:pt x="543" y="921"/>
                    </a:cubicBezTo>
                    <a:cubicBezTo>
                      <a:pt x="543" y="914"/>
                      <a:pt x="544" y="907"/>
                      <a:pt x="545" y="900"/>
                    </a:cubicBezTo>
                    <a:cubicBezTo>
                      <a:pt x="546" y="886"/>
                      <a:pt x="550" y="873"/>
                      <a:pt x="555" y="860"/>
                    </a:cubicBezTo>
                    <a:cubicBezTo>
                      <a:pt x="560" y="847"/>
                      <a:pt x="566" y="835"/>
                      <a:pt x="574" y="823"/>
                    </a:cubicBezTo>
                    <a:cubicBezTo>
                      <a:pt x="581" y="814"/>
                      <a:pt x="589" y="805"/>
                      <a:pt x="597" y="797"/>
                    </a:cubicBezTo>
                    <a:cubicBezTo>
                      <a:pt x="607" y="787"/>
                      <a:pt x="618" y="779"/>
                      <a:pt x="630" y="773"/>
                    </a:cubicBezTo>
                    <a:cubicBezTo>
                      <a:pt x="641" y="766"/>
                      <a:pt x="652" y="761"/>
                      <a:pt x="665" y="758"/>
                    </a:cubicBezTo>
                    <a:cubicBezTo>
                      <a:pt x="680" y="753"/>
                      <a:pt x="697" y="750"/>
                      <a:pt x="714" y="750"/>
                    </a:cubicBezTo>
                    <a:cubicBezTo>
                      <a:pt x="714" y="750"/>
                      <a:pt x="714" y="750"/>
                      <a:pt x="714" y="750"/>
                    </a:cubicBezTo>
                    <a:cubicBezTo>
                      <a:pt x="736" y="750"/>
                      <a:pt x="756" y="754"/>
                      <a:pt x="775" y="761"/>
                    </a:cubicBezTo>
                    <a:cubicBezTo>
                      <a:pt x="821" y="779"/>
                      <a:pt x="857" y="815"/>
                      <a:pt x="874" y="861"/>
                    </a:cubicBezTo>
                    <a:cubicBezTo>
                      <a:pt x="877" y="868"/>
                      <a:pt x="879" y="875"/>
                      <a:pt x="881" y="883"/>
                    </a:cubicBezTo>
                    <a:moveTo>
                      <a:pt x="680" y="880"/>
                    </a:moveTo>
                    <a:cubicBezTo>
                      <a:pt x="671" y="887"/>
                      <a:pt x="664" y="898"/>
                      <a:pt x="661" y="911"/>
                    </a:cubicBezTo>
                    <a:cubicBezTo>
                      <a:pt x="661" y="914"/>
                      <a:pt x="660" y="918"/>
                      <a:pt x="660" y="921"/>
                    </a:cubicBezTo>
                    <a:cubicBezTo>
                      <a:pt x="660" y="951"/>
                      <a:pt x="685" y="975"/>
                      <a:pt x="714" y="975"/>
                    </a:cubicBezTo>
                    <a:cubicBezTo>
                      <a:pt x="718" y="975"/>
                      <a:pt x="721" y="975"/>
                      <a:pt x="725" y="974"/>
                    </a:cubicBezTo>
                    <a:cubicBezTo>
                      <a:pt x="737" y="972"/>
                      <a:pt x="748" y="965"/>
                      <a:pt x="756" y="955"/>
                    </a:cubicBezTo>
                    <a:cubicBezTo>
                      <a:pt x="764" y="946"/>
                      <a:pt x="768" y="934"/>
                      <a:pt x="768" y="921"/>
                    </a:cubicBezTo>
                    <a:cubicBezTo>
                      <a:pt x="768" y="917"/>
                      <a:pt x="768" y="914"/>
                      <a:pt x="767" y="910"/>
                    </a:cubicBezTo>
                    <a:cubicBezTo>
                      <a:pt x="763" y="889"/>
                      <a:pt x="746" y="873"/>
                      <a:pt x="726" y="869"/>
                    </a:cubicBezTo>
                    <a:cubicBezTo>
                      <a:pt x="722" y="868"/>
                      <a:pt x="718" y="867"/>
                      <a:pt x="714" y="867"/>
                    </a:cubicBezTo>
                    <a:cubicBezTo>
                      <a:pt x="701" y="867"/>
                      <a:pt x="690" y="872"/>
                      <a:pt x="680" y="880"/>
                    </a:cubicBezTo>
                    <a:moveTo>
                      <a:pt x="728" y="921"/>
                    </a:moveTo>
                    <a:cubicBezTo>
                      <a:pt x="728" y="923"/>
                      <a:pt x="728" y="925"/>
                      <a:pt x="727" y="926"/>
                    </a:cubicBezTo>
                    <a:cubicBezTo>
                      <a:pt x="725" y="931"/>
                      <a:pt x="720" y="935"/>
                      <a:pt x="714" y="935"/>
                    </a:cubicBezTo>
                    <a:cubicBezTo>
                      <a:pt x="707" y="935"/>
                      <a:pt x="701" y="929"/>
                      <a:pt x="701" y="921"/>
                    </a:cubicBezTo>
                    <a:cubicBezTo>
                      <a:pt x="701" y="916"/>
                      <a:pt x="704" y="911"/>
                      <a:pt x="709" y="909"/>
                    </a:cubicBezTo>
                    <a:cubicBezTo>
                      <a:pt x="711" y="908"/>
                      <a:pt x="713" y="908"/>
                      <a:pt x="714" y="908"/>
                    </a:cubicBezTo>
                    <a:cubicBezTo>
                      <a:pt x="722" y="908"/>
                      <a:pt x="728" y="914"/>
                      <a:pt x="728" y="921"/>
                    </a:cubicBezTo>
                    <a:moveTo>
                      <a:pt x="697" y="790"/>
                    </a:moveTo>
                    <a:cubicBezTo>
                      <a:pt x="683" y="792"/>
                      <a:pt x="670" y="795"/>
                      <a:pt x="658" y="801"/>
                    </a:cubicBezTo>
                    <a:cubicBezTo>
                      <a:pt x="646" y="807"/>
                      <a:pt x="634" y="815"/>
                      <a:pt x="624" y="824"/>
                    </a:cubicBezTo>
                    <a:cubicBezTo>
                      <a:pt x="616" y="832"/>
                      <a:pt x="608" y="841"/>
                      <a:pt x="602" y="851"/>
                    </a:cubicBezTo>
                    <a:cubicBezTo>
                      <a:pt x="594" y="863"/>
                      <a:pt x="589" y="877"/>
                      <a:pt x="585" y="891"/>
                    </a:cubicBezTo>
                    <a:cubicBezTo>
                      <a:pt x="583" y="901"/>
                      <a:pt x="582" y="911"/>
                      <a:pt x="582" y="921"/>
                    </a:cubicBezTo>
                    <a:cubicBezTo>
                      <a:pt x="582" y="927"/>
                      <a:pt x="582" y="933"/>
                      <a:pt x="583" y="939"/>
                    </a:cubicBezTo>
                    <a:cubicBezTo>
                      <a:pt x="591" y="998"/>
                      <a:pt x="638" y="1045"/>
                      <a:pt x="697" y="1053"/>
                    </a:cubicBezTo>
                    <a:cubicBezTo>
                      <a:pt x="701" y="1053"/>
                      <a:pt x="706" y="1054"/>
                      <a:pt x="710" y="1054"/>
                    </a:cubicBezTo>
                    <a:cubicBezTo>
                      <a:pt x="712" y="1054"/>
                      <a:pt x="713" y="1054"/>
                      <a:pt x="714" y="1054"/>
                    </a:cubicBezTo>
                    <a:cubicBezTo>
                      <a:pt x="788" y="1054"/>
                      <a:pt x="847" y="995"/>
                      <a:pt x="847" y="921"/>
                    </a:cubicBezTo>
                    <a:cubicBezTo>
                      <a:pt x="847" y="905"/>
                      <a:pt x="844" y="890"/>
                      <a:pt x="839" y="875"/>
                    </a:cubicBezTo>
                    <a:cubicBezTo>
                      <a:pt x="825" y="839"/>
                      <a:pt x="797" y="810"/>
                      <a:pt x="760" y="797"/>
                    </a:cubicBezTo>
                    <a:cubicBezTo>
                      <a:pt x="746" y="792"/>
                      <a:pt x="731" y="789"/>
                      <a:pt x="714" y="789"/>
                    </a:cubicBezTo>
                    <a:cubicBezTo>
                      <a:pt x="708" y="789"/>
                      <a:pt x="703" y="789"/>
                      <a:pt x="697" y="790"/>
                    </a:cubicBezTo>
                    <a:moveTo>
                      <a:pt x="803" y="895"/>
                    </a:moveTo>
                    <a:cubicBezTo>
                      <a:pt x="805" y="904"/>
                      <a:pt x="807" y="912"/>
                      <a:pt x="807" y="921"/>
                    </a:cubicBezTo>
                    <a:cubicBezTo>
                      <a:pt x="807" y="930"/>
                      <a:pt x="805" y="938"/>
                      <a:pt x="803" y="946"/>
                    </a:cubicBezTo>
                    <a:cubicBezTo>
                      <a:pt x="799" y="960"/>
                      <a:pt x="792" y="972"/>
                      <a:pt x="783" y="982"/>
                    </a:cubicBezTo>
                    <a:cubicBezTo>
                      <a:pt x="779" y="987"/>
                      <a:pt x="774" y="992"/>
                      <a:pt x="769" y="996"/>
                    </a:cubicBezTo>
                    <a:cubicBezTo>
                      <a:pt x="764" y="999"/>
                      <a:pt x="760" y="1002"/>
                      <a:pt x="755" y="1004"/>
                    </a:cubicBezTo>
                    <a:cubicBezTo>
                      <a:pt x="742" y="1010"/>
                      <a:pt x="729" y="1014"/>
                      <a:pt x="714" y="1014"/>
                    </a:cubicBezTo>
                    <a:cubicBezTo>
                      <a:pt x="712" y="1014"/>
                      <a:pt x="710" y="1013"/>
                      <a:pt x="707" y="1013"/>
                    </a:cubicBezTo>
                    <a:cubicBezTo>
                      <a:pt x="662" y="1009"/>
                      <a:pt x="626" y="974"/>
                      <a:pt x="623" y="928"/>
                    </a:cubicBezTo>
                    <a:cubicBezTo>
                      <a:pt x="623" y="926"/>
                      <a:pt x="622" y="924"/>
                      <a:pt x="622" y="921"/>
                    </a:cubicBezTo>
                    <a:cubicBezTo>
                      <a:pt x="622" y="907"/>
                      <a:pt x="626" y="893"/>
                      <a:pt x="632" y="881"/>
                    </a:cubicBezTo>
                    <a:cubicBezTo>
                      <a:pt x="637" y="870"/>
                      <a:pt x="644" y="861"/>
                      <a:pt x="653" y="853"/>
                    </a:cubicBezTo>
                    <a:cubicBezTo>
                      <a:pt x="664" y="843"/>
                      <a:pt x="676" y="837"/>
                      <a:pt x="690" y="833"/>
                    </a:cubicBezTo>
                    <a:cubicBezTo>
                      <a:pt x="698" y="830"/>
                      <a:pt x="706" y="829"/>
                      <a:pt x="714" y="829"/>
                    </a:cubicBezTo>
                    <a:cubicBezTo>
                      <a:pt x="723" y="829"/>
                      <a:pt x="732" y="831"/>
                      <a:pt x="740" y="833"/>
                    </a:cubicBezTo>
                    <a:cubicBezTo>
                      <a:pt x="770" y="842"/>
                      <a:pt x="794" y="865"/>
                      <a:pt x="803" y="895"/>
                    </a:cubicBezTo>
                    <a:moveTo>
                      <a:pt x="905" y="516"/>
                    </a:moveTo>
                    <a:cubicBezTo>
                      <a:pt x="963" y="543"/>
                      <a:pt x="1013" y="582"/>
                      <a:pt x="1054" y="630"/>
                    </a:cubicBezTo>
                    <a:cubicBezTo>
                      <a:pt x="1055" y="653"/>
                      <a:pt x="1056" y="677"/>
                      <a:pt x="1057" y="701"/>
                    </a:cubicBezTo>
                    <a:cubicBezTo>
                      <a:pt x="1015" y="636"/>
                      <a:pt x="955" y="584"/>
                      <a:pt x="884" y="551"/>
                    </a:cubicBezTo>
                    <a:cubicBezTo>
                      <a:pt x="860" y="540"/>
                      <a:pt x="834" y="531"/>
                      <a:pt x="808" y="525"/>
                    </a:cubicBezTo>
                    <a:cubicBezTo>
                      <a:pt x="786" y="520"/>
                      <a:pt x="764" y="517"/>
                      <a:pt x="742" y="515"/>
                    </a:cubicBezTo>
                    <a:cubicBezTo>
                      <a:pt x="733" y="514"/>
                      <a:pt x="724" y="514"/>
                      <a:pt x="714" y="514"/>
                    </a:cubicBezTo>
                    <a:cubicBezTo>
                      <a:pt x="707" y="514"/>
                      <a:pt x="699" y="514"/>
                      <a:pt x="691" y="515"/>
                    </a:cubicBezTo>
                    <a:cubicBezTo>
                      <a:pt x="674" y="516"/>
                      <a:pt x="657" y="518"/>
                      <a:pt x="641" y="521"/>
                    </a:cubicBezTo>
                    <a:cubicBezTo>
                      <a:pt x="627" y="523"/>
                      <a:pt x="613" y="526"/>
                      <a:pt x="600" y="530"/>
                    </a:cubicBezTo>
                    <a:cubicBezTo>
                      <a:pt x="586" y="534"/>
                      <a:pt x="572" y="539"/>
                      <a:pt x="558" y="545"/>
                    </a:cubicBezTo>
                    <a:cubicBezTo>
                      <a:pt x="547" y="550"/>
                      <a:pt x="535" y="555"/>
                      <a:pt x="524" y="561"/>
                    </a:cubicBezTo>
                    <a:cubicBezTo>
                      <a:pt x="512" y="567"/>
                      <a:pt x="500" y="574"/>
                      <a:pt x="489" y="582"/>
                    </a:cubicBezTo>
                    <a:cubicBezTo>
                      <a:pt x="479" y="589"/>
                      <a:pt x="470" y="596"/>
                      <a:pt x="460" y="603"/>
                    </a:cubicBezTo>
                    <a:cubicBezTo>
                      <a:pt x="450" y="611"/>
                      <a:pt x="440" y="620"/>
                      <a:pt x="430" y="630"/>
                    </a:cubicBezTo>
                    <a:cubicBezTo>
                      <a:pt x="422" y="638"/>
                      <a:pt x="414" y="647"/>
                      <a:pt x="406" y="655"/>
                    </a:cubicBezTo>
                    <a:cubicBezTo>
                      <a:pt x="397" y="666"/>
                      <a:pt x="389" y="676"/>
                      <a:pt x="381" y="687"/>
                    </a:cubicBezTo>
                    <a:cubicBezTo>
                      <a:pt x="374" y="697"/>
                      <a:pt x="368" y="707"/>
                      <a:pt x="362" y="718"/>
                    </a:cubicBezTo>
                    <a:cubicBezTo>
                      <a:pt x="355" y="730"/>
                      <a:pt x="348" y="742"/>
                      <a:pt x="343" y="755"/>
                    </a:cubicBezTo>
                    <a:cubicBezTo>
                      <a:pt x="337" y="767"/>
                      <a:pt x="333" y="779"/>
                      <a:pt x="329" y="791"/>
                    </a:cubicBezTo>
                    <a:cubicBezTo>
                      <a:pt x="324" y="805"/>
                      <a:pt x="319" y="820"/>
                      <a:pt x="316" y="835"/>
                    </a:cubicBezTo>
                    <a:cubicBezTo>
                      <a:pt x="313" y="849"/>
                      <a:pt x="311" y="863"/>
                      <a:pt x="309" y="878"/>
                    </a:cubicBezTo>
                    <a:cubicBezTo>
                      <a:pt x="308" y="892"/>
                      <a:pt x="307" y="907"/>
                      <a:pt x="307" y="921"/>
                    </a:cubicBezTo>
                    <a:cubicBezTo>
                      <a:pt x="307" y="925"/>
                      <a:pt x="307" y="929"/>
                      <a:pt x="307" y="932"/>
                    </a:cubicBezTo>
                    <a:cubicBezTo>
                      <a:pt x="308" y="951"/>
                      <a:pt x="310" y="970"/>
                      <a:pt x="313" y="988"/>
                    </a:cubicBezTo>
                    <a:cubicBezTo>
                      <a:pt x="317" y="1014"/>
                      <a:pt x="324" y="1040"/>
                      <a:pt x="333" y="1064"/>
                    </a:cubicBezTo>
                    <a:cubicBezTo>
                      <a:pt x="350" y="1110"/>
                      <a:pt x="375" y="1152"/>
                      <a:pt x="407" y="1188"/>
                    </a:cubicBezTo>
                    <a:cubicBezTo>
                      <a:pt x="420" y="1203"/>
                      <a:pt x="433" y="1216"/>
                      <a:pt x="447" y="1229"/>
                    </a:cubicBezTo>
                    <a:cubicBezTo>
                      <a:pt x="463" y="1242"/>
                      <a:pt x="480" y="1255"/>
                      <a:pt x="498" y="1266"/>
                    </a:cubicBezTo>
                    <a:cubicBezTo>
                      <a:pt x="560" y="1306"/>
                      <a:pt x="635" y="1329"/>
                      <a:pt x="714" y="1329"/>
                    </a:cubicBezTo>
                    <a:cubicBezTo>
                      <a:pt x="803" y="1329"/>
                      <a:pt x="886" y="1300"/>
                      <a:pt x="953" y="1251"/>
                    </a:cubicBezTo>
                    <a:cubicBezTo>
                      <a:pt x="926" y="1286"/>
                      <a:pt x="894" y="1317"/>
                      <a:pt x="860" y="1345"/>
                    </a:cubicBezTo>
                    <a:cubicBezTo>
                      <a:pt x="814" y="1361"/>
                      <a:pt x="765" y="1369"/>
                      <a:pt x="714" y="1369"/>
                    </a:cubicBezTo>
                    <a:cubicBezTo>
                      <a:pt x="604" y="1369"/>
                      <a:pt x="503" y="1329"/>
                      <a:pt x="425" y="1263"/>
                    </a:cubicBezTo>
                    <a:cubicBezTo>
                      <a:pt x="406" y="1247"/>
                      <a:pt x="389" y="1229"/>
                      <a:pt x="373" y="1211"/>
                    </a:cubicBezTo>
                    <a:cubicBezTo>
                      <a:pt x="339" y="1171"/>
                      <a:pt x="312" y="1125"/>
                      <a:pt x="293" y="1075"/>
                    </a:cubicBezTo>
                    <a:cubicBezTo>
                      <a:pt x="285" y="1052"/>
                      <a:pt x="279" y="1029"/>
                      <a:pt x="274" y="1005"/>
                    </a:cubicBezTo>
                    <a:cubicBezTo>
                      <a:pt x="270" y="985"/>
                      <a:pt x="268" y="964"/>
                      <a:pt x="267" y="942"/>
                    </a:cubicBezTo>
                    <a:cubicBezTo>
                      <a:pt x="267" y="935"/>
                      <a:pt x="266" y="928"/>
                      <a:pt x="266" y="921"/>
                    </a:cubicBezTo>
                    <a:cubicBezTo>
                      <a:pt x="266" y="912"/>
                      <a:pt x="267" y="902"/>
                      <a:pt x="267" y="892"/>
                    </a:cubicBezTo>
                    <a:cubicBezTo>
                      <a:pt x="268" y="875"/>
                      <a:pt x="271" y="859"/>
                      <a:pt x="273" y="842"/>
                    </a:cubicBezTo>
                    <a:cubicBezTo>
                      <a:pt x="276" y="828"/>
                      <a:pt x="279" y="815"/>
                      <a:pt x="283" y="801"/>
                    </a:cubicBezTo>
                    <a:cubicBezTo>
                      <a:pt x="287" y="787"/>
                      <a:pt x="291" y="773"/>
                      <a:pt x="297" y="759"/>
                    </a:cubicBezTo>
                    <a:cubicBezTo>
                      <a:pt x="301" y="747"/>
                      <a:pt x="307" y="736"/>
                      <a:pt x="312" y="724"/>
                    </a:cubicBezTo>
                    <a:cubicBezTo>
                      <a:pt x="318" y="712"/>
                      <a:pt x="325" y="700"/>
                      <a:pt x="332" y="688"/>
                    </a:cubicBezTo>
                    <a:cubicBezTo>
                      <a:pt x="338" y="678"/>
                      <a:pt x="345" y="668"/>
                      <a:pt x="352" y="658"/>
                    </a:cubicBezTo>
                    <a:cubicBezTo>
                      <a:pt x="360" y="647"/>
                      <a:pt x="368" y="637"/>
                      <a:pt x="377" y="627"/>
                    </a:cubicBezTo>
                    <a:cubicBezTo>
                      <a:pt x="385" y="618"/>
                      <a:pt x="393" y="609"/>
                      <a:pt x="402" y="601"/>
                    </a:cubicBezTo>
                    <a:cubicBezTo>
                      <a:pt x="411" y="592"/>
                      <a:pt x="421" y="583"/>
                      <a:pt x="431" y="574"/>
                    </a:cubicBezTo>
                    <a:cubicBezTo>
                      <a:pt x="441" y="567"/>
                      <a:pt x="450" y="560"/>
                      <a:pt x="460" y="553"/>
                    </a:cubicBezTo>
                    <a:cubicBezTo>
                      <a:pt x="471" y="545"/>
                      <a:pt x="483" y="538"/>
                      <a:pt x="495" y="531"/>
                    </a:cubicBezTo>
                    <a:cubicBezTo>
                      <a:pt x="505" y="525"/>
                      <a:pt x="516" y="519"/>
                      <a:pt x="528" y="514"/>
                    </a:cubicBezTo>
                    <a:cubicBezTo>
                      <a:pt x="541" y="508"/>
                      <a:pt x="554" y="503"/>
                      <a:pt x="568" y="498"/>
                    </a:cubicBezTo>
                    <a:cubicBezTo>
                      <a:pt x="581" y="494"/>
                      <a:pt x="593" y="490"/>
                      <a:pt x="606" y="486"/>
                    </a:cubicBezTo>
                    <a:cubicBezTo>
                      <a:pt x="622" y="483"/>
                      <a:pt x="638" y="480"/>
                      <a:pt x="654" y="477"/>
                    </a:cubicBezTo>
                    <a:cubicBezTo>
                      <a:pt x="669" y="475"/>
                      <a:pt x="684" y="474"/>
                      <a:pt x="700" y="474"/>
                    </a:cubicBezTo>
                    <a:cubicBezTo>
                      <a:pt x="705" y="473"/>
                      <a:pt x="710" y="473"/>
                      <a:pt x="714" y="473"/>
                    </a:cubicBezTo>
                    <a:cubicBezTo>
                      <a:pt x="729" y="473"/>
                      <a:pt x="744" y="474"/>
                      <a:pt x="758" y="475"/>
                    </a:cubicBezTo>
                    <a:cubicBezTo>
                      <a:pt x="779" y="477"/>
                      <a:pt x="799" y="481"/>
                      <a:pt x="819" y="486"/>
                    </a:cubicBezTo>
                    <a:cubicBezTo>
                      <a:pt x="849" y="493"/>
                      <a:pt x="878" y="503"/>
                      <a:pt x="905" y="516"/>
                    </a:cubicBezTo>
                    <a:moveTo>
                      <a:pt x="852" y="413"/>
                    </a:moveTo>
                    <a:cubicBezTo>
                      <a:pt x="883" y="421"/>
                      <a:pt x="913" y="432"/>
                      <a:pt x="942" y="446"/>
                    </a:cubicBezTo>
                    <a:cubicBezTo>
                      <a:pt x="980" y="464"/>
                      <a:pt x="1015" y="487"/>
                      <a:pt x="1048" y="514"/>
                    </a:cubicBezTo>
                    <a:cubicBezTo>
                      <a:pt x="1049" y="533"/>
                      <a:pt x="1050" y="552"/>
                      <a:pt x="1051" y="571"/>
                    </a:cubicBezTo>
                    <a:cubicBezTo>
                      <a:pt x="1013" y="534"/>
                      <a:pt x="969" y="503"/>
                      <a:pt x="920" y="481"/>
                    </a:cubicBezTo>
                    <a:cubicBezTo>
                      <a:pt x="895" y="469"/>
                      <a:pt x="868" y="459"/>
                      <a:pt x="841" y="452"/>
                    </a:cubicBezTo>
                    <a:cubicBezTo>
                      <a:pt x="818" y="446"/>
                      <a:pt x="795" y="441"/>
                      <a:pt x="771" y="438"/>
                    </a:cubicBezTo>
                    <a:cubicBezTo>
                      <a:pt x="754" y="436"/>
                      <a:pt x="736" y="435"/>
                      <a:pt x="718" y="435"/>
                    </a:cubicBezTo>
                    <a:cubicBezTo>
                      <a:pt x="717" y="435"/>
                      <a:pt x="716" y="435"/>
                      <a:pt x="714" y="435"/>
                    </a:cubicBezTo>
                    <a:cubicBezTo>
                      <a:pt x="697" y="435"/>
                      <a:pt x="681" y="436"/>
                      <a:pt x="664" y="437"/>
                    </a:cubicBezTo>
                    <a:cubicBezTo>
                      <a:pt x="649" y="439"/>
                      <a:pt x="635" y="441"/>
                      <a:pt x="620" y="444"/>
                    </a:cubicBezTo>
                    <a:cubicBezTo>
                      <a:pt x="605" y="447"/>
                      <a:pt x="590" y="451"/>
                      <a:pt x="575" y="455"/>
                    </a:cubicBezTo>
                    <a:cubicBezTo>
                      <a:pt x="563" y="459"/>
                      <a:pt x="550" y="463"/>
                      <a:pt x="538" y="468"/>
                    </a:cubicBezTo>
                    <a:cubicBezTo>
                      <a:pt x="525" y="473"/>
                      <a:pt x="512" y="479"/>
                      <a:pt x="499" y="485"/>
                    </a:cubicBezTo>
                    <a:cubicBezTo>
                      <a:pt x="488" y="491"/>
                      <a:pt x="477" y="497"/>
                      <a:pt x="467" y="503"/>
                    </a:cubicBezTo>
                    <a:cubicBezTo>
                      <a:pt x="455" y="510"/>
                      <a:pt x="443" y="517"/>
                      <a:pt x="432" y="525"/>
                    </a:cubicBezTo>
                    <a:cubicBezTo>
                      <a:pt x="423" y="532"/>
                      <a:pt x="413" y="539"/>
                      <a:pt x="404" y="547"/>
                    </a:cubicBezTo>
                    <a:cubicBezTo>
                      <a:pt x="394" y="556"/>
                      <a:pt x="384" y="564"/>
                      <a:pt x="374" y="574"/>
                    </a:cubicBezTo>
                    <a:cubicBezTo>
                      <a:pt x="366" y="582"/>
                      <a:pt x="358" y="591"/>
                      <a:pt x="350" y="599"/>
                    </a:cubicBezTo>
                    <a:cubicBezTo>
                      <a:pt x="341" y="609"/>
                      <a:pt x="333" y="620"/>
                      <a:pt x="325" y="630"/>
                    </a:cubicBezTo>
                    <a:cubicBezTo>
                      <a:pt x="318" y="640"/>
                      <a:pt x="311" y="650"/>
                      <a:pt x="304" y="660"/>
                    </a:cubicBezTo>
                    <a:cubicBezTo>
                      <a:pt x="297" y="672"/>
                      <a:pt x="290" y="684"/>
                      <a:pt x="284" y="696"/>
                    </a:cubicBezTo>
                    <a:cubicBezTo>
                      <a:pt x="278" y="707"/>
                      <a:pt x="272" y="718"/>
                      <a:pt x="267" y="730"/>
                    </a:cubicBezTo>
                    <a:cubicBezTo>
                      <a:pt x="262" y="743"/>
                      <a:pt x="257" y="757"/>
                      <a:pt x="252" y="771"/>
                    </a:cubicBezTo>
                    <a:cubicBezTo>
                      <a:pt x="248" y="783"/>
                      <a:pt x="244" y="796"/>
                      <a:pt x="241" y="810"/>
                    </a:cubicBezTo>
                    <a:cubicBezTo>
                      <a:pt x="237" y="825"/>
                      <a:pt x="234" y="841"/>
                      <a:pt x="232" y="857"/>
                    </a:cubicBezTo>
                    <a:cubicBezTo>
                      <a:pt x="230" y="873"/>
                      <a:pt x="229" y="888"/>
                      <a:pt x="228" y="904"/>
                    </a:cubicBezTo>
                    <a:cubicBezTo>
                      <a:pt x="228" y="909"/>
                      <a:pt x="228" y="915"/>
                      <a:pt x="228" y="921"/>
                    </a:cubicBezTo>
                    <a:cubicBezTo>
                      <a:pt x="228" y="935"/>
                      <a:pt x="229" y="948"/>
                      <a:pt x="230" y="961"/>
                    </a:cubicBezTo>
                    <a:cubicBezTo>
                      <a:pt x="231" y="981"/>
                      <a:pt x="234" y="1000"/>
                      <a:pt x="238" y="1019"/>
                    </a:cubicBezTo>
                    <a:cubicBezTo>
                      <a:pt x="244" y="1047"/>
                      <a:pt x="252" y="1074"/>
                      <a:pt x="262" y="1100"/>
                    </a:cubicBezTo>
                    <a:cubicBezTo>
                      <a:pt x="279" y="1141"/>
                      <a:pt x="300" y="1180"/>
                      <a:pt x="327" y="1215"/>
                    </a:cubicBezTo>
                    <a:cubicBezTo>
                      <a:pt x="354" y="1250"/>
                      <a:pt x="385" y="1282"/>
                      <a:pt x="421" y="1309"/>
                    </a:cubicBezTo>
                    <a:cubicBezTo>
                      <a:pt x="427" y="1314"/>
                      <a:pt x="434" y="1319"/>
                      <a:pt x="441" y="1323"/>
                    </a:cubicBezTo>
                    <a:cubicBezTo>
                      <a:pt x="519" y="1377"/>
                      <a:pt x="613" y="1408"/>
                      <a:pt x="714" y="1408"/>
                    </a:cubicBezTo>
                    <a:cubicBezTo>
                      <a:pt x="733" y="1408"/>
                      <a:pt x="751" y="1407"/>
                      <a:pt x="769" y="1405"/>
                    </a:cubicBezTo>
                    <a:cubicBezTo>
                      <a:pt x="737" y="1422"/>
                      <a:pt x="703" y="1436"/>
                      <a:pt x="668" y="1446"/>
                    </a:cubicBezTo>
                    <a:cubicBezTo>
                      <a:pt x="567" y="1437"/>
                      <a:pt x="474" y="1400"/>
                      <a:pt x="398" y="1342"/>
                    </a:cubicBezTo>
                    <a:cubicBezTo>
                      <a:pt x="358" y="1312"/>
                      <a:pt x="323" y="1277"/>
                      <a:pt x="294" y="1238"/>
                    </a:cubicBezTo>
                    <a:cubicBezTo>
                      <a:pt x="265" y="1200"/>
                      <a:pt x="241" y="1157"/>
                      <a:pt x="223" y="1111"/>
                    </a:cubicBezTo>
                    <a:cubicBezTo>
                      <a:pt x="214" y="1088"/>
                      <a:pt x="207" y="1064"/>
                      <a:pt x="201" y="1039"/>
                    </a:cubicBezTo>
                    <a:cubicBezTo>
                      <a:pt x="196" y="1017"/>
                      <a:pt x="192" y="994"/>
                      <a:pt x="190" y="971"/>
                    </a:cubicBezTo>
                    <a:cubicBezTo>
                      <a:pt x="188" y="955"/>
                      <a:pt x="188" y="938"/>
                      <a:pt x="188" y="921"/>
                    </a:cubicBezTo>
                    <a:cubicBezTo>
                      <a:pt x="188" y="920"/>
                      <a:pt x="188" y="920"/>
                      <a:pt x="188" y="919"/>
                    </a:cubicBezTo>
                    <a:cubicBezTo>
                      <a:pt x="188" y="901"/>
                      <a:pt x="189" y="883"/>
                      <a:pt x="190" y="866"/>
                    </a:cubicBezTo>
                    <a:cubicBezTo>
                      <a:pt x="192" y="851"/>
                      <a:pt x="194" y="836"/>
                      <a:pt x="197" y="822"/>
                    </a:cubicBezTo>
                    <a:cubicBezTo>
                      <a:pt x="200" y="807"/>
                      <a:pt x="204" y="792"/>
                      <a:pt x="208" y="777"/>
                    </a:cubicBezTo>
                    <a:cubicBezTo>
                      <a:pt x="212" y="764"/>
                      <a:pt x="216" y="751"/>
                      <a:pt x="220" y="739"/>
                    </a:cubicBezTo>
                    <a:cubicBezTo>
                      <a:pt x="225" y="725"/>
                      <a:pt x="231" y="712"/>
                      <a:pt x="237" y="699"/>
                    </a:cubicBezTo>
                    <a:cubicBezTo>
                      <a:pt x="242" y="688"/>
                      <a:pt x="248" y="677"/>
                      <a:pt x="254" y="666"/>
                    </a:cubicBezTo>
                    <a:cubicBezTo>
                      <a:pt x="260" y="654"/>
                      <a:pt x="268" y="642"/>
                      <a:pt x="275" y="631"/>
                    </a:cubicBezTo>
                    <a:cubicBezTo>
                      <a:pt x="282" y="621"/>
                      <a:pt x="289" y="611"/>
                      <a:pt x="296" y="602"/>
                    </a:cubicBezTo>
                    <a:cubicBezTo>
                      <a:pt x="304" y="591"/>
                      <a:pt x="313" y="581"/>
                      <a:pt x="321" y="571"/>
                    </a:cubicBezTo>
                    <a:cubicBezTo>
                      <a:pt x="329" y="562"/>
                      <a:pt x="337" y="553"/>
                      <a:pt x="346" y="545"/>
                    </a:cubicBezTo>
                    <a:cubicBezTo>
                      <a:pt x="355" y="536"/>
                      <a:pt x="365" y="527"/>
                      <a:pt x="375" y="518"/>
                    </a:cubicBezTo>
                    <a:cubicBezTo>
                      <a:pt x="385" y="511"/>
                      <a:pt x="394" y="503"/>
                      <a:pt x="403" y="496"/>
                    </a:cubicBezTo>
                    <a:cubicBezTo>
                      <a:pt x="414" y="488"/>
                      <a:pt x="426" y="481"/>
                      <a:pt x="437" y="474"/>
                    </a:cubicBezTo>
                    <a:cubicBezTo>
                      <a:pt x="447" y="467"/>
                      <a:pt x="458" y="461"/>
                      <a:pt x="469" y="455"/>
                    </a:cubicBezTo>
                    <a:cubicBezTo>
                      <a:pt x="481" y="449"/>
                      <a:pt x="494" y="443"/>
                      <a:pt x="507" y="437"/>
                    </a:cubicBezTo>
                    <a:cubicBezTo>
                      <a:pt x="519" y="432"/>
                      <a:pt x="531" y="427"/>
                      <a:pt x="543" y="423"/>
                    </a:cubicBezTo>
                    <a:cubicBezTo>
                      <a:pt x="557" y="418"/>
                      <a:pt x="572" y="414"/>
                      <a:pt x="587" y="410"/>
                    </a:cubicBezTo>
                    <a:cubicBezTo>
                      <a:pt x="600" y="407"/>
                      <a:pt x="614" y="404"/>
                      <a:pt x="628" y="402"/>
                    </a:cubicBezTo>
                    <a:cubicBezTo>
                      <a:pt x="645" y="399"/>
                      <a:pt x="662" y="397"/>
                      <a:pt x="679" y="396"/>
                    </a:cubicBezTo>
                    <a:cubicBezTo>
                      <a:pt x="690" y="395"/>
                      <a:pt x="702" y="394"/>
                      <a:pt x="714" y="394"/>
                    </a:cubicBezTo>
                    <a:cubicBezTo>
                      <a:pt x="719" y="394"/>
                      <a:pt x="723" y="395"/>
                      <a:pt x="728" y="395"/>
                    </a:cubicBezTo>
                    <a:cubicBezTo>
                      <a:pt x="748" y="395"/>
                      <a:pt x="769" y="397"/>
                      <a:pt x="789" y="400"/>
                    </a:cubicBezTo>
                    <a:cubicBezTo>
                      <a:pt x="811" y="403"/>
                      <a:pt x="832" y="407"/>
                      <a:pt x="852" y="413"/>
                    </a:cubicBezTo>
                    <a:moveTo>
                      <a:pt x="886" y="341"/>
                    </a:moveTo>
                    <a:cubicBezTo>
                      <a:pt x="918" y="350"/>
                      <a:pt x="949" y="362"/>
                      <a:pt x="979" y="376"/>
                    </a:cubicBezTo>
                    <a:cubicBezTo>
                      <a:pt x="1000" y="387"/>
                      <a:pt x="1021" y="398"/>
                      <a:pt x="1040" y="411"/>
                    </a:cubicBezTo>
                    <a:cubicBezTo>
                      <a:pt x="1042" y="429"/>
                      <a:pt x="1043" y="446"/>
                      <a:pt x="1044" y="463"/>
                    </a:cubicBezTo>
                    <a:cubicBezTo>
                      <a:pt x="1017" y="443"/>
                      <a:pt x="987" y="425"/>
                      <a:pt x="956" y="411"/>
                    </a:cubicBezTo>
                    <a:cubicBezTo>
                      <a:pt x="930" y="398"/>
                      <a:pt x="903" y="388"/>
                      <a:pt x="875" y="380"/>
                    </a:cubicBezTo>
                    <a:cubicBezTo>
                      <a:pt x="852" y="372"/>
                      <a:pt x="827" y="367"/>
                      <a:pt x="802" y="363"/>
                    </a:cubicBezTo>
                    <a:cubicBezTo>
                      <a:pt x="784" y="360"/>
                      <a:pt x="765" y="358"/>
                      <a:pt x="746" y="357"/>
                    </a:cubicBezTo>
                    <a:cubicBezTo>
                      <a:pt x="736" y="356"/>
                      <a:pt x="725" y="356"/>
                      <a:pt x="714" y="356"/>
                    </a:cubicBezTo>
                    <a:cubicBezTo>
                      <a:pt x="706" y="356"/>
                      <a:pt x="698" y="356"/>
                      <a:pt x="690" y="357"/>
                    </a:cubicBezTo>
                    <a:cubicBezTo>
                      <a:pt x="674" y="357"/>
                      <a:pt x="659" y="359"/>
                      <a:pt x="644" y="361"/>
                    </a:cubicBezTo>
                    <a:cubicBezTo>
                      <a:pt x="627" y="363"/>
                      <a:pt x="611" y="365"/>
                      <a:pt x="595" y="369"/>
                    </a:cubicBezTo>
                    <a:cubicBezTo>
                      <a:pt x="582" y="372"/>
                      <a:pt x="569" y="375"/>
                      <a:pt x="555" y="379"/>
                    </a:cubicBezTo>
                    <a:cubicBezTo>
                      <a:pt x="541" y="383"/>
                      <a:pt x="527" y="388"/>
                      <a:pt x="513" y="393"/>
                    </a:cubicBezTo>
                    <a:cubicBezTo>
                      <a:pt x="501" y="398"/>
                      <a:pt x="490" y="403"/>
                      <a:pt x="478" y="408"/>
                    </a:cubicBezTo>
                    <a:cubicBezTo>
                      <a:pt x="465" y="414"/>
                      <a:pt x="453" y="420"/>
                      <a:pt x="441" y="427"/>
                    </a:cubicBezTo>
                    <a:cubicBezTo>
                      <a:pt x="430" y="433"/>
                      <a:pt x="420" y="439"/>
                      <a:pt x="409" y="446"/>
                    </a:cubicBezTo>
                    <a:cubicBezTo>
                      <a:pt x="398" y="453"/>
                      <a:pt x="387" y="461"/>
                      <a:pt x="376" y="469"/>
                    </a:cubicBezTo>
                    <a:cubicBezTo>
                      <a:pt x="366" y="476"/>
                      <a:pt x="357" y="483"/>
                      <a:pt x="348" y="491"/>
                    </a:cubicBezTo>
                    <a:cubicBezTo>
                      <a:pt x="338" y="500"/>
                      <a:pt x="328" y="509"/>
                      <a:pt x="319" y="518"/>
                    </a:cubicBezTo>
                    <a:cubicBezTo>
                      <a:pt x="310" y="526"/>
                      <a:pt x="302" y="535"/>
                      <a:pt x="294" y="544"/>
                    </a:cubicBezTo>
                    <a:cubicBezTo>
                      <a:pt x="285" y="554"/>
                      <a:pt x="277" y="564"/>
                      <a:pt x="269" y="574"/>
                    </a:cubicBezTo>
                    <a:cubicBezTo>
                      <a:pt x="261" y="584"/>
                      <a:pt x="254" y="593"/>
                      <a:pt x="247" y="603"/>
                    </a:cubicBezTo>
                    <a:cubicBezTo>
                      <a:pt x="240" y="614"/>
                      <a:pt x="233" y="626"/>
                      <a:pt x="226" y="638"/>
                    </a:cubicBezTo>
                    <a:cubicBezTo>
                      <a:pt x="219" y="648"/>
                      <a:pt x="214" y="659"/>
                      <a:pt x="208" y="670"/>
                    </a:cubicBezTo>
                    <a:cubicBezTo>
                      <a:pt x="202" y="683"/>
                      <a:pt x="196" y="696"/>
                      <a:pt x="191" y="709"/>
                    </a:cubicBezTo>
                    <a:cubicBezTo>
                      <a:pt x="186" y="721"/>
                      <a:pt x="181" y="733"/>
                      <a:pt x="177" y="746"/>
                    </a:cubicBezTo>
                    <a:cubicBezTo>
                      <a:pt x="172" y="760"/>
                      <a:pt x="168" y="775"/>
                      <a:pt x="165" y="790"/>
                    </a:cubicBezTo>
                    <a:cubicBezTo>
                      <a:pt x="161" y="804"/>
                      <a:pt x="159" y="817"/>
                      <a:pt x="156" y="831"/>
                    </a:cubicBezTo>
                    <a:cubicBezTo>
                      <a:pt x="154" y="848"/>
                      <a:pt x="152" y="865"/>
                      <a:pt x="151" y="882"/>
                    </a:cubicBezTo>
                    <a:cubicBezTo>
                      <a:pt x="150" y="895"/>
                      <a:pt x="149" y="908"/>
                      <a:pt x="149" y="921"/>
                    </a:cubicBezTo>
                    <a:cubicBezTo>
                      <a:pt x="149" y="924"/>
                      <a:pt x="149" y="927"/>
                      <a:pt x="149" y="931"/>
                    </a:cubicBezTo>
                    <a:cubicBezTo>
                      <a:pt x="150" y="951"/>
                      <a:pt x="151" y="972"/>
                      <a:pt x="154" y="992"/>
                    </a:cubicBezTo>
                    <a:cubicBezTo>
                      <a:pt x="156" y="1012"/>
                      <a:pt x="160" y="1033"/>
                      <a:pt x="165" y="1053"/>
                    </a:cubicBezTo>
                    <a:cubicBezTo>
                      <a:pt x="172" y="1081"/>
                      <a:pt x="181" y="1109"/>
                      <a:pt x="192" y="1136"/>
                    </a:cubicBezTo>
                    <a:cubicBezTo>
                      <a:pt x="208" y="1176"/>
                      <a:pt x="229" y="1213"/>
                      <a:pt x="254" y="1248"/>
                    </a:cubicBezTo>
                    <a:cubicBezTo>
                      <a:pt x="328" y="1352"/>
                      <a:pt x="436" y="1430"/>
                      <a:pt x="562" y="1465"/>
                    </a:cubicBezTo>
                    <a:cubicBezTo>
                      <a:pt x="551" y="1466"/>
                      <a:pt x="540" y="1466"/>
                      <a:pt x="530" y="1466"/>
                    </a:cubicBezTo>
                    <a:cubicBezTo>
                      <a:pt x="530" y="1466"/>
                      <a:pt x="530" y="1466"/>
                      <a:pt x="530" y="1466"/>
                    </a:cubicBezTo>
                    <a:cubicBezTo>
                      <a:pt x="496" y="1466"/>
                      <a:pt x="463" y="1463"/>
                      <a:pt x="430" y="1456"/>
                    </a:cubicBezTo>
                    <a:cubicBezTo>
                      <a:pt x="404" y="1442"/>
                      <a:pt x="379" y="1426"/>
                      <a:pt x="355" y="1409"/>
                    </a:cubicBezTo>
                    <a:cubicBezTo>
                      <a:pt x="304" y="1371"/>
                      <a:pt x="258" y="1324"/>
                      <a:pt x="221" y="1272"/>
                    </a:cubicBezTo>
                    <a:cubicBezTo>
                      <a:pt x="193" y="1233"/>
                      <a:pt x="170" y="1191"/>
                      <a:pt x="152" y="1147"/>
                    </a:cubicBezTo>
                    <a:cubicBezTo>
                      <a:pt x="143" y="1123"/>
                      <a:pt x="134" y="1098"/>
                      <a:pt x="128" y="1072"/>
                    </a:cubicBezTo>
                    <a:cubicBezTo>
                      <a:pt x="122" y="1049"/>
                      <a:pt x="117" y="1026"/>
                      <a:pt x="114" y="1002"/>
                    </a:cubicBezTo>
                    <a:cubicBezTo>
                      <a:pt x="112" y="984"/>
                      <a:pt x="110" y="966"/>
                      <a:pt x="109" y="947"/>
                    </a:cubicBezTo>
                    <a:cubicBezTo>
                      <a:pt x="109" y="939"/>
                      <a:pt x="109" y="930"/>
                      <a:pt x="109" y="921"/>
                    </a:cubicBezTo>
                    <a:cubicBezTo>
                      <a:pt x="109" y="911"/>
                      <a:pt x="109" y="901"/>
                      <a:pt x="109" y="891"/>
                    </a:cubicBezTo>
                    <a:cubicBezTo>
                      <a:pt x="110" y="875"/>
                      <a:pt x="112" y="860"/>
                      <a:pt x="114" y="845"/>
                    </a:cubicBezTo>
                    <a:cubicBezTo>
                      <a:pt x="116" y="829"/>
                      <a:pt x="118" y="813"/>
                      <a:pt x="122" y="797"/>
                    </a:cubicBezTo>
                    <a:cubicBezTo>
                      <a:pt x="124" y="783"/>
                      <a:pt x="128" y="770"/>
                      <a:pt x="132" y="757"/>
                    </a:cubicBezTo>
                    <a:cubicBezTo>
                      <a:pt x="136" y="742"/>
                      <a:pt x="140" y="728"/>
                      <a:pt x="145" y="714"/>
                    </a:cubicBezTo>
                    <a:cubicBezTo>
                      <a:pt x="150" y="702"/>
                      <a:pt x="155" y="690"/>
                      <a:pt x="160" y="678"/>
                    </a:cubicBezTo>
                    <a:cubicBezTo>
                      <a:pt x="165" y="665"/>
                      <a:pt x="172" y="653"/>
                      <a:pt x="178" y="640"/>
                    </a:cubicBezTo>
                    <a:cubicBezTo>
                      <a:pt x="184" y="629"/>
                      <a:pt x="190" y="619"/>
                      <a:pt x="196" y="608"/>
                    </a:cubicBezTo>
                    <a:cubicBezTo>
                      <a:pt x="203" y="597"/>
                      <a:pt x="211" y="585"/>
                      <a:pt x="218" y="574"/>
                    </a:cubicBezTo>
                    <a:cubicBezTo>
                      <a:pt x="225" y="564"/>
                      <a:pt x="232" y="555"/>
                      <a:pt x="240" y="546"/>
                    </a:cubicBezTo>
                    <a:cubicBezTo>
                      <a:pt x="248" y="535"/>
                      <a:pt x="257" y="525"/>
                      <a:pt x="266" y="515"/>
                    </a:cubicBezTo>
                    <a:cubicBezTo>
                      <a:pt x="274" y="506"/>
                      <a:pt x="282" y="498"/>
                      <a:pt x="290" y="490"/>
                    </a:cubicBezTo>
                    <a:cubicBezTo>
                      <a:pt x="300" y="480"/>
                      <a:pt x="310" y="471"/>
                      <a:pt x="320" y="463"/>
                    </a:cubicBezTo>
                    <a:cubicBezTo>
                      <a:pt x="329" y="455"/>
                      <a:pt x="338" y="447"/>
                      <a:pt x="347" y="440"/>
                    </a:cubicBezTo>
                    <a:cubicBezTo>
                      <a:pt x="358" y="432"/>
                      <a:pt x="369" y="424"/>
                      <a:pt x="380" y="417"/>
                    </a:cubicBezTo>
                    <a:cubicBezTo>
                      <a:pt x="390" y="410"/>
                      <a:pt x="401" y="404"/>
                      <a:pt x="411" y="397"/>
                    </a:cubicBezTo>
                    <a:cubicBezTo>
                      <a:pt x="423" y="390"/>
                      <a:pt x="435" y="384"/>
                      <a:pt x="448" y="378"/>
                    </a:cubicBezTo>
                    <a:cubicBezTo>
                      <a:pt x="459" y="372"/>
                      <a:pt x="470" y="367"/>
                      <a:pt x="482" y="362"/>
                    </a:cubicBezTo>
                    <a:cubicBezTo>
                      <a:pt x="495" y="356"/>
                      <a:pt x="509" y="351"/>
                      <a:pt x="523" y="347"/>
                    </a:cubicBezTo>
                    <a:cubicBezTo>
                      <a:pt x="536" y="343"/>
                      <a:pt x="549" y="339"/>
                      <a:pt x="562" y="335"/>
                    </a:cubicBezTo>
                    <a:cubicBezTo>
                      <a:pt x="577" y="331"/>
                      <a:pt x="592" y="328"/>
                      <a:pt x="608" y="325"/>
                    </a:cubicBezTo>
                    <a:cubicBezTo>
                      <a:pt x="622" y="323"/>
                      <a:pt x="637" y="320"/>
                      <a:pt x="652" y="319"/>
                    </a:cubicBezTo>
                    <a:cubicBezTo>
                      <a:pt x="669" y="317"/>
                      <a:pt x="687" y="316"/>
                      <a:pt x="705" y="316"/>
                    </a:cubicBezTo>
                    <a:cubicBezTo>
                      <a:pt x="708" y="316"/>
                      <a:pt x="711" y="316"/>
                      <a:pt x="714" y="316"/>
                    </a:cubicBezTo>
                    <a:cubicBezTo>
                      <a:pt x="729" y="316"/>
                      <a:pt x="743" y="316"/>
                      <a:pt x="757" y="317"/>
                    </a:cubicBezTo>
                    <a:cubicBezTo>
                      <a:pt x="778" y="319"/>
                      <a:pt x="800" y="321"/>
                      <a:pt x="821" y="325"/>
                    </a:cubicBezTo>
                    <a:cubicBezTo>
                      <a:pt x="843" y="329"/>
                      <a:pt x="865" y="334"/>
                      <a:pt x="886" y="341"/>
                    </a:cubicBezTo>
                    <a:moveTo>
                      <a:pt x="921" y="269"/>
                    </a:moveTo>
                    <a:cubicBezTo>
                      <a:pt x="954" y="279"/>
                      <a:pt x="985" y="292"/>
                      <a:pt x="1015" y="307"/>
                    </a:cubicBezTo>
                    <a:cubicBezTo>
                      <a:pt x="1021" y="310"/>
                      <a:pt x="1027" y="313"/>
                      <a:pt x="1032" y="316"/>
                    </a:cubicBezTo>
                    <a:cubicBezTo>
                      <a:pt x="1034" y="332"/>
                      <a:pt x="1035" y="348"/>
                      <a:pt x="1036" y="364"/>
                    </a:cubicBezTo>
                    <a:cubicBezTo>
                      <a:pt x="1022" y="356"/>
                      <a:pt x="1008" y="348"/>
                      <a:pt x="993" y="341"/>
                    </a:cubicBezTo>
                    <a:cubicBezTo>
                      <a:pt x="966" y="328"/>
                      <a:pt x="938" y="317"/>
                      <a:pt x="910" y="308"/>
                    </a:cubicBezTo>
                    <a:cubicBezTo>
                      <a:pt x="885" y="300"/>
                      <a:pt x="860" y="294"/>
                      <a:pt x="834" y="289"/>
                    </a:cubicBezTo>
                    <a:cubicBezTo>
                      <a:pt x="815" y="285"/>
                      <a:pt x="796" y="282"/>
                      <a:pt x="776" y="280"/>
                    </a:cubicBezTo>
                    <a:cubicBezTo>
                      <a:pt x="756" y="278"/>
                      <a:pt x="737" y="277"/>
                      <a:pt x="717" y="277"/>
                    </a:cubicBezTo>
                    <a:cubicBezTo>
                      <a:pt x="716" y="277"/>
                      <a:pt x="715" y="277"/>
                      <a:pt x="714" y="277"/>
                    </a:cubicBezTo>
                    <a:cubicBezTo>
                      <a:pt x="699" y="277"/>
                      <a:pt x="684" y="278"/>
                      <a:pt x="668" y="279"/>
                    </a:cubicBezTo>
                    <a:cubicBezTo>
                      <a:pt x="651" y="280"/>
                      <a:pt x="634" y="282"/>
                      <a:pt x="617" y="285"/>
                    </a:cubicBezTo>
                    <a:cubicBezTo>
                      <a:pt x="603" y="287"/>
                      <a:pt x="589" y="289"/>
                      <a:pt x="575" y="293"/>
                    </a:cubicBezTo>
                    <a:cubicBezTo>
                      <a:pt x="560" y="296"/>
                      <a:pt x="545" y="300"/>
                      <a:pt x="531" y="304"/>
                    </a:cubicBezTo>
                    <a:cubicBezTo>
                      <a:pt x="518" y="308"/>
                      <a:pt x="505" y="312"/>
                      <a:pt x="493" y="317"/>
                    </a:cubicBezTo>
                    <a:cubicBezTo>
                      <a:pt x="479" y="321"/>
                      <a:pt x="466" y="327"/>
                      <a:pt x="453" y="333"/>
                    </a:cubicBezTo>
                    <a:cubicBezTo>
                      <a:pt x="441" y="338"/>
                      <a:pt x="430" y="343"/>
                      <a:pt x="419" y="349"/>
                    </a:cubicBezTo>
                    <a:cubicBezTo>
                      <a:pt x="407" y="356"/>
                      <a:pt x="395" y="362"/>
                      <a:pt x="383" y="369"/>
                    </a:cubicBezTo>
                    <a:cubicBezTo>
                      <a:pt x="373" y="376"/>
                      <a:pt x="362" y="382"/>
                      <a:pt x="352" y="389"/>
                    </a:cubicBezTo>
                    <a:cubicBezTo>
                      <a:pt x="341" y="396"/>
                      <a:pt x="330" y="405"/>
                      <a:pt x="320" y="413"/>
                    </a:cubicBezTo>
                    <a:cubicBezTo>
                      <a:pt x="311" y="420"/>
                      <a:pt x="301" y="428"/>
                      <a:pt x="292" y="435"/>
                    </a:cubicBezTo>
                    <a:cubicBezTo>
                      <a:pt x="282" y="444"/>
                      <a:pt x="273" y="453"/>
                      <a:pt x="263" y="462"/>
                    </a:cubicBezTo>
                    <a:cubicBezTo>
                      <a:pt x="255" y="471"/>
                      <a:pt x="246" y="479"/>
                      <a:pt x="238" y="488"/>
                    </a:cubicBezTo>
                    <a:cubicBezTo>
                      <a:pt x="229" y="498"/>
                      <a:pt x="221" y="508"/>
                      <a:pt x="213" y="518"/>
                    </a:cubicBezTo>
                    <a:cubicBezTo>
                      <a:pt x="205" y="528"/>
                      <a:pt x="198" y="537"/>
                      <a:pt x="191" y="547"/>
                    </a:cubicBezTo>
                    <a:cubicBezTo>
                      <a:pt x="183" y="558"/>
                      <a:pt x="175" y="569"/>
                      <a:pt x="168" y="580"/>
                    </a:cubicBezTo>
                    <a:cubicBezTo>
                      <a:pt x="162" y="591"/>
                      <a:pt x="156" y="601"/>
                      <a:pt x="150" y="612"/>
                    </a:cubicBezTo>
                    <a:cubicBezTo>
                      <a:pt x="143" y="624"/>
                      <a:pt x="137" y="637"/>
                      <a:pt x="131" y="649"/>
                    </a:cubicBezTo>
                    <a:cubicBezTo>
                      <a:pt x="125" y="661"/>
                      <a:pt x="120" y="673"/>
                      <a:pt x="116" y="684"/>
                    </a:cubicBezTo>
                    <a:cubicBezTo>
                      <a:pt x="110" y="698"/>
                      <a:pt x="105" y="712"/>
                      <a:pt x="101" y="726"/>
                    </a:cubicBezTo>
                    <a:cubicBezTo>
                      <a:pt x="97" y="739"/>
                      <a:pt x="93" y="752"/>
                      <a:pt x="90" y="765"/>
                    </a:cubicBezTo>
                    <a:cubicBezTo>
                      <a:pt x="86" y="780"/>
                      <a:pt x="83" y="795"/>
                      <a:pt x="80" y="811"/>
                    </a:cubicBezTo>
                    <a:cubicBezTo>
                      <a:pt x="77" y="826"/>
                      <a:pt x="75" y="840"/>
                      <a:pt x="74" y="855"/>
                    </a:cubicBezTo>
                    <a:cubicBezTo>
                      <a:pt x="72" y="873"/>
                      <a:pt x="71" y="891"/>
                      <a:pt x="71" y="909"/>
                    </a:cubicBezTo>
                    <a:cubicBezTo>
                      <a:pt x="71" y="913"/>
                      <a:pt x="70" y="917"/>
                      <a:pt x="70" y="921"/>
                    </a:cubicBezTo>
                    <a:cubicBezTo>
                      <a:pt x="70" y="934"/>
                      <a:pt x="71" y="947"/>
                      <a:pt x="72" y="960"/>
                    </a:cubicBezTo>
                    <a:cubicBezTo>
                      <a:pt x="73" y="981"/>
                      <a:pt x="75" y="1002"/>
                      <a:pt x="78" y="1023"/>
                    </a:cubicBezTo>
                    <a:cubicBezTo>
                      <a:pt x="82" y="1044"/>
                      <a:pt x="86" y="1066"/>
                      <a:pt x="92" y="1086"/>
                    </a:cubicBezTo>
                    <a:cubicBezTo>
                      <a:pt x="100" y="1116"/>
                      <a:pt x="109" y="1144"/>
                      <a:pt x="121" y="1172"/>
                    </a:cubicBezTo>
                    <a:cubicBezTo>
                      <a:pt x="138" y="1211"/>
                      <a:pt x="158" y="1248"/>
                      <a:pt x="181" y="1282"/>
                    </a:cubicBezTo>
                    <a:cubicBezTo>
                      <a:pt x="211" y="1327"/>
                      <a:pt x="247" y="1367"/>
                      <a:pt x="288" y="1403"/>
                    </a:cubicBezTo>
                    <a:cubicBezTo>
                      <a:pt x="230" y="1372"/>
                      <a:pt x="178" y="1331"/>
                      <a:pt x="134" y="1283"/>
                    </a:cubicBezTo>
                    <a:cubicBezTo>
                      <a:pt x="114" y="1251"/>
                      <a:pt x="96" y="1218"/>
                      <a:pt x="82" y="1183"/>
                    </a:cubicBezTo>
                    <a:cubicBezTo>
                      <a:pt x="72" y="1158"/>
                      <a:pt x="63" y="1133"/>
                      <a:pt x="56" y="1106"/>
                    </a:cubicBezTo>
                    <a:cubicBezTo>
                      <a:pt x="49" y="1083"/>
                      <a:pt x="43" y="1058"/>
                      <a:pt x="39" y="1034"/>
                    </a:cubicBezTo>
                    <a:cubicBezTo>
                      <a:pt x="36" y="1015"/>
                      <a:pt x="34" y="996"/>
                      <a:pt x="32" y="977"/>
                    </a:cubicBezTo>
                    <a:cubicBezTo>
                      <a:pt x="31" y="958"/>
                      <a:pt x="30" y="940"/>
                      <a:pt x="30" y="921"/>
                    </a:cubicBezTo>
                    <a:cubicBezTo>
                      <a:pt x="30" y="920"/>
                      <a:pt x="30" y="919"/>
                      <a:pt x="30" y="918"/>
                    </a:cubicBezTo>
                    <a:cubicBezTo>
                      <a:pt x="30" y="902"/>
                      <a:pt x="31" y="886"/>
                      <a:pt x="32" y="870"/>
                    </a:cubicBezTo>
                    <a:cubicBezTo>
                      <a:pt x="33" y="853"/>
                      <a:pt x="35" y="836"/>
                      <a:pt x="38" y="819"/>
                    </a:cubicBezTo>
                    <a:cubicBezTo>
                      <a:pt x="40" y="805"/>
                      <a:pt x="42" y="791"/>
                      <a:pt x="45" y="777"/>
                    </a:cubicBezTo>
                    <a:cubicBezTo>
                      <a:pt x="49" y="761"/>
                      <a:pt x="53" y="747"/>
                      <a:pt x="57" y="732"/>
                    </a:cubicBezTo>
                    <a:cubicBezTo>
                      <a:pt x="60" y="719"/>
                      <a:pt x="64" y="706"/>
                      <a:pt x="69" y="694"/>
                    </a:cubicBezTo>
                    <a:cubicBezTo>
                      <a:pt x="74" y="680"/>
                      <a:pt x="79" y="667"/>
                      <a:pt x="85" y="653"/>
                    </a:cubicBezTo>
                    <a:cubicBezTo>
                      <a:pt x="90" y="642"/>
                      <a:pt x="95" y="630"/>
                      <a:pt x="100" y="619"/>
                    </a:cubicBezTo>
                    <a:cubicBezTo>
                      <a:pt x="107" y="607"/>
                      <a:pt x="113" y="594"/>
                      <a:pt x="120" y="582"/>
                    </a:cubicBezTo>
                    <a:cubicBezTo>
                      <a:pt x="126" y="572"/>
                      <a:pt x="132" y="561"/>
                      <a:pt x="139" y="551"/>
                    </a:cubicBezTo>
                    <a:cubicBezTo>
                      <a:pt x="146" y="540"/>
                      <a:pt x="154" y="529"/>
                      <a:pt x="162" y="518"/>
                    </a:cubicBezTo>
                    <a:cubicBezTo>
                      <a:pt x="169" y="508"/>
                      <a:pt x="176" y="499"/>
                      <a:pt x="184" y="490"/>
                    </a:cubicBezTo>
                    <a:cubicBezTo>
                      <a:pt x="192" y="479"/>
                      <a:pt x="201" y="469"/>
                      <a:pt x="210" y="459"/>
                    </a:cubicBezTo>
                    <a:cubicBezTo>
                      <a:pt x="218" y="451"/>
                      <a:pt x="226" y="442"/>
                      <a:pt x="234" y="434"/>
                    </a:cubicBezTo>
                    <a:cubicBezTo>
                      <a:pt x="244" y="424"/>
                      <a:pt x="254" y="415"/>
                      <a:pt x="264" y="407"/>
                    </a:cubicBezTo>
                    <a:cubicBezTo>
                      <a:pt x="273" y="399"/>
                      <a:pt x="282" y="391"/>
                      <a:pt x="291" y="384"/>
                    </a:cubicBezTo>
                    <a:cubicBezTo>
                      <a:pt x="302" y="376"/>
                      <a:pt x="312" y="368"/>
                      <a:pt x="323" y="360"/>
                    </a:cubicBezTo>
                    <a:cubicBezTo>
                      <a:pt x="333" y="353"/>
                      <a:pt x="343" y="346"/>
                      <a:pt x="354" y="340"/>
                    </a:cubicBezTo>
                    <a:cubicBezTo>
                      <a:pt x="365" y="333"/>
                      <a:pt x="377" y="326"/>
                      <a:pt x="389" y="319"/>
                    </a:cubicBezTo>
                    <a:cubicBezTo>
                      <a:pt x="400" y="313"/>
                      <a:pt x="411" y="308"/>
                      <a:pt x="422" y="302"/>
                    </a:cubicBezTo>
                    <a:cubicBezTo>
                      <a:pt x="435" y="296"/>
                      <a:pt x="448" y="291"/>
                      <a:pt x="462" y="285"/>
                    </a:cubicBezTo>
                    <a:cubicBezTo>
                      <a:pt x="474" y="281"/>
                      <a:pt x="486" y="276"/>
                      <a:pt x="498" y="272"/>
                    </a:cubicBezTo>
                    <a:cubicBezTo>
                      <a:pt x="513" y="267"/>
                      <a:pt x="527" y="263"/>
                      <a:pt x="542" y="259"/>
                    </a:cubicBezTo>
                    <a:cubicBezTo>
                      <a:pt x="555" y="255"/>
                      <a:pt x="569" y="252"/>
                      <a:pt x="583" y="250"/>
                    </a:cubicBezTo>
                    <a:cubicBezTo>
                      <a:pt x="599" y="247"/>
                      <a:pt x="615" y="244"/>
                      <a:pt x="631" y="242"/>
                    </a:cubicBezTo>
                    <a:cubicBezTo>
                      <a:pt x="646" y="240"/>
                      <a:pt x="662" y="239"/>
                      <a:pt x="677" y="238"/>
                    </a:cubicBezTo>
                    <a:cubicBezTo>
                      <a:pt x="690" y="237"/>
                      <a:pt x="702" y="237"/>
                      <a:pt x="714" y="237"/>
                    </a:cubicBezTo>
                    <a:cubicBezTo>
                      <a:pt x="721" y="237"/>
                      <a:pt x="727" y="237"/>
                      <a:pt x="733" y="237"/>
                    </a:cubicBezTo>
                    <a:cubicBezTo>
                      <a:pt x="751" y="238"/>
                      <a:pt x="769" y="239"/>
                      <a:pt x="786" y="241"/>
                    </a:cubicBezTo>
                    <a:cubicBezTo>
                      <a:pt x="809" y="243"/>
                      <a:pt x="831" y="246"/>
                      <a:pt x="853" y="251"/>
                    </a:cubicBezTo>
                    <a:cubicBezTo>
                      <a:pt x="876" y="256"/>
                      <a:pt x="899" y="262"/>
                      <a:pt x="921" y="269"/>
                    </a:cubicBezTo>
                    <a:moveTo>
                      <a:pt x="886" y="178"/>
                    </a:moveTo>
                    <a:cubicBezTo>
                      <a:pt x="910" y="183"/>
                      <a:pt x="933" y="190"/>
                      <a:pt x="956" y="198"/>
                    </a:cubicBezTo>
                    <a:cubicBezTo>
                      <a:pt x="979" y="205"/>
                      <a:pt x="1001" y="214"/>
                      <a:pt x="1023" y="224"/>
                    </a:cubicBezTo>
                    <a:cubicBezTo>
                      <a:pt x="1025" y="239"/>
                      <a:pt x="1026" y="255"/>
                      <a:pt x="1028" y="270"/>
                    </a:cubicBezTo>
                    <a:cubicBezTo>
                      <a:pt x="1001" y="257"/>
                      <a:pt x="973" y="246"/>
                      <a:pt x="945" y="236"/>
                    </a:cubicBezTo>
                    <a:cubicBezTo>
                      <a:pt x="920" y="228"/>
                      <a:pt x="894" y="221"/>
                      <a:pt x="867" y="215"/>
                    </a:cubicBezTo>
                    <a:cubicBezTo>
                      <a:pt x="847" y="211"/>
                      <a:pt x="827" y="207"/>
                      <a:pt x="807" y="205"/>
                    </a:cubicBezTo>
                    <a:cubicBezTo>
                      <a:pt x="786" y="202"/>
                      <a:pt x="766" y="200"/>
                      <a:pt x="745" y="199"/>
                    </a:cubicBezTo>
                    <a:cubicBezTo>
                      <a:pt x="735" y="199"/>
                      <a:pt x="725" y="198"/>
                      <a:pt x="714" y="198"/>
                    </a:cubicBezTo>
                    <a:cubicBezTo>
                      <a:pt x="708" y="198"/>
                      <a:pt x="701" y="199"/>
                      <a:pt x="695" y="199"/>
                    </a:cubicBezTo>
                    <a:cubicBezTo>
                      <a:pt x="677" y="199"/>
                      <a:pt x="659" y="200"/>
                      <a:pt x="641" y="202"/>
                    </a:cubicBezTo>
                    <a:cubicBezTo>
                      <a:pt x="627" y="204"/>
                      <a:pt x="612" y="206"/>
                      <a:pt x="597" y="208"/>
                    </a:cubicBezTo>
                    <a:cubicBezTo>
                      <a:pt x="581" y="211"/>
                      <a:pt x="566" y="214"/>
                      <a:pt x="550" y="217"/>
                    </a:cubicBezTo>
                    <a:cubicBezTo>
                      <a:pt x="537" y="221"/>
                      <a:pt x="524" y="224"/>
                      <a:pt x="511" y="228"/>
                    </a:cubicBezTo>
                    <a:cubicBezTo>
                      <a:pt x="496" y="232"/>
                      <a:pt x="482" y="237"/>
                      <a:pt x="468" y="242"/>
                    </a:cubicBezTo>
                    <a:cubicBezTo>
                      <a:pt x="456" y="246"/>
                      <a:pt x="444" y="251"/>
                      <a:pt x="432" y="256"/>
                    </a:cubicBezTo>
                    <a:cubicBezTo>
                      <a:pt x="419" y="261"/>
                      <a:pt x="406" y="267"/>
                      <a:pt x="394" y="274"/>
                    </a:cubicBezTo>
                    <a:cubicBezTo>
                      <a:pt x="383" y="279"/>
                      <a:pt x="372" y="285"/>
                      <a:pt x="361" y="291"/>
                    </a:cubicBezTo>
                    <a:cubicBezTo>
                      <a:pt x="349" y="298"/>
                      <a:pt x="337" y="305"/>
                      <a:pt x="326" y="312"/>
                    </a:cubicBezTo>
                    <a:cubicBezTo>
                      <a:pt x="316" y="319"/>
                      <a:pt x="306" y="325"/>
                      <a:pt x="296" y="332"/>
                    </a:cubicBezTo>
                    <a:cubicBezTo>
                      <a:pt x="285" y="340"/>
                      <a:pt x="274" y="348"/>
                      <a:pt x="264" y="357"/>
                    </a:cubicBezTo>
                    <a:cubicBezTo>
                      <a:pt x="255" y="364"/>
                      <a:pt x="245" y="372"/>
                      <a:pt x="237" y="380"/>
                    </a:cubicBezTo>
                    <a:cubicBezTo>
                      <a:pt x="227" y="388"/>
                      <a:pt x="217" y="397"/>
                      <a:pt x="207" y="407"/>
                    </a:cubicBezTo>
                    <a:cubicBezTo>
                      <a:pt x="199" y="415"/>
                      <a:pt x="191" y="423"/>
                      <a:pt x="183" y="432"/>
                    </a:cubicBezTo>
                    <a:cubicBezTo>
                      <a:pt x="174" y="442"/>
                      <a:pt x="165" y="452"/>
                      <a:pt x="156" y="462"/>
                    </a:cubicBezTo>
                    <a:cubicBezTo>
                      <a:pt x="149" y="471"/>
                      <a:pt x="142" y="481"/>
                      <a:pt x="134" y="490"/>
                    </a:cubicBezTo>
                    <a:cubicBezTo>
                      <a:pt x="126" y="501"/>
                      <a:pt x="119" y="512"/>
                      <a:pt x="111" y="523"/>
                    </a:cubicBezTo>
                    <a:cubicBezTo>
                      <a:pt x="105" y="534"/>
                      <a:pt x="98" y="544"/>
                      <a:pt x="92" y="554"/>
                    </a:cubicBezTo>
                    <a:cubicBezTo>
                      <a:pt x="85" y="566"/>
                      <a:pt x="78" y="578"/>
                      <a:pt x="72" y="591"/>
                    </a:cubicBezTo>
                    <a:cubicBezTo>
                      <a:pt x="66" y="602"/>
                      <a:pt x="61" y="613"/>
                      <a:pt x="56" y="624"/>
                    </a:cubicBezTo>
                    <a:cubicBezTo>
                      <a:pt x="50" y="637"/>
                      <a:pt x="44" y="651"/>
                      <a:pt x="39" y="664"/>
                    </a:cubicBezTo>
                    <a:cubicBezTo>
                      <a:pt x="34" y="676"/>
                      <a:pt x="30" y="689"/>
                      <a:pt x="26" y="701"/>
                    </a:cubicBezTo>
                    <a:cubicBezTo>
                      <a:pt x="21" y="715"/>
                      <a:pt x="17" y="730"/>
                      <a:pt x="13" y="745"/>
                    </a:cubicBezTo>
                    <a:cubicBezTo>
                      <a:pt x="10" y="758"/>
                      <a:pt x="7" y="772"/>
                      <a:pt x="4" y="786"/>
                    </a:cubicBezTo>
                    <a:cubicBezTo>
                      <a:pt x="3" y="795"/>
                      <a:pt x="1" y="805"/>
                      <a:pt x="0" y="815"/>
                    </a:cubicBezTo>
                    <a:cubicBezTo>
                      <a:pt x="1" y="756"/>
                      <a:pt x="3" y="698"/>
                      <a:pt x="5" y="639"/>
                    </a:cubicBezTo>
                    <a:cubicBezTo>
                      <a:pt x="6" y="637"/>
                      <a:pt x="7" y="635"/>
                      <a:pt x="8" y="633"/>
                    </a:cubicBezTo>
                    <a:cubicBezTo>
                      <a:pt x="13" y="620"/>
                      <a:pt x="19" y="607"/>
                      <a:pt x="25" y="594"/>
                    </a:cubicBezTo>
                    <a:cubicBezTo>
                      <a:pt x="30" y="583"/>
                      <a:pt x="36" y="571"/>
                      <a:pt x="42" y="561"/>
                    </a:cubicBezTo>
                    <a:cubicBezTo>
                      <a:pt x="48" y="548"/>
                      <a:pt x="55" y="536"/>
                      <a:pt x="62" y="525"/>
                    </a:cubicBezTo>
                    <a:cubicBezTo>
                      <a:pt x="69" y="514"/>
                      <a:pt x="75" y="504"/>
                      <a:pt x="82" y="494"/>
                    </a:cubicBezTo>
                    <a:cubicBezTo>
                      <a:pt x="90" y="483"/>
                      <a:pt x="98" y="472"/>
                      <a:pt x="106" y="461"/>
                    </a:cubicBezTo>
                    <a:cubicBezTo>
                      <a:pt x="113" y="452"/>
                      <a:pt x="120" y="443"/>
                      <a:pt x="128" y="434"/>
                    </a:cubicBezTo>
                    <a:cubicBezTo>
                      <a:pt x="136" y="423"/>
                      <a:pt x="145" y="413"/>
                      <a:pt x="154" y="404"/>
                    </a:cubicBezTo>
                    <a:cubicBezTo>
                      <a:pt x="162" y="395"/>
                      <a:pt x="170" y="386"/>
                      <a:pt x="179" y="378"/>
                    </a:cubicBezTo>
                    <a:cubicBezTo>
                      <a:pt x="188" y="369"/>
                      <a:pt x="198" y="360"/>
                      <a:pt x="208" y="351"/>
                    </a:cubicBezTo>
                    <a:cubicBezTo>
                      <a:pt x="217" y="343"/>
                      <a:pt x="226" y="335"/>
                      <a:pt x="235" y="328"/>
                    </a:cubicBezTo>
                    <a:cubicBezTo>
                      <a:pt x="245" y="319"/>
                      <a:pt x="256" y="311"/>
                      <a:pt x="267" y="303"/>
                    </a:cubicBezTo>
                    <a:cubicBezTo>
                      <a:pt x="277" y="296"/>
                      <a:pt x="287" y="290"/>
                      <a:pt x="297" y="283"/>
                    </a:cubicBezTo>
                    <a:cubicBezTo>
                      <a:pt x="308" y="276"/>
                      <a:pt x="320" y="268"/>
                      <a:pt x="331" y="261"/>
                    </a:cubicBezTo>
                    <a:cubicBezTo>
                      <a:pt x="342" y="255"/>
                      <a:pt x="353" y="249"/>
                      <a:pt x="364" y="244"/>
                    </a:cubicBezTo>
                    <a:cubicBezTo>
                      <a:pt x="376" y="237"/>
                      <a:pt x="389" y="231"/>
                      <a:pt x="402" y="225"/>
                    </a:cubicBezTo>
                    <a:cubicBezTo>
                      <a:pt x="413" y="220"/>
                      <a:pt x="425" y="215"/>
                      <a:pt x="437" y="210"/>
                    </a:cubicBezTo>
                    <a:cubicBezTo>
                      <a:pt x="451" y="205"/>
                      <a:pt x="464" y="200"/>
                      <a:pt x="478" y="196"/>
                    </a:cubicBezTo>
                    <a:cubicBezTo>
                      <a:pt x="491" y="191"/>
                      <a:pt x="504" y="188"/>
                      <a:pt x="517" y="184"/>
                    </a:cubicBezTo>
                    <a:cubicBezTo>
                      <a:pt x="532" y="180"/>
                      <a:pt x="547" y="176"/>
                      <a:pt x="563" y="173"/>
                    </a:cubicBezTo>
                    <a:cubicBezTo>
                      <a:pt x="577" y="170"/>
                      <a:pt x="591" y="168"/>
                      <a:pt x="605" y="166"/>
                    </a:cubicBezTo>
                    <a:cubicBezTo>
                      <a:pt x="622" y="164"/>
                      <a:pt x="639" y="162"/>
                      <a:pt x="656" y="160"/>
                    </a:cubicBezTo>
                    <a:cubicBezTo>
                      <a:pt x="672" y="159"/>
                      <a:pt x="688" y="158"/>
                      <a:pt x="704" y="158"/>
                    </a:cubicBezTo>
                    <a:cubicBezTo>
                      <a:pt x="708" y="158"/>
                      <a:pt x="711" y="158"/>
                      <a:pt x="714" y="158"/>
                    </a:cubicBezTo>
                    <a:cubicBezTo>
                      <a:pt x="730" y="158"/>
                      <a:pt x="746" y="159"/>
                      <a:pt x="762" y="160"/>
                    </a:cubicBezTo>
                    <a:cubicBezTo>
                      <a:pt x="781" y="161"/>
                      <a:pt x="799" y="163"/>
                      <a:pt x="817" y="165"/>
                    </a:cubicBezTo>
                    <a:cubicBezTo>
                      <a:pt x="841" y="168"/>
                      <a:pt x="864" y="173"/>
                      <a:pt x="886" y="178"/>
                    </a:cubicBezTo>
                    <a:moveTo>
                      <a:pt x="920" y="105"/>
                    </a:moveTo>
                    <a:cubicBezTo>
                      <a:pt x="944" y="111"/>
                      <a:pt x="968" y="118"/>
                      <a:pt x="991" y="126"/>
                    </a:cubicBezTo>
                    <a:cubicBezTo>
                      <a:pt x="999" y="129"/>
                      <a:pt x="1006" y="132"/>
                      <a:pt x="1013" y="135"/>
                    </a:cubicBezTo>
                    <a:cubicBezTo>
                      <a:pt x="1015" y="150"/>
                      <a:pt x="1017" y="165"/>
                      <a:pt x="1018" y="180"/>
                    </a:cubicBezTo>
                    <a:cubicBezTo>
                      <a:pt x="1006" y="175"/>
                      <a:pt x="993" y="170"/>
                      <a:pt x="980" y="165"/>
                    </a:cubicBezTo>
                    <a:cubicBezTo>
                      <a:pt x="954" y="156"/>
                      <a:pt x="927" y="148"/>
                      <a:pt x="900" y="142"/>
                    </a:cubicBezTo>
                    <a:cubicBezTo>
                      <a:pt x="880" y="137"/>
                      <a:pt x="859" y="132"/>
                      <a:pt x="838" y="129"/>
                    </a:cubicBezTo>
                    <a:cubicBezTo>
                      <a:pt x="817" y="126"/>
                      <a:pt x="796" y="124"/>
                      <a:pt x="774" y="122"/>
                    </a:cubicBezTo>
                    <a:cubicBezTo>
                      <a:pt x="757" y="121"/>
                      <a:pt x="740" y="120"/>
                      <a:pt x="722" y="120"/>
                    </a:cubicBezTo>
                    <a:cubicBezTo>
                      <a:pt x="719" y="120"/>
                      <a:pt x="717" y="120"/>
                      <a:pt x="714" y="120"/>
                    </a:cubicBezTo>
                    <a:cubicBezTo>
                      <a:pt x="698" y="120"/>
                      <a:pt x="683" y="120"/>
                      <a:pt x="667" y="121"/>
                    </a:cubicBezTo>
                    <a:cubicBezTo>
                      <a:pt x="651" y="122"/>
                      <a:pt x="636" y="123"/>
                      <a:pt x="621" y="125"/>
                    </a:cubicBezTo>
                    <a:cubicBezTo>
                      <a:pt x="604" y="127"/>
                      <a:pt x="588" y="130"/>
                      <a:pt x="572" y="133"/>
                    </a:cubicBezTo>
                    <a:cubicBezTo>
                      <a:pt x="558" y="135"/>
                      <a:pt x="544" y="138"/>
                      <a:pt x="530" y="141"/>
                    </a:cubicBezTo>
                    <a:cubicBezTo>
                      <a:pt x="515" y="145"/>
                      <a:pt x="501" y="149"/>
                      <a:pt x="486" y="153"/>
                    </a:cubicBezTo>
                    <a:cubicBezTo>
                      <a:pt x="473" y="157"/>
                      <a:pt x="461" y="161"/>
                      <a:pt x="448" y="165"/>
                    </a:cubicBezTo>
                    <a:cubicBezTo>
                      <a:pt x="434" y="170"/>
                      <a:pt x="421" y="175"/>
                      <a:pt x="407" y="181"/>
                    </a:cubicBezTo>
                    <a:cubicBezTo>
                      <a:pt x="396" y="186"/>
                      <a:pt x="384" y="191"/>
                      <a:pt x="373" y="196"/>
                    </a:cubicBezTo>
                    <a:cubicBezTo>
                      <a:pt x="360" y="202"/>
                      <a:pt x="347" y="209"/>
                      <a:pt x="335" y="215"/>
                    </a:cubicBezTo>
                    <a:cubicBezTo>
                      <a:pt x="324" y="221"/>
                      <a:pt x="314" y="227"/>
                      <a:pt x="303" y="233"/>
                    </a:cubicBezTo>
                    <a:cubicBezTo>
                      <a:pt x="292" y="240"/>
                      <a:pt x="280" y="248"/>
                      <a:pt x="269" y="255"/>
                    </a:cubicBezTo>
                    <a:cubicBezTo>
                      <a:pt x="259" y="262"/>
                      <a:pt x="249" y="269"/>
                      <a:pt x="239" y="276"/>
                    </a:cubicBezTo>
                    <a:cubicBezTo>
                      <a:pt x="229" y="284"/>
                      <a:pt x="218" y="292"/>
                      <a:pt x="208" y="301"/>
                    </a:cubicBezTo>
                    <a:cubicBezTo>
                      <a:pt x="199" y="308"/>
                      <a:pt x="190" y="316"/>
                      <a:pt x="181" y="324"/>
                    </a:cubicBezTo>
                    <a:cubicBezTo>
                      <a:pt x="171" y="333"/>
                      <a:pt x="161" y="342"/>
                      <a:pt x="152" y="351"/>
                    </a:cubicBezTo>
                    <a:cubicBezTo>
                      <a:pt x="143" y="359"/>
                      <a:pt x="135" y="368"/>
                      <a:pt x="127" y="376"/>
                    </a:cubicBezTo>
                    <a:cubicBezTo>
                      <a:pt x="118" y="386"/>
                      <a:pt x="109" y="396"/>
                      <a:pt x="101" y="406"/>
                    </a:cubicBezTo>
                    <a:cubicBezTo>
                      <a:pt x="93" y="415"/>
                      <a:pt x="86" y="425"/>
                      <a:pt x="78" y="434"/>
                    </a:cubicBezTo>
                    <a:cubicBezTo>
                      <a:pt x="70" y="445"/>
                      <a:pt x="62" y="456"/>
                      <a:pt x="55" y="467"/>
                    </a:cubicBezTo>
                    <a:cubicBezTo>
                      <a:pt x="48" y="477"/>
                      <a:pt x="41" y="487"/>
                      <a:pt x="35" y="497"/>
                    </a:cubicBezTo>
                    <a:cubicBezTo>
                      <a:pt x="27" y="509"/>
                      <a:pt x="20" y="520"/>
                      <a:pt x="14" y="532"/>
                    </a:cubicBezTo>
                    <a:cubicBezTo>
                      <a:pt x="13" y="534"/>
                      <a:pt x="12" y="536"/>
                      <a:pt x="10" y="539"/>
                    </a:cubicBezTo>
                    <a:cubicBezTo>
                      <a:pt x="12" y="510"/>
                      <a:pt x="14" y="481"/>
                      <a:pt x="16" y="452"/>
                    </a:cubicBezTo>
                    <a:cubicBezTo>
                      <a:pt x="19" y="447"/>
                      <a:pt x="22" y="442"/>
                      <a:pt x="26" y="438"/>
                    </a:cubicBezTo>
                    <a:cubicBezTo>
                      <a:pt x="33" y="427"/>
                      <a:pt x="41" y="416"/>
                      <a:pt x="49" y="406"/>
                    </a:cubicBezTo>
                    <a:cubicBezTo>
                      <a:pt x="49" y="406"/>
                      <a:pt x="49" y="406"/>
                      <a:pt x="50" y="405"/>
                    </a:cubicBezTo>
                    <a:cubicBezTo>
                      <a:pt x="57" y="396"/>
                      <a:pt x="64" y="387"/>
                      <a:pt x="71" y="378"/>
                    </a:cubicBezTo>
                    <a:cubicBezTo>
                      <a:pt x="72" y="378"/>
                      <a:pt x="72" y="378"/>
                      <a:pt x="72" y="378"/>
                    </a:cubicBezTo>
                    <a:cubicBezTo>
                      <a:pt x="81" y="368"/>
                      <a:pt x="89" y="358"/>
                      <a:pt x="98" y="348"/>
                    </a:cubicBezTo>
                    <a:cubicBezTo>
                      <a:pt x="107" y="339"/>
                      <a:pt x="115" y="331"/>
                      <a:pt x="123" y="322"/>
                    </a:cubicBezTo>
                    <a:cubicBezTo>
                      <a:pt x="133" y="313"/>
                      <a:pt x="142" y="304"/>
                      <a:pt x="152" y="295"/>
                    </a:cubicBezTo>
                    <a:cubicBezTo>
                      <a:pt x="161" y="287"/>
                      <a:pt x="170" y="279"/>
                      <a:pt x="179" y="272"/>
                    </a:cubicBezTo>
                    <a:cubicBezTo>
                      <a:pt x="189" y="263"/>
                      <a:pt x="200" y="255"/>
                      <a:pt x="211" y="247"/>
                    </a:cubicBezTo>
                    <a:cubicBezTo>
                      <a:pt x="220" y="240"/>
                      <a:pt x="230" y="233"/>
                      <a:pt x="240" y="226"/>
                    </a:cubicBezTo>
                    <a:cubicBezTo>
                      <a:pt x="251" y="219"/>
                      <a:pt x="262" y="211"/>
                      <a:pt x="274" y="204"/>
                    </a:cubicBezTo>
                    <a:cubicBezTo>
                      <a:pt x="284" y="198"/>
                      <a:pt x="295" y="191"/>
                      <a:pt x="306" y="185"/>
                    </a:cubicBezTo>
                    <a:cubicBezTo>
                      <a:pt x="318" y="179"/>
                      <a:pt x="330" y="172"/>
                      <a:pt x="342" y="166"/>
                    </a:cubicBezTo>
                    <a:cubicBezTo>
                      <a:pt x="354" y="160"/>
                      <a:pt x="365" y="155"/>
                      <a:pt x="377" y="150"/>
                    </a:cubicBezTo>
                    <a:cubicBezTo>
                      <a:pt x="390" y="144"/>
                      <a:pt x="403" y="139"/>
                      <a:pt x="417" y="134"/>
                    </a:cubicBezTo>
                    <a:cubicBezTo>
                      <a:pt x="429" y="129"/>
                      <a:pt x="441" y="125"/>
                      <a:pt x="454" y="121"/>
                    </a:cubicBezTo>
                    <a:cubicBezTo>
                      <a:pt x="468" y="116"/>
                      <a:pt x="482" y="112"/>
                      <a:pt x="497" y="108"/>
                    </a:cubicBezTo>
                    <a:cubicBezTo>
                      <a:pt x="510" y="104"/>
                      <a:pt x="524" y="101"/>
                      <a:pt x="537" y="98"/>
                    </a:cubicBezTo>
                    <a:cubicBezTo>
                      <a:pt x="553" y="95"/>
                      <a:pt x="569" y="92"/>
                      <a:pt x="585" y="89"/>
                    </a:cubicBezTo>
                    <a:cubicBezTo>
                      <a:pt x="600" y="87"/>
                      <a:pt x="614" y="85"/>
                      <a:pt x="629" y="84"/>
                    </a:cubicBezTo>
                    <a:cubicBezTo>
                      <a:pt x="647" y="82"/>
                      <a:pt x="664" y="81"/>
                      <a:pt x="682" y="80"/>
                    </a:cubicBezTo>
                    <a:cubicBezTo>
                      <a:pt x="693" y="80"/>
                      <a:pt x="704" y="79"/>
                      <a:pt x="714" y="79"/>
                    </a:cubicBezTo>
                    <a:cubicBezTo>
                      <a:pt x="720" y="79"/>
                      <a:pt x="726" y="80"/>
                      <a:pt x="732" y="80"/>
                    </a:cubicBezTo>
                    <a:cubicBezTo>
                      <a:pt x="752" y="80"/>
                      <a:pt x="772" y="81"/>
                      <a:pt x="791" y="83"/>
                    </a:cubicBezTo>
                    <a:cubicBezTo>
                      <a:pt x="811" y="85"/>
                      <a:pt x="830" y="87"/>
                      <a:pt x="849" y="90"/>
                    </a:cubicBezTo>
                    <a:cubicBezTo>
                      <a:pt x="873" y="94"/>
                      <a:pt x="896" y="99"/>
                      <a:pt x="920" y="105"/>
                    </a:cubicBezTo>
                    <a:moveTo>
                      <a:pt x="881" y="16"/>
                    </a:moveTo>
                    <a:cubicBezTo>
                      <a:pt x="905" y="20"/>
                      <a:pt x="930" y="26"/>
                      <a:pt x="954" y="32"/>
                    </a:cubicBezTo>
                    <a:cubicBezTo>
                      <a:pt x="970" y="37"/>
                      <a:pt x="986" y="42"/>
                      <a:pt x="1002" y="47"/>
                    </a:cubicBezTo>
                    <a:cubicBezTo>
                      <a:pt x="1004" y="62"/>
                      <a:pt x="1006" y="77"/>
                      <a:pt x="1008" y="91"/>
                    </a:cubicBezTo>
                    <a:cubicBezTo>
                      <a:pt x="984" y="83"/>
                      <a:pt x="959" y="75"/>
                      <a:pt x="934" y="68"/>
                    </a:cubicBezTo>
                    <a:cubicBezTo>
                      <a:pt x="913" y="63"/>
                      <a:pt x="891" y="59"/>
                      <a:pt x="870" y="55"/>
                    </a:cubicBezTo>
                    <a:cubicBezTo>
                      <a:pt x="848" y="51"/>
                      <a:pt x="826" y="48"/>
                      <a:pt x="804" y="45"/>
                    </a:cubicBezTo>
                    <a:cubicBezTo>
                      <a:pt x="786" y="44"/>
                      <a:pt x="768" y="42"/>
                      <a:pt x="750" y="42"/>
                    </a:cubicBezTo>
                    <a:cubicBezTo>
                      <a:pt x="738" y="41"/>
                      <a:pt x="726" y="41"/>
                      <a:pt x="714" y="41"/>
                    </a:cubicBezTo>
                    <a:cubicBezTo>
                      <a:pt x="707" y="41"/>
                      <a:pt x="701" y="41"/>
                      <a:pt x="694" y="41"/>
                    </a:cubicBezTo>
                    <a:cubicBezTo>
                      <a:pt x="678" y="42"/>
                      <a:pt x="662" y="43"/>
                      <a:pt x="646" y="44"/>
                    </a:cubicBezTo>
                    <a:cubicBezTo>
                      <a:pt x="629" y="45"/>
                      <a:pt x="612" y="47"/>
                      <a:pt x="595" y="49"/>
                    </a:cubicBezTo>
                    <a:cubicBezTo>
                      <a:pt x="580" y="51"/>
                      <a:pt x="566" y="53"/>
                      <a:pt x="552" y="56"/>
                    </a:cubicBezTo>
                    <a:cubicBezTo>
                      <a:pt x="536" y="59"/>
                      <a:pt x="521" y="62"/>
                      <a:pt x="505" y="66"/>
                    </a:cubicBezTo>
                    <a:cubicBezTo>
                      <a:pt x="492" y="69"/>
                      <a:pt x="479" y="73"/>
                      <a:pt x="466" y="77"/>
                    </a:cubicBezTo>
                    <a:cubicBezTo>
                      <a:pt x="452" y="81"/>
                      <a:pt x="437" y="86"/>
                      <a:pt x="423" y="90"/>
                    </a:cubicBezTo>
                    <a:cubicBezTo>
                      <a:pt x="411" y="95"/>
                      <a:pt x="399" y="99"/>
                      <a:pt x="387" y="104"/>
                    </a:cubicBezTo>
                    <a:cubicBezTo>
                      <a:pt x="374" y="110"/>
                      <a:pt x="361" y="115"/>
                      <a:pt x="348" y="121"/>
                    </a:cubicBezTo>
                    <a:cubicBezTo>
                      <a:pt x="336" y="126"/>
                      <a:pt x="325" y="132"/>
                      <a:pt x="314" y="138"/>
                    </a:cubicBezTo>
                    <a:cubicBezTo>
                      <a:pt x="302" y="144"/>
                      <a:pt x="289" y="151"/>
                      <a:pt x="277" y="157"/>
                    </a:cubicBezTo>
                    <a:cubicBezTo>
                      <a:pt x="267" y="163"/>
                      <a:pt x="256" y="170"/>
                      <a:pt x="246" y="176"/>
                    </a:cubicBezTo>
                    <a:cubicBezTo>
                      <a:pt x="235" y="183"/>
                      <a:pt x="223" y="191"/>
                      <a:pt x="212" y="199"/>
                    </a:cubicBezTo>
                    <a:cubicBezTo>
                      <a:pt x="202" y="206"/>
                      <a:pt x="193" y="212"/>
                      <a:pt x="183" y="220"/>
                    </a:cubicBezTo>
                    <a:cubicBezTo>
                      <a:pt x="173" y="228"/>
                      <a:pt x="162" y="236"/>
                      <a:pt x="152" y="245"/>
                    </a:cubicBezTo>
                    <a:cubicBezTo>
                      <a:pt x="143" y="252"/>
                      <a:pt x="134" y="260"/>
                      <a:pt x="125" y="268"/>
                    </a:cubicBezTo>
                    <a:cubicBezTo>
                      <a:pt x="115" y="277"/>
                      <a:pt x="105" y="286"/>
                      <a:pt x="96" y="295"/>
                    </a:cubicBezTo>
                    <a:cubicBezTo>
                      <a:pt x="88" y="304"/>
                      <a:pt x="79" y="312"/>
                      <a:pt x="71" y="321"/>
                    </a:cubicBezTo>
                    <a:cubicBezTo>
                      <a:pt x="62" y="330"/>
                      <a:pt x="53" y="340"/>
                      <a:pt x="45" y="351"/>
                    </a:cubicBezTo>
                    <a:cubicBezTo>
                      <a:pt x="37" y="360"/>
                      <a:pt x="30" y="369"/>
                      <a:pt x="22" y="378"/>
                    </a:cubicBezTo>
                    <a:cubicBezTo>
                      <a:pt x="22" y="378"/>
                      <a:pt x="22" y="378"/>
                      <a:pt x="22" y="378"/>
                    </a:cubicBezTo>
                    <a:cubicBezTo>
                      <a:pt x="24" y="355"/>
                      <a:pt x="26" y="332"/>
                      <a:pt x="28" y="309"/>
                    </a:cubicBezTo>
                    <a:cubicBezTo>
                      <a:pt x="33" y="303"/>
                      <a:pt x="38" y="298"/>
                      <a:pt x="43" y="292"/>
                    </a:cubicBezTo>
                    <a:cubicBezTo>
                      <a:pt x="51" y="284"/>
                      <a:pt x="59" y="275"/>
                      <a:pt x="67" y="267"/>
                    </a:cubicBezTo>
                    <a:cubicBezTo>
                      <a:pt x="77" y="257"/>
                      <a:pt x="86" y="248"/>
                      <a:pt x="96" y="239"/>
                    </a:cubicBezTo>
                    <a:cubicBezTo>
                      <a:pt x="105" y="231"/>
                      <a:pt x="114" y="224"/>
                      <a:pt x="123" y="216"/>
                    </a:cubicBezTo>
                    <a:cubicBezTo>
                      <a:pt x="133" y="207"/>
                      <a:pt x="144" y="199"/>
                      <a:pt x="154" y="191"/>
                    </a:cubicBezTo>
                    <a:cubicBezTo>
                      <a:pt x="164" y="184"/>
                      <a:pt x="174" y="177"/>
                      <a:pt x="183" y="170"/>
                    </a:cubicBezTo>
                    <a:cubicBezTo>
                      <a:pt x="194" y="162"/>
                      <a:pt x="206" y="154"/>
                      <a:pt x="217" y="147"/>
                    </a:cubicBezTo>
                    <a:cubicBezTo>
                      <a:pt x="227" y="140"/>
                      <a:pt x="237" y="134"/>
                      <a:pt x="248" y="128"/>
                    </a:cubicBezTo>
                    <a:cubicBezTo>
                      <a:pt x="260" y="121"/>
                      <a:pt x="272" y="114"/>
                      <a:pt x="284" y="108"/>
                    </a:cubicBezTo>
                    <a:cubicBezTo>
                      <a:pt x="295" y="102"/>
                      <a:pt x="306" y="96"/>
                      <a:pt x="317" y="91"/>
                    </a:cubicBezTo>
                    <a:cubicBezTo>
                      <a:pt x="330" y="84"/>
                      <a:pt x="343" y="79"/>
                      <a:pt x="356" y="73"/>
                    </a:cubicBezTo>
                    <a:cubicBezTo>
                      <a:pt x="368" y="68"/>
                      <a:pt x="380" y="63"/>
                      <a:pt x="392" y="59"/>
                    </a:cubicBezTo>
                    <a:cubicBezTo>
                      <a:pt x="406" y="54"/>
                      <a:pt x="419" y="49"/>
                      <a:pt x="434" y="44"/>
                    </a:cubicBezTo>
                    <a:cubicBezTo>
                      <a:pt x="446" y="40"/>
                      <a:pt x="459" y="36"/>
                      <a:pt x="472" y="33"/>
                    </a:cubicBezTo>
                    <a:cubicBezTo>
                      <a:pt x="487" y="29"/>
                      <a:pt x="502" y="25"/>
                      <a:pt x="518" y="22"/>
                    </a:cubicBezTo>
                    <a:cubicBezTo>
                      <a:pt x="531" y="19"/>
                      <a:pt x="545" y="16"/>
                      <a:pt x="559" y="14"/>
                    </a:cubicBezTo>
                    <a:cubicBezTo>
                      <a:pt x="576" y="11"/>
                      <a:pt x="592" y="9"/>
                      <a:pt x="609" y="7"/>
                    </a:cubicBezTo>
                    <a:cubicBezTo>
                      <a:pt x="624" y="5"/>
                      <a:pt x="639" y="4"/>
                      <a:pt x="655" y="3"/>
                    </a:cubicBezTo>
                    <a:cubicBezTo>
                      <a:pt x="673" y="1"/>
                      <a:pt x="691" y="1"/>
                      <a:pt x="709" y="1"/>
                    </a:cubicBezTo>
                    <a:cubicBezTo>
                      <a:pt x="711" y="1"/>
                      <a:pt x="713" y="0"/>
                      <a:pt x="714" y="0"/>
                    </a:cubicBezTo>
                    <a:cubicBezTo>
                      <a:pt x="730" y="0"/>
                      <a:pt x="745" y="1"/>
                      <a:pt x="760" y="2"/>
                    </a:cubicBezTo>
                    <a:cubicBezTo>
                      <a:pt x="781" y="3"/>
                      <a:pt x="802" y="5"/>
                      <a:pt x="822" y="7"/>
                    </a:cubicBezTo>
                    <a:cubicBezTo>
                      <a:pt x="842" y="9"/>
                      <a:pt x="861" y="12"/>
                      <a:pt x="881" y="16"/>
                    </a:cubicBezTo>
                  </a:path>
                </a:pathLst>
              </a:custGeom>
              <a:solidFill>
                <a:srgbClr val="7DD2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sp>
          <p:nvSpPr>
            <p:cNvPr id="6" name="Textfeld 5"/>
            <p:cNvSpPr txBox="1"/>
            <p:nvPr/>
          </p:nvSpPr>
          <p:spPr>
            <a:xfrm>
              <a:off x="3283358" y="3916209"/>
              <a:ext cx="2196244" cy="326018"/>
            </a:xfrm>
            <a:prstGeom prst="rect">
              <a:avLst/>
            </a:prstGeom>
            <a:noFill/>
          </p:spPr>
          <p:txBody>
            <a:bodyPr wrap="square" lIns="0" tIns="0" rIns="0" bIns="0" rtlCol="0">
              <a:noAutofit/>
            </a:bodyPr>
            <a:lstStyle/>
            <a:p>
              <a:pPr>
                <a:lnSpc>
                  <a:spcPct val="110000"/>
                </a:lnSpc>
                <a:spcBef>
                  <a:spcPts val="0"/>
                </a:spcBef>
              </a:pPr>
              <a:r>
                <a:rPr lang="de-DE" sz="1600" b="1" kern="0" dirty="0">
                  <a:solidFill>
                    <a:schemeClr val="bg1"/>
                  </a:solidFill>
                </a:rPr>
                <a:t>charter-of-trust.de</a:t>
              </a:r>
            </a:p>
          </p:txBody>
        </p:sp>
      </p:grpSp>
      <p:pic>
        <p:nvPicPr>
          <p:cNvPr id="20" name="Bild 1"/>
          <p:cNvPicPr>
            <a:picLocks noChangeAspect="1"/>
          </p:cNvPicPr>
          <p:nvPr/>
        </p:nvPicPr>
        <p:blipFill rotWithShape="1">
          <a:blip r:embed="rId4" cstate="print">
            <a:extLst>
              <a:ext uri="{28A0092B-C50C-407E-A947-70E740481C1C}">
                <a14:useLocalDpi xmlns:a14="http://schemas.microsoft.com/office/drawing/2010/main"/>
              </a:ext>
            </a:extLst>
          </a:blip>
          <a:srcRect l="50538" t="50517" b="19999"/>
          <a:stretch/>
        </p:blipFill>
        <p:spPr>
          <a:xfrm>
            <a:off x="482619" y="476672"/>
            <a:ext cx="6030371" cy="1666755"/>
          </a:xfrm>
          <a:prstGeom prst="rect">
            <a:avLst/>
          </a:prstGeom>
        </p:spPr>
      </p:pic>
      <p:sp>
        <p:nvSpPr>
          <p:cNvPr id="22" name="Textfeld 21">
            <a:extLst>
              <a:ext uri="{FF2B5EF4-FFF2-40B4-BE49-F238E27FC236}">
                <a16:creationId xmlns:a16="http://schemas.microsoft.com/office/drawing/2014/main" id="{C474BFDB-4CE3-47C6-AEAA-9E5034020B67}"/>
              </a:ext>
            </a:extLst>
          </p:cNvPr>
          <p:cNvSpPr txBox="1"/>
          <p:nvPr/>
        </p:nvSpPr>
        <p:spPr>
          <a:xfrm>
            <a:off x="7217999" y="1449389"/>
            <a:ext cx="4497751" cy="4751386"/>
          </a:xfrm>
          <a:prstGeom prst="rect">
            <a:avLst/>
          </a:prstGeom>
          <a:noFill/>
        </p:spPr>
        <p:txBody>
          <a:bodyPr wrap="square" lIns="0" tIns="0" rIns="0" bIns="0" rtlCol="0" anchor="ctr" anchorCtr="0">
            <a:noAutofit/>
          </a:bodyPr>
          <a:lstStyle/>
          <a:p>
            <a:pPr lvl="0">
              <a:spcBef>
                <a:spcPts val="0"/>
              </a:spcBef>
              <a:spcAft>
                <a:spcPts val="600"/>
              </a:spcAft>
            </a:pPr>
            <a:r>
              <a:rPr lang="en-US" sz="1400" b="1" dirty="0">
                <a:solidFill>
                  <a:srgbClr val="879BAA"/>
                </a:solidFill>
              </a:rPr>
              <a:t>Charter of Trust</a:t>
            </a:r>
          </a:p>
          <a:p>
            <a:pPr lvl="0">
              <a:spcBef>
                <a:spcPts val="0"/>
              </a:spcBef>
              <a:spcAft>
                <a:spcPts val="600"/>
              </a:spcAft>
            </a:pPr>
            <a:r>
              <a:rPr lang="en-US" sz="2800" dirty="0">
                <a:solidFill>
                  <a:srgbClr val="4BB9B9"/>
                </a:solidFill>
              </a:rPr>
              <a:t>La </a:t>
            </a:r>
            <a:r>
              <a:rPr lang="en-US" sz="2800" dirty="0" err="1">
                <a:solidFill>
                  <a:srgbClr val="4BB9B9"/>
                </a:solidFill>
              </a:rPr>
              <a:t>iniciativa</a:t>
            </a:r>
            <a:r>
              <a:rPr lang="en-US" sz="2800" dirty="0">
                <a:solidFill>
                  <a:srgbClr val="4BB9B9"/>
                </a:solidFill>
              </a:rPr>
              <a:t> </a:t>
            </a:r>
            <a:r>
              <a:rPr lang="en-US" sz="2800" dirty="0" err="1">
                <a:solidFill>
                  <a:srgbClr val="4BB9B9"/>
                </a:solidFill>
              </a:rPr>
              <a:t>colaborativa</a:t>
            </a:r>
            <a:r>
              <a:rPr lang="en-US" sz="2800" dirty="0">
                <a:solidFill>
                  <a:srgbClr val="4BB9B9"/>
                </a:solidFill>
              </a:rPr>
              <a:t> para la </a:t>
            </a:r>
            <a:r>
              <a:rPr lang="en-US" sz="2800" dirty="0" err="1">
                <a:solidFill>
                  <a:srgbClr val="4BB9B9"/>
                </a:solidFill>
              </a:rPr>
              <a:t>ciberseguridad</a:t>
            </a:r>
            <a:endParaRPr lang="en-US" sz="2800" dirty="0">
              <a:solidFill>
                <a:srgbClr val="4BB9B9"/>
              </a:solidFill>
            </a:endParaRPr>
          </a:p>
          <a:p>
            <a:pPr marL="216000" lvl="0" indent="-216000">
              <a:spcBef>
                <a:spcPts val="0"/>
              </a:spcBef>
              <a:spcAft>
                <a:spcPts val="600"/>
              </a:spcAft>
              <a:buFont typeface="+mj-lt"/>
              <a:buAutoNum type="arabicPeriod"/>
            </a:pPr>
            <a:endParaRPr lang="es-ES" dirty="0">
              <a:solidFill>
                <a:srgbClr val="3C464B"/>
              </a:solidFill>
            </a:endParaRPr>
          </a:p>
          <a:p>
            <a:pPr marL="216000" lvl="0" indent="-216000">
              <a:spcBef>
                <a:spcPts val="0"/>
              </a:spcBef>
              <a:spcAft>
                <a:spcPts val="600"/>
              </a:spcAft>
              <a:buFont typeface="+mj-lt"/>
              <a:buAutoNum type="arabicPeriod"/>
            </a:pPr>
            <a:r>
              <a:rPr lang="es-ES" dirty="0">
                <a:solidFill>
                  <a:srgbClr val="3C464B"/>
                </a:solidFill>
              </a:rPr>
              <a:t>Proteger los datos de particulares y empresas.</a:t>
            </a:r>
          </a:p>
          <a:p>
            <a:pPr marL="216000" lvl="0" indent="-216000">
              <a:spcBef>
                <a:spcPts val="0"/>
              </a:spcBef>
              <a:spcAft>
                <a:spcPts val="600"/>
              </a:spcAft>
              <a:buFont typeface="+mj-lt"/>
              <a:buAutoNum type="arabicPeriod"/>
            </a:pPr>
            <a:r>
              <a:rPr lang="es-ES" dirty="0">
                <a:solidFill>
                  <a:srgbClr val="3C464B"/>
                </a:solidFill>
              </a:rPr>
              <a:t>Prevenir daños a personas, empresas e infraestructuras.</a:t>
            </a:r>
          </a:p>
          <a:p>
            <a:pPr marL="216000" lvl="0" indent="-216000">
              <a:spcBef>
                <a:spcPts val="0"/>
              </a:spcBef>
              <a:spcAft>
                <a:spcPts val="600"/>
              </a:spcAft>
              <a:buFont typeface="+mj-lt"/>
              <a:buAutoNum type="arabicPeriod"/>
            </a:pPr>
            <a:r>
              <a:rPr lang="es-ES" dirty="0">
                <a:solidFill>
                  <a:srgbClr val="3C464B"/>
                </a:solidFill>
              </a:rPr>
              <a:t>Establecer una base confiable sobre la cual la confianza en un mundo digital en red pueda echar raíces y crecer.</a:t>
            </a:r>
            <a:endParaRPr lang="en-US" dirty="0">
              <a:solidFill>
                <a:srgbClr val="3C464B"/>
              </a:solidFill>
            </a:endParaRPr>
          </a:p>
        </p:txBody>
      </p:sp>
      <p:pic>
        <p:nvPicPr>
          <p:cNvPr id="12" name="Bild 1">
            <a:extLst>
              <a:ext uri="{FF2B5EF4-FFF2-40B4-BE49-F238E27FC236}">
                <a16:creationId xmlns:a16="http://schemas.microsoft.com/office/drawing/2014/main" id="{D5CD628E-0F1D-4CED-BE74-2DD034273BB6}"/>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t="50517" r="49660" b="32668"/>
          <a:stretch/>
        </p:blipFill>
        <p:spPr>
          <a:xfrm>
            <a:off x="0" y="4511993"/>
            <a:ext cx="6137516" cy="950567"/>
          </a:xfrm>
          <a:prstGeom prst="rect">
            <a:avLst/>
          </a:prstGeom>
        </p:spPr>
      </p:pic>
      <p:grpSp>
        <p:nvGrpSpPr>
          <p:cNvPr id="14" name="Gruppieren 13">
            <a:extLst>
              <a:ext uri="{FF2B5EF4-FFF2-40B4-BE49-F238E27FC236}">
                <a16:creationId xmlns:a16="http://schemas.microsoft.com/office/drawing/2014/main" id="{74A5B075-FFC9-4C7B-981F-658D231CE8A4}"/>
              </a:ext>
            </a:extLst>
          </p:cNvPr>
          <p:cNvGrpSpPr/>
          <p:nvPr/>
        </p:nvGrpSpPr>
        <p:grpSpPr>
          <a:xfrm>
            <a:off x="3722204" y="5628051"/>
            <a:ext cx="612775" cy="213217"/>
            <a:chOff x="5162550" y="5797550"/>
            <a:chExt cx="1085851" cy="377825"/>
          </a:xfrm>
        </p:grpSpPr>
        <p:sp>
          <p:nvSpPr>
            <p:cNvPr id="17" name="Freeform 139">
              <a:extLst>
                <a:ext uri="{FF2B5EF4-FFF2-40B4-BE49-F238E27FC236}">
                  <a16:creationId xmlns:a16="http://schemas.microsoft.com/office/drawing/2014/main" id="{2E411693-F83C-49BF-9A6F-301F52199FB9}"/>
                </a:ext>
              </a:extLst>
            </p:cNvPr>
            <p:cNvSpPr>
              <a:spLocks/>
            </p:cNvSpPr>
            <p:nvPr userDrawn="1"/>
          </p:nvSpPr>
          <p:spPr bwMode="auto">
            <a:xfrm>
              <a:off x="5162550" y="5797550"/>
              <a:ext cx="422275" cy="377825"/>
            </a:xfrm>
            <a:custGeom>
              <a:avLst/>
              <a:gdLst>
                <a:gd name="T0" fmla="*/ 193 w 266"/>
                <a:gd name="T1" fmla="*/ 0 h 238"/>
                <a:gd name="T2" fmla="*/ 193 w 266"/>
                <a:gd name="T3" fmla="*/ 144 h 238"/>
                <a:gd name="T4" fmla="*/ 73 w 266"/>
                <a:gd name="T5" fmla="*/ 0 h 238"/>
                <a:gd name="T6" fmla="*/ 0 w 266"/>
                <a:gd name="T7" fmla="*/ 0 h 238"/>
                <a:gd name="T8" fmla="*/ 0 w 266"/>
                <a:gd name="T9" fmla="*/ 238 h 238"/>
                <a:gd name="T10" fmla="*/ 0 w 266"/>
                <a:gd name="T11" fmla="*/ 238 h 238"/>
                <a:gd name="T12" fmla="*/ 73 w 266"/>
                <a:gd name="T13" fmla="*/ 238 h 238"/>
                <a:gd name="T14" fmla="*/ 73 w 266"/>
                <a:gd name="T15" fmla="*/ 94 h 238"/>
                <a:gd name="T16" fmla="*/ 193 w 266"/>
                <a:gd name="T17" fmla="*/ 238 h 238"/>
                <a:gd name="T18" fmla="*/ 266 w 266"/>
                <a:gd name="T19" fmla="*/ 119 h 238"/>
                <a:gd name="T20" fmla="*/ 193 w 266"/>
                <a:gd name="T21" fmla="*/ 0 h 238"/>
                <a:gd name="T22" fmla="*/ 193 w 266"/>
                <a:gd name="T2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238">
                  <a:moveTo>
                    <a:pt x="193" y="0"/>
                  </a:moveTo>
                  <a:lnTo>
                    <a:pt x="193" y="144"/>
                  </a:lnTo>
                  <a:lnTo>
                    <a:pt x="73" y="0"/>
                  </a:lnTo>
                  <a:lnTo>
                    <a:pt x="0" y="0"/>
                  </a:lnTo>
                  <a:lnTo>
                    <a:pt x="0" y="238"/>
                  </a:lnTo>
                  <a:lnTo>
                    <a:pt x="0" y="238"/>
                  </a:lnTo>
                  <a:lnTo>
                    <a:pt x="73" y="238"/>
                  </a:lnTo>
                  <a:lnTo>
                    <a:pt x="73" y="94"/>
                  </a:lnTo>
                  <a:lnTo>
                    <a:pt x="193" y="238"/>
                  </a:lnTo>
                  <a:lnTo>
                    <a:pt x="266" y="119"/>
                  </a:lnTo>
                  <a:lnTo>
                    <a:pt x="193" y="0"/>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0">
              <a:extLst>
                <a:ext uri="{FF2B5EF4-FFF2-40B4-BE49-F238E27FC236}">
                  <a16:creationId xmlns:a16="http://schemas.microsoft.com/office/drawing/2014/main" id="{EAD090D5-5A2D-4219-8D28-296DAC71716C}"/>
                </a:ext>
              </a:extLst>
            </p:cNvPr>
            <p:cNvSpPr>
              <a:spLocks noEditPoints="1"/>
            </p:cNvSpPr>
            <p:nvPr userDrawn="1"/>
          </p:nvSpPr>
          <p:spPr bwMode="auto">
            <a:xfrm>
              <a:off x="5834063" y="5797550"/>
              <a:ext cx="414338" cy="377825"/>
            </a:xfrm>
            <a:custGeom>
              <a:avLst/>
              <a:gdLst>
                <a:gd name="T0" fmla="*/ 109 w 147"/>
                <a:gd name="T1" fmla="*/ 53 h 132"/>
                <a:gd name="T2" fmla="*/ 96 w 147"/>
                <a:gd name="T3" fmla="*/ 70 h 132"/>
                <a:gd name="T4" fmla="*/ 41 w 147"/>
                <a:gd name="T5" fmla="*/ 70 h 132"/>
                <a:gd name="T6" fmla="*/ 41 w 147"/>
                <a:gd name="T7" fmla="*/ 33 h 132"/>
                <a:gd name="T8" fmla="*/ 92 w 147"/>
                <a:gd name="T9" fmla="*/ 33 h 132"/>
                <a:gd name="T10" fmla="*/ 109 w 147"/>
                <a:gd name="T11" fmla="*/ 47 h 132"/>
                <a:gd name="T12" fmla="*/ 109 w 147"/>
                <a:gd name="T13" fmla="*/ 53 h 132"/>
                <a:gd name="T14" fmla="*/ 99 w 147"/>
                <a:gd name="T15" fmla="*/ 0 h 132"/>
                <a:gd name="T16" fmla="*/ 41 w 147"/>
                <a:gd name="T17" fmla="*/ 0 h 132"/>
                <a:gd name="T18" fmla="*/ 0 w 147"/>
                <a:gd name="T19" fmla="*/ 66 h 132"/>
                <a:gd name="T20" fmla="*/ 41 w 147"/>
                <a:gd name="T21" fmla="*/ 132 h 132"/>
                <a:gd name="T22" fmla="*/ 41 w 147"/>
                <a:gd name="T23" fmla="*/ 132 h 132"/>
                <a:gd name="T24" fmla="*/ 41 w 147"/>
                <a:gd name="T25" fmla="*/ 103 h 132"/>
                <a:gd name="T26" fmla="*/ 109 w 147"/>
                <a:gd name="T27" fmla="*/ 103 h 132"/>
                <a:gd name="T28" fmla="*/ 146 w 147"/>
                <a:gd name="T29" fmla="*/ 61 h 132"/>
                <a:gd name="T30" fmla="*/ 146 w 147"/>
                <a:gd name="T31" fmla="*/ 45 h 132"/>
                <a:gd name="T32" fmla="*/ 99 w 147"/>
                <a:gd name="T3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32">
                  <a:moveTo>
                    <a:pt x="109" y="53"/>
                  </a:moveTo>
                  <a:cubicBezTo>
                    <a:pt x="109" y="61"/>
                    <a:pt x="105" y="70"/>
                    <a:pt x="96" y="70"/>
                  </a:cubicBezTo>
                  <a:cubicBezTo>
                    <a:pt x="41" y="70"/>
                    <a:pt x="41" y="70"/>
                    <a:pt x="41" y="70"/>
                  </a:cubicBezTo>
                  <a:cubicBezTo>
                    <a:pt x="41" y="33"/>
                    <a:pt x="41" y="33"/>
                    <a:pt x="41" y="33"/>
                  </a:cubicBezTo>
                  <a:cubicBezTo>
                    <a:pt x="92" y="33"/>
                    <a:pt x="92" y="33"/>
                    <a:pt x="92" y="33"/>
                  </a:cubicBezTo>
                  <a:cubicBezTo>
                    <a:pt x="104" y="33"/>
                    <a:pt x="109" y="38"/>
                    <a:pt x="109" y="47"/>
                  </a:cubicBezTo>
                  <a:lnTo>
                    <a:pt x="109" y="53"/>
                  </a:lnTo>
                  <a:close/>
                  <a:moveTo>
                    <a:pt x="99" y="0"/>
                  </a:moveTo>
                  <a:cubicBezTo>
                    <a:pt x="41" y="0"/>
                    <a:pt x="41" y="0"/>
                    <a:pt x="41" y="0"/>
                  </a:cubicBezTo>
                  <a:cubicBezTo>
                    <a:pt x="0" y="66"/>
                    <a:pt x="0" y="66"/>
                    <a:pt x="0" y="66"/>
                  </a:cubicBezTo>
                  <a:cubicBezTo>
                    <a:pt x="41" y="132"/>
                    <a:pt x="41" y="132"/>
                    <a:pt x="41" y="132"/>
                  </a:cubicBezTo>
                  <a:cubicBezTo>
                    <a:pt x="41" y="132"/>
                    <a:pt x="41" y="132"/>
                    <a:pt x="41" y="132"/>
                  </a:cubicBezTo>
                  <a:cubicBezTo>
                    <a:pt x="41" y="103"/>
                    <a:pt x="41" y="103"/>
                    <a:pt x="41" y="103"/>
                  </a:cubicBezTo>
                  <a:cubicBezTo>
                    <a:pt x="109" y="103"/>
                    <a:pt x="109" y="103"/>
                    <a:pt x="109" y="103"/>
                  </a:cubicBezTo>
                  <a:cubicBezTo>
                    <a:pt x="138" y="103"/>
                    <a:pt x="146" y="80"/>
                    <a:pt x="146" y="61"/>
                  </a:cubicBezTo>
                  <a:cubicBezTo>
                    <a:pt x="146" y="45"/>
                    <a:pt x="146" y="45"/>
                    <a:pt x="146" y="45"/>
                  </a:cubicBezTo>
                  <a:cubicBezTo>
                    <a:pt x="147" y="19"/>
                    <a:pt x="137" y="0"/>
                    <a:pt x="9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41">
              <a:extLst>
                <a:ext uri="{FF2B5EF4-FFF2-40B4-BE49-F238E27FC236}">
                  <a16:creationId xmlns:a16="http://schemas.microsoft.com/office/drawing/2014/main" id="{B3348BB5-7BA4-461F-B22F-CF3FF7909235}"/>
                </a:ext>
              </a:extLst>
            </p:cNvPr>
            <p:cNvSpPr>
              <a:spLocks/>
            </p:cNvSpPr>
            <p:nvPr userDrawn="1"/>
          </p:nvSpPr>
          <p:spPr bwMode="auto">
            <a:xfrm>
              <a:off x="5497513" y="5797550"/>
              <a:ext cx="423863" cy="377825"/>
            </a:xfrm>
            <a:custGeom>
              <a:avLst/>
              <a:gdLst>
                <a:gd name="T0" fmla="*/ 182 w 267"/>
                <a:gd name="T1" fmla="*/ 0 h 238"/>
                <a:gd name="T2" fmla="*/ 133 w 267"/>
                <a:gd name="T3" fmla="*/ 79 h 238"/>
                <a:gd name="T4" fmla="*/ 85 w 267"/>
                <a:gd name="T5" fmla="*/ 0 h 238"/>
                <a:gd name="T6" fmla="*/ 0 w 267"/>
                <a:gd name="T7" fmla="*/ 0 h 238"/>
                <a:gd name="T8" fmla="*/ 72 w 267"/>
                <a:gd name="T9" fmla="*/ 119 h 238"/>
                <a:gd name="T10" fmla="*/ 0 w 267"/>
                <a:gd name="T11" fmla="*/ 238 h 238"/>
                <a:gd name="T12" fmla="*/ 72 w 267"/>
                <a:gd name="T13" fmla="*/ 238 h 238"/>
                <a:gd name="T14" fmla="*/ 85 w 267"/>
                <a:gd name="T15" fmla="*/ 238 h 238"/>
                <a:gd name="T16" fmla="*/ 133 w 267"/>
                <a:gd name="T17" fmla="*/ 159 h 238"/>
                <a:gd name="T18" fmla="*/ 182 w 267"/>
                <a:gd name="T19" fmla="*/ 238 h 238"/>
                <a:gd name="T20" fmla="*/ 195 w 267"/>
                <a:gd name="T21" fmla="*/ 238 h 238"/>
                <a:gd name="T22" fmla="*/ 267 w 267"/>
                <a:gd name="T23" fmla="*/ 238 h 238"/>
                <a:gd name="T24" fmla="*/ 195 w 267"/>
                <a:gd name="T25" fmla="*/ 119 h 238"/>
                <a:gd name="T26" fmla="*/ 267 w 267"/>
                <a:gd name="T27" fmla="*/ 0 h 238"/>
                <a:gd name="T28" fmla="*/ 182 w 267"/>
                <a:gd name="T2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238">
                  <a:moveTo>
                    <a:pt x="182" y="0"/>
                  </a:moveTo>
                  <a:lnTo>
                    <a:pt x="133" y="79"/>
                  </a:lnTo>
                  <a:lnTo>
                    <a:pt x="85" y="0"/>
                  </a:lnTo>
                  <a:lnTo>
                    <a:pt x="0" y="0"/>
                  </a:lnTo>
                  <a:lnTo>
                    <a:pt x="72" y="119"/>
                  </a:lnTo>
                  <a:lnTo>
                    <a:pt x="0" y="238"/>
                  </a:lnTo>
                  <a:lnTo>
                    <a:pt x="72" y="238"/>
                  </a:lnTo>
                  <a:lnTo>
                    <a:pt x="85" y="238"/>
                  </a:lnTo>
                  <a:lnTo>
                    <a:pt x="133" y="159"/>
                  </a:lnTo>
                  <a:lnTo>
                    <a:pt x="182" y="238"/>
                  </a:lnTo>
                  <a:lnTo>
                    <a:pt x="195" y="238"/>
                  </a:lnTo>
                  <a:lnTo>
                    <a:pt x="267" y="238"/>
                  </a:lnTo>
                  <a:lnTo>
                    <a:pt x="195" y="119"/>
                  </a:lnTo>
                  <a:lnTo>
                    <a:pt x="267" y="0"/>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uppieren 20">
            <a:extLst>
              <a:ext uri="{FF2B5EF4-FFF2-40B4-BE49-F238E27FC236}">
                <a16:creationId xmlns:a16="http://schemas.microsoft.com/office/drawing/2014/main" id="{A135542A-29CA-47C9-A54F-B6C56A8A8C01}"/>
              </a:ext>
            </a:extLst>
          </p:cNvPr>
          <p:cNvGrpSpPr/>
          <p:nvPr/>
        </p:nvGrpSpPr>
        <p:grpSpPr>
          <a:xfrm>
            <a:off x="2030723" y="5627847"/>
            <a:ext cx="1065909" cy="205580"/>
            <a:chOff x="3208338" y="5697538"/>
            <a:chExt cx="979487" cy="188912"/>
          </a:xfrm>
          <a:solidFill>
            <a:schemeClr val="bg1"/>
          </a:solidFill>
        </p:grpSpPr>
        <p:sp>
          <p:nvSpPr>
            <p:cNvPr id="23" name="Freeform 134">
              <a:extLst>
                <a:ext uri="{FF2B5EF4-FFF2-40B4-BE49-F238E27FC236}">
                  <a16:creationId xmlns:a16="http://schemas.microsoft.com/office/drawing/2014/main" id="{020FD6BB-22B0-4185-86E4-361FCDE4E346}"/>
                </a:ext>
              </a:extLst>
            </p:cNvPr>
            <p:cNvSpPr>
              <a:spLocks noEditPoints="1"/>
            </p:cNvSpPr>
            <p:nvPr userDrawn="1"/>
          </p:nvSpPr>
          <p:spPr bwMode="auto">
            <a:xfrm>
              <a:off x="3208338" y="5697538"/>
              <a:ext cx="979487" cy="128587"/>
            </a:xfrm>
            <a:custGeom>
              <a:avLst/>
              <a:gdLst>
                <a:gd name="T0" fmla="*/ 174 w 348"/>
                <a:gd name="T1" fmla="*/ 6 h 44"/>
                <a:gd name="T2" fmla="*/ 180 w 348"/>
                <a:gd name="T3" fmla="*/ 19 h 44"/>
                <a:gd name="T4" fmla="*/ 171 w 348"/>
                <a:gd name="T5" fmla="*/ 2 h 44"/>
                <a:gd name="T6" fmla="*/ 170 w 348"/>
                <a:gd name="T7" fmla="*/ 15 h 44"/>
                <a:gd name="T8" fmla="*/ 164 w 348"/>
                <a:gd name="T9" fmla="*/ 3 h 44"/>
                <a:gd name="T10" fmla="*/ 165 w 348"/>
                <a:gd name="T11" fmla="*/ 18 h 44"/>
                <a:gd name="T12" fmla="*/ 161 w 348"/>
                <a:gd name="T13" fmla="*/ 7 h 44"/>
                <a:gd name="T14" fmla="*/ 155 w 348"/>
                <a:gd name="T15" fmla="*/ 6 h 44"/>
                <a:gd name="T16" fmla="*/ 145 w 348"/>
                <a:gd name="T17" fmla="*/ 17 h 44"/>
                <a:gd name="T18" fmla="*/ 150 w 348"/>
                <a:gd name="T19" fmla="*/ 16 h 44"/>
                <a:gd name="T20" fmla="*/ 127 w 348"/>
                <a:gd name="T21" fmla="*/ 12 h 44"/>
                <a:gd name="T22" fmla="*/ 132 w 348"/>
                <a:gd name="T23" fmla="*/ 18 h 44"/>
                <a:gd name="T24" fmla="*/ 112 w 348"/>
                <a:gd name="T25" fmla="*/ 11 h 44"/>
                <a:gd name="T26" fmla="*/ 124 w 348"/>
                <a:gd name="T27" fmla="*/ 12 h 44"/>
                <a:gd name="T28" fmla="*/ 94 w 348"/>
                <a:gd name="T29" fmla="*/ 13 h 44"/>
                <a:gd name="T30" fmla="*/ 101 w 348"/>
                <a:gd name="T31" fmla="*/ 2 h 44"/>
                <a:gd name="T32" fmla="*/ 102 w 348"/>
                <a:gd name="T33" fmla="*/ 10 h 44"/>
                <a:gd name="T34" fmla="*/ 72 w 348"/>
                <a:gd name="T35" fmla="*/ 18 h 44"/>
                <a:gd name="T36" fmla="*/ 84 w 348"/>
                <a:gd name="T37" fmla="*/ 18 h 44"/>
                <a:gd name="T38" fmla="*/ 72 w 348"/>
                <a:gd name="T39" fmla="*/ 18 h 44"/>
                <a:gd name="T40" fmla="*/ 70 w 348"/>
                <a:gd name="T41" fmla="*/ 10 h 44"/>
                <a:gd name="T42" fmla="*/ 53 w 348"/>
                <a:gd name="T43" fmla="*/ 3 h 44"/>
                <a:gd name="T44" fmla="*/ 55 w 348"/>
                <a:gd name="T45" fmla="*/ 18 h 44"/>
                <a:gd name="T46" fmla="*/ 40 w 348"/>
                <a:gd name="T47" fmla="*/ 11 h 44"/>
                <a:gd name="T48" fmla="*/ 45 w 348"/>
                <a:gd name="T49" fmla="*/ 5 h 44"/>
                <a:gd name="T50" fmla="*/ 33 w 348"/>
                <a:gd name="T51" fmla="*/ 6 h 44"/>
                <a:gd name="T52" fmla="*/ 23 w 348"/>
                <a:gd name="T53" fmla="*/ 14 h 44"/>
                <a:gd name="T54" fmla="*/ 0 w 348"/>
                <a:gd name="T55" fmla="*/ 18 h 44"/>
                <a:gd name="T56" fmla="*/ 18 w 348"/>
                <a:gd name="T57" fmla="*/ 18 h 44"/>
                <a:gd name="T58" fmla="*/ 0 w 348"/>
                <a:gd name="T59" fmla="*/ 1 h 44"/>
                <a:gd name="T60" fmla="*/ 183 w 348"/>
                <a:gd name="T61" fmla="*/ 38 h 44"/>
                <a:gd name="T62" fmla="*/ 177 w 348"/>
                <a:gd name="T63" fmla="*/ 29 h 44"/>
                <a:gd name="T64" fmla="*/ 158 w 348"/>
                <a:gd name="T65" fmla="*/ 36 h 44"/>
                <a:gd name="T66" fmla="*/ 163 w 348"/>
                <a:gd name="T67" fmla="*/ 43 h 44"/>
                <a:gd name="T68" fmla="*/ 149 w 348"/>
                <a:gd name="T69" fmla="*/ 31 h 44"/>
                <a:gd name="T70" fmla="*/ 144 w 348"/>
                <a:gd name="T71" fmla="*/ 32 h 44"/>
                <a:gd name="T72" fmla="*/ 138 w 348"/>
                <a:gd name="T73" fmla="*/ 35 h 44"/>
                <a:gd name="T74" fmla="*/ 140 w 348"/>
                <a:gd name="T75" fmla="*/ 36 h 44"/>
                <a:gd name="T76" fmla="*/ 120 w 348"/>
                <a:gd name="T77" fmla="*/ 42 h 44"/>
                <a:gd name="T78" fmla="*/ 120 w 348"/>
                <a:gd name="T79" fmla="*/ 32 h 44"/>
                <a:gd name="T80" fmla="*/ 110 w 348"/>
                <a:gd name="T81" fmla="*/ 31 h 44"/>
                <a:gd name="T82" fmla="*/ 105 w 348"/>
                <a:gd name="T83" fmla="*/ 36 h 44"/>
                <a:gd name="T84" fmla="*/ 116 w 348"/>
                <a:gd name="T85" fmla="*/ 38 h 44"/>
                <a:gd name="T86" fmla="*/ 99 w 348"/>
                <a:gd name="T87" fmla="*/ 30 h 44"/>
                <a:gd name="T88" fmla="*/ 98 w 348"/>
                <a:gd name="T89" fmla="*/ 29 h 44"/>
                <a:gd name="T90" fmla="*/ 82 w 348"/>
                <a:gd name="T91" fmla="*/ 42 h 44"/>
                <a:gd name="T92" fmla="*/ 94 w 348"/>
                <a:gd name="T93" fmla="*/ 42 h 44"/>
                <a:gd name="T94" fmla="*/ 82 w 348"/>
                <a:gd name="T95" fmla="*/ 42 h 44"/>
                <a:gd name="T96" fmla="*/ 66 w 348"/>
                <a:gd name="T97" fmla="*/ 36 h 44"/>
                <a:gd name="T98" fmla="*/ 64 w 348"/>
                <a:gd name="T99" fmla="*/ 31 h 44"/>
                <a:gd name="T100" fmla="*/ 56 w 348"/>
                <a:gd name="T101" fmla="*/ 41 h 44"/>
                <a:gd name="T102" fmla="*/ 200 w 348"/>
                <a:gd name="T103" fmla="*/ 42 h 44"/>
                <a:gd name="T104" fmla="*/ 227 w 348"/>
                <a:gd name="T105" fmla="*/ 16 h 44"/>
                <a:gd name="T106" fmla="*/ 250 w 348"/>
                <a:gd name="T107" fmla="*/ 3 h 44"/>
                <a:gd name="T108" fmla="*/ 264 w 348"/>
                <a:gd name="T109" fmla="*/ 30 h 44"/>
                <a:gd name="T110" fmla="*/ 282 w 348"/>
                <a:gd name="T111" fmla="*/ 6 h 44"/>
                <a:gd name="T112" fmla="*/ 287 w 348"/>
                <a:gd name="T113" fmla="*/ 26 h 44"/>
                <a:gd name="T114" fmla="*/ 348 w 348"/>
                <a:gd name="T115" fmla="*/ 15 h 44"/>
                <a:gd name="T116" fmla="*/ 329 w 348"/>
                <a:gd name="T1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8" h="44">
                  <a:moveTo>
                    <a:pt x="180" y="19"/>
                  </a:moveTo>
                  <a:cubicBezTo>
                    <a:pt x="187" y="6"/>
                    <a:pt x="187" y="6"/>
                    <a:pt x="187" y="6"/>
                  </a:cubicBezTo>
                  <a:cubicBezTo>
                    <a:pt x="185" y="6"/>
                    <a:pt x="185" y="6"/>
                    <a:pt x="185" y="6"/>
                  </a:cubicBezTo>
                  <a:cubicBezTo>
                    <a:pt x="180" y="16"/>
                    <a:pt x="180" y="16"/>
                    <a:pt x="180" y="16"/>
                  </a:cubicBezTo>
                  <a:cubicBezTo>
                    <a:pt x="176" y="6"/>
                    <a:pt x="176" y="6"/>
                    <a:pt x="176" y="6"/>
                  </a:cubicBezTo>
                  <a:cubicBezTo>
                    <a:pt x="174" y="6"/>
                    <a:pt x="174" y="6"/>
                    <a:pt x="174" y="6"/>
                  </a:cubicBezTo>
                  <a:cubicBezTo>
                    <a:pt x="179" y="18"/>
                    <a:pt x="179" y="18"/>
                    <a:pt x="179" y="18"/>
                  </a:cubicBezTo>
                  <a:cubicBezTo>
                    <a:pt x="178" y="20"/>
                    <a:pt x="178" y="21"/>
                    <a:pt x="176" y="21"/>
                  </a:cubicBezTo>
                  <a:cubicBezTo>
                    <a:pt x="176" y="21"/>
                    <a:pt x="176" y="21"/>
                    <a:pt x="175" y="21"/>
                  </a:cubicBezTo>
                  <a:cubicBezTo>
                    <a:pt x="175" y="22"/>
                    <a:pt x="175" y="22"/>
                    <a:pt x="175" y="22"/>
                  </a:cubicBezTo>
                  <a:cubicBezTo>
                    <a:pt x="175" y="22"/>
                    <a:pt x="176" y="22"/>
                    <a:pt x="176" y="22"/>
                  </a:cubicBezTo>
                  <a:cubicBezTo>
                    <a:pt x="179" y="22"/>
                    <a:pt x="179" y="21"/>
                    <a:pt x="180" y="19"/>
                  </a:cubicBezTo>
                  <a:moveTo>
                    <a:pt x="171" y="15"/>
                  </a:moveTo>
                  <a:cubicBezTo>
                    <a:pt x="171" y="7"/>
                    <a:pt x="171" y="7"/>
                    <a:pt x="171" y="7"/>
                  </a:cubicBezTo>
                  <a:cubicBezTo>
                    <a:pt x="174" y="7"/>
                    <a:pt x="174" y="7"/>
                    <a:pt x="174" y="7"/>
                  </a:cubicBezTo>
                  <a:cubicBezTo>
                    <a:pt x="174" y="6"/>
                    <a:pt x="174" y="6"/>
                    <a:pt x="174" y="6"/>
                  </a:cubicBezTo>
                  <a:cubicBezTo>
                    <a:pt x="171" y="6"/>
                    <a:pt x="171" y="6"/>
                    <a:pt x="171" y="6"/>
                  </a:cubicBezTo>
                  <a:cubicBezTo>
                    <a:pt x="171" y="2"/>
                    <a:pt x="171" y="2"/>
                    <a:pt x="171" y="2"/>
                  </a:cubicBezTo>
                  <a:cubicBezTo>
                    <a:pt x="170" y="2"/>
                    <a:pt x="170" y="2"/>
                    <a:pt x="170" y="2"/>
                  </a:cubicBezTo>
                  <a:cubicBezTo>
                    <a:pt x="170" y="6"/>
                    <a:pt x="170" y="6"/>
                    <a:pt x="170" y="6"/>
                  </a:cubicBezTo>
                  <a:cubicBezTo>
                    <a:pt x="167" y="6"/>
                    <a:pt x="167" y="6"/>
                    <a:pt x="167" y="6"/>
                  </a:cubicBezTo>
                  <a:cubicBezTo>
                    <a:pt x="167" y="7"/>
                    <a:pt x="167" y="7"/>
                    <a:pt x="167" y="7"/>
                  </a:cubicBezTo>
                  <a:cubicBezTo>
                    <a:pt x="170" y="7"/>
                    <a:pt x="170" y="7"/>
                    <a:pt x="170" y="7"/>
                  </a:cubicBezTo>
                  <a:cubicBezTo>
                    <a:pt x="170" y="15"/>
                    <a:pt x="170" y="15"/>
                    <a:pt x="170" y="15"/>
                  </a:cubicBezTo>
                  <a:cubicBezTo>
                    <a:pt x="170" y="17"/>
                    <a:pt x="170" y="18"/>
                    <a:pt x="172" y="18"/>
                  </a:cubicBezTo>
                  <a:cubicBezTo>
                    <a:pt x="173" y="18"/>
                    <a:pt x="173" y="18"/>
                    <a:pt x="174" y="18"/>
                  </a:cubicBezTo>
                  <a:cubicBezTo>
                    <a:pt x="174" y="17"/>
                    <a:pt x="174" y="17"/>
                    <a:pt x="174" y="17"/>
                  </a:cubicBezTo>
                  <a:cubicBezTo>
                    <a:pt x="173" y="17"/>
                    <a:pt x="173" y="17"/>
                    <a:pt x="173" y="17"/>
                  </a:cubicBezTo>
                  <a:cubicBezTo>
                    <a:pt x="171" y="17"/>
                    <a:pt x="171" y="16"/>
                    <a:pt x="171" y="15"/>
                  </a:cubicBezTo>
                  <a:moveTo>
                    <a:pt x="164" y="3"/>
                  </a:moveTo>
                  <a:cubicBezTo>
                    <a:pt x="165" y="3"/>
                    <a:pt x="165" y="3"/>
                    <a:pt x="165" y="3"/>
                  </a:cubicBezTo>
                  <a:cubicBezTo>
                    <a:pt x="165" y="1"/>
                    <a:pt x="165" y="1"/>
                    <a:pt x="165" y="1"/>
                  </a:cubicBezTo>
                  <a:cubicBezTo>
                    <a:pt x="164" y="1"/>
                    <a:pt x="164" y="1"/>
                    <a:pt x="164" y="1"/>
                  </a:cubicBezTo>
                  <a:lnTo>
                    <a:pt x="164" y="3"/>
                  </a:lnTo>
                  <a:close/>
                  <a:moveTo>
                    <a:pt x="164" y="18"/>
                  </a:moveTo>
                  <a:cubicBezTo>
                    <a:pt x="165" y="18"/>
                    <a:pt x="165" y="18"/>
                    <a:pt x="165" y="18"/>
                  </a:cubicBezTo>
                  <a:cubicBezTo>
                    <a:pt x="165" y="6"/>
                    <a:pt x="165" y="6"/>
                    <a:pt x="165" y="6"/>
                  </a:cubicBezTo>
                  <a:cubicBezTo>
                    <a:pt x="164" y="6"/>
                    <a:pt x="164" y="6"/>
                    <a:pt x="164" y="6"/>
                  </a:cubicBezTo>
                  <a:lnTo>
                    <a:pt x="164" y="18"/>
                  </a:lnTo>
                  <a:close/>
                  <a:moveTo>
                    <a:pt x="157" y="18"/>
                  </a:moveTo>
                  <a:cubicBezTo>
                    <a:pt x="157" y="10"/>
                    <a:pt x="157" y="10"/>
                    <a:pt x="157" y="10"/>
                  </a:cubicBezTo>
                  <a:cubicBezTo>
                    <a:pt x="157" y="8"/>
                    <a:pt x="159" y="7"/>
                    <a:pt x="161" y="7"/>
                  </a:cubicBezTo>
                  <a:cubicBezTo>
                    <a:pt x="161" y="7"/>
                    <a:pt x="161" y="7"/>
                    <a:pt x="162" y="7"/>
                  </a:cubicBezTo>
                  <a:cubicBezTo>
                    <a:pt x="162" y="6"/>
                    <a:pt x="162" y="6"/>
                    <a:pt x="162" y="6"/>
                  </a:cubicBezTo>
                  <a:cubicBezTo>
                    <a:pt x="161" y="5"/>
                    <a:pt x="161" y="5"/>
                    <a:pt x="160" y="5"/>
                  </a:cubicBezTo>
                  <a:cubicBezTo>
                    <a:pt x="159" y="5"/>
                    <a:pt x="157" y="6"/>
                    <a:pt x="157" y="8"/>
                  </a:cubicBezTo>
                  <a:cubicBezTo>
                    <a:pt x="157" y="6"/>
                    <a:pt x="157" y="6"/>
                    <a:pt x="157" y="6"/>
                  </a:cubicBezTo>
                  <a:cubicBezTo>
                    <a:pt x="155" y="6"/>
                    <a:pt x="155" y="6"/>
                    <a:pt x="155" y="6"/>
                  </a:cubicBezTo>
                  <a:cubicBezTo>
                    <a:pt x="155" y="18"/>
                    <a:pt x="155" y="18"/>
                    <a:pt x="155" y="18"/>
                  </a:cubicBezTo>
                  <a:lnTo>
                    <a:pt x="157" y="18"/>
                  </a:lnTo>
                  <a:close/>
                  <a:moveTo>
                    <a:pt x="152" y="6"/>
                  </a:moveTo>
                  <a:cubicBezTo>
                    <a:pt x="150" y="6"/>
                    <a:pt x="150" y="6"/>
                    <a:pt x="150" y="6"/>
                  </a:cubicBezTo>
                  <a:cubicBezTo>
                    <a:pt x="150" y="13"/>
                    <a:pt x="150" y="13"/>
                    <a:pt x="150" y="13"/>
                  </a:cubicBezTo>
                  <a:cubicBezTo>
                    <a:pt x="150" y="15"/>
                    <a:pt x="148" y="17"/>
                    <a:pt x="145" y="17"/>
                  </a:cubicBezTo>
                  <a:cubicBezTo>
                    <a:pt x="143" y="17"/>
                    <a:pt x="142" y="15"/>
                    <a:pt x="142" y="13"/>
                  </a:cubicBezTo>
                  <a:cubicBezTo>
                    <a:pt x="142" y="6"/>
                    <a:pt x="142" y="6"/>
                    <a:pt x="142" y="6"/>
                  </a:cubicBezTo>
                  <a:cubicBezTo>
                    <a:pt x="140" y="6"/>
                    <a:pt x="140" y="6"/>
                    <a:pt x="140" y="6"/>
                  </a:cubicBezTo>
                  <a:cubicBezTo>
                    <a:pt x="140" y="14"/>
                    <a:pt x="140" y="14"/>
                    <a:pt x="140" y="14"/>
                  </a:cubicBezTo>
                  <a:cubicBezTo>
                    <a:pt x="140" y="17"/>
                    <a:pt x="142" y="18"/>
                    <a:pt x="145" y="18"/>
                  </a:cubicBezTo>
                  <a:cubicBezTo>
                    <a:pt x="147" y="18"/>
                    <a:pt x="149" y="17"/>
                    <a:pt x="150" y="16"/>
                  </a:cubicBezTo>
                  <a:cubicBezTo>
                    <a:pt x="150" y="18"/>
                    <a:pt x="150" y="18"/>
                    <a:pt x="150" y="18"/>
                  </a:cubicBezTo>
                  <a:cubicBezTo>
                    <a:pt x="152" y="18"/>
                    <a:pt x="152" y="18"/>
                    <a:pt x="152" y="18"/>
                  </a:cubicBezTo>
                  <a:lnTo>
                    <a:pt x="152" y="6"/>
                  </a:lnTo>
                  <a:close/>
                  <a:moveTo>
                    <a:pt x="136" y="13"/>
                  </a:moveTo>
                  <a:cubicBezTo>
                    <a:pt x="136" y="15"/>
                    <a:pt x="134" y="17"/>
                    <a:pt x="132" y="17"/>
                  </a:cubicBezTo>
                  <a:cubicBezTo>
                    <a:pt x="129" y="17"/>
                    <a:pt x="127" y="15"/>
                    <a:pt x="127" y="12"/>
                  </a:cubicBezTo>
                  <a:cubicBezTo>
                    <a:pt x="127" y="9"/>
                    <a:pt x="129" y="7"/>
                    <a:pt x="132" y="7"/>
                  </a:cubicBezTo>
                  <a:cubicBezTo>
                    <a:pt x="134" y="7"/>
                    <a:pt x="136" y="8"/>
                    <a:pt x="136" y="10"/>
                  </a:cubicBezTo>
                  <a:cubicBezTo>
                    <a:pt x="138" y="10"/>
                    <a:pt x="138" y="10"/>
                    <a:pt x="138" y="10"/>
                  </a:cubicBezTo>
                  <a:cubicBezTo>
                    <a:pt x="137" y="7"/>
                    <a:pt x="135" y="5"/>
                    <a:pt x="132" y="5"/>
                  </a:cubicBezTo>
                  <a:cubicBezTo>
                    <a:pt x="128" y="5"/>
                    <a:pt x="125" y="8"/>
                    <a:pt x="125" y="12"/>
                  </a:cubicBezTo>
                  <a:cubicBezTo>
                    <a:pt x="125" y="16"/>
                    <a:pt x="128" y="18"/>
                    <a:pt x="132" y="18"/>
                  </a:cubicBezTo>
                  <a:cubicBezTo>
                    <a:pt x="135" y="18"/>
                    <a:pt x="138" y="16"/>
                    <a:pt x="138" y="13"/>
                  </a:cubicBezTo>
                  <a:lnTo>
                    <a:pt x="136" y="13"/>
                  </a:lnTo>
                  <a:close/>
                  <a:moveTo>
                    <a:pt x="112" y="11"/>
                  </a:moveTo>
                  <a:cubicBezTo>
                    <a:pt x="112" y="8"/>
                    <a:pt x="114" y="7"/>
                    <a:pt x="117" y="7"/>
                  </a:cubicBezTo>
                  <a:cubicBezTo>
                    <a:pt x="120" y="7"/>
                    <a:pt x="121" y="8"/>
                    <a:pt x="122" y="11"/>
                  </a:cubicBezTo>
                  <a:lnTo>
                    <a:pt x="112" y="11"/>
                  </a:lnTo>
                  <a:close/>
                  <a:moveTo>
                    <a:pt x="123" y="14"/>
                  </a:moveTo>
                  <a:cubicBezTo>
                    <a:pt x="121" y="14"/>
                    <a:pt x="121" y="14"/>
                    <a:pt x="121" y="14"/>
                  </a:cubicBezTo>
                  <a:cubicBezTo>
                    <a:pt x="121" y="16"/>
                    <a:pt x="119" y="17"/>
                    <a:pt x="117" y="17"/>
                  </a:cubicBezTo>
                  <a:cubicBezTo>
                    <a:pt x="114" y="17"/>
                    <a:pt x="112" y="15"/>
                    <a:pt x="112" y="12"/>
                  </a:cubicBezTo>
                  <a:cubicBezTo>
                    <a:pt x="124" y="12"/>
                    <a:pt x="124" y="12"/>
                    <a:pt x="124" y="12"/>
                  </a:cubicBezTo>
                  <a:cubicBezTo>
                    <a:pt x="124" y="12"/>
                    <a:pt x="124" y="12"/>
                    <a:pt x="124" y="12"/>
                  </a:cubicBezTo>
                  <a:cubicBezTo>
                    <a:pt x="124" y="8"/>
                    <a:pt x="121" y="5"/>
                    <a:pt x="117" y="5"/>
                  </a:cubicBezTo>
                  <a:cubicBezTo>
                    <a:pt x="113" y="5"/>
                    <a:pt x="110" y="8"/>
                    <a:pt x="110" y="12"/>
                  </a:cubicBezTo>
                  <a:cubicBezTo>
                    <a:pt x="110" y="16"/>
                    <a:pt x="113" y="18"/>
                    <a:pt x="117" y="18"/>
                  </a:cubicBezTo>
                  <a:cubicBezTo>
                    <a:pt x="120" y="18"/>
                    <a:pt x="122" y="17"/>
                    <a:pt x="123" y="14"/>
                  </a:cubicBezTo>
                  <a:moveTo>
                    <a:pt x="94" y="12"/>
                  </a:moveTo>
                  <a:cubicBezTo>
                    <a:pt x="94" y="13"/>
                    <a:pt x="94" y="13"/>
                    <a:pt x="94" y="13"/>
                  </a:cubicBezTo>
                  <a:cubicBezTo>
                    <a:pt x="94" y="16"/>
                    <a:pt x="97" y="18"/>
                    <a:pt x="101" y="18"/>
                  </a:cubicBezTo>
                  <a:cubicBezTo>
                    <a:pt x="106" y="18"/>
                    <a:pt x="108" y="16"/>
                    <a:pt x="108" y="13"/>
                  </a:cubicBezTo>
                  <a:cubicBezTo>
                    <a:pt x="108" y="11"/>
                    <a:pt x="107" y="9"/>
                    <a:pt x="104" y="9"/>
                  </a:cubicBezTo>
                  <a:cubicBezTo>
                    <a:pt x="101" y="8"/>
                    <a:pt x="101" y="8"/>
                    <a:pt x="101" y="8"/>
                  </a:cubicBezTo>
                  <a:cubicBezTo>
                    <a:pt x="98" y="8"/>
                    <a:pt x="96" y="7"/>
                    <a:pt x="96" y="6"/>
                  </a:cubicBezTo>
                  <a:cubicBezTo>
                    <a:pt x="96" y="4"/>
                    <a:pt x="98" y="2"/>
                    <a:pt x="101" y="2"/>
                  </a:cubicBezTo>
                  <a:cubicBezTo>
                    <a:pt x="104" y="2"/>
                    <a:pt x="106" y="4"/>
                    <a:pt x="106" y="6"/>
                  </a:cubicBezTo>
                  <a:cubicBezTo>
                    <a:pt x="108" y="6"/>
                    <a:pt x="108" y="6"/>
                    <a:pt x="108" y="6"/>
                  </a:cubicBezTo>
                  <a:cubicBezTo>
                    <a:pt x="108" y="3"/>
                    <a:pt x="105" y="1"/>
                    <a:pt x="101" y="1"/>
                  </a:cubicBezTo>
                  <a:cubicBezTo>
                    <a:pt x="97" y="1"/>
                    <a:pt x="95" y="3"/>
                    <a:pt x="95" y="6"/>
                  </a:cubicBezTo>
                  <a:cubicBezTo>
                    <a:pt x="95" y="8"/>
                    <a:pt x="96" y="9"/>
                    <a:pt x="99" y="10"/>
                  </a:cubicBezTo>
                  <a:cubicBezTo>
                    <a:pt x="102" y="10"/>
                    <a:pt x="102" y="10"/>
                    <a:pt x="102" y="10"/>
                  </a:cubicBezTo>
                  <a:cubicBezTo>
                    <a:pt x="105" y="11"/>
                    <a:pt x="106" y="11"/>
                    <a:pt x="106" y="13"/>
                  </a:cubicBezTo>
                  <a:cubicBezTo>
                    <a:pt x="106" y="15"/>
                    <a:pt x="104" y="17"/>
                    <a:pt x="101" y="17"/>
                  </a:cubicBezTo>
                  <a:cubicBezTo>
                    <a:pt x="98" y="17"/>
                    <a:pt x="96" y="15"/>
                    <a:pt x="96" y="12"/>
                  </a:cubicBezTo>
                  <a:cubicBezTo>
                    <a:pt x="96" y="12"/>
                    <a:pt x="96" y="12"/>
                    <a:pt x="96" y="12"/>
                  </a:cubicBezTo>
                  <a:lnTo>
                    <a:pt x="94" y="12"/>
                  </a:lnTo>
                  <a:close/>
                  <a:moveTo>
                    <a:pt x="72" y="18"/>
                  </a:moveTo>
                  <a:cubicBezTo>
                    <a:pt x="74" y="18"/>
                    <a:pt x="74" y="18"/>
                    <a:pt x="74" y="18"/>
                  </a:cubicBezTo>
                  <a:cubicBezTo>
                    <a:pt x="74" y="11"/>
                    <a:pt x="74" y="11"/>
                    <a:pt x="74" y="11"/>
                  </a:cubicBezTo>
                  <a:cubicBezTo>
                    <a:pt x="74" y="9"/>
                    <a:pt x="76" y="7"/>
                    <a:pt x="79" y="7"/>
                  </a:cubicBezTo>
                  <a:cubicBezTo>
                    <a:pt x="81" y="7"/>
                    <a:pt x="82" y="8"/>
                    <a:pt x="82" y="11"/>
                  </a:cubicBezTo>
                  <a:cubicBezTo>
                    <a:pt x="82" y="18"/>
                    <a:pt x="82" y="18"/>
                    <a:pt x="82" y="18"/>
                  </a:cubicBezTo>
                  <a:cubicBezTo>
                    <a:pt x="84" y="18"/>
                    <a:pt x="84" y="18"/>
                    <a:pt x="84" y="18"/>
                  </a:cubicBezTo>
                  <a:cubicBezTo>
                    <a:pt x="84" y="10"/>
                    <a:pt x="84" y="10"/>
                    <a:pt x="84" y="10"/>
                  </a:cubicBezTo>
                  <a:cubicBezTo>
                    <a:pt x="84" y="7"/>
                    <a:pt x="82" y="5"/>
                    <a:pt x="79" y="5"/>
                  </a:cubicBezTo>
                  <a:cubicBezTo>
                    <a:pt x="77" y="5"/>
                    <a:pt x="75" y="6"/>
                    <a:pt x="74" y="8"/>
                  </a:cubicBezTo>
                  <a:cubicBezTo>
                    <a:pt x="74" y="1"/>
                    <a:pt x="74" y="1"/>
                    <a:pt x="74" y="1"/>
                  </a:cubicBezTo>
                  <a:cubicBezTo>
                    <a:pt x="72" y="1"/>
                    <a:pt x="72" y="1"/>
                    <a:pt x="72" y="1"/>
                  </a:cubicBezTo>
                  <a:lnTo>
                    <a:pt x="72" y="18"/>
                  </a:lnTo>
                  <a:close/>
                  <a:moveTo>
                    <a:pt x="68" y="13"/>
                  </a:moveTo>
                  <a:cubicBezTo>
                    <a:pt x="68" y="15"/>
                    <a:pt x="66" y="17"/>
                    <a:pt x="64" y="17"/>
                  </a:cubicBezTo>
                  <a:cubicBezTo>
                    <a:pt x="61" y="17"/>
                    <a:pt x="59" y="15"/>
                    <a:pt x="59" y="12"/>
                  </a:cubicBezTo>
                  <a:cubicBezTo>
                    <a:pt x="59" y="9"/>
                    <a:pt x="61" y="7"/>
                    <a:pt x="64" y="7"/>
                  </a:cubicBezTo>
                  <a:cubicBezTo>
                    <a:pt x="66" y="7"/>
                    <a:pt x="68" y="8"/>
                    <a:pt x="68" y="10"/>
                  </a:cubicBezTo>
                  <a:cubicBezTo>
                    <a:pt x="70" y="10"/>
                    <a:pt x="70" y="10"/>
                    <a:pt x="70" y="10"/>
                  </a:cubicBezTo>
                  <a:cubicBezTo>
                    <a:pt x="69" y="7"/>
                    <a:pt x="67" y="5"/>
                    <a:pt x="64" y="5"/>
                  </a:cubicBezTo>
                  <a:cubicBezTo>
                    <a:pt x="60" y="5"/>
                    <a:pt x="57" y="8"/>
                    <a:pt x="57" y="12"/>
                  </a:cubicBezTo>
                  <a:cubicBezTo>
                    <a:pt x="57" y="16"/>
                    <a:pt x="60" y="18"/>
                    <a:pt x="64" y="18"/>
                  </a:cubicBezTo>
                  <a:cubicBezTo>
                    <a:pt x="67" y="18"/>
                    <a:pt x="70" y="16"/>
                    <a:pt x="70" y="13"/>
                  </a:cubicBezTo>
                  <a:lnTo>
                    <a:pt x="68" y="13"/>
                  </a:lnTo>
                  <a:close/>
                  <a:moveTo>
                    <a:pt x="53" y="3"/>
                  </a:moveTo>
                  <a:cubicBezTo>
                    <a:pt x="55" y="3"/>
                    <a:pt x="55" y="3"/>
                    <a:pt x="55" y="3"/>
                  </a:cubicBezTo>
                  <a:cubicBezTo>
                    <a:pt x="55" y="1"/>
                    <a:pt x="55" y="1"/>
                    <a:pt x="55" y="1"/>
                  </a:cubicBezTo>
                  <a:cubicBezTo>
                    <a:pt x="53" y="1"/>
                    <a:pt x="53" y="1"/>
                    <a:pt x="53" y="1"/>
                  </a:cubicBezTo>
                  <a:lnTo>
                    <a:pt x="53" y="3"/>
                  </a:lnTo>
                  <a:close/>
                  <a:moveTo>
                    <a:pt x="53" y="18"/>
                  </a:moveTo>
                  <a:cubicBezTo>
                    <a:pt x="55" y="18"/>
                    <a:pt x="55" y="18"/>
                    <a:pt x="55" y="18"/>
                  </a:cubicBezTo>
                  <a:cubicBezTo>
                    <a:pt x="55" y="6"/>
                    <a:pt x="55" y="6"/>
                    <a:pt x="55" y="6"/>
                  </a:cubicBezTo>
                  <a:cubicBezTo>
                    <a:pt x="53" y="6"/>
                    <a:pt x="53" y="6"/>
                    <a:pt x="53" y="6"/>
                  </a:cubicBezTo>
                  <a:lnTo>
                    <a:pt x="53" y="18"/>
                  </a:lnTo>
                  <a:close/>
                  <a:moveTo>
                    <a:pt x="38" y="18"/>
                  </a:moveTo>
                  <a:cubicBezTo>
                    <a:pt x="40" y="18"/>
                    <a:pt x="40" y="18"/>
                    <a:pt x="40" y="18"/>
                  </a:cubicBezTo>
                  <a:cubicBezTo>
                    <a:pt x="40" y="11"/>
                    <a:pt x="40" y="11"/>
                    <a:pt x="40" y="11"/>
                  </a:cubicBezTo>
                  <a:cubicBezTo>
                    <a:pt x="40" y="9"/>
                    <a:pt x="42" y="7"/>
                    <a:pt x="45" y="7"/>
                  </a:cubicBezTo>
                  <a:cubicBezTo>
                    <a:pt x="47" y="7"/>
                    <a:pt x="48" y="8"/>
                    <a:pt x="48" y="11"/>
                  </a:cubicBezTo>
                  <a:cubicBezTo>
                    <a:pt x="48" y="18"/>
                    <a:pt x="48" y="18"/>
                    <a:pt x="48" y="18"/>
                  </a:cubicBezTo>
                  <a:cubicBezTo>
                    <a:pt x="49" y="18"/>
                    <a:pt x="49" y="18"/>
                    <a:pt x="49" y="18"/>
                  </a:cubicBezTo>
                  <a:cubicBezTo>
                    <a:pt x="49" y="10"/>
                    <a:pt x="49" y="10"/>
                    <a:pt x="49" y="10"/>
                  </a:cubicBezTo>
                  <a:cubicBezTo>
                    <a:pt x="49" y="7"/>
                    <a:pt x="48" y="5"/>
                    <a:pt x="45" y="5"/>
                  </a:cubicBezTo>
                  <a:cubicBezTo>
                    <a:pt x="43" y="5"/>
                    <a:pt x="41" y="6"/>
                    <a:pt x="40" y="8"/>
                  </a:cubicBezTo>
                  <a:cubicBezTo>
                    <a:pt x="40" y="6"/>
                    <a:pt x="40" y="6"/>
                    <a:pt x="40" y="6"/>
                  </a:cubicBezTo>
                  <a:cubicBezTo>
                    <a:pt x="38" y="6"/>
                    <a:pt x="38" y="6"/>
                    <a:pt x="38" y="6"/>
                  </a:cubicBezTo>
                  <a:lnTo>
                    <a:pt x="38" y="18"/>
                  </a:lnTo>
                  <a:close/>
                  <a:moveTo>
                    <a:pt x="35" y="6"/>
                  </a:moveTo>
                  <a:cubicBezTo>
                    <a:pt x="33" y="6"/>
                    <a:pt x="33" y="6"/>
                    <a:pt x="33" y="6"/>
                  </a:cubicBezTo>
                  <a:cubicBezTo>
                    <a:pt x="33" y="13"/>
                    <a:pt x="33" y="13"/>
                    <a:pt x="33" y="13"/>
                  </a:cubicBezTo>
                  <a:cubicBezTo>
                    <a:pt x="33" y="15"/>
                    <a:pt x="31" y="17"/>
                    <a:pt x="28" y="17"/>
                  </a:cubicBezTo>
                  <a:cubicBezTo>
                    <a:pt x="26" y="17"/>
                    <a:pt x="25" y="15"/>
                    <a:pt x="25" y="13"/>
                  </a:cubicBezTo>
                  <a:cubicBezTo>
                    <a:pt x="25" y="6"/>
                    <a:pt x="25" y="6"/>
                    <a:pt x="25" y="6"/>
                  </a:cubicBezTo>
                  <a:cubicBezTo>
                    <a:pt x="23" y="6"/>
                    <a:pt x="23" y="6"/>
                    <a:pt x="23" y="6"/>
                  </a:cubicBezTo>
                  <a:cubicBezTo>
                    <a:pt x="23" y="14"/>
                    <a:pt x="23" y="14"/>
                    <a:pt x="23" y="14"/>
                  </a:cubicBezTo>
                  <a:cubicBezTo>
                    <a:pt x="23" y="17"/>
                    <a:pt x="25" y="18"/>
                    <a:pt x="28" y="18"/>
                  </a:cubicBezTo>
                  <a:cubicBezTo>
                    <a:pt x="30" y="18"/>
                    <a:pt x="32" y="17"/>
                    <a:pt x="33" y="16"/>
                  </a:cubicBezTo>
                  <a:cubicBezTo>
                    <a:pt x="33" y="18"/>
                    <a:pt x="33" y="18"/>
                    <a:pt x="33" y="18"/>
                  </a:cubicBezTo>
                  <a:cubicBezTo>
                    <a:pt x="35" y="18"/>
                    <a:pt x="35" y="18"/>
                    <a:pt x="35" y="18"/>
                  </a:cubicBezTo>
                  <a:lnTo>
                    <a:pt x="35" y="6"/>
                  </a:lnTo>
                  <a:close/>
                  <a:moveTo>
                    <a:pt x="0" y="18"/>
                  </a:moveTo>
                  <a:cubicBezTo>
                    <a:pt x="2" y="18"/>
                    <a:pt x="2" y="18"/>
                    <a:pt x="2" y="18"/>
                  </a:cubicBezTo>
                  <a:cubicBezTo>
                    <a:pt x="2" y="3"/>
                    <a:pt x="2" y="3"/>
                    <a:pt x="2" y="3"/>
                  </a:cubicBezTo>
                  <a:cubicBezTo>
                    <a:pt x="9" y="18"/>
                    <a:pt x="9" y="18"/>
                    <a:pt x="9" y="18"/>
                  </a:cubicBezTo>
                  <a:cubicBezTo>
                    <a:pt x="11" y="18"/>
                    <a:pt x="11" y="18"/>
                    <a:pt x="11" y="18"/>
                  </a:cubicBezTo>
                  <a:cubicBezTo>
                    <a:pt x="18" y="3"/>
                    <a:pt x="18" y="3"/>
                    <a:pt x="18" y="3"/>
                  </a:cubicBezTo>
                  <a:cubicBezTo>
                    <a:pt x="18" y="18"/>
                    <a:pt x="18" y="18"/>
                    <a:pt x="18" y="18"/>
                  </a:cubicBezTo>
                  <a:cubicBezTo>
                    <a:pt x="20" y="18"/>
                    <a:pt x="20" y="18"/>
                    <a:pt x="20" y="18"/>
                  </a:cubicBezTo>
                  <a:cubicBezTo>
                    <a:pt x="20" y="1"/>
                    <a:pt x="20" y="1"/>
                    <a:pt x="20" y="1"/>
                  </a:cubicBezTo>
                  <a:cubicBezTo>
                    <a:pt x="17" y="1"/>
                    <a:pt x="17" y="1"/>
                    <a:pt x="17" y="1"/>
                  </a:cubicBezTo>
                  <a:cubicBezTo>
                    <a:pt x="10" y="16"/>
                    <a:pt x="10" y="16"/>
                    <a:pt x="10" y="16"/>
                  </a:cubicBezTo>
                  <a:cubicBezTo>
                    <a:pt x="3" y="1"/>
                    <a:pt x="3" y="1"/>
                    <a:pt x="3" y="1"/>
                  </a:cubicBezTo>
                  <a:cubicBezTo>
                    <a:pt x="0" y="1"/>
                    <a:pt x="0" y="1"/>
                    <a:pt x="0" y="1"/>
                  </a:cubicBezTo>
                  <a:lnTo>
                    <a:pt x="0" y="18"/>
                  </a:lnTo>
                  <a:close/>
                  <a:moveTo>
                    <a:pt x="172" y="35"/>
                  </a:moveTo>
                  <a:cubicBezTo>
                    <a:pt x="173" y="33"/>
                    <a:pt x="174" y="31"/>
                    <a:pt x="177" y="31"/>
                  </a:cubicBezTo>
                  <a:cubicBezTo>
                    <a:pt x="180" y="31"/>
                    <a:pt x="182" y="33"/>
                    <a:pt x="182" y="35"/>
                  </a:cubicBezTo>
                  <a:lnTo>
                    <a:pt x="172" y="35"/>
                  </a:lnTo>
                  <a:close/>
                  <a:moveTo>
                    <a:pt x="183" y="38"/>
                  </a:moveTo>
                  <a:cubicBezTo>
                    <a:pt x="181" y="38"/>
                    <a:pt x="181" y="38"/>
                    <a:pt x="181" y="38"/>
                  </a:cubicBezTo>
                  <a:cubicBezTo>
                    <a:pt x="181" y="40"/>
                    <a:pt x="179" y="41"/>
                    <a:pt x="177" y="41"/>
                  </a:cubicBezTo>
                  <a:cubicBezTo>
                    <a:pt x="174" y="41"/>
                    <a:pt x="172" y="39"/>
                    <a:pt x="172" y="36"/>
                  </a:cubicBezTo>
                  <a:cubicBezTo>
                    <a:pt x="184" y="36"/>
                    <a:pt x="184" y="36"/>
                    <a:pt x="184" y="36"/>
                  </a:cubicBezTo>
                  <a:cubicBezTo>
                    <a:pt x="184" y="36"/>
                    <a:pt x="184" y="36"/>
                    <a:pt x="184" y="36"/>
                  </a:cubicBezTo>
                  <a:cubicBezTo>
                    <a:pt x="184" y="32"/>
                    <a:pt x="181" y="29"/>
                    <a:pt x="177" y="29"/>
                  </a:cubicBezTo>
                  <a:cubicBezTo>
                    <a:pt x="173" y="29"/>
                    <a:pt x="171" y="32"/>
                    <a:pt x="171" y="36"/>
                  </a:cubicBezTo>
                  <a:cubicBezTo>
                    <a:pt x="171" y="40"/>
                    <a:pt x="173" y="43"/>
                    <a:pt x="177" y="43"/>
                  </a:cubicBezTo>
                  <a:cubicBezTo>
                    <a:pt x="180" y="43"/>
                    <a:pt x="182" y="41"/>
                    <a:pt x="183" y="38"/>
                  </a:cubicBezTo>
                  <a:moveTo>
                    <a:pt x="167" y="38"/>
                  </a:moveTo>
                  <a:cubicBezTo>
                    <a:pt x="167" y="40"/>
                    <a:pt x="165" y="41"/>
                    <a:pt x="163" y="41"/>
                  </a:cubicBezTo>
                  <a:cubicBezTo>
                    <a:pt x="160" y="41"/>
                    <a:pt x="158" y="39"/>
                    <a:pt x="158" y="36"/>
                  </a:cubicBezTo>
                  <a:cubicBezTo>
                    <a:pt x="158" y="33"/>
                    <a:pt x="160" y="31"/>
                    <a:pt x="163" y="31"/>
                  </a:cubicBezTo>
                  <a:cubicBezTo>
                    <a:pt x="165" y="31"/>
                    <a:pt x="167" y="32"/>
                    <a:pt x="167" y="34"/>
                  </a:cubicBezTo>
                  <a:cubicBezTo>
                    <a:pt x="169" y="34"/>
                    <a:pt x="169" y="34"/>
                    <a:pt x="169" y="34"/>
                  </a:cubicBezTo>
                  <a:cubicBezTo>
                    <a:pt x="168" y="31"/>
                    <a:pt x="166" y="29"/>
                    <a:pt x="163" y="29"/>
                  </a:cubicBezTo>
                  <a:cubicBezTo>
                    <a:pt x="159" y="29"/>
                    <a:pt x="156" y="32"/>
                    <a:pt x="156" y="36"/>
                  </a:cubicBezTo>
                  <a:cubicBezTo>
                    <a:pt x="156" y="40"/>
                    <a:pt x="159" y="43"/>
                    <a:pt x="163" y="43"/>
                  </a:cubicBezTo>
                  <a:cubicBezTo>
                    <a:pt x="166" y="43"/>
                    <a:pt x="169" y="41"/>
                    <a:pt x="169" y="38"/>
                  </a:cubicBezTo>
                  <a:lnTo>
                    <a:pt x="167" y="38"/>
                  </a:lnTo>
                  <a:close/>
                  <a:moveTo>
                    <a:pt x="142" y="42"/>
                  </a:moveTo>
                  <a:cubicBezTo>
                    <a:pt x="144" y="42"/>
                    <a:pt x="144" y="42"/>
                    <a:pt x="144" y="42"/>
                  </a:cubicBezTo>
                  <a:cubicBezTo>
                    <a:pt x="144" y="35"/>
                    <a:pt x="144" y="35"/>
                    <a:pt x="144" y="35"/>
                  </a:cubicBezTo>
                  <a:cubicBezTo>
                    <a:pt x="144" y="33"/>
                    <a:pt x="146" y="31"/>
                    <a:pt x="149" y="31"/>
                  </a:cubicBezTo>
                  <a:cubicBezTo>
                    <a:pt x="151" y="31"/>
                    <a:pt x="152" y="32"/>
                    <a:pt x="152" y="35"/>
                  </a:cubicBezTo>
                  <a:cubicBezTo>
                    <a:pt x="152" y="42"/>
                    <a:pt x="152" y="42"/>
                    <a:pt x="152" y="42"/>
                  </a:cubicBezTo>
                  <a:cubicBezTo>
                    <a:pt x="154" y="42"/>
                    <a:pt x="154" y="42"/>
                    <a:pt x="154" y="42"/>
                  </a:cubicBezTo>
                  <a:cubicBezTo>
                    <a:pt x="154" y="34"/>
                    <a:pt x="154" y="34"/>
                    <a:pt x="154" y="34"/>
                  </a:cubicBezTo>
                  <a:cubicBezTo>
                    <a:pt x="154" y="31"/>
                    <a:pt x="152" y="30"/>
                    <a:pt x="149" y="30"/>
                  </a:cubicBezTo>
                  <a:cubicBezTo>
                    <a:pt x="147" y="30"/>
                    <a:pt x="145" y="30"/>
                    <a:pt x="144" y="32"/>
                  </a:cubicBezTo>
                  <a:cubicBezTo>
                    <a:pt x="144" y="30"/>
                    <a:pt x="144" y="30"/>
                    <a:pt x="144" y="30"/>
                  </a:cubicBezTo>
                  <a:cubicBezTo>
                    <a:pt x="142" y="30"/>
                    <a:pt x="142" y="30"/>
                    <a:pt x="142" y="30"/>
                  </a:cubicBezTo>
                  <a:lnTo>
                    <a:pt x="142" y="42"/>
                  </a:lnTo>
                  <a:close/>
                  <a:moveTo>
                    <a:pt x="128" y="35"/>
                  </a:moveTo>
                  <a:cubicBezTo>
                    <a:pt x="129" y="33"/>
                    <a:pt x="131" y="31"/>
                    <a:pt x="133" y="31"/>
                  </a:cubicBezTo>
                  <a:cubicBezTo>
                    <a:pt x="136" y="31"/>
                    <a:pt x="138" y="33"/>
                    <a:pt x="138" y="35"/>
                  </a:cubicBezTo>
                  <a:lnTo>
                    <a:pt x="128" y="35"/>
                  </a:lnTo>
                  <a:close/>
                  <a:moveTo>
                    <a:pt x="139" y="38"/>
                  </a:moveTo>
                  <a:cubicBezTo>
                    <a:pt x="137" y="38"/>
                    <a:pt x="137" y="38"/>
                    <a:pt x="137" y="38"/>
                  </a:cubicBezTo>
                  <a:cubicBezTo>
                    <a:pt x="137" y="40"/>
                    <a:pt x="135" y="41"/>
                    <a:pt x="133" y="41"/>
                  </a:cubicBezTo>
                  <a:cubicBezTo>
                    <a:pt x="130" y="41"/>
                    <a:pt x="129" y="39"/>
                    <a:pt x="128" y="36"/>
                  </a:cubicBezTo>
                  <a:cubicBezTo>
                    <a:pt x="140" y="36"/>
                    <a:pt x="140" y="36"/>
                    <a:pt x="140" y="36"/>
                  </a:cubicBezTo>
                  <a:cubicBezTo>
                    <a:pt x="140" y="36"/>
                    <a:pt x="140" y="36"/>
                    <a:pt x="140" y="36"/>
                  </a:cubicBezTo>
                  <a:cubicBezTo>
                    <a:pt x="140" y="32"/>
                    <a:pt x="137" y="29"/>
                    <a:pt x="133" y="29"/>
                  </a:cubicBezTo>
                  <a:cubicBezTo>
                    <a:pt x="129" y="29"/>
                    <a:pt x="127" y="32"/>
                    <a:pt x="127" y="36"/>
                  </a:cubicBezTo>
                  <a:cubicBezTo>
                    <a:pt x="127" y="40"/>
                    <a:pt x="129" y="43"/>
                    <a:pt x="133" y="43"/>
                  </a:cubicBezTo>
                  <a:cubicBezTo>
                    <a:pt x="136" y="43"/>
                    <a:pt x="139" y="41"/>
                    <a:pt x="139" y="38"/>
                  </a:cubicBezTo>
                  <a:moveTo>
                    <a:pt x="120" y="42"/>
                  </a:moveTo>
                  <a:cubicBezTo>
                    <a:pt x="120" y="34"/>
                    <a:pt x="120" y="34"/>
                    <a:pt x="120" y="34"/>
                  </a:cubicBezTo>
                  <a:cubicBezTo>
                    <a:pt x="121" y="32"/>
                    <a:pt x="122" y="31"/>
                    <a:pt x="124" y="31"/>
                  </a:cubicBezTo>
                  <a:cubicBezTo>
                    <a:pt x="125" y="31"/>
                    <a:pt x="125" y="31"/>
                    <a:pt x="126" y="31"/>
                  </a:cubicBezTo>
                  <a:cubicBezTo>
                    <a:pt x="126" y="30"/>
                    <a:pt x="126" y="30"/>
                    <a:pt x="126" y="30"/>
                  </a:cubicBezTo>
                  <a:cubicBezTo>
                    <a:pt x="125" y="30"/>
                    <a:pt x="125" y="29"/>
                    <a:pt x="124" y="29"/>
                  </a:cubicBezTo>
                  <a:cubicBezTo>
                    <a:pt x="123" y="29"/>
                    <a:pt x="121" y="30"/>
                    <a:pt x="120" y="32"/>
                  </a:cubicBezTo>
                  <a:cubicBezTo>
                    <a:pt x="120" y="30"/>
                    <a:pt x="120" y="30"/>
                    <a:pt x="120" y="30"/>
                  </a:cubicBezTo>
                  <a:cubicBezTo>
                    <a:pt x="119" y="30"/>
                    <a:pt x="119" y="30"/>
                    <a:pt x="119" y="30"/>
                  </a:cubicBezTo>
                  <a:cubicBezTo>
                    <a:pt x="119" y="42"/>
                    <a:pt x="119" y="42"/>
                    <a:pt x="119" y="42"/>
                  </a:cubicBezTo>
                  <a:lnTo>
                    <a:pt x="120" y="42"/>
                  </a:lnTo>
                  <a:close/>
                  <a:moveTo>
                    <a:pt x="105" y="35"/>
                  </a:moveTo>
                  <a:cubicBezTo>
                    <a:pt x="105" y="33"/>
                    <a:pt x="107" y="31"/>
                    <a:pt x="110" y="31"/>
                  </a:cubicBezTo>
                  <a:cubicBezTo>
                    <a:pt x="112" y="31"/>
                    <a:pt x="114" y="33"/>
                    <a:pt x="114" y="35"/>
                  </a:cubicBezTo>
                  <a:lnTo>
                    <a:pt x="105" y="35"/>
                  </a:lnTo>
                  <a:close/>
                  <a:moveTo>
                    <a:pt x="116" y="38"/>
                  </a:moveTo>
                  <a:cubicBezTo>
                    <a:pt x="114" y="38"/>
                    <a:pt x="114" y="38"/>
                    <a:pt x="114" y="38"/>
                  </a:cubicBezTo>
                  <a:cubicBezTo>
                    <a:pt x="113" y="40"/>
                    <a:pt x="112" y="41"/>
                    <a:pt x="110" y="41"/>
                  </a:cubicBezTo>
                  <a:cubicBezTo>
                    <a:pt x="107" y="41"/>
                    <a:pt x="105" y="39"/>
                    <a:pt x="105" y="36"/>
                  </a:cubicBezTo>
                  <a:cubicBezTo>
                    <a:pt x="116" y="36"/>
                    <a:pt x="116" y="36"/>
                    <a:pt x="116" y="36"/>
                  </a:cubicBezTo>
                  <a:cubicBezTo>
                    <a:pt x="116" y="36"/>
                    <a:pt x="116" y="36"/>
                    <a:pt x="116" y="36"/>
                  </a:cubicBezTo>
                  <a:cubicBezTo>
                    <a:pt x="116" y="32"/>
                    <a:pt x="114" y="29"/>
                    <a:pt x="110" y="29"/>
                  </a:cubicBezTo>
                  <a:cubicBezTo>
                    <a:pt x="106" y="29"/>
                    <a:pt x="103" y="32"/>
                    <a:pt x="103" y="36"/>
                  </a:cubicBezTo>
                  <a:cubicBezTo>
                    <a:pt x="103" y="40"/>
                    <a:pt x="106" y="43"/>
                    <a:pt x="110" y="43"/>
                  </a:cubicBezTo>
                  <a:cubicBezTo>
                    <a:pt x="113" y="43"/>
                    <a:pt x="115" y="41"/>
                    <a:pt x="116" y="38"/>
                  </a:cubicBezTo>
                  <a:moveTo>
                    <a:pt x="98" y="42"/>
                  </a:moveTo>
                  <a:cubicBezTo>
                    <a:pt x="99" y="42"/>
                    <a:pt x="99" y="42"/>
                    <a:pt x="99" y="42"/>
                  </a:cubicBezTo>
                  <a:cubicBezTo>
                    <a:pt x="99" y="31"/>
                    <a:pt x="99" y="31"/>
                    <a:pt x="99" y="31"/>
                  </a:cubicBezTo>
                  <a:cubicBezTo>
                    <a:pt x="102" y="31"/>
                    <a:pt x="102" y="31"/>
                    <a:pt x="102" y="31"/>
                  </a:cubicBezTo>
                  <a:cubicBezTo>
                    <a:pt x="102" y="30"/>
                    <a:pt x="102" y="30"/>
                    <a:pt x="102" y="30"/>
                  </a:cubicBezTo>
                  <a:cubicBezTo>
                    <a:pt x="99" y="30"/>
                    <a:pt x="99" y="30"/>
                    <a:pt x="99" y="30"/>
                  </a:cubicBezTo>
                  <a:cubicBezTo>
                    <a:pt x="99" y="29"/>
                    <a:pt x="99" y="29"/>
                    <a:pt x="99" y="29"/>
                  </a:cubicBezTo>
                  <a:cubicBezTo>
                    <a:pt x="99" y="27"/>
                    <a:pt x="99" y="27"/>
                    <a:pt x="101" y="27"/>
                  </a:cubicBezTo>
                  <a:cubicBezTo>
                    <a:pt x="101" y="27"/>
                    <a:pt x="102" y="27"/>
                    <a:pt x="102" y="27"/>
                  </a:cubicBezTo>
                  <a:cubicBezTo>
                    <a:pt x="102" y="26"/>
                    <a:pt x="102" y="26"/>
                    <a:pt x="102" y="26"/>
                  </a:cubicBezTo>
                  <a:cubicBezTo>
                    <a:pt x="101" y="25"/>
                    <a:pt x="101" y="25"/>
                    <a:pt x="100" y="25"/>
                  </a:cubicBezTo>
                  <a:cubicBezTo>
                    <a:pt x="98" y="25"/>
                    <a:pt x="98" y="26"/>
                    <a:pt x="98" y="29"/>
                  </a:cubicBezTo>
                  <a:cubicBezTo>
                    <a:pt x="98" y="30"/>
                    <a:pt x="98" y="30"/>
                    <a:pt x="98" y="30"/>
                  </a:cubicBezTo>
                  <a:cubicBezTo>
                    <a:pt x="96" y="30"/>
                    <a:pt x="96" y="30"/>
                    <a:pt x="96" y="30"/>
                  </a:cubicBezTo>
                  <a:cubicBezTo>
                    <a:pt x="96" y="31"/>
                    <a:pt x="96" y="31"/>
                    <a:pt x="96" y="31"/>
                  </a:cubicBezTo>
                  <a:cubicBezTo>
                    <a:pt x="98" y="31"/>
                    <a:pt x="98" y="31"/>
                    <a:pt x="98" y="31"/>
                  </a:cubicBezTo>
                  <a:lnTo>
                    <a:pt x="98" y="42"/>
                  </a:lnTo>
                  <a:close/>
                  <a:moveTo>
                    <a:pt x="82" y="42"/>
                  </a:moveTo>
                  <a:cubicBezTo>
                    <a:pt x="84" y="42"/>
                    <a:pt x="84" y="42"/>
                    <a:pt x="84" y="42"/>
                  </a:cubicBezTo>
                  <a:cubicBezTo>
                    <a:pt x="84" y="35"/>
                    <a:pt x="84" y="35"/>
                    <a:pt x="84" y="35"/>
                  </a:cubicBezTo>
                  <a:cubicBezTo>
                    <a:pt x="84" y="33"/>
                    <a:pt x="86" y="31"/>
                    <a:pt x="89" y="31"/>
                  </a:cubicBezTo>
                  <a:cubicBezTo>
                    <a:pt x="91" y="31"/>
                    <a:pt x="92" y="32"/>
                    <a:pt x="92" y="35"/>
                  </a:cubicBezTo>
                  <a:cubicBezTo>
                    <a:pt x="92" y="42"/>
                    <a:pt x="92" y="42"/>
                    <a:pt x="92" y="42"/>
                  </a:cubicBezTo>
                  <a:cubicBezTo>
                    <a:pt x="94" y="42"/>
                    <a:pt x="94" y="42"/>
                    <a:pt x="94" y="42"/>
                  </a:cubicBezTo>
                  <a:cubicBezTo>
                    <a:pt x="94" y="34"/>
                    <a:pt x="94" y="34"/>
                    <a:pt x="94" y="34"/>
                  </a:cubicBezTo>
                  <a:cubicBezTo>
                    <a:pt x="94" y="31"/>
                    <a:pt x="92" y="30"/>
                    <a:pt x="89" y="30"/>
                  </a:cubicBezTo>
                  <a:cubicBezTo>
                    <a:pt x="87" y="30"/>
                    <a:pt x="85" y="30"/>
                    <a:pt x="84" y="32"/>
                  </a:cubicBezTo>
                  <a:cubicBezTo>
                    <a:pt x="84" y="30"/>
                    <a:pt x="84" y="30"/>
                    <a:pt x="84" y="30"/>
                  </a:cubicBezTo>
                  <a:cubicBezTo>
                    <a:pt x="82" y="30"/>
                    <a:pt x="82" y="30"/>
                    <a:pt x="82" y="30"/>
                  </a:cubicBezTo>
                  <a:lnTo>
                    <a:pt x="82" y="42"/>
                  </a:lnTo>
                  <a:close/>
                  <a:moveTo>
                    <a:pt x="68" y="36"/>
                  </a:moveTo>
                  <a:cubicBezTo>
                    <a:pt x="68" y="33"/>
                    <a:pt x="70" y="31"/>
                    <a:pt x="73" y="31"/>
                  </a:cubicBezTo>
                  <a:cubicBezTo>
                    <a:pt x="76" y="31"/>
                    <a:pt x="78" y="33"/>
                    <a:pt x="78" y="36"/>
                  </a:cubicBezTo>
                  <a:cubicBezTo>
                    <a:pt x="78" y="39"/>
                    <a:pt x="76" y="41"/>
                    <a:pt x="73" y="41"/>
                  </a:cubicBezTo>
                  <a:cubicBezTo>
                    <a:pt x="70" y="41"/>
                    <a:pt x="68" y="39"/>
                    <a:pt x="68" y="36"/>
                  </a:cubicBezTo>
                  <a:moveTo>
                    <a:pt x="66" y="36"/>
                  </a:moveTo>
                  <a:cubicBezTo>
                    <a:pt x="66" y="40"/>
                    <a:pt x="69" y="43"/>
                    <a:pt x="73" y="43"/>
                  </a:cubicBezTo>
                  <a:cubicBezTo>
                    <a:pt x="77" y="43"/>
                    <a:pt x="80" y="40"/>
                    <a:pt x="80" y="36"/>
                  </a:cubicBezTo>
                  <a:cubicBezTo>
                    <a:pt x="80" y="32"/>
                    <a:pt x="77" y="29"/>
                    <a:pt x="73" y="29"/>
                  </a:cubicBezTo>
                  <a:cubicBezTo>
                    <a:pt x="69" y="29"/>
                    <a:pt x="66" y="32"/>
                    <a:pt x="66" y="36"/>
                  </a:cubicBezTo>
                  <a:moveTo>
                    <a:pt x="63" y="31"/>
                  </a:moveTo>
                  <a:cubicBezTo>
                    <a:pt x="64" y="31"/>
                    <a:pt x="64" y="31"/>
                    <a:pt x="64" y="31"/>
                  </a:cubicBezTo>
                  <a:cubicBezTo>
                    <a:pt x="64" y="27"/>
                    <a:pt x="61" y="25"/>
                    <a:pt x="57" y="25"/>
                  </a:cubicBezTo>
                  <a:cubicBezTo>
                    <a:pt x="51" y="25"/>
                    <a:pt x="48" y="28"/>
                    <a:pt x="48" y="34"/>
                  </a:cubicBezTo>
                  <a:cubicBezTo>
                    <a:pt x="48" y="39"/>
                    <a:pt x="51" y="43"/>
                    <a:pt x="56" y="43"/>
                  </a:cubicBezTo>
                  <a:cubicBezTo>
                    <a:pt x="61" y="43"/>
                    <a:pt x="64" y="40"/>
                    <a:pt x="65" y="36"/>
                  </a:cubicBezTo>
                  <a:cubicBezTo>
                    <a:pt x="63" y="36"/>
                    <a:pt x="63" y="36"/>
                    <a:pt x="63" y="36"/>
                  </a:cubicBezTo>
                  <a:cubicBezTo>
                    <a:pt x="62" y="39"/>
                    <a:pt x="60" y="41"/>
                    <a:pt x="56" y="41"/>
                  </a:cubicBezTo>
                  <a:cubicBezTo>
                    <a:pt x="52" y="41"/>
                    <a:pt x="50" y="38"/>
                    <a:pt x="50" y="34"/>
                  </a:cubicBezTo>
                  <a:cubicBezTo>
                    <a:pt x="50" y="29"/>
                    <a:pt x="52" y="27"/>
                    <a:pt x="57" y="27"/>
                  </a:cubicBezTo>
                  <a:cubicBezTo>
                    <a:pt x="60" y="27"/>
                    <a:pt x="62" y="28"/>
                    <a:pt x="63" y="31"/>
                  </a:cubicBezTo>
                  <a:moveTo>
                    <a:pt x="192" y="20"/>
                  </a:moveTo>
                  <a:cubicBezTo>
                    <a:pt x="192" y="42"/>
                    <a:pt x="192" y="42"/>
                    <a:pt x="192" y="42"/>
                  </a:cubicBezTo>
                  <a:cubicBezTo>
                    <a:pt x="200" y="42"/>
                    <a:pt x="200" y="42"/>
                    <a:pt x="200" y="42"/>
                  </a:cubicBezTo>
                  <a:cubicBezTo>
                    <a:pt x="200" y="18"/>
                    <a:pt x="200" y="18"/>
                    <a:pt x="200" y="18"/>
                  </a:cubicBezTo>
                  <a:cubicBezTo>
                    <a:pt x="200" y="9"/>
                    <a:pt x="207" y="6"/>
                    <a:pt x="210" y="6"/>
                  </a:cubicBezTo>
                  <a:cubicBezTo>
                    <a:pt x="215" y="6"/>
                    <a:pt x="219" y="9"/>
                    <a:pt x="219" y="12"/>
                  </a:cubicBezTo>
                  <a:cubicBezTo>
                    <a:pt x="219" y="42"/>
                    <a:pt x="219" y="42"/>
                    <a:pt x="219" y="42"/>
                  </a:cubicBezTo>
                  <a:cubicBezTo>
                    <a:pt x="227" y="42"/>
                    <a:pt x="227" y="42"/>
                    <a:pt x="227" y="42"/>
                  </a:cubicBezTo>
                  <a:cubicBezTo>
                    <a:pt x="227" y="16"/>
                    <a:pt x="227" y="16"/>
                    <a:pt x="227" y="16"/>
                  </a:cubicBezTo>
                  <a:cubicBezTo>
                    <a:pt x="227" y="10"/>
                    <a:pt x="232" y="6"/>
                    <a:pt x="238" y="6"/>
                  </a:cubicBezTo>
                  <a:cubicBezTo>
                    <a:pt x="243" y="6"/>
                    <a:pt x="247" y="9"/>
                    <a:pt x="247" y="14"/>
                  </a:cubicBezTo>
                  <a:cubicBezTo>
                    <a:pt x="247" y="42"/>
                    <a:pt x="247" y="42"/>
                    <a:pt x="247" y="42"/>
                  </a:cubicBezTo>
                  <a:cubicBezTo>
                    <a:pt x="254" y="42"/>
                    <a:pt x="254" y="42"/>
                    <a:pt x="254" y="42"/>
                  </a:cubicBezTo>
                  <a:cubicBezTo>
                    <a:pt x="254" y="10"/>
                    <a:pt x="254" y="10"/>
                    <a:pt x="254" y="10"/>
                  </a:cubicBezTo>
                  <a:cubicBezTo>
                    <a:pt x="254" y="7"/>
                    <a:pt x="252" y="4"/>
                    <a:pt x="250" y="3"/>
                  </a:cubicBezTo>
                  <a:cubicBezTo>
                    <a:pt x="248" y="1"/>
                    <a:pt x="244" y="0"/>
                    <a:pt x="240" y="0"/>
                  </a:cubicBezTo>
                  <a:cubicBezTo>
                    <a:pt x="234" y="0"/>
                    <a:pt x="230" y="2"/>
                    <a:pt x="226" y="6"/>
                  </a:cubicBezTo>
                  <a:cubicBezTo>
                    <a:pt x="223" y="2"/>
                    <a:pt x="219" y="0"/>
                    <a:pt x="212" y="0"/>
                  </a:cubicBezTo>
                  <a:cubicBezTo>
                    <a:pt x="206" y="0"/>
                    <a:pt x="201" y="3"/>
                    <a:pt x="198" y="6"/>
                  </a:cubicBezTo>
                  <a:cubicBezTo>
                    <a:pt x="194" y="10"/>
                    <a:pt x="192" y="16"/>
                    <a:pt x="192" y="20"/>
                  </a:cubicBezTo>
                  <a:moveTo>
                    <a:pt x="264" y="30"/>
                  </a:moveTo>
                  <a:cubicBezTo>
                    <a:pt x="264" y="41"/>
                    <a:pt x="271" y="44"/>
                    <a:pt x="282" y="44"/>
                  </a:cubicBezTo>
                  <a:cubicBezTo>
                    <a:pt x="295" y="44"/>
                    <a:pt x="302" y="39"/>
                    <a:pt x="302" y="31"/>
                  </a:cubicBezTo>
                  <a:cubicBezTo>
                    <a:pt x="302" y="25"/>
                    <a:pt x="298" y="22"/>
                    <a:pt x="289" y="20"/>
                  </a:cubicBezTo>
                  <a:cubicBezTo>
                    <a:pt x="281" y="18"/>
                    <a:pt x="281" y="18"/>
                    <a:pt x="281" y="18"/>
                  </a:cubicBezTo>
                  <a:cubicBezTo>
                    <a:pt x="275" y="17"/>
                    <a:pt x="272" y="16"/>
                    <a:pt x="272" y="12"/>
                  </a:cubicBezTo>
                  <a:cubicBezTo>
                    <a:pt x="272" y="9"/>
                    <a:pt x="276" y="6"/>
                    <a:pt x="282" y="6"/>
                  </a:cubicBezTo>
                  <a:cubicBezTo>
                    <a:pt x="288" y="6"/>
                    <a:pt x="292" y="8"/>
                    <a:pt x="292" y="13"/>
                  </a:cubicBezTo>
                  <a:cubicBezTo>
                    <a:pt x="300" y="13"/>
                    <a:pt x="300" y="13"/>
                    <a:pt x="300" y="13"/>
                  </a:cubicBezTo>
                  <a:cubicBezTo>
                    <a:pt x="300" y="3"/>
                    <a:pt x="292" y="0"/>
                    <a:pt x="283" y="0"/>
                  </a:cubicBezTo>
                  <a:cubicBezTo>
                    <a:pt x="272" y="0"/>
                    <a:pt x="265" y="5"/>
                    <a:pt x="265" y="13"/>
                  </a:cubicBezTo>
                  <a:cubicBezTo>
                    <a:pt x="265" y="20"/>
                    <a:pt x="270" y="23"/>
                    <a:pt x="279" y="24"/>
                  </a:cubicBezTo>
                  <a:cubicBezTo>
                    <a:pt x="287" y="26"/>
                    <a:pt x="287" y="26"/>
                    <a:pt x="287" y="26"/>
                  </a:cubicBezTo>
                  <a:cubicBezTo>
                    <a:pt x="292" y="27"/>
                    <a:pt x="294" y="29"/>
                    <a:pt x="294" y="31"/>
                  </a:cubicBezTo>
                  <a:cubicBezTo>
                    <a:pt x="294" y="35"/>
                    <a:pt x="292" y="38"/>
                    <a:pt x="282" y="38"/>
                  </a:cubicBezTo>
                  <a:cubicBezTo>
                    <a:pt x="277" y="38"/>
                    <a:pt x="271" y="36"/>
                    <a:pt x="271" y="30"/>
                  </a:cubicBezTo>
                  <a:lnTo>
                    <a:pt x="264" y="30"/>
                  </a:lnTo>
                  <a:close/>
                  <a:moveTo>
                    <a:pt x="340" y="15"/>
                  </a:moveTo>
                  <a:cubicBezTo>
                    <a:pt x="348" y="15"/>
                    <a:pt x="348" y="15"/>
                    <a:pt x="348" y="15"/>
                  </a:cubicBezTo>
                  <a:cubicBezTo>
                    <a:pt x="348" y="6"/>
                    <a:pt x="341" y="0"/>
                    <a:pt x="330" y="0"/>
                  </a:cubicBezTo>
                  <a:cubicBezTo>
                    <a:pt x="315" y="0"/>
                    <a:pt x="308" y="11"/>
                    <a:pt x="308" y="22"/>
                  </a:cubicBezTo>
                  <a:cubicBezTo>
                    <a:pt x="308" y="35"/>
                    <a:pt x="315" y="44"/>
                    <a:pt x="329" y="44"/>
                  </a:cubicBezTo>
                  <a:cubicBezTo>
                    <a:pt x="341" y="44"/>
                    <a:pt x="347" y="37"/>
                    <a:pt x="348" y="28"/>
                  </a:cubicBezTo>
                  <a:cubicBezTo>
                    <a:pt x="341" y="28"/>
                    <a:pt x="341" y="28"/>
                    <a:pt x="341" y="28"/>
                  </a:cubicBezTo>
                  <a:cubicBezTo>
                    <a:pt x="339" y="34"/>
                    <a:pt x="336" y="38"/>
                    <a:pt x="329" y="38"/>
                  </a:cubicBezTo>
                  <a:cubicBezTo>
                    <a:pt x="321" y="38"/>
                    <a:pt x="316" y="32"/>
                    <a:pt x="316" y="23"/>
                  </a:cubicBezTo>
                  <a:cubicBezTo>
                    <a:pt x="316" y="13"/>
                    <a:pt x="321" y="6"/>
                    <a:pt x="330" y="6"/>
                  </a:cubicBezTo>
                  <a:cubicBezTo>
                    <a:pt x="336" y="6"/>
                    <a:pt x="340" y="9"/>
                    <a:pt x="340"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5">
              <a:extLst>
                <a:ext uri="{FF2B5EF4-FFF2-40B4-BE49-F238E27FC236}">
                  <a16:creationId xmlns:a16="http://schemas.microsoft.com/office/drawing/2014/main" id="{989E0C80-50A7-474D-A758-E22640161691}"/>
                </a:ext>
              </a:extLst>
            </p:cNvPr>
            <p:cNvSpPr>
              <a:spLocks noEditPoints="1"/>
            </p:cNvSpPr>
            <p:nvPr userDrawn="1"/>
          </p:nvSpPr>
          <p:spPr bwMode="auto">
            <a:xfrm>
              <a:off x="3208338" y="5735638"/>
              <a:ext cx="979487" cy="150812"/>
            </a:xfrm>
            <a:custGeom>
              <a:avLst/>
              <a:gdLst>
                <a:gd name="T0" fmla="*/ 337 w 348"/>
                <a:gd name="T1" fmla="*/ 52 h 52"/>
                <a:gd name="T2" fmla="*/ 338 w 348"/>
                <a:gd name="T3" fmla="*/ 39 h 52"/>
                <a:gd name="T4" fmla="*/ 326 w 348"/>
                <a:gd name="T5" fmla="*/ 52 h 52"/>
                <a:gd name="T6" fmla="*/ 335 w 348"/>
                <a:gd name="T7" fmla="*/ 44 h 52"/>
                <a:gd name="T8" fmla="*/ 311 w 348"/>
                <a:gd name="T9" fmla="*/ 45 h 52"/>
                <a:gd name="T10" fmla="*/ 316 w 348"/>
                <a:gd name="T11" fmla="*/ 51 h 52"/>
                <a:gd name="T12" fmla="*/ 316 w 348"/>
                <a:gd name="T13" fmla="*/ 52 h 52"/>
                <a:gd name="T14" fmla="*/ 309 w 348"/>
                <a:gd name="T15" fmla="*/ 39 h 52"/>
                <a:gd name="T16" fmla="*/ 304 w 348"/>
                <a:gd name="T17" fmla="*/ 52 h 52"/>
                <a:gd name="T18" fmla="*/ 298 w 348"/>
                <a:gd name="T19" fmla="*/ 48 h 52"/>
                <a:gd name="T20" fmla="*/ 288 w 348"/>
                <a:gd name="T21" fmla="*/ 46 h 52"/>
                <a:gd name="T22" fmla="*/ 287 w 348"/>
                <a:gd name="T23" fmla="*/ 41 h 52"/>
                <a:gd name="T24" fmla="*/ 287 w 348"/>
                <a:gd name="T25" fmla="*/ 35 h 52"/>
                <a:gd name="T26" fmla="*/ 282 w 348"/>
                <a:gd name="T27" fmla="*/ 41 h 52"/>
                <a:gd name="T28" fmla="*/ 277 w 348"/>
                <a:gd name="T29" fmla="*/ 45 h 52"/>
                <a:gd name="T30" fmla="*/ 269 w 348"/>
                <a:gd name="T31" fmla="*/ 39 h 52"/>
                <a:gd name="T32" fmla="*/ 259 w 348"/>
                <a:gd name="T33" fmla="*/ 51 h 52"/>
                <a:gd name="T34" fmla="*/ 253 w 348"/>
                <a:gd name="T35" fmla="*/ 46 h 52"/>
                <a:gd name="T36" fmla="*/ 253 w 348"/>
                <a:gd name="T37" fmla="*/ 52 h 52"/>
                <a:gd name="T38" fmla="*/ 241 w 348"/>
                <a:gd name="T39" fmla="*/ 35 h 52"/>
                <a:gd name="T40" fmla="*/ 233 w 348"/>
                <a:gd name="T41" fmla="*/ 44 h 52"/>
                <a:gd name="T42" fmla="*/ 228 w 348"/>
                <a:gd name="T43" fmla="*/ 43 h 52"/>
                <a:gd name="T44" fmla="*/ 228 w 348"/>
                <a:gd name="T45" fmla="*/ 48 h 52"/>
                <a:gd name="T46" fmla="*/ 225 w 348"/>
                <a:gd name="T47" fmla="*/ 36 h 52"/>
                <a:gd name="T48" fmla="*/ 223 w 348"/>
                <a:gd name="T49" fmla="*/ 49 h 52"/>
                <a:gd name="T50" fmla="*/ 218 w 348"/>
                <a:gd name="T51" fmla="*/ 37 h 52"/>
                <a:gd name="T52" fmla="*/ 219 w 348"/>
                <a:gd name="T53" fmla="*/ 52 h 52"/>
                <a:gd name="T54" fmla="*/ 213 w 348"/>
                <a:gd name="T55" fmla="*/ 45 h 52"/>
                <a:gd name="T56" fmla="*/ 215 w 348"/>
                <a:gd name="T57" fmla="*/ 46 h 52"/>
                <a:gd name="T58" fmla="*/ 190 w 348"/>
                <a:gd name="T59" fmla="*/ 52 h 52"/>
                <a:gd name="T60" fmla="*/ 200 w 348"/>
                <a:gd name="T61" fmla="*/ 52 h 52"/>
                <a:gd name="T62" fmla="*/ 190 w 348"/>
                <a:gd name="T63" fmla="*/ 52 h 52"/>
                <a:gd name="T64" fmla="*/ 186 w 348"/>
                <a:gd name="T65" fmla="*/ 39 h 52"/>
                <a:gd name="T66" fmla="*/ 169 w 348"/>
                <a:gd name="T67" fmla="*/ 45 h 52"/>
                <a:gd name="T68" fmla="*/ 173 w 348"/>
                <a:gd name="T69" fmla="*/ 51 h 52"/>
                <a:gd name="T70" fmla="*/ 173 w 348"/>
                <a:gd name="T71" fmla="*/ 52 h 52"/>
                <a:gd name="T72" fmla="*/ 163 w 348"/>
                <a:gd name="T73" fmla="*/ 45 h 52"/>
                <a:gd name="T74" fmla="*/ 155 w 348"/>
                <a:gd name="T75" fmla="*/ 35 h 52"/>
                <a:gd name="T76" fmla="*/ 146 w 348"/>
                <a:gd name="T77" fmla="*/ 41 h 52"/>
                <a:gd name="T78" fmla="*/ 151 w 348"/>
                <a:gd name="T79" fmla="*/ 47 h 52"/>
                <a:gd name="T80" fmla="*/ 136 w 348"/>
                <a:gd name="T81" fmla="*/ 37 h 52"/>
                <a:gd name="T82" fmla="*/ 119 w 348"/>
                <a:gd name="T83" fmla="*/ 46 h 52"/>
                <a:gd name="T84" fmla="*/ 122 w 348"/>
                <a:gd name="T85" fmla="*/ 39 h 52"/>
                <a:gd name="T86" fmla="*/ 124 w 348"/>
                <a:gd name="T87" fmla="*/ 44 h 52"/>
                <a:gd name="T88" fmla="*/ 119 w 348"/>
                <a:gd name="T89" fmla="*/ 46 h 52"/>
                <a:gd name="T90" fmla="*/ 110 w 348"/>
                <a:gd name="T91" fmla="*/ 39 h 52"/>
                <a:gd name="T92" fmla="*/ 92 w 348"/>
                <a:gd name="T93" fmla="*/ 45 h 52"/>
                <a:gd name="T94" fmla="*/ 96 w 348"/>
                <a:gd name="T95" fmla="*/ 51 h 52"/>
                <a:gd name="T96" fmla="*/ 96 w 348"/>
                <a:gd name="T97" fmla="*/ 52 h 52"/>
                <a:gd name="T98" fmla="*/ 86 w 348"/>
                <a:gd name="T99" fmla="*/ 45 h 52"/>
                <a:gd name="T100" fmla="*/ 78 w 348"/>
                <a:gd name="T101" fmla="*/ 39 h 52"/>
                <a:gd name="T102" fmla="*/ 69 w 348"/>
                <a:gd name="T103" fmla="*/ 41 h 52"/>
                <a:gd name="T104" fmla="*/ 64 w 348"/>
                <a:gd name="T105" fmla="*/ 42 h 52"/>
                <a:gd name="T106" fmla="*/ 51 w 348"/>
                <a:gd name="T107" fmla="*/ 46 h 52"/>
                <a:gd name="T108" fmla="*/ 55 w 348"/>
                <a:gd name="T109" fmla="*/ 52 h 52"/>
                <a:gd name="T110" fmla="*/ 42 w 348"/>
                <a:gd name="T111" fmla="*/ 41 h 52"/>
                <a:gd name="T112" fmla="*/ 37 w 348"/>
                <a:gd name="T113" fmla="*/ 42 h 52"/>
                <a:gd name="T114" fmla="*/ 31 w 348"/>
                <a:gd name="T115" fmla="*/ 46 h 52"/>
                <a:gd name="T116" fmla="*/ 26 w 348"/>
                <a:gd name="T117" fmla="*/ 52 h 52"/>
                <a:gd name="T118" fmla="*/ 31 w 348"/>
                <a:gd name="T119" fmla="*/ 37 h 52"/>
                <a:gd name="T120" fmla="*/ 25 w 348"/>
                <a:gd name="T121" fmla="*/ 35 h 52"/>
                <a:gd name="T122" fmla="*/ 9 w 348"/>
                <a:gd name="T123" fmla="*/ 52 h 52"/>
                <a:gd name="T124" fmla="*/ 16 w 348"/>
                <a:gd name="T125"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8" h="52">
                  <a:moveTo>
                    <a:pt x="330" y="0"/>
                  </a:moveTo>
                  <a:cubicBezTo>
                    <a:pt x="334" y="0"/>
                    <a:pt x="338" y="4"/>
                    <a:pt x="338" y="9"/>
                  </a:cubicBezTo>
                  <a:cubicBezTo>
                    <a:pt x="338" y="13"/>
                    <a:pt x="334" y="17"/>
                    <a:pt x="330" y="17"/>
                  </a:cubicBezTo>
                  <a:cubicBezTo>
                    <a:pt x="325" y="17"/>
                    <a:pt x="321" y="13"/>
                    <a:pt x="321" y="9"/>
                  </a:cubicBezTo>
                  <a:cubicBezTo>
                    <a:pt x="321" y="4"/>
                    <a:pt x="325" y="0"/>
                    <a:pt x="330" y="0"/>
                  </a:cubicBezTo>
                  <a:moveTo>
                    <a:pt x="337" y="52"/>
                  </a:moveTo>
                  <a:cubicBezTo>
                    <a:pt x="348" y="52"/>
                    <a:pt x="348" y="52"/>
                    <a:pt x="348" y="52"/>
                  </a:cubicBezTo>
                  <a:cubicBezTo>
                    <a:pt x="348" y="50"/>
                    <a:pt x="348" y="50"/>
                    <a:pt x="348" y="50"/>
                  </a:cubicBezTo>
                  <a:cubicBezTo>
                    <a:pt x="339" y="50"/>
                    <a:pt x="339" y="50"/>
                    <a:pt x="339" y="50"/>
                  </a:cubicBezTo>
                  <a:cubicBezTo>
                    <a:pt x="348" y="41"/>
                    <a:pt x="348" y="41"/>
                    <a:pt x="348" y="41"/>
                  </a:cubicBezTo>
                  <a:cubicBezTo>
                    <a:pt x="348" y="39"/>
                    <a:pt x="348" y="39"/>
                    <a:pt x="348" y="39"/>
                  </a:cubicBezTo>
                  <a:cubicBezTo>
                    <a:pt x="338" y="39"/>
                    <a:pt x="338" y="39"/>
                    <a:pt x="338" y="39"/>
                  </a:cubicBezTo>
                  <a:cubicBezTo>
                    <a:pt x="338" y="41"/>
                    <a:pt x="338" y="41"/>
                    <a:pt x="338" y="41"/>
                  </a:cubicBezTo>
                  <a:cubicBezTo>
                    <a:pt x="346" y="41"/>
                    <a:pt x="346" y="41"/>
                    <a:pt x="346" y="41"/>
                  </a:cubicBezTo>
                  <a:cubicBezTo>
                    <a:pt x="337" y="50"/>
                    <a:pt x="337" y="50"/>
                    <a:pt x="337" y="50"/>
                  </a:cubicBezTo>
                  <a:lnTo>
                    <a:pt x="337" y="52"/>
                  </a:lnTo>
                  <a:close/>
                  <a:moveTo>
                    <a:pt x="324" y="52"/>
                  </a:moveTo>
                  <a:cubicBezTo>
                    <a:pt x="326" y="52"/>
                    <a:pt x="326" y="52"/>
                    <a:pt x="326" y="52"/>
                  </a:cubicBezTo>
                  <a:cubicBezTo>
                    <a:pt x="326" y="45"/>
                    <a:pt x="326" y="45"/>
                    <a:pt x="326" y="45"/>
                  </a:cubicBezTo>
                  <a:cubicBezTo>
                    <a:pt x="326" y="42"/>
                    <a:pt x="328" y="41"/>
                    <a:pt x="331" y="41"/>
                  </a:cubicBezTo>
                  <a:cubicBezTo>
                    <a:pt x="333" y="41"/>
                    <a:pt x="334" y="42"/>
                    <a:pt x="334" y="45"/>
                  </a:cubicBezTo>
                  <a:cubicBezTo>
                    <a:pt x="334" y="52"/>
                    <a:pt x="334" y="52"/>
                    <a:pt x="334" y="52"/>
                  </a:cubicBezTo>
                  <a:cubicBezTo>
                    <a:pt x="335" y="52"/>
                    <a:pt x="335" y="52"/>
                    <a:pt x="335" y="52"/>
                  </a:cubicBezTo>
                  <a:cubicBezTo>
                    <a:pt x="335" y="44"/>
                    <a:pt x="335" y="44"/>
                    <a:pt x="335" y="44"/>
                  </a:cubicBezTo>
                  <a:cubicBezTo>
                    <a:pt x="335" y="41"/>
                    <a:pt x="334" y="39"/>
                    <a:pt x="331" y="39"/>
                  </a:cubicBezTo>
                  <a:cubicBezTo>
                    <a:pt x="329" y="39"/>
                    <a:pt x="327" y="40"/>
                    <a:pt x="326" y="42"/>
                  </a:cubicBezTo>
                  <a:cubicBezTo>
                    <a:pt x="326" y="39"/>
                    <a:pt x="326" y="39"/>
                    <a:pt x="326" y="39"/>
                  </a:cubicBezTo>
                  <a:cubicBezTo>
                    <a:pt x="324" y="39"/>
                    <a:pt x="324" y="39"/>
                    <a:pt x="324" y="39"/>
                  </a:cubicBezTo>
                  <a:lnTo>
                    <a:pt x="324" y="52"/>
                  </a:lnTo>
                  <a:close/>
                  <a:moveTo>
                    <a:pt x="311" y="45"/>
                  </a:moveTo>
                  <a:cubicBezTo>
                    <a:pt x="312" y="42"/>
                    <a:pt x="313" y="41"/>
                    <a:pt x="316" y="41"/>
                  </a:cubicBezTo>
                  <a:cubicBezTo>
                    <a:pt x="318" y="41"/>
                    <a:pt x="320" y="42"/>
                    <a:pt x="320" y="45"/>
                  </a:cubicBezTo>
                  <a:lnTo>
                    <a:pt x="311" y="45"/>
                  </a:lnTo>
                  <a:close/>
                  <a:moveTo>
                    <a:pt x="322" y="48"/>
                  </a:moveTo>
                  <a:cubicBezTo>
                    <a:pt x="320" y="48"/>
                    <a:pt x="320" y="48"/>
                    <a:pt x="320" y="48"/>
                  </a:cubicBezTo>
                  <a:cubicBezTo>
                    <a:pt x="319" y="50"/>
                    <a:pt x="318" y="51"/>
                    <a:pt x="316" y="51"/>
                  </a:cubicBezTo>
                  <a:cubicBezTo>
                    <a:pt x="313" y="51"/>
                    <a:pt x="312" y="49"/>
                    <a:pt x="311" y="46"/>
                  </a:cubicBezTo>
                  <a:cubicBezTo>
                    <a:pt x="322" y="46"/>
                    <a:pt x="322" y="46"/>
                    <a:pt x="322" y="46"/>
                  </a:cubicBezTo>
                  <a:cubicBezTo>
                    <a:pt x="322" y="46"/>
                    <a:pt x="322" y="46"/>
                    <a:pt x="322" y="46"/>
                  </a:cubicBezTo>
                  <a:cubicBezTo>
                    <a:pt x="322" y="42"/>
                    <a:pt x="320" y="39"/>
                    <a:pt x="316" y="39"/>
                  </a:cubicBezTo>
                  <a:cubicBezTo>
                    <a:pt x="312" y="39"/>
                    <a:pt x="310" y="42"/>
                    <a:pt x="310" y="46"/>
                  </a:cubicBezTo>
                  <a:cubicBezTo>
                    <a:pt x="310" y="50"/>
                    <a:pt x="312" y="52"/>
                    <a:pt x="316" y="52"/>
                  </a:cubicBezTo>
                  <a:cubicBezTo>
                    <a:pt x="319" y="52"/>
                    <a:pt x="321" y="51"/>
                    <a:pt x="322" y="48"/>
                  </a:cubicBezTo>
                  <a:moveTo>
                    <a:pt x="304" y="52"/>
                  </a:moveTo>
                  <a:cubicBezTo>
                    <a:pt x="304" y="44"/>
                    <a:pt x="304" y="44"/>
                    <a:pt x="304" y="44"/>
                  </a:cubicBezTo>
                  <a:cubicBezTo>
                    <a:pt x="305" y="42"/>
                    <a:pt x="306" y="41"/>
                    <a:pt x="308" y="41"/>
                  </a:cubicBezTo>
                  <a:cubicBezTo>
                    <a:pt x="308" y="41"/>
                    <a:pt x="308" y="41"/>
                    <a:pt x="309" y="41"/>
                  </a:cubicBezTo>
                  <a:cubicBezTo>
                    <a:pt x="309" y="39"/>
                    <a:pt x="309" y="39"/>
                    <a:pt x="309" y="39"/>
                  </a:cubicBezTo>
                  <a:cubicBezTo>
                    <a:pt x="308" y="39"/>
                    <a:pt x="308" y="39"/>
                    <a:pt x="307" y="39"/>
                  </a:cubicBezTo>
                  <a:cubicBezTo>
                    <a:pt x="306" y="39"/>
                    <a:pt x="305" y="40"/>
                    <a:pt x="304" y="41"/>
                  </a:cubicBezTo>
                  <a:cubicBezTo>
                    <a:pt x="304" y="39"/>
                    <a:pt x="304" y="39"/>
                    <a:pt x="304" y="39"/>
                  </a:cubicBezTo>
                  <a:cubicBezTo>
                    <a:pt x="302" y="39"/>
                    <a:pt x="302" y="39"/>
                    <a:pt x="302" y="39"/>
                  </a:cubicBezTo>
                  <a:cubicBezTo>
                    <a:pt x="302" y="52"/>
                    <a:pt x="302" y="52"/>
                    <a:pt x="302" y="52"/>
                  </a:cubicBezTo>
                  <a:lnTo>
                    <a:pt x="304" y="52"/>
                  </a:lnTo>
                  <a:close/>
                  <a:moveTo>
                    <a:pt x="289" y="45"/>
                  </a:moveTo>
                  <a:cubicBezTo>
                    <a:pt x="289" y="42"/>
                    <a:pt x="291" y="41"/>
                    <a:pt x="294" y="41"/>
                  </a:cubicBezTo>
                  <a:cubicBezTo>
                    <a:pt x="296" y="41"/>
                    <a:pt x="298" y="42"/>
                    <a:pt x="298" y="45"/>
                  </a:cubicBezTo>
                  <a:lnTo>
                    <a:pt x="289" y="45"/>
                  </a:lnTo>
                  <a:close/>
                  <a:moveTo>
                    <a:pt x="299" y="48"/>
                  </a:moveTo>
                  <a:cubicBezTo>
                    <a:pt x="298" y="48"/>
                    <a:pt x="298" y="48"/>
                    <a:pt x="298" y="48"/>
                  </a:cubicBezTo>
                  <a:cubicBezTo>
                    <a:pt x="297" y="50"/>
                    <a:pt x="296" y="51"/>
                    <a:pt x="294" y="51"/>
                  </a:cubicBezTo>
                  <a:cubicBezTo>
                    <a:pt x="291" y="51"/>
                    <a:pt x="289" y="49"/>
                    <a:pt x="289" y="46"/>
                  </a:cubicBezTo>
                  <a:cubicBezTo>
                    <a:pt x="300" y="46"/>
                    <a:pt x="300" y="46"/>
                    <a:pt x="300" y="46"/>
                  </a:cubicBezTo>
                  <a:cubicBezTo>
                    <a:pt x="300" y="46"/>
                    <a:pt x="300" y="46"/>
                    <a:pt x="300" y="46"/>
                  </a:cubicBezTo>
                  <a:cubicBezTo>
                    <a:pt x="300" y="42"/>
                    <a:pt x="297" y="39"/>
                    <a:pt x="294" y="39"/>
                  </a:cubicBezTo>
                  <a:cubicBezTo>
                    <a:pt x="290" y="39"/>
                    <a:pt x="288" y="42"/>
                    <a:pt x="288" y="46"/>
                  </a:cubicBezTo>
                  <a:cubicBezTo>
                    <a:pt x="288" y="50"/>
                    <a:pt x="290" y="52"/>
                    <a:pt x="294" y="52"/>
                  </a:cubicBezTo>
                  <a:cubicBezTo>
                    <a:pt x="297" y="52"/>
                    <a:pt x="299" y="51"/>
                    <a:pt x="299" y="48"/>
                  </a:cubicBezTo>
                  <a:moveTo>
                    <a:pt x="282" y="52"/>
                  </a:moveTo>
                  <a:cubicBezTo>
                    <a:pt x="284" y="52"/>
                    <a:pt x="284" y="52"/>
                    <a:pt x="284" y="52"/>
                  </a:cubicBezTo>
                  <a:cubicBezTo>
                    <a:pt x="284" y="41"/>
                    <a:pt x="284" y="41"/>
                    <a:pt x="284" y="41"/>
                  </a:cubicBezTo>
                  <a:cubicBezTo>
                    <a:pt x="287" y="41"/>
                    <a:pt x="287" y="41"/>
                    <a:pt x="287" y="41"/>
                  </a:cubicBezTo>
                  <a:cubicBezTo>
                    <a:pt x="287" y="39"/>
                    <a:pt x="287" y="39"/>
                    <a:pt x="287" y="39"/>
                  </a:cubicBezTo>
                  <a:cubicBezTo>
                    <a:pt x="284" y="39"/>
                    <a:pt x="284" y="39"/>
                    <a:pt x="284" y="39"/>
                  </a:cubicBezTo>
                  <a:cubicBezTo>
                    <a:pt x="284" y="38"/>
                    <a:pt x="284" y="38"/>
                    <a:pt x="284" y="38"/>
                  </a:cubicBezTo>
                  <a:cubicBezTo>
                    <a:pt x="284" y="37"/>
                    <a:pt x="284" y="36"/>
                    <a:pt x="285" y="36"/>
                  </a:cubicBezTo>
                  <a:cubicBezTo>
                    <a:pt x="286" y="36"/>
                    <a:pt x="286" y="37"/>
                    <a:pt x="287" y="37"/>
                  </a:cubicBezTo>
                  <a:cubicBezTo>
                    <a:pt x="287" y="35"/>
                    <a:pt x="287" y="35"/>
                    <a:pt x="287" y="35"/>
                  </a:cubicBezTo>
                  <a:cubicBezTo>
                    <a:pt x="286" y="35"/>
                    <a:pt x="285" y="35"/>
                    <a:pt x="285" y="35"/>
                  </a:cubicBezTo>
                  <a:cubicBezTo>
                    <a:pt x="283" y="35"/>
                    <a:pt x="282" y="36"/>
                    <a:pt x="282" y="39"/>
                  </a:cubicBezTo>
                  <a:cubicBezTo>
                    <a:pt x="282" y="39"/>
                    <a:pt x="282" y="39"/>
                    <a:pt x="282" y="39"/>
                  </a:cubicBezTo>
                  <a:cubicBezTo>
                    <a:pt x="281" y="39"/>
                    <a:pt x="281" y="39"/>
                    <a:pt x="281" y="39"/>
                  </a:cubicBezTo>
                  <a:cubicBezTo>
                    <a:pt x="281" y="41"/>
                    <a:pt x="281" y="41"/>
                    <a:pt x="281" y="41"/>
                  </a:cubicBezTo>
                  <a:cubicBezTo>
                    <a:pt x="282" y="41"/>
                    <a:pt x="282" y="41"/>
                    <a:pt x="282" y="41"/>
                  </a:cubicBezTo>
                  <a:lnTo>
                    <a:pt x="282" y="52"/>
                  </a:lnTo>
                  <a:close/>
                  <a:moveTo>
                    <a:pt x="268" y="52"/>
                  </a:moveTo>
                  <a:cubicBezTo>
                    <a:pt x="269" y="52"/>
                    <a:pt x="269" y="52"/>
                    <a:pt x="269" y="52"/>
                  </a:cubicBezTo>
                  <a:cubicBezTo>
                    <a:pt x="269" y="45"/>
                    <a:pt x="269" y="45"/>
                    <a:pt x="269" y="45"/>
                  </a:cubicBezTo>
                  <a:cubicBezTo>
                    <a:pt x="269" y="42"/>
                    <a:pt x="271" y="41"/>
                    <a:pt x="274" y="41"/>
                  </a:cubicBezTo>
                  <a:cubicBezTo>
                    <a:pt x="276" y="41"/>
                    <a:pt x="277" y="42"/>
                    <a:pt x="277" y="45"/>
                  </a:cubicBezTo>
                  <a:cubicBezTo>
                    <a:pt x="277" y="52"/>
                    <a:pt x="277" y="52"/>
                    <a:pt x="277" y="52"/>
                  </a:cubicBezTo>
                  <a:cubicBezTo>
                    <a:pt x="279" y="52"/>
                    <a:pt x="279" y="52"/>
                    <a:pt x="279" y="52"/>
                  </a:cubicBezTo>
                  <a:cubicBezTo>
                    <a:pt x="279" y="44"/>
                    <a:pt x="279" y="44"/>
                    <a:pt x="279" y="44"/>
                  </a:cubicBezTo>
                  <a:cubicBezTo>
                    <a:pt x="279" y="41"/>
                    <a:pt x="277" y="39"/>
                    <a:pt x="274" y="39"/>
                  </a:cubicBezTo>
                  <a:cubicBezTo>
                    <a:pt x="272" y="39"/>
                    <a:pt x="270" y="40"/>
                    <a:pt x="269" y="42"/>
                  </a:cubicBezTo>
                  <a:cubicBezTo>
                    <a:pt x="269" y="39"/>
                    <a:pt x="269" y="39"/>
                    <a:pt x="269" y="39"/>
                  </a:cubicBezTo>
                  <a:cubicBezTo>
                    <a:pt x="268" y="39"/>
                    <a:pt x="268" y="39"/>
                    <a:pt x="268" y="39"/>
                  </a:cubicBezTo>
                  <a:lnTo>
                    <a:pt x="268" y="52"/>
                  </a:lnTo>
                  <a:close/>
                  <a:moveTo>
                    <a:pt x="255" y="46"/>
                  </a:moveTo>
                  <a:cubicBezTo>
                    <a:pt x="255" y="43"/>
                    <a:pt x="256" y="41"/>
                    <a:pt x="259" y="41"/>
                  </a:cubicBezTo>
                  <a:cubicBezTo>
                    <a:pt x="262" y="41"/>
                    <a:pt x="264" y="43"/>
                    <a:pt x="264" y="46"/>
                  </a:cubicBezTo>
                  <a:cubicBezTo>
                    <a:pt x="264" y="49"/>
                    <a:pt x="262" y="51"/>
                    <a:pt x="259" y="51"/>
                  </a:cubicBezTo>
                  <a:cubicBezTo>
                    <a:pt x="256" y="51"/>
                    <a:pt x="255" y="49"/>
                    <a:pt x="255" y="46"/>
                  </a:cubicBezTo>
                  <a:moveTo>
                    <a:pt x="253" y="46"/>
                  </a:moveTo>
                  <a:cubicBezTo>
                    <a:pt x="253" y="50"/>
                    <a:pt x="256" y="52"/>
                    <a:pt x="259" y="52"/>
                  </a:cubicBezTo>
                  <a:cubicBezTo>
                    <a:pt x="263" y="52"/>
                    <a:pt x="265" y="50"/>
                    <a:pt x="265" y="46"/>
                  </a:cubicBezTo>
                  <a:cubicBezTo>
                    <a:pt x="265" y="42"/>
                    <a:pt x="263" y="39"/>
                    <a:pt x="259" y="39"/>
                  </a:cubicBezTo>
                  <a:cubicBezTo>
                    <a:pt x="256" y="39"/>
                    <a:pt x="253" y="42"/>
                    <a:pt x="253" y="46"/>
                  </a:cubicBezTo>
                  <a:moveTo>
                    <a:pt x="241" y="52"/>
                  </a:moveTo>
                  <a:cubicBezTo>
                    <a:pt x="243" y="52"/>
                    <a:pt x="243" y="52"/>
                    <a:pt x="243" y="52"/>
                  </a:cubicBezTo>
                  <a:cubicBezTo>
                    <a:pt x="243" y="47"/>
                    <a:pt x="243" y="47"/>
                    <a:pt x="243" y="47"/>
                  </a:cubicBezTo>
                  <a:cubicBezTo>
                    <a:pt x="245" y="45"/>
                    <a:pt x="245" y="45"/>
                    <a:pt x="245" y="45"/>
                  </a:cubicBezTo>
                  <a:cubicBezTo>
                    <a:pt x="251" y="52"/>
                    <a:pt x="251" y="52"/>
                    <a:pt x="251" y="52"/>
                  </a:cubicBezTo>
                  <a:cubicBezTo>
                    <a:pt x="253" y="52"/>
                    <a:pt x="253" y="52"/>
                    <a:pt x="253" y="52"/>
                  </a:cubicBezTo>
                  <a:cubicBezTo>
                    <a:pt x="247" y="44"/>
                    <a:pt x="247" y="44"/>
                    <a:pt x="247" y="44"/>
                  </a:cubicBezTo>
                  <a:cubicBezTo>
                    <a:pt x="252" y="39"/>
                    <a:pt x="252" y="39"/>
                    <a:pt x="252" y="39"/>
                  </a:cubicBezTo>
                  <a:cubicBezTo>
                    <a:pt x="250" y="39"/>
                    <a:pt x="250" y="39"/>
                    <a:pt x="250" y="39"/>
                  </a:cubicBezTo>
                  <a:cubicBezTo>
                    <a:pt x="243" y="45"/>
                    <a:pt x="243" y="45"/>
                    <a:pt x="243" y="45"/>
                  </a:cubicBezTo>
                  <a:cubicBezTo>
                    <a:pt x="243" y="35"/>
                    <a:pt x="243" y="35"/>
                    <a:pt x="243" y="35"/>
                  </a:cubicBezTo>
                  <a:cubicBezTo>
                    <a:pt x="241" y="35"/>
                    <a:pt x="241" y="35"/>
                    <a:pt x="241" y="35"/>
                  </a:cubicBezTo>
                  <a:lnTo>
                    <a:pt x="241" y="52"/>
                  </a:lnTo>
                  <a:close/>
                  <a:moveTo>
                    <a:pt x="228" y="48"/>
                  </a:moveTo>
                  <a:cubicBezTo>
                    <a:pt x="228" y="51"/>
                    <a:pt x="230" y="52"/>
                    <a:pt x="233" y="52"/>
                  </a:cubicBezTo>
                  <a:cubicBezTo>
                    <a:pt x="237" y="52"/>
                    <a:pt x="239" y="51"/>
                    <a:pt x="239" y="48"/>
                  </a:cubicBezTo>
                  <a:cubicBezTo>
                    <a:pt x="239" y="46"/>
                    <a:pt x="238" y="45"/>
                    <a:pt x="236" y="45"/>
                  </a:cubicBezTo>
                  <a:cubicBezTo>
                    <a:pt x="233" y="44"/>
                    <a:pt x="233" y="44"/>
                    <a:pt x="233" y="44"/>
                  </a:cubicBezTo>
                  <a:cubicBezTo>
                    <a:pt x="231" y="44"/>
                    <a:pt x="230" y="44"/>
                    <a:pt x="230" y="43"/>
                  </a:cubicBezTo>
                  <a:cubicBezTo>
                    <a:pt x="230" y="41"/>
                    <a:pt x="231" y="41"/>
                    <a:pt x="233" y="41"/>
                  </a:cubicBezTo>
                  <a:cubicBezTo>
                    <a:pt x="236" y="41"/>
                    <a:pt x="237" y="41"/>
                    <a:pt x="237" y="43"/>
                  </a:cubicBezTo>
                  <a:cubicBezTo>
                    <a:pt x="239" y="43"/>
                    <a:pt x="239" y="43"/>
                    <a:pt x="239" y="43"/>
                  </a:cubicBezTo>
                  <a:cubicBezTo>
                    <a:pt x="239" y="41"/>
                    <a:pt x="237" y="39"/>
                    <a:pt x="234" y="39"/>
                  </a:cubicBezTo>
                  <a:cubicBezTo>
                    <a:pt x="230" y="39"/>
                    <a:pt x="228" y="40"/>
                    <a:pt x="228" y="43"/>
                  </a:cubicBezTo>
                  <a:cubicBezTo>
                    <a:pt x="228" y="45"/>
                    <a:pt x="230" y="46"/>
                    <a:pt x="232" y="46"/>
                  </a:cubicBezTo>
                  <a:cubicBezTo>
                    <a:pt x="235" y="47"/>
                    <a:pt x="235" y="47"/>
                    <a:pt x="235" y="47"/>
                  </a:cubicBezTo>
                  <a:cubicBezTo>
                    <a:pt x="237" y="47"/>
                    <a:pt x="238" y="47"/>
                    <a:pt x="238" y="48"/>
                  </a:cubicBezTo>
                  <a:cubicBezTo>
                    <a:pt x="238" y="50"/>
                    <a:pt x="236" y="51"/>
                    <a:pt x="234" y="51"/>
                  </a:cubicBezTo>
                  <a:cubicBezTo>
                    <a:pt x="231" y="51"/>
                    <a:pt x="230" y="50"/>
                    <a:pt x="230" y="48"/>
                  </a:cubicBezTo>
                  <a:lnTo>
                    <a:pt x="228" y="48"/>
                  </a:lnTo>
                  <a:close/>
                  <a:moveTo>
                    <a:pt x="225" y="48"/>
                  </a:moveTo>
                  <a:cubicBezTo>
                    <a:pt x="225" y="41"/>
                    <a:pt x="225" y="41"/>
                    <a:pt x="225" y="41"/>
                  </a:cubicBezTo>
                  <a:cubicBezTo>
                    <a:pt x="227" y="41"/>
                    <a:pt x="227" y="41"/>
                    <a:pt x="227" y="41"/>
                  </a:cubicBezTo>
                  <a:cubicBezTo>
                    <a:pt x="227" y="39"/>
                    <a:pt x="227" y="39"/>
                    <a:pt x="227" y="39"/>
                  </a:cubicBezTo>
                  <a:cubicBezTo>
                    <a:pt x="225" y="39"/>
                    <a:pt x="225" y="39"/>
                    <a:pt x="225" y="39"/>
                  </a:cubicBezTo>
                  <a:cubicBezTo>
                    <a:pt x="225" y="36"/>
                    <a:pt x="225" y="36"/>
                    <a:pt x="225" y="36"/>
                  </a:cubicBezTo>
                  <a:cubicBezTo>
                    <a:pt x="223" y="36"/>
                    <a:pt x="223" y="36"/>
                    <a:pt x="223" y="36"/>
                  </a:cubicBezTo>
                  <a:cubicBezTo>
                    <a:pt x="223" y="39"/>
                    <a:pt x="223" y="39"/>
                    <a:pt x="223" y="39"/>
                  </a:cubicBezTo>
                  <a:cubicBezTo>
                    <a:pt x="221" y="39"/>
                    <a:pt x="221" y="39"/>
                    <a:pt x="221" y="39"/>
                  </a:cubicBezTo>
                  <a:cubicBezTo>
                    <a:pt x="221" y="41"/>
                    <a:pt x="221" y="41"/>
                    <a:pt x="221" y="41"/>
                  </a:cubicBezTo>
                  <a:cubicBezTo>
                    <a:pt x="223" y="41"/>
                    <a:pt x="223" y="41"/>
                    <a:pt x="223" y="41"/>
                  </a:cubicBezTo>
                  <a:cubicBezTo>
                    <a:pt x="223" y="49"/>
                    <a:pt x="223" y="49"/>
                    <a:pt x="223" y="49"/>
                  </a:cubicBezTo>
                  <a:cubicBezTo>
                    <a:pt x="223" y="51"/>
                    <a:pt x="224" y="52"/>
                    <a:pt x="225" y="52"/>
                  </a:cubicBezTo>
                  <a:cubicBezTo>
                    <a:pt x="226" y="52"/>
                    <a:pt x="227" y="52"/>
                    <a:pt x="227" y="52"/>
                  </a:cubicBezTo>
                  <a:cubicBezTo>
                    <a:pt x="227" y="50"/>
                    <a:pt x="227" y="50"/>
                    <a:pt x="227" y="50"/>
                  </a:cubicBezTo>
                  <a:cubicBezTo>
                    <a:pt x="227" y="50"/>
                    <a:pt x="226" y="51"/>
                    <a:pt x="226" y="51"/>
                  </a:cubicBezTo>
                  <a:cubicBezTo>
                    <a:pt x="225" y="51"/>
                    <a:pt x="225" y="50"/>
                    <a:pt x="225" y="48"/>
                  </a:cubicBezTo>
                  <a:moveTo>
                    <a:pt x="218" y="37"/>
                  </a:moveTo>
                  <a:cubicBezTo>
                    <a:pt x="219" y="37"/>
                    <a:pt x="219" y="37"/>
                    <a:pt x="219" y="37"/>
                  </a:cubicBezTo>
                  <a:cubicBezTo>
                    <a:pt x="219" y="35"/>
                    <a:pt x="219" y="35"/>
                    <a:pt x="219" y="35"/>
                  </a:cubicBezTo>
                  <a:cubicBezTo>
                    <a:pt x="218" y="35"/>
                    <a:pt x="218" y="35"/>
                    <a:pt x="218" y="35"/>
                  </a:cubicBezTo>
                  <a:lnTo>
                    <a:pt x="218" y="37"/>
                  </a:lnTo>
                  <a:close/>
                  <a:moveTo>
                    <a:pt x="218" y="52"/>
                  </a:moveTo>
                  <a:cubicBezTo>
                    <a:pt x="219" y="52"/>
                    <a:pt x="219" y="52"/>
                    <a:pt x="219" y="52"/>
                  </a:cubicBezTo>
                  <a:cubicBezTo>
                    <a:pt x="219" y="39"/>
                    <a:pt x="219" y="39"/>
                    <a:pt x="219" y="39"/>
                  </a:cubicBezTo>
                  <a:cubicBezTo>
                    <a:pt x="218" y="39"/>
                    <a:pt x="218" y="39"/>
                    <a:pt x="218" y="39"/>
                  </a:cubicBezTo>
                  <a:lnTo>
                    <a:pt x="218" y="52"/>
                  </a:lnTo>
                  <a:close/>
                  <a:moveTo>
                    <a:pt x="204" y="45"/>
                  </a:moveTo>
                  <a:cubicBezTo>
                    <a:pt x="205" y="42"/>
                    <a:pt x="206" y="41"/>
                    <a:pt x="209" y="41"/>
                  </a:cubicBezTo>
                  <a:cubicBezTo>
                    <a:pt x="211" y="41"/>
                    <a:pt x="213" y="42"/>
                    <a:pt x="213" y="45"/>
                  </a:cubicBezTo>
                  <a:lnTo>
                    <a:pt x="204" y="45"/>
                  </a:lnTo>
                  <a:close/>
                  <a:moveTo>
                    <a:pt x="215" y="48"/>
                  </a:moveTo>
                  <a:cubicBezTo>
                    <a:pt x="213" y="48"/>
                    <a:pt x="213" y="48"/>
                    <a:pt x="213" y="48"/>
                  </a:cubicBezTo>
                  <a:cubicBezTo>
                    <a:pt x="212" y="50"/>
                    <a:pt x="211" y="51"/>
                    <a:pt x="209" y="51"/>
                  </a:cubicBezTo>
                  <a:cubicBezTo>
                    <a:pt x="206" y="51"/>
                    <a:pt x="205" y="49"/>
                    <a:pt x="204" y="46"/>
                  </a:cubicBezTo>
                  <a:cubicBezTo>
                    <a:pt x="215" y="46"/>
                    <a:pt x="215" y="46"/>
                    <a:pt x="215" y="46"/>
                  </a:cubicBezTo>
                  <a:cubicBezTo>
                    <a:pt x="215" y="46"/>
                    <a:pt x="215" y="46"/>
                    <a:pt x="215" y="46"/>
                  </a:cubicBezTo>
                  <a:cubicBezTo>
                    <a:pt x="215" y="42"/>
                    <a:pt x="213" y="39"/>
                    <a:pt x="209" y="39"/>
                  </a:cubicBezTo>
                  <a:cubicBezTo>
                    <a:pt x="205" y="39"/>
                    <a:pt x="203" y="42"/>
                    <a:pt x="203" y="46"/>
                  </a:cubicBezTo>
                  <a:cubicBezTo>
                    <a:pt x="203" y="50"/>
                    <a:pt x="205" y="52"/>
                    <a:pt x="209" y="52"/>
                  </a:cubicBezTo>
                  <a:cubicBezTo>
                    <a:pt x="212" y="52"/>
                    <a:pt x="214" y="51"/>
                    <a:pt x="215" y="48"/>
                  </a:cubicBezTo>
                  <a:moveTo>
                    <a:pt x="190" y="52"/>
                  </a:moveTo>
                  <a:cubicBezTo>
                    <a:pt x="191" y="52"/>
                    <a:pt x="191" y="52"/>
                    <a:pt x="191" y="52"/>
                  </a:cubicBezTo>
                  <a:cubicBezTo>
                    <a:pt x="191" y="45"/>
                    <a:pt x="191" y="45"/>
                    <a:pt x="191" y="45"/>
                  </a:cubicBezTo>
                  <a:cubicBezTo>
                    <a:pt x="191" y="42"/>
                    <a:pt x="193" y="41"/>
                    <a:pt x="196" y="41"/>
                  </a:cubicBezTo>
                  <a:cubicBezTo>
                    <a:pt x="198" y="41"/>
                    <a:pt x="199" y="42"/>
                    <a:pt x="199" y="45"/>
                  </a:cubicBezTo>
                  <a:cubicBezTo>
                    <a:pt x="199" y="52"/>
                    <a:pt x="199" y="52"/>
                    <a:pt x="199" y="52"/>
                  </a:cubicBezTo>
                  <a:cubicBezTo>
                    <a:pt x="200" y="52"/>
                    <a:pt x="200" y="52"/>
                    <a:pt x="200" y="52"/>
                  </a:cubicBezTo>
                  <a:cubicBezTo>
                    <a:pt x="200" y="44"/>
                    <a:pt x="200" y="44"/>
                    <a:pt x="200" y="44"/>
                  </a:cubicBezTo>
                  <a:cubicBezTo>
                    <a:pt x="200" y="41"/>
                    <a:pt x="199" y="39"/>
                    <a:pt x="196" y="39"/>
                  </a:cubicBezTo>
                  <a:cubicBezTo>
                    <a:pt x="194" y="39"/>
                    <a:pt x="192" y="40"/>
                    <a:pt x="191" y="42"/>
                  </a:cubicBezTo>
                  <a:cubicBezTo>
                    <a:pt x="191" y="35"/>
                    <a:pt x="191" y="35"/>
                    <a:pt x="191" y="35"/>
                  </a:cubicBezTo>
                  <a:cubicBezTo>
                    <a:pt x="190" y="35"/>
                    <a:pt x="190" y="35"/>
                    <a:pt x="190" y="35"/>
                  </a:cubicBezTo>
                  <a:lnTo>
                    <a:pt x="190" y="52"/>
                  </a:lnTo>
                  <a:close/>
                  <a:moveTo>
                    <a:pt x="183" y="52"/>
                  </a:moveTo>
                  <a:cubicBezTo>
                    <a:pt x="183" y="44"/>
                    <a:pt x="183" y="44"/>
                    <a:pt x="183" y="44"/>
                  </a:cubicBezTo>
                  <a:cubicBezTo>
                    <a:pt x="184" y="42"/>
                    <a:pt x="185" y="41"/>
                    <a:pt x="187" y="41"/>
                  </a:cubicBezTo>
                  <a:cubicBezTo>
                    <a:pt x="187" y="41"/>
                    <a:pt x="188" y="41"/>
                    <a:pt x="188" y="41"/>
                  </a:cubicBezTo>
                  <a:cubicBezTo>
                    <a:pt x="188" y="39"/>
                    <a:pt x="188" y="39"/>
                    <a:pt x="188" y="39"/>
                  </a:cubicBezTo>
                  <a:cubicBezTo>
                    <a:pt x="188" y="39"/>
                    <a:pt x="187" y="39"/>
                    <a:pt x="186" y="39"/>
                  </a:cubicBezTo>
                  <a:cubicBezTo>
                    <a:pt x="185" y="39"/>
                    <a:pt x="184" y="40"/>
                    <a:pt x="183" y="41"/>
                  </a:cubicBezTo>
                  <a:cubicBezTo>
                    <a:pt x="183" y="39"/>
                    <a:pt x="183" y="39"/>
                    <a:pt x="183" y="39"/>
                  </a:cubicBezTo>
                  <a:cubicBezTo>
                    <a:pt x="182" y="39"/>
                    <a:pt x="182" y="39"/>
                    <a:pt x="182" y="39"/>
                  </a:cubicBezTo>
                  <a:cubicBezTo>
                    <a:pt x="182" y="52"/>
                    <a:pt x="182" y="52"/>
                    <a:pt x="182" y="52"/>
                  </a:cubicBezTo>
                  <a:lnTo>
                    <a:pt x="183" y="52"/>
                  </a:lnTo>
                  <a:close/>
                  <a:moveTo>
                    <a:pt x="169" y="45"/>
                  </a:moveTo>
                  <a:cubicBezTo>
                    <a:pt x="169" y="42"/>
                    <a:pt x="170" y="41"/>
                    <a:pt x="173" y="41"/>
                  </a:cubicBezTo>
                  <a:cubicBezTo>
                    <a:pt x="175" y="41"/>
                    <a:pt x="177" y="42"/>
                    <a:pt x="177" y="45"/>
                  </a:cubicBezTo>
                  <a:lnTo>
                    <a:pt x="169" y="45"/>
                  </a:lnTo>
                  <a:close/>
                  <a:moveTo>
                    <a:pt x="179" y="48"/>
                  </a:moveTo>
                  <a:cubicBezTo>
                    <a:pt x="177" y="48"/>
                    <a:pt x="177" y="48"/>
                    <a:pt x="177" y="48"/>
                  </a:cubicBezTo>
                  <a:cubicBezTo>
                    <a:pt x="176" y="50"/>
                    <a:pt x="175" y="51"/>
                    <a:pt x="173" y="51"/>
                  </a:cubicBezTo>
                  <a:cubicBezTo>
                    <a:pt x="170" y="51"/>
                    <a:pt x="169" y="49"/>
                    <a:pt x="169" y="46"/>
                  </a:cubicBezTo>
                  <a:cubicBezTo>
                    <a:pt x="179" y="46"/>
                    <a:pt x="179" y="46"/>
                    <a:pt x="179" y="46"/>
                  </a:cubicBezTo>
                  <a:cubicBezTo>
                    <a:pt x="179" y="46"/>
                    <a:pt x="179" y="46"/>
                    <a:pt x="179" y="46"/>
                  </a:cubicBezTo>
                  <a:cubicBezTo>
                    <a:pt x="179" y="42"/>
                    <a:pt x="177" y="39"/>
                    <a:pt x="173" y="39"/>
                  </a:cubicBezTo>
                  <a:cubicBezTo>
                    <a:pt x="169" y="39"/>
                    <a:pt x="167" y="42"/>
                    <a:pt x="167" y="46"/>
                  </a:cubicBezTo>
                  <a:cubicBezTo>
                    <a:pt x="167" y="50"/>
                    <a:pt x="169" y="52"/>
                    <a:pt x="173" y="52"/>
                  </a:cubicBezTo>
                  <a:cubicBezTo>
                    <a:pt x="176" y="52"/>
                    <a:pt x="178" y="51"/>
                    <a:pt x="179" y="48"/>
                  </a:cubicBezTo>
                  <a:moveTo>
                    <a:pt x="154" y="52"/>
                  </a:moveTo>
                  <a:cubicBezTo>
                    <a:pt x="155" y="52"/>
                    <a:pt x="155" y="52"/>
                    <a:pt x="155" y="52"/>
                  </a:cubicBezTo>
                  <a:cubicBezTo>
                    <a:pt x="155" y="45"/>
                    <a:pt x="155" y="45"/>
                    <a:pt x="155" y="45"/>
                  </a:cubicBezTo>
                  <a:cubicBezTo>
                    <a:pt x="155" y="42"/>
                    <a:pt x="157" y="41"/>
                    <a:pt x="160" y="41"/>
                  </a:cubicBezTo>
                  <a:cubicBezTo>
                    <a:pt x="162" y="41"/>
                    <a:pt x="163" y="42"/>
                    <a:pt x="163" y="45"/>
                  </a:cubicBezTo>
                  <a:cubicBezTo>
                    <a:pt x="163" y="52"/>
                    <a:pt x="163" y="52"/>
                    <a:pt x="163" y="52"/>
                  </a:cubicBezTo>
                  <a:cubicBezTo>
                    <a:pt x="164" y="52"/>
                    <a:pt x="164" y="52"/>
                    <a:pt x="164" y="52"/>
                  </a:cubicBezTo>
                  <a:cubicBezTo>
                    <a:pt x="164" y="44"/>
                    <a:pt x="164" y="44"/>
                    <a:pt x="164" y="44"/>
                  </a:cubicBezTo>
                  <a:cubicBezTo>
                    <a:pt x="164" y="41"/>
                    <a:pt x="163" y="39"/>
                    <a:pt x="160" y="39"/>
                  </a:cubicBezTo>
                  <a:cubicBezTo>
                    <a:pt x="158" y="39"/>
                    <a:pt x="156" y="40"/>
                    <a:pt x="155" y="42"/>
                  </a:cubicBezTo>
                  <a:cubicBezTo>
                    <a:pt x="155" y="35"/>
                    <a:pt x="155" y="35"/>
                    <a:pt x="155" y="35"/>
                  </a:cubicBezTo>
                  <a:cubicBezTo>
                    <a:pt x="154" y="35"/>
                    <a:pt x="154" y="35"/>
                    <a:pt x="154" y="35"/>
                  </a:cubicBezTo>
                  <a:lnTo>
                    <a:pt x="154" y="52"/>
                  </a:lnTo>
                  <a:close/>
                  <a:moveTo>
                    <a:pt x="150" y="47"/>
                  </a:moveTo>
                  <a:cubicBezTo>
                    <a:pt x="150" y="49"/>
                    <a:pt x="148" y="51"/>
                    <a:pt x="146" y="51"/>
                  </a:cubicBezTo>
                  <a:cubicBezTo>
                    <a:pt x="143" y="51"/>
                    <a:pt x="141" y="49"/>
                    <a:pt x="141" y="46"/>
                  </a:cubicBezTo>
                  <a:cubicBezTo>
                    <a:pt x="141" y="43"/>
                    <a:pt x="143" y="41"/>
                    <a:pt x="146" y="41"/>
                  </a:cubicBezTo>
                  <a:cubicBezTo>
                    <a:pt x="148" y="41"/>
                    <a:pt x="149" y="42"/>
                    <a:pt x="150" y="44"/>
                  </a:cubicBezTo>
                  <a:cubicBezTo>
                    <a:pt x="151" y="44"/>
                    <a:pt x="151" y="44"/>
                    <a:pt x="151" y="44"/>
                  </a:cubicBezTo>
                  <a:cubicBezTo>
                    <a:pt x="151" y="41"/>
                    <a:pt x="149" y="39"/>
                    <a:pt x="146" y="39"/>
                  </a:cubicBezTo>
                  <a:cubicBezTo>
                    <a:pt x="142" y="39"/>
                    <a:pt x="140" y="42"/>
                    <a:pt x="140" y="46"/>
                  </a:cubicBezTo>
                  <a:cubicBezTo>
                    <a:pt x="140" y="50"/>
                    <a:pt x="142" y="52"/>
                    <a:pt x="146" y="52"/>
                  </a:cubicBezTo>
                  <a:cubicBezTo>
                    <a:pt x="149" y="52"/>
                    <a:pt x="151" y="50"/>
                    <a:pt x="151" y="47"/>
                  </a:cubicBezTo>
                  <a:lnTo>
                    <a:pt x="150" y="47"/>
                  </a:lnTo>
                  <a:close/>
                  <a:moveTo>
                    <a:pt x="136" y="37"/>
                  </a:moveTo>
                  <a:cubicBezTo>
                    <a:pt x="137" y="37"/>
                    <a:pt x="137" y="37"/>
                    <a:pt x="137" y="37"/>
                  </a:cubicBezTo>
                  <a:cubicBezTo>
                    <a:pt x="137" y="35"/>
                    <a:pt x="137" y="35"/>
                    <a:pt x="137" y="35"/>
                  </a:cubicBezTo>
                  <a:cubicBezTo>
                    <a:pt x="136" y="35"/>
                    <a:pt x="136" y="35"/>
                    <a:pt x="136" y="35"/>
                  </a:cubicBezTo>
                  <a:lnTo>
                    <a:pt x="136" y="37"/>
                  </a:lnTo>
                  <a:close/>
                  <a:moveTo>
                    <a:pt x="136" y="52"/>
                  </a:moveTo>
                  <a:cubicBezTo>
                    <a:pt x="137" y="52"/>
                    <a:pt x="137" y="52"/>
                    <a:pt x="137" y="52"/>
                  </a:cubicBezTo>
                  <a:cubicBezTo>
                    <a:pt x="137" y="39"/>
                    <a:pt x="137" y="39"/>
                    <a:pt x="137" y="39"/>
                  </a:cubicBezTo>
                  <a:cubicBezTo>
                    <a:pt x="136" y="39"/>
                    <a:pt x="136" y="39"/>
                    <a:pt x="136" y="39"/>
                  </a:cubicBezTo>
                  <a:lnTo>
                    <a:pt x="136" y="52"/>
                  </a:lnTo>
                  <a:close/>
                  <a:moveTo>
                    <a:pt x="119" y="46"/>
                  </a:moveTo>
                  <a:cubicBezTo>
                    <a:pt x="119" y="47"/>
                    <a:pt x="119" y="47"/>
                    <a:pt x="119" y="47"/>
                  </a:cubicBezTo>
                  <a:cubicBezTo>
                    <a:pt x="119" y="50"/>
                    <a:pt x="122" y="52"/>
                    <a:pt x="126" y="52"/>
                  </a:cubicBezTo>
                  <a:cubicBezTo>
                    <a:pt x="130" y="52"/>
                    <a:pt x="132" y="50"/>
                    <a:pt x="132" y="47"/>
                  </a:cubicBezTo>
                  <a:cubicBezTo>
                    <a:pt x="132" y="45"/>
                    <a:pt x="131" y="43"/>
                    <a:pt x="128" y="43"/>
                  </a:cubicBezTo>
                  <a:cubicBezTo>
                    <a:pt x="125" y="42"/>
                    <a:pt x="125" y="42"/>
                    <a:pt x="125" y="42"/>
                  </a:cubicBezTo>
                  <a:cubicBezTo>
                    <a:pt x="123" y="42"/>
                    <a:pt x="122" y="41"/>
                    <a:pt x="122" y="39"/>
                  </a:cubicBezTo>
                  <a:cubicBezTo>
                    <a:pt x="122" y="37"/>
                    <a:pt x="123" y="36"/>
                    <a:pt x="126" y="36"/>
                  </a:cubicBezTo>
                  <a:cubicBezTo>
                    <a:pt x="129" y="36"/>
                    <a:pt x="130" y="37"/>
                    <a:pt x="130" y="40"/>
                  </a:cubicBezTo>
                  <a:cubicBezTo>
                    <a:pt x="132" y="40"/>
                    <a:pt x="132" y="40"/>
                    <a:pt x="132" y="40"/>
                  </a:cubicBezTo>
                  <a:cubicBezTo>
                    <a:pt x="132" y="37"/>
                    <a:pt x="130" y="35"/>
                    <a:pt x="126" y="35"/>
                  </a:cubicBezTo>
                  <a:cubicBezTo>
                    <a:pt x="122" y="35"/>
                    <a:pt x="120" y="37"/>
                    <a:pt x="120" y="39"/>
                  </a:cubicBezTo>
                  <a:cubicBezTo>
                    <a:pt x="120" y="42"/>
                    <a:pt x="121" y="43"/>
                    <a:pt x="124" y="44"/>
                  </a:cubicBezTo>
                  <a:cubicBezTo>
                    <a:pt x="127" y="44"/>
                    <a:pt x="127" y="44"/>
                    <a:pt x="127" y="44"/>
                  </a:cubicBezTo>
                  <a:cubicBezTo>
                    <a:pt x="130" y="45"/>
                    <a:pt x="131" y="45"/>
                    <a:pt x="131" y="47"/>
                  </a:cubicBezTo>
                  <a:cubicBezTo>
                    <a:pt x="131" y="49"/>
                    <a:pt x="129" y="51"/>
                    <a:pt x="126" y="51"/>
                  </a:cubicBezTo>
                  <a:cubicBezTo>
                    <a:pt x="123" y="51"/>
                    <a:pt x="121" y="49"/>
                    <a:pt x="121" y="46"/>
                  </a:cubicBezTo>
                  <a:cubicBezTo>
                    <a:pt x="121" y="46"/>
                    <a:pt x="121" y="46"/>
                    <a:pt x="121" y="46"/>
                  </a:cubicBezTo>
                  <a:lnTo>
                    <a:pt x="119" y="46"/>
                  </a:lnTo>
                  <a:close/>
                  <a:moveTo>
                    <a:pt x="106" y="52"/>
                  </a:moveTo>
                  <a:cubicBezTo>
                    <a:pt x="106" y="44"/>
                    <a:pt x="106" y="44"/>
                    <a:pt x="106" y="44"/>
                  </a:cubicBezTo>
                  <a:cubicBezTo>
                    <a:pt x="107" y="42"/>
                    <a:pt x="108" y="41"/>
                    <a:pt x="110" y="41"/>
                  </a:cubicBezTo>
                  <a:cubicBezTo>
                    <a:pt x="110" y="41"/>
                    <a:pt x="111" y="41"/>
                    <a:pt x="111" y="41"/>
                  </a:cubicBezTo>
                  <a:cubicBezTo>
                    <a:pt x="111" y="39"/>
                    <a:pt x="111" y="39"/>
                    <a:pt x="111" y="39"/>
                  </a:cubicBezTo>
                  <a:cubicBezTo>
                    <a:pt x="111" y="39"/>
                    <a:pt x="110" y="39"/>
                    <a:pt x="110" y="39"/>
                  </a:cubicBezTo>
                  <a:cubicBezTo>
                    <a:pt x="108" y="39"/>
                    <a:pt x="107" y="40"/>
                    <a:pt x="106" y="41"/>
                  </a:cubicBezTo>
                  <a:cubicBezTo>
                    <a:pt x="106" y="39"/>
                    <a:pt x="106" y="39"/>
                    <a:pt x="106" y="39"/>
                  </a:cubicBezTo>
                  <a:cubicBezTo>
                    <a:pt x="105" y="39"/>
                    <a:pt x="105" y="39"/>
                    <a:pt x="105" y="39"/>
                  </a:cubicBezTo>
                  <a:cubicBezTo>
                    <a:pt x="105" y="52"/>
                    <a:pt x="105" y="52"/>
                    <a:pt x="105" y="52"/>
                  </a:cubicBezTo>
                  <a:lnTo>
                    <a:pt x="106" y="52"/>
                  </a:lnTo>
                  <a:close/>
                  <a:moveTo>
                    <a:pt x="92" y="45"/>
                  </a:moveTo>
                  <a:cubicBezTo>
                    <a:pt x="92" y="42"/>
                    <a:pt x="94" y="41"/>
                    <a:pt x="96" y="41"/>
                  </a:cubicBezTo>
                  <a:cubicBezTo>
                    <a:pt x="99" y="41"/>
                    <a:pt x="100" y="42"/>
                    <a:pt x="101" y="45"/>
                  </a:cubicBezTo>
                  <a:lnTo>
                    <a:pt x="92" y="45"/>
                  </a:lnTo>
                  <a:close/>
                  <a:moveTo>
                    <a:pt x="102" y="48"/>
                  </a:moveTo>
                  <a:cubicBezTo>
                    <a:pt x="100" y="48"/>
                    <a:pt x="100" y="48"/>
                    <a:pt x="100" y="48"/>
                  </a:cubicBezTo>
                  <a:cubicBezTo>
                    <a:pt x="100" y="50"/>
                    <a:pt x="98" y="51"/>
                    <a:pt x="96" y="51"/>
                  </a:cubicBezTo>
                  <a:cubicBezTo>
                    <a:pt x="93" y="51"/>
                    <a:pt x="92" y="49"/>
                    <a:pt x="92" y="46"/>
                  </a:cubicBezTo>
                  <a:cubicBezTo>
                    <a:pt x="102" y="46"/>
                    <a:pt x="102" y="46"/>
                    <a:pt x="102" y="46"/>
                  </a:cubicBezTo>
                  <a:cubicBezTo>
                    <a:pt x="102" y="46"/>
                    <a:pt x="102" y="46"/>
                    <a:pt x="102" y="46"/>
                  </a:cubicBezTo>
                  <a:cubicBezTo>
                    <a:pt x="102" y="42"/>
                    <a:pt x="100" y="39"/>
                    <a:pt x="96" y="39"/>
                  </a:cubicBezTo>
                  <a:cubicBezTo>
                    <a:pt x="92" y="39"/>
                    <a:pt x="90" y="42"/>
                    <a:pt x="90" y="46"/>
                  </a:cubicBezTo>
                  <a:cubicBezTo>
                    <a:pt x="90" y="50"/>
                    <a:pt x="92" y="52"/>
                    <a:pt x="96" y="52"/>
                  </a:cubicBezTo>
                  <a:cubicBezTo>
                    <a:pt x="99" y="52"/>
                    <a:pt x="101" y="51"/>
                    <a:pt x="102" y="48"/>
                  </a:cubicBezTo>
                  <a:moveTo>
                    <a:pt x="77" y="52"/>
                  </a:moveTo>
                  <a:cubicBezTo>
                    <a:pt x="78" y="52"/>
                    <a:pt x="78" y="52"/>
                    <a:pt x="78" y="52"/>
                  </a:cubicBezTo>
                  <a:cubicBezTo>
                    <a:pt x="78" y="45"/>
                    <a:pt x="78" y="45"/>
                    <a:pt x="78" y="45"/>
                  </a:cubicBezTo>
                  <a:cubicBezTo>
                    <a:pt x="78" y="42"/>
                    <a:pt x="80" y="41"/>
                    <a:pt x="83" y="41"/>
                  </a:cubicBezTo>
                  <a:cubicBezTo>
                    <a:pt x="85" y="41"/>
                    <a:pt x="86" y="42"/>
                    <a:pt x="86" y="45"/>
                  </a:cubicBezTo>
                  <a:cubicBezTo>
                    <a:pt x="86" y="52"/>
                    <a:pt x="86" y="52"/>
                    <a:pt x="86" y="52"/>
                  </a:cubicBezTo>
                  <a:cubicBezTo>
                    <a:pt x="87" y="52"/>
                    <a:pt x="87" y="52"/>
                    <a:pt x="87" y="52"/>
                  </a:cubicBezTo>
                  <a:cubicBezTo>
                    <a:pt x="87" y="44"/>
                    <a:pt x="87" y="44"/>
                    <a:pt x="87" y="44"/>
                  </a:cubicBezTo>
                  <a:cubicBezTo>
                    <a:pt x="87" y="41"/>
                    <a:pt x="86" y="39"/>
                    <a:pt x="83" y="39"/>
                  </a:cubicBezTo>
                  <a:cubicBezTo>
                    <a:pt x="81" y="39"/>
                    <a:pt x="79" y="40"/>
                    <a:pt x="78" y="42"/>
                  </a:cubicBezTo>
                  <a:cubicBezTo>
                    <a:pt x="78" y="39"/>
                    <a:pt x="78" y="39"/>
                    <a:pt x="78" y="39"/>
                  </a:cubicBezTo>
                  <a:cubicBezTo>
                    <a:pt x="77" y="39"/>
                    <a:pt x="77" y="39"/>
                    <a:pt x="77" y="39"/>
                  </a:cubicBezTo>
                  <a:lnTo>
                    <a:pt x="77" y="52"/>
                  </a:lnTo>
                  <a:close/>
                  <a:moveTo>
                    <a:pt x="63" y="52"/>
                  </a:moveTo>
                  <a:cubicBezTo>
                    <a:pt x="64" y="52"/>
                    <a:pt x="64" y="52"/>
                    <a:pt x="64" y="52"/>
                  </a:cubicBezTo>
                  <a:cubicBezTo>
                    <a:pt x="64" y="45"/>
                    <a:pt x="64" y="45"/>
                    <a:pt x="64" y="45"/>
                  </a:cubicBezTo>
                  <a:cubicBezTo>
                    <a:pt x="64" y="42"/>
                    <a:pt x="66" y="41"/>
                    <a:pt x="69" y="41"/>
                  </a:cubicBezTo>
                  <a:cubicBezTo>
                    <a:pt x="71" y="41"/>
                    <a:pt x="72" y="42"/>
                    <a:pt x="72" y="45"/>
                  </a:cubicBezTo>
                  <a:cubicBezTo>
                    <a:pt x="72" y="52"/>
                    <a:pt x="72" y="52"/>
                    <a:pt x="72" y="52"/>
                  </a:cubicBezTo>
                  <a:cubicBezTo>
                    <a:pt x="74" y="52"/>
                    <a:pt x="74" y="52"/>
                    <a:pt x="74" y="52"/>
                  </a:cubicBezTo>
                  <a:cubicBezTo>
                    <a:pt x="74" y="44"/>
                    <a:pt x="74" y="44"/>
                    <a:pt x="74" y="44"/>
                  </a:cubicBezTo>
                  <a:cubicBezTo>
                    <a:pt x="74" y="41"/>
                    <a:pt x="72" y="39"/>
                    <a:pt x="69" y="39"/>
                  </a:cubicBezTo>
                  <a:cubicBezTo>
                    <a:pt x="67" y="39"/>
                    <a:pt x="66" y="40"/>
                    <a:pt x="64" y="42"/>
                  </a:cubicBezTo>
                  <a:cubicBezTo>
                    <a:pt x="64" y="35"/>
                    <a:pt x="64" y="35"/>
                    <a:pt x="64" y="35"/>
                  </a:cubicBezTo>
                  <a:cubicBezTo>
                    <a:pt x="63" y="35"/>
                    <a:pt x="63" y="35"/>
                    <a:pt x="63" y="35"/>
                  </a:cubicBezTo>
                  <a:lnTo>
                    <a:pt x="63" y="52"/>
                  </a:lnTo>
                  <a:close/>
                  <a:moveTo>
                    <a:pt x="59" y="47"/>
                  </a:moveTo>
                  <a:cubicBezTo>
                    <a:pt x="59" y="49"/>
                    <a:pt x="57" y="51"/>
                    <a:pt x="55" y="51"/>
                  </a:cubicBezTo>
                  <a:cubicBezTo>
                    <a:pt x="52" y="51"/>
                    <a:pt x="51" y="49"/>
                    <a:pt x="51" y="46"/>
                  </a:cubicBezTo>
                  <a:cubicBezTo>
                    <a:pt x="51" y="43"/>
                    <a:pt x="52" y="41"/>
                    <a:pt x="55" y="41"/>
                  </a:cubicBezTo>
                  <a:cubicBezTo>
                    <a:pt x="57" y="41"/>
                    <a:pt x="58" y="42"/>
                    <a:pt x="59" y="44"/>
                  </a:cubicBezTo>
                  <a:cubicBezTo>
                    <a:pt x="61" y="44"/>
                    <a:pt x="61" y="44"/>
                    <a:pt x="61" y="44"/>
                  </a:cubicBezTo>
                  <a:cubicBezTo>
                    <a:pt x="60" y="41"/>
                    <a:pt x="58" y="39"/>
                    <a:pt x="55" y="39"/>
                  </a:cubicBezTo>
                  <a:cubicBezTo>
                    <a:pt x="51" y="39"/>
                    <a:pt x="49" y="42"/>
                    <a:pt x="49" y="46"/>
                  </a:cubicBezTo>
                  <a:cubicBezTo>
                    <a:pt x="49" y="50"/>
                    <a:pt x="51" y="52"/>
                    <a:pt x="55" y="52"/>
                  </a:cubicBezTo>
                  <a:cubicBezTo>
                    <a:pt x="58" y="52"/>
                    <a:pt x="60" y="50"/>
                    <a:pt x="61" y="47"/>
                  </a:cubicBezTo>
                  <a:lnTo>
                    <a:pt x="59" y="47"/>
                  </a:lnTo>
                  <a:close/>
                  <a:moveTo>
                    <a:pt x="36" y="52"/>
                  </a:moveTo>
                  <a:cubicBezTo>
                    <a:pt x="37" y="52"/>
                    <a:pt x="37" y="52"/>
                    <a:pt x="37" y="52"/>
                  </a:cubicBezTo>
                  <a:cubicBezTo>
                    <a:pt x="37" y="45"/>
                    <a:pt x="37" y="45"/>
                    <a:pt x="37" y="45"/>
                  </a:cubicBezTo>
                  <a:cubicBezTo>
                    <a:pt x="37" y="42"/>
                    <a:pt x="39" y="41"/>
                    <a:pt x="42" y="41"/>
                  </a:cubicBezTo>
                  <a:cubicBezTo>
                    <a:pt x="44" y="41"/>
                    <a:pt x="45" y="42"/>
                    <a:pt x="45" y="45"/>
                  </a:cubicBezTo>
                  <a:cubicBezTo>
                    <a:pt x="45" y="52"/>
                    <a:pt x="45" y="52"/>
                    <a:pt x="45" y="52"/>
                  </a:cubicBezTo>
                  <a:cubicBezTo>
                    <a:pt x="46" y="52"/>
                    <a:pt x="46" y="52"/>
                    <a:pt x="46" y="52"/>
                  </a:cubicBezTo>
                  <a:cubicBezTo>
                    <a:pt x="46" y="44"/>
                    <a:pt x="46" y="44"/>
                    <a:pt x="46" y="44"/>
                  </a:cubicBezTo>
                  <a:cubicBezTo>
                    <a:pt x="46" y="41"/>
                    <a:pt x="45" y="39"/>
                    <a:pt x="42" y="39"/>
                  </a:cubicBezTo>
                  <a:cubicBezTo>
                    <a:pt x="40" y="39"/>
                    <a:pt x="38" y="40"/>
                    <a:pt x="37" y="42"/>
                  </a:cubicBezTo>
                  <a:cubicBezTo>
                    <a:pt x="37" y="39"/>
                    <a:pt x="37" y="39"/>
                    <a:pt x="37" y="39"/>
                  </a:cubicBezTo>
                  <a:cubicBezTo>
                    <a:pt x="36" y="39"/>
                    <a:pt x="36" y="39"/>
                    <a:pt x="36" y="39"/>
                  </a:cubicBezTo>
                  <a:lnTo>
                    <a:pt x="36" y="52"/>
                  </a:lnTo>
                  <a:close/>
                  <a:moveTo>
                    <a:pt x="33" y="39"/>
                  </a:moveTo>
                  <a:cubicBezTo>
                    <a:pt x="31" y="39"/>
                    <a:pt x="31" y="39"/>
                    <a:pt x="31" y="39"/>
                  </a:cubicBezTo>
                  <a:cubicBezTo>
                    <a:pt x="31" y="46"/>
                    <a:pt x="31" y="46"/>
                    <a:pt x="31" y="46"/>
                  </a:cubicBezTo>
                  <a:cubicBezTo>
                    <a:pt x="31" y="49"/>
                    <a:pt x="29" y="51"/>
                    <a:pt x="27" y="51"/>
                  </a:cubicBezTo>
                  <a:cubicBezTo>
                    <a:pt x="24" y="51"/>
                    <a:pt x="23" y="49"/>
                    <a:pt x="23" y="46"/>
                  </a:cubicBezTo>
                  <a:cubicBezTo>
                    <a:pt x="23" y="39"/>
                    <a:pt x="23" y="39"/>
                    <a:pt x="23" y="39"/>
                  </a:cubicBezTo>
                  <a:cubicBezTo>
                    <a:pt x="22" y="39"/>
                    <a:pt x="22" y="39"/>
                    <a:pt x="22" y="39"/>
                  </a:cubicBezTo>
                  <a:cubicBezTo>
                    <a:pt x="22" y="47"/>
                    <a:pt x="22" y="47"/>
                    <a:pt x="22" y="47"/>
                  </a:cubicBezTo>
                  <a:cubicBezTo>
                    <a:pt x="22" y="51"/>
                    <a:pt x="23" y="52"/>
                    <a:pt x="26" y="52"/>
                  </a:cubicBezTo>
                  <a:cubicBezTo>
                    <a:pt x="28" y="52"/>
                    <a:pt x="30" y="51"/>
                    <a:pt x="31" y="50"/>
                  </a:cubicBezTo>
                  <a:cubicBezTo>
                    <a:pt x="31" y="52"/>
                    <a:pt x="31" y="52"/>
                    <a:pt x="31" y="52"/>
                  </a:cubicBezTo>
                  <a:cubicBezTo>
                    <a:pt x="33" y="52"/>
                    <a:pt x="33" y="52"/>
                    <a:pt x="33" y="52"/>
                  </a:cubicBezTo>
                  <a:lnTo>
                    <a:pt x="33" y="39"/>
                  </a:lnTo>
                  <a:close/>
                  <a:moveTo>
                    <a:pt x="30" y="37"/>
                  </a:moveTo>
                  <a:cubicBezTo>
                    <a:pt x="31" y="37"/>
                    <a:pt x="31" y="37"/>
                    <a:pt x="31" y="37"/>
                  </a:cubicBezTo>
                  <a:cubicBezTo>
                    <a:pt x="31" y="35"/>
                    <a:pt x="31" y="35"/>
                    <a:pt x="31" y="35"/>
                  </a:cubicBezTo>
                  <a:cubicBezTo>
                    <a:pt x="30" y="35"/>
                    <a:pt x="30" y="35"/>
                    <a:pt x="30" y="35"/>
                  </a:cubicBezTo>
                  <a:lnTo>
                    <a:pt x="30" y="37"/>
                  </a:lnTo>
                  <a:close/>
                  <a:moveTo>
                    <a:pt x="24" y="37"/>
                  </a:moveTo>
                  <a:cubicBezTo>
                    <a:pt x="25" y="37"/>
                    <a:pt x="25" y="37"/>
                    <a:pt x="25" y="37"/>
                  </a:cubicBezTo>
                  <a:cubicBezTo>
                    <a:pt x="25" y="35"/>
                    <a:pt x="25" y="35"/>
                    <a:pt x="25" y="35"/>
                  </a:cubicBezTo>
                  <a:cubicBezTo>
                    <a:pt x="24" y="35"/>
                    <a:pt x="24" y="35"/>
                    <a:pt x="24" y="35"/>
                  </a:cubicBezTo>
                  <a:lnTo>
                    <a:pt x="24" y="37"/>
                  </a:lnTo>
                  <a:close/>
                  <a:moveTo>
                    <a:pt x="0" y="52"/>
                  </a:moveTo>
                  <a:cubicBezTo>
                    <a:pt x="2" y="52"/>
                    <a:pt x="2" y="52"/>
                    <a:pt x="2" y="52"/>
                  </a:cubicBezTo>
                  <a:cubicBezTo>
                    <a:pt x="2" y="36"/>
                    <a:pt x="2" y="36"/>
                    <a:pt x="2" y="36"/>
                  </a:cubicBezTo>
                  <a:cubicBezTo>
                    <a:pt x="9" y="52"/>
                    <a:pt x="9" y="52"/>
                    <a:pt x="9" y="52"/>
                  </a:cubicBezTo>
                  <a:cubicBezTo>
                    <a:pt x="10" y="52"/>
                    <a:pt x="10" y="52"/>
                    <a:pt x="10" y="52"/>
                  </a:cubicBezTo>
                  <a:cubicBezTo>
                    <a:pt x="17" y="36"/>
                    <a:pt x="17" y="36"/>
                    <a:pt x="17" y="36"/>
                  </a:cubicBezTo>
                  <a:cubicBezTo>
                    <a:pt x="17" y="52"/>
                    <a:pt x="17" y="52"/>
                    <a:pt x="17" y="52"/>
                  </a:cubicBezTo>
                  <a:cubicBezTo>
                    <a:pt x="18" y="52"/>
                    <a:pt x="18" y="52"/>
                    <a:pt x="18" y="52"/>
                  </a:cubicBezTo>
                  <a:cubicBezTo>
                    <a:pt x="18" y="35"/>
                    <a:pt x="18" y="35"/>
                    <a:pt x="18" y="35"/>
                  </a:cubicBezTo>
                  <a:cubicBezTo>
                    <a:pt x="16" y="35"/>
                    <a:pt x="16" y="35"/>
                    <a:pt x="16" y="35"/>
                  </a:cubicBezTo>
                  <a:cubicBezTo>
                    <a:pt x="9" y="50"/>
                    <a:pt x="9" y="50"/>
                    <a:pt x="9" y="50"/>
                  </a:cubicBezTo>
                  <a:cubicBezTo>
                    <a:pt x="3" y="35"/>
                    <a:pt x="3" y="35"/>
                    <a:pt x="3" y="35"/>
                  </a:cubicBezTo>
                  <a:cubicBezTo>
                    <a:pt x="0" y="35"/>
                    <a:pt x="0" y="35"/>
                    <a:pt x="0" y="35"/>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Freeform 28">
            <a:extLst>
              <a:ext uri="{FF2B5EF4-FFF2-40B4-BE49-F238E27FC236}">
                <a16:creationId xmlns:a16="http://schemas.microsoft.com/office/drawing/2014/main" id="{4209A2E9-5E47-4AB8-9F09-E1022862C5E4}"/>
              </a:ext>
            </a:extLst>
          </p:cNvPr>
          <p:cNvSpPr>
            <a:spLocks noEditPoints="1"/>
          </p:cNvSpPr>
          <p:nvPr/>
        </p:nvSpPr>
        <p:spPr bwMode="auto">
          <a:xfrm>
            <a:off x="760943" y="5611862"/>
            <a:ext cx="566737" cy="227013"/>
          </a:xfrm>
          <a:custGeom>
            <a:avLst/>
            <a:gdLst>
              <a:gd name="T0" fmla="*/ 303 w 1556"/>
              <a:gd name="T1" fmla="*/ 0 h 622"/>
              <a:gd name="T2" fmla="*/ 777 w 1556"/>
              <a:gd name="T3" fmla="*/ 43 h 622"/>
              <a:gd name="T4" fmla="*/ 862 w 1556"/>
              <a:gd name="T5" fmla="*/ 43 h 622"/>
              <a:gd name="T6" fmla="*/ 1311 w 1556"/>
              <a:gd name="T7" fmla="*/ 0 h 622"/>
              <a:gd name="T8" fmla="*/ 1311 w 1556"/>
              <a:gd name="T9" fmla="*/ 0 h 622"/>
              <a:gd name="T10" fmla="*/ 303 w 1556"/>
              <a:gd name="T11" fmla="*/ 83 h 622"/>
              <a:gd name="T12" fmla="*/ 828 w 1556"/>
              <a:gd name="T13" fmla="*/ 125 h 622"/>
              <a:gd name="T14" fmla="*/ 862 w 1556"/>
              <a:gd name="T15" fmla="*/ 125 h 622"/>
              <a:gd name="T16" fmla="*/ 1280 w 1556"/>
              <a:gd name="T17" fmla="*/ 83 h 622"/>
              <a:gd name="T18" fmla="*/ 1280 w 1556"/>
              <a:gd name="T19" fmla="*/ 83 h 622"/>
              <a:gd name="T20" fmla="*/ 218 w 1556"/>
              <a:gd name="T21" fmla="*/ 166 h 622"/>
              <a:gd name="T22" fmla="*/ 564 w 1556"/>
              <a:gd name="T23" fmla="*/ 208 h 622"/>
              <a:gd name="T24" fmla="*/ 692 w 1556"/>
              <a:gd name="T25" fmla="*/ 208 h 622"/>
              <a:gd name="T26" fmla="*/ 949 w 1556"/>
              <a:gd name="T27" fmla="*/ 166 h 622"/>
              <a:gd name="T28" fmla="*/ 949 w 1556"/>
              <a:gd name="T29" fmla="*/ 166 h 622"/>
              <a:gd name="T30" fmla="*/ 1469 w 1556"/>
              <a:gd name="T31" fmla="*/ 166 h 622"/>
              <a:gd name="T32" fmla="*/ 218 w 1556"/>
              <a:gd name="T33" fmla="*/ 291 h 622"/>
              <a:gd name="T34" fmla="*/ 433 w 1556"/>
              <a:gd name="T35" fmla="*/ 291 h 622"/>
              <a:gd name="T36" fmla="*/ 949 w 1556"/>
              <a:gd name="T37" fmla="*/ 249 h 622"/>
              <a:gd name="T38" fmla="*/ 1089 w 1556"/>
              <a:gd name="T39" fmla="*/ 291 h 622"/>
              <a:gd name="T40" fmla="*/ 1469 w 1556"/>
              <a:gd name="T41" fmla="*/ 291 h 622"/>
              <a:gd name="T42" fmla="*/ 1197 w 1556"/>
              <a:gd name="T43" fmla="*/ 249 h 622"/>
              <a:gd name="T44" fmla="*/ 218 w 1556"/>
              <a:gd name="T45" fmla="*/ 374 h 622"/>
              <a:gd name="T46" fmla="*/ 433 w 1556"/>
              <a:gd name="T47" fmla="*/ 374 h 622"/>
              <a:gd name="T48" fmla="*/ 949 w 1556"/>
              <a:gd name="T49" fmla="*/ 331 h 622"/>
              <a:gd name="T50" fmla="*/ 949 w 1556"/>
              <a:gd name="T51" fmla="*/ 331 h 622"/>
              <a:gd name="T52" fmla="*/ 1315 w 1556"/>
              <a:gd name="T53" fmla="*/ 331 h 622"/>
              <a:gd name="T54" fmla="*/ 1469 w 1556"/>
              <a:gd name="T55" fmla="*/ 374 h 622"/>
              <a:gd name="T56" fmla="*/ 87 w 1556"/>
              <a:gd name="T57" fmla="*/ 457 h 622"/>
              <a:gd name="T58" fmla="*/ 433 w 1556"/>
              <a:gd name="T59" fmla="*/ 414 h 622"/>
              <a:gd name="T60" fmla="*/ 433 w 1556"/>
              <a:gd name="T61" fmla="*/ 414 h 622"/>
              <a:gd name="T62" fmla="*/ 823 w 1556"/>
              <a:gd name="T63" fmla="*/ 414 h 622"/>
              <a:gd name="T64" fmla="*/ 1080 w 1556"/>
              <a:gd name="T65" fmla="*/ 457 h 622"/>
              <a:gd name="T66" fmla="*/ 1149 w 1556"/>
              <a:gd name="T67" fmla="*/ 457 h 622"/>
              <a:gd name="T68" fmla="*/ 1338 w 1556"/>
              <a:gd name="T69" fmla="*/ 414 h 622"/>
              <a:gd name="T70" fmla="*/ 1338 w 1556"/>
              <a:gd name="T71" fmla="*/ 414 h 622"/>
              <a:gd name="T72" fmla="*/ 305 w 1556"/>
              <a:gd name="T73" fmla="*/ 497 h 622"/>
              <a:gd name="T74" fmla="*/ 812 w 1556"/>
              <a:gd name="T75" fmla="*/ 540 h 622"/>
              <a:gd name="T76" fmla="*/ 864 w 1556"/>
              <a:gd name="T77" fmla="*/ 540 h 622"/>
              <a:gd name="T78" fmla="*/ 1164 w 1556"/>
              <a:gd name="T79" fmla="*/ 497 h 622"/>
              <a:gd name="T80" fmla="*/ 1164 w 1556"/>
              <a:gd name="T81" fmla="*/ 497 h 622"/>
              <a:gd name="T82" fmla="*/ 1556 w 1556"/>
              <a:gd name="T83" fmla="*/ 497 h 622"/>
              <a:gd name="T84" fmla="*/ 305 w 1556"/>
              <a:gd name="T85" fmla="*/ 622 h 622"/>
              <a:gd name="T86" fmla="*/ 346 w 1556"/>
              <a:gd name="T87" fmla="*/ 622 h 622"/>
              <a:gd name="T88" fmla="*/ 864 w 1556"/>
              <a:gd name="T89" fmla="*/ 580 h 622"/>
              <a:gd name="T90" fmla="*/ 864 w 1556"/>
              <a:gd name="T91" fmla="*/ 580 h 622"/>
              <a:gd name="T92" fmla="*/ 1227 w 1556"/>
              <a:gd name="T93" fmla="*/ 580 h 622"/>
              <a:gd name="T94" fmla="*/ 1556 w 1556"/>
              <a:gd name="T95" fmla="*/ 622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6" h="622">
                <a:moveTo>
                  <a:pt x="0" y="0"/>
                </a:moveTo>
                <a:cubicBezTo>
                  <a:pt x="0" y="43"/>
                  <a:pt x="0" y="43"/>
                  <a:pt x="0" y="43"/>
                </a:cubicBezTo>
                <a:cubicBezTo>
                  <a:pt x="303" y="43"/>
                  <a:pt x="303" y="43"/>
                  <a:pt x="303" y="43"/>
                </a:cubicBezTo>
                <a:cubicBezTo>
                  <a:pt x="303" y="0"/>
                  <a:pt x="303" y="0"/>
                  <a:pt x="303" y="0"/>
                </a:cubicBezTo>
                <a:lnTo>
                  <a:pt x="0" y="0"/>
                </a:lnTo>
                <a:close/>
                <a:moveTo>
                  <a:pt x="346" y="0"/>
                </a:moveTo>
                <a:cubicBezTo>
                  <a:pt x="346" y="43"/>
                  <a:pt x="346" y="43"/>
                  <a:pt x="346" y="43"/>
                </a:cubicBezTo>
                <a:cubicBezTo>
                  <a:pt x="777" y="43"/>
                  <a:pt x="777" y="43"/>
                  <a:pt x="777" y="43"/>
                </a:cubicBezTo>
                <a:cubicBezTo>
                  <a:pt x="777" y="43"/>
                  <a:pt x="733" y="0"/>
                  <a:pt x="675" y="0"/>
                </a:cubicBezTo>
                <a:lnTo>
                  <a:pt x="346" y="0"/>
                </a:lnTo>
                <a:close/>
                <a:moveTo>
                  <a:pt x="862" y="0"/>
                </a:moveTo>
                <a:cubicBezTo>
                  <a:pt x="862" y="43"/>
                  <a:pt x="862" y="43"/>
                  <a:pt x="862" y="43"/>
                </a:cubicBezTo>
                <a:cubicBezTo>
                  <a:pt x="1123" y="43"/>
                  <a:pt x="1123" y="43"/>
                  <a:pt x="1123" y="43"/>
                </a:cubicBezTo>
                <a:cubicBezTo>
                  <a:pt x="1108" y="0"/>
                  <a:pt x="1108" y="0"/>
                  <a:pt x="1108" y="0"/>
                </a:cubicBezTo>
                <a:lnTo>
                  <a:pt x="862" y="0"/>
                </a:lnTo>
                <a:close/>
                <a:moveTo>
                  <a:pt x="1311" y="0"/>
                </a:moveTo>
                <a:cubicBezTo>
                  <a:pt x="1295" y="43"/>
                  <a:pt x="1295" y="43"/>
                  <a:pt x="1295" y="43"/>
                </a:cubicBezTo>
                <a:cubicBezTo>
                  <a:pt x="1554" y="43"/>
                  <a:pt x="1554" y="43"/>
                  <a:pt x="1554" y="43"/>
                </a:cubicBezTo>
                <a:cubicBezTo>
                  <a:pt x="1554" y="0"/>
                  <a:pt x="1554" y="0"/>
                  <a:pt x="1554" y="0"/>
                </a:cubicBezTo>
                <a:lnTo>
                  <a:pt x="1311" y="0"/>
                </a:lnTo>
                <a:close/>
                <a:moveTo>
                  <a:pt x="0" y="83"/>
                </a:moveTo>
                <a:cubicBezTo>
                  <a:pt x="0" y="125"/>
                  <a:pt x="0" y="125"/>
                  <a:pt x="0" y="125"/>
                </a:cubicBezTo>
                <a:cubicBezTo>
                  <a:pt x="303" y="125"/>
                  <a:pt x="303" y="125"/>
                  <a:pt x="303" y="125"/>
                </a:cubicBezTo>
                <a:cubicBezTo>
                  <a:pt x="303" y="83"/>
                  <a:pt x="303" y="83"/>
                  <a:pt x="303" y="83"/>
                </a:cubicBezTo>
                <a:lnTo>
                  <a:pt x="0" y="83"/>
                </a:lnTo>
                <a:close/>
                <a:moveTo>
                  <a:pt x="346" y="83"/>
                </a:moveTo>
                <a:cubicBezTo>
                  <a:pt x="346" y="125"/>
                  <a:pt x="346" y="125"/>
                  <a:pt x="346" y="125"/>
                </a:cubicBezTo>
                <a:cubicBezTo>
                  <a:pt x="828" y="125"/>
                  <a:pt x="828" y="125"/>
                  <a:pt x="828" y="125"/>
                </a:cubicBezTo>
                <a:cubicBezTo>
                  <a:pt x="828" y="125"/>
                  <a:pt x="822" y="93"/>
                  <a:pt x="812" y="83"/>
                </a:cubicBezTo>
                <a:lnTo>
                  <a:pt x="346" y="83"/>
                </a:lnTo>
                <a:close/>
                <a:moveTo>
                  <a:pt x="862" y="83"/>
                </a:moveTo>
                <a:cubicBezTo>
                  <a:pt x="862" y="125"/>
                  <a:pt x="862" y="125"/>
                  <a:pt x="862" y="125"/>
                </a:cubicBezTo>
                <a:cubicBezTo>
                  <a:pt x="1152" y="125"/>
                  <a:pt x="1152" y="125"/>
                  <a:pt x="1152" y="125"/>
                </a:cubicBezTo>
                <a:cubicBezTo>
                  <a:pt x="1138" y="83"/>
                  <a:pt x="1138" y="83"/>
                  <a:pt x="1138" y="83"/>
                </a:cubicBezTo>
                <a:lnTo>
                  <a:pt x="862" y="83"/>
                </a:lnTo>
                <a:close/>
                <a:moveTo>
                  <a:pt x="1280" y="83"/>
                </a:moveTo>
                <a:cubicBezTo>
                  <a:pt x="1265" y="125"/>
                  <a:pt x="1265" y="125"/>
                  <a:pt x="1265" y="125"/>
                </a:cubicBezTo>
                <a:cubicBezTo>
                  <a:pt x="1554" y="125"/>
                  <a:pt x="1554" y="125"/>
                  <a:pt x="1554" y="125"/>
                </a:cubicBezTo>
                <a:cubicBezTo>
                  <a:pt x="1554" y="83"/>
                  <a:pt x="1554" y="83"/>
                  <a:pt x="1554" y="83"/>
                </a:cubicBezTo>
                <a:lnTo>
                  <a:pt x="1280" y="83"/>
                </a:lnTo>
                <a:close/>
                <a:moveTo>
                  <a:pt x="87" y="166"/>
                </a:moveTo>
                <a:cubicBezTo>
                  <a:pt x="87" y="208"/>
                  <a:pt x="87" y="208"/>
                  <a:pt x="87" y="208"/>
                </a:cubicBezTo>
                <a:cubicBezTo>
                  <a:pt x="218" y="208"/>
                  <a:pt x="218" y="208"/>
                  <a:pt x="218" y="208"/>
                </a:cubicBezTo>
                <a:cubicBezTo>
                  <a:pt x="218" y="166"/>
                  <a:pt x="218" y="166"/>
                  <a:pt x="218" y="166"/>
                </a:cubicBezTo>
                <a:lnTo>
                  <a:pt x="87" y="166"/>
                </a:lnTo>
                <a:close/>
                <a:moveTo>
                  <a:pt x="433" y="166"/>
                </a:moveTo>
                <a:cubicBezTo>
                  <a:pt x="433" y="208"/>
                  <a:pt x="433" y="208"/>
                  <a:pt x="433" y="208"/>
                </a:cubicBezTo>
                <a:cubicBezTo>
                  <a:pt x="564" y="208"/>
                  <a:pt x="564" y="208"/>
                  <a:pt x="564" y="208"/>
                </a:cubicBezTo>
                <a:cubicBezTo>
                  <a:pt x="564" y="166"/>
                  <a:pt x="564" y="166"/>
                  <a:pt x="564" y="166"/>
                </a:cubicBezTo>
                <a:lnTo>
                  <a:pt x="433" y="166"/>
                </a:lnTo>
                <a:close/>
                <a:moveTo>
                  <a:pt x="692" y="166"/>
                </a:moveTo>
                <a:cubicBezTo>
                  <a:pt x="692" y="208"/>
                  <a:pt x="692" y="208"/>
                  <a:pt x="692" y="208"/>
                </a:cubicBezTo>
                <a:cubicBezTo>
                  <a:pt x="823" y="208"/>
                  <a:pt x="823" y="208"/>
                  <a:pt x="823" y="208"/>
                </a:cubicBezTo>
                <a:cubicBezTo>
                  <a:pt x="823" y="208"/>
                  <a:pt x="831" y="186"/>
                  <a:pt x="831" y="166"/>
                </a:cubicBezTo>
                <a:lnTo>
                  <a:pt x="692" y="166"/>
                </a:lnTo>
                <a:close/>
                <a:moveTo>
                  <a:pt x="949" y="166"/>
                </a:moveTo>
                <a:cubicBezTo>
                  <a:pt x="949" y="208"/>
                  <a:pt x="949" y="208"/>
                  <a:pt x="949" y="208"/>
                </a:cubicBezTo>
                <a:cubicBezTo>
                  <a:pt x="1182" y="208"/>
                  <a:pt x="1182" y="208"/>
                  <a:pt x="1182" y="208"/>
                </a:cubicBezTo>
                <a:cubicBezTo>
                  <a:pt x="1166" y="166"/>
                  <a:pt x="1166" y="166"/>
                  <a:pt x="1166" y="166"/>
                </a:cubicBezTo>
                <a:lnTo>
                  <a:pt x="949" y="166"/>
                </a:lnTo>
                <a:close/>
                <a:moveTo>
                  <a:pt x="1251" y="166"/>
                </a:moveTo>
                <a:cubicBezTo>
                  <a:pt x="1235" y="208"/>
                  <a:pt x="1235" y="208"/>
                  <a:pt x="1235" y="208"/>
                </a:cubicBezTo>
                <a:cubicBezTo>
                  <a:pt x="1469" y="208"/>
                  <a:pt x="1469" y="208"/>
                  <a:pt x="1469" y="208"/>
                </a:cubicBezTo>
                <a:cubicBezTo>
                  <a:pt x="1469" y="166"/>
                  <a:pt x="1469" y="166"/>
                  <a:pt x="1469" y="166"/>
                </a:cubicBezTo>
                <a:lnTo>
                  <a:pt x="1251" y="166"/>
                </a:lnTo>
                <a:close/>
                <a:moveTo>
                  <a:pt x="87" y="249"/>
                </a:moveTo>
                <a:cubicBezTo>
                  <a:pt x="87" y="291"/>
                  <a:pt x="87" y="291"/>
                  <a:pt x="87" y="291"/>
                </a:cubicBezTo>
                <a:cubicBezTo>
                  <a:pt x="218" y="291"/>
                  <a:pt x="218" y="291"/>
                  <a:pt x="218" y="291"/>
                </a:cubicBezTo>
                <a:cubicBezTo>
                  <a:pt x="218" y="249"/>
                  <a:pt x="218" y="249"/>
                  <a:pt x="218" y="249"/>
                </a:cubicBezTo>
                <a:lnTo>
                  <a:pt x="87" y="249"/>
                </a:lnTo>
                <a:close/>
                <a:moveTo>
                  <a:pt x="433" y="249"/>
                </a:moveTo>
                <a:cubicBezTo>
                  <a:pt x="433" y="291"/>
                  <a:pt x="433" y="291"/>
                  <a:pt x="433" y="291"/>
                </a:cubicBezTo>
                <a:cubicBezTo>
                  <a:pt x="768" y="291"/>
                  <a:pt x="768" y="291"/>
                  <a:pt x="768" y="291"/>
                </a:cubicBezTo>
                <a:cubicBezTo>
                  <a:pt x="768" y="291"/>
                  <a:pt x="796" y="269"/>
                  <a:pt x="805" y="249"/>
                </a:cubicBezTo>
                <a:lnTo>
                  <a:pt x="433" y="249"/>
                </a:lnTo>
                <a:close/>
                <a:moveTo>
                  <a:pt x="949" y="249"/>
                </a:moveTo>
                <a:cubicBezTo>
                  <a:pt x="949" y="291"/>
                  <a:pt x="949" y="291"/>
                  <a:pt x="949" y="291"/>
                </a:cubicBezTo>
                <a:cubicBezTo>
                  <a:pt x="1080" y="291"/>
                  <a:pt x="1080" y="291"/>
                  <a:pt x="1080" y="291"/>
                </a:cubicBezTo>
                <a:cubicBezTo>
                  <a:pt x="1080" y="267"/>
                  <a:pt x="1080" y="267"/>
                  <a:pt x="1080" y="267"/>
                </a:cubicBezTo>
                <a:cubicBezTo>
                  <a:pt x="1089" y="291"/>
                  <a:pt x="1089" y="291"/>
                  <a:pt x="1089" y="291"/>
                </a:cubicBezTo>
                <a:cubicBezTo>
                  <a:pt x="1329" y="291"/>
                  <a:pt x="1329" y="291"/>
                  <a:pt x="1329" y="291"/>
                </a:cubicBezTo>
                <a:cubicBezTo>
                  <a:pt x="1338" y="267"/>
                  <a:pt x="1338" y="267"/>
                  <a:pt x="1338" y="267"/>
                </a:cubicBezTo>
                <a:cubicBezTo>
                  <a:pt x="1338" y="291"/>
                  <a:pt x="1338" y="291"/>
                  <a:pt x="1338" y="291"/>
                </a:cubicBezTo>
                <a:cubicBezTo>
                  <a:pt x="1469" y="291"/>
                  <a:pt x="1469" y="291"/>
                  <a:pt x="1469" y="291"/>
                </a:cubicBezTo>
                <a:cubicBezTo>
                  <a:pt x="1469" y="249"/>
                  <a:pt x="1469" y="249"/>
                  <a:pt x="1469" y="249"/>
                </a:cubicBezTo>
                <a:cubicBezTo>
                  <a:pt x="1223" y="249"/>
                  <a:pt x="1223" y="249"/>
                  <a:pt x="1223" y="249"/>
                </a:cubicBezTo>
                <a:cubicBezTo>
                  <a:pt x="1210" y="285"/>
                  <a:pt x="1210" y="285"/>
                  <a:pt x="1210" y="285"/>
                </a:cubicBezTo>
                <a:cubicBezTo>
                  <a:pt x="1197" y="249"/>
                  <a:pt x="1197" y="249"/>
                  <a:pt x="1197" y="249"/>
                </a:cubicBezTo>
                <a:lnTo>
                  <a:pt x="949" y="249"/>
                </a:lnTo>
                <a:close/>
                <a:moveTo>
                  <a:pt x="87" y="331"/>
                </a:moveTo>
                <a:cubicBezTo>
                  <a:pt x="87" y="374"/>
                  <a:pt x="87" y="374"/>
                  <a:pt x="87" y="374"/>
                </a:cubicBezTo>
                <a:cubicBezTo>
                  <a:pt x="218" y="374"/>
                  <a:pt x="218" y="374"/>
                  <a:pt x="218" y="374"/>
                </a:cubicBezTo>
                <a:cubicBezTo>
                  <a:pt x="218" y="331"/>
                  <a:pt x="218" y="331"/>
                  <a:pt x="218" y="331"/>
                </a:cubicBezTo>
                <a:lnTo>
                  <a:pt x="87" y="331"/>
                </a:lnTo>
                <a:close/>
                <a:moveTo>
                  <a:pt x="433" y="331"/>
                </a:moveTo>
                <a:cubicBezTo>
                  <a:pt x="433" y="374"/>
                  <a:pt x="433" y="374"/>
                  <a:pt x="433" y="374"/>
                </a:cubicBezTo>
                <a:cubicBezTo>
                  <a:pt x="805" y="374"/>
                  <a:pt x="805" y="374"/>
                  <a:pt x="805" y="374"/>
                </a:cubicBezTo>
                <a:cubicBezTo>
                  <a:pt x="796" y="353"/>
                  <a:pt x="768" y="331"/>
                  <a:pt x="768" y="331"/>
                </a:cubicBezTo>
                <a:lnTo>
                  <a:pt x="433" y="331"/>
                </a:lnTo>
                <a:close/>
                <a:moveTo>
                  <a:pt x="949" y="331"/>
                </a:moveTo>
                <a:cubicBezTo>
                  <a:pt x="949" y="374"/>
                  <a:pt x="949" y="374"/>
                  <a:pt x="949" y="374"/>
                </a:cubicBezTo>
                <a:cubicBezTo>
                  <a:pt x="1080" y="374"/>
                  <a:pt x="1080" y="374"/>
                  <a:pt x="1080" y="374"/>
                </a:cubicBezTo>
                <a:cubicBezTo>
                  <a:pt x="1080" y="331"/>
                  <a:pt x="1080" y="331"/>
                  <a:pt x="1080" y="331"/>
                </a:cubicBezTo>
                <a:lnTo>
                  <a:pt x="949" y="331"/>
                </a:lnTo>
                <a:close/>
                <a:moveTo>
                  <a:pt x="1104" y="331"/>
                </a:moveTo>
                <a:cubicBezTo>
                  <a:pt x="1120" y="374"/>
                  <a:pt x="1120" y="374"/>
                  <a:pt x="1120" y="374"/>
                </a:cubicBezTo>
                <a:cubicBezTo>
                  <a:pt x="1300" y="374"/>
                  <a:pt x="1300" y="374"/>
                  <a:pt x="1300" y="374"/>
                </a:cubicBezTo>
                <a:cubicBezTo>
                  <a:pt x="1315" y="331"/>
                  <a:pt x="1315" y="331"/>
                  <a:pt x="1315" y="331"/>
                </a:cubicBezTo>
                <a:lnTo>
                  <a:pt x="1104" y="331"/>
                </a:lnTo>
                <a:close/>
                <a:moveTo>
                  <a:pt x="1338" y="331"/>
                </a:moveTo>
                <a:cubicBezTo>
                  <a:pt x="1338" y="374"/>
                  <a:pt x="1338" y="374"/>
                  <a:pt x="1338" y="374"/>
                </a:cubicBezTo>
                <a:cubicBezTo>
                  <a:pt x="1469" y="374"/>
                  <a:pt x="1469" y="374"/>
                  <a:pt x="1469" y="374"/>
                </a:cubicBezTo>
                <a:cubicBezTo>
                  <a:pt x="1469" y="331"/>
                  <a:pt x="1469" y="331"/>
                  <a:pt x="1469" y="331"/>
                </a:cubicBezTo>
                <a:lnTo>
                  <a:pt x="1338" y="331"/>
                </a:lnTo>
                <a:close/>
                <a:moveTo>
                  <a:pt x="87" y="414"/>
                </a:moveTo>
                <a:cubicBezTo>
                  <a:pt x="87" y="457"/>
                  <a:pt x="87" y="457"/>
                  <a:pt x="87" y="457"/>
                </a:cubicBezTo>
                <a:cubicBezTo>
                  <a:pt x="218" y="457"/>
                  <a:pt x="218" y="457"/>
                  <a:pt x="218" y="457"/>
                </a:cubicBezTo>
                <a:cubicBezTo>
                  <a:pt x="218" y="414"/>
                  <a:pt x="218" y="414"/>
                  <a:pt x="218" y="414"/>
                </a:cubicBezTo>
                <a:lnTo>
                  <a:pt x="87" y="414"/>
                </a:lnTo>
                <a:close/>
                <a:moveTo>
                  <a:pt x="433" y="414"/>
                </a:moveTo>
                <a:cubicBezTo>
                  <a:pt x="433" y="457"/>
                  <a:pt x="433" y="457"/>
                  <a:pt x="433" y="457"/>
                </a:cubicBezTo>
                <a:cubicBezTo>
                  <a:pt x="564" y="457"/>
                  <a:pt x="564" y="457"/>
                  <a:pt x="564" y="457"/>
                </a:cubicBezTo>
                <a:cubicBezTo>
                  <a:pt x="564" y="414"/>
                  <a:pt x="564" y="414"/>
                  <a:pt x="564" y="414"/>
                </a:cubicBezTo>
                <a:lnTo>
                  <a:pt x="433" y="414"/>
                </a:lnTo>
                <a:close/>
                <a:moveTo>
                  <a:pt x="692" y="414"/>
                </a:moveTo>
                <a:cubicBezTo>
                  <a:pt x="692" y="457"/>
                  <a:pt x="692" y="457"/>
                  <a:pt x="692" y="457"/>
                </a:cubicBezTo>
                <a:cubicBezTo>
                  <a:pt x="831" y="457"/>
                  <a:pt x="831" y="457"/>
                  <a:pt x="831" y="457"/>
                </a:cubicBezTo>
                <a:cubicBezTo>
                  <a:pt x="831" y="437"/>
                  <a:pt x="823" y="414"/>
                  <a:pt x="823" y="414"/>
                </a:cubicBezTo>
                <a:lnTo>
                  <a:pt x="692" y="414"/>
                </a:lnTo>
                <a:close/>
                <a:moveTo>
                  <a:pt x="949" y="414"/>
                </a:moveTo>
                <a:cubicBezTo>
                  <a:pt x="949" y="457"/>
                  <a:pt x="949" y="457"/>
                  <a:pt x="949" y="457"/>
                </a:cubicBezTo>
                <a:cubicBezTo>
                  <a:pt x="1080" y="457"/>
                  <a:pt x="1080" y="457"/>
                  <a:pt x="1080" y="457"/>
                </a:cubicBezTo>
                <a:cubicBezTo>
                  <a:pt x="1080" y="414"/>
                  <a:pt x="1080" y="414"/>
                  <a:pt x="1080" y="414"/>
                </a:cubicBezTo>
                <a:lnTo>
                  <a:pt x="949" y="414"/>
                </a:lnTo>
                <a:close/>
                <a:moveTo>
                  <a:pt x="1134" y="414"/>
                </a:moveTo>
                <a:cubicBezTo>
                  <a:pt x="1149" y="457"/>
                  <a:pt x="1149" y="457"/>
                  <a:pt x="1149" y="457"/>
                </a:cubicBezTo>
                <a:cubicBezTo>
                  <a:pt x="1270" y="457"/>
                  <a:pt x="1270" y="457"/>
                  <a:pt x="1270" y="457"/>
                </a:cubicBezTo>
                <a:cubicBezTo>
                  <a:pt x="1286" y="414"/>
                  <a:pt x="1286" y="414"/>
                  <a:pt x="1286" y="414"/>
                </a:cubicBezTo>
                <a:lnTo>
                  <a:pt x="1134" y="414"/>
                </a:lnTo>
                <a:close/>
                <a:moveTo>
                  <a:pt x="1338" y="414"/>
                </a:moveTo>
                <a:cubicBezTo>
                  <a:pt x="1338" y="457"/>
                  <a:pt x="1338" y="457"/>
                  <a:pt x="1338" y="457"/>
                </a:cubicBezTo>
                <a:cubicBezTo>
                  <a:pt x="1469" y="457"/>
                  <a:pt x="1469" y="457"/>
                  <a:pt x="1469" y="457"/>
                </a:cubicBezTo>
                <a:cubicBezTo>
                  <a:pt x="1469" y="414"/>
                  <a:pt x="1469" y="414"/>
                  <a:pt x="1469" y="414"/>
                </a:cubicBezTo>
                <a:lnTo>
                  <a:pt x="1338" y="414"/>
                </a:lnTo>
                <a:close/>
                <a:moveTo>
                  <a:pt x="2" y="497"/>
                </a:moveTo>
                <a:cubicBezTo>
                  <a:pt x="2" y="540"/>
                  <a:pt x="2" y="540"/>
                  <a:pt x="2" y="540"/>
                </a:cubicBezTo>
                <a:cubicBezTo>
                  <a:pt x="305" y="540"/>
                  <a:pt x="305" y="540"/>
                  <a:pt x="305" y="540"/>
                </a:cubicBezTo>
                <a:cubicBezTo>
                  <a:pt x="305" y="497"/>
                  <a:pt x="305" y="497"/>
                  <a:pt x="305" y="497"/>
                </a:cubicBezTo>
                <a:lnTo>
                  <a:pt x="2" y="497"/>
                </a:lnTo>
                <a:close/>
                <a:moveTo>
                  <a:pt x="346" y="497"/>
                </a:moveTo>
                <a:cubicBezTo>
                  <a:pt x="346" y="540"/>
                  <a:pt x="346" y="540"/>
                  <a:pt x="346" y="540"/>
                </a:cubicBezTo>
                <a:cubicBezTo>
                  <a:pt x="812" y="540"/>
                  <a:pt x="812" y="540"/>
                  <a:pt x="812" y="540"/>
                </a:cubicBezTo>
                <a:cubicBezTo>
                  <a:pt x="822" y="530"/>
                  <a:pt x="828" y="497"/>
                  <a:pt x="828" y="497"/>
                </a:cubicBezTo>
                <a:lnTo>
                  <a:pt x="346" y="497"/>
                </a:lnTo>
                <a:close/>
                <a:moveTo>
                  <a:pt x="864" y="497"/>
                </a:moveTo>
                <a:cubicBezTo>
                  <a:pt x="864" y="540"/>
                  <a:pt x="864" y="540"/>
                  <a:pt x="864" y="540"/>
                </a:cubicBezTo>
                <a:cubicBezTo>
                  <a:pt x="1080" y="540"/>
                  <a:pt x="1080" y="540"/>
                  <a:pt x="1080" y="540"/>
                </a:cubicBezTo>
                <a:cubicBezTo>
                  <a:pt x="1080" y="497"/>
                  <a:pt x="1080" y="497"/>
                  <a:pt x="1080" y="497"/>
                </a:cubicBezTo>
                <a:lnTo>
                  <a:pt x="864" y="497"/>
                </a:lnTo>
                <a:close/>
                <a:moveTo>
                  <a:pt x="1164" y="497"/>
                </a:moveTo>
                <a:cubicBezTo>
                  <a:pt x="1180" y="540"/>
                  <a:pt x="1180" y="540"/>
                  <a:pt x="1180" y="540"/>
                </a:cubicBezTo>
                <a:cubicBezTo>
                  <a:pt x="1241" y="540"/>
                  <a:pt x="1241" y="540"/>
                  <a:pt x="1241" y="540"/>
                </a:cubicBezTo>
                <a:cubicBezTo>
                  <a:pt x="1256" y="497"/>
                  <a:pt x="1256" y="497"/>
                  <a:pt x="1256" y="497"/>
                </a:cubicBezTo>
                <a:lnTo>
                  <a:pt x="1164" y="497"/>
                </a:lnTo>
                <a:close/>
                <a:moveTo>
                  <a:pt x="1338" y="497"/>
                </a:moveTo>
                <a:cubicBezTo>
                  <a:pt x="1338" y="540"/>
                  <a:pt x="1338" y="540"/>
                  <a:pt x="1338" y="540"/>
                </a:cubicBezTo>
                <a:cubicBezTo>
                  <a:pt x="1556" y="540"/>
                  <a:pt x="1556" y="540"/>
                  <a:pt x="1556" y="540"/>
                </a:cubicBezTo>
                <a:cubicBezTo>
                  <a:pt x="1556" y="497"/>
                  <a:pt x="1556" y="497"/>
                  <a:pt x="1556" y="497"/>
                </a:cubicBezTo>
                <a:lnTo>
                  <a:pt x="1338" y="497"/>
                </a:lnTo>
                <a:close/>
                <a:moveTo>
                  <a:pt x="2" y="580"/>
                </a:moveTo>
                <a:cubicBezTo>
                  <a:pt x="2" y="622"/>
                  <a:pt x="2" y="622"/>
                  <a:pt x="2" y="622"/>
                </a:cubicBezTo>
                <a:cubicBezTo>
                  <a:pt x="305" y="622"/>
                  <a:pt x="305" y="622"/>
                  <a:pt x="305" y="622"/>
                </a:cubicBezTo>
                <a:cubicBezTo>
                  <a:pt x="305" y="580"/>
                  <a:pt x="305" y="580"/>
                  <a:pt x="305" y="580"/>
                </a:cubicBezTo>
                <a:lnTo>
                  <a:pt x="2" y="580"/>
                </a:lnTo>
                <a:close/>
                <a:moveTo>
                  <a:pt x="346" y="580"/>
                </a:moveTo>
                <a:cubicBezTo>
                  <a:pt x="346" y="622"/>
                  <a:pt x="346" y="622"/>
                  <a:pt x="346" y="622"/>
                </a:cubicBezTo>
                <a:cubicBezTo>
                  <a:pt x="675" y="622"/>
                  <a:pt x="675" y="622"/>
                  <a:pt x="675" y="622"/>
                </a:cubicBezTo>
                <a:cubicBezTo>
                  <a:pt x="733" y="622"/>
                  <a:pt x="777" y="580"/>
                  <a:pt x="777" y="580"/>
                </a:cubicBezTo>
                <a:lnTo>
                  <a:pt x="346" y="580"/>
                </a:lnTo>
                <a:close/>
                <a:moveTo>
                  <a:pt x="864" y="580"/>
                </a:moveTo>
                <a:cubicBezTo>
                  <a:pt x="864" y="622"/>
                  <a:pt x="864" y="622"/>
                  <a:pt x="864" y="622"/>
                </a:cubicBezTo>
                <a:cubicBezTo>
                  <a:pt x="1080" y="622"/>
                  <a:pt x="1080" y="622"/>
                  <a:pt x="1080" y="622"/>
                </a:cubicBezTo>
                <a:cubicBezTo>
                  <a:pt x="1080" y="580"/>
                  <a:pt x="1080" y="580"/>
                  <a:pt x="1080" y="580"/>
                </a:cubicBezTo>
                <a:lnTo>
                  <a:pt x="864" y="580"/>
                </a:lnTo>
                <a:close/>
                <a:moveTo>
                  <a:pt x="1194" y="580"/>
                </a:moveTo>
                <a:cubicBezTo>
                  <a:pt x="1209" y="622"/>
                  <a:pt x="1209" y="622"/>
                  <a:pt x="1209" y="622"/>
                </a:cubicBezTo>
                <a:cubicBezTo>
                  <a:pt x="1212" y="622"/>
                  <a:pt x="1212" y="622"/>
                  <a:pt x="1212" y="622"/>
                </a:cubicBezTo>
                <a:cubicBezTo>
                  <a:pt x="1227" y="580"/>
                  <a:pt x="1227" y="580"/>
                  <a:pt x="1227" y="580"/>
                </a:cubicBezTo>
                <a:lnTo>
                  <a:pt x="1194" y="580"/>
                </a:lnTo>
                <a:close/>
                <a:moveTo>
                  <a:pt x="1338" y="580"/>
                </a:moveTo>
                <a:cubicBezTo>
                  <a:pt x="1338" y="622"/>
                  <a:pt x="1338" y="622"/>
                  <a:pt x="1338" y="622"/>
                </a:cubicBezTo>
                <a:cubicBezTo>
                  <a:pt x="1556" y="622"/>
                  <a:pt x="1556" y="622"/>
                  <a:pt x="1556" y="622"/>
                </a:cubicBezTo>
                <a:cubicBezTo>
                  <a:pt x="1556" y="580"/>
                  <a:pt x="1556" y="580"/>
                  <a:pt x="1556" y="580"/>
                </a:cubicBezTo>
                <a:lnTo>
                  <a:pt x="1338" y="5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25" name="Grafik 25">
            <a:extLst>
              <a:ext uri="{FF2B5EF4-FFF2-40B4-BE49-F238E27FC236}">
                <a16:creationId xmlns:a16="http://schemas.microsoft.com/office/drawing/2014/main" id="{6E2FB34F-48B6-4B2F-BC44-83205934DFAF}"/>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4823430" y="5680268"/>
            <a:ext cx="1164585" cy="206532"/>
          </a:xfrm>
          <a:prstGeom prst="rect">
            <a:avLst/>
          </a:prstGeom>
        </p:spPr>
      </p:pic>
    </p:spTree>
    <p:extLst>
      <p:ext uri="{BB962C8B-B14F-4D97-AF65-F5344CB8AC3E}">
        <p14:creationId xmlns:p14="http://schemas.microsoft.com/office/powerpoint/2010/main" val="2729542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45237" name="think-cell Folie" r:id="rId6" imgW="360" imgH="360" progId="TCLayout.ActiveDocument.1">
                  <p:embed/>
                </p:oleObj>
              </mc:Choice>
              <mc:Fallback>
                <p:oleObj name="think-cell Folie" r:id="rId6" imgW="360" imgH="360" progId="TCLayout.ActiveDocument.1">
                  <p:embed/>
                  <p:pic>
                    <p:nvPicPr>
                      <p:cNvPr id="3" name="Objek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ctrTitle"/>
          </p:nvPr>
        </p:nvSpPr>
        <p:spPr>
          <a:xfrm>
            <a:off x="627063" y="1453372"/>
            <a:ext cx="8856488" cy="2155648"/>
          </a:xfrm>
        </p:spPr>
        <p:txBody>
          <a:bodyPr/>
          <a:lstStyle/>
          <a:p>
            <a:r>
              <a:rPr lang="en-US" sz="6000" dirty="0" err="1"/>
              <a:t>Cómo</a:t>
            </a:r>
            <a:r>
              <a:rPr lang="en-US" sz="6000" dirty="0"/>
              <a:t> </a:t>
            </a:r>
            <a:r>
              <a:rPr lang="en-US" sz="6000" dirty="0" err="1"/>
              <a:t>damos</a:t>
            </a:r>
            <a:r>
              <a:rPr lang="en-US" sz="6000" dirty="0"/>
              <a:t> forma al </a:t>
            </a:r>
            <a:r>
              <a:rPr lang="en-US" sz="6000" dirty="0" err="1"/>
              <a:t>futuro</a:t>
            </a:r>
            <a:endParaRPr lang="en-US" sz="3200" b="0" dirty="0"/>
          </a:p>
        </p:txBody>
      </p:sp>
      <p:pic>
        <p:nvPicPr>
          <p:cNvPr id="4" name="Grafik 3">
            <a:extLst>
              <a:ext uri="{FF2B5EF4-FFF2-40B4-BE49-F238E27FC236}">
                <a16:creationId xmlns:a16="http://schemas.microsoft.com/office/drawing/2014/main" id="{5AAA6B19-D36C-4ECD-9C53-2BE53F84548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1505" y="4275970"/>
            <a:ext cx="12198350" cy="2573410"/>
          </a:xfrm>
          <a:prstGeom prst="rect">
            <a:avLst/>
          </a:prstGeom>
        </p:spPr>
      </p:pic>
    </p:spTree>
    <p:custDataLst>
      <p:tags r:id="rId2"/>
    </p:custDataLst>
    <p:extLst>
      <p:ext uri="{BB962C8B-B14F-4D97-AF65-F5344CB8AC3E}">
        <p14:creationId xmlns:p14="http://schemas.microsoft.com/office/powerpoint/2010/main" val="1336603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feld 6">
            <a:extLst>
              <a:ext uri="{FF2B5EF4-FFF2-40B4-BE49-F238E27FC236}">
                <a16:creationId xmlns:a16="http://schemas.microsoft.com/office/drawing/2014/main" id="{4DDF964F-4810-4BF1-8D06-DC8B55A32065}"/>
              </a:ext>
            </a:extLst>
          </p:cNvPr>
          <p:cNvSpPr txBox="1"/>
          <p:nvPr/>
        </p:nvSpPr>
        <p:spPr>
          <a:xfrm>
            <a:off x="7215630" y="5844946"/>
            <a:ext cx="1869101" cy="369332"/>
          </a:xfrm>
          <a:prstGeom prst="rect">
            <a:avLst/>
          </a:prstGeom>
          <a:noFill/>
        </p:spPr>
        <p:txBody>
          <a:bodyPr wrap="none" lIns="0" tIns="0" rIns="0" bIns="0" rtlCol="0" anchor="ctr">
            <a:spAutoFit/>
          </a:bodyPr>
          <a:lstStyle/>
          <a:p>
            <a:pPr>
              <a:tabLst>
                <a:tab pos="5607050" algn="l"/>
              </a:tabLst>
            </a:pPr>
            <a:r>
              <a:rPr lang="en-US" sz="800" b="1" dirty="0">
                <a:solidFill>
                  <a:srgbClr val="BECDD7"/>
                </a:solidFill>
                <a:latin typeface="+mj-lt"/>
              </a:rPr>
              <a:t>1</a:t>
            </a:r>
            <a:r>
              <a:rPr lang="en-US" sz="800" dirty="0">
                <a:solidFill>
                  <a:srgbClr val="BECDD7"/>
                </a:solidFill>
                <a:latin typeface="+mj-lt"/>
              </a:rPr>
              <a:t> FY19</a:t>
            </a:r>
            <a:br>
              <a:rPr lang="en-US" sz="800" dirty="0">
                <a:solidFill>
                  <a:srgbClr val="BECDD7"/>
                </a:solidFill>
                <a:latin typeface="+mj-lt"/>
              </a:rPr>
            </a:br>
            <a:r>
              <a:rPr lang="en-US" sz="800" b="1" dirty="0">
                <a:solidFill>
                  <a:srgbClr val="BECDD7"/>
                </a:solidFill>
                <a:latin typeface="+mj-lt"/>
              </a:rPr>
              <a:t>2</a:t>
            </a:r>
            <a:r>
              <a:rPr lang="en-US" sz="800" dirty="0">
                <a:solidFill>
                  <a:srgbClr val="BECDD7"/>
                </a:solidFill>
                <a:latin typeface="+mj-lt"/>
              </a:rPr>
              <a:t> </a:t>
            </a:r>
            <a:r>
              <a:rPr lang="en-US" sz="800" dirty="0" err="1">
                <a:solidFill>
                  <a:srgbClr val="BECDD7"/>
                </a:solidFill>
                <a:latin typeface="+mj-lt"/>
              </a:rPr>
              <a:t>Datos</a:t>
            </a:r>
            <a:r>
              <a:rPr lang="en-US" sz="800" dirty="0">
                <a:solidFill>
                  <a:srgbClr val="BECDD7"/>
                </a:solidFill>
                <a:latin typeface="+mj-lt"/>
              </a:rPr>
              <a:t> hasta 30 de </a:t>
            </a:r>
            <a:r>
              <a:rPr lang="en-US" sz="800" dirty="0" err="1">
                <a:solidFill>
                  <a:srgbClr val="BECDD7"/>
                </a:solidFill>
                <a:latin typeface="+mj-lt"/>
              </a:rPr>
              <a:t>septiembre</a:t>
            </a:r>
            <a:r>
              <a:rPr lang="en-US" sz="800" dirty="0">
                <a:solidFill>
                  <a:srgbClr val="BECDD7"/>
                </a:solidFill>
                <a:latin typeface="+mj-lt"/>
              </a:rPr>
              <a:t> de 2019</a:t>
            </a:r>
            <a:br>
              <a:rPr lang="en-US" sz="800" dirty="0">
                <a:solidFill>
                  <a:srgbClr val="BECDD7"/>
                </a:solidFill>
                <a:latin typeface="+mj-lt"/>
              </a:rPr>
            </a:br>
            <a:r>
              <a:rPr lang="en-US" sz="800" b="1" dirty="0">
                <a:solidFill>
                  <a:srgbClr val="BECDD7"/>
                </a:solidFill>
                <a:latin typeface="+mj-lt"/>
              </a:rPr>
              <a:t>3</a:t>
            </a:r>
            <a:r>
              <a:rPr lang="en-US" sz="800" dirty="0">
                <a:solidFill>
                  <a:srgbClr val="BECDD7"/>
                </a:solidFill>
                <a:latin typeface="+mj-lt"/>
              </a:rPr>
              <a:t> Centers of Knowledge Interchange</a:t>
            </a:r>
          </a:p>
        </p:txBody>
      </p:sp>
      <p:sp>
        <p:nvSpPr>
          <p:cNvPr id="47" name="Rechteck 46">
            <a:extLst>
              <a:ext uri="{FF2B5EF4-FFF2-40B4-BE49-F238E27FC236}">
                <a16:creationId xmlns:a16="http://schemas.microsoft.com/office/drawing/2014/main" id="{269034A4-10FB-4F48-BF8C-E65F51260964}"/>
              </a:ext>
            </a:extLst>
          </p:cNvPr>
          <p:cNvSpPr/>
          <p:nvPr/>
        </p:nvSpPr>
        <p:spPr bwMode="gray">
          <a:xfrm>
            <a:off x="7225836" y="1448780"/>
            <a:ext cx="2096233" cy="769441"/>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€ 5.7</a:t>
            </a:r>
            <a:r>
              <a:rPr lang="es-ES" sz="3600" b="1" spc="-150" dirty="0">
                <a:solidFill>
                  <a:srgbClr val="4BB9B9"/>
                </a:solidFill>
                <a:latin typeface="+mj-lt"/>
              </a:rPr>
              <a:t>00M</a:t>
            </a:r>
            <a:br>
              <a:rPr lang="en-US" sz="3600" b="1" spc="-150" dirty="0">
                <a:solidFill>
                  <a:srgbClr val="4BB9B9"/>
                </a:solidFill>
                <a:latin typeface="+mj-lt"/>
              </a:rPr>
            </a:br>
            <a:r>
              <a:rPr lang="de-DE" sz="1400" dirty="0">
                <a:solidFill>
                  <a:srgbClr val="00646E"/>
                </a:solidFill>
                <a:latin typeface="Arial"/>
              </a:rPr>
              <a:t>gasto en I+D+i</a:t>
            </a:r>
            <a:r>
              <a:rPr lang="de-DE" sz="1400" baseline="30000" dirty="0">
                <a:solidFill>
                  <a:srgbClr val="00646E"/>
                </a:solidFill>
                <a:latin typeface="Arial"/>
              </a:rPr>
              <a:t>1</a:t>
            </a:r>
            <a:endParaRPr lang="de-DE" sz="1400" dirty="0">
              <a:solidFill>
                <a:srgbClr val="00646E"/>
              </a:solidFill>
              <a:latin typeface="Arial"/>
            </a:endParaRPr>
          </a:p>
        </p:txBody>
      </p:sp>
      <p:sp>
        <p:nvSpPr>
          <p:cNvPr id="48" name="Rechteck 47">
            <a:extLst>
              <a:ext uri="{FF2B5EF4-FFF2-40B4-BE49-F238E27FC236}">
                <a16:creationId xmlns:a16="http://schemas.microsoft.com/office/drawing/2014/main" id="{F6FA177E-FEF4-49E6-AD93-627D98132C67}"/>
              </a:ext>
            </a:extLst>
          </p:cNvPr>
          <p:cNvSpPr/>
          <p:nvPr/>
        </p:nvSpPr>
        <p:spPr bwMode="auto">
          <a:xfrm>
            <a:off x="7225836" y="2317030"/>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50" name="Rechteck 49">
            <a:extLst>
              <a:ext uri="{FF2B5EF4-FFF2-40B4-BE49-F238E27FC236}">
                <a16:creationId xmlns:a16="http://schemas.microsoft.com/office/drawing/2014/main" id="{8F46C460-2B86-4C6C-8E6D-36B5F60D8D5F}"/>
              </a:ext>
            </a:extLst>
          </p:cNvPr>
          <p:cNvSpPr/>
          <p:nvPr/>
        </p:nvSpPr>
        <p:spPr bwMode="auto">
          <a:xfrm>
            <a:off x="9463643" y="2317030"/>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52" name="Rechteck 51">
            <a:extLst>
              <a:ext uri="{FF2B5EF4-FFF2-40B4-BE49-F238E27FC236}">
                <a16:creationId xmlns:a16="http://schemas.microsoft.com/office/drawing/2014/main" id="{3F5D3209-133C-458F-B77C-C28A4B6F1AA7}"/>
              </a:ext>
            </a:extLst>
          </p:cNvPr>
          <p:cNvSpPr/>
          <p:nvPr/>
        </p:nvSpPr>
        <p:spPr bwMode="gray">
          <a:xfrm>
            <a:off x="9463526" y="1448780"/>
            <a:ext cx="2096233" cy="769441"/>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45.200</a:t>
            </a:r>
          </a:p>
          <a:p>
            <a:pPr lvl="0">
              <a:spcBef>
                <a:spcPts val="0"/>
              </a:spcBef>
            </a:pPr>
            <a:r>
              <a:rPr lang="de-DE" sz="1400" dirty="0">
                <a:solidFill>
                  <a:srgbClr val="00646E"/>
                </a:solidFill>
                <a:latin typeface="Arial"/>
              </a:rPr>
              <a:t>empleados</a:t>
            </a:r>
            <a:r>
              <a:rPr lang="de-DE" sz="1400" baseline="30000" dirty="0">
                <a:solidFill>
                  <a:srgbClr val="00646E"/>
                </a:solidFill>
                <a:latin typeface="Arial"/>
              </a:rPr>
              <a:t>2</a:t>
            </a:r>
          </a:p>
        </p:txBody>
      </p:sp>
      <p:sp>
        <p:nvSpPr>
          <p:cNvPr id="65" name="Rechteck 64">
            <a:extLst>
              <a:ext uri="{FF2B5EF4-FFF2-40B4-BE49-F238E27FC236}">
                <a16:creationId xmlns:a16="http://schemas.microsoft.com/office/drawing/2014/main" id="{98D58F86-38A4-4C06-A349-DF4DA4478CE1}"/>
              </a:ext>
            </a:extLst>
          </p:cNvPr>
          <p:cNvSpPr/>
          <p:nvPr/>
        </p:nvSpPr>
        <p:spPr bwMode="gray">
          <a:xfrm>
            <a:off x="7225836" y="2911891"/>
            <a:ext cx="2096233" cy="769441"/>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6.850</a:t>
            </a:r>
          </a:p>
          <a:p>
            <a:pPr lvl="0">
              <a:spcBef>
                <a:spcPts val="0"/>
              </a:spcBef>
            </a:pPr>
            <a:r>
              <a:rPr lang="de-DE" sz="1400" dirty="0">
                <a:solidFill>
                  <a:srgbClr val="00646E"/>
                </a:solidFill>
                <a:latin typeface="+mj-lt"/>
              </a:rPr>
              <a:t>Inventos</a:t>
            </a:r>
            <a:r>
              <a:rPr lang="de-DE" sz="1400" baseline="30000" dirty="0">
                <a:solidFill>
                  <a:srgbClr val="00646E"/>
                </a:solidFill>
                <a:latin typeface="+mj-lt"/>
              </a:rPr>
              <a:t>1</a:t>
            </a:r>
          </a:p>
        </p:txBody>
      </p:sp>
      <p:sp>
        <p:nvSpPr>
          <p:cNvPr id="66" name="Rechteck 65">
            <a:extLst>
              <a:ext uri="{FF2B5EF4-FFF2-40B4-BE49-F238E27FC236}">
                <a16:creationId xmlns:a16="http://schemas.microsoft.com/office/drawing/2014/main" id="{107A24D0-D1C8-42D7-A801-AE0344C23FD8}"/>
              </a:ext>
            </a:extLst>
          </p:cNvPr>
          <p:cNvSpPr/>
          <p:nvPr/>
        </p:nvSpPr>
        <p:spPr bwMode="auto">
          <a:xfrm>
            <a:off x="7225836" y="3937210"/>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67" name="Rechteck 66">
            <a:extLst>
              <a:ext uri="{FF2B5EF4-FFF2-40B4-BE49-F238E27FC236}">
                <a16:creationId xmlns:a16="http://schemas.microsoft.com/office/drawing/2014/main" id="{78C3D4A5-528B-4C2C-8B0B-C0A7EEC1763F}"/>
              </a:ext>
            </a:extLst>
          </p:cNvPr>
          <p:cNvSpPr/>
          <p:nvPr/>
        </p:nvSpPr>
        <p:spPr bwMode="auto">
          <a:xfrm>
            <a:off x="9464123" y="3937210"/>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68" name="Rechteck 67">
            <a:extLst>
              <a:ext uri="{FF2B5EF4-FFF2-40B4-BE49-F238E27FC236}">
                <a16:creationId xmlns:a16="http://schemas.microsoft.com/office/drawing/2014/main" id="{327052E2-CC39-4129-9F20-4FDC720EA358}"/>
              </a:ext>
            </a:extLst>
          </p:cNvPr>
          <p:cNvSpPr/>
          <p:nvPr/>
        </p:nvSpPr>
        <p:spPr bwMode="gray">
          <a:xfrm>
            <a:off x="9464007" y="2911891"/>
            <a:ext cx="2096233" cy="769441"/>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3.750</a:t>
            </a:r>
          </a:p>
          <a:p>
            <a:pPr lvl="0">
              <a:spcBef>
                <a:spcPts val="0"/>
              </a:spcBef>
            </a:pPr>
            <a:r>
              <a:rPr lang="de-DE" sz="1400" dirty="0">
                <a:solidFill>
                  <a:srgbClr val="00646E"/>
                </a:solidFill>
              </a:rPr>
              <a:t>Patentes</a:t>
            </a:r>
            <a:r>
              <a:rPr lang="de-DE" sz="1400" baseline="30000" dirty="0">
                <a:solidFill>
                  <a:srgbClr val="00646E"/>
                </a:solidFill>
              </a:rPr>
              <a:t>1</a:t>
            </a:r>
          </a:p>
        </p:txBody>
      </p:sp>
      <p:sp>
        <p:nvSpPr>
          <p:cNvPr id="69" name="Rechteck 68">
            <a:extLst>
              <a:ext uri="{FF2B5EF4-FFF2-40B4-BE49-F238E27FC236}">
                <a16:creationId xmlns:a16="http://schemas.microsoft.com/office/drawing/2014/main" id="{31D66F89-6199-4A74-B600-F0EFEFC62805}"/>
              </a:ext>
            </a:extLst>
          </p:cNvPr>
          <p:cNvSpPr/>
          <p:nvPr/>
        </p:nvSpPr>
        <p:spPr bwMode="gray">
          <a:xfrm>
            <a:off x="7225836" y="4601803"/>
            <a:ext cx="2096233" cy="984885"/>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8</a:t>
            </a:r>
            <a:endParaRPr lang="de-DE" sz="2800" b="1" spc="-150" dirty="0">
              <a:solidFill>
                <a:srgbClr val="4BB9B9"/>
              </a:solidFill>
              <a:latin typeface="+mj-lt"/>
            </a:endParaRPr>
          </a:p>
          <a:p>
            <a:pPr lvl="0">
              <a:spcBef>
                <a:spcPts val="0"/>
              </a:spcBef>
            </a:pPr>
            <a:r>
              <a:rPr lang="de-DE" sz="1400" dirty="0">
                <a:solidFill>
                  <a:srgbClr val="00646E"/>
                </a:solidFill>
                <a:latin typeface="+mj-lt"/>
              </a:rPr>
              <a:t>CKI</a:t>
            </a:r>
            <a:br>
              <a:rPr lang="de-DE" sz="1400" dirty="0">
                <a:solidFill>
                  <a:srgbClr val="00646E"/>
                </a:solidFill>
                <a:latin typeface="+mj-lt"/>
              </a:rPr>
            </a:br>
            <a:r>
              <a:rPr lang="de-DE" sz="1400" dirty="0">
                <a:solidFill>
                  <a:srgbClr val="00646E"/>
                </a:solidFill>
                <a:latin typeface="+mj-lt"/>
              </a:rPr>
              <a:t>universidades</a:t>
            </a:r>
            <a:r>
              <a:rPr lang="de-DE" sz="1400" baseline="30000" dirty="0">
                <a:solidFill>
                  <a:srgbClr val="00646E"/>
                </a:solidFill>
                <a:latin typeface="+mj-lt"/>
              </a:rPr>
              <a:t>3</a:t>
            </a:r>
          </a:p>
        </p:txBody>
      </p:sp>
      <p:sp>
        <p:nvSpPr>
          <p:cNvPr id="70" name="Rechteck 69">
            <a:extLst>
              <a:ext uri="{FF2B5EF4-FFF2-40B4-BE49-F238E27FC236}">
                <a16:creationId xmlns:a16="http://schemas.microsoft.com/office/drawing/2014/main" id="{7A2FC2BE-C94F-4692-AAED-4015CD96823F}"/>
              </a:ext>
            </a:extLst>
          </p:cNvPr>
          <p:cNvSpPr/>
          <p:nvPr/>
        </p:nvSpPr>
        <p:spPr bwMode="auto">
          <a:xfrm>
            <a:off x="7225836" y="5629398"/>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71" name="Rechteck 70">
            <a:extLst>
              <a:ext uri="{FF2B5EF4-FFF2-40B4-BE49-F238E27FC236}">
                <a16:creationId xmlns:a16="http://schemas.microsoft.com/office/drawing/2014/main" id="{FE0EB426-4EE2-4038-82FB-BE9225427AA8}"/>
              </a:ext>
            </a:extLst>
          </p:cNvPr>
          <p:cNvSpPr/>
          <p:nvPr/>
        </p:nvSpPr>
        <p:spPr bwMode="auto">
          <a:xfrm>
            <a:off x="9464007" y="5629398"/>
            <a:ext cx="2096158" cy="36000"/>
          </a:xfrm>
          <a:prstGeom prst="rect">
            <a:avLst/>
          </a:prstGeom>
          <a:solidFill>
            <a:srgbClr val="00646E"/>
          </a:soli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600" dirty="0">
              <a:solidFill>
                <a:schemeClr val="tx1"/>
              </a:solidFill>
              <a:latin typeface="+mj-lt"/>
              <a:ea typeface="Arial" panose="020B0604020202020204" pitchFamily="34" charset="-128"/>
              <a:cs typeface="Arial" panose="020B0604020202020204" pitchFamily="34" charset="-128"/>
            </a:endParaRPr>
          </a:p>
        </p:txBody>
      </p:sp>
      <p:sp>
        <p:nvSpPr>
          <p:cNvPr id="72" name="Rechteck 71">
            <a:extLst>
              <a:ext uri="{FF2B5EF4-FFF2-40B4-BE49-F238E27FC236}">
                <a16:creationId xmlns:a16="http://schemas.microsoft.com/office/drawing/2014/main" id="{5407835A-D678-4C67-ABCC-7CF19C672A3B}"/>
              </a:ext>
            </a:extLst>
          </p:cNvPr>
          <p:cNvSpPr/>
          <p:nvPr/>
        </p:nvSpPr>
        <p:spPr bwMode="gray">
          <a:xfrm>
            <a:off x="9464007" y="4601907"/>
            <a:ext cx="2096233" cy="984885"/>
          </a:xfrm>
          <a:prstGeom prst="rect">
            <a:avLst/>
          </a:prstGeom>
          <a:noFill/>
          <a:ln w="9525">
            <a:noFill/>
            <a:miter lim="800000"/>
            <a:headEnd/>
            <a:tailEnd/>
          </a:ln>
          <a:effectLst/>
        </p:spPr>
        <p:txBody>
          <a:bodyPr wrap="square" lIns="0" tIns="0" rIns="0" bIns="0" numCol="1" spcCol="72000" rtlCol="0" anchor="t">
            <a:spAutoFit/>
          </a:bodyPr>
          <a:lstStyle/>
          <a:p>
            <a:pPr lvl="0">
              <a:spcBef>
                <a:spcPts val="0"/>
              </a:spcBef>
            </a:pPr>
            <a:r>
              <a:rPr lang="de-DE" sz="3600" b="1" spc="-150" dirty="0">
                <a:solidFill>
                  <a:srgbClr val="4BB9B9"/>
                </a:solidFill>
                <a:latin typeface="+mj-lt"/>
              </a:rPr>
              <a:t>17</a:t>
            </a:r>
            <a:endParaRPr lang="de-DE" sz="2800" b="1" spc="-150" dirty="0">
              <a:solidFill>
                <a:srgbClr val="4BB9B9"/>
              </a:solidFill>
              <a:latin typeface="+mj-lt"/>
            </a:endParaRPr>
          </a:p>
          <a:p>
            <a:pPr lvl="0">
              <a:spcBef>
                <a:spcPts val="0"/>
              </a:spcBef>
            </a:pPr>
            <a:r>
              <a:rPr lang="en-US" sz="1400" dirty="0" err="1">
                <a:solidFill>
                  <a:srgbClr val="00646E"/>
                </a:solidFill>
              </a:rPr>
              <a:t>Universidades</a:t>
            </a:r>
            <a:r>
              <a:rPr lang="en-US" sz="1400" dirty="0">
                <a:solidFill>
                  <a:srgbClr val="00646E"/>
                </a:solidFill>
              </a:rPr>
              <a:t> que son partners</a:t>
            </a:r>
          </a:p>
        </p:txBody>
      </p:sp>
      <p:sp>
        <p:nvSpPr>
          <p:cNvPr id="73" name="Rechteck 72">
            <a:extLst>
              <a:ext uri="{FF2B5EF4-FFF2-40B4-BE49-F238E27FC236}">
                <a16:creationId xmlns:a16="http://schemas.microsoft.com/office/drawing/2014/main" id="{ABB87968-AB49-40F6-B508-20C62B122DB1}"/>
              </a:ext>
            </a:extLst>
          </p:cNvPr>
          <p:cNvSpPr/>
          <p:nvPr/>
        </p:nvSpPr>
        <p:spPr bwMode="gray">
          <a:xfrm>
            <a:off x="7225836" y="4261822"/>
            <a:ext cx="3140319" cy="215444"/>
          </a:xfrm>
          <a:prstGeom prst="rect">
            <a:avLst/>
          </a:prstGeom>
        </p:spPr>
        <p:txBody>
          <a:bodyPr wrap="square" lIns="0" tIns="0" rIns="0" bIns="0">
            <a:spAutoFit/>
          </a:bodyPr>
          <a:lstStyle/>
          <a:p>
            <a:pPr>
              <a:spcBef>
                <a:spcPts val="0"/>
              </a:spcBef>
            </a:pPr>
            <a:r>
              <a:rPr lang="en-US" sz="1400" b="1" dirty="0" err="1">
                <a:solidFill>
                  <a:srgbClr val="00646E"/>
                </a:solidFill>
                <a:latin typeface="Arial"/>
                <a:ea typeface="Arial"/>
              </a:rPr>
              <a:t>Cooperación</a:t>
            </a:r>
            <a:r>
              <a:rPr lang="en-US" sz="1400" b="1" dirty="0">
                <a:solidFill>
                  <a:srgbClr val="00646E"/>
                </a:solidFill>
                <a:latin typeface="Arial"/>
                <a:ea typeface="Arial"/>
              </a:rPr>
              <a:t> con </a:t>
            </a:r>
            <a:r>
              <a:rPr lang="en-US" sz="1400" b="1" dirty="0" err="1">
                <a:solidFill>
                  <a:srgbClr val="00646E"/>
                </a:solidFill>
                <a:latin typeface="Arial"/>
                <a:ea typeface="Arial"/>
              </a:rPr>
              <a:t>Universidades</a:t>
            </a:r>
            <a:endParaRPr lang="en-US" sz="1400" b="1" dirty="0">
              <a:solidFill>
                <a:srgbClr val="00646E"/>
              </a:solidFill>
              <a:latin typeface="Arial"/>
              <a:ea typeface="Arial"/>
            </a:endParaRPr>
          </a:p>
        </p:txBody>
      </p:sp>
      <p:sp>
        <p:nvSpPr>
          <p:cNvPr id="74" name="Rechteck 73">
            <a:extLst>
              <a:ext uri="{FF2B5EF4-FFF2-40B4-BE49-F238E27FC236}">
                <a16:creationId xmlns:a16="http://schemas.microsoft.com/office/drawing/2014/main" id="{A0A3048A-C35F-423D-8A78-9C35B5E98BA9}"/>
              </a:ext>
            </a:extLst>
          </p:cNvPr>
          <p:cNvSpPr/>
          <p:nvPr/>
        </p:nvSpPr>
        <p:spPr bwMode="gray">
          <a:xfrm>
            <a:off x="7225836" y="2569634"/>
            <a:ext cx="4307353" cy="215444"/>
          </a:xfrm>
          <a:prstGeom prst="rect">
            <a:avLst/>
          </a:prstGeom>
        </p:spPr>
        <p:txBody>
          <a:bodyPr wrap="square" lIns="0" tIns="0" rIns="0" bIns="0">
            <a:spAutoFit/>
          </a:bodyPr>
          <a:lstStyle/>
          <a:p>
            <a:pPr>
              <a:spcBef>
                <a:spcPts val="0"/>
              </a:spcBef>
            </a:pPr>
            <a:r>
              <a:rPr lang="en-US" sz="1400" b="1" dirty="0">
                <a:solidFill>
                  <a:srgbClr val="00646E"/>
                </a:solidFill>
                <a:latin typeface="Arial"/>
                <a:ea typeface="Arial"/>
              </a:rPr>
              <a:t>Siemens es </a:t>
            </a:r>
            <a:r>
              <a:rPr lang="en-US" sz="1400" b="1" dirty="0" err="1">
                <a:solidFill>
                  <a:srgbClr val="00646E"/>
                </a:solidFill>
                <a:latin typeface="Arial"/>
                <a:ea typeface="Arial"/>
              </a:rPr>
              <a:t>líder</a:t>
            </a:r>
            <a:r>
              <a:rPr lang="en-US" sz="1400" b="1" dirty="0">
                <a:solidFill>
                  <a:srgbClr val="00646E"/>
                </a:solidFill>
                <a:latin typeface="Arial"/>
                <a:ea typeface="Arial"/>
              </a:rPr>
              <a:t> </a:t>
            </a:r>
            <a:r>
              <a:rPr lang="en-US" sz="1400" b="1" dirty="0" err="1">
                <a:solidFill>
                  <a:srgbClr val="00646E"/>
                </a:solidFill>
                <a:latin typeface="Arial"/>
                <a:ea typeface="Arial"/>
              </a:rPr>
              <a:t>en</a:t>
            </a:r>
            <a:r>
              <a:rPr lang="en-US" sz="1400" b="1" dirty="0">
                <a:solidFill>
                  <a:srgbClr val="00646E"/>
                </a:solidFill>
                <a:latin typeface="Arial"/>
                <a:ea typeface="Arial"/>
              </a:rPr>
              <a:t> </a:t>
            </a:r>
            <a:r>
              <a:rPr lang="en-US" sz="1400" b="1" dirty="0" err="1">
                <a:solidFill>
                  <a:srgbClr val="00646E"/>
                </a:solidFill>
                <a:latin typeface="Arial"/>
                <a:ea typeface="Arial"/>
              </a:rPr>
              <a:t>patentes</a:t>
            </a:r>
            <a:r>
              <a:rPr lang="en-US" sz="1400" b="1" dirty="0">
                <a:solidFill>
                  <a:srgbClr val="00646E"/>
                </a:solidFill>
                <a:latin typeface="Arial"/>
                <a:ea typeface="Arial"/>
              </a:rPr>
              <a:t> </a:t>
            </a:r>
            <a:r>
              <a:rPr lang="en-US" sz="1400" b="1" dirty="0" err="1">
                <a:solidFill>
                  <a:srgbClr val="00646E"/>
                </a:solidFill>
                <a:latin typeface="Arial"/>
                <a:ea typeface="Arial"/>
              </a:rPr>
              <a:t>en</a:t>
            </a:r>
            <a:r>
              <a:rPr lang="en-US" sz="1400" b="1" dirty="0">
                <a:solidFill>
                  <a:srgbClr val="00646E"/>
                </a:solidFill>
                <a:latin typeface="Arial"/>
                <a:ea typeface="Arial"/>
              </a:rPr>
              <a:t> Europa</a:t>
            </a:r>
          </a:p>
        </p:txBody>
      </p:sp>
      <p:pic>
        <p:nvPicPr>
          <p:cNvPr id="49" name="Imagen 48">
            <a:extLst>
              <a:ext uri="{FF2B5EF4-FFF2-40B4-BE49-F238E27FC236}">
                <a16:creationId xmlns:a16="http://schemas.microsoft.com/office/drawing/2014/main" id="{79BD2BE2-2227-420A-B1B8-79C39FADD713}"/>
              </a:ext>
            </a:extLst>
          </p:cNvPr>
          <p:cNvPicPr>
            <a:picLocks noChangeAspect="1"/>
          </p:cNvPicPr>
          <p:nvPr/>
        </p:nvPicPr>
        <p:blipFill>
          <a:blip r:embed="rId3"/>
          <a:stretch>
            <a:fillRect/>
          </a:stretch>
        </p:blipFill>
        <p:spPr>
          <a:xfrm>
            <a:off x="9475709" y="487204"/>
            <a:ext cx="2103916" cy="795181"/>
          </a:xfrm>
          <a:prstGeom prst="rect">
            <a:avLst/>
          </a:prstGeom>
        </p:spPr>
      </p:pic>
      <p:sp>
        <p:nvSpPr>
          <p:cNvPr id="2" name="Marcador de posición de imagen 1">
            <a:extLst>
              <a:ext uri="{FF2B5EF4-FFF2-40B4-BE49-F238E27FC236}">
                <a16:creationId xmlns:a16="http://schemas.microsoft.com/office/drawing/2014/main" id="{3E77F405-2C85-4A5D-8543-BAD08E346AEF}"/>
              </a:ext>
            </a:extLst>
          </p:cNvPr>
          <p:cNvSpPr>
            <a:spLocks noGrp="1"/>
          </p:cNvSpPr>
          <p:nvPr>
            <p:ph type="pic" sz="quarter" idx="10"/>
          </p:nvPr>
        </p:nvSpPr>
        <p:spPr>
          <a:xfrm>
            <a:off x="0" y="0"/>
            <a:ext cx="6843712" cy="6858000"/>
          </a:xfrm>
        </p:spPr>
      </p:sp>
      <p:pic>
        <p:nvPicPr>
          <p:cNvPr id="20" name="Grafik 1">
            <a:extLst>
              <a:ext uri="{FF2B5EF4-FFF2-40B4-BE49-F238E27FC236}">
                <a16:creationId xmlns:a16="http://schemas.microsoft.com/office/drawing/2014/main" id="{D8CB9778-3BBB-49C8-BD2C-02C6A397F9F9}"/>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14288" y="-879"/>
            <a:ext cx="6858000" cy="6858000"/>
          </a:xfrm>
          <a:prstGeom prst="rect">
            <a:avLst/>
          </a:prstGeom>
        </p:spPr>
      </p:pic>
    </p:spTree>
    <p:extLst>
      <p:ext uri="{BB962C8B-B14F-4D97-AF65-F5344CB8AC3E}">
        <p14:creationId xmlns:p14="http://schemas.microsoft.com/office/powerpoint/2010/main" val="2016712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a:extLst>
              <a:ext uri="{FF2B5EF4-FFF2-40B4-BE49-F238E27FC236}">
                <a16:creationId xmlns:a16="http://schemas.microsoft.com/office/drawing/2014/main" id="{B16900F8-5441-43C2-90DE-66750D2D2FF8}"/>
              </a:ext>
            </a:extLst>
          </p:cNvPr>
          <p:cNvSpPr/>
          <p:nvPr/>
        </p:nvSpPr>
        <p:spPr bwMode="auto">
          <a:xfrm>
            <a:off x="0" y="0"/>
            <a:ext cx="6858000" cy="6858000"/>
          </a:xfrm>
          <a:prstGeom prst="rect">
            <a:avLst/>
          </a:prstGeom>
          <a:gradFill>
            <a:gsLst>
              <a:gs pos="83000">
                <a:srgbClr val="0099B0"/>
              </a:gs>
              <a:gs pos="50000">
                <a:srgbClr val="009999"/>
              </a:gs>
              <a:gs pos="0">
                <a:srgbClr val="50BEBE"/>
              </a:gs>
              <a:gs pos="100000">
                <a:srgbClr val="0099CB"/>
              </a:gs>
            </a:gsLst>
            <a:lin ang="0" scaled="0"/>
          </a:gradFill>
          <a:ln w="9525">
            <a:noFill/>
            <a:miter lim="800000"/>
            <a:headEnd/>
            <a:tailEnd/>
          </a:ln>
        </p:spPr>
        <p:txBody>
          <a:bodyPr vert="horz" wrap="square" lIns="216000" tIns="90000" rIns="216000" bIns="288000" numCol="1" anchor="t" anchorCtr="0" compatLnSpc="1">
            <a:prstTxWarp prst="textNoShape">
              <a:avLst/>
            </a:prstTxWarp>
            <a:noAutofit/>
          </a:bodyPr>
          <a:lstStyle/>
          <a:p>
            <a:pPr marL="0" marR="0" lvl="0" indent="0" algn="l" defTabSz="914400" rtl="0" eaLnBrk="1" fontAlgn="base" latinLnBrk="0" hangingPunct="1">
              <a:lnSpc>
                <a:spcPct val="110000"/>
              </a:lnSpc>
              <a:spcBef>
                <a:spcPct val="0"/>
              </a:spcBef>
              <a:spcAft>
                <a:spcPts val="1200"/>
              </a:spcAft>
              <a:buClrTx/>
              <a:buSzTx/>
              <a:buFontTx/>
              <a:buNone/>
              <a:tabLst/>
              <a:defRPr/>
            </a:pPr>
            <a:endParaRPr kumimoji="0" lang="de-DE" sz="4000" b="1" i="0" u="none" strike="noStrike" kern="1200" cap="none" spc="0" normalizeH="0" baseline="0" noProof="0" dirty="0">
              <a:ln>
                <a:noFill/>
              </a:ln>
              <a:solidFill>
                <a:srgbClr val="FFFFFF"/>
              </a:solidFill>
              <a:effectLst/>
              <a:uLnTx/>
              <a:uFillTx/>
              <a:latin typeface="Arial" pitchFamily="34" charset="0"/>
              <a:cs typeface="+mn-cs"/>
            </a:endParaRPr>
          </a:p>
        </p:txBody>
      </p:sp>
      <p:sp>
        <p:nvSpPr>
          <p:cNvPr id="9" name="Rechteck 40">
            <a:extLst>
              <a:ext uri="{FF2B5EF4-FFF2-40B4-BE49-F238E27FC236}">
                <a16:creationId xmlns:a16="http://schemas.microsoft.com/office/drawing/2014/main" id="{59A085EC-357E-4BD5-832B-8B7148F0727D}"/>
              </a:ext>
            </a:extLst>
          </p:cNvPr>
          <p:cNvSpPr/>
          <p:nvPr/>
        </p:nvSpPr>
        <p:spPr>
          <a:xfrm>
            <a:off x="626568" y="908976"/>
            <a:ext cx="5472608" cy="677108"/>
          </a:xfrm>
          <a:prstGeom prst="rect">
            <a:avLst/>
          </a:prstGeom>
        </p:spPr>
        <p:txBody>
          <a:bodyPr wrap="square" lIns="0" tIns="0" rIns="0" bIns="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dirty="0" err="1">
                <a:ln>
                  <a:noFill/>
                </a:ln>
                <a:solidFill>
                  <a:srgbClr val="FFFFFF"/>
                </a:solidFill>
                <a:effectLst/>
                <a:uLnTx/>
                <a:uFillTx/>
                <a:latin typeface="Arial" pitchFamily="34" charset="0"/>
                <a:cs typeface="+mn-cs"/>
              </a:rPr>
              <a:t>Inversión</a:t>
            </a:r>
            <a:r>
              <a:rPr kumimoji="0" lang="en-US" sz="2400" b="0" i="0" u="none" strike="noStrike" kern="1200" cap="none" spc="0" normalizeH="0" baseline="0" dirty="0">
                <a:ln>
                  <a:noFill/>
                </a:ln>
                <a:solidFill>
                  <a:srgbClr val="FFFFFF"/>
                </a:solidFill>
                <a:effectLst/>
                <a:uLnTx/>
                <a:uFillTx/>
                <a:latin typeface="Arial" pitchFamily="34" charset="0"/>
                <a:cs typeface="+mn-cs"/>
              </a:rPr>
              <a:t> </a:t>
            </a:r>
            <a:r>
              <a:rPr kumimoji="0" lang="en-US" sz="2400" b="0" i="0" u="none" strike="noStrike" kern="1200" cap="none" spc="0" normalizeH="0" baseline="0" dirty="0" err="1">
                <a:ln>
                  <a:noFill/>
                </a:ln>
                <a:solidFill>
                  <a:srgbClr val="FFFFFF"/>
                </a:solidFill>
                <a:effectLst/>
                <a:uLnTx/>
                <a:uFillTx/>
                <a:latin typeface="Arial" pitchFamily="34" charset="0"/>
                <a:cs typeface="+mn-cs"/>
              </a:rPr>
              <a:t>en</a:t>
            </a:r>
            <a:r>
              <a:rPr kumimoji="0" lang="en-US" sz="2400" b="0" i="0" u="none" strike="noStrike" kern="1200" cap="none" spc="0" normalizeH="0" baseline="0" dirty="0">
                <a:ln>
                  <a:noFill/>
                </a:ln>
                <a:solidFill>
                  <a:srgbClr val="FFFFFF"/>
                </a:solidFill>
                <a:effectLst/>
                <a:uLnTx/>
                <a:uFillTx/>
                <a:latin typeface="Arial" pitchFamily="34" charset="0"/>
                <a:cs typeface="+mn-cs"/>
              </a:rPr>
              <a:t> </a:t>
            </a:r>
            <a:r>
              <a:rPr kumimoji="0" lang="en-US" sz="2400" b="0" i="0" u="none" strike="noStrike" kern="1200" cap="none" spc="0" normalizeH="0" baseline="0" dirty="0" err="1">
                <a:ln>
                  <a:noFill/>
                </a:ln>
                <a:solidFill>
                  <a:srgbClr val="FFFFFF"/>
                </a:solidFill>
                <a:effectLst/>
                <a:uLnTx/>
                <a:uFillTx/>
                <a:latin typeface="Arial" pitchFamily="34" charset="0"/>
                <a:cs typeface="+mn-cs"/>
              </a:rPr>
              <a:t>I+D+i</a:t>
            </a:r>
            <a:br>
              <a:rPr kumimoji="0" lang="en-US" sz="2000" b="0" i="0" u="none" strike="noStrike" kern="1200" cap="none" spc="0" normalizeH="0" baseline="0" dirty="0">
                <a:ln>
                  <a:noFill/>
                </a:ln>
                <a:solidFill>
                  <a:srgbClr val="FFFFFF"/>
                </a:solidFill>
                <a:effectLst/>
                <a:uLnTx/>
                <a:uFillTx/>
                <a:latin typeface="Arial" pitchFamily="34" charset="0"/>
                <a:cs typeface="+mn-cs"/>
              </a:rPr>
            </a:br>
            <a:r>
              <a:rPr kumimoji="0" lang="en-US" sz="2000" b="0" i="0" u="none" strike="noStrike" kern="1200" cap="none" spc="0" normalizeH="0" baseline="0" dirty="0" err="1">
                <a:ln>
                  <a:noFill/>
                </a:ln>
                <a:solidFill>
                  <a:srgbClr val="00646E"/>
                </a:solidFill>
                <a:effectLst/>
                <a:uLnTx/>
                <a:uFillTx/>
                <a:latin typeface="Arial" pitchFamily="34" charset="0"/>
                <a:cs typeface="+mn-cs"/>
              </a:rPr>
              <a:t>en</a:t>
            </a:r>
            <a:r>
              <a:rPr kumimoji="0" lang="en-US" sz="2000" b="0" i="0" u="none" strike="noStrike" kern="1200" cap="none" spc="0" normalizeH="0" baseline="0" dirty="0">
                <a:ln>
                  <a:noFill/>
                </a:ln>
                <a:solidFill>
                  <a:srgbClr val="00646E"/>
                </a:solidFill>
                <a:effectLst/>
                <a:uLnTx/>
                <a:uFillTx/>
                <a:latin typeface="Arial" pitchFamily="34" charset="0"/>
                <a:cs typeface="+mn-cs"/>
              </a:rPr>
              <a:t> miles de </a:t>
            </a:r>
            <a:r>
              <a:rPr kumimoji="0" lang="en-US" sz="2000" b="0" i="0" u="none" strike="noStrike" kern="1200" cap="none" spc="0" normalizeH="0" baseline="0" dirty="0" err="1">
                <a:ln>
                  <a:noFill/>
                </a:ln>
                <a:solidFill>
                  <a:srgbClr val="00646E"/>
                </a:solidFill>
                <a:effectLst/>
                <a:uLnTx/>
                <a:uFillTx/>
                <a:latin typeface="Arial" pitchFamily="34" charset="0"/>
                <a:cs typeface="+mn-cs"/>
              </a:rPr>
              <a:t>millones</a:t>
            </a:r>
            <a:r>
              <a:rPr kumimoji="0" lang="en-US" sz="2000" b="0" i="0" u="none" strike="noStrike" kern="1200" cap="none" spc="0" normalizeH="0" baseline="0" dirty="0">
                <a:ln>
                  <a:noFill/>
                </a:ln>
                <a:solidFill>
                  <a:srgbClr val="00646E"/>
                </a:solidFill>
                <a:effectLst/>
                <a:uLnTx/>
                <a:uFillTx/>
                <a:latin typeface="Arial" pitchFamily="34" charset="0"/>
                <a:cs typeface="+mn-cs"/>
              </a:rPr>
              <a:t> de €</a:t>
            </a:r>
          </a:p>
        </p:txBody>
      </p:sp>
      <p:sp>
        <p:nvSpPr>
          <p:cNvPr id="6" name="Freihandform 30">
            <a:extLst>
              <a:ext uri="{FF2B5EF4-FFF2-40B4-BE49-F238E27FC236}">
                <a16:creationId xmlns:a16="http://schemas.microsoft.com/office/drawing/2014/main" id="{35C959C7-0F03-4136-AEE0-109CF9CDB7CF}"/>
              </a:ext>
            </a:extLst>
          </p:cNvPr>
          <p:cNvSpPr/>
          <p:nvPr>
            <p:custDataLst>
              <p:tags r:id="rId1"/>
            </p:custDataLst>
          </p:nvPr>
        </p:nvSpPr>
        <p:spPr bwMode="auto">
          <a:xfrm>
            <a:off x="5127173" y="4722603"/>
            <a:ext cx="1087018" cy="290255"/>
          </a:xfrm>
          <a:custGeom>
            <a:avLst/>
            <a:gdLst/>
            <a:ahLst/>
            <a:cxnLst/>
            <a:rect l="0" t="0" r="0" b="0"/>
            <a:pathLst>
              <a:path w="801689" h="273051">
                <a:moveTo>
                  <a:pt x="0" y="215900"/>
                </a:moveTo>
                <a:lnTo>
                  <a:pt x="801688" y="0"/>
                </a:lnTo>
                <a:lnTo>
                  <a:pt x="801688" y="57150"/>
                </a:lnTo>
                <a:lnTo>
                  <a:pt x="0" y="273050"/>
                </a:lnTo>
                <a:close/>
              </a:path>
            </a:pathLst>
          </a:custGeom>
          <a:solidFill>
            <a:srgbClr val="41AAC8"/>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7" name="Freihandform 31">
            <a:extLst>
              <a:ext uri="{FF2B5EF4-FFF2-40B4-BE49-F238E27FC236}">
                <a16:creationId xmlns:a16="http://schemas.microsoft.com/office/drawing/2014/main" id="{738400D8-4F17-4467-B0FA-4D4245D67C69}"/>
              </a:ext>
            </a:extLst>
          </p:cNvPr>
          <p:cNvSpPr/>
          <p:nvPr>
            <p:custDataLst>
              <p:tags r:id="rId2"/>
            </p:custDataLst>
          </p:nvPr>
        </p:nvSpPr>
        <p:spPr bwMode="auto">
          <a:xfrm>
            <a:off x="3605348" y="4722603"/>
            <a:ext cx="1087018" cy="290255"/>
          </a:xfrm>
          <a:custGeom>
            <a:avLst/>
            <a:gdLst/>
            <a:ahLst/>
            <a:cxnLst/>
            <a:rect l="0" t="0" r="0" b="0"/>
            <a:pathLst>
              <a:path w="803276" h="273051">
                <a:moveTo>
                  <a:pt x="0" y="215900"/>
                </a:moveTo>
                <a:lnTo>
                  <a:pt x="803275" y="0"/>
                </a:lnTo>
                <a:lnTo>
                  <a:pt x="803275" y="57150"/>
                </a:lnTo>
                <a:lnTo>
                  <a:pt x="0" y="273050"/>
                </a:lnTo>
                <a:close/>
              </a:path>
            </a:pathLst>
          </a:custGeom>
          <a:solidFill>
            <a:srgbClr val="32A0A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8" name="Freihandform 32">
            <a:extLst>
              <a:ext uri="{FF2B5EF4-FFF2-40B4-BE49-F238E27FC236}">
                <a16:creationId xmlns:a16="http://schemas.microsoft.com/office/drawing/2014/main" id="{44C2E4EC-1F4C-4A80-AF65-8D87B8AB9344}"/>
              </a:ext>
            </a:extLst>
          </p:cNvPr>
          <p:cNvSpPr/>
          <p:nvPr>
            <p:custDataLst>
              <p:tags r:id="rId3"/>
            </p:custDataLst>
          </p:nvPr>
        </p:nvSpPr>
        <p:spPr bwMode="auto">
          <a:xfrm>
            <a:off x="561699" y="4722603"/>
            <a:ext cx="1087018" cy="290255"/>
          </a:xfrm>
          <a:custGeom>
            <a:avLst/>
            <a:gdLst/>
            <a:ahLst/>
            <a:cxnLst/>
            <a:rect l="0" t="0" r="0" b="0"/>
            <a:pathLst>
              <a:path w="803276" h="273051">
                <a:moveTo>
                  <a:pt x="0" y="215900"/>
                </a:moveTo>
                <a:lnTo>
                  <a:pt x="803275" y="0"/>
                </a:lnTo>
                <a:lnTo>
                  <a:pt x="803275" y="57150"/>
                </a:lnTo>
                <a:lnTo>
                  <a:pt x="0" y="273050"/>
                </a:lnTo>
                <a:close/>
              </a:path>
            </a:pathLst>
          </a:custGeom>
          <a:solidFill>
            <a:srgbClr val="4BB9B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cxnSp>
        <p:nvCxnSpPr>
          <p:cNvPr id="10" name="Straight Connector 23">
            <a:extLst>
              <a:ext uri="{FF2B5EF4-FFF2-40B4-BE49-F238E27FC236}">
                <a16:creationId xmlns:a16="http://schemas.microsoft.com/office/drawing/2014/main" id="{12D661B5-BCB7-45E0-B2A1-EF3BC9510D04}"/>
              </a:ext>
            </a:extLst>
          </p:cNvPr>
          <p:cNvCxnSpPr>
            <a:cxnSpLocks/>
          </p:cNvCxnSpPr>
          <p:nvPr/>
        </p:nvCxnSpPr>
        <p:spPr bwMode="gray">
          <a:xfrm>
            <a:off x="3964911" y="2405527"/>
            <a:ext cx="1493220" cy="517788"/>
          </a:xfrm>
          <a:prstGeom prst="bentConnector2">
            <a:avLst/>
          </a:prstGeom>
          <a:solidFill>
            <a:schemeClr val="tx2"/>
          </a:solidFill>
          <a:ln w="28575" cap="flat" cmpd="sng" algn="ctr">
            <a:solidFill>
              <a:srgbClr val="00646E"/>
            </a:solidFill>
            <a:prstDash val="solid"/>
            <a:miter lim="800000"/>
            <a:headEnd type="none" w="med" len="med"/>
            <a:tailEnd type="triangle" w="lg" len="lg"/>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 name="Straight Connector 25">
            <a:extLst>
              <a:ext uri="{FF2B5EF4-FFF2-40B4-BE49-F238E27FC236}">
                <a16:creationId xmlns:a16="http://schemas.microsoft.com/office/drawing/2014/main" id="{86BAAA15-A11D-4807-A088-AB578C4FE37E}"/>
              </a:ext>
            </a:extLst>
          </p:cNvPr>
          <p:cNvCxnSpPr>
            <a:cxnSpLocks/>
          </p:cNvCxnSpPr>
          <p:nvPr/>
        </p:nvCxnSpPr>
        <p:spPr bwMode="gray">
          <a:xfrm rot="5400000" flipH="1" flipV="1">
            <a:off x="1546773" y="2417724"/>
            <a:ext cx="1577493" cy="1546077"/>
          </a:xfrm>
          <a:prstGeom prst="bentConnector2">
            <a:avLst/>
          </a:prstGeom>
          <a:solidFill>
            <a:schemeClr val="tx2"/>
          </a:solidFill>
          <a:ln w="28575" cap="flat" cmpd="sng" algn="ctr">
            <a:solidFill>
              <a:srgbClr val="00646E"/>
            </a:solidFill>
            <a:prstDash val="solid"/>
            <a:miter lim="800000"/>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2" name="AutoShape 35">
            <a:extLst>
              <a:ext uri="{FF2B5EF4-FFF2-40B4-BE49-F238E27FC236}">
                <a16:creationId xmlns:a16="http://schemas.microsoft.com/office/drawing/2014/main" id="{C7994A6E-5A78-4C30-B494-4C4237A464C6}"/>
              </a:ext>
            </a:extLst>
          </p:cNvPr>
          <p:cNvSpPr>
            <a:spLocks noChangeArrowheads="1"/>
          </p:cNvSpPr>
          <p:nvPr/>
        </p:nvSpPr>
        <p:spPr bwMode="gray">
          <a:xfrm>
            <a:off x="2654469" y="2420888"/>
            <a:ext cx="1519748" cy="619673"/>
          </a:xfrm>
          <a:prstGeom prst="rect">
            <a:avLst/>
          </a:prstGeom>
          <a:solidFill>
            <a:srgbClr val="00646E"/>
          </a:solidFill>
          <a:ln w="28575" cap="rnd">
            <a:noFill/>
            <a:miter lim="800000"/>
            <a:headEnd/>
            <a:tailEnd/>
          </a:ln>
          <a:extLs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vert="horz" wrap="none" lIns="108000" tIns="54000" rIns="108000" bIns="72000" numCol="1" spc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ts val="600"/>
              </a:spcAft>
              <a:buClr>
                <a:srgbClr val="879BAA"/>
              </a:buClr>
              <a:buSzTx/>
              <a:buFontTx/>
              <a:buNone/>
              <a:tabLst/>
              <a:defRPr/>
            </a:pPr>
            <a:r>
              <a:rPr kumimoji="0" lang="de-DE" sz="3200" b="1" i="0" u="none" strike="noStrike" kern="1200" cap="none" spc="0" normalizeH="0" baseline="0" noProof="0" dirty="0">
                <a:ln>
                  <a:noFill/>
                </a:ln>
                <a:solidFill>
                  <a:srgbClr val="FFFFFF"/>
                </a:solidFill>
                <a:effectLst/>
                <a:uLnTx/>
                <a:uFillTx/>
                <a:latin typeface="Arial"/>
                <a:ea typeface="+mn-ea"/>
                <a:cs typeface="Arial"/>
              </a:rPr>
              <a:t>~+40%</a:t>
            </a:r>
          </a:p>
        </p:txBody>
      </p:sp>
      <p:sp>
        <p:nvSpPr>
          <p:cNvPr id="13" name="Rechteck 12">
            <a:extLst>
              <a:ext uri="{FF2B5EF4-FFF2-40B4-BE49-F238E27FC236}">
                <a16:creationId xmlns:a16="http://schemas.microsoft.com/office/drawing/2014/main" id="{E97C84D0-4807-4834-94F3-91E97114C259}"/>
              </a:ext>
            </a:extLst>
          </p:cNvPr>
          <p:cNvSpPr/>
          <p:nvPr/>
        </p:nvSpPr>
        <p:spPr bwMode="auto">
          <a:xfrm>
            <a:off x="587804" y="4208897"/>
            <a:ext cx="1041176" cy="382683"/>
          </a:xfrm>
          <a:prstGeom prst="rect">
            <a:avLst/>
          </a:prstGeom>
          <a:noFill/>
          <a:ln>
            <a:noFill/>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4" name="Rechteck 13">
            <a:extLst>
              <a:ext uri="{FF2B5EF4-FFF2-40B4-BE49-F238E27FC236}">
                <a16:creationId xmlns:a16="http://schemas.microsoft.com/office/drawing/2014/main" id="{CC121F01-A1D4-4323-80B1-5A9F2DB007D0}"/>
              </a:ext>
            </a:extLst>
          </p:cNvPr>
          <p:cNvSpPr/>
          <p:nvPr/>
        </p:nvSpPr>
        <p:spPr bwMode="auto">
          <a:xfrm>
            <a:off x="5146849" y="3149192"/>
            <a:ext cx="1041176" cy="382683"/>
          </a:xfrm>
          <a:prstGeom prst="rect">
            <a:avLst/>
          </a:prstGeom>
          <a:noFill/>
          <a:ln>
            <a:noFill/>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cxnSp>
        <p:nvCxnSpPr>
          <p:cNvPr id="16" name="Gerader Verbinder 15">
            <a:extLst>
              <a:ext uri="{FF2B5EF4-FFF2-40B4-BE49-F238E27FC236}">
                <a16:creationId xmlns:a16="http://schemas.microsoft.com/office/drawing/2014/main" id="{359AA5D2-ED30-4807-BA28-CA572696EEFE}"/>
              </a:ext>
            </a:extLst>
          </p:cNvPr>
          <p:cNvCxnSpPr>
            <a:cxnSpLocks/>
          </p:cNvCxnSpPr>
          <p:nvPr/>
        </p:nvCxnSpPr>
        <p:spPr bwMode="auto">
          <a:xfrm>
            <a:off x="775" y="5131375"/>
            <a:ext cx="6695284" cy="0"/>
          </a:xfrm>
          <a:prstGeom prst="line">
            <a:avLst/>
          </a:prstGeom>
          <a:solidFill>
            <a:schemeClr val="tx2"/>
          </a:solidFill>
          <a:ln w="19050" cap="flat" cmpd="sng" algn="ctr">
            <a:gradFill>
              <a:gsLst>
                <a:gs pos="0">
                  <a:schemeClr val="accent1">
                    <a:lumMod val="5000"/>
                    <a:lumOff val="95000"/>
                    <a:alpha val="0"/>
                  </a:schemeClr>
                </a:gs>
                <a:gs pos="100000">
                  <a:srgbClr val="FFFFFF">
                    <a:alpha val="0"/>
                  </a:srgbClr>
                </a:gs>
                <a:gs pos="84000">
                  <a:srgbClr val="FFFFFF"/>
                </a:gs>
                <a:gs pos="17000">
                  <a:srgbClr val="FFFFFF"/>
                </a:gs>
              </a:gsLst>
              <a:lin ang="0" scaled="0"/>
            </a:gra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8" name="Textfeld 17">
            <a:extLst>
              <a:ext uri="{FF2B5EF4-FFF2-40B4-BE49-F238E27FC236}">
                <a16:creationId xmlns:a16="http://schemas.microsoft.com/office/drawing/2014/main" id="{0D0D64D2-BD3A-4496-A963-BAA806291CC5}"/>
              </a:ext>
            </a:extLst>
          </p:cNvPr>
          <p:cNvSpPr txBox="1"/>
          <p:nvPr/>
        </p:nvSpPr>
        <p:spPr>
          <a:xfrm>
            <a:off x="7218000" y="1448780"/>
            <a:ext cx="4497750" cy="4752000"/>
          </a:xfrm>
          <a:prstGeom prst="rect">
            <a:avLst/>
          </a:prstGeom>
          <a:noFill/>
        </p:spPr>
        <p:txBody>
          <a:bodyPr wrap="square" lIns="0" tIns="0" rIns="0" bIns="0" rtlCol="0" anchor="ctr" anchorCtr="0">
            <a:noAutofit/>
          </a:bodyPr>
          <a:lstStyle/>
          <a:p>
            <a:pPr marL="0" marR="0" lvl="0" indent="0" algn="l" defTabSz="914400" rtl="0" eaLnBrk="1" fontAlgn="base" latinLnBrk="0" hangingPunct="1">
              <a:lnSpc>
                <a:spcPct val="100000"/>
              </a:lnSpc>
              <a:spcBef>
                <a:spcPts val="0"/>
              </a:spcBef>
              <a:spcAft>
                <a:spcPts val="1200"/>
              </a:spcAft>
              <a:buClrTx/>
              <a:buSzTx/>
              <a:buFontTx/>
              <a:buNone/>
              <a:tabLst/>
              <a:defRPr/>
            </a:pP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Investigación</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y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desarrollo</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invirtiendo</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más</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y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mejorando</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nuestro</a:t>
            </a:r>
            <a:r>
              <a:rPr kumimoji="0" lang="en-US" sz="2800" b="0" i="0" u="none" strike="noStrike" kern="1200" cap="none" spc="0" normalizeH="0" baseline="0" noProof="0" dirty="0">
                <a:ln>
                  <a:noFill/>
                </a:ln>
                <a:solidFill>
                  <a:srgbClr val="4BB9B9"/>
                </a:solidFill>
                <a:effectLst/>
                <a:uLnTx/>
                <a:uFillTx/>
                <a:latin typeface="Arial" pitchFamily="34" charset="0"/>
                <a:cs typeface="+mn-cs"/>
              </a:rPr>
              <a:t> </a:t>
            </a:r>
            <a:r>
              <a:rPr kumimoji="0" lang="en-US" sz="2800" b="0" i="0" u="none" strike="noStrike" kern="1200" cap="none" spc="0" normalizeH="0" baseline="0" noProof="0" dirty="0" err="1">
                <a:ln>
                  <a:noFill/>
                </a:ln>
                <a:solidFill>
                  <a:srgbClr val="4BB9B9"/>
                </a:solidFill>
                <a:effectLst/>
                <a:uLnTx/>
                <a:uFillTx/>
                <a:latin typeface="Arial" pitchFamily="34" charset="0"/>
                <a:cs typeface="+mn-cs"/>
              </a:rPr>
              <a:t>foco</a:t>
            </a:r>
            <a:endParaRPr kumimoji="0" lang="en-US" sz="2800" b="0" i="0" u="none" strike="noStrike" kern="1200" cap="none" spc="0" normalizeH="0" baseline="0" noProof="0" dirty="0">
              <a:ln>
                <a:noFill/>
              </a:ln>
              <a:solidFill>
                <a:srgbClr val="4BB9B9"/>
              </a:solidFill>
              <a:effectLst/>
              <a:uLnTx/>
              <a:uFillTx/>
              <a:latin typeface="Arial" pitchFamily="34" charset="0"/>
              <a:cs typeface="+mn-cs"/>
            </a:endParaRPr>
          </a:p>
        </p:txBody>
      </p:sp>
      <p:grpSp>
        <p:nvGrpSpPr>
          <p:cNvPr id="15" name="Gruppieren 18">
            <a:extLst>
              <a:ext uri="{FF2B5EF4-FFF2-40B4-BE49-F238E27FC236}">
                <a16:creationId xmlns:a16="http://schemas.microsoft.com/office/drawing/2014/main" id="{311358D2-D2DC-4DED-BAB7-BA31CBF74B95}"/>
              </a:ext>
            </a:extLst>
          </p:cNvPr>
          <p:cNvGrpSpPr/>
          <p:nvPr/>
        </p:nvGrpSpPr>
        <p:grpSpPr>
          <a:xfrm>
            <a:off x="335539" y="2395267"/>
            <a:ext cx="6025756" cy="3115442"/>
            <a:chOff x="335539" y="2395267"/>
            <a:chExt cx="6025756" cy="3115442"/>
          </a:xfrm>
        </p:grpSpPr>
        <p:graphicFrame>
          <p:nvGraphicFramePr>
            <p:cNvPr id="19" name="Objekt 24">
              <a:extLst>
                <a:ext uri="{FF2B5EF4-FFF2-40B4-BE49-F238E27FC236}">
                  <a16:creationId xmlns:a16="http://schemas.microsoft.com/office/drawing/2014/main" id="{E7611249-8967-4A1D-82DA-D58DD78CFBA6}"/>
                </a:ext>
              </a:extLst>
            </p:cNvPr>
            <p:cNvGraphicFramePr>
              <a:graphicFrameLocks noChangeAspect="1"/>
            </p:cNvGraphicFramePr>
            <p:nvPr>
              <p:custDataLst>
                <p:tags r:id="rId4"/>
              </p:custDataLst>
              <p:extLst>
                <p:ext uri="{D42A27DB-BD31-4B8C-83A1-F6EECF244321}">
                  <p14:modId xmlns:p14="http://schemas.microsoft.com/office/powerpoint/2010/main" val="3394931257"/>
                </p:ext>
              </p:extLst>
            </p:nvPr>
          </p:nvGraphicFramePr>
          <p:xfrm>
            <a:off x="644953" y="2855843"/>
            <a:ext cx="5478299" cy="2208060"/>
          </p:xfrm>
          <a:graphic>
            <a:graphicData uri="http://schemas.openxmlformats.org/drawingml/2006/chart">
              <c:chart xmlns:c="http://schemas.openxmlformats.org/drawingml/2006/chart" xmlns:r="http://schemas.openxmlformats.org/officeDocument/2006/relationships" r:id="rId9"/>
            </a:graphicData>
          </a:graphic>
        </p:graphicFrame>
        <p:sp>
          <p:nvSpPr>
            <p:cNvPr id="20" name="Freihandform 30">
              <a:extLst>
                <a:ext uri="{FF2B5EF4-FFF2-40B4-BE49-F238E27FC236}">
                  <a16:creationId xmlns:a16="http://schemas.microsoft.com/office/drawing/2014/main" id="{26B13406-32F5-462F-8C12-D54EAC826E0D}"/>
                </a:ext>
              </a:extLst>
            </p:cNvPr>
            <p:cNvSpPr/>
            <p:nvPr>
              <p:custDataLst>
                <p:tags r:id="rId5"/>
              </p:custDataLst>
            </p:nvPr>
          </p:nvSpPr>
          <p:spPr bwMode="auto">
            <a:xfrm>
              <a:off x="4949298" y="4635754"/>
              <a:ext cx="978316" cy="261229"/>
            </a:xfrm>
            <a:custGeom>
              <a:avLst/>
              <a:gdLst/>
              <a:ahLst/>
              <a:cxnLst/>
              <a:rect l="0" t="0" r="0" b="0"/>
              <a:pathLst>
                <a:path w="801689" h="273051">
                  <a:moveTo>
                    <a:pt x="0" y="215900"/>
                  </a:moveTo>
                  <a:lnTo>
                    <a:pt x="801688" y="0"/>
                  </a:lnTo>
                  <a:lnTo>
                    <a:pt x="801688" y="57150"/>
                  </a:lnTo>
                  <a:lnTo>
                    <a:pt x="0" y="273050"/>
                  </a:lnTo>
                  <a:close/>
                </a:path>
              </a:pathLst>
            </a:custGeom>
            <a:solidFill>
              <a:srgbClr val="41AAC8"/>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97200" tIns="48600" rIns="97200" bIns="486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21" name="Freihandform 31">
              <a:extLst>
                <a:ext uri="{FF2B5EF4-FFF2-40B4-BE49-F238E27FC236}">
                  <a16:creationId xmlns:a16="http://schemas.microsoft.com/office/drawing/2014/main" id="{4003D205-72FC-4705-BC27-ADBEFF6CB2A9}"/>
                </a:ext>
              </a:extLst>
            </p:cNvPr>
            <p:cNvSpPr/>
            <p:nvPr>
              <p:custDataLst>
                <p:tags r:id="rId6"/>
              </p:custDataLst>
            </p:nvPr>
          </p:nvSpPr>
          <p:spPr bwMode="auto">
            <a:xfrm>
              <a:off x="3579655" y="4635754"/>
              <a:ext cx="978316" cy="261229"/>
            </a:xfrm>
            <a:custGeom>
              <a:avLst/>
              <a:gdLst/>
              <a:ahLst/>
              <a:cxnLst/>
              <a:rect l="0" t="0" r="0" b="0"/>
              <a:pathLst>
                <a:path w="803276" h="273051">
                  <a:moveTo>
                    <a:pt x="0" y="215900"/>
                  </a:moveTo>
                  <a:lnTo>
                    <a:pt x="803275" y="0"/>
                  </a:lnTo>
                  <a:lnTo>
                    <a:pt x="803275" y="57150"/>
                  </a:lnTo>
                  <a:lnTo>
                    <a:pt x="0" y="273050"/>
                  </a:lnTo>
                  <a:close/>
                </a:path>
              </a:pathLst>
            </a:custGeom>
            <a:solidFill>
              <a:srgbClr val="32A0A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97200" tIns="48600" rIns="97200" bIns="486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22" name="Freihandform 32">
              <a:extLst>
                <a:ext uri="{FF2B5EF4-FFF2-40B4-BE49-F238E27FC236}">
                  <a16:creationId xmlns:a16="http://schemas.microsoft.com/office/drawing/2014/main" id="{057A80E5-581A-4F2A-B593-7A321B45298B}"/>
                </a:ext>
              </a:extLst>
            </p:cNvPr>
            <p:cNvSpPr/>
            <p:nvPr>
              <p:custDataLst>
                <p:tags r:id="rId7"/>
              </p:custDataLst>
            </p:nvPr>
          </p:nvSpPr>
          <p:spPr bwMode="auto">
            <a:xfrm>
              <a:off x="840371" y="4635754"/>
              <a:ext cx="978316" cy="261229"/>
            </a:xfrm>
            <a:custGeom>
              <a:avLst/>
              <a:gdLst/>
              <a:ahLst/>
              <a:cxnLst/>
              <a:rect l="0" t="0" r="0" b="0"/>
              <a:pathLst>
                <a:path w="803276" h="273051">
                  <a:moveTo>
                    <a:pt x="0" y="215900"/>
                  </a:moveTo>
                  <a:lnTo>
                    <a:pt x="803275" y="0"/>
                  </a:lnTo>
                  <a:lnTo>
                    <a:pt x="803275" y="57150"/>
                  </a:lnTo>
                  <a:lnTo>
                    <a:pt x="0" y="273050"/>
                  </a:lnTo>
                  <a:close/>
                </a:path>
              </a:pathLst>
            </a:custGeom>
            <a:solidFill>
              <a:srgbClr val="4BB9B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97200" tIns="48600" rIns="97200" bIns="486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6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cxnSp>
          <p:nvCxnSpPr>
            <p:cNvPr id="23" name="Straight Connector 23">
              <a:extLst>
                <a:ext uri="{FF2B5EF4-FFF2-40B4-BE49-F238E27FC236}">
                  <a16:creationId xmlns:a16="http://schemas.microsoft.com/office/drawing/2014/main" id="{21F1D9A7-2D68-4947-8465-93493D8079FD}"/>
                </a:ext>
              </a:extLst>
            </p:cNvPr>
            <p:cNvCxnSpPr>
              <a:cxnSpLocks/>
            </p:cNvCxnSpPr>
            <p:nvPr/>
          </p:nvCxnSpPr>
          <p:spPr bwMode="gray">
            <a:xfrm>
              <a:off x="3120759" y="2395267"/>
              <a:ext cx="937503" cy="460576"/>
            </a:xfrm>
            <a:prstGeom prst="bentConnector3">
              <a:avLst>
                <a:gd name="adj1" fmla="val 99784"/>
              </a:avLst>
            </a:prstGeom>
            <a:solidFill>
              <a:schemeClr val="tx2"/>
            </a:solidFill>
            <a:ln w="25717" cap="flat" cmpd="sng" algn="ctr">
              <a:solidFill>
                <a:srgbClr val="00646E"/>
              </a:solidFill>
              <a:prstDash val="solid"/>
              <a:miter lim="800000"/>
              <a:headEnd type="none" w="med" len="med"/>
              <a:tailEnd type="triangle" w="lg" len="lg"/>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Gerader Verbinder 43">
              <a:extLst>
                <a:ext uri="{FF2B5EF4-FFF2-40B4-BE49-F238E27FC236}">
                  <a16:creationId xmlns:a16="http://schemas.microsoft.com/office/drawing/2014/main" id="{16E55650-4462-4DAC-AB0E-E5F071638A52}"/>
                </a:ext>
              </a:extLst>
            </p:cNvPr>
            <p:cNvCxnSpPr>
              <a:cxnSpLocks/>
            </p:cNvCxnSpPr>
            <p:nvPr/>
          </p:nvCxnSpPr>
          <p:spPr bwMode="auto">
            <a:xfrm>
              <a:off x="335539" y="4993413"/>
              <a:ext cx="6025756" cy="0"/>
            </a:xfrm>
            <a:prstGeom prst="line">
              <a:avLst/>
            </a:prstGeom>
            <a:solidFill>
              <a:schemeClr val="tx2"/>
            </a:solidFill>
            <a:ln w="17145" cap="flat" cmpd="sng" algn="ctr">
              <a:gradFill>
                <a:gsLst>
                  <a:gs pos="0">
                    <a:schemeClr val="accent1">
                      <a:lumMod val="5000"/>
                      <a:lumOff val="95000"/>
                      <a:alpha val="0"/>
                    </a:schemeClr>
                  </a:gs>
                  <a:gs pos="100000">
                    <a:srgbClr val="FFFFFF">
                      <a:alpha val="0"/>
                    </a:srgbClr>
                  </a:gs>
                  <a:gs pos="84000">
                    <a:srgbClr val="FFFFFF"/>
                  </a:gs>
                  <a:gs pos="17000">
                    <a:srgbClr val="FFFFFF"/>
                  </a:gs>
                </a:gsLst>
                <a:lin ang="0" scaled="0"/>
              </a:gra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7" name="Textfeld 44">
              <a:extLst>
                <a:ext uri="{FF2B5EF4-FFF2-40B4-BE49-F238E27FC236}">
                  <a16:creationId xmlns:a16="http://schemas.microsoft.com/office/drawing/2014/main" id="{CA26E323-59CF-4D60-98B4-FC1FCC8D4C08}"/>
                </a:ext>
              </a:extLst>
            </p:cNvPr>
            <p:cNvSpPr txBox="1"/>
            <p:nvPr/>
          </p:nvSpPr>
          <p:spPr>
            <a:xfrm>
              <a:off x="863865" y="5186673"/>
              <a:ext cx="966678" cy="324036"/>
            </a:xfrm>
            <a:prstGeom prst="rect">
              <a:avLst/>
            </a:prstGeom>
            <a:noFill/>
          </p:spPr>
          <p:txBody>
            <a:bodyPr wrap="square" lIns="0" tIns="0" rIns="0" bIns="0" rtlCol="0">
              <a:noAutofit/>
            </a:bodyPr>
            <a:lstStyle/>
            <a:p>
              <a:pPr>
                <a:lnSpc>
                  <a:spcPct val="110000"/>
                </a:lnSpc>
                <a:spcBef>
                  <a:spcPts val="0"/>
                </a:spcBef>
              </a:pPr>
              <a:r>
                <a:rPr lang="de-DE" b="1" dirty="0">
                  <a:solidFill>
                    <a:schemeClr val="bg1"/>
                  </a:solidFill>
                  <a:latin typeface="+mn-lt"/>
                  <a:ea typeface="Arial" panose="020B0604020202020204" pitchFamily="34" charset="-128"/>
                  <a:cs typeface="Arial" panose="020B0604020202020204" pitchFamily="34" charset="-128"/>
                </a:rPr>
                <a:t>FY 2014</a:t>
              </a:r>
            </a:p>
          </p:txBody>
        </p:sp>
        <p:sp>
          <p:nvSpPr>
            <p:cNvPr id="28" name="Textfeld 45">
              <a:extLst>
                <a:ext uri="{FF2B5EF4-FFF2-40B4-BE49-F238E27FC236}">
                  <a16:creationId xmlns:a16="http://schemas.microsoft.com/office/drawing/2014/main" id="{21EA7D98-8BE2-438A-BE75-B5E3189AD978}"/>
                </a:ext>
              </a:extLst>
            </p:cNvPr>
            <p:cNvSpPr txBox="1"/>
            <p:nvPr/>
          </p:nvSpPr>
          <p:spPr>
            <a:xfrm>
              <a:off x="3608297" y="5186673"/>
              <a:ext cx="966678" cy="324036"/>
            </a:xfrm>
            <a:prstGeom prst="rect">
              <a:avLst/>
            </a:prstGeom>
            <a:noFill/>
          </p:spPr>
          <p:txBody>
            <a:bodyPr wrap="square" lIns="0" tIns="0" rIns="0" bIns="0" rtlCol="0">
              <a:noAutofit/>
            </a:bodyPr>
            <a:lstStyle/>
            <a:p>
              <a:pPr>
                <a:lnSpc>
                  <a:spcPct val="110000"/>
                </a:lnSpc>
                <a:spcBef>
                  <a:spcPts val="0"/>
                </a:spcBef>
              </a:pPr>
              <a:r>
                <a:rPr lang="de-DE" b="1" dirty="0">
                  <a:solidFill>
                    <a:schemeClr val="bg1"/>
                  </a:solidFill>
                  <a:latin typeface="+mn-lt"/>
                  <a:ea typeface="Arial" panose="020B0604020202020204" pitchFamily="34" charset="-128"/>
                  <a:cs typeface="Arial" panose="020B0604020202020204" pitchFamily="34" charset="-128"/>
                </a:rPr>
                <a:t>FY 2019</a:t>
              </a:r>
            </a:p>
          </p:txBody>
        </p:sp>
        <p:sp>
          <p:nvSpPr>
            <p:cNvPr id="29" name="Textfeld 46">
              <a:extLst>
                <a:ext uri="{FF2B5EF4-FFF2-40B4-BE49-F238E27FC236}">
                  <a16:creationId xmlns:a16="http://schemas.microsoft.com/office/drawing/2014/main" id="{CC4FB8B4-2D87-4BEF-981A-0739E3DE3774}"/>
                </a:ext>
              </a:extLst>
            </p:cNvPr>
            <p:cNvSpPr txBox="1"/>
            <p:nvPr/>
          </p:nvSpPr>
          <p:spPr>
            <a:xfrm>
              <a:off x="4967006" y="5186673"/>
              <a:ext cx="1089559" cy="324036"/>
            </a:xfrm>
            <a:prstGeom prst="rect">
              <a:avLst/>
            </a:prstGeom>
            <a:noFill/>
          </p:spPr>
          <p:txBody>
            <a:bodyPr wrap="square" lIns="0" tIns="0" rIns="0" bIns="0" rtlCol="0">
              <a:noAutofit/>
            </a:bodyPr>
            <a:lstStyle/>
            <a:p>
              <a:pPr>
                <a:lnSpc>
                  <a:spcPct val="110000"/>
                </a:lnSpc>
                <a:spcBef>
                  <a:spcPts val="0"/>
                </a:spcBef>
              </a:pPr>
              <a:r>
                <a:rPr lang="de-DE" b="1" dirty="0">
                  <a:solidFill>
                    <a:schemeClr val="bg1"/>
                  </a:solidFill>
                  <a:latin typeface="+mn-lt"/>
                  <a:ea typeface="Arial" panose="020B0604020202020204" pitchFamily="34" charset="-128"/>
                  <a:cs typeface="Arial" panose="020B0604020202020204" pitchFamily="34" charset="-128"/>
                </a:rPr>
                <a:t>FY 2020e</a:t>
              </a:r>
            </a:p>
          </p:txBody>
        </p:sp>
        <p:sp>
          <p:nvSpPr>
            <p:cNvPr id="30" name="Rechteck 47">
              <a:extLst>
                <a:ext uri="{FF2B5EF4-FFF2-40B4-BE49-F238E27FC236}">
                  <a16:creationId xmlns:a16="http://schemas.microsoft.com/office/drawing/2014/main" id="{CBF081FF-6E56-49EB-87A2-9CC0E44944B3}"/>
                </a:ext>
              </a:extLst>
            </p:cNvPr>
            <p:cNvSpPr/>
            <p:nvPr/>
          </p:nvSpPr>
          <p:spPr bwMode="auto">
            <a:xfrm>
              <a:off x="861058" y="3778836"/>
              <a:ext cx="937058" cy="288000"/>
            </a:xfrm>
            <a:prstGeom prst="rect">
              <a:avLst/>
            </a:prstGeom>
            <a:no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31" name="Rechteck 48">
              <a:extLst>
                <a:ext uri="{FF2B5EF4-FFF2-40B4-BE49-F238E27FC236}">
                  <a16:creationId xmlns:a16="http://schemas.microsoft.com/office/drawing/2014/main" id="{BFA541DC-FF66-4769-983A-97142697F4A4}"/>
                </a:ext>
              </a:extLst>
            </p:cNvPr>
            <p:cNvSpPr/>
            <p:nvPr/>
          </p:nvSpPr>
          <p:spPr bwMode="auto">
            <a:xfrm>
              <a:off x="4970418" y="2852936"/>
              <a:ext cx="937058" cy="288000"/>
            </a:xfrm>
            <a:prstGeom prst="rect">
              <a:avLst/>
            </a:prstGeom>
            <a:no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grpSp>
    </p:spTree>
    <p:extLst>
      <p:ext uri="{BB962C8B-B14F-4D97-AF65-F5344CB8AC3E}">
        <p14:creationId xmlns:p14="http://schemas.microsoft.com/office/powerpoint/2010/main" val="4208189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Rechteck 113"/>
          <p:cNvSpPr/>
          <p:nvPr/>
        </p:nvSpPr>
        <p:spPr>
          <a:xfrm>
            <a:off x="626567" y="2168965"/>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Fabricación</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a:p>
            <a:pPr marL="0" marR="0" lvl="0" indent="0" algn="l" defTabSz="914400" rtl="0" eaLnBrk="1" fontAlgn="base" latinLnBrk="0" hangingPunct="1">
              <a:lnSpc>
                <a:spcPct val="80000"/>
              </a:lnSpc>
              <a:spcBef>
                <a:spcPts val="0"/>
              </a:spcBef>
              <a:spcAft>
                <a:spcPts val="0"/>
              </a:spcAft>
              <a:buClrTx/>
              <a:buSzTx/>
              <a:buFontTx/>
              <a:buNone/>
              <a:tabLst/>
              <a:defRPr/>
            </a:pPr>
            <a:r>
              <a:rPr lang="en-US" sz="2200" b="1" spc="-150" dirty="0" err="1">
                <a:solidFill>
                  <a:srgbClr val="3C464B"/>
                </a:solidFill>
                <a:latin typeface="Arial"/>
                <a:ea typeface="Arial" panose="020B0604020202020204" pitchFamily="34" charset="-128"/>
                <a:cs typeface="Arial" panose="020B0604020202020204" pitchFamily="34" charset="-128"/>
              </a:rPr>
              <a:t>Aditiva</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15" name="Rechteck 114"/>
          <p:cNvSpPr/>
          <p:nvPr/>
        </p:nvSpPr>
        <p:spPr bwMode="auto">
          <a:xfrm>
            <a:off x="626567" y="2997068"/>
            <a:ext cx="2052000" cy="36000"/>
          </a:xfrm>
          <a:prstGeom prst="rect">
            <a:avLst/>
          </a:prstGeom>
          <a:solidFill>
            <a:srgbClr val="C85A1E"/>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600" b="1" i="0" u="none" strike="noStrike" kern="1200" cap="none" spc="0" normalizeH="0" baseline="0" noProof="0" dirty="0">
              <a:ln>
                <a:noFill/>
              </a:ln>
              <a:solidFill>
                <a:srgbClr val="FFFFFF"/>
              </a:solidFill>
              <a:effectLst/>
              <a:uLnTx/>
              <a:uFillTx/>
              <a:latin typeface="Arial"/>
              <a:ea typeface="Arial" panose="020B0604020202020204" pitchFamily="34" charset="-128"/>
              <a:cs typeface="Arial" panose="020B0604020202020204" pitchFamily="34" charset="-128"/>
            </a:endParaRPr>
          </a:p>
        </p:txBody>
      </p:sp>
      <p:sp>
        <p:nvSpPr>
          <p:cNvPr id="116" name="Rechteck 115"/>
          <p:cNvSpPr/>
          <p:nvPr/>
        </p:nvSpPr>
        <p:spPr>
          <a:xfrm>
            <a:off x="2804875" y="2168965"/>
            <a:ext cx="2304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Robótica</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a:p>
            <a:pPr marL="0" marR="0" lvl="0" indent="0" algn="l" defTabSz="914400" rtl="0" eaLnBrk="1" fontAlgn="base" latinLnBrk="0" hangingPunct="1">
              <a:lnSpc>
                <a:spcPct val="80000"/>
              </a:lnSpc>
              <a:spcBef>
                <a:spcPts val="0"/>
              </a:spcBef>
              <a:spcAft>
                <a:spcPts val="0"/>
              </a:spcAft>
              <a:buClrTx/>
              <a:buSzTx/>
              <a:buFontTx/>
              <a:buNone/>
              <a:tabLst/>
              <a:defRPr/>
            </a:pPr>
            <a:r>
              <a:rPr lang="en-US" sz="2200" b="1" spc="-150" dirty="0" err="1">
                <a:solidFill>
                  <a:srgbClr val="3C464B"/>
                </a:solidFill>
                <a:latin typeface="Arial"/>
                <a:ea typeface="Arial" panose="020B0604020202020204" pitchFamily="34" charset="-128"/>
                <a:cs typeface="Arial" panose="020B0604020202020204" pitchFamily="34" charset="-128"/>
              </a:rPr>
              <a:t>Autónoma</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17" name="Rechteck 116"/>
          <p:cNvSpPr/>
          <p:nvPr/>
        </p:nvSpPr>
        <p:spPr>
          <a:xfrm>
            <a:off x="5235183" y="2168965"/>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Aplicaciones</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a:p>
            <a:pPr marL="0" marR="0" lvl="0" indent="0" algn="l" defTabSz="914400" rtl="0" eaLnBrk="1" fontAlgn="base" latinLnBrk="0" hangingPunct="1">
              <a:lnSpc>
                <a:spcPct val="80000"/>
              </a:lnSpc>
              <a:spcBef>
                <a:spcPts val="0"/>
              </a:spcBef>
              <a:spcAft>
                <a:spcPts val="0"/>
              </a:spcAft>
              <a:buClrTx/>
              <a:buSzTx/>
              <a:buFontTx/>
              <a:buNone/>
              <a:tabLst/>
              <a:defRPr/>
            </a:pPr>
            <a:r>
              <a:rPr lang="en-US" sz="2200" b="1" spc="-150" dirty="0">
                <a:solidFill>
                  <a:srgbClr val="3C464B"/>
                </a:solidFill>
                <a:latin typeface="Arial"/>
                <a:ea typeface="Arial" panose="020B0604020202020204" pitchFamily="34" charset="-128"/>
                <a:cs typeface="Arial" panose="020B0604020202020204" pitchFamily="34" charset="-128"/>
              </a:rPr>
              <a:t>Blockchain</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18" name="Rechteck 117"/>
          <p:cNvSpPr/>
          <p:nvPr/>
        </p:nvSpPr>
        <p:spPr>
          <a:xfrm>
            <a:off x="7413491" y="2168965"/>
            <a:ext cx="2124000" cy="720000"/>
          </a:xfrm>
          <a:prstGeom prst="rect">
            <a:avLst/>
          </a:prstGeom>
          <a:noFill/>
        </p:spPr>
        <p:txBody>
          <a:bodyPr wrap="square" lIns="0" tIns="0" rIns="0" bIns="0">
            <a:noAutofit/>
          </a:bodyPr>
          <a:lstStyle/>
          <a:p>
            <a:pPr lvl="0">
              <a:lnSpc>
                <a:spcPct val="80000"/>
              </a:lnSpc>
              <a:spcBef>
                <a:spcPts val="0"/>
              </a:spcBef>
              <a:spcAft>
                <a:spcPts val="0"/>
              </a:spcAft>
            </a:pPr>
            <a:r>
              <a:rPr lang="en-US" sz="2200" b="1" spc="-150" dirty="0" err="1">
                <a:solidFill>
                  <a:srgbClr val="3C464B"/>
                </a:solidFill>
                <a:latin typeface="Arial"/>
                <a:ea typeface="Arial" panose="020B0604020202020204" pitchFamily="34" charset="-128"/>
                <a:cs typeface="Arial" panose="020B0604020202020204" pitchFamily="34" charset="-128"/>
              </a:rPr>
              <a:t>Movilidad</a:t>
            </a:r>
            <a:r>
              <a:rPr lang="en-US" sz="2200" b="1" spc="-150" dirty="0">
                <a:solidFill>
                  <a:srgbClr val="3C464B"/>
                </a:solidFill>
                <a:latin typeface="Arial"/>
                <a:ea typeface="Arial" panose="020B0604020202020204" pitchFamily="34" charset="-128"/>
                <a:cs typeface="Arial" panose="020B0604020202020204" pitchFamily="34" charset="-128"/>
              </a:rPr>
              <a:t> </a:t>
            </a:r>
            <a:r>
              <a:rPr lang="en-US" sz="2200" b="1" spc="-150" dirty="0" err="1">
                <a:solidFill>
                  <a:srgbClr val="3C464B"/>
                </a:solidFill>
                <a:latin typeface="Arial"/>
                <a:ea typeface="Arial" panose="020B0604020202020204" pitchFamily="34" charset="-128"/>
                <a:cs typeface="Arial" panose="020B0604020202020204" pitchFamily="34" charset="-128"/>
              </a:rPr>
              <a:t>eléctrica</a:t>
            </a:r>
            <a:endParaRPr lang="en-US" sz="2200" b="1" spc="-150" dirty="0">
              <a:solidFill>
                <a:srgbClr val="3C464B"/>
              </a:solidFill>
              <a:latin typeface="Arial"/>
              <a:ea typeface="Arial" panose="020B0604020202020204" pitchFamily="34" charset="-128"/>
              <a:cs typeface="Arial" panose="020B0604020202020204" pitchFamily="34" charset="-128"/>
            </a:endParaRPr>
          </a:p>
          <a:p>
            <a:pPr marL="0" marR="0" lvl="0" indent="0" algn="l" defTabSz="914400" rtl="0" eaLnBrk="1" fontAlgn="base" latinLnBrk="0" hangingPunct="1">
              <a:lnSpc>
                <a:spcPct val="80000"/>
              </a:lnSpc>
              <a:spcBef>
                <a:spcPts val="0"/>
              </a:spcBef>
              <a:spcAft>
                <a:spcPts val="0"/>
              </a:spcAft>
              <a:buClrTx/>
              <a:buSzTx/>
              <a:buFontTx/>
              <a:buNone/>
              <a:tabLst/>
              <a:defRPr/>
            </a:pP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19" name="Rechteck 118"/>
          <p:cNvSpPr/>
          <p:nvPr/>
        </p:nvSpPr>
        <p:spPr>
          <a:xfrm>
            <a:off x="9663799" y="2168965"/>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Conectividad</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y edge devices</a:t>
            </a:r>
          </a:p>
        </p:txBody>
      </p:sp>
      <p:sp>
        <p:nvSpPr>
          <p:cNvPr id="120" name="Rechteck 119"/>
          <p:cNvSpPr/>
          <p:nvPr/>
        </p:nvSpPr>
        <p:spPr>
          <a:xfrm>
            <a:off x="626567" y="3321093"/>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Ciberseguridad</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1" name="Rechteck 120"/>
          <p:cNvSpPr/>
          <p:nvPr/>
        </p:nvSpPr>
        <p:spPr>
          <a:xfrm>
            <a:off x="2804875" y="3321144"/>
            <a:ext cx="2304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Data analytics,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inteligencia</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artificial</a:t>
            </a:r>
          </a:p>
        </p:txBody>
      </p:sp>
      <p:sp>
        <p:nvSpPr>
          <p:cNvPr id="122" name="Rechteck 121"/>
          <p:cNvSpPr/>
          <p:nvPr/>
        </p:nvSpPr>
        <p:spPr>
          <a:xfrm>
            <a:off x="5235183" y="3321143"/>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Sistemas</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energéticos</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distribuidos</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3" name="Rechteck 122"/>
          <p:cNvSpPr/>
          <p:nvPr/>
        </p:nvSpPr>
        <p:spPr>
          <a:xfrm>
            <a:off x="7413491" y="3321143"/>
            <a:ext cx="2124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Almacenamiento</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a:p>
            <a:pPr marL="0" marR="0" lvl="0" indent="0" algn="l" defTabSz="914400" rtl="0" eaLnBrk="1" fontAlgn="base" latinLnBrk="0" hangingPunct="1">
              <a:lnSpc>
                <a:spcPct val="80000"/>
              </a:lnSpc>
              <a:spcBef>
                <a:spcPts val="0"/>
              </a:spcBef>
              <a:spcAft>
                <a:spcPts val="0"/>
              </a:spcAft>
              <a:buClrTx/>
              <a:buSzTx/>
              <a:buFontTx/>
              <a:buNone/>
              <a:tabLst/>
              <a:defRPr/>
            </a:pPr>
            <a:r>
              <a:rPr lang="en-US" sz="2200" b="1" spc="-150" dirty="0" err="1">
                <a:solidFill>
                  <a:srgbClr val="3C464B"/>
                </a:solidFill>
                <a:latin typeface="Arial"/>
                <a:ea typeface="Arial" panose="020B0604020202020204" pitchFamily="34" charset="-128"/>
                <a:cs typeface="Arial" panose="020B0604020202020204" pitchFamily="34" charset="-128"/>
              </a:rPr>
              <a:t>energético</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4" name="Rechteck 123"/>
          <p:cNvSpPr/>
          <p:nvPr/>
        </p:nvSpPr>
        <p:spPr>
          <a:xfrm>
            <a:off x="9663799" y="3321143"/>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Futuro</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de la </a:t>
            </a:r>
          </a:p>
          <a:p>
            <a:pPr marL="0" marR="0" lvl="0" indent="0" algn="l" defTabSz="914400" rtl="0" eaLnBrk="1" fontAlgn="base" latinLnBrk="0" hangingPunct="1">
              <a:lnSpc>
                <a:spcPct val="80000"/>
              </a:lnSpc>
              <a:spcBef>
                <a:spcPts val="0"/>
              </a:spcBef>
              <a:spcAft>
                <a:spcPts val="0"/>
              </a:spcAft>
              <a:buClrTx/>
              <a:buSzTx/>
              <a:buFontTx/>
              <a:buNone/>
              <a:tabLst/>
              <a:defRPr/>
            </a:pPr>
            <a:r>
              <a:rPr lang="en-US" sz="2200" b="1" spc="-150" dirty="0" err="1">
                <a:solidFill>
                  <a:srgbClr val="3C464B"/>
                </a:solidFill>
                <a:latin typeface="Arial"/>
                <a:ea typeface="Arial" panose="020B0604020202020204" pitchFamily="34" charset="-128"/>
                <a:cs typeface="Arial" panose="020B0604020202020204" pitchFamily="34" charset="-128"/>
              </a:rPr>
              <a:t>automatización</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5" name="Rechteck 124"/>
          <p:cNvSpPr/>
          <p:nvPr/>
        </p:nvSpPr>
        <p:spPr>
          <a:xfrm>
            <a:off x="626567" y="4725202"/>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Materiales</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6" name="Rechteck 125"/>
          <p:cNvSpPr/>
          <p:nvPr/>
        </p:nvSpPr>
        <p:spPr>
          <a:xfrm>
            <a:off x="2804875" y="4725223"/>
            <a:ext cx="2304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Electrónica</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7" name="Rechteck 126"/>
          <p:cNvSpPr/>
          <p:nvPr/>
        </p:nvSpPr>
        <p:spPr>
          <a:xfrm>
            <a:off x="5235183" y="4725223"/>
            <a:ext cx="2052000"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Simulación</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y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Gemelo</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Digital</a:t>
            </a:r>
          </a:p>
        </p:txBody>
      </p:sp>
      <p:sp>
        <p:nvSpPr>
          <p:cNvPr id="128" name="Rechteck 127"/>
          <p:cNvSpPr/>
          <p:nvPr/>
        </p:nvSpPr>
        <p:spPr>
          <a:xfrm>
            <a:off x="7413490" y="4725224"/>
            <a:ext cx="2541724" cy="720000"/>
          </a:xfrm>
          <a:prstGeom prst="rect">
            <a:avLst/>
          </a:prstGeom>
          <a:noFill/>
        </p:spPr>
        <p:txBody>
          <a:bodyPr wrap="square" lIns="0" tIns="0" rIns="0" bIns="0">
            <a:noAutofit/>
          </a:bodyPr>
          <a:lstStyle/>
          <a:p>
            <a:pPr marL="0" marR="0" lvl="0" indent="0" algn="l" defTabSz="914400" rtl="0" eaLnBrk="1" fontAlgn="base" latinLnBrk="0" hangingPunct="1">
              <a:lnSpc>
                <a:spcPct val="80000"/>
              </a:lnSpc>
              <a:spcBef>
                <a:spcPts val="0"/>
              </a:spcBef>
              <a:spcAft>
                <a:spcPts val="0"/>
              </a:spcAft>
              <a:buClrTx/>
              <a:buSzTx/>
              <a:buFontTx/>
              <a:buNone/>
              <a:tabLst/>
              <a:defRPr/>
            </a:pP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Software de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sistemas</a:t>
            </a:r>
            <a:r>
              <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rPr>
              <a:t> y </a:t>
            </a:r>
            <a:r>
              <a:rPr kumimoji="0" lang="en-US" sz="2200" b="1" i="0" u="none" strike="noStrike" kern="1200" cap="none" spc="-150" normalizeH="0" baseline="0" noProof="0" dirty="0" err="1">
                <a:ln>
                  <a:noFill/>
                </a:ln>
                <a:solidFill>
                  <a:srgbClr val="3C464B"/>
                </a:solidFill>
                <a:effectLst/>
                <a:uLnTx/>
                <a:uFillTx/>
                <a:latin typeface="Arial"/>
                <a:ea typeface="Arial" panose="020B0604020202020204" pitchFamily="34" charset="-128"/>
                <a:cs typeface="Arial" panose="020B0604020202020204" pitchFamily="34" charset="-128"/>
              </a:rPr>
              <a:t>procesos</a:t>
            </a:r>
            <a:endParaRPr kumimoji="0" lang="en-US" sz="2200" b="1" i="0" u="none" strike="noStrike" kern="1200" cap="none" spc="-150" normalizeH="0" baseline="0" noProof="0" dirty="0">
              <a:ln>
                <a:noFill/>
              </a:ln>
              <a:solidFill>
                <a:srgbClr val="3C464B"/>
              </a:solidFill>
              <a:effectLst/>
              <a:uLnTx/>
              <a:uFillTx/>
              <a:latin typeface="Arial"/>
              <a:ea typeface="Arial" panose="020B0604020202020204" pitchFamily="34" charset="-128"/>
              <a:cs typeface="Arial" panose="020B0604020202020204" pitchFamily="34" charset="-128"/>
            </a:endParaRPr>
          </a:p>
        </p:txBody>
      </p:sp>
      <p:sp>
        <p:nvSpPr>
          <p:cNvPr id="129" name="Rechteck 128"/>
          <p:cNvSpPr/>
          <p:nvPr/>
        </p:nvSpPr>
        <p:spPr bwMode="auto">
          <a:xfrm>
            <a:off x="2804875" y="2997068"/>
            <a:ext cx="2304000" cy="36000"/>
          </a:xfrm>
          <a:prstGeom prst="rect">
            <a:avLst/>
          </a:prstGeom>
          <a:solidFill>
            <a:srgbClr val="647D2D"/>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600" b="1" i="0" u="none" strike="noStrike" kern="1200" cap="none" spc="0" normalizeH="0" baseline="0" noProof="0" dirty="0">
              <a:ln>
                <a:noFill/>
              </a:ln>
              <a:solidFill>
                <a:srgbClr val="FFFFFF"/>
              </a:solidFill>
              <a:effectLst/>
              <a:uLnTx/>
              <a:uFillTx/>
              <a:latin typeface="Arial"/>
              <a:ea typeface="Arial" panose="020B0604020202020204" pitchFamily="34" charset="-128"/>
              <a:cs typeface="Arial" panose="020B0604020202020204" pitchFamily="34" charset="-128"/>
            </a:endParaRPr>
          </a:p>
        </p:txBody>
      </p:sp>
      <p:sp>
        <p:nvSpPr>
          <p:cNvPr id="130" name="Rechteck 129"/>
          <p:cNvSpPr/>
          <p:nvPr/>
        </p:nvSpPr>
        <p:spPr bwMode="auto">
          <a:xfrm>
            <a:off x="5235183" y="2997068"/>
            <a:ext cx="2052000" cy="36000"/>
          </a:xfrm>
          <a:prstGeom prst="rect">
            <a:avLst/>
          </a:prstGeom>
          <a:solidFill>
            <a:srgbClr val="0F8287"/>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600" b="1" i="0" u="none" strike="noStrike" kern="1200" cap="none" spc="0" normalizeH="0" baseline="0" noProof="0" dirty="0">
              <a:ln>
                <a:noFill/>
              </a:ln>
              <a:solidFill>
                <a:srgbClr val="FFFFFF"/>
              </a:solidFill>
              <a:effectLst/>
              <a:uLnTx/>
              <a:uFillTx/>
              <a:latin typeface="Arial"/>
              <a:ea typeface="Arial" panose="020B0604020202020204" pitchFamily="34" charset="-128"/>
              <a:cs typeface="Arial" panose="020B0604020202020204" pitchFamily="34" charset="-128"/>
            </a:endParaRPr>
          </a:p>
        </p:txBody>
      </p:sp>
      <p:sp>
        <p:nvSpPr>
          <p:cNvPr id="131" name="Rechteck 130"/>
          <p:cNvSpPr/>
          <p:nvPr/>
        </p:nvSpPr>
        <p:spPr bwMode="auto">
          <a:xfrm>
            <a:off x="7413491" y="2997068"/>
            <a:ext cx="2124000" cy="36000"/>
          </a:xfrm>
          <a:prstGeom prst="rect">
            <a:avLst/>
          </a:prstGeom>
          <a:solidFill>
            <a:srgbClr val="005F87"/>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2" name="Rechteck 131"/>
          <p:cNvSpPr/>
          <p:nvPr/>
        </p:nvSpPr>
        <p:spPr bwMode="auto">
          <a:xfrm>
            <a:off x="9663799" y="2997068"/>
            <a:ext cx="2052000" cy="36000"/>
          </a:xfrm>
          <a:prstGeom prst="rect">
            <a:avLst/>
          </a:prstGeom>
          <a:solidFill>
            <a:srgbClr val="641946"/>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3" name="Rechteck 132"/>
          <p:cNvSpPr/>
          <p:nvPr/>
        </p:nvSpPr>
        <p:spPr bwMode="auto">
          <a:xfrm>
            <a:off x="626567" y="4185149"/>
            <a:ext cx="2052000" cy="36000"/>
          </a:xfrm>
          <a:prstGeom prst="rect">
            <a:avLst/>
          </a:prstGeom>
          <a:solidFill>
            <a:srgbClr val="EB780A"/>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4" name="Rechteck 133"/>
          <p:cNvSpPr/>
          <p:nvPr/>
        </p:nvSpPr>
        <p:spPr bwMode="auto">
          <a:xfrm>
            <a:off x="2804875" y="4185149"/>
            <a:ext cx="2304000" cy="36000"/>
          </a:xfrm>
          <a:prstGeom prst="rect">
            <a:avLst/>
          </a:prstGeom>
          <a:solidFill>
            <a:srgbClr val="AAB414"/>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5" name="Rechteck 134"/>
          <p:cNvSpPr/>
          <p:nvPr/>
        </p:nvSpPr>
        <p:spPr bwMode="auto">
          <a:xfrm>
            <a:off x="5235183" y="4185149"/>
            <a:ext cx="2052000" cy="36000"/>
          </a:xfrm>
          <a:prstGeom prst="rect">
            <a:avLst/>
          </a:prstGeom>
          <a:solidFill>
            <a:srgbClr val="32A0A0"/>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6" name="Rechteck 135"/>
          <p:cNvSpPr/>
          <p:nvPr/>
        </p:nvSpPr>
        <p:spPr bwMode="auto">
          <a:xfrm>
            <a:off x="7413491" y="4185149"/>
            <a:ext cx="2124000" cy="36000"/>
          </a:xfrm>
          <a:prstGeom prst="rect">
            <a:avLst/>
          </a:prstGeom>
          <a:solidFill>
            <a:srgbClr val="2387AA"/>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7" name="Rechteck 136"/>
          <p:cNvSpPr/>
          <p:nvPr/>
        </p:nvSpPr>
        <p:spPr bwMode="auto">
          <a:xfrm>
            <a:off x="9663799" y="4185149"/>
            <a:ext cx="2052000" cy="36000"/>
          </a:xfrm>
          <a:prstGeom prst="rect">
            <a:avLst/>
          </a:prstGeom>
          <a:solidFill>
            <a:srgbClr val="AF235F"/>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8" name="Rechteck 137"/>
          <p:cNvSpPr/>
          <p:nvPr/>
        </p:nvSpPr>
        <p:spPr bwMode="auto">
          <a:xfrm>
            <a:off x="626567" y="5373224"/>
            <a:ext cx="2052000" cy="36000"/>
          </a:xfrm>
          <a:prstGeom prst="rect">
            <a:avLst/>
          </a:prstGeom>
          <a:solidFill>
            <a:srgbClr val="FFB900"/>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39" name="Rechteck 138"/>
          <p:cNvSpPr/>
          <p:nvPr/>
        </p:nvSpPr>
        <p:spPr bwMode="auto">
          <a:xfrm>
            <a:off x="2804875" y="5373224"/>
            <a:ext cx="2304000" cy="36000"/>
          </a:xfrm>
          <a:prstGeom prst="rect">
            <a:avLst/>
          </a:prstGeom>
          <a:solidFill>
            <a:srgbClr val="D2D741"/>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40" name="Rechteck 139"/>
          <p:cNvSpPr/>
          <p:nvPr/>
        </p:nvSpPr>
        <p:spPr bwMode="auto">
          <a:xfrm>
            <a:off x="5235183" y="5373224"/>
            <a:ext cx="2052000" cy="36000"/>
          </a:xfrm>
          <a:prstGeom prst="rect">
            <a:avLst/>
          </a:prstGeom>
          <a:solidFill>
            <a:srgbClr val="4BB9B9"/>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41" name="Rechteck 140"/>
          <p:cNvSpPr/>
          <p:nvPr/>
        </p:nvSpPr>
        <p:spPr bwMode="auto">
          <a:xfrm>
            <a:off x="7413491" y="5373224"/>
            <a:ext cx="2124000" cy="36000"/>
          </a:xfrm>
          <a:prstGeom prst="rect">
            <a:avLst/>
          </a:prstGeom>
          <a:solidFill>
            <a:srgbClr val="41AAC8"/>
          </a:solidFill>
          <a:ln>
            <a:noFill/>
          </a:ln>
          <a:effectLst/>
        </p:spPr>
        <p:txBody>
          <a:bodyPr wrap="square" lIns="107949" tIns="53974" rIns="107949" bIns="53974" numCol="1" spcCol="71966"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33" name="Titel 2"/>
          <p:cNvSpPr>
            <a:spLocks noGrp="1"/>
          </p:cNvSpPr>
          <p:nvPr>
            <p:ph type="title"/>
          </p:nvPr>
        </p:nvSpPr>
        <p:spPr>
          <a:noFill/>
        </p:spPr>
        <p:txBody>
          <a:bodyPr rIns="1512000"/>
          <a:lstStyle/>
          <a:p>
            <a:r>
              <a:rPr lang="en-US" dirty="0" err="1">
                <a:latin typeface="+mj-lt"/>
              </a:rPr>
              <a:t>Foco</a:t>
            </a:r>
            <a:r>
              <a:rPr lang="en-US" dirty="0">
                <a:latin typeface="+mj-lt"/>
              </a:rPr>
              <a:t> </a:t>
            </a:r>
            <a:r>
              <a:rPr lang="en-US" dirty="0" err="1">
                <a:latin typeface="+mj-lt"/>
              </a:rPr>
              <a:t>en</a:t>
            </a:r>
            <a:r>
              <a:rPr lang="en-US" dirty="0">
                <a:latin typeface="+mj-lt"/>
              </a:rPr>
              <a:t> </a:t>
            </a:r>
            <a:r>
              <a:rPr lang="en-US" dirty="0" err="1">
                <a:latin typeface="+mj-lt"/>
              </a:rPr>
              <a:t>innovación</a:t>
            </a:r>
            <a:r>
              <a:rPr lang="en-US" dirty="0">
                <a:latin typeface="+mj-lt"/>
              </a:rPr>
              <a:t> y Desarrollo </a:t>
            </a:r>
            <a:r>
              <a:rPr lang="en-US" dirty="0" err="1">
                <a:latin typeface="+mj-lt"/>
              </a:rPr>
              <a:t>en</a:t>
            </a:r>
            <a:r>
              <a:rPr lang="en-US" dirty="0">
                <a:latin typeface="+mj-lt"/>
              </a:rPr>
              <a:t>…</a:t>
            </a:r>
          </a:p>
        </p:txBody>
      </p:sp>
    </p:spTree>
    <p:extLst>
      <p:ext uri="{BB962C8B-B14F-4D97-AF65-F5344CB8AC3E}">
        <p14:creationId xmlns:p14="http://schemas.microsoft.com/office/powerpoint/2010/main" val="2450742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hteck 2">
            <a:extLst>
              <a:ext uri="{FF2B5EF4-FFF2-40B4-BE49-F238E27FC236}">
                <a16:creationId xmlns:a16="http://schemas.microsoft.com/office/drawing/2014/main" id="{D2CAF3D0-EF6D-4A3E-8FA9-84355D557ABB}"/>
              </a:ext>
            </a:extLst>
          </p:cNvPr>
          <p:cNvSpPr/>
          <p:nvPr/>
        </p:nvSpPr>
        <p:spPr bwMode="auto">
          <a:xfrm>
            <a:off x="775" y="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4" name="Rechteck 3">
            <a:extLst>
              <a:ext uri="{FF2B5EF4-FFF2-40B4-BE49-F238E27FC236}">
                <a16:creationId xmlns:a16="http://schemas.microsoft.com/office/drawing/2014/main" id="{F6474F15-BF30-45A2-9BFA-C1E3C92F7865}"/>
              </a:ext>
            </a:extLst>
          </p:cNvPr>
          <p:cNvSpPr/>
          <p:nvPr/>
        </p:nvSpPr>
        <p:spPr bwMode="auto">
          <a:xfrm>
            <a:off x="2454535" y="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5" name="Rechteck 4">
            <a:extLst>
              <a:ext uri="{FF2B5EF4-FFF2-40B4-BE49-F238E27FC236}">
                <a16:creationId xmlns:a16="http://schemas.microsoft.com/office/drawing/2014/main" id="{261FADC3-0722-456D-94AF-F1EF8A9CFB93}"/>
              </a:ext>
            </a:extLst>
          </p:cNvPr>
          <p:cNvSpPr/>
          <p:nvPr/>
        </p:nvSpPr>
        <p:spPr bwMode="auto">
          <a:xfrm>
            <a:off x="4908295" y="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Rechteck 5">
            <a:extLst>
              <a:ext uri="{FF2B5EF4-FFF2-40B4-BE49-F238E27FC236}">
                <a16:creationId xmlns:a16="http://schemas.microsoft.com/office/drawing/2014/main" id="{FBDFAFB2-218A-4408-9CC4-2783D5A7B0C3}"/>
              </a:ext>
            </a:extLst>
          </p:cNvPr>
          <p:cNvSpPr/>
          <p:nvPr/>
        </p:nvSpPr>
        <p:spPr bwMode="auto">
          <a:xfrm>
            <a:off x="7362055" y="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7" name="Rechteck 6">
            <a:extLst>
              <a:ext uri="{FF2B5EF4-FFF2-40B4-BE49-F238E27FC236}">
                <a16:creationId xmlns:a16="http://schemas.microsoft.com/office/drawing/2014/main" id="{C78FF54E-1A2A-4257-89FA-5A06D24D1741}"/>
              </a:ext>
            </a:extLst>
          </p:cNvPr>
          <p:cNvSpPr/>
          <p:nvPr/>
        </p:nvSpPr>
        <p:spPr bwMode="auto">
          <a:xfrm>
            <a:off x="9815814" y="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8" name="Rechteck 7">
            <a:extLst>
              <a:ext uri="{FF2B5EF4-FFF2-40B4-BE49-F238E27FC236}">
                <a16:creationId xmlns:a16="http://schemas.microsoft.com/office/drawing/2014/main" id="{212BF6A0-60A9-47BF-863B-F7FE3547C8A7}"/>
              </a:ext>
            </a:extLst>
          </p:cNvPr>
          <p:cNvSpPr/>
          <p:nvPr/>
        </p:nvSpPr>
        <p:spPr bwMode="auto">
          <a:xfrm>
            <a:off x="775" y="2310000"/>
            <a:ext cx="2381760" cy="2238000"/>
          </a:xfrm>
          <a:prstGeom prst="rect">
            <a:avLst/>
          </a:prstGeom>
          <a:solidFill>
            <a:srgbClr val="AAB414"/>
          </a:solidFill>
          <a:ln>
            <a:noFill/>
          </a:ln>
          <a:effectLst/>
        </p:spPr>
        <p:txBody>
          <a:bodyPr wrap="square" lIns="144000" tIns="144000" rIns="144000" bIns="144000" numCol="1" spcCol="72000" rtlCol="0" anchor="t">
            <a:noAutofit/>
          </a:bodyPr>
          <a:lstStyle/>
          <a:p>
            <a:pPr lvl="0">
              <a:lnSpc>
                <a:spcPct val="110000"/>
              </a:lnSpc>
              <a:spcBef>
                <a:spcPct val="0"/>
              </a:spcBef>
              <a:spcAft>
                <a:spcPts val="1800"/>
              </a:spcAft>
            </a:pPr>
            <a:r>
              <a:rPr lang="en-US" b="1" dirty="0" err="1">
                <a:solidFill>
                  <a:srgbClr val="FFFFFF"/>
                </a:solidFill>
                <a:cs typeface="Arial" pitchFamily="34" charset="0"/>
              </a:rPr>
              <a:t>Nuestro</a:t>
            </a:r>
            <a:r>
              <a:rPr lang="en-US" b="1" dirty="0">
                <a:solidFill>
                  <a:srgbClr val="FFFFFF"/>
                </a:solidFill>
                <a:cs typeface="Arial" pitchFamily="34" charset="0"/>
              </a:rPr>
              <a:t> </a:t>
            </a:r>
            <a:r>
              <a:rPr lang="en-US" b="1" dirty="0" err="1">
                <a:solidFill>
                  <a:srgbClr val="FFFFFF"/>
                </a:solidFill>
                <a:cs typeface="Arial" pitchFamily="34" charset="0"/>
              </a:rPr>
              <a:t>propósito</a:t>
            </a:r>
            <a:endParaRPr lang="en-US" b="1" dirty="0">
              <a:solidFill>
                <a:srgbClr val="FFFFFF"/>
              </a:solidFill>
              <a:cs typeface="Arial" pitchFamily="34" charset="0"/>
            </a:endParaRPr>
          </a:p>
        </p:txBody>
      </p:sp>
      <p:sp>
        <p:nvSpPr>
          <p:cNvPr id="9" name="Rechteck 8">
            <a:extLst>
              <a:ext uri="{FF2B5EF4-FFF2-40B4-BE49-F238E27FC236}">
                <a16:creationId xmlns:a16="http://schemas.microsoft.com/office/drawing/2014/main" id="{E7549091-73D4-48E9-B3C2-E204E6AE3290}"/>
              </a:ext>
            </a:extLst>
          </p:cNvPr>
          <p:cNvSpPr/>
          <p:nvPr/>
        </p:nvSpPr>
        <p:spPr bwMode="auto">
          <a:xfrm>
            <a:off x="2454535" y="2310000"/>
            <a:ext cx="2381760" cy="2238000"/>
          </a:xfrm>
          <a:prstGeom prst="rect">
            <a:avLst/>
          </a:prstGeom>
          <a:solidFill>
            <a:srgbClr val="41AAAA"/>
          </a:solidFill>
          <a:ln>
            <a:noFill/>
          </a:ln>
          <a:effectLst/>
        </p:spPr>
        <p:txBody>
          <a:bodyPr wrap="square" lIns="144000" tIns="144000" rIns="144000" bIns="144000" numCol="1" spcCol="72000" rtlCol="0" anchor="t">
            <a:noAutofit/>
          </a:bodyPr>
          <a:lstStyle/>
          <a:p>
            <a:pPr lvl="0">
              <a:lnSpc>
                <a:spcPct val="110000"/>
              </a:lnSpc>
              <a:spcBef>
                <a:spcPct val="0"/>
              </a:spcBef>
              <a:spcAft>
                <a:spcPts val="1800"/>
              </a:spcAft>
            </a:pPr>
            <a:r>
              <a:rPr lang="en-US" dirty="0" err="1">
                <a:solidFill>
                  <a:srgbClr val="FFFFFF"/>
                </a:solidFill>
                <a:cs typeface="Arial" pitchFamily="34" charset="0"/>
              </a:rPr>
              <a:t>Servir</a:t>
            </a:r>
            <a:r>
              <a:rPr lang="en-US" dirty="0">
                <a:solidFill>
                  <a:srgbClr val="FFFFFF"/>
                </a:solidFill>
                <a:cs typeface="Arial" pitchFamily="34" charset="0"/>
              </a:rPr>
              <a:t> a la </a:t>
            </a:r>
            <a:r>
              <a:rPr lang="en-US" dirty="0" err="1">
                <a:solidFill>
                  <a:srgbClr val="FFFFFF"/>
                </a:solidFill>
                <a:cs typeface="Arial" pitchFamily="34" charset="0"/>
              </a:rPr>
              <a:t>sociedad</a:t>
            </a:r>
            <a:endParaRPr lang="en-US" dirty="0">
              <a:solidFill>
                <a:srgbClr val="FFFFFF"/>
              </a:solidFill>
              <a:cs typeface="Arial" pitchFamily="34" charset="0"/>
            </a:endParaRPr>
          </a:p>
        </p:txBody>
      </p:sp>
      <p:sp>
        <p:nvSpPr>
          <p:cNvPr id="10" name="Rechteck 9">
            <a:extLst>
              <a:ext uri="{FF2B5EF4-FFF2-40B4-BE49-F238E27FC236}">
                <a16:creationId xmlns:a16="http://schemas.microsoft.com/office/drawing/2014/main" id="{10974B62-270E-4AB0-A8B4-7BA24B6FFCF1}"/>
              </a:ext>
            </a:extLst>
          </p:cNvPr>
          <p:cNvSpPr/>
          <p:nvPr/>
        </p:nvSpPr>
        <p:spPr bwMode="auto">
          <a:xfrm>
            <a:off x="4908295" y="2310000"/>
            <a:ext cx="2381760" cy="2238000"/>
          </a:xfrm>
          <a:prstGeom prst="rect">
            <a:avLst/>
          </a:prstGeom>
          <a:solidFill>
            <a:srgbClr val="50BED7"/>
          </a:solidFill>
          <a:ln>
            <a:noFill/>
          </a:ln>
          <a:effectLst/>
        </p:spPr>
        <p:txBody>
          <a:bodyPr wrap="square" lIns="144000" tIns="144000" rIns="144000" bIns="144000" numCol="1" spcCol="72000" rtlCol="0" anchor="t">
            <a:noAutofit/>
          </a:bodyPr>
          <a:lstStyle/>
          <a:p>
            <a:pPr lvl="0">
              <a:lnSpc>
                <a:spcPct val="110000"/>
              </a:lnSpc>
              <a:spcBef>
                <a:spcPct val="0"/>
              </a:spcBef>
              <a:spcAft>
                <a:spcPts val="1800"/>
              </a:spcAft>
            </a:pPr>
            <a:r>
              <a:rPr lang="en-US" dirty="0" err="1">
                <a:solidFill>
                  <a:srgbClr val="FFFFFF"/>
                </a:solidFill>
                <a:cs typeface="Arial" pitchFamily="34" charset="0"/>
              </a:rPr>
              <a:t>Crear</a:t>
            </a:r>
            <a:r>
              <a:rPr lang="en-US" dirty="0">
                <a:solidFill>
                  <a:srgbClr val="FFFFFF"/>
                </a:solidFill>
                <a:cs typeface="Arial" pitchFamily="34" charset="0"/>
              </a:rPr>
              <a:t> valor para </a:t>
            </a:r>
            <a:r>
              <a:rPr lang="en-US" dirty="0" err="1">
                <a:solidFill>
                  <a:srgbClr val="FFFFFF"/>
                </a:solidFill>
                <a:cs typeface="Arial" pitchFamily="34" charset="0"/>
              </a:rPr>
              <a:t>nuestros</a:t>
            </a:r>
            <a:r>
              <a:rPr lang="en-US" dirty="0">
                <a:solidFill>
                  <a:srgbClr val="FFFFFF"/>
                </a:solidFill>
                <a:cs typeface="Arial" pitchFamily="34" charset="0"/>
              </a:rPr>
              <a:t> stakeholders</a:t>
            </a:r>
          </a:p>
        </p:txBody>
      </p:sp>
      <p:sp>
        <p:nvSpPr>
          <p:cNvPr id="11" name="Rechteck 10">
            <a:extLst>
              <a:ext uri="{FF2B5EF4-FFF2-40B4-BE49-F238E27FC236}">
                <a16:creationId xmlns:a16="http://schemas.microsoft.com/office/drawing/2014/main" id="{39B968C2-8109-4371-AD06-565BE1DBF2D9}"/>
              </a:ext>
            </a:extLst>
          </p:cNvPr>
          <p:cNvSpPr/>
          <p:nvPr/>
        </p:nvSpPr>
        <p:spPr bwMode="auto">
          <a:xfrm>
            <a:off x="7362055" y="2310000"/>
            <a:ext cx="2381760" cy="2238000"/>
          </a:xfrm>
          <a:prstGeom prst="rect">
            <a:avLst/>
          </a:prstGeom>
          <a:solidFill>
            <a:srgbClr val="2387AA"/>
          </a:solidFill>
          <a:ln>
            <a:noFill/>
          </a:ln>
          <a:effectLst/>
        </p:spPr>
        <p:txBody>
          <a:bodyPr wrap="square" lIns="144000" tIns="144000" rIns="144000" bIns="144000" numCol="1" spcCol="72000" rtlCol="0" anchor="t">
            <a:noAutofit/>
          </a:bodyPr>
          <a:lstStyle/>
          <a:p>
            <a:pPr lvl="0">
              <a:lnSpc>
                <a:spcPct val="110000"/>
              </a:lnSpc>
              <a:spcBef>
                <a:spcPct val="0"/>
              </a:spcBef>
              <a:spcAft>
                <a:spcPts val="1800"/>
              </a:spcAft>
            </a:pPr>
            <a:r>
              <a:rPr lang="en-US" dirty="0" err="1">
                <a:solidFill>
                  <a:srgbClr val="FFFFFF"/>
                </a:solidFill>
                <a:cs typeface="Arial" pitchFamily="34" charset="0"/>
              </a:rPr>
              <a:t>Hacer</a:t>
            </a:r>
            <a:r>
              <a:rPr lang="en-US" dirty="0">
                <a:solidFill>
                  <a:srgbClr val="FFFFFF"/>
                </a:solidFill>
                <a:cs typeface="Arial" pitchFamily="34" charset="0"/>
              </a:rPr>
              <a:t> </a:t>
            </a:r>
            <a:r>
              <a:rPr lang="en-US" dirty="0" err="1">
                <a:solidFill>
                  <a:srgbClr val="FFFFFF"/>
                </a:solidFill>
                <a:cs typeface="Arial" pitchFamily="34" charset="0"/>
              </a:rPr>
              <a:t>realidad</a:t>
            </a:r>
            <a:r>
              <a:rPr lang="en-US" dirty="0">
                <a:solidFill>
                  <a:srgbClr val="FFFFFF"/>
                </a:solidFill>
                <a:cs typeface="Arial" pitchFamily="34" charset="0"/>
              </a:rPr>
              <a:t> lo que de </a:t>
            </a:r>
            <a:r>
              <a:rPr lang="en-US" dirty="0" err="1">
                <a:solidFill>
                  <a:srgbClr val="FFFFFF"/>
                </a:solidFill>
                <a:cs typeface="Arial" pitchFamily="34" charset="0"/>
              </a:rPr>
              <a:t>verdad</a:t>
            </a:r>
            <a:r>
              <a:rPr lang="en-US" dirty="0">
                <a:solidFill>
                  <a:srgbClr val="FFFFFF"/>
                </a:solidFill>
                <a:cs typeface="Arial" pitchFamily="34" charset="0"/>
              </a:rPr>
              <a:t> </a:t>
            </a:r>
            <a:r>
              <a:rPr lang="en-US" dirty="0" err="1">
                <a:solidFill>
                  <a:srgbClr val="FFFFFF"/>
                </a:solidFill>
                <a:cs typeface="Arial" pitchFamily="34" charset="0"/>
              </a:rPr>
              <a:t>importa</a:t>
            </a:r>
            <a:endParaRPr lang="en-US" dirty="0">
              <a:solidFill>
                <a:srgbClr val="FFFFFF"/>
              </a:solidFill>
              <a:cs typeface="Arial" pitchFamily="34" charset="0"/>
            </a:endParaRPr>
          </a:p>
        </p:txBody>
      </p:sp>
      <p:sp>
        <p:nvSpPr>
          <p:cNvPr id="12" name="Rechteck 11">
            <a:extLst>
              <a:ext uri="{FF2B5EF4-FFF2-40B4-BE49-F238E27FC236}">
                <a16:creationId xmlns:a16="http://schemas.microsoft.com/office/drawing/2014/main" id="{86F4F2AA-8653-48D2-95F6-237834852E1F}"/>
              </a:ext>
            </a:extLst>
          </p:cNvPr>
          <p:cNvSpPr/>
          <p:nvPr/>
        </p:nvSpPr>
        <p:spPr bwMode="auto">
          <a:xfrm>
            <a:off x="9815814" y="231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3" name="Rechteck 12">
            <a:extLst>
              <a:ext uri="{FF2B5EF4-FFF2-40B4-BE49-F238E27FC236}">
                <a16:creationId xmlns:a16="http://schemas.microsoft.com/office/drawing/2014/main" id="{AF1A0997-1407-43E8-8B90-5644D1A5EA34}"/>
              </a:ext>
            </a:extLst>
          </p:cNvPr>
          <p:cNvSpPr/>
          <p:nvPr/>
        </p:nvSpPr>
        <p:spPr bwMode="auto">
          <a:xfrm>
            <a:off x="775" y="462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4" name="Rechteck 13">
            <a:extLst>
              <a:ext uri="{FF2B5EF4-FFF2-40B4-BE49-F238E27FC236}">
                <a16:creationId xmlns:a16="http://schemas.microsoft.com/office/drawing/2014/main" id="{0B247C68-4106-4F95-9AB6-F1384056788F}"/>
              </a:ext>
            </a:extLst>
          </p:cNvPr>
          <p:cNvSpPr/>
          <p:nvPr/>
        </p:nvSpPr>
        <p:spPr bwMode="auto">
          <a:xfrm>
            <a:off x="2454535" y="462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5" name="Rechteck 14">
            <a:extLst>
              <a:ext uri="{FF2B5EF4-FFF2-40B4-BE49-F238E27FC236}">
                <a16:creationId xmlns:a16="http://schemas.microsoft.com/office/drawing/2014/main" id="{0DF44FC5-92FB-4619-B17E-CBAA24C5688D}"/>
              </a:ext>
            </a:extLst>
          </p:cNvPr>
          <p:cNvSpPr/>
          <p:nvPr/>
        </p:nvSpPr>
        <p:spPr bwMode="auto">
          <a:xfrm>
            <a:off x="4908295" y="462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6" name="Rechteck 15">
            <a:extLst>
              <a:ext uri="{FF2B5EF4-FFF2-40B4-BE49-F238E27FC236}">
                <a16:creationId xmlns:a16="http://schemas.microsoft.com/office/drawing/2014/main" id="{F8D87ADC-1221-440D-B6F4-17E1028BD49A}"/>
              </a:ext>
            </a:extLst>
          </p:cNvPr>
          <p:cNvSpPr/>
          <p:nvPr/>
        </p:nvSpPr>
        <p:spPr bwMode="auto">
          <a:xfrm>
            <a:off x="7362055" y="462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7" name="Rechteck 16">
            <a:extLst>
              <a:ext uri="{FF2B5EF4-FFF2-40B4-BE49-F238E27FC236}">
                <a16:creationId xmlns:a16="http://schemas.microsoft.com/office/drawing/2014/main" id="{AABC9801-D39C-40DC-9569-69A16573F7F8}"/>
              </a:ext>
            </a:extLst>
          </p:cNvPr>
          <p:cNvSpPr/>
          <p:nvPr/>
        </p:nvSpPr>
        <p:spPr bwMode="auto">
          <a:xfrm>
            <a:off x="9815814" y="4620000"/>
            <a:ext cx="2381760"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de-DE" sz="1800" dirty="0">
              <a:solidFill>
                <a:schemeClr val="tx1"/>
              </a:solidFill>
              <a:latin typeface="+mn-lt"/>
              <a:ea typeface="Arial Unicode MS" panose="020B0604020202020204" pitchFamily="34" charset="-128"/>
              <a:cs typeface="Arial Unicode MS" panose="020B0604020202020204" pitchFamily="34" charset="-128"/>
            </a:endParaRPr>
          </a:p>
        </p:txBody>
      </p:sp>
      <p:pic>
        <p:nvPicPr>
          <p:cNvPr id="21" name="Grafik 20" descr="Ein Bild, das drinnen, Tisch, Wand, Mann enthält.&#10;&#10;Automatisch generierte Beschreibung">
            <a:extLst>
              <a:ext uri="{FF2B5EF4-FFF2-40B4-BE49-F238E27FC236}">
                <a16:creationId xmlns:a16="http://schemas.microsoft.com/office/drawing/2014/main" id="{52E76CB7-0289-4234-9B11-A59A7F9BA781}"/>
              </a:ext>
            </a:extLst>
          </p:cNvPr>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776" y="0"/>
            <a:ext cx="2381760" cy="2239200"/>
          </a:xfrm>
          <a:prstGeom prst="rect">
            <a:avLst/>
          </a:prstGeom>
        </p:spPr>
      </p:pic>
      <p:pic>
        <p:nvPicPr>
          <p:cNvPr id="23" name="Grafik 22" descr="Ein Bild, das Person, Mann, drinnen, Laptop enthält.&#10;&#10;Automatisch generierte Beschreibung">
            <a:extLst>
              <a:ext uri="{FF2B5EF4-FFF2-40B4-BE49-F238E27FC236}">
                <a16:creationId xmlns:a16="http://schemas.microsoft.com/office/drawing/2014/main" id="{D64BCDFE-DC4B-4A55-9158-8ABF8B9BE434}"/>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2454535" y="0"/>
            <a:ext cx="2381760" cy="2239200"/>
          </a:xfrm>
          <a:prstGeom prst="rect">
            <a:avLst/>
          </a:prstGeom>
        </p:spPr>
      </p:pic>
      <p:pic>
        <p:nvPicPr>
          <p:cNvPr id="25" name="Grafik 24" descr="Ein Bild, das Person, Frau, sitzend enthält.&#10;&#10;Automatisch generierte Beschreibung">
            <a:extLst>
              <a:ext uri="{FF2B5EF4-FFF2-40B4-BE49-F238E27FC236}">
                <a16:creationId xmlns:a16="http://schemas.microsoft.com/office/drawing/2014/main" id="{850F61FD-6EC9-4699-AFE9-CFF1864A7B99}"/>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4908294" y="0"/>
            <a:ext cx="2381761" cy="2239200"/>
          </a:xfrm>
          <a:prstGeom prst="rect">
            <a:avLst/>
          </a:prstGeom>
        </p:spPr>
      </p:pic>
      <p:pic>
        <p:nvPicPr>
          <p:cNvPr id="27" name="Grafik 26" descr="Ein Bild, das Mann, Person, Gebäude, draußen enthält.&#10;&#10;Automatisch generierte Beschreibung">
            <a:extLst>
              <a:ext uri="{FF2B5EF4-FFF2-40B4-BE49-F238E27FC236}">
                <a16:creationId xmlns:a16="http://schemas.microsoft.com/office/drawing/2014/main" id="{E634E633-EC44-4A88-97DD-A512EEAD773A}"/>
              </a:ext>
            </a:extLst>
          </p:cNvPr>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7362054" y="0"/>
            <a:ext cx="2381761" cy="2239200"/>
          </a:xfrm>
          <a:prstGeom prst="rect">
            <a:avLst/>
          </a:prstGeom>
        </p:spPr>
      </p:pic>
      <p:pic>
        <p:nvPicPr>
          <p:cNvPr id="29" name="Grafik 28" descr="Ein Bild, das Person, stehend, drinnen, haltend enthält.&#10;&#10;Automatisch generierte Beschreibung">
            <a:extLst>
              <a:ext uri="{FF2B5EF4-FFF2-40B4-BE49-F238E27FC236}">
                <a16:creationId xmlns:a16="http://schemas.microsoft.com/office/drawing/2014/main" id="{A8ADE53F-5206-40E4-AA05-78F02E6BDF15}"/>
              </a:ext>
            </a:extLst>
          </p:cNvPr>
          <p:cNvPicPr>
            <a:picLocks noChangeAspect="1"/>
          </p:cNvPicPr>
          <p:nvPr/>
        </p:nvPicPr>
        <p:blipFill rotWithShape="1">
          <a:blip r:embed="rId7">
            <a:extLst>
              <a:ext uri="{28A0092B-C50C-407E-A947-70E740481C1C}">
                <a14:useLocalDpi xmlns:a14="http://schemas.microsoft.com/office/drawing/2010/main"/>
              </a:ext>
            </a:extLst>
          </a:blip>
          <a:srcRect/>
          <a:stretch/>
        </p:blipFill>
        <p:spPr>
          <a:xfrm>
            <a:off x="9815814" y="0"/>
            <a:ext cx="2381760" cy="2239200"/>
          </a:xfrm>
          <a:prstGeom prst="rect">
            <a:avLst/>
          </a:prstGeom>
        </p:spPr>
      </p:pic>
      <p:pic>
        <p:nvPicPr>
          <p:cNvPr id="31" name="Grafik 30" descr="Ein Bild, das Baum, Person, draußen, Laptop enthält.&#10;&#10;Automatisch generierte Beschreibung">
            <a:extLst>
              <a:ext uri="{FF2B5EF4-FFF2-40B4-BE49-F238E27FC236}">
                <a16:creationId xmlns:a16="http://schemas.microsoft.com/office/drawing/2014/main" id="{FA4E78CE-5D8F-429B-BF36-D41E19CDFEBE}"/>
              </a:ext>
            </a:extLst>
          </p:cNvPr>
          <p:cNvPicPr>
            <a:picLocks noChangeAspect="1"/>
          </p:cNvPicPr>
          <p:nvPr/>
        </p:nvPicPr>
        <p:blipFill rotWithShape="1">
          <a:blip r:embed="rId8">
            <a:extLst>
              <a:ext uri="{28A0092B-C50C-407E-A947-70E740481C1C}">
                <a14:useLocalDpi xmlns:a14="http://schemas.microsoft.com/office/drawing/2010/main"/>
              </a:ext>
            </a:extLst>
          </a:blip>
          <a:srcRect/>
          <a:stretch/>
        </p:blipFill>
        <p:spPr>
          <a:xfrm>
            <a:off x="775" y="4618800"/>
            <a:ext cx="2381761" cy="2239200"/>
          </a:xfrm>
          <a:prstGeom prst="rect">
            <a:avLst/>
          </a:prstGeom>
        </p:spPr>
      </p:pic>
      <p:pic>
        <p:nvPicPr>
          <p:cNvPr id="33" name="Grafik 32" descr="Ein Bild, das Person, Gebäude, Mann, Kleidung enthält.&#10;&#10;Automatisch generierte Beschreibung">
            <a:extLst>
              <a:ext uri="{FF2B5EF4-FFF2-40B4-BE49-F238E27FC236}">
                <a16:creationId xmlns:a16="http://schemas.microsoft.com/office/drawing/2014/main" id="{2816FF90-C227-4C89-B21E-6AA7D3702FF8}"/>
              </a:ext>
            </a:extLst>
          </p:cNvPr>
          <p:cNvPicPr>
            <a:picLocks noChangeAspect="1"/>
          </p:cNvPicPr>
          <p:nvPr/>
        </p:nvPicPr>
        <p:blipFill rotWithShape="1">
          <a:blip r:embed="rId9">
            <a:extLst>
              <a:ext uri="{28A0092B-C50C-407E-A947-70E740481C1C}">
                <a14:useLocalDpi xmlns:a14="http://schemas.microsoft.com/office/drawing/2010/main"/>
              </a:ext>
            </a:extLst>
          </a:blip>
          <a:srcRect/>
          <a:stretch/>
        </p:blipFill>
        <p:spPr>
          <a:xfrm>
            <a:off x="2454535" y="4618800"/>
            <a:ext cx="2381760" cy="2239200"/>
          </a:xfrm>
          <a:prstGeom prst="rect">
            <a:avLst/>
          </a:prstGeom>
        </p:spPr>
      </p:pic>
      <p:pic>
        <p:nvPicPr>
          <p:cNvPr id="35" name="Grafik 34" descr="Ein Bild, das Person, drinnen, Gebäude, Essen enthält.&#10;&#10;Automatisch generierte Beschreibung">
            <a:extLst>
              <a:ext uri="{FF2B5EF4-FFF2-40B4-BE49-F238E27FC236}">
                <a16:creationId xmlns:a16="http://schemas.microsoft.com/office/drawing/2014/main" id="{E25F844C-FFC9-4D58-973A-F28C04C47BDB}"/>
              </a:ext>
            </a:extLst>
          </p:cNvPr>
          <p:cNvPicPr>
            <a:picLocks noChangeAspect="1"/>
          </p:cNvPicPr>
          <p:nvPr/>
        </p:nvPicPr>
        <p:blipFill rotWithShape="1">
          <a:blip r:embed="rId10">
            <a:extLst>
              <a:ext uri="{28A0092B-C50C-407E-A947-70E740481C1C}">
                <a14:useLocalDpi xmlns:a14="http://schemas.microsoft.com/office/drawing/2010/main"/>
              </a:ext>
            </a:extLst>
          </a:blip>
          <a:srcRect/>
          <a:stretch/>
        </p:blipFill>
        <p:spPr>
          <a:xfrm>
            <a:off x="4908295" y="4618800"/>
            <a:ext cx="2381760" cy="2239200"/>
          </a:xfrm>
          <a:prstGeom prst="rect">
            <a:avLst/>
          </a:prstGeom>
        </p:spPr>
      </p:pic>
      <p:pic>
        <p:nvPicPr>
          <p:cNvPr id="37" name="Grafik 36" descr="Ein Bild, das Person, Mann, drinnen enthält.&#10;&#10;Automatisch generierte Beschreibung">
            <a:extLst>
              <a:ext uri="{FF2B5EF4-FFF2-40B4-BE49-F238E27FC236}">
                <a16:creationId xmlns:a16="http://schemas.microsoft.com/office/drawing/2014/main" id="{F805A006-4E18-40D7-8C81-F9F8E42EA611}"/>
              </a:ext>
            </a:extLst>
          </p:cNvPr>
          <p:cNvPicPr>
            <a:picLocks noChangeAspect="1"/>
          </p:cNvPicPr>
          <p:nvPr/>
        </p:nvPicPr>
        <p:blipFill rotWithShape="1">
          <a:blip r:embed="rId11">
            <a:extLst>
              <a:ext uri="{28A0092B-C50C-407E-A947-70E740481C1C}">
                <a14:useLocalDpi xmlns:a14="http://schemas.microsoft.com/office/drawing/2010/main"/>
              </a:ext>
            </a:extLst>
          </a:blip>
          <a:srcRect/>
          <a:stretch/>
        </p:blipFill>
        <p:spPr>
          <a:xfrm>
            <a:off x="7362054" y="4618800"/>
            <a:ext cx="2381761" cy="2239200"/>
          </a:xfrm>
          <a:prstGeom prst="rect">
            <a:avLst/>
          </a:prstGeom>
        </p:spPr>
      </p:pic>
      <p:pic>
        <p:nvPicPr>
          <p:cNvPr id="39" name="Grafik 38" descr="Ein Bild, das drinnen, Person, Mann enthält.&#10;&#10;Automatisch generierte Beschreibung">
            <a:extLst>
              <a:ext uri="{FF2B5EF4-FFF2-40B4-BE49-F238E27FC236}">
                <a16:creationId xmlns:a16="http://schemas.microsoft.com/office/drawing/2014/main" id="{416C1886-7930-4D54-B5B9-B599166FE9BC}"/>
              </a:ext>
            </a:extLst>
          </p:cNvPr>
          <p:cNvPicPr>
            <a:picLocks noChangeAspect="1"/>
          </p:cNvPicPr>
          <p:nvPr/>
        </p:nvPicPr>
        <p:blipFill rotWithShape="1">
          <a:blip r:embed="rId12">
            <a:extLst>
              <a:ext uri="{28A0092B-C50C-407E-A947-70E740481C1C}">
                <a14:useLocalDpi xmlns:a14="http://schemas.microsoft.com/office/drawing/2010/main"/>
              </a:ext>
            </a:extLst>
          </a:blip>
          <a:srcRect/>
          <a:stretch/>
        </p:blipFill>
        <p:spPr>
          <a:xfrm>
            <a:off x="9815814" y="2308800"/>
            <a:ext cx="2381760" cy="2239200"/>
          </a:xfrm>
          <a:prstGeom prst="rect">
            <a:avLst/>
          </a:prstGeom>
        </p:spPr>
      </p:pic>
      <p:pic>
        <p:nvPicPr>
          <p:cNvPr id="41" name="Grafik 40" descr="Ein Bild, das Person, Laptop, Mann, Computer enthält.&#10;&#10;Automatisch generierte Beschreibung">
            <a:extLst>
              <a:ext uri="{FF2B5EF4-FFF2-40B4-BE49-F238E27FC236}">
                <a16:creationId xmlns:a16="http://schemas.microsoft.com/office/drawing/2014/main" id="{8E5DECB8-137D-4962-9D4A-52DBC2F3DD7E}"/>
              </a:ext>
            </a:extLst>
          </p:cNvPr>
          <p:cNvPicPr>
            <a:picLocks noChangeAspect="1"/>
          </p:cNvPicPr>
          <p:nvPr/>
        </p:nvPicPr>
        <p:blipFill rotWithShape="1">
          <a:blip r:embed="rId13">
            <a:extLst>
              <a:ext uri="{28A0092B-C50C-407E-A947-70E740481C1C}">
                <a14:useLocalDpi xmlns:a14="http://schemas.microsoft.com/office/drawing/2010/main"/>
              </a:ext>
            </a:extLst>
          </a:blip>
          <a:srcRect/>
          <a:stretch/>
        </p:blipFill>
        <p:spPr>
          <a:xfrm>
            <a:off x="9815813" y="4618800"/>
            <a:ext cx="2381761" cy="2239200"/>
          </a:xfrm>
          <a:prstGeom prst="rect">
            <a:avLst/>
          </a:prstGeom>
        </p:spPr>
      </p:pic>
      <p:sp>
        <p:nvSpPr>
          <p:cNvPr id="28" name="cdtText Box 133 Id16">
            <a:extLst>
              <a:ext uri="{FF2B5EF4-FFF2-40B4-BE49-F238E27FC236}">
                <a16:creationId xmlns:a16="http://schemas.microsoft.com/office/drawing/2014/main" id="{566FF52C-94CB-448F-ADEC-F1CEC3CF4059}"/>
              </a:ext>
            </a:extLst>
          </p:cNvPr>
          <p:cNvSpPr txBox="1">
            <a:spLocks noChangeArrowheads="1"/>
          </p:cNvSpPr>
          <p:nvPr>
            <p:custDataLst>
              <p:tags r:id="rId1"/>
            </p:custDataLst>
          </p:nvPr>
        </p:nvSpPr>
        <p:spPr bwMode="auto">
          <a:xfrm>
            <a:off x="0" y="6166800"/>
            <a:ext cx="12198350" cy="396875"/>
          </a:xfrm>
          <a:prstGeom prst="rect">
            <a:avLst/>
          </a:prstGeom>
          <a:noFill/>
          <a:ln w="9525">
            <a:noFill/>
            <a:miter lim="800000"/>
            <a:headEnd/>
            <a:tailEnd/>
          </a:ln>
          <a:effectLst/>
        </p:spPr>
        <p:txBody>
          <a:bodyPr lIns="626400" tIns="144000" rIns="3211200" bIns="0" anchor="ctr"/>
          <a:lstStyle/>
          <a:p>
            <a:r>
              <a:rPr lang="de-DE" sz="1000" b="1" noProof="0" dirty="0">
                <a:solidFill>
                  <a:schemeClr val="bg1"/>
                </a:solidFill>
              </a:rPr>
              <a:t>© Siemens 2020</a:t>
            </a:r>
          </a:p>
        </p:txBody>
      </p:sp>
    </p:spTree>
    <p:extLst>
      <p:ext uri="{BB962C8B-B14F-4D97-AF65-F5344CB8AC3E}">
        <p14:creationId xmlns:p14="http://schemas.microsoft.com/office/powerpoint/2010/main" val="2824637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46261" name="think-cell Folie" r:id="rId6" imgW="360" imgH="360" progId="TCLayout.ActiveDocument.1">
                  <p:embed/>
                </p:oleObj>
              </mc:Choice>
              <mc:Fallback>
                <p:oleObj name="think-cell Folie" r:id="rId6" imgW="360" imgH="360" progId="TCLayout.ActiveDocument.1">
                  <p:embed/>
                  <p:pic>
                    <p:nvPicPr>
                      <p:cNvPr id="3" name="Objek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ctrTitle"/>
          </p:nvPr>
        </p:nvSpPr>
        <p:spPr>
          <a:xfrm>
            <a:off x="627063" y="1453372"/>
            <a:ext cx="8856488" cy="2155648"/>
          </a:xfrm>
        </p:spPr>
        <p:txBody>
          <a:bodyPr/>
          <a:lstStyle/>
          <a:p>
            <a:r>
              <a:rPr lang="en-US" sz="6000" dirty="0"/>
              <a:t>Siemens y </a:t>
            </a:r>
            <a:br>
              <a:rPr lang="en-US" sz="6000" dirty="0"/>
            </a:br>
            <a:r>
              <a:rPr lang="en-US" sz="6000" dirty="0"/>
              <a:t>The Future of Work</a:t>
            </a:r>
          </a:p>
        </p:txBody>
      </p:sp>
      <p:pic>
        <p:nvPicPr>
          <p:cNvPr id="4" name="Grafik 3">
            <a:extLst>
              <a:ext uri="{FF2B5EF4-FFF2-40B4-BE49-F238E27FC236}">
                <a16:creationId xmlns:a16="http://schemas.microsoft.com/office/drawing/2014/main" id="{5AAA6B19-D36C-4ECD-9C53-2BE53F84548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1505" y="4275970"/>
            <a:ext cx="12198350" cy="2573410"/>
          </a:xfrm>
          <a:prstGeom prst="rect">
            <a:avLst/>
          </a:prstGeom>
        </p:spPr>
      </p:pic>
    </p:spTree>
    <p:custDataLst>
      <p:tags r:id="rId2"/>
    </p:custDataLst>
    <p:extLst>
      <p:ext uri="{BB962C8B-B14F-4D97-AF65-F5344CB8AC3E}">
        <p14:creationId xmlns:p14="http://schemas.microsoft.com/office/powerpoint/2010/main" val="255151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Grafik 25" descr="4320x3240-uk-lincoln-09-11-2017-rga-ts-1671.jpeg"/>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 y="4620000"/>
            <a:ext cx="3914188" cy="2237998"/>
          </a:xfrm>
          <a:prstGeom prst="rect">
            <a:avLst/>
          </a:prstGeom>
        </p:spPr>
      </p:pic>
      <p:sp>
        <p:nvSpPr>
          <p:cNvPr id="13" name="Rechteck 12"/>
          <p:cNvSpPr/>
          <p:nvPr/>
        </p:nvSpPr>
        <p:spPr bwMode="auto">
          <a:xfrm>
            <a:off x="3631544" y="2310000"/>
            <a:ext cx="3153221" cy="2238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pic>
        <p:nvPicPr>
          <p:cNvPr id="6" name="Grafik 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1" y="2306150"/>
            <a:ext cx="2780780" cy="2241850"/>
          </a:xfrm>
          <a:prstGeom prst="rect">
            <a:avLst/>
          </a:prstGeom>
        </p:spPr>
      </p:pic>
      <p:pic>
        <p:nvPicPr>
          <p:cNvPr id="18" name="Grafik 17"/>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2852780" y="2310000"/>
            <a:ext cx="4005217" cy="2238000"/>
          </a:xfrm>
          <a:prstGeom prst="rect">
            <a:avLst/>
          </a:prstGeom>
        </p:spPr>
      </p:pic>
      <p:pic>
        <p:nvPicPr>
          <p:cNvPr id="19" name="Grafik 18"/>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3703544" y="0"/>
            <a:ext cx="3153221" cy="2237999"/>
          </a:xfrm>
          <a:prstGeom prst="rect">
            <a:avLst/>
          </a:prstGeom>
        </p:spPr>
      </p:pic>
      <p:pic>
        <p:nvPicPr>
          <p:cNvPr id="20" name="Grafik 19"/>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1" y="0"/>
            <a:ext cx="3626780" cy="2237999"/>
          </a:xfrm>
          <a:prstGeom prst="rect">
            <a:avLst/>
          </a:prstGeom>
        </p:spPr>
      </p:pic>
      <p:pic>
        <p:nvPicPr>
          <p:cNvPr id="22" name="Grafik 21"/>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3987426" y="4620000"/>
            <a:ext cx="2870572" cy="2237998"/>
          </a:xfrm>
          <a:prstGeom prst="rect">
            <a:avLst/>
          </a:prstGeom>
        </p:spPr>
      </p:pic>
      <p:grpSp>
        <p:nvGrpSpPr>
          <p:cNvPr id="3" name="Gruppieren 2">
            <a:extLst>
              <a:ext uri="{FF2B5EF4-FFF2-40B4-BE49-F238E27FC236}">
                <a16:creationId xmlns:a16="http://schemas.microsoft.com/office/drawing/2014/main" id="{A9F502EA-4357-4081-9085-557F139E7AA5}"/>
              </a:ext>
            </a:extLst>
          </p:cNvPr>
          <p:cNvGrpSpPr/>
          <p:nvPr/>
        </p:nvGrpSpPr>
        <p:grpSpPr>
          <a:xfrm>
            <a:off x="7217594" y="2039970"/>
            <a:ext cx="4505095" cy="3657278"/>
            <a:chOff x="7217594" y="2039970"/>
            <a:chExt cx="4505095" cy="3657278"/>
          </a:xfrm>
        </p:grpSpPr>
        <p:sp>
          <p:nvSpPr>
            <p:cNvPr id="61" name="Textfeld 60">
              <a:extLst>
                <a:ext uri="{FF2B5EF4-FFF2-40B4-BE49-F238E27FC236}">
                  <a16:creationId xmlns:a16="http://schemas.microsoft.com/office/drawing/2014/main" id="{0680877F-B477-4ED1-998E-B5493CE16B45}"/>
                </a:ext>
              </a:extLst>
            </p:cNvPr>
            <p:cNvSpPr txBox="1"/>
            <p:nvPr/>
          </p:nvSpPr>
          <p:spPr>
            <a:xfrm>
              <a:off x="7222689" y="2039970"/>
              <a:ext cx="4500000" cy="430887"/>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ts val="0"/>
                </a:spcBef>
                <a:spcAft>
                  <a:spcPts val="1200"/>
                </a:spcAft>
                <a:buClrTx/>
                <a:buSzTx/>
                <a:buFontTx/>
                <a:buNone/>
                <a:tabLst/>
                <a:defRPr/>
              </a:pPr>
              <a:r>
                <a:rPr lang="en-US" sz="2800" dirty="0">
                  <a:solidFill>
                    <a:srgbClr val="4BB9B9"/>
                  </a:solidFill>
                </a:rPr>
                <a:t>The Future of Work</a:t>
              </a:r>
              <a:endParaRPr kumimoji="0" lang="en-US" sz="2800" b="0" i="0" u="none" strike="noStrike" kern="1200" cap="none" spc="0" normalizeH="0" baseline="30000" dirty="0">
                <a:ln>
                  <a:noFill/>
                </a:ln>
                <a:solidFill>
                  <a:srgbClr val="4BB9B9"/>
                </a:solidFill>
                <a:effectLst/>
                <a:uLnTx/>
                <a:uFillTx/>
                <a:latin typeface="Arial" pitchFamily="34" charset="0"/>
                <a:cs typeface="+mn-cs"/>
              </a:endParaRPr>
            </a:p>
          </p:txBody>
        </p:sp>
        <p:sp>
          <p:nvSpPr>
            <p:cNvPr id="62" name="Rechteck 61">
              <a:extLst>
                <a:ext uri="{FF2B5EF4-FFF2-40B4-BE49-F238E27FC236}">
                  <a16:creationId xmlns:a16="http://schemas.microsoft.com/office/drawing/2014/main" id="{44642254-AE5F-4988-BB40-E18DDB185B41}"/>
                </a:ext>
              </a:extLst>
            </p:cNvPr>
            <p:cNvSpPr/>
            <p:nvPr/>
          </p:nvSpPr>
          <p:spPr bwMode="auto">
            <a:xfrm>
              <a:off x="9556016" y="4207632"/>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~41.400</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1400" dirty="0" err="1">
                  <a:solidFill>
                    <a:srgbClr val="00646E"/>
                  </a:solidFill>
                </a:rPr>
                <a:t>Nuevas</a:t>
              </a:r>
              <a:r>
                <a:rPr lang="en-US" sz="1400" dirty="0">
                  <a:solidFill>
                    <a:srgbClr val="00646E"/>
                  </a:solidFill>
                </a:rPr>
                <a:t> </a:t>
              </a:r>
              <a:r>
                <a:rPr lang="en-US" sz="1400" dirty="0" err="1">
                  <a:solidFill>
                    <a:srgbClr val="00646E"/>
                  </a:solidFill>
                </a:rPr>
                <a:t>contrataciones</a:t>
              </a:r>
              <a:r>
                <a:rPr lang="en-US" sz="1400" dirty="0">
                  <a:solidFill>
                    <a:srgbClr val="00646E"/>
                  </a:solidFill>
                </a:rPr>
                <a:t> </a:t>
              </a:r>
              <a:r>
                <a:rPr lang="en-US" sz="1400" dirty="0" err="1">
                  <a:solidFill>
                    <a:srgbClr val="00646E"/>
                  </a:solidFill>
                </a:rPr>
                <a:t>mundiales</a:t>
              </a:r>
              <a:endParaRPr kumimoji="0" lang="en-US" sz="1400" b="0" i="0" u="none" strike="noStrike" kern="1200" cap="none" spc="0" normalizeH="0" baseline="0" noProof="0" dirty="0">
                <a:ln>
                  <a:noFill/>
                </a:ln>
                <a:solidFill>
                  <a:srgbClr val="00646E"/>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de-DE" sz="1400" b="0" i="0" u="none" strike="noStrike" kern="1200" cap="none" spc="0" normalizeH="0" baseline="0" noProof="0" dirty="0">
                <a:ln>
                  <a:noFill/>
                </a:ln>
                <a:solidFill>
                  <a:srgbClr val="00646E"/>
                </a:solidFill>
                <a:effectLst/>
                <a:uLnTx/>
                <a:uFillTx/>
                <a:latin typeface="Arial" pitchFamily="34" charset="0"/>
                <a:cs typeface="+mn-cs"/>
              </a:endParaRPr>
            </a:p>
          </p:txBody>
        </p:sp>
        <p:sp>
          <p:nvSpPr>
            <p:cNvPr id="63" name="Rechteck 62">
              <a:extLst>
                <a:ext uri="{FF2B5EF4-FFF2-40B4-BE49-F238E27FC236}">
                  <a16:creationId xmlns:a16="http://schemas.microsoft.com/office/drawing/2014/main" id="{61F80EB2-F3B8-4568-A09A-40D76E074098}"/>
                </a:ext>
              </a:extLst>
            </p:cNvPr>
            <p:cNvSpPr/>
            <p:nvPr/>
          </p:nvSpPr>
          <p:spPr bwMode="auto">
            <a:xfrm>
              <a:off x="7217999" y="4207632"/>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a:ln>
                    <a:noFill/>
                  </a:ln>
                  <a:solidFill>
                    <a:srgbClr val="4BB9B9"/>
                  </a:solidFill>
                  <a:effectLst/>
                  <a:uLnTx/>
                  <a:uFillTx/>
                  <a:latin typeface="Arial"/>
                  <a:cs typeface="+mn-cs"/>
                </a:rPr>
                <a:t>385.000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dirty="0">
                  <a:ln>
                    <a:noFill/>
                  </a:ln>
                  <a:solidFill>
                    <a:srgbClr val="00646E"/>
                  </a:solidFill>
                  <a:effectLst/>
                  <a:uLnTx/>
                  <a:uFillTx/>
                  <a:latin typeface="Arial" pitchFamily="34" charset="0"/>
                  <a:cs typeface="+mn-cs"/>
                </a:rPr>
                <a:t>Personas que </a:t>
              </a:r>
              <a:r>
                <a:rPr kumimoji="0" lang="en-US" sz="1400" b="0" i="0" u="none" strike="noStrike" kern="1200" cap="none" spc="0" normalizeH="0" baseline="0" dirty="0" err="1">
                  <a:ln>
                    <a:noFill/>
                  </a:ln>
                  <a:solidFill>
                    <a:srgbClr val="00646E"/>
                  </a:solidFill>
                  <a:effectLst/>
                  <a:uLnTx/>
                  <a:uFillTx/>
                  <a:latin typeface="Arial" pitchFamily="34" charset="0"/>
                  <a:cs typeface="+mn-cs"/>
                </a:rPr>
                <a:t>trabajan</a:t>
              </a:r>
              <a:r>
                <a:rPr kumimoji="0" lang="en-US" sz="1400" b="0" i="0" u="none" strike="noStrike" kern="1200" cap="none" spc="0" normalizeH="0" baseline="0" dirty="0">
                  <a:ln>
                    <a:noFill/>
                  </a:ln>
                  <a:solidFill>
                    <a:srgbClr val="00646E"/>
                  </a:solidFill>
                  <a:effectLst/>
                  <a:uLnTx/>
                  <a:uFillTx/>
                  <a:latin typeface="Arial" pitchFamily="34" charset="0"/>
                  <a:cs typeface="+mn-cs"/>
                </a:rPr>
                <a:t> </a:t>
              </a:r>
              <a:r>
                <a:rPr kumimoji="0" lang="en-US" sz="1400" b="0" i="0" u="none" strike="noStrike" kern="1200" cap="none" spc="0" normalizeH="0" baseline="0" dirty="0" err="1">
                  <a:ln>
                    <a:noFill/>
                  </a:ln>
                  <a:solidFill>
                    <a:srgbClr val="00646E"/>
                  </a:solidFill>
                  <a:effectLst/>
                  <a:uLnTx/>
                  <a:uFillTx/>
                  <a:latin typeface="Arial" pitchFamily="34" charset="0"/>
                  <a:cs typeface="+mn-cs"/>
                </a:rPr>
                <a:t>en</a:t>
              </a:r>
              <a:r>
                <a:rPr kumimoji="0" lang="en-US" sz="1400" b="0" i="0" u="none" strike="noStrike" kern="1200" cap="none" spc="0" normalizeH="0" baseline="0" dirty="0">
                  <a:ln>
                    <a:noFill/>
                  </a:ln>
                  <a:solidFill>
                    <a:srgbClr val="00646E"/>
                  </a:solidFill>
                  <a:effectLst/>
                  <a:uLnTx/>
                  <a:uFillTx/>
                  <a:latin typeface="Arial" pitchFamily="34" charset="0"/>
                  <a:cs typeface="+mn-cs"/>
                </a:rPr>
                <a:t> Siemens </a:t>
              </a:r>
              <a:r>
                <a:rPr kumimoji="0" lang="en-US" sz="1400" b="0" i="0" u="none" strike="noStrike" kern="1200" cap="none" spc="0" normalizeH="0" baseline="0" dirty="0" err="1">
                  <a:ln>
                    <a:noFill/>
                  </a:ln>
                  <a:solidFill>
                    <a:srgbClr val="00646E"/>
                  </a:solidFill>
                  <a:effectLst/>
                  <a:uLnTx/>
                  <a:uFillTx/>
                  <a:latin typeface="Arial" pitchFamily="34" charset="0"/>
                  <a:cs typeface="+mn-cs"/>
                </a:rPr>
                <a:t>en</a:t>
              </a:r>
              <a:r>
                <a:rPr kumimoji="0" lang="en-US" sz="1400" b="0" i="0" u="none" strike="noStrike" kern="1200" cap="none" spc="0" normalizeH="0" baseline="0" dirty="0">
                  <a:ln>
                    <a:noFill/>
                  </a:ln>
                  <a:solidFill>
                    <a:srgbClr val="00646E"/>
                  </a:solidFill>
                  <a:effectLst/>
                  <a:uLnTx/>
                  <a:uFillTx/>
                  <a:latin typeface="Arial" pitchFamily="34" charset="0"/>
                  <a:cs typeface="+mn-cs"/>
                </a:rPr>
                <a:t> el </a:t>
              </a:r>
              <a:r>
                <a:rPr kumimoji="0" lang="en-US" sz="1400" b="0" i="0" u="none" strike="noStrike" kern="1200" cap="none" spc="0" normalizeH="0" baseline="0" dirty="0" err="1">
                  <a:ln>
                    <a:noFill/>
                  </a:ln>
                  <a:solidFill>
                    <a:srgbClr val="00646E"/>
                  </a:solidFill>
                  <a:effectLst/>
                  <a:uLnTx/>
                  <a:uFillTx/>
                  <a:latin typeface="Arial" pitchFamily="34" charset="0"/>
                  <a:cs typeface="+mn-cs"/>
                </a:rPr>
                <a:t>mundo</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65" name="Rechteck 64">
              <a:extLst>
                <a:ext uri="{FF2B5EF4-FFF2-40B4-BE49-F238E27FC236}">
                  <a16:creationId xmlns:a16="http://schemas.microsoft.com/office/drawing/2014/main" id="{14863B6E-053A-459D-9AF5-F68B995E5FF3}"/>
                </a:ext>
              </a:extLst>
            </p:cNvPr>
            <p:cNvSpPr/>
            <p:nvPr/>
          </p:nvSpPr>
          <p:spPr bwMode="auto">
            <a:xfrm>
              <a:off x="9555611" y="5661248"/>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10,900</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1400" dirty="0" err="1">
                  <a:solidFill>
                    <a:srgbClr val="00646E"/>
                  </a:solidFill>
                </a:rPr>
                <a:t>estudiantes</a:t>
              </a:r>
              <a:r>
                <a:rPr lang="en-US" sz="1400" dirty="0">
                  <a:solidFill>
                    <a:srgbClr val="00646E"/>
                  </a:solidFill>
                </a:rPr>
                <a:t> que se </a:t>
              </a:r>
              <a:r>
                <a:rPr lang="en-US" sz="1400" dirty="0" err="1">
                  <a:solidFill>
                    <a:srgbClr val="00646E"/>
                  </a:solidFill>
                </a:rPr>
                <a:t>forman</a:t>
              </a:r>
              <a:r>
                <a:rPr lang="en-US" sz="1400" dirty="0">
                  <a:solidFill>
                    <a:srgbClr val="00646E"/>
                  </a:solidFill>
                </a:rPr>
                <a:t> </a:t>
              </a:r>
              <a:r>
                <a:rPr lang="en-US" sz="1400" dirty="0" err="1">
                  <a:solidFill>
                    <a:srgbClr val="00646E"/>
                  </a:solidFill>
                </a:rPr>
                <a:t>en</a:t>
              </a:r>
              <a:r>
                <a:rPr lang="en-US" sz="1400" dirty="0">
                  <a:solidFill>
                    <a:srgbClr val="00646E"/>
                  </a:solidFill>
                </a:rPr>
                <a:t> Siemens por el </a:t>
              </a:r>
              <a:r>
                <a:rPr lang="en-US" sz="1400" dirty="0" err="1">
                  <a:solidFill>
                    <a:srgbClr val="00646E"/>
                  </a:solidFill>
                </a:rPr>
                <a:t>mundo</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66" name="Rechteck 65">
              <a:extLst>
                <a:ext uri="{FF2B5EF4-FFF2-40B4-BE49-F238E27FC236}">
                  <a16:creationId xmlns:a16="http://schemas.microsoft.com/office/drawing/2014/main" id="{A737D9EB-8CC0-404D-A5F6-D8C747FD879C}"/>
                </a:ext>
              </a:extLst>
            </p:cNvPr>
            <p:cNvSpPr/>
            <p:nvPr/>
          </p:nvSpPr>
          <p:spPr bwMode="auto">
            <a:xfrm>
              <a:off x="7217594" y="5661248"/>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~5.300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dirty="0" err="1">
                  <a:ln>
                    <a:noFill/>
                  </a:ln>
                  <a:solidFill>
                    <a:srgbClr val="00646E"/>
                  </a:solidFill>
                  <a:effectLst/>
                  <a:uLnTx/>
                  <a:uFillTx/>
                  <a:latin typeface="Arial" pitchFamily="34" charset="0"/>
                  <a:cs typeface="+mn-cs"/>
                </a:rPr>
                <a:t>En</a:t>
              </a:r>
              <a:r>
                <a:rPr kumimoji="0" lang="en-US" sz="1400" b="0" i="0" u="none" strike="noStrike" kern="1200" cap="none" spc="0" normalizeH="0" baseline="0" dirty="0">
                  <a:ln>
                    <a:noFill/>
                  </a:ln>
                  <a:solidFill>
                    <a:srgbClr val="00646E"/>
                  </a:solidFill>
                  <a:effectLst/>
                  <a:uLnTx/>
                  <a:uFillTx/>
                  <a:latin typeface="Arial" pitchFamily="34" charset="0"/>
                  <a:cs typeface="+mn-cs"/>
                </a:rPr>
                <a:t> </a:t>
              </a:r>
              <a:r>
                <a:rPr kumimoji="0" lang="en-US" sz="1400" b="0" i="0" u="none" strike="noStrike" kern="1200" cap="none" spc="0" normalizeH="0" baseline="0" dirty="0" err="1">
                  <a:ln>
                    <a:noFill/>
                  </a:ln>
                  <a:solidFill>
                    <a:srgbClr val="00646E"/>
                  </a:solidFill>
                  <a:effectLst/>
                  <a:uLnTx/>
                  <a:uFillTx/>
                  <a:latin typeface="Arial" pitchFamily="34" charset="0"/>
                  <a:cs typeface="+mn-cs"/>
                </a:rPr>
                <a:t>Alemania</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de-DE" sz="1400" b="0" i="0" u="none" strike="noStrike" kern="1200" cap="none" spc="0" normalizeH="0" baseline="0" noProof="0" dirty="0">
                <a:ln>
                  <a:noFill/>
                </a:ln>
                <a:solidFill>
                  <a:srgbClr val="00646E"/>
                </a:solidFill>
                <a:effectLst/>
                <a:uLnTx/>
                <a:uFillTx/>
                <a:latin typeface="Arial" pitchFamily="34" charset="0"/>
                <a:cs typeface="+mn-cs"/>
              </a:endParaRPr>
            </a:p>
          </p:txBody>
        </p:sp>
      </p:grpSp>
      <p:sp>
        <p:nvSpPr>
          <p:cNvPr id="67" name="Textfeld 6">
            <a:extLst>
              <a:ext uri="{FF2B5EF4-FFF2-40B4-BE49-F238E27FC236}">
                <a16:creationId xmlns:a16="http://schemas.microsoft.com/office/drawing/2014/main" id="{174D3554-D969-4F7C-A673-3DCD25B811D3}"/>
              </a:ext>
            </a:extLst>
          </p:cNvPr>
          <p:cNvSpPr txBox="1"/>
          <p:nvPr/>
        </p:nvSpPr>
        <p:spPr>
          <a:xfrm>
            <a:off x="7217999" y="6078932"/>
            <a:ext cx="2350002" cy="123111"/>
          </a:xfrm>
          <a:prstGeom prst="rect">
            <a:avLst/>
          </a:prstGeom>
          <a:noFill/>
        </p:spPr>
        <p:txBody>
          <a:bodyPr wrap="none" lIns="0" tIns="0" rIns="0" bIns="0" rtlCol="0" anchor="ctr">
            <a:spAutoFit/>
          </a:bodyPr>
          <a:lstStyle/>
          <a:p>
            <a:pPr lvl="0">
              <a:tabLst>
                <a:tab pos="5607050" algn="l"/>
              </a:tabLst>
            </a:pPr>
            <a:r>
              <a:rPr kumimoji="0" lang="de-DE" sz="800" b="0" i="0" u="none" strike="noStrike" kern="1200" cap="none" spc="0" normalizeH="0" baseline="0" noProof="0" dirty="0">
                <a:ln>
                  <a:noFill/>
                </a:ln>
                <a:solidFill>
                  <a:srgbClr val="BECDD7"/>
                </a:solidFill>
                <a:effectLst/>
                <a:uLnTx/>
                <a:uFillTx/>
                <a:latin typeface="Arial"/>
                <a:cs typeface="+mn-cs"/>
              </a:rPr>
              <a:t>1 </a:t>
            </a:r>
            <a:r>
              <a:rPr lang="en-US" sz="800" dirty="0">
                <a:solidFill>
                  <a:srgbClr val="BECDD7"/>
                </a:solidFill>
                <a:latin typeface="Arial"/>
              </a:rPr>
              <a:t>As of September 30, 2018; continuing operations</a:t>
            </a:r>
            <a:endParaRPr kumimoji="0" lang="de-DE" sz="800" b="0" i="0" u="none" strike="noStrike" kern="1200" cap="none" spc="0" normalizeH="0" baseline="0" noProof="0" dirty="0">
              <a:ln>
                <a:noFill/>
              </a:ln>
              <a:solidFill>
                <a:srgbClr val="BECDD7"/>
              </a:solidFill>
              <a:effectLst/>
              <a:uLnTx/>
              <a:uFillTx/>
              <a:latin typeface="Arial"/>
              <a:cs typeface="+mn-cs"/>
            </a:endParaRPr>
          </a:p>
        </p:txBody>
      </p:sp>
      <p:cxnSp>
        <p:nvCxnSpPr>
          <p:cNvPr id="68" name="Gerade Verbindung 7">
            <a:extLst>
              <a:ext uri="{FF2B5EF4-FFF2-40B4-BE49-F238E27FC236}">
                <a16:creationId xmlns:a16="http://schemas.microsoft.com/office/drawing/2014/main" id="{F19C0DA3-F740-4C7A-9F1A-0896362CC4BB}"/>
              </a:ext>
            </a:extLst>
          </p:cNvPr>
          <p:cNvCxnSpPr>
            <a:cxnSpLocks/>
          </p:cNvCxnSpPr>
          <p:nvPr/>
        </p:nvCxnSpPr>
        <p:spPr bwMode="auto">
          <a:xfrm>
            <a:off x="7217999" y="6057292"/>
            <a:ext cx="4500000" cy="0"/>
          </a:xfrm>
          <a:prstGeom prst="line">
            <a:avLst/>
          </a:prstGeom>
          <a:solidFill>
            <a:schemeClr val="tx2"/>
          </a:solidFill>
          <a:ln w="9525" cap="flat" cmpd="sng" algn="ctr">
            <a:solidFill>
              <a:schemeClr val="accent2"/>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2432433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a:extLst>
              <a:ext uri="{FF2B5EF4-FFF2-40B4-BE49-F238E27FC236}">
                <a16:creationId xmlns:a16="http://schemas.microsoft.com/office/drawing/2014/main" id="{A52476D7-3844-4788-B811-75B5D7D13399}"/>
              </a:ext>
            </a:extLst>
          </p:cNvPr>
          <p:cNvSpPr txBox="1"/>
          <p:nvPr/>
        </p:nvSpPr>
        <p:spPr>
          <a:xfrm>
            <a:off x="7217999" y="1449389"/>
            <a:ext cx="4497751" cy="4751386"/>
          </a:xfrm>
          <a:prstGeom prst="rect">
            <a:avLst/>
          </a:prstGeom>
          <a:noFill/>
        </p:spPr>
        <p:txBody>
          <a:bodyPr wrap="square" lIns="0" tIns="0" rIns="0" bIns="0" rtlCol="0" anchor="ctr"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dirty="0">
                <a:ln>
                  <a:noFill/>
                </a:ln>
                <a:solidFill>
                  <a:srgbClr val="879BAA"/>
                </a:solidFill>
                <a:effectLst/>
                <a:uLnTx/>
                <a:uFillTx/>
                <a:latin typeface="Arial" pitchFamily="34" charset="0"/>
                <a:cs typeface="+mn-cs"/>
              </a:rPr>
              <a:t>The Future of Work</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dirty="0" err="1">
                <a:ln>
                  <a:noFill/>
                </a:ln>
                <a:solidFill>
                  <a:srgbClr val="4BB9B9"/>
                </a:solidFill>
                <a:effectLst/>
                <a:uLnTx/>
                <a:uFillTx/>
                <a:latin typeface="Arial" pitchFamily="34" charset="0"/>
                <a:cs typeface="+mn-cs"/>
              </a:rPr>
              <a:t>Becas</a:t>
            </a:r>
            <a:r>
              <a:rPr kumimoji="0" lang="en-US" sz="2800" b="0" i="0" u="none" strike="noStrike" kern="1200" cap="none" spc="0" normalizeH="0" baseline="0" dirty="0">
                <a:ln>
                  <a:noFill/>
                </a:ln>
                <a:solidFill>
                  <a:srgbClr val="4BB9B9"/>
                </a:solidFill>
                <a:effectLst/>
                <a:uLnTx/>
                <a:uFillTx/>
                <a:latin typeface="Arial" pitchFamily="34" charset="0"/>
                <a:cs typeface="+mn-cs"/>
              </a:rPr>
              <a:t> y </a:t>
            </a:r>
            <a:r>
              <a:rPr kumimoji="0" lang="en-US" sz="2800" b="0" i="0" u="none" strike="noStrike" kern="1200" cap="none" spc="0" normalizeH="0" baseline="0" dirty="0" err="1">
                <a:ln>
                  <a:noFill/>
                </a:ln>
                <a:solidFill>
                  <a:srgbClr val="4BB9B9"/>
                </a:solidFill>
                <a:effectLst/>
                <a:uLnTx/>
                <a:uFillTx/>
                <a:latin typeface="Arial" pitchFamily="34" charset="0"/>
                <a:cs typeface="+mn-cs"/>
              </a:rPr>
              <a:t>educación</a:t>
            </a:r>
            <a:endParaRPr kumimoji="0" lang="en-US" sz="2800" b="0" i="0" u="none" strike="noStrike" kern="1200" cap="none" spc="0" normalizeH="0" baseline="0" dirty="0">
              <a:ln>
                <a:noFill/>
              </a:ln>
              <a:solidFill>
                <a:srgbClr val="4BB9B9"/>
              </a:solidFill>
              <a:effectLst/>
              <a:uLnTx/>
              <a:uFillTx/>
              <a:latin typeface="Arial" pitchFamily="34" charset="0"/>
              <a:cs typeface="+mn-cs"/>
            </a:endParaRPr>
          </a:p>
          <a:p>
            <a:pPr lvl="0">
              <a:spcBef>
                <a:spcPts val="0"/>
              </a:spcBef>
              <a:spcAft>
                <a:spcPts val="1200"/>
              </a:spcAft>
            </a:pPr>
            <a:r>
              <a:rPr lang="es-ES" sz="1600" dirty="0">
                <a:solidFill>
                  <a:srgbClr val="3C464B"/>
                </a:solidFill>
              </a:rPr>
              <a:t>Siemens invierte alrededor de €515 millones cada año en la capacitación y educación de los empleados.</a:t>
            </a:r>
          </a:p>
          <a:p>
            <a:pPr lvl="0">
              <a:spcBef>
                <a:spcPts val="0"/>
              </a:spcBef>
              <a:spcAft>
                <a:spcPts val="1200"/>
              </a:spcAft>
            </a:pPr>
            <a:r>
              <a:rPr lang="es-ES" sz="1600" dirty="0">
                <a:solidFill>
                  <a:srgbClr val="3C464B"/>
                </a:solidFill>
              </a:rPr>
              <a:t>Con aproximadamente 10.900 aprendices y estudiantes en programas de FP dual en todo el mundo, Siemens es una de las compañías privadas más grandes e innovadoras del mundo.</a:t>
            </a:r>
          </a:p>
          <a:p>
            <a:pPr lvl="0">
              <a:spcBef>
                <a:spcPts val="0"/>
              </a:spcBef>
              <a:spcAft>
                <a:spcPts val="1200"/>
              </a:spcAft>
            </a:pPr>
            <a:r>
              <a:rPr lang="es-ES" sz="1600" dirty="0">
                <a:solidFill>
                  <a:srgbClr val="3C464B"/>
                </a:solidFill>
              </a:rPr>
              <a:t>Hasta el final del año fiscal 2022, Siemens proporcionará hasta €100 millones para proyectos de calificación en Alemania. Este Fondo para el Futuro es un elemento clave con el que Siemens moldea la transformación estructural.</a:t>
            </a:r>
            <a:r>
              <a:rPr kumimoji="0" lang="de-DE" sz="1800" b="0" i="0" u="none" strike="noStrike" kern="1200" cap="none" spc="0" normalizeH="0" baseline="0" noProof="0" dirty="0">
                <a:ln>
                  <a:noFill/>
                </a:ln>
                <a:solidFill>
                  <a:srgbClr val="3C464B"/>
                </a:solidFill>
                <a:effectLst/>
                <a:uLnTx/>
                <a:uFillTx/>
                <a:latin typeface="Arial" pitchFamily="34" charset="0"/>
                <a:cs typeface="+mn-cs"/>
              </a:rPr>
              <a:t> </a:t>
            </a:r>
          </a:p>
        </p:txBody>
      </p:sp>
      <p:pic>
        <p:nvPicPr>
          <p:cNvPr id="7" name="Imagen 6">
            <a:extLst>
              <a:ext uri="{FF2B5EF4-FFF2-40B4-BE49-F238E27FC236}">
                <a16:creationId xmlns:a16="http://schemas.microsoft.com/office/drawing/2014/main" id="{86BF2308-BA67-44FA-B769-25161845ACE8}"/>
              </a:ext>
            </a:extLst>
          </p:cNvPr>
          <p:cNvPicPr>
            <a:picLocks noChangeAspect="1"/>
          </p:cNvPicPr>
          <p:nvPr/>
        </p:nvPicPr>
        <p:blipFill>
          <a:blip r:embed="rId2"/>
          <a:stretch>
            <a:fillRect/>
          </a:stretch>
        </p:blipFill>
        <p:spPr>
          <a:xfrm>
            <a:off x="9475709" y="487204"/>
            <a:ext cx="2103916" cy="795181"/>
          </a:xfrm>
          <a:prstGeom prst="rect">
            <a:avLst/>
          </a:prstGeom>
        </p:spPr>
      </p:pic>
      <p:sp>
        <p:nvSpPr>
          <p:cNvPr id="3" name="Marcador de posición de imagen 2">
            <a:extLst>
              <a:ext uri="{FF2B5EF4-FFF2-40B4-BE49-F238E27FC236}">
                <a16:creationId xmlns:a16="http://schemas.microsoft.com/office/drawing/2014/main" id="{98999931-B311-4346-8BDF-57A9BF369EBB}"/>
              </a:ext>
            </a:extLst>
          </p:cNvPr>
          <p:cNvSpPr>
            <a:spLocks noGrp="1"/>
          </p:cNvSpPr>
          <p:nvPr>
            <p:ph type="pic" sz="quarter" idx="10"/>
          </p:nvPr>
        </p:nvSpPr>
        <p:spPr/>
      </p:sp>
      <p:sp>
        <p:nvSpPr>
          <p:cNvPr id="8" name="Marcador de posición de imagen 7">
            <a:extLst>
              <a:ext uri="{FF2B5EF4-FFF2-40B4-BE49-F238E27FC236}">
                <a16:creationId xmlns:a16="http://schemas.microsoft.com/office/drawing/2014/main" id="{40825DDF-1E9B-4FAB-B9DB-CBDEC4017278}"/>
              </a:ext>
            </a:extLst>
          </p:cNvPr>
          <p:cNvSpPr>
            <a:spLocks noGrp="1"/>
          </p:cNvSpPr>
          <p:nvPr>
            <p:ph type="pic" sz="quarter" idx="11"/>
          </p:nvPr>
        </p:nvSpPr>
        <p:spPr/>
      </p:sp>
      <p:pic>
        <p:nvPicPr>
          <p:cNvPr id="10" name="Bildplatzhalter 8">
            <a:extLst>
              <a:ext uri="{FF2B5EF4-FFF2-40B4-BE49-F238E27FC236}">
                <a16:creationId xmlns:a16="http://schemas.microsoft.com/office/drawing/2014/main" id="{010668DA-C323-4167-B364-D74FE4BCF755}"/>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w="9525">
            <a:noFill/>
            <a:miter lim="800000"/>
            <a:headEnd/>
            <a:tailEnd/>
          </a:ln>
        </p:spPr>
      </p:pic>
    </p:spTree>
    <p:extLst>
      <p:ext uri="{BB962C8B-B14F-4D97-AF65-F5344CB8AC3E}">
        <p14:creationId xmlns:p14="http://schemas.microsoft.com/office/powerpoint/2010/main" val="5035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dplatzhalter 9">
            <a:extLst>
              <a:ext uri="{FF2B5EF4-FFF2-40B4-BE49-F238E27FC236}">
                <a16:creationId xmlns:a16="http://schemas.microsoft.com/office/drawing/2014/main" id="{E1856434-75F9-41AB-923B-FF90E2384630}"/>
              </a:ext>
            </a:extLst>
          </p:cNvPr>
          <p:cNvPicPr>
            <a:picLocks noGrp="1" noChangeAspect="1"/>
          </p:cNvPicPr>
          <p:nvPr>
            <p:ph type="pic" sz="quarter" idx="10"/>
          </p:nvPr>
        </p:nvPicPr>
        <p:blipFill>
          <a:blip r:embed="rId2"/>
          <a:srcRect/>
          <a:stretch>
            <a:fillRect/>
          </a:stretch>
        </p:blipFill>
        <p:spPr>
          <a:prstGeom prst="rect">
            <a:avLst/>
          </a:prstGeom>
        </p:spPr>
      </p:pic>
      <p:grpSp>
        <p:nvGrpSpPr>
          <p:cNvPr id="4" name="Gruppieren 3">
            <a:extLst>
              <a:ext uri="{FF2B5EF4-FFF2-40B4-BE49-F238E27FC236}">
                <a16:creationId xmlns:a16="http://schemas.microsoft.com/office/drawing/2014/main" id="{465D87BA-3C5D-48C4-8423-7CD3F1FA18EB}"/>
              </a:ext>
            </a:extLst>
          </p:cNvPr>
          <p:cNvGrpSpPr/>
          <p:nvPr/>
        </p:nvGrpSpPr>
        <p:grpSpPr>
          <a:xfrm>
            <a:off x="7217999" y="1449388"/>
            <a:ext cx="4497751" cy="4751387"/>
            <a:chOff x="7217999" y="1449388"/>
            <a:chExt cx="4497751" cy="4751387"/>
          </a:xfrm>
        </p:grpSpPr>
        <p:sp>
          <p:nvSpPr>
            <p:cNvPr id="5" name="Textfeld 4">
              <a:extLst>
                <a:ext uri="{FF2B5EF4-FFF2-40B4-BE49-F238E27FC236}">
                  <a16:creationId xmlns:a16="http://schemas.microsoft.com/office/drawing/2014/main" id="{ECE065E0-7F1D-4E84-ACE9-CCE89423A0DE}"/>
                </a:ext>
              </a:extLst>
            </p:cNvPr>
            <p:cNvSpPr txBox="1"/>
            <p:nvPr/>
          </p:nvSpPr>
          <p:spPr>
            <a:xfrm>
              <a:off x="7217999" y="1449388"/>
              <a:ext cx="4497751" cy="4751387"/>
            </a:xfrm>
            <a:prstGeom prst="rect">
              <a:avLst/>
            </a:prstGeom>
            <a:noFill/>
          </p:spPr>
          <p:txBody>
            <a:bodyPr wrap="square" lIns="0" tIns="0" rIns="0" bIns="0" rtlCol="0" anchor="ctr"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dirty="0">
                  <a:ln>
                    <a:noFill/>
                  </a:ln>
                  <a:solidFill>
                    <a:srgbClr val="879BAA"/>
                  </a:solidFill>
                  <a:effectLst/>
                  <a:uLnTx/>
                  <a:uFillTx/>
                  <a:latin typeface="Arial" pitchFamily="34" charset="0"/>
                  <a:cs typeface="+mn-cs"/>
                </a:rPr>
                <a:t>The Future of Work</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dirty="0">
                  <a:ln>
                    <a:noFill/>
                  </a:ln>
                  <a:solidFill>
                    <a:srgbClr val="4BB9B9"/>
                  </a:solidFill>
                  <a:effectLst/>
                  <a:uLnTx/>
                  <a:uFillTx/>
                  <a:latin typeface="Arial" pitchFamily="34" charset="0"/>
                  <a:cs typeface="+mn-cs"/>
                </a:rPr>
                <a:t>Cultura Zero Harm</a:t>
              </a:r>
            </a:p>
            <a:p>
              <a:pPr marL="0" marR="0" lvl="0" indent="0" algn="l" defTabSz="914400" rtl="0" eaLnBrk="1" fontAlgn="base"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dirty="0" err="1">
                  <a:ln>
                    <a:noFill/>
                  </a:ln>
                  <a:solidFill>
                    <a:srgbClr val="3C464B"/>
                  </a:solidFill>
                  <a:effectLst/>
                  <a:uLnTx/>
                  <a:uFillTx/>
                  <a:latin typeface="Arial" pitchFamily="34" charset="0"/>
                  <a:cs typeface="+mn-cs"/>
                </a:rPr>
                <a:t>Nuestro</a:t>
              </a:r>
              <a:r>
                <a:rPr kumimoji="0" lang="en-US" sz="1600" b="0" i="0" u="none" strike="noStrike" kern="1200" cap="none" spc="0" normalizeH="0" baseline="0" dirty="0">
                  <a:ln>
                    <a:noFill/>
                  </a:ln>
                  <a:solidFill>
                    <a:srgbClr val="3C464B"/>
                  </a:solidFill>
                  <a:effectLst/>
                  <a:uLnTx/>
                  <a:uFillTx/>
                  <a:latin typeface="Arial" pitchFamily="34" charset="0"/>
                  <a:cs typeface="+mn-cs"/>
                </a:rPr>
                <a:t> </a:t>
              </a:r>
              <a:r>
                <a:rPr kumimoji="0" lang="en-US" sz="1600" b="0" i="0" u="none" strike="noStrike" kern="1200" cap="none" spc="0" normalizeH="0" baseline="0" dirty="0" err="1">
                  <a:ln>
                    <a:noFill/>
                  </a:ln>
                  <a:solidFill>
                    <a:srgbClr val="3C464B"/>
                  </a:solidFill>
                  <a:effectLst/>
                  <a:uLnTx/>
                  <a:uFillTx/>
                  <a:latin typeface="Arial" pitchFamily="34" charset="0"/>
                  <a:cs typeface="+mn-cs"/>
                </a:rPr>
                <a:t>programa</a:t>
              </a:r>
              <a:r>
                <a:rPr kumimoji="0" lang="en-US" sz="1600" b="0" i="0" u="none" strike="noStrike" kern="1200" cap="none" spc="0" normalizeH="0" baseline="0" dirty="0">
                  <a:ln>
                    <a:noFill/>
                  </a:ln>
                  <a:solidFill>
                    <a:srgbClr val="3C464B"/>
                  </a:solidFill>
                  <a:effectLst/>
                  <a:uLnTx/>
                  <a:uFillTx/>
                  <a:latin typeface="Arial" pitchFamily="34" charset="0"/>
                  <a:cs typeface="+mn-cs"/>
                </a:rPr>
                <a:t> "Zero Harm </a:t>
              </a:r>
              <a:r>
                <a:rPr kumimoji="0" lang="en-US" sz="1600" b="0" i="0" u="none" strike="noStrike" kern="1200" cap="none" spc="0" normalizeH="0" baseline="0" dirty="0" err="1">
                  <a:ln>
                    <a:noFill/>
                  </a:ln>
                  <a:solidFill>
                    <a:srgbClr val="3C464B"/>
                  </a:solidFill>
                  <a:effectLst/>
                  <a:uLnTx/>
                  <a:uFillTx/>
                  <a:latin typeface="Arial" pitchFamily="34" charset="0"/>
                  <a:cs typeface="+mn-cs"/>
                </a:rPr>
                <a:t>Culture@Siemens</a:t>
              </a:r>
              <a:r>
                <a:rPr kumimoji="0" lang="en-US" sz="1600" b="0" i="0" u="none" strike="noStrike" kern="1200" cap="none" spc="0" normalizeH="0" baseline="0" dirty="0">
                  <a:ln>
                    <a:noFill/>
                  </a:ln>
                  <a:solidFill>
                    <a:srgbClr val="3C464B"/>
                  </a:solidFill>
                  <a:effectLst/>
                  <a:uLnTx/>
                  <a:uFillTx/>
                  <a:latin typeface="Arial" pitchFamily="34" charset="0"/>
                  <a:cs typeface="+mn-cs"/>
                </a:rPr>
                <a:t>" </a:t>
              </a:r>
              <a:r>
                <a:rPr kumimoji="0" lang="en-US" sz="1600" b="0" i="0" u="none" strike="noStrike" kern="1200" cap="none" spc="0" normalizeH="0" baseline="0" dirty="0" err="1">
                  <a:ln>
                    <a:noFill/>
                  </a:ln>
                  <a:solidFill>
                    <a:srgbClr val="3C464B"/>
                  </a:solidFill>
                  <a:effectLst/>
                  <a:uLnTx/>
                  <a:uFillTx/>
                  <a:latin typeface="Arial" pitchFamily="34" charset="0"/>
                  <a:cs typeface="+mn-cs"/>
                </a:rPr>
                <a:t>sigue</a:t>
              </a:r>
              <a:r>
                <a:rPr kumimoji="0" lang="en-US" sz="1600" b="0" i="0" u="none" strike="noStrike" kern="1200" cap="none" spc="0" normalizeH="0" baseline="0" dirty="0">
                  <a:ln>
                    <a:noFill/>
                  </a:ln>
                  <a:solidFill>
                    <a:srgbClr val="3C464B"/>
                  </a:solidFill>
                  <a:effectLst/>
                  <a:uLnTx/>
                  <a:uFillTx/>
                  <a:latin typeface="Arial" pitchFamily="34" charset="0"/>
                  <a:cs typeface="+mn-cs"/>
                </a:rPr>
                <a:t> </a:t>
              </a:r>
              <a:r>
                <a:rPr kumimoji="0" lang="en-US" sz="1600" b="0" i="0" u="none" strike="noStrike" kern="1200" cap="none" spc="0" normalizeH="0" baseline="0" dirty="0" err="1">
                  <a:ln>
                    <a:noFill/>
                  </a:ln>
                  <a:solidFill>
                    <a:srgbClr val="3C464B"/>
                  </a:solidFill>
                  <a:effectLst/>
                  <a:uLnTx/>
                  <a:uFillTx/>
                  <a:latin typeface="Arial" pitchFamily="34" charset="0"/>
                  <a:cs typeface="+mn-cs"/>
                </a:rPr>
                <a:t>tres</a:t>
              </a:r>
              <a:r>
                <a:rPr kumimoji="0" lang="en-US" sz="1600" b="0" i="0" u="none" strike="noStrike" kern="1200" cap="none" spc="0" normalizeH="0" baseline="0" dirty="0">
                  <a:ln>
                    <a:noFill/>
                  </a:ln>
                  <a:solidFill>
                    <a:srgbClr val="3C464B"/>
                  </a:solidFill>
                  <a:effectLst/>
                  <a:uLnTx/>
                  <a:uFillTx/>
                  <a:latin typeface="Arial" pitchFamily="34" charset="0"/>
                  <a:cs typeface="+mn-cs"/>
                </a:rPr>
                <a:t> </a:t>
              </a:r>
              <a:r>
                <a:rPr kumimoji="0" lang="en-US" sz="1600" b="0" i="0" u="none" strike="noStrike" kern="1200" cap="none" spc="0" normalizeH="0" baseline="0" dirty="0" err="1">
                  <a:ln>
                    <a:noFill/>
                  </a:ln>
                  <a:solidFill>
                    <a:srgbClr val="3C464B"/>
                  </a:solidFill>
                  <a:effectLst/>
                  <a:uLnTx/>
                  <a:uFillTx/>
                  <a:latin typeface="Arial" pitchFamily="34" charset="0"/>
                  <a:cs typeface="+mn-cs"/>
                </a:rPr>
                <a:t>principios</a:t>
              </a:r>
              <a:r>
                <a:rPr kumimoji="0" lang="en-US" sz="1600" b="0" i="0" u="none" strike="noStrike" kern="1200" cap="none" spc="0" normalizeH="0" baseline="0" dirty="0">
                  <a:ln>
                    <a:noFill/>
                  </a:ln>
                  <a:solidFill>
                    <a:srgbClr val="3C464B"/>
                  </a:solidFill>
                  <a:effectLst/>
                  <a:uLnTx/>
                  <a:uFillTx/>
                  <a:latin typeface="Arial" pitchFamily="34" charset="0"/>
                  <a:cs typeface="+mn-cs"/>
                </a:rPr>
                <a:t>: </a:t>
              </a:r>
            </a:p>
            <a:p>
              <a:pPr marL="108000" lvl="0">
                <a:spcBef>
                  <a:spcPts val="0"/>
                </a:spcBef>
                <a:spcAft>
                  <a:spcPts val="600"/>
                </a:spcAft>
              </a:pPr>
              <a:r>
                <a:rPr lang="es-ES" sz="1600" dirty="0">
                  <a:solidFill>
                    <a:srgbClr val="3C464B"/>
                  </a:solidFill>
                </a:rPr>
                <a:t>La primera es la fuerte creencia de que cero incidentes son alcanzables.</a:t>
              </a:r>
            </a:p>
            <a:p>
              <a:pPr marL="108000" lvl="0">
                <a:spcBef>
                  <a:spcPts val="0"/>
                </a:spcBef>
                <a:spcAft>
                  <a:spcPts val="600"/>
                </a:spcAft>
              </a:pPr>
              <a:r>
                <a:rPr lang="es-ES" sz="1600" dirty="0">
                  <a:solidFill>
                    <a:srgbClr val="3C464B"/>
                  </a:solidFill>
                </a:rPr>
                <a:t>La segunda es que nunca hay una razón para comprometerse con la salud y la seguridad.</a:t>
              </a:r>
            </a:p>
            <a:p>
              <a:pPr marL="108000" lvl="0">
                <a:spcBef>
                  <a:spcPts val="0"/>
                </a:spcBef>
                <a:spcAft>
                  <a:spcPts val="600"/>
                </a:spcAft>
              </a:pPr>
              <a:r>
                <a:rPr lang="es-ES" sz="1600" dirty="0">
                  <a:solidFill>
                    <a:srgbClr val="3C464B"/>
                  </a:solidFill>
                </a:rPr>
                <a:t>El tercero es “Nos cuidamos los unos a los otros”.</a:t>
              </a:r>
            </a:p>
            <a:p>
              <a:pPr marL="108000" lvl="0">
                <a:spcBef>
                  <a:spcPts val="0"/>
                </a:spcBef>
                <a:spcAft>
                  <a:spcPts val="600"/>
                </a:spcAft>
              </a:pPr>
              <a:r>
                <a:rPr lang="es-ES" sz="1600" dirty="0">
                  <a:solidFill>
                    <a:srgbClr val="3C464B"/>
                  </a:solidFill>
                </a:rPr>
                <a:t>Nuestros empleados son nuestro mayor activo. Es por eso que queremos que cada empleado de Siemens pueda confiar en un entorno de trabajo seguro en todo momento.</a:t>
              </a:r>
              <a:endParaRPr kumimoji="0" lang="de-DE" sz="1600" b="0" i="0" u="none" strike="noStrike" kern="1200" cap="none" spc="0" normalizeH="0" baseline="0" noProof="0" dirty="0">
                <a:ln>
                  <a:noFill/>
                </a:ln>
                <a:solidFill>
                  <a:srgbClr val="3C464B"/>
                </a:solidFill>
                <a:effectLst/>
                <a:uLnTx/>
                <a:uFillTx/>
                <a:latin typeface="Arial" pitchFamily="34" charset="0"/>
                <a:cs typeface="+mn-cs"/>
              </a:endParaRPr>
            </a:p>
          </p:txBody>
        </p:sp>
        <p:cxnSp>
          <p:nvCxnSpPr>
            <p:cNvPr id="3" name="Gerader Verbinder 2">
              <a:extLst>
                <a:ext uri="{FF2B5EF4-FFF2-40B4-BE49-F238E27FC236}">
                  <a16:creationId xmlns:a16="http://schemas.microsoft.com/office/drawing/2014/main" id="{8720FA6C-670F-47DB-8570-94F707831F87}"/>
                </a:ext>
              </a:extLst>
            </p:cNvPr>
            <p:cNvCxnSpPr/>
            <p:nvPr/>
          </p:nvCxnSpPr>
          <p:spPr bwMode="auto">
            <a:xfrm>
              <a:off x="7217999" y="3320988"/>
              <a:ext cx="0" cy="1368000"/>
            </a:xfrm>
            <a:prstGeom prst="line">
              <a:avLst/>
            </a:prstGeom>
            <a:solidFill>
              <a:schemeClr val="tx2"/>
            </a:solidFill>
            <a:ln w="28575" cap="flat" cmpd="sng" algn="ctr">
              <a:solidFill>
                <a:srgbClr val="00646E"/>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453077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Bildplatzhalter 17">
            <a:extLst>
              <a:ext uri="{FF2B5EF4-FFF2-40B4-BE49-F238E27FC236}">
                <a16:creationId xmlns:a16="http://schemas.microsoft.com/office/drawing/2014/main" id="{96FE33A8-F818-470C-9973-0D7BD00C43FB}"/>
              </a:ext>
            </a:extLst>
          </p:cNvPr>
          <p:cNvPicPr>
            <a:picLocks noGrp="1" noChangeAspect="1"/>
          </p:cNvPicPr>
          <p:nvPr>
            <p:ph type="pic" sz="quarter" idx="11"/>
          </p:nvPr>
        </p:nvPicPr>
        <p:blipFill>
          <a:blip r:embed="rId3">
            <a:extLst>
              <a:ext uri="{28A0092B-C50C-407E-A947-70E740481C1C}">
                <a14:useLocalDpi xmlns:a14="http://schemas.microsoft.com/office/drawing/2010/main"/>
              </a:ext>
            </a:extLst>
          </a:blip>
          <a:srcRect/>
          <a:stretch>
            <a:fillRect/>
          </a:stretch>
        </p:blipFill>
        <p:spPr/>
      </p:pic>
      <p:pic>
        <p:nvPicPr>
          <p:cNvPr id="15" name="Bildplatzhalter 5">
            <a:extLst>
              <a:ext uri="{FF2B5EF4-FFF2-40B4-BE49-F238E27FC236}">
                <a16:creationId xmlns:a16="http://schemas.microsoft.com/office/drawing/2014/main" id="{08540EC9-04D1-4D68-A03E-6CB8F4B91C3A}"/>
              </a:ext>
            </a:extLst>
          </p:cNvPr>
          <p:cNvPicPr>
            <a:picLocks noGrp="1" noChangeAspect="1"/>
          </p:cNvPicPr>
          <p:nvPr>
            <p:ph type="pic" sz="quarter" idx="10"/>
          </p:nvPr>
        </p:nvPicPr>
        <p:blipFill rotWithShape="1">
          <a:blip r:embed="rId4">
            <a:extLst>
              <a:ext uri="{28A0092B-C50C-407E-A947-70E740481C1C}">
                <a14:useLocalDpi xmlns:a14="http://schemas.microsoft.com/office/drawing/2010/main"/>
              </a:ext>
            </a:extLst>
          </a:blip>
          <a:srcRect/>
          <a:stretch/>
        </p:blipFill>
        <p:spPr bwMode="auto">
          <a:xfrm>
            <a:off x="0" y="0"/>
            <a:ext cx="6858000" cy="3392488"/>
          </a:xfrm>
          <a:prstGeom prst="rect">
            <a:avLst/>
          </a:prstGeom>
          <a:noFill/>
          <a:ln w="9525">
            <a:noFill/>
            <a:miter lim="800000"/>
            <a:headEnd/>
            <a:tailEnd/>
          </a:ln>
        </p:spPr>
      </p:pic>
      <p:grpSp>
        <p:nvGrpSpPr>
          <p:cNvPr id="3" name="Gruppieren 2">
            <a:extLst>
              <a:ext uri="{FF2B5EF4-FFF2-40B4-BE49-F238E27FC236}">
                <a16:creationId xmlns:a16="http://schemas.microsoft.com/office/drawing/2014/main" id="{F7D2C882-B236-4A9E-AD18-84F1B73DF715}"/>
              </a:ext>
            </a:extLst>
          </p:cNvPr>
          <p:cNvGrpSpPr/>
          <p:nvPr/>
        </p:nvGrpSpPr>
        <p:grpSpPr>
          <a:xfrm>
            <a:off x="7216016" y="2403055"/>
            <a:ext cx="4500000" cy="4086286"/>
            <a:chOff x="7217594" y="2770128"/>
            <a:chExt cx="4500000" cy="2783108"/>
          </a:xfrm>
        </p:grpSpPr>
        <p:sp>
          <p:nvSpPr>
            <p:cNvPr id="20" name="Rechteck 19">
              <a:extLst>
                <a:ext uri="{FF2B5EF4-FFF2-40B4-BE49-F238E27FC236}">
                  <a16:creationId xmlns:a16="http://schemas.microsoft.com/office/drawing/2014/main" id="{B7EA3A5D-C035-4335-BA95-83D226E08985}"/>
                </a:ext>
              </a:extLst>
            </p:cNvPr>
            <p:cNvSpPr/>
            <p:nvPr/>
          </p:nvSpPr>
          <p:spPr>
            <a:xfrm>
              <a:off x="7218000" y="2770128"/>
              <a:ext cx="3024000" cy="492612"/>
            </a:xfrm>
            <a:prstGeom prst="rect">
              <a:avLst/>
            </a:prstGeom>
            <a:noFill/>
          </p:spPr>
          <p:txBody>
            <a:bodyPr wrap="square" lIns="0" tIns="0" rIns="0" bIns="0">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dirty="0">
                  <a:ln>
                    <a:noFill/>
                  </a:ln>
                  <a:solidFill>
                    <a:srgbClr val="879BAA"/>
                  </a:solidFill>
                  <a:effectLst/>
                  <a:uLnTx/>
                  <a:uFillTx/>
                  <a:latin typeface="Arial" pitchFamily="34" charset="0"/>
                  <a:cs typeface="+mn-cs"/>
                </a:rPr>
                <a:t>The Future of Work </a:t>
              </a:r>
              <a:r>
                <a:rPr kumimoji="0" lang="en-US" sz="1400" b="1" i="0" u="none" strike="noStrike" kern="1200" cap="none" spc="0" normalizeH="0" baseline="0" dirty="0" err="1">
                  <a:ln>
                    <a:noFill/>
                  </a:ln>
                  <a:solidFill>
                    <a:srgbClr val="879BAA"/>
                  </a:solidFill>
                  <a:effectLst/>
                  <a:uLnTx/>
                  <a:uFillTx/>
                  <a:latin typeface="Arial" pitchFamily="34" charset="0"/>
                  <a:cs typeface="+mn-cs"/>
                </a:rPr>
                <a:t>en</a:t>
              </a:r>
              <a:r>
                <a:rPr kumimoji="0" lang="en-US" sz="1400" b="1" i="0" u="none" strike="noStrike" kern="1200" cap="none" spc="0" normalizeH="0" baseline="0" dirty="0">
                  <a:ln>
                    <a:noFill/>
                  </a:ln>
                  <a:solidFill>
                    <a:srgbClr val="879BAA"/>
                  </a:solidFill>
                  <a:effectLst/>
                  <a:uLnTx/>
                  <a:uFillTx/>
                  <a:latin typeface="Arial" pitchFamily="34" charset="0"/>
                  <a:cs typeface="+mn-cs"/>
                </a:rPr>
                <a:t> Siemens</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800" b="0" i="0" u="none" strike="noStrike" kern="1200" cap="none" spc="0" normalizeH="0" baseline="0" dirty="0" err="1">
                  <a:ln>
                    <a:noFill/>
                  </a:ln>
                  <a:solidFill>
                    <a:srgbClr val="41AAAA"/>
                  </a:solidFill>
                  <a:effectLst/>
                  <a:uLnTx/>
                  <a:uFillTx/>
                  <a:latin typeface="Arial"/>
                  <a:cs typeface="Arial" panose="020B0604020202020204" pitchFamily="34" charset="-128"/>
                </a:rPr>
                <a:t>Siemensstadt</a:t>
              </a:r>
              <a:r>
                <a:rPr kumimoji="0" lang="en-US" sz="2800" b="0" i="0" u="none" strike="noStrike" kern="1200" cap="none" spc="0" normalizeH="0" baseline="0" dirty="0">
                  <a:ln>
                    <a:noFill/>
                  </a:ln>
                  <a:solidFill>
                    <a:srgbClr val="41AAAA"/>
                  </a:solidFill>
                  <a:effectLst/>
                  <a:uLnTx/>
                  <a:uFillTx/>
                  <a:latin typeface="Arial"/>
                  <a:cs typeface="Arial" panose="020B0604020202020204" pitchFamily="34" charset="-128"/>
                </a:rPr>
                <a:t> 2.0</a:t>
              </a:r>
            </a:p>
          </p:txBody>
        </p:sp>
        <p:sp>
          <p:nvSpPr>
            <p:cNvPr id="14" name="Rechteck 13">
              <a:extLst>
                <a:ext uri="{FF2B5EF4-FFF2-40B4-BE49-F238E27FC236}">
                  <a16:creationId xmlns:a16="http://schemas.microsoft.com/office/drawing/2014/main" id="{DBE54357-9AD1-481F-BC5C-E63B2B769F7B}"/>
                </a:ext>
              </a:extLst>
            </p:cNvPr>
            <p:cNvSpPr/>
            <p:nvPr/>
          </p:nvSpPr>
          <p:spPr bwMode="auto">
            <a:xfrm>
              <a:off x="9556016" y="4207632"/>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a:ln>
                    <a:noFill/>
                  </a:ln>
                  <a:solidFill>
                    <a:srgbClr val="4BB9B9"/>
                  </a:solidFill>
                  <a:effectLst/>
                  <a:uLnTx/>
                  <a:uFillTx/>
                  <a:latin typeface="Arial"/>
                  <a:cs typeface="+mn-cs"/>
                </a:rPr>
                <a:t>€600 m </a:t>
              </a:r>
              <a:br>
                <a:rPr kumimoji="0" lang="en-US" sz="3600" b="1" i="0" u="none" strike="noStrike" kern="1200" cap="none" spc="-150" normalizeH="0" baseline="0" dirty="0">
                  <a:ln>
                    <a:noFill/>
                  </a:ln>
                  <a:solidFill>
                    <a:srgbClr val="4BB9B9"/>
                  </a:solidFill>
                  <a:effectLst/>
                  <a:uLnTx/>
                  <a:uFillTx/>
                  <a:latin typeface="Arial"/>
                  <a:cs typeface="+mn-cs"/>
                </a:rPr>
              </a:br>
              <a:r>
                <a:rPr kumimoji="0" lang="en-US" sz="1400" b="0" i="0" u="none" strike="noStrike" kern="1200" cap="none" spc="0" normalizeH="0" baseline="0" dirty="0" err="1">
                  <a:ln>
                    <a:noFill/>
                  </a:ln>
                  <a:solidFill>
                    <a:srgbClr val="00646E"/>
                  </a:solidFill>
                  <a:effectLst/>
                  <a:uLnTx/>
                  <a:uFillTx/>
                  <a:latin typeface="Arial" pitchFamily="34" charset="0"/>
                  <a:cs typeface="+mn-cs"/>
                </a:rPr>
                <a:t>invertidos</a:t>
              </a:r>
              <a:r>
                <a:rPr kumimoji="0" lang="en-US" sz="1400" b="0" i="0" u="none" strike="noStrike" kern="1200" cap="none" spc="0" normalizeH="0" baseline="0" dirty="0">
                  <a:ln>
                    <a:noFill/>
                  </a:ln>
                  <a:solidFill>
                    <a:srgbClr val="00646E"/>
                  </a:solidFill>
                  <a:effectLst/>
                  <a:uLnTx/>
                  <a:uFillTx/>
                  <a:latin typeface="Arial" pitchFamily="34" charset="0"/>
                  <a:cs typeface="+mn-cs"/>
                </a:rPr>
                <a:t> para </a:t>
              </a:r>
              <a:r>
                <a:rPr kumimoji="0" lang="en-US" sz="1400" b="0" i="0" u="none" strike="noStrike" kern="1200" cap="none" spc="0" normalizeH="0" baseline="0" dirty="0" err="1">
                  <a:ln>
                    <a:noFill/>
                  </a:ln>
                  <a:solidFill>
                    <a:srgbClr val="00646E"/>
                  </a:solidFill>
                  <a:effectLst/>
                  <a:uLnTx/>
                  <a:uFillTx/>
                  <a:latin typeface="Arial" pitchFamily="34" charset="0"/>
                  <a:cs typeface="+mn-cs"/>
                </a:rPr>
                <a:t>dar</a:t>
              </a:r>
              <a:r>
                <a:rPr kumimoji="0" lang="en-US" sz="1400" b="0" i="0" u="none" strike="noStrike" kern="1200" cap="none" spc="0" normalizeH="0" baseline="0" dirty="0">
                  <a:ln>
                    <a:noFill/>
                  </a:ln>
                  <a:solidFill>
                    <a:srgbClr val="00646E"/>
                  </a:solidFill>
                  <a:effectLst/>
                  <a:uLnTx/>
                  <a:uFillTx/>
                  <a:latin typeface="Arial" pitchFamily="34" charset="0"/>
                  <a:cs typeface="+mn-cs"/>
                </a:rPr>
                <a:t> forma al </a:t>
              </a:r>
              <a:r>
                <a:rPr kumimoji="0" lang="en-US" sz="1400" b="0" i="0" u="none" strike="noStrike" kern="1200" cap="none" spc="0" normalizeH="0" baseline="0" dirty="0" err="1">
                  <a:ln>
                    <a:noFill/>
                  </a:ln>
                  <a:solidFill>
                    <a:srgbClr val="00646E"/>
                  </a:solidFill>
                  <a:effectLst/>
                  <a:uLnTx/>
                  <a:uFillTx/>
                  <a:latin typeface="Arial" pitchFamily="34" charset="0"/>
                  <a:cs typeface="+mn-cs"/>
                </a:rPr>
                <a:t>trabajo</a:t>
              </a:r>
              <a:r>
                <a:rPr kumimoji="0" lang="en-US" sz="1400" b="0" i="0" u="none" strike="noStrike" kern="1200" cap="none" spc="0" normalizeH="0" baseline="0" dirty="0">
                  <a:ln>
                    <a:noFill/>
                  </a:ln>
                  <a:solidFill>
                    <a:srgbClr val="00646E"/>
                  </a:solidFill>
                  <a:effectLst/>
                  <a:uLnTx/>
                  <a:uFillTx/>
                  <a:latin typeface="Arial" pitchFamily="34" charset="0"/>
                  <a:cs typeface="+mn-cs"/>
                </a:rPr>
                <a:t> del </a:t>
              </a:r>
              <a:r>
                <a:rPr kumimoji="0" lang="en-US" sz="1400" b="0" i="0" u="none" strike="noStrike" kern="1200" cap="none" spc="0" normalizeH="0" baseline="0" dirty="0" err="1">
                  <a:ln>
                    <a:noFill/>
                  </a:ln>
                  <a:solidFill>
                    <a:srgbClr val="00646E"/>
                  </a:solidFill>
                  <a:effectLst/>
                  <a:uLnTx/>
                  <a:uFillTx/>
                  <a:latin typeface="Arial" pitchFamily="34" charset="0"/>
                  <a:cs typeface="+mn-cs"/>
                </a:rPr>
                <a:t>futuro</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16" name="Rechteck 15">
              <a:extLst>
                <a:ext uri="{FF2B5EF4-FFF2-40B4-BE49-F238E27FC236}">
                  <a16:creationId xmlns:a16="http://schemas.microsoft.com/office/drawing/2014/main" id="{847E8BA1-2F5A-43EF-8ACC-FA5BE751BAC9}"/>
                </a:ext>
              </a:extLst>
            </p:cNvPr>
            <p:cNvSpPr/>
            <p:nvPr/>
          </p:nvSpPr>
          <p:spPr bwMode="auto">
            <a:xfrm>
              <a:off x="7217999" y="4207632"/>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a:ln>
                    <a:noFill/>
                  </a:ln>
                  <a:solidFill>
                    <a:srgbClr val="4BB9B9"/>
                  </a:solidFill>
                  <a:effectLst/>
                  <a:uLnTx/>
                  <a:uFillTx/>
                  <a:latin typeface="Arial"/>
                  <a:cs typeface="+mn-cs"/>
                </a:rPr>
                <a:t>70 ha</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dirty="0">
                  <a:ln>
                    <a:noFill/>
                  </a:ln>
                  <a:solidFill>
                    <a:srgbClr val="00646E"/>
                  </a:solidFill>
                  <a:effectLst/>
                  <a:uLnTx/>
                  <a:uFillTx/>
                  <a:latin typeface="Arial" pitchFamily="34" charset="0"/>
                  <a:cs typeface="+mn-cs"/>
                </a:rPr>
                <a:t>area </a:t>
              </a:r>
              <a:r>
                <a:rPr kumimoji="0" lang="en-US" sz="1400" b="0" i="0" u="none" strike="noStrike" kern="1200" cap="none" spc="0" normalizeH="0" baseline="0" dirty="0" err="1">
                  <a:ln>
                    <a:noFill/>
                  </a:ln>
                  <a:solidFill>
                    <a:srgbClr val="00646E"/>
                  </a:solidFill>
                  <a:effectLst/>
                  <a:uLnTx/>
                  <a:uFillTx/>
                  <a:latin typeface="Arial" pitchFamily="34" charset="0"/>
                  <a:cs typeface="+mn-cs"/>
                </a:rPr>
                <a:t>en</a:t>
              </a:r>
              <a:r>
                <a:rPr kumimoji="0" lang="en-US" sz="1400" b="0" i="0" u="none" strike="noStrike" kern="1200" cap="none" spc="0" normalizeH="0" baseline="0" dirty="0">
                  <a:ln>
                    <a:noFill/>
                  </a:ln>
                  <a:solidFill>
                    <a:srgbClr val="00646E"/>
                  </a:solidFill>
                  <a:effectLst/>
                  <a:uLnTx/>
                  <a:uFillTx/>
                  <a:latin typeface="Arial" pitchFamily="34" charset="0"/>
                  <a:cs typeface="+mn-cs"/>
                </a:rPr>
                <a:t> el </a:t>
              </a:r>
              <a:r>
                <a:rPr kumimoji="0" lang="en-US" sz="1400" b="0" i="0" u="none" strike="noStrike" kern="1200" cap="none" spc="0" normalizeH="0" baseline="0" dirty="0" err="1">
                  <a:ln>
                    <a:noFill/>
                  </a:ln>
                  <a:solidFill>
                    <a:srgbClr val="00646E"/>
                  </a:solidFill>
                  <a:effectLst/>
                  <a:uLnTx/>
                  <a:uFillTx/>
                  <a:latin typeface="Arial" pitchFamily="34" charset="0"/>
                  <a:cs typeface="+mn-cs"/>
                </a:rPr>
                <a:t>distrito</a:t>
              </a:r>
              <a:r>
                <a:rPr kumimoji="0" lang="en-US" sz="1400" b="0" i="0" u="none" strike="noStrike" kern="1200" cap="none" spc="0" normalizeH="0" baseline="0" dirty="0">
                  <a:ln>
                    <a:noFill/>
                  </a:ln>
                  <a:solidFill>
                    <a:srgbClr val="00646E"/>
                  </a:solidFill>
                  <a:effectLst/>
                  <a:uLnTx/>
                  <a:uFillTx/>
                  <a:latin typeface="Arial" pitchFamily="34" charset="0"/>
                  <a:cs typeface="+mn-cs"/>
                </a:rPr>
                <a:t> de Spandau </a:t>
              </a:r>
              <a:r>
                <a:rPr kumimoji="0" lang="en-US" sz="1400" b="0" i="0" u="none" strike="noStrike" kern="1200" cap="none" spc="0" normalizeH="0" baseline="0" dirty="0" err="1">
                  <a:ln>
                    <a:noFill/>
                  </a:ln>
                  <a:solidFill>
                    <a:srgbClr val="00646E"/>
                  </a:solidFill>
                  <a:effectLst/>
                  <a:uLnTx/>
                  <a:uFillTx/>
                  <a:latin typeface="Arial" pitchFamily="34" charset="0"/>
                  <a:cs typeface="+mn-cs"/>
                </a:rPr>
                <a:t>en</a:t>
              </a:r>
              <a:r>
                <a:rPr kumimoji="0" lang="en-US" sz="1400" b="0" i="0" u="none" strike="noStrike" kern="1200" cap="none" spc="0" normalizeH="0" baseline="0" dirty="0">
                  <a:ln>
                    <a:noFill/>
                  </a:ln>
                  <a:solidFill>
                    <a:srgbClr val="00646E"/>
                  </a:solidFill>
                  <a:effectLst/>
                  <a:uLnTx/>
                  <a:uFillTx/>
                  <a:latin typeface="Arial" pitchFamily="34" charset="0"/>
                  <a:cs typeface="+mn-cs"/>
                </a:rPr>
                <a:t> </a:t>
              </a:r>
              <a:r>
                <a:rPr kumimoji="0" lang="en-US" sz="1400" b="0" i="0" u="none" strike="noStrike" kern="1200" cap="none" spc="0" normalizeH="0" baseline="0" dirty="0" err="1">
                  <a:ln>
                    <a:noFill/>
                  </a:ln>
                  <a:solidFill>
                    <a:srgbClr val="00646E"/>
                  </a:solidFill>
                  <a:effectLst/>
                  <a:uLnTx/>
                  <a:uFillTx/>
                  <a:latin typeface="Arial" pitchFamily="34" charset="0"/>
                  <a:cs typeface="+mn-cs"/>
                </a:rPr>
                <a:t>Berlín</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19" name="Rechteck 18">
              <a:extLst>
                <a:ext uri="{FF2B5EF4-FFF2-40B4-BE49-F238E27FC236}">
                  <a16:creationId xmlns:a16="http://schemas.microsoft.com/office/drawing/2014/main" id="{4F77D5CF-D136-4732-B85B-1FDD62797703}"/>
                </a:ext>
              </a:extLst>
            </p:cNvPr>
            <p:cNvSpPr/>
            <p:nvPr/>
          </p:nvSpPr>
          <p:spPr bwMode="auto">
            <a:xfrm>
              <a:off x="7217594" y="5517236"/>
              <a:ext cx="450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err="1">
                  <a:ln>
                    <a:noFill/>
                  </a:ln>
                  <a:solidFill>
                    <a:srgbClr val="4BB9B9"/>
                  </a:solidFill>
                  <a:effectLst/>
                  <a:uLnTx/>
                  <a:uFillTx/>
                  <a:latin typeface="Arial"/>
                  <a:cs typeface="+mn-cs"/>
                </a:rPr>
                <a:t>Centros</a:t>
              </a:r>
              <a:r>
                <a:rPr kumimoji="0" lang="en-US" sz="3600" b="1" i="0" u="none" strike="noStrike" kern="1200" cap="none" spc="-150" normalizeH="0" baseline="0" dirty="0">
                  <a:ln>
                    <a:noFill/>
                  </a:ln>
                  <a:solidFill>
                    <a:srgbClr val="4BB9B9"/>
                  </a:solidFill>
                  <a:effectLst/>
                  <a:uLnTx/>
                  <a:uFillTx/>
                  <a:latin typeface="Arial"/>
                  <a:cs typeface="+mn-cs"/>
                </a:rPr>
                <a:t> de </a:t>
              </a:r>
              <a:r>
                <a:rPr kumimoji="0" lang="en-US" sz="3600" b="1" i="0" u="none" strike="noStrike" kern="1200" cap="none" spc="-150" normalizeH="0" baseline="0" dirty="0" err="1">
                  <a:ln>
                    <a:noFill/>
                  </a:ln>
                  <a:solidFill>
                    <a:srgbClr val="4BB9B9"/>
                  </a:solidFill>
                  <a:effectLst/>
                  <a:uLnTx/>
                  <a:uFillTx/>
                  <a:latin typeface="Arial"/>
                  <a:cs typeface="+mn-cs"/>
                </a:rPr>
                <a:t>investigación</a:t>
              </a:r>
              <a:br>
                <a:rPr kumimoji="0" lang="en-US" sz="3600" b="1" i="0" u="none" strike="noStrike" kern="1200" cap="none" spc="-150" normalizeH="0" baseline="0" dirty="0">
                  <a:ln>
                    <a:noFill/>
                  </a:ln>
                  <a:solidFill>
                    <a:srgbClr val="4BB9B9"/>
                  </a:solidFill>
                  <a:effectLst/>
                  <a:uLnTx/>
                  <a:uFillTx/>
                  <a:latin typeface="Arial"/>
                  <a:cs typeface="+mn-cs"/>
                </a:rPr>
              </a:br>
              <a:r>
                <a:rPr kumimoji="0" lang="en-US" sz="1400" b="0" i="0" u="none" strike="noStrike" kern="1200" cap="none" spc="0" normalizeH="0" baseline="0" dirty="0" err="1">
                  <a:ln>
                    <a:noFill/>
                  </a:ln>
                  <a:solidFill>
                    <a:srgbClr val="00646E"/>
                  </a:solidFill>
                  <a:effectLst/>
                  <a:uLnTx/>
                  <a:uFillTx/>
                  <a:latin typeface="Arial" pitchFamily="34" charset="0"/>
                  <a:cs typeface="+mn-cs"/>
                </a:rPr>
                <a:t>fomentar</a:t>
              </a:r>
              <a:r>
                <a:rPr kumimoji="0" lang="en-US" sz="1400" b="0" i="0" u="none" strike="noStrike" kern="1200" cap="none" spc="0" normalizeH="0" baseline="0" dirty="0">
                  <a:ln>
                    <a:noFill/>
                  </a:ln>
                  <a:solidFill>
                    <a:srgbClr val="00646E"/>
                  </a:solidFill>
                  <a:effectLst/>
                  <a:uLnTx/>
                  <a:uFillTx/>
                  <a:latin typeface="Arial" pitchFamily="34" charset="0"/>
                  <a:cs typeface="+mn-cs"/>
                </a:rPr>
                <a:t> la </a:t>
              </a:r>
              <a:r>
                <a:rPr kumimoji="0" lang="en-US" sz="1400" b="0" i="0" u="none" strike="noStrike" kern="1200" cap="none" spc="0" normalizeH="0" baseline="0" dirty="0" err="1">
                  <a:ln>
                    <a:noFill/>
                  </a:ln>
                  <a:solidFill>
                    <a:srgbClr val="00646E"/>
                  </a:solidFill>
                  <a:effectLst/>
                  <a:uLnTx/>
                  <a:uFillTx/>
                  <a:latin typeface="Arial" pitchFamily="34" charset="0"/>
                  <a:cs typeface="+mn-cs"/>
                </a:rPr>
                <a:t>colaboración</a:t>
              </a:r>
              <a:r>
                <a:rPr kumimoji="0" lang="en-US" sz="1400" b="0" i="0" u="none" strike="noStrike" kern="1200" cap="none" spc="0" normalizeH="0" baseline="0" dirty="0">
                  <a:ln>
                    <a:noFill/>
                  </a:ln>
                  <a:solidFill>
                    <a:srgbClr val="00646E"/>
                  </a:solidFill>
                  <a:effectLst/>
                  <a:uLnTx/>
                  <a:uFillTx/>
                  <a:latin typeface="Arial" pitchFamily="34" charset="0"/>
                  <a:cs typeface="+mn-cs"/>
                </a:rPr>
                <a:t> entre las </a:t>
              </a:r>
              <a:r>
                <a:rPr kumimoji="0" lang="en-US" sz="1400" b="0" i="0" u="none" strike="noStrike" kern="1200" cap="none" spc="0" normalizeH="0" baseline="0" dirty="0" err="1">
                  <a:ln>
                    <a:noFill/>
                  </a:ln>
                  <a:solidFill>
                    <a:srgbClr val="00646E"/>
                  </a:solidFill>
                  <a:effectLst/>
                  <a:uLnTx/>
                  <a:uFillTx/>
                  <a:latin typeface="Arial" pitchFamily="34" charset="0"/>
                  <a:cs typeface="+mn-cs"/>
                </a:rPr>
                <a:t>comunidades</a:t>
              </a:r>
              <a:r>
                <a:rPr kumimoji="0" lang="en-US" sz="1400" b="0" i="0" u="none" strike="noStrike" kern="1200" cap="none" spc="0" normalizeH="0" baseline="0" dirty="0">
                  <a:ln>
                    <a:noFill/>
                  </a:ln>
                  <a:solidFill>
                    <a:srgbClr val="00646E"/>
                  </a:solidFill>
                  <a:effectLst/>
                  <a:uLnTx/>
                  <a:uFillTx/>
                  <a:latin typeface="Arial" pitchFamily="34" charset="0"/>
                  <a:cs typeface="+mn-cs"/>
                </a:rPr>
                <a:t> </a:t>
              </a:r>
              <a:r>
                <a:rPr kumimoji="0" lang="en-US" sz="1400" b="0" i="0" u="none" strike="noStrike" kern="1200" cap="none" spc="0" normalizeH="0" baseline="0" dirty="0" err="1">
                  <a:ln>
                    <a:noFill/>
                  </a:ln>
                  <a:solidFill>
                    <a:srgbClr val="00646E"/>
                  </a:solidFill>
                  <a:effectLst/>
                  <a:uLnTx/>
                  <a:uFillTx/>
                  <a:latin typeface="Arial" pitchFamily="34" charset="0"/>
                  <a:cs typeface="+mn-cs"/>
                </a:rPr>
                <a:t>empresarial</a:t>
              </a:r>
              <a:r>
                <a:rPr kumimoji="0" lang="en-US" sz="1400" b="0" i="0" u="none" strike="noStrike" kern="1200" cap="none" spc="0" normalizeH="0" baseline="0" dirty="0">
                  <a:ln>
                    <a:noFill/>
                  </a:ln>
                  <a:solidFill>
                    <a:srgbClr val="00646E"/>
                  </a:solidFill>
                  <a:effectLst/>
                  <a:uLnTx/>
                  <a:uFillTx/>
                  <a:latin typeface="Arial" pitchFamily="34" charset="0"/>
                  <a:cs typeface="+mn-cs"/>
                </a:rPr>
                <a:t> y </a:t>
              </a:r>
              <a:r>
                <a:rPr kumimoji="0" lang="en-US" sz="1400" b="0" i="0" u="none" strike="noStrike" kern="1200" cap="none" spc="0" normalizeH="0" baseline="0" dirty="0" err="1">
                  <a:ln>
                    <a:noFill/>
                  </a:ln>
                  <a:solidFill>
                    <a:srgbClr val="00646E"/>
                  </a:solidFill>
                  <a:effectLst/>
                  <a:uLnTx/>
                  <a:uFillTx/>
                  <a:latin typeface="Arial" pitchFamily="34" charset="0"/>
                  <a:cs typeface="+mn-cs"/>
                </a:rPr>
                <a:t>científica</a:t>
              </a:r>
              <a:r>
                <a:rPr kumimoji="0" lang="en-US" sz="1400" b="0" i="0" u="none" strike="noStrike" kern="1200" cap="none" spc="0" normalizeH="0" baseline="0" dirty="0">
                  <a:ln>
                    <a:noFill/>
                  </a:ln>
                  <a:solidFill>
                    <a:srgbClr val="00646E"/>
                  </a:solidFill>
                  <a:effectLst/>
                  <a:uLnTx/>
                  <a:uFillTx/>
                  <a:latin typeface="Arial" pitchFamily="34" charset="0"/>
                  <a:cs typeface="+mn-cs"/>
                </a:rPr>
                <a:t> </a:t>
              </a:r>
            </a:p>
          </p:txBody>
        </p:sp>
      </p:grpSp>
      <p:pic>
        <p:nvPicPr>
          <p:cNvPr id="10" name="Imagen 9">
            <a:extLst>
              <a:ext uri="{FF2B5EF4-FFF2-40B4-BE49-F238E27FC236}">
                <a16:creationId xmlns:a16="http://schemas.microsoft.com/office/drawing/2014/main" id="{48CA7466-A079-4B41-B42A-922F5FF474D9}"/>
              </a:ext>
            </a:extLst>
          </p:cNvPr>
          <p:cNvPicPr>
            <a:picLocks noChangeAspect="1"/>
          </p:cNvPicPr>
          <p:nvPr/>
        </p:nvPicPr>
        <p:blipFill>
          <a:blip r:embed="rId5"/>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710896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p:cNvGraphicFramePr>
            <a:graphicFrameLocks noChangeAspect="1"/>
          </p:cNvGraphicFramePr>
          <p:nvPr>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47286" name="think-cell Folie" r:id="rId6" imgW="360" imgH="360" progId="TCLayout.ActiveDocument.1">
                  <p:embed/>
                </p:oleObj>
              </mc:Choice>
              <mc:Fallback>
                <p:oleObj name="think-cell Folie" r:id="rId6" imgW="360" imgH="360" progId="TCLayout.ActiveDocument.1">
                  <p:embed/>
                  <p:pic>
                    <p:nvPicPr>
                      <p:cNvPr id="3" name="Objek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ctrTitle"/>
          </p:nvPr>
        </p:nvSpPr>
        <p:spPr>
          <a:xfrm>
            <a:off x="627063" y="2125835"/>
            <a:ext cx="8856488" cy="1663205"/>
          </a:xfrm>
        </p:spPr>
        <p:txBody>
          <a:bodyPr/>
          <a:lstStyle/>
          <a:p>
            <a:r>
              <a:rPr lang="en-US" dirty="0"/>
              <a:t>Nuestra </a:t>
            </a:r>
            <a:r>
              <a:rPr lang="en-US" dirty="0" err="1"/>
              <a:t>respuesta</a:t>
            </a:r>
            <a:r>
              <a:rPr lang="en-US" dirty="0"/>
              <a:t> a los </a:t>
            </a:r>
            <a:r>
              <a:rPr lang="en-US" dirty="0" err="1"/>
              <a:t>retos</a:t>
            </a:r>
            <a:r>
              <a:rPr lang="en-US" dirty="0"/>
              <a:t> del </a:t>
            </a:r>
            <a:r>
              <a:rPr lang="en-US" dirty="0" err="1"/>
              <a:t>futuro</a:t>
            </a:r>
            <a:r>
              <a:rPr lang="en-US" dirty="0"/>
              <a:t> – Vision 2020+</a:t>
            </a:r>
            <a:endParaRPr lang="en-US" sz="2200" b="0" dirty="0"/>
          </a:p>
        </p:txBody>
      </p:sp>
      <p:pic>
        <p:nvPicPr>
          <p:cNvPr id="4" name="Grafik 3">
            <a:extLst>
              <a:ext uri="{FF2B5EF4-FFF2-40B4-BE49-F238E27FC236}">
                <a16:creationId xmlns:a16="http://schemas.microsoft.com/office/drawing/2014/main" id="{5AAA6B19-D36C-4ECD-9C53-2BE53F84548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1505" y="4275970"/>
            <a:ext cx="12198350" cy="2573410"/>
          </a:xfrm>
          <a:prstGeom prst="rect">
            <a:avLst/>
          </a:prstGeom>
        </p:spPr>
      </p:pic>
    </p:spTree>
    <p:custDataLst>
      <p:tags r:id="rId2"/>
    </p:custDataLst>
    <p:extLst>
      <p:ext uri="{BB962C8B-B14F-4D97-AF65-F5344CB8AC3E}">
        <p14:creationId xmlns:p14="http://schemas.microsoft.com/office/powerpoint/2010/main" val="392288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Object 22"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52406" name="think-cell Folie" r:id="rId14" imgW="216" imgH="216" progId="TCLayout.ActiveDocument.1">
                  <p:embed/>
                </p:oleObj>
              </mc:Choice>
              <mc:Fallback>
                <p:oleObj name="think-cell Folie" r:id="rId14" imgW="216" imgH="216" progId="TCLayout.ActiveDocument.1">
                  <p:embed/>
                  <p:pic>
                    <p:nvPicPr>
                      <p:cNvPr id="23" name="Object 22" hidden="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 name="Rectangle 42"/>
          <p:cNvSpPr/>
          <p:nvPr/>
        </p:nvSpPr>
        <p:spPr bwMode="auto">
          <a:xfrm>
            <a:off x="512195" y="1543749"/>
            <a:ext cx="11340000" cy="4445242"/>
          </a:xfrm>
          <a:prstGeom prst="rect">
            <a:avLst/>
          </a:prstGeom>
          <a:noFill/>
          <a:ln w="25400">
            <a:solidFill>
              <a:srgbClr val="0F8287"/>
            </a:solidFill>
            <a:prstDash val="solid"/>
          </a:ln>
          <a:effectLst/>
        </p:spPr>
        <p:txBody>
          <a:bodyPr rot="0" spcFirstLastPara="0" vertOverflow="overflow" horzOverflow="overflow" vert="horz" wrap="square" lIns="108000" tIns="54000" rIns="108000" bIns="5400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2" name="Title 1"/>
          <p:cNvSpPr>
            <a:spLocks noGrp="1"/>
          </p:cNvSpPr>
          <p:nvPr>
            <p:ph type="title"/>
          </p:nvPr>
        </p:nvSpPr>
        <p:spPr/>
        <p:txBody>
          <a:bodyPr anchor="t"/>
          <a:lstStyle/>
          <a:p>
            <a:r>
              <a:rPr lang="en-US" dirty="0"/>
              <a:t>Dando forma al </a:t>
            </a:r>
            <a:r>
              <a:rPr lang="en-US" dirty="0" err="1"/>
              <a:t>futuro</a:t>
            </a:r>
            <a:r>
              <a:rPr lang="en-US" dirty="0"/>
              <a:t> de Siemens con la Vision 2020+</a:t>
            </a:r>
          </a:p>
        </p:txBody>
      </p:sp>
      <p:sp>
        <p:nvSpPr>
          <p:cNvPr id="22" name="Rectangle 21"/>
          <p:cNvSpPr/>
          <p:nvPr/>
        </p:nvSpPr>
        <p:spPr>
          <a:xfrm>
            <a:off x="4398092" y="1322780"/>
            <a:ext cx="3555782" cy="1431161"/>
          </a:xfrm>
          <a:prstGeom prst="rect">
            <a:avLst/>
          </a:prstGeom>
          <a:solidFill>
            <a:schemeClr val="bg1"/>
          </a:solidFill>
        </p:spPr>
        <p:txBody>
          <a:bodyPr wrap="none">
            <a:sp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err="1">
                <a:ln>
                  <a:noFill/>
                </a:ln>
                <a:solidFill>
                  <a:srgbClr val="0F8287"/>
                </a:solidFill>
                <a:effectLst/>
                <a:uLnTx/>
                <a:uFillTx/>
                <a:latin typeface="Arial" pitchFamily="34" charset="0"/>
                <a:ea typeface="Arial" panose="020B0604020202020204" pitchFamily="34" charset="-128"/>
                <a:cs typeface="Arial" panose="020B0604020202020204" pitchFamily="34" charset="-128"/>
              </a:rPr>
              <a:t>Objetivo</a:t>
            </a:r>
            <a:endParaRPr kumimoji="0" lang="en-US" sz="2000" b="1" i="0" u="none" strike="noStrike" kern="1200" cap="none" spc="0" normalizeH="0" baseline="0" noProof="0" dirty="0">
              <a:ln>
                <a:noFill/>
              </a:ln>
              <a:solidFill>
                <a:srgbClr val="0F8287"/>
              </a:solidFill>
              <a:effectLst/>
              <a:uLnTx/>
              <a:uFillTx/>
              <a:latin typeface="Arial" pitchFamily="34" charset="0"/>
              <a:ea typeface="Arial" panose="020B0604020202020204" pitchFamily="34" charset="-128"/>
              <a:cs typeface="Arial" panose="020B0604020202020204" pitchFamily="34" charset="-128"/>
            </a:endParaRPr>
          </a:p>
          <a:p>
            <a:pPr marL="177800" marR="0" lvl="1" indent="-177800" algn="l" defTabSz="914400" rtl="0" eaLnBrk="1" fontAlgn="base" latinLnBrk="0" hangingPunct="1">
              <a:lnSpc>
                <a:spcPct val="100000"/>
              </a:lnSpc>
              <a:spcBef>
                <a:spcPts val="0"/>
              </a:spcBef>
              <a:spcAft>
                <a:spcPct val="0"/>
              </a:spcAft>
              <a:buClr>
                <a:srgbClr val="32A0A0"/>
              </a:buClr>
              <a:buSzPct val="100000"/>
              <a:buFontTx/>
              <a:buChar char="•"/>
              <a:tabLst/>
              <a:defRPr/>
            </a:pPr>
            <a:r>
              <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Business to Society </a:t>
            </a:r>
          </a:p>
          <a:p>
            <a:pPr marL="177800" marR="0" lvl="1" indent="-177800" algn="l" defTabSz="914400" rtl="0" eaLnBrk="1" fontAlgn="base" latinLnBrk="0" hangingPunct="1">
              <a:lnSpc>
                <a:spcPct val="100000"/>
              </a:lnSpc>
              <a:spcBef>
                <a:spcPts val="0"/>
              </a:spcBef>
              <a:spcAft>
                <a:spcPct val="0"/>
              </a:spcAft>
              <a:buClr>
                <a:srgbClr val="32A0A0"/>
              </a:buClr>
              <a:buSzPct val="100000"/>
              <a:buFontTx/>
              <a:buChar char="•"/>
              <a:tabLst/>
              <a:defRPr/>
            </a:pPr>
            <a:r>
              <a:rPr kumimoji="0" lang="en-US" sz="1400" b="0" i="0" u="none" strike="noStrike" kern="1200" cap="none" spc="0" normalizeH="0" baseline="0" noProof="0" dirty="0" err="1">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Crear</a:t>
            </a:r>
            <a:r>
              <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 valor a los stakeholders</a:t>
            </a:r>
          </a:p>
          <a:p>
            <a:pPr marL="177800" marR="0" lvl="1" indent="-177800" algn="l" defTabSz="914400" rtl="0" eaLnBrk="1" fontAlgn="base" latinLnBrk="0" hangingPunct="1">
              <a:lnSpc>
                <a:spcPct val="100000"/>
              </a:lnSpc>
              <a:spcBef>
                <a:spcPts val="0"/>
              </a:spcBef>
              <a:spcAft>
                <a:spcPct val="0"/>
              </a:spcAft>
              <a:buClr>
                <a:srgbClr val="32A0A0"/>
              </a:buClr>
              <a:buSzPct val="100000"/>
              <a:buFontTx/>
              <a:buChar char="•"/>
              <a:tabLst/>
              <a:defRPr/>
            </a:pPr>
            <a:r>
              <a:rPr kumimoji="0" lang="en-US" sz="1400" b="0" i="0" u="none" strike="noStrike" kern="1200" cap="none" spc="0" normalizeH="0" baseline="0" noProof="0" dirty="0" err="1">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Hacer</a:t>
            </a:r>
            <a:r>
              <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 </a:t>
            </a:r>
            <a:r>
              <a:rPr kumimoji="0" lang="en-US" sz="1400" b="0" i="0" u="none" strike="noStrike" kern="1200" cap="none" spc="0" normalizeH="0" baseline="0" noProof="0" dirty="0" err="1">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realidad</a:t>
            </a:r>
            <a:r>
              <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 lo que de </a:t>
            </a:r>
            <a:r>
              <a:rPr kumimoji="0" lang="en-US" sz="1400" b="0" i="0" u="none" strike="noStrike" kern="1200" cap="none" spc="0" normalizeH="0" baseline="0" noProof="0" dirty="0" err="1">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verdad</a:t>
            </a:r>
            <a:r>
              <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 </a:t>
            </a:r>
            <a:r>
              <a:rPr kumimoji="0" lang="en-US" sz="1400" b="0" i="0" u="none" strike="noStrike" kern="1200" cap="none" spc="0" normalizeH="0" baseline="0" noProof="0" dirty="0" err="1">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rPr>
              <a:t>importa</a:t>
            </a:r>
            <a:endParaRPr kumimoji="0" lang="en-US" sz="1400" b="0" i="0" u="none" strike="noStrike" kern="1200" cap="none" spc="0" normalizeH="0" baseline="0" noProof="0" dirty="0">
              <a:ln>
                <a:noFill/>
              </a:ln>
              <a:solidFill>
                <a:srgbClr val="0F8287"/>
              </a:solidFill>
              <a:effectLst/>
              <a:uLnTx/>
              <a:uFillTx/>
              <a:latin typeface="Arial" pitchFamily="34" charset="0"/>
              <a:ea typeface="Arial Unicode MS" panose="020B0604020202020204" pitchFamily="34" charset="-128"/>
              <a:cs typeface="Arial Unicode MS" panose="020B0604020202020204" pitchFamily="34" charset="-128"/>
            </a:endParaRPr>
          </a:p>
          <a:p>
            <a:pPr marL="0" marR="0" lvl="0" indent="0" algn="ctr" defTabSz="914400" rtl="0" eaLnBrk="1" fontAlgn="base" latinLnBrk="0" hangingPunct="1">
              <a:lnSpc>
                <a:spcPct val="100000"/>
              </a:lnSpc>
              <a:spcBef>
                <a:spcPts val="0"/>
              </a:spcBef>
              <a:spcAft>
                <a:spcPct val="0"/>
              </a:spcAft>
              <a:buClrTx/>
              <a:buSzTx/>
              <a:buFontTx/>
              <a:buNone/>
              <a:tabLst/>
              <a:defRPr/>
            </a:pPr>
            <a:endParaRPr kumimoji="0" lang="en-US" sz="2000" b="1" i="0" u="none" strike="noStrike" kern="1200" cap="none" spc="0" normalizeH="0" baseline="0" noProof="0" dirty="0">
              <a:ln>
                <a:noFill/>
              </a:ln>
              <a:solidFill>
                <a:srgbClr val="0F8287"/>
              </a:solidFill>
              <a:effectLst/>
              <a:uLnTx/>
              <a:uFillTx/>
              <a:latin typeface="Arial" pitchFamily="34" charset="0"/>
              <a:ea typeface="Arial" panose="020B0604020202020204" pitchFamily="34" charset="-128"/>
              <a:cs typeface="Arial" panose="020B0604020202020204" pitchFamily="34" charset="-128"/>
            </a:endParaRPr>
          </a:p>
        </p:txBody>
      </p:sp>
      <p:sp>
        <p:nvSpPr>
          <p:cNvPr id="33" name="Right Triangle 32"/>
          <p:cNvSpPr/>
          <p:nvPr/>
        </p:nvSpPr>
        <p:spPr bwMode="auto">
          <a:xfrm flipH="1">
            <a:off x="634258" y="2689901"/>
            <a:ext cx="5541722" cy="2575303"/>
          </a:xfrm>
          <a:prstGeom prst="rtTriangle">
            <a:avLst/>
          </a:prstGeom>
          <a:solidFill>
            <a:srgbClr val="41AAC8"/>
          </a:solidFill>
          <a:ln>
            <a:noFill/>
          </a:ln>
          <a:effectLst/>
        </p:spPr>
        <p:txBody>
          <a:bodyPr rot="0" spcFirstLastPara="0" vertOverflow="overflow" horzOverflow="overflow" vert="horz" wrap="square" lIns="108000" tIns="54000" rIns="108000" bIns="5400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34" name="Right Triangle 33"/>
          <p:cNvSpPr/>
          <p:nvPr/>
        </p:nvSpPr>
        <p:spPr bwMode="auto">
          <a:xfrm>
            <a:off x="6175982" y="2689901"/>
            <a:ext cx="5541722" cy="2575303"/>
          </a:xfrm>
          <a:prstGeom prst="rtTriangle">
            <a:avLst/>
          </a:prstGeom>
          <a:solidFill>
            <a:srgbClr val="CDF1FF"/>
          </a:solidFill>
          <a:ln>
            <a:noFill/>
          </a:ln>
          <a:effectLst/>
        </p:spPr>
        <p:txBody>
          <a:bodyPr rot="0" spcFirstLastPara="0" vertOverflow="overflow" horzOverflow="overflow" vert="horz" wrap="square" lIns="108000" tIns="54000" rIns="108000" bIns="5400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35" name="Gleichschenkliges Dreieck 13"/>
          <p:cNvSpPr/>
          <p:nvPr/>
        </p:nvSpPr>
        <p:spPr bwMode="auto">
          <a:xfrm>
            <a:off x="2826590" y="2419761"/>
            <a:ext cx="6698785" cy="2854674"/>
          </a:xfrm>
          <a:prstGeom prst="triangle">
            <a:avLst/>
          </a:prstGeom>
          <a:solidFill>
            <a:srgbClr val="B7C3CC"/>
          </a:solidFill>
          <a:ln w="9525">
            <a:noFill/>
            <a:miter lim="800000"/>
            <a:headEnd/>
            <a:tailEnd/>
          </a:ln>
        </p:spPr>
        <p:txBody>
          <a:bodyPr vert="horz" wrap="square" lIns="143903" tIns="0" rIns="143903"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180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itchFamily="34" charset="0"/>
              <a:cs typeface="Arial" pitchFamily="34" charset="0"/>
            </a:endParaRPr>
          </a:p>
        </p:txBody>
      </p:sp>
      <p:sp>
        <p:nvSpPr>
          <p:cNvPr id="36" name="Rectangle 35"/>
          <p:cNvSpPr/>
          <p:nvPr/>
        </p:nvSpPr>
        <p:spPr bwMode="auto">
          <a:xfrm>
            <a:off x="634260" y="5265204"/>
            <a:ext cx="11083444" cy="468052"/>
          </a:xfrm>
          <a:prstGeom prst="rect">
            <a:avLst/>
          </a:prstGeom>
          <a:solidFill>
            <a:srgbClr val="004765"/>
          </a:solidFill>
          <a:ln>
            <a:noFill/>
          </a:ln>
          <a:effectLst/>
        </p:spPr>
        <p:txBody>
          <a:bodyPr rot="0" spcFirstLastPara="0" vertOverflow="overflow" horzOverflow="overflow" vert="horz" wrap="none" lIns="108000" tIns="54000" rIns="108000" bIns="54000" numCol="1" spcCol="72000" rtlCol="0" fromWordArt="0" anchor="t"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20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9" name="Rectangle 18"/>
          <p:cNvSpPr/>
          <p:nvPr/>
        </p:nvSpPr>
        <p:spPr bwMode="auto">
          <a:xfrm>
            <a:off x="634258" y="5733256"/>
            <a:ext cx="11083444" cy="468052"/>
          </a:xfrm>
          <a:prstGeom prst="rect">
            <a:avLst/>
          </a:prstGeom>
          <a:solidFill>
            <a:srgbClr val="32A0A0"/>
          </a:solidFill>
          <a:ln>
            <a:noFill/>
          </a:ln>
          <a:effectLst/>
        </p:spPr>
        <p:txBody>
          <a:bodyPr rot="0" spcFirstLastPara="0" vertOverflow="overflow" horzOverflow="overflow" vert="horz" wrap="none" lIns="108000" tIns="54000" rIns="108000" bIns="54000" numCol="1" spcCol="72000" rtlCol="0" fromWordArt="0" anchor="t"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2000" b="1"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sp>
        <p:nvSpPr>
          <p:cNvPr id="18" name="Textplatzhalter 2"/>
          <p:cNvSpPr txBox="1">
            <a:spLocks/>
          </p:cNvSpPr>
          <p:nvPr>
            <p:custDataLst>
              <p:tags r:id="rId3"/>
            </p:custDataLst>
          </p:nvPr>
        </p:nvSpPr>
        <p:spPr>
          <a:xfrm>
            <a:off x="8950889" y="4473109"/>
            <a:ext cx="2152842" cy="468059"/>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l"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Services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20" name="Textplatzhalter 2"/>
          <p:cNvSpPr txBox="1">
            <a:spLocks/>
          </p:cNvSpPr>
          <p:nvPr>
            <p:custDataLst>
              <p:tags r:id="rId4"/>
            </p:custDataLst>
          </p:nvPr>
        </p:nvSpPr>
        <p:spPr>
          <a:xfrm>
            <a:off x="5099560" y="4187663"/>
            <a:ext cx="2152842" cy="1036484"/>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ctr"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a:ea typeface="+mn-ea"/>
                <a:cs typeface="+mn-cs"/>
              </a:rPr>
              <a:t>Regiones</a:t>
            </a:r>
            <a:br>
              <a:rPr kumimoji="0" lang="en-US" sz="1800" b="1" i="0" u="none" strike="noStrike" kern="1200" cap="none" spc="0" normalizeH="0" baseline="0" noProof="0" dirty="0">
                <a:ln>
                  <a:noFill/>
                </a:ln>
                <a:solidFill>
                  <a:srgbClr val="000000"/>
                </a:solidFill>
                <a:effectLst/>
                <a:uLnTx/>
                <a:uFillTx/>
                <a:latin typeface="Arial"/>
                <a:ea typeface="+mn-ea"/>
                <a:cs typeface="+mn-cs"/>
              </a:rPr>
            </a:br>
            <a:r>
              <a:rPr kumimoji="0" lang="en-US" sz="1400" b="0" i="0" u="none" strike="noStrike" kern="1200" cap="none" spc="0" normalizeH="0" baseline="0" noProof="0" dirty="0">
                <a:ln>
                  <a:noFill/>
                </a:ln>
                <a:solidFill>
                  <a:srgbClr val="000000"/>
                </a:solidFill>
                <a:effectLst/>
                <a:uLnTx/>
                <a:uFillTx/>
                <a:latin typeface="Arial"/>
                <a:ea typeface="+mn-ea"/>
                <a:cs typeface="+mn-cs"/>
              </a:rPr>
              <a:t>son </a:t>
            </a:r>
            <a:r>
              <a:rPr kumimoji="0" lang="en-US" sz="1400" b="0" i="0" u="none" strike="noStrike" kern="1200" cap="none" spc="0" normalizeH="0" baseline="0" noProof="0" dirty="0" err="1">
                <a:ln>
                  <a:noFill/>
                </a:ln>
                <a:solidFill>
                  <a:srgbClr val="000000"/>
                </a:solidFill>
                <a:effectLst/>
                <a:uLnTx/>
                <a:uFillTx/>
                <a:latin typeface="Arial"/>
                <a:ea typeface="+mn-ea"/>
                <a:cs typeface="+mn-cs"/>
              </a:rPr>
              <a:t>parte</a:t>
            </a:r>
            <a:r>
              <a:rPr kumimoji="0" lang="en-US" sz="1400" b="0" i="0" u="none" strike="noStrike" kern="1200" cap="none" spc="0" normalizeH="0" baseline="0" noProof="0" dirty="0">
                <a:ln>
                  <a:noFill/>
                </a:ln>
                <a:solidFill>
                  <a:srgbClr val="000000"/>
                </a:solidFill>
                <a:effectLst/>
                <a:uLnTx/>
                <a:uFillTx/>
                <a:latin typeface="Arial"/>
                <a:ea typeface="+mn-ea"/>
                <a:cs typeface="+mn-cs"/>
              </a:rPr>
              <a:t> del </a:t>
            </a:r>
            <a:r>
              <a:rPr kumimoji="0" lang="en-US" sz="1400" b="0" i="0" u="none" strike="noStrike" kern="1200" cap="none" spc="0" normalizeH="0" baseline="0" noProof="0" dirty="0" err="1">
                <a:ln>
                  <a:noFill/>
                </a:ln>
                <a:solidFill>
                  <a:srgbClr val="000000"/>
                </a:solidFill>
                <a:effectLst/>
                <a:uLnTx/>
                <a:uFillTx/>
                <a:latin typeface="Arial"/>
                <a:ea typeface="+mn-ea"/>
                <a:cs typeface="+mn-cs"/>
              </a:rPr>
              <a:t>negocio</a:t>
            </a:r>
            <a:br>
              <a:rPr kumimoji="0" lang="en-US" sz="1400" b="0" i="0" u="none" strike="noStrike" kern="1200" cap="none" spc="0" normalizeH="0" baseline="0" noProof="0" dirty="0">
                <a:ln>
                  <a:noFill/>
                </a:ln>
                <a:solidFill>
                  <a:srgbClr val="000000"/>
                </a:solidFill>
                <a:effectLst/>
                <a:uLnTx/>
                <a:uFillTx/>
                <a:latin typeface="Arial"/>
                <a:ea typeface="+mn-ea"/>
                <a:cs typeface="+mn-cs"/>
              </a:rPr>
            </a:b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Textplatzhalter 2"/>
          <p:cNvSpPr txBox="1">
            <a:spLocks/>
          </p:cNvSpPr>
          <p:nvPr>
            <p:custDataLst>
              <p:tags r:id="rId5"/>
            </p:custDataLst>
          </p:nvPr>
        </p:nvSpPr>
        <p:spPr>
          <a:xfrm>
            <a:off x="5099560" y="3134953"/>
            <a:ext cx="2152842" cy="1036484"/>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ctr"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800" b="1" i="0" u="none" strike="noStrike" kern="1200" cap="none" spc="0" normalizeH="0" baseline="0" noProof="0" dirty="0" err="1">
                <a:ln>
                  <a:noFill/>
                </a:ln>
                <a:solidFill>
                  <a:srgbClr val="000000"/>
                </a:solidFill>
                <a:effectLst/>
                <a:uLnTx/>
                <a:uFillTx/>
                <a:latin typeface="Arial"/>
                <a:ea typeface="+mn-ea"/>
                <a:cs typeface="+mn-cs"/>
              </a:rPr>
              <a:t>Negocios</a:t>
            </a:r>
            <a:br>
              <a:rPr kumimoji="0" lang="en-US" sz="1800" b="1" i="0" u="none" strike="noStrike" kern="1200" cap="none" spc="0" normalizeH="0" baseline="0" noProof="0" dirty="0">
                <a:ln>
                  <a:noFill/>
                </a:ln>
                <a:solidFill>
                  <a:srgbClr val="000000"/>
                </a:solidFill>
                <a:effectLst/>
                <a:uLnTx/>
                <a:uFillTx/>
                <a:latin typeface="Arial"/>
                <a:ea typeface="+mn-ea"/>
                <a:cs typeface="+mn-cs"/>
              </a:rPr>
            </a:br>
            <a:r>
              <a:rPr kumimoji="0" lang="en-US" sz="1400" b="0" i="0" u="none" strike="noStrike" kern="1200" cap="none" spc="0" normalizeH="0" baseline="0" noProof="0" dirty="0" err="1">
                <a:ln>
                  <a:noFill/>
                </a:ln>
                <a:solidFill>
                  <a:srgbClr val="000000"/>
                </a:solidFill>
                <a:effectLst/>
                <a:uLnTx/>
                <a:uFillTx/>
                <a:latin typeface="Arial"/>
                <a:ea typeface="+mn-ea"/>
                <a:cs typeface="+mn-cs"/>
              </a:rPr>
              <a:t>nos</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r>
              <a:rPr kumimoji="0" lang="en-US" sz="1400" b="0" i="0" u="none" strike="noStrike" kern="1200" cap="none" spc="0" normalizeH="0" baseline="0" noProof="0" dirty="0" err="1">
                <a:ln>
                  <a:noFill/>
                </a:ln>
                <a:solidFill>
                  <a:srgbClr val="000000"/>
                </a:solidFill>
                <a:effectLst/>
                <a:uLnTx/>
                <a:uFillTx/>
                <a:latin typeface="Arial"/>
                <a:ea typeface="+mn-ea"/>
                <a:cs typeface="+mn-cs"/>
              </a:rPr>
              <a:t>lleva</a:t>
            </a:r>
            <a:r>
              <a:rPr kumimoji="0" lang="en-US" sz="1400" b="0" i="0" u="none" strike="noStrike" kern="1200" cap="none" spc="0" normalizeH="0" baseline="0" noProof="0" dirty="0">
                <a:ln>
                  <a:noFill/>
                </a:ln>
                <a:solidFill>
                  <a:srgbClr val="000000"/>
                </a:solidFill>
                <a:effectLst/>
                <a:uLnTx/>
                <a:uFillTx/>
                <a:latin typeface="Arial"/>
                <a:ea typeface="+mn-ea"/>
                <a:cs typeface="+mn-cs"/>
              </a:rPr>
              <a:t> a </a:t>
            </a:r>
            <a:r>
              <a:rPr kumimoji="0" lang="en-US" sz="1400" b="0" i="0" u="none" strike="noStrike" kern="1200" cap="none" spc="0" normalizeH="0" baseline="0" noProof="0" dirty="0" err="1">
                <a:ln>
                  <a:noFill/>
                </a:ln>
                <a:solidFill>
                  <a:srgbClr val="000000"/>
                </a:solidFill>
                <a:effectLst/>
                <a:uLnTx/>
                <a:uFillTx/>
                <a:latin typeface="Arial"/>
                <a:ea typeface="+mn-ea"/>
                <a:cs typeface="+mn-cs"/>
              </a:rPr>
              <a:t>alcanzar</a:t>
            </a:r>
            <a:r>
              <a:rPr kumimoji="0" lang="en-US" sz="1400" b="0" i="0" u="none" strike="noStrike" kern="1200" cap="none" spc="0" normalizeH="0" baseline="0" noProof="0" dirty="0">
                <a:ln>
                  <a:noFill/>
                </a:ln>
                <a:solidFill>
                  <a:srgbClr val="000000"/>
                </a:solidFill>
                <a:effectLst/>
                <a:uLnTx/>
                <a:uFillTx/>
                <a:latin typeface="Arial"/>
                <a:ea typeface="+mn-ea"/>
                <a:cs typeface="+mn-cs"/>
              </a:rPr>
              <a:t> los </a:t>
            </a:r>
            <a:r>
              <a:rPr kumimoji="0" lang="en-US" sz="1400" b="0" i="0" u="none" strike="noStrike" kern="1200" cap="none" spc="0" normalizeH="0" baseline="0" noProof="0" dirty="0" err="1">
                <a:ln>
                  <a:noFill/>
                </a:ln>
                <a:solidFill>
                  <a:srgbClr val="000000"/>
                </a:solidFill>
                <a:effectLst/>
                <a:uLnTx/>
                <a:uFillTx/>
                <a:latin typeface="Arial"/>
                <a:ea typeface="+mn-ea"/>
                <a:cs typeface="+mn-cs"/>
              </a:rPr>
              <a:t>objetivos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Textplatzhalter 2"/>
          <p:cNvSpPr txBox="1">
            <a:spLocks/>
          </p:cNvSpPr>
          <p:nvPr>
            <p:custDataLst>
              <p:tags r:id="rId6"/>
            </p:custDataLst>
          </p:nvPr>
        </p:nvSpPr>
        <p:spPr>
          <a:xfrm>
            <a:off x="4342129" y="5274404"/>
            <a:ext cx="3498852" cy="458852"/>
          </a:xfrm>
          <a:prstGeom prst="rect">
            <a:avLst/>
          </a:prstGeom>
          <a:ln>
            <a:noFill/>
          </a:ln>
        </p:spPr>
        <p:txBody>
          <a:bodyPr vert="horz" wrap="square" lIns="144000" tIns="72000" rIns="72000" bIns="72000" rtlCol="0" anchor="ctr">
            <a:no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ctr"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800" b="1" i="0" u="none" strike="noStrike" kern="1200" cap="none" spc="0" normalizeH="0" baseline="0" noProof="0" dirty="0" err="1">
                <a:ln>
                  <a:noFill/>
                </a:ln>
                <a:solidFill>
                  <a:srgbClr val="FFFFFF"/>
                </a:solidFill>
                <a:effectLst/>
                <a:uLnTx/>
                <a:uFillTx/>
                <a:latin typeface="Arial"/>
                <a:ea typeface="+mn-ea"/>
                <a:cs typeface="+mn-cs"/>
              </a:rPr>
              <a:t>Buen</a:t>
            </a:r>
            <a:r>
              <a:rPr kumimoji="0" lang="en-US" sz="1800" b="1" i="0" u="none" strike="noStrike" kern="1200" cap="none" spc="0" normalizeH="0" baseline="0" noProof="0" dirty="0">
                <a:ln>
                  <a:noFill/>
                </a:ln>
                <a:solidFill>
                  <a:srgbClr val="FFFFFF"/>
                </a:solidFill>
                <a:effectLst/>
                <a:uLnTx/>
                <a:uFillTx/>
                <a:latin typeface="Arial"/>
                <a:ea typeface="+mn-ea"/>
                <a:cs typeface="+mn-cs"/>
              </a:rPr>
              <a:t> </a:t>
            </a:r>
            <a:r>
              <a:rPr lang="en-US" sz="1800" b="1" dirty="0">
                <a:solidFill>
                  <a:srgbClr val="FFFFFF"/>
                </a:solidFill>
                <a:latin typeface="Arial"/>
              </a:rPr>
              <a:t>G</a:t>
            </a:r>
            <a:r>
              <a:rPr kumimoji="0" lang="en-US" sz="1800" b="1" i="0" u="none" strike="noStrike" kern="1200" cap="none" spc="0" normalizeH="0" baseline="0" noProof="0" dirty="0" err="1">
                <a:ln>
                  <a:noFill/>
                </a:ln>
                <a:solidFill>
                  <a:srgbClr val="FFFFFF"/>
                </a:solidFill>
                <a:effectLst/>
                <a:uLnTx/>
                <a:uFillTx/>
                <a:latin typeface="Arial"/>
                <a:ea typeface="+mn-ea"/>
                <a:cs typeface="+mn-cs"/>
              </a:rPr>
              <a:t>obierno</a:t>
            </a:r>
            <a:r>
              <a:rPr kumimoji="0" lang="en-US" sz="1400" b="0" i="0" u="none" strike="noStrike" kern="1200" cap="none" spc="0" normalizeH="0" baseline="0" noProof="0" dirty="0">
                <a:ln>
                  <a:noFill/>
                </a:ln>
                <a:solidFill>
                  <a:srgbClr val="FFFFFF"/>
                </a:solidFill>
                <a:effectLst/>
                <a:uLnTx/>
                <a:uFillTx/>
                <a:latin typeface="Arial"/>
                <a:ea typeface="+mn-ea"/>
                <a:cs typeface="+mn-cs"/>
              </a:rPr>
              <a:t> </a:t>
            </a:r>
            <a:r>
              <a:rPr kumimoji="0" lang="en-US" sz="1400" b="0" i="0" u="none" strike="noStrike" kern="1200" cap="none" spc="0" normalizeH="0" baseline="0" noProof="0" dirty="0" err="1">
                <a:ln>
                  <a:noFill/>
                </a:ln>
                <a:solidFill>
                  <a:srgbClr val="FFFFFF"/>
                </a:solidFill>
                <a:effectLst/>
                <a:uLnTx/>
                <a:uFillTx/>
                <a:latin typeface="Arial"/>
                <a:ea typeface="+mn-ea"/>
                <a:cs typeface="+mn-cs"/>
              </a:rPr>
              <a:t>establece</a:t>
            </a:r>
            <a:r>
              <a:rPr kumimoji="0" lang="en-US" sz="1400" b="0" i="0" u="none" strike="noStrike" kern="1200" cap="none" spc="0" normalizeH="0" baseline="0" noProof="0" dirty="0">
                <a:ln>
                  <a:noFill/>
                </a:ln>
                <a:solidFill>
                  <a:srgbClr val="FFFFFF"/>
                </a:solidFill>
                <a:effectLst/>
                <a:uLnTx/>
                <a:uFillTx/>
                <a:latin typeface="Arial"/>
                <a:ea typeface="+mn-ea"/>
                <a:cs typeface="+mn-cs"/>
              </a:rPr>
              <a:t> el </a:t>
            </a:r>
            <a:r>
              <a:rPr kumimoji="0" lang="en-US" sz="1400" b="0" i="0" u="none" strike="noStrike" kern="1200" cap="none" spc="0" normalizeH="0" baseline="0" noProof="0" dirty="0" err="1">
                <a:ln>
                  <a:noFill/>
                </a:ln>
                <a:solidFill>
                  <a:srgbClr val="FFFFFF"/>
                </a:solidFill>
                <a:effectLst/>
                <a:uLnTx/>
                <a:uFillTx/>
                <a:latin typeface="Arial"/>
                <a:ea typeface="+mn-ea"/>
                <a:cs typeface="+mn-cs"/>
              </a:rPr>
              <a:t>marco</a:t>
            </a:r>
            <a:endParaRPr kumimoji="0" lang="en-US"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16" name="Textplatzhalter 2"/>
          <p:cNvSpPr txBox="1">
            <a:spLocks/>
          </p:cNvSpPr>
          <p:nvPr>
            <p:custDataLst>
              <p:tags r:id="rId7"/>
            </p:custDataLst>
          </p:nvPr>
        </p:nvSpPr>
        <p:spPr>
          <a:xfrm>
            <a:off x="1717340" y="4185084"/>
            <a:ext cx="2041575" cy="468059"/>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r" defTabSz="914400" rtl="0" eaLnBrk="0" fontAlgn="base" latinLnBrk="0" hangingPunct="0">
              <a:lnSpc>
                <a:spcPct val="130000"/>
              </a:lnSpc>
              <a:spcBef>
                <a:spcPts val="300"/>
              </a:spcBef>
              <a:spcAft>
                <a:spcPct val="0"/>
              </a:spcAft>
              <a:buClr>
                <a:srgbClr val="879BAA"/>
              </a:buClr>
              <a:buSzTx/>
              <a:buFont typeface="Arial" pitchFamily="34" charset="0"/>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Corporate</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Textplatzhalter 2"/>
          <p:cNvSpPr txBox="1">
            <a:spLocks/>
          </p:cNvSpPr>
          <p:nvPr>
            <p:custDataLst>
              <p:tags r:id="rId8"/>
            </p:custDataLst>
          </p:nvPr>
        </p:nvSpPr>
        <p:spPr>
          <a:xfrm>
            <a:off x="1372389" y="4497386"/>
            <a:ext cx="2041575" cy="468059"/>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r" defTabSz="914400" rtl="0" eaLnBrk="0" fontAlgn="base" latinLnBrk="0" hangingPunct="0">
              <a:lnSpc>
                <a:spcPct val="130000"/>
              </a:lnSpc>
              <a:spcBef>
                <a:spcPts val="300"/>
              </a:spcBef>
              <a:spcAft>
                <a:spcPct val="0"/>
              </a:spcAft>
              <a:buClr>
                <a:srgbClr val="879BAA"/>
              </a:buClr>
              <a:buSzTx/>
              <a:buFont typeface="Arial" pitchFamily="34" charset="0"/>
              <a:buNone/>
              <a:tabLst/>
              <a:defRPr/>
            </a:pPr>
            <a:r>
              <a:rPr kumimoji="0" lang="en-US" sz="1800" b="1" i="0" u="none" strike="noStrike" kern="1200" cap="none" spc="-40" normalizeH="0" baseline="0" noProof="0" dirty="0">
                <a:ln>
                  <a:noFill/>
                </a:ln>
                <a:solidFill>
                  <a:srgbClr val="000000"/>
                </a:solidFill>
                <a:effectLst/>
                <a:uLnTx/>
                <a:uFillTx/>
                <a:latin typeface="Arial"/>
                <a:ea typeface="+mn-ea"/>
                <a:cs typeface="+mn-cs"/>
              </a:rPr>
              <a:t>Development</a:t>
            </a:r>
            <a:endParaRPr kumimoji="0" lang="en-US" sz="1400" b="0" i="0" u="none" strike="noStrike" kern="1200" cap="none" spc="-40" normalizeH="0" baseline="0" noProof="0" dirty="0">
              <a:ln>
                <a:noFill/>
              </a:ln>
              <a:solidFill>
                <a:srgbClr val="000000"/>
              </a:solidFill>
              <a:effectLst/>
              <a:uLnTx/>
              <a:uFillTx/>
              <a:latin typeface="Arial"/>
              <a:ea typeface="+mn-ea"/>
              <a:cs typeface="+mn-cs"/>
            </a:endParaRPr>
          </a:p>
        </p:txBody>
      </p:sp>
      <p:sp>
        <p:nvSpPr>
          <p:cNvPr id="25" name="Textplatzhalter 2"/>
          <p:cNvSpPr txBox="1">
            <a:spLocks/>
          </p:cNvSpPr>
          <p:nvPr>
            <p:custDataLst>
              <p:tags r:id="rId9"/>
            </p:custDataLst>
          </p:nvPr>
        </p:nvSpPr>
        <p:spPr>
          <a:xfrm>
            <a:off x="2150988" y="5733248"/>
            <a:ext cx="7881134" cy="468059"/>
          </a:xfrm>
          <a:prstGeom prst="rect">
            <a:avLst/>
          </a:prstGeom>
          <a:ln>
            <a:noFill/>
          </a:ln>
        </p:spPr>
        <p:txBody>
          <a:bodyPr vert="horz" wrap="square" lIns="0" tIns="0" rIns="0" bIns="0" rtlCol="0" anchor="ctr">
            <a:noAutofit/>
          </a:bodyPr>
          <a:lstStyle>
            <a:defPPr>
              <a:defRPr lang="de-DE"/>
            </a:defPPr>
            <a:lvl1pPr marL="0" marR="0" indent="0" defTabSz="914400" eaLnBrk="0" latinLnBrk="0" hangingPunct="0">
              <a:lnSpc>
                <a:spcPct val="100000"/>
              </a:lnSpc>
              <a:spcBef>
                <a:spcPts val="600"/>
              </a:spcBef>
              <a:buClrTx/>
              <a:buSzTx/>
              <a:buFont typeface="Arial" pitchFamily="2" charset="2"/>
              <a:buNone/>
              <a:tabLst/>
              <a:defRPr sz="1400" baseline="0">
                <a:solidFill>
                  <a:schemeClr val="tx1"/>
                </a:solidFill>
                <a:latin typeface="+mn-lt"/>
                <a:ea typeface="+mn-ea"/>
              </a:defRPr>
            </a:lvl1pPr>
            <a:lvl2pPr marL="0" lvl="1" indent="0" algn="ctr" eaLnBrk="0" hangingPunct="0">
              <a:lnSpc>
                <a:spcPct val="130000"/>
              </a:lnSpc>
              <a:spcBef>
                <a:spcPts val="600"/>
              </a:spcBef>
              <a:buClr>
                <a:schemeClr val="accent1"/>
              </a:buClr>
              <a:buFont typeface="Arial" pitchFamily="34" charset="0"/>
              <a:buNone/>
              <a:defRPr sz="1800" b="1">
                <a:solidFill>
                  <a:schemeClr val="bg1"/>
                </a:solidFill>
                <a:latin typeface="+mn-lt"/>
                <a:ea typeface="+mn-ea"/>
              </a:defRPr>
            </a:lvl2pPr>
            <a:lvl3pPr marL="358775" indent="-177800" eaLnBrk="0" hangingPunct="0">
              <a:lnSpc>
                <a:spcPct val="100000"/>
              </a:lnSpc>
              <a:spcBef>
                <a:spcPts val="600"/>
              </a:spcBef>
              <a:buClr>
                <a:srgbClr val="879BAA"/>
              </a:buClr>
              <a:buChar char="•"/>
              <a:defRPr sz="1400">
                <a:solidFill>
                  <a:schemeClr val="tx1"/>
                </a:solidFill>
                <a:latin typeface="+mn-lt"/>
                <a:ea typeface="+mn-ea"/>
              </a:defRPr>
            </a:lvl3pPr>
            <a:lvl4pPr marL="538163" indent="-177800" eaLnBrk="0" hangingPunct="0">
              <a:lnSpc>
                <a:spcPct val="100000"/>
              </a:lnSpc>
              <a:spcBef>
                <a:spcPts val="600"/>
              </a:spcBef>
              <a:buClr>
                <a:srgbClr val="879BAA"/>
              </a:buClr>
              <a:buChar char="•"/>
              <a:defRPr sz="1400">
                <a:solidFill>
                  <a:schemeClr val="tx1"/>
                </a:solidFill>
                <a:latin typeface="+mn-lt"/>
                <a:ea typeface="+mn-ea"/>
              </a:defRPr>
            </a:lvl4pPr>
            <a:lvl5pPr marL="717550" indent="-177800" eaLnBrk="0" hangingPunct="0">
              <a:lnSpc>
                <a:spcPct val="100000"/>
              </a:lnSpc>
              <a:spcBef>
                <a:spcPts val="600"/>
              </a:spcBef>
              <a:buClr>
                <a:srgbClr val="879BAA"/>
              </a:buClr>
              <a:buChar char="•"/>
              <a:defRPr sz="1400">
                <a:solidFill>
                  <a:schemeClr val="tx1"/>
                </a:solidFill>
                <a:latin typeface="+mn-lt"/>
                <a:ea typeface="+mn-ea"/>
              </a:defRPr>
            </a:lvl5pPr>
            <a:lvl6pPr marL="1174750" indent="-17780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ctr"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Ownership Culture</a:t>
            </a:r>
            <a:r>
              <a:rPr kumimoji="0" lang="en-US" sz="1400" b="0" i="0" u="none" strike="noStrike" kern="1200" cap="none" spc="0" normalizeH="0" baseline="0" noProof="0" dirty="0">
                <a:ln>
                  <a:noFill/>
                </a:ln>
                <a:solidFill>
                  <a:srgbClr val="FFFFFF"/>
                </a:solidFill>
                <a:effectLst/>
                <a:uLnTx/>
                <a:uFillTx/>
                <a:latin typeface="Arial"/>
                <a:ea typeface="+mn-ea"/>
                <a:cs typeface="+mn-cs"/>
              </a:rPr>
              <a:t> </a:t>
            </a:r>
            <a:r>
              <a:rPr kumimoji="0" lang="en-US" sz="1400" b="0" i="0" u="none" strike="noStrike" kern="1200" cap="none" spc="0" normalizeH="0" baseline="0" noProof="0" dirty="0" err="1">
                <a:ln>
                  <a:noFill/>
                </a:ln>
                <a:solidFill>
                  <a:srgbClr val="FFFFFF"/>
                </a:solidFill>
                <a:effectLst/>
                <a:uLnTx/>
                <a:uFillTx/>
                <a:latin typeface="Arial"/>
                <a:ea typeface="+mn-ea"/>
                <a:cs typeface="+mn-cs"/>
              </a:rPr>
              <a:t>conecta</a:t>
            </a:r>
            <a:r>
              <a:rPr kumimoji="0" lang="en-US" sz="1400" b="0" i="0" u="none" strike="noStrike" kern="1200" cap="none" spc="0" normalizeH="0" baseline="0" noProof="0" dirty="0">
                <a:ln>
                  <a:noFill/>
                </a:ln>
                <a:solidFill>
                  <a:srgbClr val="FFFFFF"/>
                </a:solidFill>
                <a:effectLst/>
                <a:uLnTx/>
                <a:uFillTx/>
                <a:latin typeface="Arial"/>
                <a:ea typeface="+mn-ea"/>
                <a:cs typeface="+mn-cs"/>
              </a:rPr>
              <a:t> y </a:t>
            </a:r>
            <a:r>
              <a:rPr kumimoji="0" lang="en-US" sz="1400" b="0" i="0" u="none" strike="noStrike" kern="1200" cap="none" spc="0" normalizeH="0" baseline="0" noProof="0" dirty="0" err="1">
                <a:ln>
                  <a:noFill/>
                </a:ln>
                <a:solidFill>
                  <a:srgbClr val="FFFFFF"/>
                </a:solidFill>
                <a:effectLst/>
                <a:uLnTx/>
                <a:uFillTx/>
                <a:latin typeface="Arial"/>
                <a:ea typeface="+mn-ea"/>
                <a:cs typeface="+mn-cs"/>
              </a:rPr>
              <a:t>lidera</a:t>
            </a:r>
            <a:r>
              <a:rPr kumimoji="0" lang="en-US" sz="1400" b="0" i="0" u="none" strike="noStrike" kern="1200" cap="none" spc="0" normalizeH="0" baseline="0" noProof="0" dirty="0">
                <a:ln>
                  <a:noFill/>
                </a:ln>
                <a:solidFill>
                  <a:srgbClr val="FFFFFF"/>
                </a:solidFill>
                <a:effectLst/>
                <a:uLnTx/>
                <a:uFillTx/>
                <a:latin typeface="Arial"/>
                <a:ea typeface="+mn-ea"/>
                <a:cs typeface="+mn-cs"/>
              </a:rPr>
              <a:t> </a:t>
            </a:r>
            <a:r>
              <a:rPr kumimoji="0" lang="en-US" sz="1400" b="0" i="0" u="none" strike="noStrike" kern="1200" cap="none" spc="0" normalizeH="0" baseline="0" noProof="0" dirty="0" err="1">
                <a:ln>
                  <a:noFill/>
                </a:ln>
                <a:solidFill>
                  <a:srgbClr val="FFFFFF"/>
                </a:solidFill>
                <a:effectLst/>
                <a:uLnTx/>
                <a:uFillTx/>
                <a:latin typeface="Arial"/>
                <a:ea typeface="+mn-ea"/>
                <a:cs typeface="+mn-cs"/>
              </a:rPr>
              <a:t>nuestras</a:t>
            </a:r>
            <a:r>
              <a:rPr kumimoji="0" lang="en-US" sz="1400" b="0" i="0" u="none" strike="noStrike" kern="1200" cap="none" spc="0" normalizeH="0" baseline="0" noProof="0" dirty="0">
                <a:ln>
                  <a:noFill/>
                </a:ln>
                <a:solidFill>
                  <a:srgbClr val="FFFFFF"/>
                </a:solidFill>
                <a:effectLst/>
                <a:uLnTx/>
                <a:uFillTx/>
                <a:latin typeface="Arial"/>
                <a:ea typeface="+mn-ea"/>
                <a:cs typeface="+mn-cs"/>
              </a:rPr>
              <a:t> </a:t>
            </a:r>
            <a:r>
              <a:rPr kumimoji="0" lang="en-US" sz="1400" b="0" i="0" u="none" strike="noStrike" kern="1200" cap="none" spc="0" normalizeH="0" baseline="0" noProof="0" dirty="0" err="1">
                <a:ln>
                  <a:noFill/>
                </a:ln>
                <a:solidFill>
                  <a:srgbClr val="FFFFFF"/>
                </a:solidFill>
                <a:effectLst/>
                <a:uLnTx/>
                <a:uFillTx/>
                <a:latin typeface="Arial"/>
                <a:ea typeface="+mn-ea"/>
                <a:cs typeface="+mn-cs"/>
              </a:rPr>
              <a:t>acciones</a:t>
            </a:r>
            <a:endParaRPr kumimoji="0" lang="en-US"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28" name="Textplatzhalter 2"/>
          <p:cNvSpPr txBox="1">
            <a:spLocks/>
          </p:cNvSpPr>
          <p:nvPr>
            <p:custDataLst>
              <p:tags r:id="rId10"/>
            </p:custDataLst>
          </p:nvPr>
        </p:nvSpPr>
        <p:spPr>
          <a:xfrm>
            <a:off x="9345726" y="4767290"/>
            <a:ext cx="2480742" cy="396309"/>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l"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kumimoji="0" lang="en-US" sz="1400" b="0" i="0" u="none" strike="noStrike" kern="1200" cap="none" spc="0" normalizeH="0" baseline="0" noProof="0" dirty="0" err="1">
                <a:ln>
                  <a:noFill/>
                </a:ln>
                <a:solidFill>
                  <a:srgbClr val="000000"/>
                </a:solidFill>
                <a:effectLst/>
                <a:uLnTx/>
                <a:uFillTx/>
                <a:latin typeface="Arial"/>
                <a:ea typeface="+mn-ea"/>
                <a:cs typeface="+mn-cs"/>
              </a:rPr>
              <a:t>Habilitar</a:t>
            </a:r>
            <a:r>
              <a:rPr kumimoji="0" lang="en-US" sz="1400" b="0" i="0" u="none" strike="noStrike" kern="1200" cap="none" spc="0" normalizeH="0" baseline="0" noProof="0" dirty="0">
                <a:ln>
                  <a:noFill/>
                </a:ln>
                <a:solidFill>
                  <a:srgbClr val="000000"/>
                </a:solidFill>
                <a:effectLst/>
                <a:uLnTx/>
                <a:uFillTx/>
                <a:latin typeface="Arial"/>
                <a:ea typeface="+mn-ea"/>
                <a:cs typeface="+mn-cs"/>
              </a:rPr>
              <a:t> y </a:t>
            </a:r>
            <a:r>
              <a:rPr kumimoji="0" lang="en-US" sz="1400" b="0" i="0" u="none" strike="noStrike" kern="1200" cap="none" spc="0" normalizeH="0" baseline="0" noProof="0" dirty="0" err="1">
                <a:ln>
                  <a:noFill/>
                </a:ln>
                <a:solidFill>
                  <a:srgbClr val="000000"/>
                </a:solidFill>
                <a:effectLst/>
                <a:uLnTx/>
                <a:uFillTx/>
                <a:latin typeface="Arial"/>
                <a:ea typeface="+mn-ea"/>
                <a:cs typeface="+mn-cs"/>
              </a:rPr>
              <a:t>apoyar</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Textplatzhalter 2"/>
          <p:cNvSpPr txBox="1">
            <a:spLocks/>
          </p:cNvSpPr>
          <p:nvPr>
            <p:custDataLst>
              <p:tags r:id="rId11"/>
            </p:custDataLst>
          </p:nvPr>
        </p:nvSpPr>
        <p:spPr>
          <a:xfrm>
            <a:off x="1361067" y="4853953"/>
            <a:ext cx="2480742" cy="396309"/>
          </a:xfrm>
          <a:prstGeom prst="rect">
            <a:avLst/>
          </a:prstGeom>
          <a:ln>
            <a:noFill/>
          </a:ln>
        </p:spPr>
        <p:txBody>
          <a:bodyPr vert="horz" wrap="square" lIns="144000" tIns="72000" rIns="72000" bIns="72000" rtlCol="0">
            <a:spAutoFit/>
          </a:bodyPr>
          <a:lstStyle>
            <a:lvl1pPr marL="0" marR="0" indent="0" algn="l" defTabSz="914400" rtl="0" eaLnBrk="0" fontAlgn="base" latinLnBrk="0" hangingPunct="0">
              <a:lnSpc>
                <a:spcPct val="100000"/>
              </a:lnSpc>
              <a:spcBef>
                <a:spcPts val="600"/>
              </a:spcBef>
              <a:spcAft>
                <a:spcPct val="0"/>
              </a:spcAft>
              <a:buClrTx/>
              <a:buSzTx/>
              <a:buFont typeface="Arial" pitchFamily="2" charset="2"/>
              <a:buNone/>
              <a:tabLst/>
              <a:defRPr lang="en-US" sz="1400" baseline="0">
                <a:solidFill>
                  <a:schemeClr val="tx1"/>
                </a:solidFill>
                <a:latin typeface="+mn-lt"/>
                <a:ea typeface="+mn-ea"/>
                <a:cs typeface="+mn-cs"/>
              </a:defRPr>
            </a:lvl1pPr>
            <a:lvl2pPr marL="179388" indent="-179388" algn="l" rtl="0" eaLnBrk="0" fontAlgn="base" hangingPunct="0">
              <a:lnSpc>
                <a:spcPct val="100000"/>
              </a:lnSpc>
              <a:spcBef>
                <a:spcPts val="600"/>
              </a:spcBef>
              <a:spcAft>
                <a:spcPct val="0"/>
              </a:spcAft>
              <a:buClr>
                <a:schemeClr val="accent1"/>
              </a:buClr>
              <a:buFont typeface="Arial" pitchFamily="34" charset="0"/>
              <a:buChar char="•"/>
              <a:defRPr sz="1400">
                <a:solidFill>
                  <a:schemeClr val="tx1"/>
                </a:solidFill>
                <a:latin typeface="+mn-lt"/>
                <a:ea typeface="+mn-ea"/>
              </a:defRPr>
            </a:lvl2pPr>
            <a:lvl3pPr marL="358775"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3pPr>
            <a:lvl4pPr marL="538163"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4pPr>
            <a:lvl5pPr marL="717550" indent="-177800" algn="l" rtl="0" eaLnBrk="0" fontAlgn="base" hangingPunct="0">
              <a:lnSpc>
                <a:spcPct val="100000"/>
              </a:lnSpc>
              <a:spcBef>
                <a:spcPts val="600"/>
              </a:spcBef>
              <a:spcAft>
                <a:spcPct val="0"/>
              </a:spcAft>
              <a:buClr>
                <a:srgbClr val="879BAA"/>
              </a:buClr>
              <a:buChar char="•"/>
              <a:defRPr sz="1400">
                <a:solidFill>
                  <a:schemeClr val="tx1"/>
                </a:solidFill>
                <a:latin typeface="+mn-lt"/>
                <a:ea typeface="+mn-ea"/>
              </a:defRPr>
            </a:lvl5pPr>
            <a:lvl6pPr marL="1174750" indent="-177800" algn="l" rtl="0" fontAlgn="base">
              <a:lnSpc>
                <a:spcPct val="110000"/>
              </a:lnSpc>
              <a:spcBef>
                <a:spcPct val="0"/>
              </a:spcBef>
              <a:spcAft>
                <a:spcPct val="0"/>
              </a:spcAft>
              <a:buClr>
                <a:srgbClr val="879BAA"/>
              </a:buClr>
              <a:buChar char="•"/>
              <a:defRPr>
                <a:solidFill>
                  <a:schemeClr val="tx1"/>
                </a:solidFill>
                <a:latin typeface="+mn-lt"/>
                <a:ea typeface="+mn-ea"/>
              </a:defRPr>
            </a:lvl6pPr>
            <a:lvl7pPr marL="1631950" indent="-177800" algn="l" rtl="0" fontAlgn="base">
              <a:lnSpc>
                <a:spcPct val="110000"/>
              </a:lnSpc>
              <a:spcBef>
                <a:spcPct val="0"/>
              </a:spcBef>
              <a:spcAft>
                <a:spcPct val="0"/>
              </a:spcAft>
              <a:buClr>
                <a:srgbClr val="879BAA"/>
              </a:buClr>
              <a:buChar char="•"/>
              <a:defRPr>
                <a:solidFill>
                  <a:schemeClr val="tx1"/>
                </a:solidFill>
                <a:latin typeface="+mn-lt"/>
                <a:ea typeface="+mn-ea"/>
              </a:defRPr>
            </a:lvl7pPr>
            <a:lvl8pPr marL="2089150" indent="-177800" algn="l" rtl="0" fontAlgn="base">
              <a:lnSpc>
                <a:spcPct val="110000"/>
              </a:lnSpc>
              <a:spcBef>
                <a:spcPct val="0"/>
              </a:spcBef>
              <a:spcAft>
                <a:spcPct val="0"/>
              </a:spcAft>
              <a:buClr>
                <a:srgbClr val="879BAA"/>
              </a:buClr>
              <a:buChar char="•"/>
              <a:defRPr>
                <a:solidFill>
                  <a:schemeClr val="tx1"/>
                </a:solidFill>
                <a:latin typeface="+mn-lt"/>
                <a:ea typeface="+mn-ea"/>
              </a:defRPr>
            </a:lvl8pPr>
            <a:lvl9pPr marL="2546350" indent="-177800" algn="l" rtl="0" fontAlgn="base">
              <a:lnSpc>
                <a:spcPct val="110000"/>
              </a:lnSpc>
              <a:spcBef>
                <a:spcPct val="0"/>
              </a:spcBef>
              <a:spcAft>
                <a:spcPct val="0"/>
              </a:spcAft>
              <a:buClr>
                <a:srgbClr val="879BAA"/>
              </a:buClr>
              <a:buChar char="•"/>
              <a:defRPr>
                <a:solidFill>
                  <a:schemeClr val="tx1"/>
                </a:solidFill>
                <a:latin typeface="+mn-lt"/>
                <a:ea typeface="+mn-ea"/>
              </a:defRPr>
            </a:lvl9pPr>
          </a:lstStyle>
          <a:p>
            <a:pPr marL="0" marR="0" lvl="1" indent="0" algn="l" defTabSz="914400" rtl="0" eaLnBrk="0" fontAlgn="base" latinLnBrk="0" hangingPunct="0">
              <a:lnSpc>
                <a:spcPct val="130000"/>
              </a:lnSpc>
              <a:spcBef>
                <a:spcPts val="600"/>
              </a:spcBef>
              <a:spcAft>
                <a:spcPct val="0"/>
              </a:spcAft>
              <a:buClr>
                <a:srgbClr val="879BAA"/>
              </a:buClr>
              <a:buSzTx/>
              <a:buFont typeface="Arial" pitchFamily="34" charset="0"/>
              <a:buNone/>
              <a:tabLst/>
              <a:defRPr/>
            </a:pPr>
            <a:r>
              <a:rPr lang="en-US" dirty="0">
                <a:solidFill>
                  <a:srgbClr val="000000"/>
                </a:solidFill>
                <a:latin typeface="Arial"/>
              </a:rPr>
              <a:t>n</a:t>
            </a:r>
            <a:r>
              <a:rPr kumimoji="0" lang="en-US" sz="1400" b="0" i="0" u="none" strike="noStrike" kern="1200" cap="none" spc="0" normalizeH="0" baseline="0" noProof="0" dirty="0" err="1">
                <a:ln>
                  <a:noFill/>
                </a:ln>
                <a:solidFill>
                  <a:srgbClr val="000000"/>
                </a:solidFill>
                <a:effectLst/>
                <a:uLnTx/>
                <a:uFillTx/>
                <a:latin typeface="Arial"/>
                <a:ea typeface="+mn-ea"/>
                <a:cs typeface="+mn-cs"/>
              </a:rPr>
              <a:t>os</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r>
              <a:rPr kumimoji="0" lang="en-US" sz="1400" b="0" i="0" u="none" strike="noStrike" kern="1200" cap="none" spc="0" normalizeH="0" baseline="0" noProof="0" dirty="0" err="1">
                <a:ln>
                  <a:noFill/>
                </a:ln>
                <a:solidFill>
                  <a:srgbClr val="000000"/>
                </a:solidFill>
                <a:effectLst/>
                <a:uLnTx/>
                <a:uFillTx/>
                <a:latin typeface="Arial"/>
                <a:ea typeface="+mn-ea"/>
                <a:cs typeface="+mn-cs"/>
              </a:rPr>
              <a:t>mantiene</a:t>
            </a:r>
            <a:r>
              <a:rPr kumimoji="0" lang="en-US" sz="1400" b="0" i="0" u="none" strike="noStrike" kern="1200" cap="none" spc="0" normalizeH="0" baseline="0" noProof="0" dirty="0">
                <a:ln>
                  <a:noFill/>
                </a:ln>
                <a:solidFill>
                  <a:srgbClr val="000000"/>
                </a:solidFill>
                <a:effectLst/>
                <a:uLnTx/>
                <a:uFillTx/>
                <a:latin typeface="Arial"/>
                <a:ea typeface="+mn-ea"/>
                <a:cs typeface="+mn-cs"/>
              </a:rPr>
              <a:t> </a:t>
            </a:r>
            <a:r>
              <a:rPr kumimoji="0" lang="en-US" sz="1400" b="0" i="0" u="none" strike="noStrike" kern="1200" cap="none" spc="0" normalizeH="0" baseline="0" noProof="0" dirty="0" err="1">
                <a:ln>
                  <a:noFill/>
                </a:ln>
                <a:solidFill>
                  <a:srgbClr val="000000"/>
                </a:solidFill>
                <a:effectLst/>
                <a:uLnTx/>
                <a:uFillTx/>
                <a:latin typeface="Arial"/>
                <a:ea typeface="+mn-ea"/>
                <a:cs typeface="+mn-cs"/>
              </a:rPr>
              <a:t>juntos</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pic>
        <p:nvPicPr>
          <p:cNvPr id="27" name="Imagen 26">
            <a:extLst>
              <a:ext uri="{FF2B5EF4-FFF2-40B4-BE49-F238E27FC236}">
                <a16:creationId xmlns:a16="http://schemas.microsoft.com/office/drawing/2014/main" id="{59E5609A-1B2A-4989-BD9E-57429A58FE4E}"/>
              </a:ext>
            </a:extLst>
          </p:cNvPr>
          <p:cNvPicPr>
            <a:picLocks noChangeAspect="1"/>
          </p:cNvPicPr>
          <p:nvPr/>
        </p:nvPicPr>
        <p:blipFill>
          <a:blip r:embed="rId16"/>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813032834"/>
      </p:ext>
    </p:extLst>
  </p:cSld>
  <p:clrMapOvr>
    <a:masterClrMapping/>
  </p:clrMapOvr>
  <mc:AlternateContent xmlns:mc="http://schemas.openxmlformats.org/markup-compatibility/2006" xmlns:p14="http://schemas.microsoft.com/office/powerpoint/2010/main">
    <mc:Choice Requires="p14">
      <p:transition spd="med" p14:dur="700"/>
    </mc:Choice>
    <mc:Fallback xmlns="">
      <p:transition spd="med"/>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Gerade Verbindung 40"/>
          <p:cNvCxnSpPr/>
          <p:nvPr/>
        </p:nvCxnSpPr>
        <p:spPr bwMode="auto">
          <a:xfrm flipH="1">
            <a:off x="645160" y="5100695"/>
            <a:ext cx="10370369" cy="0"/>
          </a:xfrm>
          <a:prstGeom prst="line">
            <a:avLst/>
          </a:prstGeom>
          <a:noFill/>
          <a:ln w="19050">
            <a:solidFill>
              <a:schemeClr val="tx1">
                <a:lumMod val="65000"/>
                <a:lumOff val="35000"/>
              </a:schemeClr>
            </a:solidFill>
            <a:miter lim="800000"/>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47" name="Gerade Verbindung 46"/>
          <p:cNvCxnSpPr>
            <a:cxnSpLocks/>
          </p:cNvCxnSpPr>
          <p:nvPr/>
        </p:nvCxnSpPr>
        <p:spPr bwMode="auto">
          <a:xfrm>
            <a:off x="1274002" y="1364150"/>
            <a:ext cx="0" cy="3739792"/>
          </a:xfrm>
          <a:prstGeom prst="line">
            <a:avLst/>
          </a:prstGeom>
          <a:noFill/>
          <a:ln w="19050">
            <a:solidFill>
              <a:schemeClr val="tx1">
                <a:lumMod val="65000"/>
                <a:lumOff val="35000"/>
              </a:schemeClr>
            </a:solidFill>
            <a:miter lim="800000"/>
            <a:headEnd type="triangl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 name="Titel 1"/>
          <p:cNvSpPr>
            <a:spLocks noGrp="1"/>
          </p:cNvSpPr>
          <p:nvPr>
            <p:ph type="title"/>
          </p:nvPr>
        </p:nvSpPr>
        <p:spPr/>
        <p:txBody>
          <a:bodyPr/>
          <a:lstStyle/>
          <a:p>
            <a:r>
              <a:rPr lang="en-US" sz="2400" dirty="0">
                <a:latin typeface="+mj-lt"/>
              </a:rPr>
              <a:t>Vision 2020+ </a:t>
            </a:r>
            <a:br>
              <a:rPr lang="en-US" sz="2400" dirty="0">
                <a:latin typeface="+mj-lt"/>
              </a:rPr>
            </a:br>
            <a:r>
              <a:rPr lang="es-ES" sz="2400" dirty="0">
                <a:latin typeface="+mj-lt"/>
              </a:rPr>
              <a:t>Concepto de estrategia para la transformación industrial</a:t>
            </a:r>
            <a:endParaRPr lang="en-US" sz="2400" dirty="0">
              <a:latin typeface="+mj-lt"/>
            </a:endParaRPr>
          </a:p>
        </p:txBody>
      </p:sp>
      <p:sp>
        <p:nvSpPr>
          <p:cNvPr id="17" name="Rectangle 11"/>
          <p:cNvSpPr>
            <a:spLocks noChangeArrowheads="1"/>
          </p:cNvSpPr>
          <p:nvPr/>
        </p:nvSpPr>
        <p:spPr bwMode="gray">
          <a:xfrm>
            <a:off x="626109" y="5615410"/>
            <a:ext cx="11088000" cy="621902"/>
          </a:xfrm>
          <a:prstGeom prst="rect">
            <a:avLst/>
          </a:prstGeom>
          <a:solidFill>
            <a:schemeClr val="accent2">
              <a:lumMod val="40000"/>
              <a:lumOff val="60000"/>
            </a:schemeClr>
          </a:solidFill>
          <a:ln w="28575">
            <a:noFill/>
            <a:headEnd/>
            <a:tailEnd/>
          </a:ln>
          <a:effectLst/>
        </p:spPr>
        <p:style>
          <a:lnRef idx="1">
            <a:schemeClr val="accent5"/>
          </a:lnRef>
          <a:fillRef idx="3">
            <a:schemeClr val="accent5"/>
          </a:fillRef>
          <a:effectRef idx="2">
            <a:schemeClr val="accent5"/>
          </a:effectRef>
          <a:fontRef idx="minor">
            <a:schemeClr val="lt1"/>
          </a:fontRef>
        </p:style>
        <p:txBody>
          <a:bodyPr lIns="144000" tIns="54000" rIns="72009" bIns="90000" anchor="ctr"/>
          <a:lstStyle/>
          <a:p>
            <a:pPr algn="ctr" eaLnBrk="0" hangingPunct="0">
              <a:buFont typeface="Wingdings" pitchFamily="2" charset="2"/>
              <a:buNone/>
            </a:pPr>
            <a:r>
              <a:rPr lang="en-US" sz="2400" b="1" dirty="0" err="1">
                <a:solidFill>
                  <a:schemeClr val="accent6"/>
                </a:solidFill>
                <a:latin typeface="+mj-lt"/>
              </a:rPr>
              <a:t>Fomentar</a:t>
            </a:r>
            <a:r>
              <a:rPr lang="en-US" sz="2400" b="1" dirty="0">
                <a:solidFill>
                  <a:schemeClr val="accent6"/>
                </a:solidFill>
                <a:latin typeface="+mj-lt"/>
              </a:rPr>
              <a:t> la Ownership Culture y </a:t>
            </a:r>
            <a:r>
              <a:rPr lang="en-US" sz="2400" b="1" dirty="0" err="1">
                <a:solidFill>
                  <a:schemeClr val="accent6"/>
                </a:solidFill>
                <a:latin typeface="+mj-lt"/>
              </a:rPr>
              <a:t>fortalecer</a:t>
            </a:r>
            <a:r>
              <a:rPr lang="en-US" sz="2400" b="1" dirty="0">
                <a:solidFill>
                  <a:schemeClr val="accent6"/>
                </a:solidFill>
                <a:latin typeface="+mj-lt"/>
              </a:rPr>
              <a:t> el </a:t>
            </a:r>
            <a:r>
              <a:rPr lang="en-US" sz="2400" b="1" dirty="0" err="1">
                <a:solidFill>
                  <a:schemeClr val="accent6"/>
                </a:solidFill>
                <a:latin typeface="+mj-lt"/>
              </a:rPr>
              <a:t>enfoque</a:t>
            </a:r>
            <a:r>
              <a:rPr lang="en-US" sz="2400" b="1" dirty="0">
                <a:solidFill>
                  <a:schemeClr val="accent6"/>
                </a:solidFill>
                <a:latin typeface="+mj-lt"/>
              </a:rPr>
              <a:t> </a:t>
            </a:r>
            <a:r>
              <a:rPr lang="en-US" sz="2400" b="1" dirty="0" err="1">
                <a:solidFill>
                  <a:schemeClr val="accent6"/>
                </a:solidFill>
                <a:latin typeface="+mj-lt"/>
              </a:rPr>
              <a:t>empresarial</a:t>
            </a:r>
            <a:endParaRPr lang="en-US" sz="2400" b="1" dirty="0">
              <a:solidFill>
                <a:schemeClr val="accent6"/>
              </a:solidFill>
              <a:latin typeface="+mj-lt"/>
            </a:endParaRPr>
          </a:p>
        </p:txBody>
      </p:sp>
      <p:sp>
        <p:nvSpPr>
          <p:cNvPr id="16" name="Rechteck 32"/>
          <p:cNvSpPr/>
          <p:nvPr/>
        </p:nvSpPr>
        <p:spPr bwMode="auto">
          <a:xfrm>
            <a:off x="1328937" y="1475658"/>
            <a:ext cx="948968" cy="220766"/>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numCol="1" spcCol="72000" rtlCol="0" anchor="ctr">
            <a:spAutoFit/>
          </a:bodyPr>
          <a:lstStyle/>
          <a:p>
            <a:pPr>
              <a:lnSpc>
                <a:spcPct val="110000"/>
              </a:lnSpc>
              <a:spcBef>
                <a:spcPct val="0"/>
              </a:spcBef>
              <a:buFont typeface="Wingdings" charset="0"/>
              <a:buNone/>
            </a:pPr>
            <a:r>
              <a:rPr lang="en-US" sz="1400" b="1" dirty="0">
                <a:solidFill>
                  <a:schemeClr val="tx1">
                    <a:lumMod val="65000"/>
                    <a:lumOff val="35000"/>
                  </a:schemeClr>
                </a:solidFill>
                <a:latin typeface="+mj-lt"/>
              </a:rPr>
              <a:t>Valor</a:t>
            </a:r>
          </a:p>
        </p:txBody>
      </p:sp>
      <p:grpSp>
        <p:nvGrpSpPr>
          <p:cNvPr id="3" name="Gruppieren 33"/>
          <p:cNvGrpSpPr/>
          <p:nvPr/>
        </p:nvGrpSpPr>
        <p:grpSpPr>
          <a:xfrm>
            <a:off x="1376883" y="1451181"/>
            <a:ext cx="10336072" cy="2169344"/>
            <a:chOff x="1328937" y="1584509"/>
            <a:chExt cx="10336072" cy="2705480"/>
          </a:xfrm>
        </p:grpSpPr>
        <p:sp>
          <p:nvSpPr>
            <p:cNvPr id="53" name="Freihandform 52"/>
            <p:cNvSpPr>
              <a:spLocks/>
            </p:cNvSpPr>
            <p:nvPr/>
          </p:nvSpPr>
          <p:spPr bwMode="gray">
            <a:xfrm>
              <a:off x="1328937" y="3324697"/>
              <a:ext cx="2804913" cy="965292"/>
            </a:xfrm>
            <a:custGeom>
              <a:avLst/>
              <a:gdLst>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342900 w 800100"/>
                <a:gd name="connsiteY4" fmla="*/ 183255 h 366135"/>
                <a:gd name="connsiteX5" fmla="*/ 426720 w 800100"/>
                <a:gd name="connsiteY5" fmla="*/ 84195 h 366135"/>
                <a:gd name="connsiteX6" fmla="*/ 594360 w 800100"/>
                <a:gd name="connsiteY6" fmla="*/ 30855 h 366135"/>
                <a:gd name="connsiteX7" fmla="*/ 662940 w 800100"/>
                <a:gd name="connsiteY7" fmla="*/ 15615 h 366135"/>
                <a:gd name="connsiteX8" fmla="*/ 769620 w 800100"/>
                <a:gd name="connsiteY8" fmla="*/ 375 h 366135"/>
                <a:gd name="connsiteX9" fmla="*/ 800100 w 800100"/>
                <a:gd name="connsiteY9"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426720 w 800100"/>
                <a:gd name="connsiteY4" fmla="*/ 84195 h 366135"/>
                <a:gd name="connsiteX5" fmla="*/ 594360 w 800100"/>
                <a:gd name="connsiteY5" fmla="*/ 30855 h 366135"/>
                <a:gd name="connsiteX6" fmla="*/ 662940 w 800100"/>
                <a:gd name="connsiteY6" fmla="*/ 15615 h 366135"/>
                <a:gd name="connsiteX7" fmla="*/ 769620 w 800100"/>
                <a:gd name="connsiteY7" fmla="*/ 375 h 366135"/>
                <a:gd name="connsiteX8" fmla="*/ 800100 w 800100"/>
                <a:gd name="connsiteY8"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594360 w 800100"/>
                <a:gd name="connsiteY4" fmla="*/ 30855 h 366135"/>
                <a:gd name="connsiteX5" fmla="*/ 662940 w 800100"/>
                <a:gd name="connsiteY5" fmla="*/ 15615 h 366135"/>
                <a:gd name="connsiteX6" fmla="*/ 769620 w 800100"/>
                <a:gd name="connsiteY6" fmla="*/ 375 h 366135"/>
                <a:gd name="connsiteX7" fmla="*/ 800100 w 800100"/>
                <a:gd name="connsiteY7" fmla="*/ 375 h 366135"/>
                <a:gd name="connsiteX0" fmla="*/ 0 w 800100"/>
                <a:gd name="connsiteY0" fmla="*/ 370852 h 370852"/>
                <a:gd name="connsiteX1" fmla="*/ 99060 w 800100"/>
                <a:gd name="connsiteY1" fmla="*/ 302272 h 370852"/>
                <a:gd name="connsiteX2" fmla="*/ 144780 w 800100"/>
                <a:gd name="connsiteY2" fmla="*/ 271792 h 370852"/>
                <a:gd name="connsiteX3" fmla="*/ 259080 w 800100"/>
                <a:gd name="connsiteY3" fmla="*/ 218452 h 370852"/>
                <a:gd name="connsiteX4" fmla="*/ 662940 w 800100"/>
                <a:gd name="connsiteY4" fmla="*/ 20332 h 370852"/>
                <a:gd name="connsiteX5" fmla="*/ 769620 w 800100"/>
                <a:gd name="connsiteY5" fmla="*/ 5092 h 370852"/>
                <a:gd name="connsiteX6" fmla="*/ 800100 w 800100"/>
                <a:gd name="connsiteY6" fmla="*/ 5092 h 370852"/>
                <a:gd name="connsiteX0" fmla="*/ 0 w 816379"/>
                <a:gd name="connsiteY0" fmla="*/ 381564 h 381564"/>
                <a:gd name="connsiteX1" fmla="*/ 99060 w 816379"/>
                <a:gd name="connsiteY1" fmla="*/ 312984 h 381564"/>
                <a:gd name="connsiteX2" fmla="*/ 144780 w 816379"/>
                <a:gd name="connsiteY2" fmla="*/ 282504 h 381564"/>
                <a:gd name="connsiteX3" fmla="*/ 259080 w 816379"/>
                <a:gd name="connsiteY3" fmla="*/ 229164 h 381564"/>
                <a:gd name="connsiteX4" fmla="*/ 769620 w 816379"/>
                <a:gd name="connsiteY4" fmla="*/ 15804 h 381564"/>
                <a:gd name="connsiteX5" fmla="*/ 800100 w 816379"/>
                <a:gd name="connsiteY5" fmla="*/ 15804 h 381564"/>
                <a:gd name="connsiteX0" fmla="*/ 0 w 824633"/>
                <a:gd name="connsiteY0" fmla="*/ 385515 h 385515"/>
                <a:gd name="connsiteX1" fmla="*/ 99060 w 824633"/>
                <a:gd name="connsiteY1" fmla="*/ 316935 h 385515"/>
                <a:gd name="connsiteX2" fmla="*/ 144780 w 824633"/>
                <a:gd name="connsiteY2" fmla="*/ 286455 h 385515"/>
                <a:gd name="connsiteX3" fmla="*/ 769620 w 824633"/>
                <a:gd name="connsiteY3" fmla="*/ 19755 h 385515"/>
                <a:gd name="connsiteX4" fmla="*/ 800100 w 824633"/>
                <a:gd name="connsiteY4" fmla="*/ 19755 h 385515"/>
                <a:gd name="connsiteX0" fmla="*/ 0 w 827957"/>
                <a:gd name="connsiteY0" fmla="*/ 387773 h 387773"/>
                <a:gd name="connsiteX1" fmla="*/ 99060 w 827957"/>
                <a:gd name="connsiteY1" fmla="*/ 319193 h 387773"/>
                <a:gd name="connsiteX2" fmla="*/ 769620 w 827957"/>
                <a:gd name="connsiteY2" fmla="*/ 22013 h 387773"/>
                <a:gd name="connsiteX3" fmla="*/ 800100 w 827957"/>
                <a:gd name="connsiteY3" fmla="*/ 22013 h 387773"/>
                <a:gd name="connsiteX0" fmla="*/ 0 w 835188"/>
                <a:gd name="connsiteY0" fmla="*/ 392853 h 392853"/>
                <a:gd name="connsiteX1" fmla="*/ 769620 w 835188"/>
                <a:gd name="connsiteY1" fmla="*/ 27093 h 392853"/>
                <a:gd name="connsiteX2" fmla="*/ 800100 w 835188"/>
                <a:gd name="connsiteY2" fmla="*/ 27093 h 392853"/>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Lst>
              <a:ahLst/>
              <a:cxnLst>
                <a:cxn ang="0">
                  <a:pos x="connsiteX0" y="connsiteY0"/>
                </a:cxn>
                <a:cxn ang="0">
                  <a:pos x="connsiteX1" y="connsiteY1"/>
                </a:cxn>
              </a:cxnLst>
              <a:rect l="l" t="t" r="r" b="b"/>
              <a:pathLst>
                <a:path w="800100" h="365760">
                  <a:moveTo>
                    <a:pt x="0" y="365760"/>
                  </a:moveTo>
                  <a:cubicBezTo>
                    <a:pt x="81482" y="173426"/>
                    <a:pt x="407304" y="2118"/>
                    <a:pt x="800100" y="0"/>
                  </a:cubicBezTo>
                </a:path>
              </a:pathLst>
            </a:custGeom>
            <a:noFill/>
            <a:ln w="57150" cap="rnd">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rtlCol="0" anchor="t" anchorCtr="0" compatLnSpc="1">
              <a:prstTxWarp prst="textNoShape">
                <a:avLst/>
              </a:prstTxWarp>
              <a:noAutofit/>
            </a:bodyPr>
            <a:lstStyle/>
            <a:p>
              <a:endParaRPr lang="en-US" sz="2400" dirty="0">
                <a:solidFill>
                  <a:srgbClr val="000000"/>
                </a:solidFill>
                <a:latin typeface="+mj-lt"/>
                <a:ea typeface="ヒラギノ角ゴ Pro W3" charset="0"/>
              </a:endParaRPr>
            </a:p>
          </p:txBody>
        </p:sp>
        <p:sp>
          <p:nvSpPr>
            <p:cNvPr id="54" name="Freihandform 53"/>
            <p:cNvSpPr>
              <a:spLocks/>
            </p:cNvSpPr>
            <p:nvPr/>
          </p:nvSpPr>
          <p:spPr bwMode="gray">
            <a:xfrm>
              <a:off x="3893755" y="2567987"/>
              <a:ext cx="2925789" cy="739235"/>
            </a:xfrm>
            <a:custGeom>
              <a:avLst/>
              <a:gdLst>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342900 w 800100"/>
                <a:gd name="connsiteY4" fmla="*/ 183255 h 366135"/>
                <a:gd name="connsiteX5" fmla="*/ 426720 w 800100"/>
                <a:gd name="connsiteY5" fmla="*/ 84195 h 366135"/>
                <a:gd name="connsiteX6" fmla="*/ 594360 w 800100"/>
                <a:gd name="connsiteY6" fmla="*/ 30855 h 366135"/>
                <a:gd name="connsiteX7" fmla="*/ 662940 w 800100"/>
                <a:gd name="connsiteY7" fmla="*/ 15615 h 366135"/>
                <a:gd name="connsiteX8" fmla="*/ 769620 w 800100"/>
                <a:gd name="connsiteY8" fmla="*/ 375 h 366135"/>
                <a:gd name="connsiteX9" fmla="*/ 800100 w 800100"/>
                <a:gd name="connsiteY9"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426720 w 800100"/>
                <a:gd name="connsiteY4" fmla="*/ 84195 h 366135"/>
                <a:gd name="connsiteX5" fmla="*/ 594360 w 800100"/>
                <a:gd name="connsiteY5" fmla="*/ 30855 h 366135"/>
                <a:gd name="connsiteX6" fmla="*/ 662940 w 800100"/>
                <a:gd name="connsiteY6" fmla="*/ 15615 h 366135"/>
                <a:gd name="connsiteX7" fmla="*/ 769620 w 800100"/>
                <a:gd name="connsiteY7" fmla="*/ 375 h 366135"/>
                <a:gd name="connsiteX8" fmla="*/ 800100 w 800100"/>
                <a:gd name="connsiteY8"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594360 w 800100"/>
                <a:gd name="connsiteY4" fmla="*/ 30855 h 366135"/>
                <a:gd name="connsiteX5" fmla="*/ 662940 w 800100"/>
                <a:gd name="connsiteY5" fmla="*/ 15615 h 366135"/>
                <a:gd name="connsiteX6" fmla="*/ 769620 w 800100"/>
                <a:gd name="connsiteY6" fmla="*/ 375 h 366135"/>
                <a:gd name="connsiteX7" fmla="*/ 800100 w 800100"/>
                <a:gd name="connsiteY7" fmla="*/ 375 h 366135"/>
                <a:gd name="connsiteX0" fmla="*/ 0 w 800100"/>
                <a:gd name="connsiteY0" fmla="*/ 370852 h 370852"/>
                <a:gd name="connsiteX1" fmla="*/ 99060 w 800100"/>
                <a:gd name="connsiteY1" fmla="*/ 302272 h 370852"/>
                <a:gd name="connsiteX2" fmla="*/ 144780 w 800100"/>
                <a:gd name="connsiteY2" fmla="*/ 271792 h 370852"/>
                <a:gd name="connsiteX3" fmla="*/ 259080 w 800100"/>
                <a:gd name="connsiteY3" fmla="*/ 218452 h 370852"/>
                <a:gd name="connsiteX4" fmla="*/ 662940 w 800100"/>
                <a:gd name="connsiteY4" fmla="*/ 20332 h 370852"/>
                <a:gd name="connsiteX5" fmla="*/ 769620 w 800100"/>
                <a:gd name="connsiteY5" fmla="*/ 5092 h 370852"/>
                <a:gd name="connsiteX6" fmla="*/ 800100 w 800100"/>
                <a:gd name="connsiteY6" fmla="*/ 5092 h 370852"/>
                <a:gd name="connsiteX0" fmla="*/ 0 w 816379"/>
                <a:gd name="connsiteY0" fmla="*/ 381564 h 381564"/>
                <a:gd name="connsiteX1" fmla="*/ 99060 w 816379"/>
                <a:gd name="connsiteY1" fmla="*/ 312984 h 381564"/>
                <a:gd name="connsiteX2" fmla="*/ 144780 w 816379"/>
                <a:gd name="connsiteY2" fmla="*/ 282504 h 381564"/>
                <a:gd name="connsiteX3" fmla="*/ 259080 w 816379"/>
                <a:gd name="connsiteY3" fmla="*/ 229164 h 381564"/>
                <a:gd name="connsiteX4" fmla="*/ 769620 w 816379"/>
                <a:gd name="connsiteY4" fmla="*/ 15804 h 381564"/>
                <a:gd name="connsiteX5" fmla="*/ 800100 w 816379"/>
                <a:gd name="connsiteY5" fmla="*/ 15804 h 381564"/>
                <a:gd name="connsiteX0" fmla="*/ 0 w 824633"/>
                <a:gd name="connsiteY0" fmla="*/ 385515 h 385515"/>
                <a:gd name="connsiteX1" fmla="*/ 99060 w 824633"/>
                <a:gd name="connsiteY1" fmla="*/ 316935 h 385515"/>
                <a:gd name="connsiteX2" fmla="*/ 144780 w 824633"/>
                <a:gd name="connsiteY2" fmla="*/ 286455 h 385515"/>
                <a:gd name="connsiteX3" fmla="*/ 769620 w 824633"/>
                <a:gd name="connsiteY3" fmla="*/ 19755 h 385515"/>
                <a:gd name="connsiteX4" fmla="*/ 800100 w 824633"/>
                <a:gd name="connsiteY4" fmla="*/ 19755 h 385515"/>
                <a:gd name="connsiteX0" fmla="*/ 0 w 827957"/>
                <a:gd name="connsiteY0" fmla="*/ 387773 h 387773"/>
                <a:gd name="connsiteX1" fmla="*/ 99060 w 827957"/>
                <a:gd name="connsiteY1" fmla="*/ 319193 h 387773"/>
                <a:gd name="connsiteX2" fmla="*/ 769620 w 827957"/>
                <a:gd name="connsiteY2" fmla="*/ 22013 h 387773"/>
                <a:gd name="connsiteX3" fmla="*/ 800100 w 827957"/>
                <a:gd name="connsiteY3" fmla="*/ 22013 h 387773"/>
                <a:gd name="connsiteX0" fmla="*/ 0 w 835188"/>
                <a:gd name="connsiteY0" fmla="*/ 392853 h 392853"/>
                <a:gd name="connsiteX1" fmla="*/ 769620 w 835188"/>
                <a:gd name="connsiteY1" fmla="*/ 27093 h 392853"/>
                <a:gd name="connsiteX2" fmla="*/ 800100 w 835188"/>
                <a:gd name="connsiteY2" fmla="*/ 27093 h 392853"/>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Lst>
              <a:ahLst/>
              <a:cxnLst>
                <a:cxn ang="0">
                  <a:pos x="connsiteX0" y="connsiteY0"/>
                </a:cxn>
                <a:cxn ang="0">
                  <a:pos x="connsiteX1" y="connsiteY1"/>
                </a:cxn>
              </a:cxnLst>
              <a:rect l="l" t="t" r="r" b="b"/>
              <a:pathLst>
                <a:path w="800100" h="365760">
                  <a:moveTo>
                    <a:pt x="0" y="365760"/>
                  </a:moveTo>
                  <a:cubicBezTo>
                    <a:pt x="121612" y="171978"/>
                    <a:pt x="362804" y="-320"/>
                    <a:pt x="800100" y="0"/>
                  </a:cubicBezTo>
                </a:path>
              </a:pathLst>
            </a:custGeom>
            <a:noFill/>
            <a:ln w="57150" cap="rnd">
              <a:solidFill>
                <a:srgbClr val="2387AA"/>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rtlCol="0" anchor="t" anchorCtr="0" compatLnSpc="1">
              <a:prstTxWarp prst="textNoShape">
                <a:avLst/>
              </a:prstTxWarp>
              <a:noAutofit/>
            </a:bodyPr>
            <a:lstStyle/>
            <a:p>
              <a:endParaRPr lang="en-US" sz="2400" dirty="0">
                <a:solidFill>
                  <a:srgbClr val="000000"/>
                </a:solidFill>
                <a:latin typeface="+mj-lt"/>
                <a:ea typeface="ヒラギノ角ゴ Pro W3" charset="0"/>
              </a:endParaRPr>
            </a:p>
          </p:txBody>
        </p:sp>
        <p:sp>
          <p:nvSpPr>
            <p:cNvPr id="55" name="Freihandform 54"/>
            <p:cNvSpPr>
              <a:spLocks/>
            </p:cNvSpPr>
            <p:nvPr/>
          </p:nvSpPr>
          <p:spPr bwMode="gray">
            <a:xfrm>
              <a:off x="6544919" y="1584509"/>
              <a:ext cx="5120090" cy="985841"/>
            </a:xfrm>
            <a:custGeom>
              <a:avLst/>
              <a:gdLst>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342900 w 800100"/>
                <a:gd name="connsiteY4" fmla="*/ 183255 h 366135"/>
                <a:gd name="connsiteX5" fmla="*/ 426720 w 800100"/>
                <a:gd name="connsiteY5" fmla="*/ 84195 h 366135"/>
                <a:gd name="connsiteX6" fmla="*/ 594360 w 800100"/>
                <a:gd name="connsiteY6" fmla="*/ 30855 h 366135"/>
                <a:gd name="connsiteX7" fmla="*/ 662940 w 800100"/>
                <a:gd name="connsiteY7" fmla="*/ 15615 h 366135"/>
                <a:gd name="connsiteX8" fmla="*/ 769620 w 800100"/>
                <a:gd name="connsiteY8" fmla="*/ 375 h 366135"/>
                <a:gd name="connsiteX9" fmla="*/ 800100 w 800100"/>
                <a:gd name="connsiteY9"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426720 w 800100"/>
                <a:gd name="connsiteY4" fmla="*/ 84195 h 366135"/>
                <a:gd name="connsiteX5" fmla="*/ 594360 w 800100"/>
                <a:gd name="connsiteY5" fmla="*/ 30855 h 366135"/>
                <a:gd name="connsiteX6" fmla="*/ 662940 w 800100"/>
                <a:gd name="connsiteY6" fmla="*/ 15615 h 366135"/>
                <a:gd name="connsiteX7" fmla="*/ 769620 w 800100"/>
                <a:gd name="connsiteY7" fmla="*/ 375 h 366135"/>
                <a:gd name="connsiteX8" fmla="*/ 800100 w 800100"/>
                <a:gd name="connsiteY8" fmla="*/ 375 h 366135"/>
                <a:gd name="connsiteX0" fmla="*/ 0 w 800100"/>
                <a:gd name="connsiteY0" fmla="*/ 366135 h 366135"/>
                <a:gd name="connsiteX1" fmla="*/ 99060 w 800100"/>
                <a:gd name="connsiteY1" fmla="*/ 297555 h 366135"/>
                <a:gd name="connsiteX2" fmla="*/ 144780 w 800100"/>
                <a:gd name="connsiteY2" fmla="*/ 267075 h 366135"/>
                <a:gd name="connsiteX3" fmla="*/ 259080 w 800100"/>
                <a:gd name="connsiteY3" fmla="*/ 213735 h 366135"/>
                <a:gd name="connsiteX4" fmla="*/ 594360 w 800100"/>
                <a:gd name="connsiteY4" fmla="*/ 30855 h 366135"/>
                <a:gd name="connsiteX5" fmla="*/ 662940 w 800100"/>
                <a:gd name="connsiteY5" fmla="*/ 15615 h 366135"/>
                <a:gd name="connsiteX6" fmla="*/ 769620 w 800100"/>
                <a:gd name="connsiteY6" fmla="*/ 375 h 366135"/>
                <a:gd name="connsiteX7" fmla="*/ 800100 w 800100"/>
                <a:gd name="connsiteY7" fmla="*/ 375 h 366135"/>
                <a:gd name="connsiteX0" fmla="*/ 0 w 800100"/>
                <a:gd name="connsiteY0" fmla="*/ 370852 h 370852"/>
                <a:gd name="connsiteX1" fmla="*/ 99060 w 800100"/>
                <a:gd name="connsiteY1" fmla="*/ 302272 h 370852"/>
                <a:gd name="connsiteX2" fmla="*/ 144780 w 800100"/>
                <a:gd name="connsiteY2" fmla="*/ 271792 h 370852"/>
                <a:gd name="connsiteX3" fmla="*/ 259080 w 800100"/>
                <a:gd name="connsiteY3" fmla="*/ 218452 h 370852"/>
                <a:gd name="connsiteX4" fmla="*/ 662940 w 800100"/>
                <a:gd name="connsiteY4" fmla="*/ 20332 h 370852"/>
                <a:gd name="connsiteX5" fmla="*/ 769620 w 800100"/>
                <a:gd name="connsiteY5" fmla="*/ 5092 h 370852"/>
                <a:gd name="connsiteX6" fmla="*/ 800100 w 800100"/>
                <a:gd name="connsiteY6" fmla="*/ 5092 h 370852"/>
                <a:gd name="connsiteX0" fmla="*/ 0 w 816379"/>
                <a:gd name="connsiteY0" fmla="*/ 381564 h 381564"/>
                <a:gd name="connsiteX1" fmla="*/ 99060 w 816379"/>
                <a:gd name="connsiteY1" fmla="*/ 312984 h 381564"/>
                <a:gd name="connsiteX2" fmla="*/ 144780 w 816379"/>
                <a:gd name="connsiteY2" fmla="*/ 282504 h 381564"/>
                <a:gd name="connsiteX3" fmla="*/ 259080 w 816379"/>
                <a:gd name="connsiteY3" fmla="*/ 229164 h 381564"/>
                <a:gd name="connsiteX4" fmla="*/ 769620 w 816379"/>
                <a:gd name="connsiteY4" fmla="*/ 15804 h 381564"/>
                <a:gd name="connsiteX5" fmla="*/ 800100 w 816379"/>
                <a:gd name="connsiteY5" fmla="*/ 15804 h 381564"/>
                <a:gd name="connsiteX0" fmla="*/ 0 w 824633"/>
                <a:gd name="connsiteY0" fmla="*/ 385515 h 385515"/>
                <a:gd name="connsiteX1" fmla="*/ 99060 w 824633"/>
                <a:gd name="connsiteY1" fmla="*/ 316935 h 385515"/>
                <a:gd name="connsiteX2" fmla="*/ 144780 w 824633"/>
                <a:gd name="connsiteY2" fmla="*/ 286455 h 385515"/>
                <a:gd name="connsiteX3" fmla="*/ 769620 w 824633"/>
                <a:gd name="connsiteY3" fmla="*/ 19755 h 385515"/>
                <a:gd name="connsiteX4" fmla="*/ 800100 w 824633"/>
                <a:gd name="connsiteY4" fmla="*/ 19755 h 385515"/>
                <a:gd name="connsiteX0" fmla="*/ 0 w 827957"/>
                <a:gd name="connsiteY0" fmla="*/ 387773 h 387773"/>
                <a:gd name="connsiteX1" fmla="*/ 99060 w 827957"/>
                <a:gd name="connsiteY1" fmla="*/ 319193 h 387773"/>
                <a:gd name="connsiteX2" fmla="*/ 769620 w 827957"/>
                <a:gd name="connsiteY2" fmla="*/ 22013 h 387773"/>
                <a:gd name="connsiteX3" fmla="*/ 800100 w 827957"/>
                <a:gd name="connsiteY3" fmla="*/ 22013 h 387773"/>
                <a:gd name="connsiteX0" fmla="*/ 0 w 835188"/>
                <a:gd name="connsiteY0" fmla="*/ 392853 h 392853"/>
                <a:gd name="connsiteX1" fmla="*/ 769620 w 835188"/>
                <a:gd name="connsiteY1" fmla="*/ 27093 h 392853"/>
                <a:gd name="connsiteX2" fmla="*/ 800100 w 835188"/>
                <a:gd name="connsiteY2" fmla="*/ 27093 h 392853"/>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760 h 365760"/>
                <a:gd name="connsiteX1" fmla="*/ 800100 w 800100"/>
                <a:gd name="connsiteY1" fmla="*/ 0 h 365760"/>
                <a:gd name="connsiteX0" fmla="*/ 0 w 800100"/>
                <a:gd name="connsiteY0" fmla="*/ 365804 h 365804"/>
                <a:gd name="connsiteX1" fmla="*/ 800100 w 800100"/>
                <a:gd name="connsiteY1" fmla="*/ 44 h 365804"/>
                <a:gd name="connsiteX0" fmla="*/ 0 w 800100"/>
                <a:gd name="connsiteY0" fmla="*/ 365815 h 365815"/>
                <a:gd name="connsiteX1" fmla="*/ 800100 w 800100"/>
                <a:gd name="connsiteY1" fmla="*/ 55 h 365815"/>
                <a:gd name="connsiteX0" fmla="*/ 0 w 800100"/>
                <a:gd name="connsiteY0" fmla="*/ 365820 h 365820"/>
                <a:gd name="connsiteX1" fmla="*/ 800100 w 800100"/>
                <a:gd name="connsiteY1" fmla="*/ 60 h 365820"/>
                <a:gd name="connsiteX0" fmla="*/ 0 w 800100"/>
                <a:gd name="connsiteY0" fmla="*/ 366154 h 366154"/>
                <a:gd name="connsiteX1" fmla="*/ 800100 w 800100"/>
                <a:gd name="connsiteY1" fmla="*/ 394 h 366154"/>
              </a:gdLst>
              <a:ahLst/>
              <a:cxnLst>
                <a:cxn ang="0">
                  <a:pos x="connsiteX0" y="connsiteY0"/>
                </a:cxn>
                <a:cxn ang="0">
                  <a:pos x="connsiteX1" y="connsiteY1"/>
                </a:cxn>
              </a:cxnLst>
              <a:rect l="l" t="t" r="r" b="b"/>
              <a:pathLst>
                <a:path w="800100" h="366154">
                  <a:moveTo>
                    <a:pt x="0" y="366154"/>
                  </a:moveTo>
                  <a:cubicBezTo>
                    <a:pt x="101479" y="151919"/>
                    <a:pt x="376712" y="-9046"/>
                    <a:pt x="800100" y="394"/>
                  </a:cubicBezTo>
                </a:path>
              </a:pathLst>
            </a:custGeom>
            <a:noFill/>
            <a:ln w="57150" cap="rnd">
              <a:solidFill>
                <a:srgbClr val="41AAC8"/>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rtlCol="0" anchor="t" anchorCtr="0" compatLnSpc="1">
              <a:prstTxWarp prst="textNoShape">
                <a:avLst/>
              </a:prstTxWarp>
              <a:noAutofit/>
            </a:bodyPr>
            <a:lstStyle/>
            <a:p>
              <a:endParaRPr lang="en-US" sz="2400" dirty="0">
                <a:solidFill>
                  <a:srgbClr val="000000"/>
                </a:solidFill>
                <a:latin typeface="+mj-lt"/>
                <a:ea typeface="ヒラギノ角ゴ Pro W3" charset="0"/>
              </a:endParaRPr>
            </a:p>
          </p:txBody>
        </p:sp>
      </p:grpSp>
      <p:cxnSp>
        <p:nvCxnSpPr>
          <p:cNvPr id="6" name="Gerade Verbindung mit Pfeil 5"/>
          <p:cNvCxnSpPr/>
          <p:nvPr/>
        </p:nvCxnSpPr>
        <p:spPr bwMode="auto">
          <a:xfrm flipV="1">
            <a:off x="3715002" y="5103941"/>
            <a:ext cx="0" cy="108054"/>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7" name="Textfeld 6"/>
          <p:cNvSpPr txBox="1"/>
          <p:nvPr/>
        </p:nvSpPr>
        <p:spPr>
          <a:xfrm>
            <a:off x="3514183" y="5274001"/>
            <a:ext cx="397545" cy="218586"/>
          </a:xfrm>
          <a:prstGeom prst="rect">
            <a:avLst/>
          </a:prstGeom>
          <a:noFill/>
        </p:spPr>
        <p:txBody>
          <a:bodyPr wrap="none" lIns="0" tIns="0" rIns="0" bIns="0" rtlCol="0">
            <a:spAutoFit/>
          </a:bodyPr>
          <a:lstStyle/>
          <a:p>
            <a:pPr algn="ctr">
              <a:lnSpc>
                <a:spcPct val="110000"/>
              </a:lnSpc>
              <a:spcBef>
                <a:spcPts val="0"/>
              </a:spcBef>
            </a:pPr>
            <a:r>
              <a:rPr lang="en-US" sz="1400" dirty="0">
                <a:solidFill>
                  <a:schemeClr val="tx1">
                    <a:lumMod val="65000"/>
                    <a:lumOff val="35000"/>
                  </a:schemeClr>
                </a:solidFill>
                <a:latin typeface="+mj-lt"/>
              </a:rPr>
              <a:t>2020</a:t>
            </a:r>
          </a:p>
        </p:txBody>
      </p:sp>
      <p:cxnSp>
        <p:nvCxnSpPr>
          <p:cNvPr id="10" name="Gerade Verbindung mit Pfeil 9"/>
          <p:cNvCxnSpPr/>
          <p:nvPr/>
        </p:nvCxnSpPr>
        <p:spPr bwMode="auto">
          <a:xfrm flipV="1">
            <a:off x="6156481" y="5103941"/>
            <a:ext cx="0" cy="108054"/>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1" name="Textfeld 10"/>
          <p:cNvSpPr txBox="1"/>
          <p:nvPr/>
        </p:nvSpPr>
        <p:spPr>
          <a:xfrm>
            <a:off x="5955662" y="5274001"/>
            <a:ext cx="397545" cy="218586"/>
          </a:xfrm>
          <a:prstGeom prst="rect">
            <a:avLst/>
          </a:prstGeom>
          <a:noFill/>
        </p:spPr>
        <p:txBody>
          <a:bodyPr wrap="none" lIns="0" tIns="0" rIns="0" bIns="0" rtlCol="0">
            <a:spAutoFit/>
          </a:bodyPr>
          <a:lstStyle/>
          <a:p>
            <a:pPr algn="ctr">
              <a:lnSpc>
                <a:spcPct val="110000"/>
              </a:lnSpc>
              <a:spcBef>
                <a:spcPts val="0"/>
              </a:spcBef>
            </a:pPr>
            <a:r>
              <a:rPr lang="en-US" sz="1400" dirty="0">
                <a:solidFill>
                  <a:schemeClr val="tx1">
                    <a:lumMod val="65000"/>
                    <a:lumOff val="35000"/>
                  </a:schemeClr>
                </a:solidFill>
                <a:latin typeface="+mj-lt"/>
              </a:rPr>
              <a:t>2021</a:t>
            </a:r>
          </a:p>
        </p:txBody>
      </p:sp>
      <p:cxnSp>
        <p:nvCxnSpPr>
          <p:cNvPr id="14" name="Gerade Verbindung mit Pfeil 13"/>
          <p:cNvCxnSpPr/>
          <p:nvPr/>
        </p:nvCxnSpPr>
        <p:spPr bwMode="auto">
          <a:xfrm flipV="1">
            <a:off x="8597958" y="5103942"/>
            <a:ext cx="0" cy="108053"/>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5" name="Textfeld 14"/>
          <p:cNvSpPr txBox="1"/>
          <p:nvPr/>
        </p:nvSpPr>
        <p:spPr>
          <a:xfrm>
            <a:off x="8397138" y="5274004"/>
            <a:ext cx="397545" cy="218586"/>
          </a:xfrm>
          <a:prstGeom prst="rect">
            <a:avLst/>
          </a:prstGeom>
          <a:noFill/>
        </p:spPr>
        <p:txBody>
          <a:bodyPr wrap="none" lIns="0" tIns="0" rIns="0" bIns="0" rtlCol="0">
            <a:spAutoFit/>
          </a:bodyPr>
          <a:lstStyle/>
          <a:p>
            <a:pPr algn="ctr">
              <a:lnSpc>
                <a:spcPct val="110000"/>
              </a:lnSpc>
              <a:spcBef>
                <a:spcPts val="0"/>
              </a:spcBef>
            </a:pPr>
            <a:r>
              <a:rPr lang="en-US" sz="1400" dirty="0">
                <a:solidFill>
                  <a:schemeClr val="tx1">
                    <a:lumMod val="65000"/>
                    <a:lumOff val="35000"/>
                  </a:schemeClr>
                </a:solidFill>
                <a:latin typeface="+mj-lt"/>
              </a:rPr>
              <a:t>2022</a:t>
            </a:r>
          </a:p>
        </p:txBody>
      </p:sp>
      <p:cxnSp>
        <p:nvCxnSpPr>
          <p:cNvPr id="64" name="Gerade Verbindung mit Pfeil 63"/>
          <p:cNvCxnSpPr/>
          <p:nvPr/>
        </p:nvCxnSpPr>
        <p:spPr bwMode="auto">
          <a:xfrm flipV="1">
            <a:off x="8597957" y="5103941"/>
            <a:ext cx="0" cy="108054"/>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46" name="Textfeld 45"/>
          <p:cNvSpPr txBox="1"/>
          <p:nvPr/>
        </p:nvSpPr>
        <p:spPr>
          <a:xfrm>
            <a:off x="1072700" y="5274008"/>
            <a:ext cx="397545" cy="218586"/>
          </a:xfrm>
          <a:prstGeom prst="rect">
            <a:avLst/>
          </a:prstGeom>
          <a:noFill/>
        </p:spPr>
        <p:txBody>
          <a:bodyPr wrap="none" lIns="0" tIns="0" rIns="0" bIns="0" rtlCol="0">
            <a:spAutoFit/>
          </a:bodyPr>
          <a:lstStyle/>
          <a:p>
            <a:pPr algn="ctr">
              <a:lnSpc>
                <a:spcPct val="110000"/>
              </a:lnSpc>
              <a:spcBef>
                <a:spcPts val="0"/>
              </a:spcBef>
            </a:pPr>
            <a:r>
              <a:rPr lang="en-US" sz="1400" dirty="0">
                <a:solidFill>
                  <a:schemeClr val="tx1">
                    <a:lumMod val="65000"/>
                    <a:lumOff val="35000"/>
                  </a:schemeClr>
                </a:solidFill>
                <a:latin typeface="+mj-lt"/>
              </a:rPr>
              <a:t>2019</a:t>
            </a:r>
          </a:p>
        </p:txBody>
      </p:sp>
      <p:sp>
        <p:nvSpPr>
          <p:cNvPr id="65" name="Rechteck 64"/>
          <p:cNvSpPr/>
          <p:nvPr/>
        </p:nvSpPr>
        <p:spPr bwMode="gray">
          <a:xfrm>
            <a:off x="4222577" y="3504254"/>
            <a:ext cx="4799276" cy="276999"/>
          </a:xfrm>
          <a:prstGeom prst="rect">
            <a:avLst/>
          </a:prstGeom>
        </p:spPr>
        <p:txBody>
          <a:bodyPr wrap="square" lIns="0" tIns="0" rIns="0" bIns="0">
            <a:spAutoFit/>
          </a:bodyPr>
          <a:lstStyle/>
          <a:p>
            <a:pPr marL="174625" indent="-174625">
              <a:spcBef>
                <a:spcPts val="0"/>
              </a:spcBef>
              <a:buClr>
                <a:schemeClr val="accent1"/>
              </a:buClr>
            </a:pPr>
            <a:r>
              <a:rPr lang="en-US" dirty="0" err="1">
                <a:solidFill>
                  <a:srgbClr val="3C91AF"/>
                </a:solidFill>
                <a:latin typeface="+mj-lt"/>
              </a:rPr>
              <a:t>Anticipación</a:t>
            </a:r>
            <a:r>
              <a:rPr lang="en-US" dirty="0">
                <a:solidFill>
                  <a:srgbClr val="3C91AF"/>
                </a:solidFill>
                <a:latin typeface="+mj-lt"/>
              </a:rPr>
              <a:t> de los </a:t>
            </a:r>
            <a:r>
              <a:rPr lang="en-US" dirty="0" err="1">
                <a:solidFill>
                  <a:srgbClr val="3C91AF"/>
                </a:solidFill>
                <a:latin typeface="+mj-lt"/>
              </a:rPr>
              <a:t>mercados</a:t>
            </a:r>
            <a:r>
              <a:rPr lang="en-US" dirty="0">
                <a:solidFill>
                  <a:srgbClr val="3C91AF"/>
                </a:solidFill>
                <a:latin typeface="+mj-lt"/>
              </a:rPr>
              <a:t> y </a:t>
            </a:r>
            <a:r>
              <a:rPr lang="en-US" dirty="0" err="1">
                <a:solidFill>
                  <a:srgbClr val="3C91AF"/>
                </a:solidFill>
                <a:latin typeface="+mj-lt"/>
              </a:rPr>
              <a:t>necesidades</a:t>
            </a:r>
            <a:endParaRPr lang="en-US" dirty="0">
              <a:solidFill>
                <a:srgbClr val="3C91AF"/>
              </a:solidFill>
              <a:latin typeface="+mj-lt"/>
            </a:endParaRPr>
          </a:p>
        </p:txBody>
      </p:sp>
      <p:sp>
        <p:nvSpPr>
          <p:cNvPr id="68" name="Rechteck 67"/>
          <p:cNvSpPr/>
          <p:nvPr/>
        </p:nvSpPr>
        <p:spPr bwMode="gray">
          <a:xfrm>
            <a:off x="7055169" y="2578578"/>
            <a:ext cx="4657786" cy="553998"/>
          </a:xfrm>
          <a:prstGeom prst="rect">
            <a:avLst/>
          </a:prstGeom>
        </p:spPr>
        <p:txBody>
          <a:bodyPr wrap="square" lIns="0" tIns="0" rIns="0" bIns="0">
            <a:spAutoFit/>
          </a:bodyPr>
          <a:lstStyle/>
          <a:p>
            <a:pPr marL="0" lvl="1">
              <a:spcBef>
                <a:spcPts val="0"/>
              </a:spcBef>
              <a:buClr>
                <a:schemeClr val="accent1"/>
              </a:buClr>
              <a:buSzPct val="100000"/>
            </a:pPr>
            <a:r>
              <a:rPr lang="en-US" dirty="0" err="1">
                <a:solidFill>
                  <a:srgbClr val="41AAC8"/>
                </a:solidFill>
                <a:latin typeface="+mj-lt"/>
              </a:rPr>
              <a:t>Liderar</a:t>
            </a:r>
            <a:r>
              <a:rPr lang="en-US" dirty="0">
                <a:solidFill>
                  <a:srgbClr val="41AAC8"/>
                </a:solidFill>
                <a:latin typeface="+mj-lt"/>
              </a:rPr>
              <a:t> </a:t>
            </a:r>
            <a:r>
              <a:rPr lang="en-US" dirty="0" err="1">
                <a:solidFill>
                  <a:srgbClr val="41AAC8"/>
                </a:solidFill>
                <a:latin typeface="+mj-lt"/>
              </a:rPr>
              <a:t>negocios</a:t>
            </a:r>
            <a:r>
              <a:rPr lang="en-US" dirty="0">
                <a:solidFill>
                  <a:srgbClr val="41AAC8"/>
                </a:solidFill>
                <a:latin typeface="+mj-lt"/>
              </a:rPr>
              <a:t> y </a:t>
            </a:r>
            <a:r>
              <a:rPr lang="en-US" dirty="0" err="1">
                <a:solidFill>
                  <a:srgbClr val="41AAC8"/>
                </a:solidFill>
                <a:latin typeface="+mj-lt"/>
              </a:rPr>
              <a:t>dar</a:t>
            </a:r>
            <a:r>
              <a:rPr lang="en-US" dirty="0">
                <a:solidFill>
                  <a:srgbClr val="41AAC8"/>
                </a:solidFill>
                <a:latin typeface="+mj-lt"/>
              </a:rPr>
              <a:t> forma a la </a:t>
            </a:r>
            <a:r>
              <a:rPr lang="en-US" dirty="0" err="1">
                <a:solidFill>
                  <a:srgbClr val="41AAC8"/>
                </a:solidFill>
                <a:latin typeface="+mj-lt"/>
              </a:rPr>
              <a:t>transformación</a:t>
            </a:r>
            <a:endParaRPr lang="en-US" dirty="0">
              <a:solidFill>
                <a:srgbClr val="41AAC8"/>
              </a:solidFill>
              <a:latin typeface="+mj-lt"/>
            </a:endParaRPr>
          </a:p>
        </p:txBody>
      </p:sp>
      <p:sp>
        <p:nvSpPr>
          <p:cNvPr id="30" name="Rechteck 29"/>
          <p:cNvSpPr/>
          <p:nvPr/>
        </p:nvSpPr>
        <p:spPr bwMode="gray">
          <a:xfrm>
            <a:off x="4222576" y="3017132"/>
            <a:ext cx="3123129" cy="430887"/>
          </a:xfrm>
          <a:prstGeom prst="rect">
            <a:avLst/>
          </a:prstGeom>
        </p:spPr>
        <p:txBody>
          <a:bodyPr wrap="square" lIns="0" tIns="0" rIns="0" bIns="0">
            <a:spAutoFit/>
          </a:bodyPr>
          <a:lstStyle/>
          <a:p>
            <a:pPr>
              <a:spcBef>
                <a:spcPts val="0"/>
              </a:spcBef>
            </a:pPr>
            <a:r>
              <a:rPr lang="en-US" sz="2800" b="1" dirty="0" err="1">
                <a:solidFill>
                  <a:srgbClr val="3C91AF"/>
                </a:solidFill>
                <a:latin typeface="+mj-lt"/>
              </a:rPr>
              <a:t>Transformación</a:t>
            </a:r>
            <a:endParaRPr lang="en-US" sz="2800" b="1" dirty="0">
              <a:solidFill>
                <a:srgbClr val="3C91AF"/>
              </a:solidFill>
              <a:latin typeface="+mj-lt"/>
            </a:endParaRPr>
          </a:p>
        </p:txBody>
      </p:sp>
      <p:sp>
        <p:nvSpPr>
          <p:cNvPr id="31" name="Rechteck 30"/>
          <p:cNvSpPr/>
          <p:nvPr/>
        </p:nvSpPr>
        <p:spPr bwMode="gray">
          <a:xfrm>
            <a:off x="7055169" y="2082911"/>
            <a:ext cx="4690243" cy="430887"/>
          </a:xfrm>
          <a:prstGeom prst="rect">
            <a:avLst/>
          </a:prstGeom>
        </p:spPr>
        <p:txBody>
          <a:bodyPr wrap="square" lIns="0" tIns="0" rIns="0" bIns="0">
            <a:spAutoFit/>
          </a:bodyPr>
          <a:lstStyle/>
          <a:p>
            <a:pPr>
              <a:spcBef>
                <a:spcPts val="0"/>
              </a:spcBef>
            </a:pPr>
            <a:r>
              <a:rPr lang="en-US" sz="2800" b="1" dirty="0" err="1">
                <a:solidFill>
                  <a:srgbClr val="41AAC8"/>
                </a:solidFill>
                <a:latin typeface="+mj-lt"/>
              </a:rPr>
              <a:t>Creación</a:t>
            </a:r>
            <a:r>
              <a:rPr lang="en-US" sz="2800" b="1" dirty="0">
                <a:solidFill>
                  <a:srgbClr val="41AAC8"/>
                </a:solidFill>
                <a:latin typeface="+mj-lt"/>
              </a:rPr>
              <a:t> de valor</a:t>
            </a:r>
          </a:p>
        </p:txBody>
      </p:sp>
      <p:cxnSp>
        <p:nvCxnSpPr>
          <p:cNvPr id="36" name="Gerade Verbindung mit Pfeil 35"/>
          <p:cNvCxnSpPr/>
          <p:nvPr/>
        </p:nvCxnSpPr>
        <p:spPr bwMode="auto">
          <a:xfrm flipV="1">
            <a:off x="11039434" y="5103942"/>
            <a:ext cx="0" cy="108053"/>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37" name="Textfeld 36"/>
          <p:cNvSpPr txBox="1"/>
          <p:nvPr/>
        </p:nvSpPr>
        <p:spPr>
          <a:xfrm>
            <a:off x="10838614" y="5274004"/>
            <a:ext cx="397545" cy="218586"/>
          </a:xfrm>
          <a:prstGeom prst="rect">
            <a:avLst/>
          </a:prstGeom>
          <a:noFill/>
        </p:spPr>
        <p:txBody>
          <a:bodyPr wrap="none" lIns="0" tIns="0" rIns="0" bIns="0" rtlCol="0">
            <a:spAutoFit/>
          </a:bodyPr>
          <a:lstStyle/>
          <a:p>
            <a:pPr algn="ctr">
              <a:lnSpc>
                <a:spcPct val="110000"/>
              </a:lnSpc>
              <a:spcBef>
                <a:spcPts val="0"/>
              </a:spcBef>
            </a:pPr>
            <a:r>
              <a:rPr lang="en-US" sz="1400" dirty="0">
                <a:solidFill>
                  <a:schemeClr val="tx1">
                    <a:lumMod val="65000"/>
                    <a:lumOff val="35000"/>
                  </a:schemeClr>
                </a:solidFill>
                <a:latin typeface="+mj-lt"/>
              </a:rPr>
              <a:t>2023</a:t>
            </a:r>
          </a:p>
        </p:txBody>
      </p:sp>
      <p:cxnSp>
        <p:nvCxnSpPr>
          <p:cNvPr id="39" name="Gerade Verbindung mit Pfeil 38"/>
          <p:cNvCxnSpPr/>
          <p:nvPr/>
        </p:nvCxnSpPr>
        <p:spPr bwMode="auto">
          <a:xfrm flipV="1">
            <a:off x="11039433" y="5103941"/>
            <a:ext cx="0" cy="108054"/>
          </a:xfrm>
          <a:prstGeom prst="straightConnector1">
            <a:avLst/>
          </a:prstGeom>
          <a:solidFill>
            <a:schemeClr val="tx2"/>
          </a:solidFill>
          <a:ln w="19050" cap="flat" cmpd="sng" algn="ctr">
            <a:solidFill>
              <a:schemeClr val="tx1">
                <a:lumMod val="65000"/>
                <a:lumOff val="35000"/>
              </a:schemeClr>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 Verbindung 79"/>
          <p:cNvCxnSpPr/>
          <p:nvPr/>
        </p:nvCxnSpPr>
        <p:spPr bwMode="auto">
          <a:xfrm flipH="1">
            <a:off x="11006983" y="5100695"/>
            <a:ext cx="720000" cy="0"/>
          </a:xfrm>
          <a:prstGeom prst="line">
            <a:avLst/>
          </a:prstGeom>
          <a:noFill/>
          <a:ln w="19050">
            <a:solidFill>
              <a:schemeClr val="tx1">
                <a:lumMod val="65000"/>
                <a:lumOff val="35000"/>
              </a:schemeClr>
            </a:solidFill>
            <a:prstDash val="dash"/>
            <a:miter lim="800000"/>
            <a:headEnd type="triangl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32" name="Rechteck 31">
            <a:extLst>
              <a:ext uri="{FF2B5EF4-FFF2-40B4-BE49-F238E27FC236}">
                <a16:creationId xmlns:a16="http://schemas.microsoft.com/office/drawing/2014/main" id="{ABD93DF5-6490-40F1-B35D-C22D8A65B130}"/>
              </a:ext>
            </a:extLst>
          </p:cNvPr>
          <p:cNvSpPr/>
          <p:nvPr/>
        </p:nvSpPr>
        <p:spPr bwMode="gray">
          <a:xfrm>
            <a:off x="1379272" y="4194381"/>
            <a:ext cx="2639055" cy="830997"/>
          </a:xfrm>
          <a:prstGeom prst="rect">
            <a:avLst/>
          </a:prstGeom>
        </p:spPr>
        <p:txBody>
          <a:bodyPr wrap="square" lIns="0" tIns="0" rIns="0" bIns="0">
            <a:spAutoFit/>
          </a:bodyPr>
          <a:lstStyle/>
          <a:p>
            <a:pPr marL="174625" indent="-174625" algn="ctr">
              <a:spcBef>
                <a:spcPts val="0"/>
              </a:spcBef>
              <a:buClr>
                <a:schemeClr val="accent1"/>
              </a:buClr>
            </a:pPr>
            <a:r>
              <a:rPr lang="en-US" dirty="0" err="1">
                <a:solidFill>
                  <a:srgbClr val="005F87"/>
                </a:solidFill>
                <a:latin typeface="+mj-lt"/>
              </a:rPr>
              <a:t>Foco</a:t>
            </a:r>
            <a:endParaRPr lang="en-US" dirty="0">
              <a:solidFill>
                <a:srgbClr val="005F87"/>
              </a:solidFill>
              <a:latin typeface="+mj-lt"/>
            </a:endParaRPr>
          </a:p>
          <a:p>
            <a:pPr marL="174625" indent="-174625" algn="ctr">
              <a:spcBef>
                <a:spcPts val="0"/>
              </a:spcBef>
              <a:buClr>
                <a:schemeClr val="accent1"/>
              </a:buClr>
            </a:pPr>
            <a:r>
              <a:rPr lang="en-US" dirty="0" err="1">
                <a:solidFill>
                  <a:srgbClr val="005F87"/>
                </a:solidFill>
                <a:latin typeface="+mj-lt"/>
              </a:rPr>
              <a:t>Responsabilidad</a:t>
            </a:r>
            <a:endParaRPr lang="en-US" dirty="0">
              <a:solidFill>
                <a:srgbClr val="005F87"/>
              </a:solidFill>
              <a:latin typeface="+mj-lt"/>
            </a:endParaRPr>
          </a:p>
          <a:p>
            <a:pPr marL="174625" indent="-174625" algn="ctr">
              <a:spcBef>
                <a:spcPts val="0"/>
              </a:spcBef>
              <a:buClr>
                <a:schemeClr val="accent1"/>
              </a:buClr>
            </a:pPr>
            <a:r>
              <a:rPr lang="en-US" dirty="0" err="1">
                <a:solidFill>
                  <a:srgbClr val="005F87"/>
                </a:solidFill>
                <a:latin typeface="+mj-lt"/>
              </a:rPr>
              <a:t>Adaptación</a:t>
            </a:r>
            <a:endParaRPr lang="en-US" dirty="0">
              <a:solidFill>
                <a:srgbClr val="005F87"/>
              </a:solidFill>
              <a:latin typeface="+mj-lt"/>
            </a:endParaRPr>
          </a:p>
        </p:txBody>
      </p:sp>
      <p:sp>
        <p:nvSpPr>
          <p:cNvPr id="33" name="Rechteck 32">
            <a:extLst>
              <a:ext uri="{FF2B5EF4-FFF2-40B4-BE49-F238E27FC236}">
                <a16:creationId xmlns:a16="http://schemas.microsoft.com/office/drawing/2014/main" id="{601FE128-2151-480B-962C-E14DAD5476B2}"/>
              </a:ext>
            </a:extLst>
          </p:cNvPr>
          <p:cNvSpPr/>
          <p:nvPr/>
        </p:nvSpPr>
        <p:spPr bwMode="gray">
          <a:xfrm>
            <a:off x="1379271" y="3707259"/>
            <a:ext cx="3123129" cy="430887"/>
          </a:xfrm>
          <a:prstGeom prst="rect">
            <a:avLst/>
          </a:prstGeom>
        </p:spPr>
        <p:txBody>
          <a:bodyPr wrap="square" lIns="0" tIns="0" rIns="0" bIns="0">
            <a:spAutoFit/>
          </a:bodyPr>
          <a:lstStyle/>
          <a:p>
            <a:pPr>
              <a:spcBef>
                <a:spcPts val="0"/>
              </a:spcBef>
            </a:pPr>
            <a:r>
              <a:rPr lang="en-US" sz="2800" b="1" dirty="0">
                <a:solidFill>
                  <a:srgbClr val="7CCFE1"/>
                </a:solidFill>
                <a:latin typeface="+mj-lt"/>
              </a:rPr>
              <a:t>#</a:t>
            </a:r>
            <a:r>
              <a:rPr lang="en-US" sz="2800" b="1" dirty="0">
                <a:solidFill>
                  <a:srgbClr val="005F87"/>
                </a:solidFill>
                <a:latin typeface="+mj-lt"/>
              </a:rPr>
              <a:t>Raising</a:t>
            </a:r>
            <a:r>
              <a:rPr lang="en-US" sz="2800" b="1" dirty="0">
                <a:solidFill>
                  <a:srgbClr val="7CCFE1"/>
                </a:solidFill>
                <a:latin typeface="+mj-lt"/>
              </a:rPr>
              <a:t>The</a:t>
            </a:r>
            <a:r>
              <a:rPr lang="en-US" sz="2800" b="1" dirty="0">
                <a:solidFill>
                  <a:srgbClr val="005F87"/>
                </a:solidFill>
                <a:latin typeface="+mj-lt"/>
              </a:rPr>
              <a:t>Bar</a:t>
            </a:r>
          </a:p>
        </p:txBody>
      </p:sp>
      <p:cxnSp>
        <p:nvCxnSpPr>
          <p:cNvPr id="9" name="Gerader Verbinder 8">
            <a:extLst>
              <a:ext uri="{FF2B5EF4-FFF2-40B4-BE49-F238E27FC236}">
                <a16:creationId xmlns:a16="http://schemas.microsoft.com/office/drawing/2014/main" id="{B3D3FF4B-3F51-4157-8092-AF530E339449}"/>
              </a:ext>
            </a:extLst>
          </p:cNvPr>
          <p:cNvCxnSpPr/>
          <p:nvPr/>
        </p:nvCxnSpPr>
        <p:spPr bwMode="auto">
          <a:xfrm>
            <a:off x="1379272" y="4188480"/>
            <a:ext cx="2731334" cy="0"/>
          </a:xfrm>
          <a:prstGeom prst="line">
            <a:avLst/>
          </a:prstGeom>
          <a:solidFill>
            <a:schemeClr val="tx2"/>
          </a:solidFill>
          <a:ln w="38100" cap="flat" cmpd="sng" algn="ctr">
            <a:solidFill>
              <a:srgbClr val="50BED7"/>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2" name="Ellipse 11">
            <a:extLst>
              <a:ext uri="{FF2B5EF4-FFF2-40B4-BE49-F238E27FC236}">
                <a16:creationId xmlns:a16="http://schemas.microsoft.com/office/drawing/2014/main" id="{0E8103A6-6D51-434E-A295-409AADFEE564}"/>
              </a:ext>
            </a:extLst>
          </p:cNvPr>
          <p:cNvSpPr/>
          <p:nvPr/>
        </p:nvSpPr>
        <p:spPr bwMode="auto">
          <a:xfrm>
            <a:off x="2105637" y="2855577"/>
            <a:ext cx="510680" cy="426891"/>
          </a:xfrm>
          <a:prstGeom prst="ellipse">
            <a:avLst/>
          </a:prstGeom>
          <a:solidFill>
            <a:schemeClr val="bg1"/>
          </a:solid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j-lt"/>
              <a:ea typeface="Arial Unicode MS" panose="020B0604020202020204" pitchFamily="34" charset="-128"/>
              <a:cs typeface="Arial Unicode MS" panose="020B0604020202020204" pitchFamily="34" charset="-128"/>
            </a:endParaRPr>
          </a:p>
        </p:txBody>
      </p:sp>
      <p:sp>
        <p:nvSpPr>
          <p:cNvPr id="34" name="Freeform 5">
            <a:extLst>
              <a:ext uri="{FF2B5EF4-FFF2-40B4-BE49-F238E27FC236}">
                <a16:creationId xmlns:a16="http://schemas.microsoft.com/office/drawing/2014/main" id="{4BC5426C-98C5-4BA6-8CD9-B5D04DE414AF}"/>
              </a:ext>
            </a:extLst>
          </p:cNvPr>
          <p:cNvSpPr>
            <a:spLocks noChangeAspect="1"/>
          </p:cNvSpPr>
          <p:nvPr/>
        </p:nvSpPr>
        <p:spPr bwMode="auto">
          <a:xfrm>
            <a:off x="2059539" y="2659648"/>
            <a:ext cx="756000" cy="588244"/>
          </a:xfrm>
          <a:custGeom>
            <a:avLst/>
            <a:gdLst>
              <a:gd name="T0" fmla="*/ 1851 w 5552"/>
              <a:gd name="T1" fmla="*/ 3087 h 4320"/>
              <a:gd name="T2" fmla="*/ 4934 w 5552"/>
              <a:gd name="T3" fmla="*/ 0 h 4320"/>
              <a:gd name="T4" fmla="*/ 5552 w 5552"/>
              <a:gd name="T5" fmla="*/ 618 h 4320"/>
              <a:gd name="T6" fmla="*/ 1851 w 5552"/>
              <a:gd name="T7" fmla="*/ 4320 h 4320"/>
              <a:gd name="T8" fmla="*/ 0 w 5552"/>
              <a:gd name="T9" fmla="*/ 2469 h 4320"/>
              <a:gd name="T10" fmla="*/ 615 w 5552"/>
              <a:gd name="T11" fmla="*/ 1851 h 4320"/>
              <a:gd name="T12" fmla="*/ 1851 w 5552"/>
              <a:gd name="T13" fmla="*/ 3087 h 4320"/>
            </a:gdLst>
            <a:ahLst/>
            <a:cxnLst>
              <a:cxn ang="0">
                <a:pos x="T0" y="T1"/>
              </a:cxn>
              <a:cxn ang="0">
                <a:pos x="T2" y="T3"/>
              </a:cxn>
              <a:cxn ang="0">
                <a:pos x="T4" y="T5"/>
              </a:cxn>
              <a:cxn ang="0">
                <a:pos x="T6" y="T7"/>
              </a:cxn>
              <a:cxn ang="0">
                <a:pos x="T8" y="T9"/>
              </a:cxn>
              <a:cxn ang="0">
                <a:pos x="T10" y="T11"/>
              </a:cxn>
              <a:cxn ang="0">
                <a:pos x="T12" y="T13"/>
              </a:cxn>
            </a:cxnLst>
            <a:rect l="0" t="0" r="r" b="b"/>
            <a:pathLst>
              <a:path w="5552" h="4320">
                <a:moveTo>
                  <a:pt x="1851" y="3087"/>
                </a:moveTo>
                <a:lnTo>
                  <a:pt x="4934" y="0"/>
                </a:lnTo>
                <a:lnTo>
                  <a:pt x="5552" y="618"/>
                </a:lnTo>
                <a:lnTo>
                  <a:pt x="1851" y="4320"/>
                </a:lnTo>
                <a:lnTo>
                  <a:pt x="0" y="2469"/>
                </a:lnTo>
                <a:lnTo>
                  <a:pt x="615" y="1851"/>
                </a:lnTo>
                <a:lnTo>
                  <a:pt x="1851" y="3087"/>
                </a:lnTo>
                <a:close/>
              </a:path>
            </a:pathLst>
          </a:custGeom>
          <a:solidFill>
            <a:srgbClr val="D2D74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dirty="0">
              <a:ln>
                <a:noFill/>
              </a:ln>
              <a:solidFill>
                <a:srgbClr val="000000"/>
              </a:solidFill>
              <a:effectLst/>
              <a:uLnTx/>
              <a:uFillTx/>
              <a:latin typeface="+mj-lt"/>
              <a:cs typeface="+mn-cs"/>
            </a:endParaRPr>
          </a:p>
        </p:txBody>
      </p:sp>
    </p:spTree>
    <p:extLst>
      <p:ext uri="{BB962C8B-B14F-4D97-AF65-F5344CB8AC3E}">
        <p14:creationId xmlns:p14="http://schemas.microsoft.com/office/powerpoint/2010/main" val="1890497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hteck 36"/>
          <p:cNvSpPr/>
          <p:nvPr/>
        </p:nvSpPr>
        <p:spPr bwMode="auto">
          <a:xfrm>
            <a:off x="627062" y="1700809"/>
            <a:ext cx="5472111" cy="606857"/>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err="1">
                <a:solidFill>
                  <a:srgbClr val="647D2D"/>
                </a:solidFill>
              </a:rPr>
              <a:t>Incrementar</a:t>
            </a:r>
            <a:r>
              <a:rPr lang="en-US" sz="1600" b="1" kern="0" dirty="0">
                <a:solidFill>
                  <a:srgbClr val="647D2D"/>
                </a:solidFill>
              </a:rPr>
              <a:t> el valor de la </a:t>
            </a:r>
            <a:r>
              <a:rPr lang="en-US" sz="1600" b="1" kern="0" dirty="0" err="1">
                <a:solidFill>
                  <a:srgbClr val="647D2D"/>
                </a:solidFill>
              </a:rPr>
              <a:t>empresa</a:t>
            </a:r>
            <a:endParaRPr lang="en-US" sz="1600" b="1" kern="0" dirty="0">
              <a:solidFill>
                <a:srgbClr val="647D2D"/>
              </a:solidFill>
            </a:endParaRPr>
          </a:p>
        </p:txBody>
      </p:sp>
      <p:sp>
        <p:nvSpPr>
          <p:cNvPr id="38" name="Rechteck 37"/>
          <p:cNvSpPr/>
          <p:nvPr/>
        </p:nvSpPr>
        <p:spPr bwMode="auto">
          <a:xfrm>
            <a:off x="627062" y="3521380"/>
            <a:ext cx="5472111" cy="606857"/>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err="1">
                <a:solidFill>
                  <a:srgbClr val="41AAAA"/>
                </a:solidFill>
              </a:rPr>
              <a:t>Estar</a:t>
            </a:r>
            <a:r>
              <a:rPr lang="en-US" sz="1600" b="1" kern="0" dirty="0">
                <a:solidFill>
                  <a:srgbClr val="41AAAA"/>
                </a:solidFill>
              </a:rPr>
              <a:t> </a:t>
            </a:r>
            <a:r>
              <a:rPr lang="en-US" sz="1600" b="1" kern="0" dirty="0" err="1">
                <a:solidFill>
                  <a:srgbClr val="41AAAA"/>
                </a:solidFill>
              </a:rPr>
              <a:t>cerca</a:t>
            </a:r>
            <a:r>
              <a:rPr lang="en-US" sz="1600" b="1" kern="0" dirty="0">
                <a:solidFill>
                  <a:srgbClr val="41AAAA"/>
                </a:solidFill>
              </a:rPr>
              <a:t> de los </a:t>
            </a:r>
            <a:r>
              <a:rPr lang="en-US" sz="1600" b="1" kern="0" dirty="0" err="1">
                <a:solidFill>
                  <a:srgbClr val="41AAAA"/>
                </a:solidFill>
              </a:rPr>
              <a:t>mercados</a:t>
            </a:r>
            <a:endParaRPr lang="en-US" sz="1600" b="1" kern="0" dirty="0">
              <a:solidFill>
                <a:srgbClr val="41AAAA"/>
              </a:solidFill>
            </a:endParaRPr>
          </a:p>
        </p:txBody>
      </p:sp>
      <p:sp>
        <p:nvSpPr>
          <p:cNvPr id="39" name="Rechteck 38"/>
          <p:cNvSpPr/>
          <p:nvPr/>
        </p:nvSpPr>
        <p:spPr bwMode="auto">
          <a:xfrm>
            <a:off x="627062" y="2924945"/>
            <a:ext cx="5472111" cy="606857"/>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a:solidFill>
                  <a:srgbClr val="00646E"/>
                </a:solidFill>
              </a:rPr>
              <a:t>Ser la </a:t>
            </a:r>
            <a:r>
              <a:rPr lang="en-US" sz="1600" b="1" kern="0" dirty="0" err="1">
                <a:solidFill>
                  <a:srgbClr val="00646E"/>
                </a:solidFill>
              </a:rPr>
              <a:t>elección</a:t>
            </a:r>
            <a:r>
              <a:rPr lang="en-US" sz="1600" b="1" kern="0" dirty="0">
                <a:solidFill>
                  <a:srgbClr val="00646E"/>
                </a:solidFill>
              </a:rPr>
              <a:t> de </a:t>
            </a:r>
            <a:r>
              <a:rPr lang="en-US" sz="1600" b="1" kern="0" dirty="0" err="1">
                <a:solidFill>
                  <a:srgbClr val="00646E"/>
                </a:solidFill>
              </a:rPr>
              <a:t>nuestros</a:t>
            </a:r>
            <a:r>
              <a:rPr lang="en-US" sz="1600" b="1" kern="0" dirty="0">
                <a:solidFill>
                  <a:srgbClr val="00646E"/>
                </a:solidFill>
              </a:rPr>
              <a:t> </a:t>
            </a:r>
            <a:r>
              <a:rPr lang="en-US" sz="1600" b="1" kern="0" dirty="0" err="1">
                <a:solidFill>
                  <a:srgbClr val="00646E"/>
                </a:solidFill>
              </a:rPr>
              <a:t>clientes</a:t>
            </a:r>
            <a:endParaRPr lang="en-US" sz="1600" b="1" kern="0" dirty="0">
              <a:solidFill>
                <a:srgbClr val="00646E"/>
              </a:solidFill>
            </a:endParaRPr>
          </a:p>
        </p:txBody>
      </p:sp>
      <p:sp>
        <p:nvSpPr>
          <p:cNvPr id="40" name="Rechteck 39"/>
          <p:cNvSpPr/>
          <p:nvPr/>
        </p:nvSpPr>
        <p:spPr bwMode="auto">
          <a:xfrm>
            <a:off x="627062" y="4735095"/>
            <a:ext cx="5472111" cy="606857"/>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a:solidFill>
                  <a:srgbClr val="2387AA"/>
                </a:solidFill>
              </a:rPr>
              <a:t>Ser la </a:t>
            </a:r>
            <a:r>
              <a:rPr lang="en-US" sz="1600" b="1" kern="0" dirty="0" err="1">
                <a:solidFill>
                  <a:srgbClr val="2387AA"/>
                </a:solidFill>
              </a:rPr>
              <a:t>elección</a:t>
            </a:r>
            <a:r>
              <a:rPr lang="en-US" sz="1600" b="1" kern="0" dirty="0">
                <a:solidFill>
                  <a:srgbClr val="2387AA"/>
                </a:solidFill>
              </a:rPr>
              <a:t> de los </a:t>
            </a:r>
            <a:r>
              <a:rPr lang="en-US" sz="1600" b="1" kern="0" dirty="0" err="1">
                <a:solidFill>
                  <a:srgbClr val="2387AA"/>
                </a:solidFill>
              </a:rPr>
              <a:t>empleados</a:t>
            </a:r>
            <a:endParaRPr lang="en-US" sz="1600" b="1" kern="0" dirty="0">
              <a:solidFill>
                <a:srgbClr val="2387AA"/>
              </a:solidFill>
            </a:endParaRPr>
          </a:p>
        </p:txBody>
      </p:sp>
      <p:sp>
        <p:nvSpPr>
          <p:cNvPr id="41" name="Rechteck 40"/>
          <p:cNvSpPr/>
          <p:nvPr/>
        </p:nvSpPr>
        <p:spPr bwMode="auto">
          <a:xfrm>
            <a:off x="627062" y="5341952"/>
            <a:ext cx="5472111" cy="606857"/>
          </a:xfrm>
          <a:prstGeom prst="rect">
            <a:avLst/>
          </a:prstGeom>
          <a:noFill/>
          <a:ln>
            <a:noFill/>
          </a:ln>
          <a:effectLst/>
        </p:spPr>
        <p:txBody>
          <a:bodyPr wrap="square" lIns="648000" tIns="54000" rIns="108000" bIns="54000" numCol="1" spcCol="72000" rtlCol="0" anchor="ctr">
            <a:noAutofit/>
          </a:bodyPr>
          <a:lstStyle/>
          <a:p>
            <a:pPr marL="0" lvl="1" fontAlgn="auto">
              <a:lnSpc>
                <a:spcPct val="110000"/>
              </a:lnSpc>
              <a:spcBef>
                <a:spcPts val="0"/>
              </a:spcBef>
              <a:spcAft>
                <a:spcPts val="0"/>
              </a:spcAft>
              <a:buClr>
                <a:srgbClr val="879BAA"/>
              </a:buClr>
            </a:pPr>
            <a:r>
              <a:rPr lang="en-US" sz="1600" b="1" kern="0" dirty="0" err="1">
                <a:solidFill>
                  <a:srgbClr val="50BED7"/>
                </a:solidFill>
              </a:rPr>
              <a:t>Impulsar</a:t>
            </a:r>
            <a:r>
              <a:rPr lang="en-US" sz="1600" b="1" kern="0" dirty="0">
                <a:solidFill>
                  <a:srgbClr val="50BED7"/>
                </a:solidFill>
              </a:rPr>
              <a:t> el </a:t>
            </a:r>
            <a:r>
              <a:rPr lang="en-US" sz="1600" b="1" kern="0" dirty="0" err="1">
                <a:solidFill>
                  <a:srgbClr val="50BED7"/>
                </a:solidFill>
              </a:rPr>
              <a:t>orgullo</a:t>
            </a:r>
            <a:r>
              <a:rPr lang="en-US" sz="1600" b="1" kern="0" dirty="0">
                <a:solidFill>
                  <a:srgbClr val="50BED7"/>
                </a:solidFill>
              </a:rPr>
              <a:t> de </a:t>
            </a:r>
            <a:r>
              <a:rPr lang="en-US" sz="1600" b="1" kern="0" dirty="0" err="1">
                <a:solidFill>
                  <a:srgbClr val="50BED7"/>
                </a:solidFill>
              </a:rPr>
              <a:t>pertenencia</a:t>
            </a:r>
            <a:r>
              <a:rPr lang="en-US" sz="1600" b="1" kern="0" dirty="0">
                <a:solidFill>
                  <a:srgbClr val="50BED7"/>
                </a:solidFill>
              </a:rPr>
              <a:t> gracias a la Ownership Culture</a:t>
            </a:r>
          </a:p>
        </p:txBody>
      </p:sp>
      <p:sp>
        <p:nvSpPr>
          <p:cNvPr id="47" name="Rechteck 46"/>
          <p:cNvSpPr/>
          <p:nvPr/>
        </p:nvSpPr>
        <p:spPr bwMode="auto">
          <a:xfrm>
            <a:off x="6027166" y="2307664"/>
            <a:ext cx="579664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n-US" sz="1400" dirty="0" err="1">
                <a:solidFill>
                  <a:srgbClr val="505A64"/>
                </a:solidFill>
              </a:rPr>
              <a:t>Acelerar</a:t>
            </a:r>
            <a:r>
              <a:rPr lang="en-US" sz="1400" dirty="0">
                <a:solidFill>
                  <a:srgbClr val="505A64"/>
                </a:solidFill>
              </a:rPr>
              <a:t> el </a:t>
            </a:r>
            <a:r>
              <a:rPr lang="en-US" sz="1400" dirty="0" err="1">
                <a:solidFill>
                  <a:srgbClr val="505A64"/>
                </a:solidFill>
              </a:rPr>
              <a:t>crecimiento</a:t>
            </a:r>
            <a:r>
              <a:rPr lang="en-US" sz="1400" dirty="0">
                <a:solidFill>
                  <a:srgbClr val="505A64"/>
                </a:solidFill>
              </a:rPr>
              <a:t> de los </a:t>
            </a:r>
            <a:r>
              <a:rPr lang="en-US" sz="1400" dirty="0" err="1">
                <a:solidFill>
                  <a:srgbClr val="505A64"/>
                </a:solidFill>
              </a:rPr>
              <a:t>ingresos</a:t>
            </a:r>
            <a:r>
              <a:rPr lang="en-US" sz="1400" dirty="0">
                <a:solidFill>
                  <a:srgbClr val="505A64"/>
                </a:solidFill>
              </a:rPr>
              <a:t> </a:t>
            </a:r>
            <a:r>
              <a:rPr lang="en-US" sz="1400" dirty="0" err="1">
                <a:solidFill>
                  <a:srgbClr val="505A64"/>
                </a:solidFill>
              </a:rPr>
              <a:t>comparables</a:t>
            </a:r>
            <a:r>
              <a:rPr lang="en-US" sz="1400" dirty="0">
                <a:solidFill>
                  <a:srgbClr val="505A64"/>
                </a:solidFill>
              </a:rPr>
              <a:t> + 2 ppts CAGR</a:t>
            </a:r>
          </a:p>
        </p:txBody>
      </p:sp>
      <p:sp>
        <p:nvSpPr>
          <p:cNvPr id="42" name="Rechteck 41"/>
          <p:cNvSpPr/>
          <p:nvPr/>
        </p:nvSpPr>
        <p:spPr bwMode="auto">
          <a:xfrm>
            <a:off x="6019277" y="1700808"/>
            <a:ext cx="562446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n-US" sz="1400" dirty="0" err="1">
                <a:solidFill>
                  <a:srgbClr val="505A64"/>
                </a:solidFill>
              </a:rPr>
              <a:t>Incrementar</a:t>
            </a:r>
            <a:r>
              <a:rPr lang="en-US" sz="1400" dirty="0">
                <a:solidFill>
                  <a:srgbClr val="505A64"/>
                </a:solidFill>
              </a:rPr>
              <a:t> el </a:t>
            </a:r>
            <a:r>
              <a:rPr lang="en-US" sz="1400" dirty="0" err="1">
                <a:solidFill>
                  <a:srgbClr val="505A64"/>
                </a:solidFill>
              </a:rPr>
              <a:t>margen</a:t>
            </a:r>
            <a:r>
              <a:rPr lang="en-US" sz="1400" dirty="0">
                <a:solidFill>
                  <a:srgbClr val="505A64"/>
                </a:solidFill>
              </a:rPr>
              <a:t> industrial </a:t>
            </a:r>
            <a:r>
              <a:rPr lang="en-US" sz="1400" dirty="0" err="1">
                <a:solidFill>
                  <a:srgbClr val="505A64"/>
                </a:solidFill>
              </a:rPr>
              <a:t>en</a:t>
            </a:r>
            <a:r>
              <a:rPr lang="en-US" sz="1400" dirty="0">
                <a:solidFill>
                  <a:srgbClr val="505A64"/>
                </a:solidFill>
              </a:rPr>
              <a:t> + 2 ppts</a:t>
            </a:r>
          </a:p>
          <a:p>
            <a:pPr marL="144000" indent="-144000" eaLnBrk="0" hangingPunct="0">
              <a:spcBef>
                <a:spcPts val="0"/>
              </a:spcBef>
              <a:buFont typeface="Arial" pitchFamily="34" charset="0"/>
              <a:buChar char="•"/>
            </a:pPr>
            <a:r>
              <a:rPr lang="en-US" sz="1400" dirty="0" err="1">
                <a:solidFill>
                  <a:srgbClr val="505A64"/>
                </a:solidFill>
              </a:rPr>
              <a:t>Crecimiento</a:t>
            </a:r>
            <a:r>
              <a:rPr lang="en-US" sz="1400" dirty="0">
                <a:solidFill>
                  <a:srgbClr val="505A64"/>
                </a:solidFill>
              </a:rPr>
              <a:t> EPS &gt; </a:t>
            </a:r>
            <a:r>
              <a:rPr lang="en-US" sz="1400" dirty="0" err="1">
                <a:solidFill>
                  <a:srgbClr val="505A64"/>
                </a:solidFill>
              </a:rPr>
              <a:t>crecimiento</a:t>
            </a:r>
            <a:r>
              <a:rPr lang="en-US" sz="1400" dirty="0">
                <a:solidFill>
                  <a:srgbClr val="505A64"/>
                </a:solidFill>
              </a:rPr>
              <a:t> de los ingresos</a:t>
            </a:r>
            <a:r>
              <a:rPr lang="en-US" sz="1400" baseline="30000" dirty="0">
                <a:solidFill>
                  <a:srgbClr val="505A64"/>
                </a:solidFill>
              </a:rPr>
              <a:t>1)</a:t>
            </a:r>
          </a:p>
        </p:txBody>
      </p:sp>
      <p:sp>
        <p:nvSpPr>
          <p:cNvPr id="43" name="Rechteck 42"/>
          <p:cNvSpPr/>
          <p:nvPr/>
        </p:nvSpPr>
        <p:spPr bwMode="auto">
          <a:xfrm>
            <a:off x="6019277" y="3521379"/>
            <a:ext cx="562446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n-US" sz="1400" dirty="0">
                <a:solidFill>
                  <a:srgbClr val="505A64"/>
                </a:solidFill>
              </a:rPr>
              <a:t>&gt; 50% de las </a:t>
            </a:r>
            <a:r>
              <a:rPr lang="en-US" sz="1400" dirty="0" err="1">
                <a:solidFill>
                  <a:srgbClr val="505A64"/>
                </a:solidFill>
              </a:rPr>
              <a:t>oficinas</a:t>
            </a:r>
            <a:r>
              <a:rPr lang="en-US" sz="1400" dirty="0">
                <a:solidFill>
                  <a:srgbClr val="505A64"/>
                </a:solidFill>
              </a:rPr>
              <a:t> </a:t>
            </a:r>
            <a:r>
              <a:rPr lang="en-US" sz="1400" dirty="0" err="1">
                <a:solidFill>
                  <a:srgbClr val="505A64"/>
                </a:solidFill>
              </a:rPr>
              <a:t>fuera</a:t>
            </a:r>
            <a:r>
              <a:rPr lang="en-US" sz="1400" dirty="0">
                <a:solidFill>
                  <a:srgbClr val="505A64"/>
                </a:solidFill>
              </a:rPr>
              <a:t> de </a:t>
            </a:r>
            <a:r>
              <a:rPr lang="en-US" sz="1400" dirty="0" err="1">
                <a:solidFill>
                  <a:srgbClr val="505A64"/>
                </a:solidFill>
              </a:rPr>
              <a:t>Alemania</a:t>
            </a:r>
            <a:endParaRPr lang="en-US" sz="1400" dirty="0">
              <a:solidFill>
                <a:srgbClr val="505A64"/>
              </a:solidFill>
            </a:endParaRPr>
          </a:p>
        </p:txBody>
      </p:sp>
      <p:sp>
        <p:nvSpPr>
          <p:cNvPr id="44" name="Rechteck 43"/>
          <p:cNvSpPr/>
          <p:nvPr/>
        </p:nvSpPr>
        <p:spPr bwMode="auto">
          <a:xfrm>
            <a:off x="6019277" y="2924944"/>
            <a:ext cx="562446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n-US" sz="1400" dirty="0">
                <a:solidFill>
                  <a:srgbClr val="505A64"/>
                </a:solidFill>
              </a:rPr>
              <a:t>&gt; 20% de </a:t>
            </a:r>
            <a:r>
              <a:rPr lang="en-US" sz="1400" dirty="0" err="1">
                <a:solidFill>
                  <a:srgbClr val="505A64"/>
                </a:solidFill>
              </a:rPr>
              <a:t>mejora</a:t>
            </a:r>
            <a:r>
              <a:rPr lang="en-US" sz="1400" dirty="0">
                <a:solidFill>
                  <a:srgbClr val="505A64"/>
                </a:solidFill>
              </a:rPr>
              <a:t> </a:t>
            </a:r>
            <a:r>
              <a:rPr lang="en-US" sz="1400" dirty="0" err="1">
                <a:solidFill>
                  <a:srgbClr val="505A64"/>
                </a:solidFill>
              </a:rPr>
              <a:t>en</a:t>
            </a:r>
            <a:r>
              <a:rPr lang="en-US" sz="1400" dirty="0">
                <a:solidFill>
                  <a:srgbClr val="505A64"/>
                </a:solidFill>
              </a:rPr>
              <a:t> el </a:t>
            </a:r>
            <a:r>
              <a:rPr lang="en-US" sz="1400" dirty="0" err="1">
                <a:solidFill>
                  <a:srgbClr val="505A64"/>
                </a:solidFill>
              </a:rPr>
              <a:t>nivel</a:t>
            </a:r>
            <a:r>
              <a:rPr lang="en-US" sz="1400" dirty="0">
                <a:solidFill>
                  <a:srgbClr val="505A64"/>
                </a:solidFill>
              </a:rPr>
              <a:t> de </a:t>
            </a:r>
            <a:r>
              <a:rPr lang="en-US" sz="1400" dirty="0" err="1">
                <a:solidFill>
                  <a:srgbClr val="505A64"/>
                </a:solidFill>
              </a:rPr>
              <a:t>satisfacción</a:t>
            </a:r>
            <a:r>
              <a:rPr lang="en-US" sz="1400" dirty="0">
                <a:solidFill>
                  <a:srgbClr val="505A64"/>
                </a:solidFill>
              </a:rPr>
              <a:t> del </a:t>
            </a:r>
            <a:r>
              <a:rPr lang="en-US" sz="1400" dirty="0" err="1">
                <a:solidFill>
                  <a:srgbClr val="505A64"/>
                </a:solidFill>
              </a:rPr>
              <a:t>cliente</a:t>
            </a:r>
            <a:endParaRPr lang="en-US" sz="1400" dirty="0">
              <a:solidFill>
                <a:srgbClr val="505A64"/>
              </a:solidFill>
            </a:endParaRPr>
          </a:p>
        </p:txBody>
      </p:sp>
      <p:sp>
        <p:nvSpPr>
          <p:cNvPr id="45" name="Rechteck 44"/>
          <p:cNvSpPr/>
          <p:nvPr/>
        </p:nvSpPr>
        <p:spPr bwMode="auto">
          <a:xfrm>
            <a:off x="6019277" y="4735094"/>
            <a:ext cx="562446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s-ES" sz="1400" dirty="0">
                <a:solidFill>
                  <a:srgbClr val="505A64"/>
                </a:solidFill>
              </a:rPr>
              <a:t>Buena puntuación en encuestas de empleados para temas específicos (por ejemplo, diversidad)</a:t>
            </a:r>
            <a:endParaRPr lang="de-DE" sz="1400" dirty="0">
              <a:solidFill>
                <a:srgbClr val="505A64"/>
              </a:solidFill>
            </a:endParaRPr>
          </a:p>
        </p:txBody>
      </p:sp>
      <p:sp>
        <p:nvSpPr>
          <p:cNvPr id="35" name="Rechteck 34"/>
          <p:cNvSpPr/>
          <p:nvPr/>
        </p:nvSpPr>
        <p:spPr bwMode="auto">
          <a:xfrm>
            <a:off x="6027166" y="4122601"/>
            <a:ext cx="6171184" cy="606857"/>
          </a:xfrm>
          <a:prstGeom prst="rect">
            <a:avLst/>
          </a:prstGeom>
          <a:noFill/>
          <a:ln>
            <a:noFill/>
          </a:ln>
          <a:effectLst/>
        </p:spPr>
        <p:txBody>
          <a:bodyPr wrap="square" lIns="108000" tIns="54000" rIns="108000" bIns="54000" numCol="1" spcCol="72000" rtlCol="0" anchor="ctr">
            <a:noAutofit/>
          </a:bodyPr>
          <a:lstStyle/>
          <a:p>
            <a:pPr marL="144000" lvl="0" indent="-144000" eaLnBrk="0" hangingPunct="0">
              <a:spcBef>
                <a:spcPts val="0"/>
              </a:spcBef>
              <a:buFont typeface="Arial" pitchFamily="34" charset="0"/>
              <a:buChar char="•"/>
            </a:pPr>
            <a:r>
              <a:rPr lang="en-US" sz="1400" dirty="0">
                <a:solidFill>
                  <a:srgbClr val="505A64"/>
                </a:solidFill>
              </a:rPr>
              <a:t>&gt;</a:t>
            </a:r>
            <a:r>
              <a:rPr lang="es-ES" sz="1400" dirty="0">
                <a:solidFill>
                  <a:srgbClr val="505A64"/>
                </a:solidFill>
              </a:rPr>
              <a:t>20% mejora de la eficiencia de las funciones de apoyo en el ámbito de aplicación</a:t>
            </a:r>
          </a:p>
          <a:p>
            <a:pPr marL="144000" lvl="0" indent="-144000" eaLnBrk="0" hangingPunct="0">
              <a:spcBef>
                <a:spcPts val="0"/>
              </a:spcBef>
              <a:buFont typeface="Arial" pitchFamily="34" charset="0"/>
              <a:buChar char="•"/>
            </a:pPr>
            <a:r>
              <a:rPr lang="en-US" sz="1400" dirty="0" err="1">
                <a:solidFill>
                  <a:srgbClr val="505A64"/>
                </a:solidFill>
              </a:rPr>
              <a:t>Eficiencia</a:t>
            </a:r>
            <a:r>
              <a:rPr lang="en-US" sz="1400" dirty="0">
                <a:solidFill>
                  <a:srgbClr val="505A64"/>
                </a:solidFill>
              </a:rPr>
              <a:t> del Global Business Services: +10-20% (</a:t>
            </a:r>
            <a:r>
              <a:rPr lang="en-US" sz="1400" dirty="0" err="1">
                <a:solidFill>
                  <a:srgbClr val="505A64"/>
                </a:solidFill>
              </a:rPr>
              <a:t>plenamente</a:t>
            </a:r>
            <a:r>
              <a:rPr lang="en-US" sz="1400" dirty="0">
                <a:solidFill>
                  <a:srgbClr val="505A64"/>
                </a:solidFill>
              </a:rPr>
              <a:t> </a:t>
            </a:r>
            <a:r>
              <a:rPr lang="en-US" sz="1400" dirty="0" err="1">
                <a:solidFill>
                  <a:srgbClr val="505A64"/>
                </a:solidFill>
              </a:rPr>
              <a:t>operativo</a:t>
            </a:r>
            <a:r>
              <a:rPr lang="en-US" sz="1400" dirty="0">
                <a:solidFill>
                  <a:srgbClr val="505A64"/>
                </a:solidFill>
              </a:rPr>
              <a:t>) </a:t>
            </a:r>
          </a:p>
        </p:txBody>
      </p:sp>
      <p:sp>
        <p:nvSpPr>
          <p:cNvPr id="36" name="Rechteck 35"/>
          <p:cNvSpPr/>
          <p:nvPr/>
        </p:nvSpPr>
        <p:spPr bwMode="auto">
          <a:xfrm>
            <a:off x="626567" y="2307666"/>
            <a:ext cx="5472608" cy="606857"/>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err="1">
                <a:solidFill>
                  <a:srgbClr val="AAB414"/>
                </a:solidFill>
              </a:rPr>
              <a:t>Foco</a:t>
            </a:r>
            <a:r>
              <a:rPr lang="en-US" sz="1600" b="1" kern="0" dirty="0">
                <a:solidFill>
                  <a:srgbClr val="AAB414"/>
                </a:solidFill>
              </a:rPr>
              <a:t> de </a:t>
            </a:r>
            <a:r>
              <a:rPr lang="en-US" sz="1600" b="1" kern="0" dirty="0" err="1">
                <a:solidFill>
                  <a:srgbClr val="AAB414"/>
                </a:solidFill>
              </a:rPr>
              <a:t>negocio</a:t>
            </a:r>
            <a:r>
              <a:rPr lang="en-US" sz="1600" b="1" kern="0" dirty="0">
                <a:solidFill>
                  <a:srgbClr val="AAB414"/>
                </a:solidFill>
              </a:rPr>
              <a:t> </a:t>
            </a:r>
            <a:r>
              <a:rPr lang="en-US" sz="1600" b="1" kern="0" dirty="0" err="1">
                <a:solidFill>
                  <a:srgbClr val="AAB414"/>
                </a:solidFill>
              </a:rPr>
              <a:t>en</a:t>
            </a:r>
            <a:r>
              <a:rPr lang="en-US" sz="1600" b="1" kern="0" dirty="0">
                <a:solidFill>
                  <a:srgbClr val="AAB414"/>
                </a:solidFill>
              </a:rPr>
              <a:t> E-A-D</a:t>
            </a:r>
          </a:p>
        </p:txBody>
      </p:sp>
      <p:sp>
        <p:nvSpPr>
          <p:cNvPr id="3" name="Titel 2"/>
          <p:cNvSpPr>
            <a:spLocks noGrp="1"/>
          </p:cNvSpPr>
          <p:nvPr>
            <p:ph type="title"/>
          </p:nvPr>
        </p:nvSpPr>
        <p:spPr/>
        <p:txBody>
          <a:bodyPr/>
          <a:lstStyle/>
          <a:p>
            <a:r>
              <a:rPr lang="en-US" dirty="0"/>
              <a:t>7 </a:t>
            </a:r>
            <a:r>
              <a:rPr lang="en-US" dirty="0" err="1"/>
              <a:t>objetivos</a:t>
            </a:r>
            <a:r>
              <a:rPr lang="en-US" dirty="0"/>
              <a:t> y </a:t>
            </a:r>
            <a:r>
              <a:rPr lang="en-US" dirty="0" err="1"/>
              <a:t>cómo</a:t>
            </a:r>
            <a:r>
              <a:rPr lang="en-US" dirty="0"/>
              <a:t> </a:t>
            </a:r>
            <a:r>
              <a:rPr lang="en-US" dirty="0" err="1"/>
              <a:t>medimos</a:t>
            </a:r>
            <a:r>
              <a:rPr lang="en-US" dirty="0"/>
              <a:t> el </a:t>
            </a:r>
            <a:r>
              <a:rPr lang="en-US" dirty="0" err="1"/>
              <a:t>éxito</a:t>
            </a:r>
            <a:endParaRPr lang="en-US" dirty="0"/>
          </a:p>
        </p:txBody>
      </p:sp>
      <p:sp>
        <p:nvSpPr>
          <p:cNvPr id="4" name="Rechteck 3"/>
          <p:cNvSpPr/>
          <p:nvPr/>
        </p:nvSpPr>
        <p:spPr bwMode="auto">
          <a:xfrm>
            <a:off x="627063" y="4122602"/>
            <a:ext cx="5472112" cy="606856"/>
          </a:xfrm>
          <a:prstGeom prst="rect">
            <a:avLst/>
          </a:prstGeom>
          <a:noFill/>
          <a:ln>
            <a:noFill/>
          </a:ln>
          <a:effectLst/>
        </p:spPr>
        <p:txBody>
          <a:bodyPr wrap="square" lIns="648000" tIns="54000" rIns="108000" bIns="54000" numCol="1" spcCol="72000" rtlCol="0" anchor="ctr">
            <a:noAutofit/>
          </a:bodyPr>
          <a:lstStyle/>
          <a:p>
            <a:pPr fontAlgn="auto">
              <a:lnSpc>
                <a:spcPct val="110000"/>
              </a:lnSpc>
              <a:spcBef>
                <a:spcPts val="0"/>
              </a:spcBef>
              <a:spcAft>
                <a:spcPts val="0"/>
              </a:spcAft>
              <a:buClr>
                <a:srgbClr val="879BAA"/>
              </a:buClr>
            </a:pPr>
            <a:r>
              <a:rPr lang="en-US" sz="1600" b="1" kern="0" dirty="0" err="1">
                <a:solidFill>
                  <a:srgbClr val="005F87"/>
                </a:solidFill>
              </a:rPr>
              <a:t>Vivir</a:t>
            </a:r>
            <a:r>
              <a:rPr lang="en-US" sz="1600" b="1" kern="0" dirty="0">
                <a:solidFill>
                  <a:srgbClr val="005F87"/>
                </a:solidFill>
              </a:rPr>
              <a:t> el </a:t>
            </a:r>
            <a:r>
              <a:rPr lang="en-US" sz="1600" b="1" kern="0" dirty="0" err="1">
                <a:solidFill>
                  <a:srgbClr val="005F87"/>
                </a:solidFill>
              </a:rPr>
              <a:t>concepto</a:t>
            </a:r>
            <a:r>
              <a:rPr lang="en-US" sz="1600" b="1" kern="0" dirty="0">
                <a:solidFill>
                  <a:srgbClr val="005F87"/>
                </a:solidFill>
              </a:rPr>
              <a:t> Lean y la </a:t>
            </a:r>
            <a:r>
              <a:rPr lang="en-US" sz="1600" b="1" kern="0" dirty="0" err="1">
                <a:solidFill>
                  <a:srgbClr val="005F87"/>
                </a:solidFill>
              </a:rPr>
              <a:t>optimización</a:t>
            </a:r>
            <a:r>
              <a:rPr lang="en-US" sz="1600" b="1" kern="0" dirty="0">
                <a:solidFill>
                  <a:srgbClr val="005F87"/>
                </a:solidFill>
              </a:rPr>
              <a:t> continua</a:t>
            </a:r>
          </a:p>
        </p:txBody>
      </p:sp>
      <p:sp>
        <p:nvSpPr>
          <p:cNvPr id="5" name="Rechteck 4"/>
          <p:cNvSpPr/>
          <p:nvPr/>
        </p:nvSpPr>
        <p:spPr bwMode="auto">
          <a:xfrm>
            <a:off x="627063" y="2338265"/>
            <a:ext cx="11088688" cy="637457"/>
          </a:xfrm>
          <a:prstGeom prst="rect">
            <a:avLst/>
          </a:prstGeom>
          <a:no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7" name="Rechteck 6"/>
          <p:cNvSpPr/>
          <p:nvPr/>
        </p:nvSpPr>
        <p:spPr bwMode="auto">
          <a:xfrm>
            <a:off x="627063" y="3613180"/>
            <a:ext cx="11088688" cy="637457"/>
          </a:xfrm>
          <a:prstGeom prst="rect">
            <a:avLst/>
          </a:prstGeom>
          <a:noFill/>
          <a:ln>
            <a:noFill/>
          </a:ln>
          <a:effec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8" name="TextBox 85"/>
          <p:cNvSpPr txBox="1"/>
          <p:nvPr/>
        </p:nvSpPr>
        <p:spPr bwMode="gray">
          <a:xfrm>
            <a:off x="627063" y="4122602"/>
            <a:ext cx="647896" cy="606856"/>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005F87"/>
                </a:solidFill>
              </a:rPr>
              <a:t>5</a:t>
            </a:r>
          </a:p>
        </p:txBody>
      </p:sp>
      <p:sp>
        <p:nvSpPr>
          <p:cNvPr id="19" name="TextBox 85"/>
          <p:cNvSpPr txBox="1"/>
          <p:nvPr/>
        </p:nvSpPr>
        <p:spPr bwMode="gray">
          <a:xfrm>
            <a:off x="627063" y="2307666"/>
            <a:ext cx="647896" cy="606857"/>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AAB414"/>
                </a:solidFill>
              </a:rPr>
              <a:t>2 </a:t>
            </a:r>
          </a:p>
        </p:txBody>
      </p:sp>
      <p:sp>
        <p:nvSpPr>
          <p:cNvPr id="20" name="TextBox 85"/>
          <p:cNvSpPr txBox="1"/>
          <p:nvPr/>
        </p:nvSpPr>
        <p:spPr bwMode="gray">
          <a:xfrm>
            <a:off x="627063" y="1700809"/>
            <a:ext cx="647896" cy="602917"/>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647D2D"/>
                </a:solidFill>
              </a:rPr>
              <a:t>1</a:t>
            </a:r>
          </a:p>
        </p:txBody>
      </p:sp>
      <p:sp>
        <p:nvSpPr>
          <p:cNvPr id="21" name="TextBox 85"/>
          <p:cNvSpPr txBox="1"/>
          <p:nvPr/>
        </p:nvSpPr>
        <p:spPr bwMode="gray">
          <a:xfrm>
            <a:off x="627063" y="3521381"/>
            <a:ext cx="647896" cy="606856"/>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41AAAA"/>
                </a:solidFill>
              </a:rPr>
              <a:t>4</a:t>
            </a:r>
          </a:p>
        </p:txBody>
      </p:sp>
      <p:sp>
        <p:nvSpPr>
          <p:cNvPr id="22" name="TextBox 85"/>
          <p:cNvSpPr txBox="1"/>
          <p:nvPr/>
        </p:nvSpPr>
        <p:spPr bwMode="gray">
          <a:xfrm>
            <a:off x="627063" y="2924944"/>
            <a:ext cx="647896" cy="606856"/>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00646E"/>
                </a:solidFill>
              </a:rPr>
              <a:t>3</a:t>
            </a:r>
          </a:p>
        </p:txBody>
      </p:sp>
      <p:sp>
        <p:nvSpPr>
          <p:cNvPr id="23" name="TextBox 85"/>
          <p:cNvSpPr txBox="1"/>
          <p:nvPr/>
        </p:nvSpPr>
        <p:spPr bwMode="gray">
          <a:xfrm>
            <a:off x="627063" y="4735096"/>
            <a:ext cx="647896" cy="606856"/>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2387AA"/>
                </a:solidFill>
              </a:rPr>
              <a:t>6</a:t>
            </a:r>
          </a:p>
        </p:txBody>
      </p:sp>
      <p:sp>
        <p:nvSpPr>
          <p:cNvPr id="24" name="TextBox 85"/>
          <p:cNvSpPr txBox="1"/>
          <p:nvPr/>
        </p:nvSpPr>
        <p:spPr bwMode="gray">
          <a:xfrm>
            <a:off x="627063" y="5341953"/>
            <a:ext cx="647896" cy="606856"/>
          </a:xfrm>
          <a:prstGeom prst="rect">
            <a:avLst/>
          </a:prstGeom>
          <a:noFill/>
        </p:spPr>
        <p:txBody>
          <a:bodyPr wrap="square" lIns="0" tIns="0" rIns="0" bIns="0" rtlCol="0" anchor="ctr">
            <a:noAutofit/>
          </a:bodyPr>
          <a:lstStyle/>
          <a:p>
            <a:pPr algn="ctr" fontAlgn="auto">
              <a:spcBef>
                <a:spcPts val="0"/>
              </a:spcBef>
              <a:spcAft>
                <a:spcPts val="0"/>
              </a:spcAft>
              <a:buClr>
                <a:srgbClr val="879BAA"/>
              </a:buClr>
            </a:pPr>
            <a:r>
              <a:rPr lang="en-US" sz="3600" b="1" kern="0" dirty="0">
                <a:solidFill>
                  <a:srgbClr val="50BED7"/>
                </a:solidFill>
              </a:rPr>
              <a:t>7</a:t>
            </a:r>
          </a:p>
        </p:txBody>
      </p:sp>
      <p:sp>
        <p:nvSpPr>
          <p:cNvPr id="25" name="Rectangle 116"/>
          <p:cNvSpPr txBox="1">
            <a:spLocks noChangeArrowheads="1"/>
          </p:cNvSpPr>
          <p:nvPr/>
        </p:nvSpPr>
        <p:spPr bwMode="gray">
          <a:xfrm>
            <a:off x="626566" y="1448482"/>
            <a:ext cx="5464719" cy="215444"/>
          </a:xfrm>
          <a:prstGeom prst="rect">
            <a:avLst/>
          </a:prstGeom>
          <a:solidFill>
            <a:schemeClr val="accent2">
              <a:lumMod val="20000"/>
              <a:lumOff val="80000"/>
            </a:schemeClr>
          </a:solidFill>
          <a:ln w="9525">
            <a:noFill/>
            <a:miter lim="800000"/>
            <a:headEnd/>
            <a:tailEnd/>
          </a:ln>
        </p:spPr>
        <p:txBody>
          <a:bodyPr vert="horz" wrap="square" lIns="108000" tIns="0" rIns="0" bIns="0" numCol="1" anchor="b" anchorCtr="0" compatLnSpc="1">
            <a:prstTxWarp prst="textNoShape">
              <a:avLst/>
            </a:prstTxWarp>
            <a:spAutoFit/>
          </a:bodyPr>
          <a:lstStyle/>
          <a:p>
            <a:pPr marR="0" lvl="0" defTabSz="914400" rtl="0" eaLnBrk="1" fontAlgn="base" latinLnBrk="0" hangingPunct="1">
              <a:spcBef>
                <a:spcPct val="0"/>
              </a:spcBef>
              <a:spcAft>
                <a:spcPct val="0"/>
              </a:spcAft>
              <a:buClrTx/>
              <a:buSzTx/>
              <a:buFont typeface="Wingdings" pitchFamily="2" charset="2"/>
              <a:buNone/>
              <a:tabLst/>
              <a:defRPr/>
            </a:pPr>
            <a:r>
              <a:rPr lang="en-US" sz="1400" b="1" dirty="0">
                <a:solidFill>
                  <a:srgbClr val="3C464B"/>
                </a:solidFill>
                <a:ea typeface="+mn-ea"/>
                <a:cs typeface="Arial" pitchFamily="34" charset="0"/>
              </a:rPr>
              <a:t>GOAL</a:t>
            </a:r>
            <a:endParaRPr kumimoji="0" lang="en-US" sz="1400" b="1" i="0" u="none" strike="noStrike" cap="none" spc="0" normalizeH="0" noProof="0" dirty="0">
              <a:ln>
                <a:noFill/>
              </a:ln>
              <a:solidFill>
                <a:srgbClr val="3C464B"/>
              </a:solidFill>
              <a:effectLst/>
              <a:uLnTx/>
              <a:uFillTx/>
              <a:ea typeface="+mn-ea"/>
              <a:cs typeface="Arial" pitchFamily="34" charset="0"/>
            </a:endParaRPr>
          </a:p>
        </p:txBody>
      </p:sp>
      <p:sp>
        <p:nvSpPr>
          <p:cNvPr id="26" name="Rectangle 116"/>
          <p:cNvSpPr txBox="1">
            <a:spLocks noChangeArrowheads="1"/>
          </p:cNvSpPr>
          <p:nvPr/>
        </p:nvSpPr>
        <p:spPr bwMode="gray">
          <a:xfrm>
            <a:off x="6027167" y="1448482"/>
            <a:ext cx="5688000" cy="215444"/>
          </a:xfrm>
          <a:prstGeom prst="rect">
            <a:avLst/>
          </a:prstGeom>
          <a:solidFill>
            <a:schemeClr val="accent2">
              <a:lumMod val="20000"/>
              <a:lumOff val="80000"/>
            </a:schemeClr>
          </a:solidFill>
          <a:ln w="9525">
            <a:noFill/>
            <a:miter lim="800000"/>
            <a:headEnd/>
            <a:tailEnd/>
          </a:ln>
        </p:spPr>
        <p:txBody>
          <a:bodyPr vert="horz" wrap="square" lIns="108000" tIns="0" rIns="0" bIns="0" numCol="1" anchor="b" anchorCtr="0" compatLnSpc="1">
            <a:prstTxWarp prst="textNoShape">
              <a:avLst/>
            </a:prstTxWarp>
            <a:spAutoFit/>
          </a:bodyPr>
          <a:lstStyle/>
          <a:p>
            <a:pPr>
              <a:spcBef>
                <a:spcPct val="0"/>
              </a:spcBef>
              <a:defRPr/>
            </a:pPr>
            <a:r>
              <a:rPr lang="en-US" sz="1400" b="1" dirty="0">
                <a:solidFill>
                  <a:srgbClr val="3C464B"/>
                </a:solidFill>
                <a:ea typeface="+mn-ea"/>
                <a:cs typeface="Arial" pitchFamily="34" charset="0"/>
              </a:rPr>
              <a:t>KPI</a:t>
            </a:r>
          </a:p>
        </p:txBody>
      </p:sp>
      <p:sp>
        <p:nvSpPr>
          <p:cNvPr id="34" name="Textfeld 20"/>
          <p:cNvSpPr txBox="1">
            <a:spLocks noChangeArrowheads="1"/>
          </p:cNvSpPr>
          <p:nvPr/>
        </p:nvSpPr>
        <p:spPr bwMode="gray">
          <a:xfrm>
            <a:off x="627063" y="6011068"/>
            <a:ext cx="11088685" cy="190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36000" rIns="0" bIns="0" anchor="b">
            <a:spAutoFit/>
          </a:bodyPr>
          <a:lstStyle>
            <a:lvl1pPr eaLnBrk="0" hangingPunct="0">
              <a:defRPr sz="1200">
                <a:solidFill>
                  <a:schemeClr val="tx1"/>
                </a:solidFill>
                <a:latin typeface="Arial" charset="0"/>
                <a:ea typeface="ＭＳ Ｐゴシック" pitchFamily="34" charset="-128"/>
              </a:defRPr>
            </a:lvl1pPr>
            <a:lvl2pPr marL="742950" indent="-285750" eaLnBrk="0" hangingPunct="0">
              <a:defRPr sz="1200">
                <a:solidFill>
                  <a:schemeClr val="tx1"/>
                </a:solidFill>
                <a:latin typeface="Arial" charset="0"/>
                <a:ea typeface="ＭＳ Ｐゴシック" pitchFamily="34" charset="-128"/>
              </a:defRPr>
            </a:lvl2pPr>
            <a:lvl3pPr marL="1143000" indent="-228600" eaLnBrk="0" hangingPunct="0">
              <a:defRPr sz="1200">
                <a:solidFill>
                  <a:schemeClr val="tx1"/>
                </a:solidFill>
                <a:latin typeface="Arial" charset="0"/>
                <a:ea typeface="ＭＳ Ｐゴシック" pitchFamily="34" charset="-128"/>
              </a:defRPr>
            </a:lvl3pPr>
            <a:lvl4pPr marL="1600200" indent="-228600" eaLnBrk="0" hangingPunct="0">
              <a:defRPr sz="1200">
                <a:solidFill>
                  <a:schemeClr val="tx1"/>
                </a:solidFill>
                <a:latin typeface="Arial" charset="0"/>
                <a:ea typeface="ＭＳ Ｐゴシック" pitchFamily="34" charset="-128"/>
              </a:defRPr>
            </a:lvl4pPr>
            <a:lvl5pPr marL="2057400" indent="-228600" eaLnBrk="0" hangingPunct="0">
              <a:defRPr sz="1200">
                <a:solidFill>
                  <a:schemeClr val="tx1"/>
                </a:solidFill>
                <a:latin typeface="Arial" charset="0"/>
                <a:ea typeface="ＭＳ Ｐゴシック" pitchFamily="34" charset="-128"/>
              </a:defRPr>
            </a:lvl5pPr>
            <a:lvl6pPr marL="2514600" indent="-228600" algn="ctr" eaLnBrk="0" fontAlgn="base" hangingPunct="0">
              <a:lnSpc>
                <a:spcPct val="110000"/>
              </a:lnSpc>
              <a:spcBef>
                <a:spcPct val="0"/>
              </a:spcBef>
              <a:spcAft>
                <a:spcPct val="0"/>
              </a:spcAft>
              <a:defRPr sz="1200">
                <a:solidFill>
                  <a:schemeClr val="tx1"/>
                </a:solidFill>
                <a:latin typeface="Arial" charset="0"/>
                <a:ea typeface="ＭＳ Ｐゴシック" pitchFamily="34" charset="-128"/>
              </a:defRPr>
            </a:lvl6pPr>
            <a:lvl7pPr marL="2971800" indent="-228600" algn="ctr" eaLnBrk="0" fontAlgn="base" hangingPunct="0">
              <a:lnSpc>
                <a:spcPct val="110000"/>
              </a:lnSpc>
              <a:spcBef>
                <a:spcPct val="0"/>
              </a:spcBef>
              <a:spcAft>
                <a:spcPct val="0"/>
              </a:spcAft>
              <a:defRPr sz="1200">
                <a:solidFill>
                  <a:schemeClr val="tx1"/>
                </a:solidFill>
                <a:latin typeface="Arial" charset="0"/>
                <a:ea typeface="ＭＳ Ｐゴシック" pitchFamily="34" charset="-128"/>
              </a:defRPr>
            </a:lvl7pPr>
            <a:lvl8pPr marL="3429000" indent="-228600" algn="ctr" eaLnBrk="0" fontAlgn="base" hangingPunct="0">
              <a:lnSpc>
                <a:spcPct val="110000"/>
              </a:lnSpc>
              <a:spcBef>
                <a:spcPct val="0"/>
              </a:spcBef>
              <a:spcAft>
                <a:spcPct val="0"/>
              </a:spcAft>
              <a:defRPr sz="1200">
                <a:solidFill>
                  <a:schemeClr val="tx1"/>
                </a:solidFill>
                <a:latin typeface="Arial" charset="0"/>
                <a:ea typeface="ＭＳ Ｐゴシック" pitchFamily="34" charset="-128"/>
              </a:defRPr>
            </a:lvl8pPr>
            <a:lvl9pPr marL="3886200" indent="-228600" algn="ctr" eaLnBrk="0" fontAlgn="base" hangingPunct="0">
              <a:lnSpc>
                <a:spcPct val="110000"/>
              </a:lnSpc>
              <a:spcBef>
                <a:spcPct val="0"/>
              </a:spcBef>
              <a:spcAft>
                <a:spcPct val="0"/>
              </a:spcAft>
              <a:defRPr sz="1200">
                <a:solidFill>
                  <a:schemeClr val="tx1"/>
                </a:solidFill>
                <a:latin typeface="Arial" charset="0"/>
                <a:ea typeface="ＭＳ Ｐゴシック" pitchFamily="34" charset="-128"/>
              </a:defRPr>
            </a:lvl9pPr>
          </a:lstStyle>
          <a:p>
            <a:pPr eaLnBrk="1" hangingPunct="1">
              <a:spcBef>
                <a:spcPts val="0"/>
              </a:spcBef>
            </a:pPr>
            <a:r>
              <a:rPr lang="en-US" sz="1000" dirty="0">
                <a:solidFill>
                  <a:srgbClr val="000000"/>
                </a:solidFill>
              </a:rPr>
              <a:t>1) </a:t>
            </a:r>
            <a:r>
              <a:rPr lang="en-US" sz="1000" dirty="0" err="1">
                <a:solidFill>
                  <a:srgbClr val="000000"/>
                </a:solidFill>
              </a:rPr>
              <a:t>En</a:t>
            </a:r>
            <a:r>
              <a:rPr lang="en-US" sz="1000" dirty="0">
                <a:solidFill>
                  <a:srgbClr val="000000"/>
                </a:solidFill>
              </a:rPr>
              <a:t> </a:t>
            </a:r>
            <a:r>
              <a:rPr lang="en-US" sz="1000" dirty="0" err="1">
                <a:solidFill>
                  <a:srgbClr val="000000"/>
                </a:solidFill>
              </a:rPr>
              <a:t>participaciones</a:t>
            </a:r>
            <a:r>
              <a:rPr lang="en-US" sz="1000" dirty="0">
                <a:solidFill>
                  <a:srgbClr val="000000"/>
                </a:solidFill>
              </a:rPr>
              <a:t> </a:t>
            </a:r>
            <a:r>
              <a:rPr lang="en-US" sz="1000" dirty="0" err="1">
                <a:solidFill>
                  <a:srgbClr val="000000"/>
                </a:solidFill>
              </a:rPr>
              <a:t>minoritarias</a:t>
            </a:r>
            <a:r>
              <a:rPr lang="en-US" sz="1000" dirty="0">
                <a:solidFill>
                  <a:srgbClr val="000000"/>
                </a:solidFill>
              </a:rPr>
              <a:t> </a:t>
            </a:r>
            <a:r>
              <a:rPr lang="en-US" sz="1000" dirty="0" err="1">
                <a:solidFill>
                  <a:srgbClr val="000000"/>
                </a:solidFill>
              </a:rPr>
              <a:t>constantes</a:t>
            </a:r>
            <a:endParaRPr lang="en-US" sz="1000" dirty="0">
              <a:solidFill>
                <a:srgbClr val="000000"/>
              </a:solidFill>
            </a:endParaRPr>
          </a:p>
        </p:txBody>
      </p:sp>
      <p:cxnSp>
        <p:nvCxnSpPr>
          <p:cNvPr id="50" name="Gerade Verbindung 49"/>
          <p:cNvCxnSpPr/>
          <p:nvPr/>
        </p:nvCxnSpPr>
        <p:spPr bwMode="auto">
          <a:xfrm>
            <a:off x="627063" y="2307666"/>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1" name="Gerade Verbindung 50"/>
          <p:cNvCxnSpPr/>
          <p:nvPr/>
        </p:nvCxnSpPr>
        <p:spPr bwMode="auto">
          <a:xfrm>
            <a:off x="627063" y="2930153"/>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2" name="Gerade Verbindung 51"/>
          <p:cNvCxnSpPr/>
          <p:nvPr/>
        </p:nvCxnSpPr>
        <p:spPr bwMode="auto">
          <a:xfrm>
            <a:off x="626567" y="3533072"/>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3" name="Gerade Verbindung 52"/>
          <p:cNvCxnSpPr/>
          <p:nvPr/>
        </p:nvCxnSpPr>
        <p:spPr bwMode="auto">
          <a:xfrm>
            <a:off x="626567" y="4041068"/>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4" name="Gerade Verbindung 53"/>
          <p:cNvCxnSpPr/>
          <p:nvPr/>
        </p:nvCxnSpPr>
        <p:spPr bwMode="auto">
          <a:xfrm>
            <a:off x="626567" y="4726609"/>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5" name="Gerade Verbindung 54"/>
          <p:cNvCxnSpPr/>
          <p:nvPr/>
        </p:nvCxnSpPr>
        <p:spPr bwMode="auto">
          <a:xfrm>
            <a:off x="626567" y="5336540"/>
            <a:ext cx="11088684" cy="0"/>
          </a:xfrm>
          <a:prstGeom prst="line">
            <a:avLst/>
          </a:prstGeom>
          <a:solidFill>
            <a:schemeClr val="tx2"/>
          </a:solidFill>
          <a:ln w="9525" cap="flat" cmpd="sng" algn="ctr">
            <a:solidFill>
              <a:srgbClr val="CDD9E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p:nvCxnSpPr>
        <p:spPr bwMode="auto">
          <a:xfrm>
            <a:off x="626567" y="6021288"/>
            <a:ext cx="11088684" cy="0"/>
          </a:xfrm>
          <a:prstGeom prst="line">
            <a:avLst/>
          </a:prstGeom>
          <a:solidFill>
            <a:schemeClr val="tx2"/>
          </a:solidFill>
          <a:ln w="9525" cap="flat" cmpd="sng" algn="ctr">
            <a:solidFill>
              <a:srgbClr val="BECDD7"/>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48" name="Rechteck 44">
            <a:extLst>
              <a:ext uri="{FF2B5EF4-FFF2-40B4-BE49-F238E27FC236}">
                <a16:creationId xmlns:a16="http://schemas.microsoft.com/office/drawing/2014/main" id="{4A1DC579-26E5-42BF-9797-A967B7A71FF1}"/>
              </a:ext>
            </a:extLst>
          </p:cNvPr>
          <p:cNvSpPr/>
          <p:nvPr/>
        </p:nvSpPr>
        <p:spPr bwMode="auto">
          <a:xfrm>
            <a:off x="6025947" y="5378191"/>
            <a:ext cx="5624465" cy="606857"/>
          </a:xfrm>
          <a:prstGeom prst="rect">
            <a:avLst/>
          </a:prstGeom>
          <a:noFill/>
          <a:ln>
            <a:noFill/>
          </a:ln>
          <a:effectLst/>
        </p:spPr>
        <p:txBody>
          <a:bodyPr wrap="square" lIns="108000" tIns="54000" rIns="108000" bIns="54000" numCol="1" spcCol="72000" rtlCol="0" anchor="ctr">
            <a:noAutofit/>
          </a:bodyPr>
          <a:lstStyle/>
          <a:p>
            <a:pPr marL="144000" indent="-144000" eaLnBrk="0" hangingPunct="0">
              <a:spcBef>
                <a:spcPts val="0"/>
              </a:spcBef>
              <a:buFont typeface="Arial" pitchFamily="34" charset="0"/>
              <a:buChar char="•"/>
            </a:pPr>
            <a:r>
              <a:rPr lang="es-ES" sz="1400" dirty="0">
                <a:solidFill>
                  <a:srgbClr val="505A64"/>
                </a:solidFill>
              </a:rPr>
              <a:t>Buena puntuación en encuestas de empleados para temas específicos (por ejemplo, liderazgo)</a:t>
            </a:r>
            <a:endParaRPr lang="de-DE" sz="1400" dirty="0">
              <a:solidFill>
                <a:srgbClr val="505A64"/>
              </a:solidFill>
            </a:endParaRPr>
          </a:p>
        </p:txBody>
      </p:sp>
      <p:pic>
        <p:nvPicPr>
          <p:cNvPr id="49" name="Imagen 48">
            <a:extLst>
              <a:ext uri="{FF2B5EF4-FFF2-40B4-BE49-F238E27FC236}">
                <a16:creationId xmlns:a16="http://schemas.microsoft.com/office/drawing/2014/main" id="{0F344C8E-6136-4A3B-852F-09544CF7F9DC}"/>
              </a:ext>
            </a:extLst>
          </p:cNvPr>
          <p:cNvPicPr>
            <a:picLocks noChangeAspect="1"/>
          </p:cNvPicPr>
          <p:nvPr/>
        </p:nvPicPr>
        <p:blipFill>
          <a:blip r:embed="rId2"/>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993813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Equipo Directivo de </a:t>
            </a:r>
            <a:br>
              <a:rPr lang="de-DE" dirty="0"/>
            </a:br>
            <a:r>
              <a:rPr lang="de-DE" dirty="0"/>
              <a:t>Siemens en España</a:t>
            </a:r>
          </a:p>
        </p:txBody>
      </p:sp>
      <p:sp>
        <p:nvSpPr>
          <p:cNvPr id="34" name="Rechteck 33"/>
          <p:cNvSpPr/>
          <p:nvPr/>
        </p:nvSpPr>
        <p:spPr bwMode="auto">
          <a:xfrm>
            <a:off x="555047" y="4029201"/>
            <a:ext cx="1323086" cy="707886"/>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Miguel Ángel López</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000" b="0" i="0" u="none" strike="noStrike" kern="1200" cap="none" spc="0" normalizeH="0" baseline="0" noProof="0" dirty="0">
                <a:ln>
                  <a:noFill/>
                </a:ln>
                <a:solidFill>
                  <a:srgbClr val="3C464B"/>
                </a:solidFill>
                <a:effectLst/>
                <a:uLnTx/>
                <a:uFillTx/>
                <a:latin typeface="Arial" pitchFamily="34" charset="0"/>
                <a:cs typeface="+mn-cs"/>
              </a:rPr>
              <a:t>CEO &amp; presidente no executivo de Siemens Gamesa</a:t>
            </a:r>
          </a:p>
        </p:txBody>
      </p:sp>
      <p:sp>
        <p:nvSpPr>
          <p:cNvPr id="35" name="Rechteck 34"/>
          <p:cNvSpPr/>
          <p:nvPr/>
        </p:nvSpPr>
        <p:spPr bwMode="auto">
          <a:xfrm>
            <a:off x="3417105" y="4029201"/>
            <a:ext cx="1251208" cy="800219"/>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Olivier Beclè</a:t>
            </a:r>
            <a:endParaRPr lang="de-DE" sz="1100" b="1" dirty="0">
              <a:solidFill>
                <a:srgbClr val="005F87"/>
              </a:solidFill>
            </a:endParaRPr>
          </a:p>
          <a:p>
            <a:pPr>
              <a:spcBef>
                <a:spcPts val="0"/>
              </a:spcBef>
              <a:spcAft>
                <a:spcPts val="600"/>
              </a:spcAft>
              <a:defRPr/>
            </a:pPr>
            <a:r>
              <a:rPr lang="de-DE" sz="1000" dirty="0">
                <a:solidFill>
                  <a:srgbClr val="3C464B"/>
                </a:solidFill>
              </a:rPr>
              <a:t>Director General de Siemens Energy</a:t>
            </a:r>
          </a:p>
          <a:p>
            <a:pPr marL="0" marR="0" lvl="0" indent="0" algn="l" defTabSz="914400" rtl="0" eaLnBrk="1" fontAlgn="base" latinLnBrk="0" hangingPunct="1">
              <a:lnSpc>
                <a:spcPct val="100000"/>
              </a:lnSpc>
              <a:spcBef>
                <a:spcPts val="0"/>
              </a:spcBef>
              <a:spcAft>
                <a:spcPts val="400"/>
              </a:spcAft>
              <a:buClrTx/>
              <a:buSzTx/>
              <a:buFontTx/>
              <a:buNone/>
              <a:tabLst/>
              <a:defRPr/>
            </a:pPr>
            <a:endParaRPr kumimoji="0" lang="de-DE" sz="1100" b="1" i="0" u="none" strike="noStrike" kern="1200" cap="none" spc="0" normalizeH="0" baseline="0" noProof="0" dirty="0">
              <a:ln>
                <a:noFill/>
              </a:ln>
              <a:solidFill>
                <a:srgbClr val="005F87"/>
              </a:solidFill>
              <a:effectLst/>
              <a:uLnTx/>
              <a:uFillTx/>
              <a:latin typeface="Arial" pitchFamily="34" charset="0"/>
              <a:cs typeface="+mn-cs"/>
            </a:endParaRPr>
          </a:p>
        </p:txBody>
      </p:sp>
      <p:sp>
        <p:nvSpPr>
          <p:cNvPr id="36" name="Rechteck 35"/>
          <p:cNvSpPr/>
          <p:nvPr/>
        </p:nvSpPr>
        <p:spPr bwMode="auto">
          <a:xfrm>
            <a:off x="2022080" y="4029201"/>
            <a:ext cx="1251148" cy="400110"/>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Ana Campón</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000" b="0" i="0" u="none" strike="noStrike" kern="1200" cap="none" spc="0" normalizeH="0" baseline="0" noProof="0" dirty="0">
                <a:ln>
                  <a:noFill/>
                </a:ln>
                <a:solidFill>
                  <a:srgbClr val="3C464B"/>
                </a:solidFill>
                <a:effectLst/>
                <a:uLnTx/>
                <a:uFillTx/>
                <a:latin typeface="Arial" pitchFamily="34" charset="0"/>
                <a:cs typeface="+mn-cs"/>
              </a:rPr>
              <a:t>CFO</a:t>
            </a:r>
          </a:p>
        </p:txBody>
      </p:sp>
      <p:sp>
        <p:nvSpPr>
          <p:cNvPr id="37" name="Rechteck 36"/>
          <p:cNvSpPr/>
          <p:nvPr/>
        </p:nvSpPr>
        <p:spPr bwMode="auto">
          <a:xfrm>
            <a:off x="6207155" y="4029201"/>
            <a:ext cx="1253045" cy="707886"/>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Fernando Silva</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000" b="0" i="0" u="none" strike="noStrike" kern="1200" cap="none" spc="0" normalizeH="0" baseline="0" noProof="0" dirty="0">
                <a:ln>
                  <a:noFill/>
                </a:ln>
                <a:solidFill>
                  <a:srgbClr val="3C464B"/>
                </a:solidFill>
                <a:effectLst/>
                <a:uLnTx/>
                <a:uFillTx/>
                <a:latin typeface="Arial" pitchFamily="34" charset="0"/>
                <a:cs typeface="+mn-cs"/>
              </a:rPr>
              <a:t>Director General de Smart Infrastructure</a:t>
            </a:r>
            <a:br>
              <a:rPr kumimoji="0" lang="de-DE" sz="1000" b="0" i="0" u="none" strike="noStrike" kern="1200" cap="none" spc="0" normalizeH="0" baseline="0" noProof="0" dirty="0">
                <a:ln>
                  <a:noFill/>
                </a:ln>
                <a:solidFill>
                  <a:srgbClr val="3C464B"/>
                </a:solidFill>
                <a:effectLst/>
                <a:uLnTx/>
                <a:uFillTx/>
                <a:latin typeface="Arial" pitchFamily="34" charset="0"/>
                <a:cs typeface="+mn-cs"/>
              </a:rPr>
            </a:br>
            <a:endParaRPr kumimoji="0" lang="de-DE" sz="1000" b="0" i="0" u="none" strike="noStrike" kern="1200" cap="none" spc="0" normalizeH="0" baseline="0" noProof="0" dirty="0">
              <a:ln>
                <a:noFill/>
              </a:ln>
              <a:solidFill>
                <a:srgbClr val="3C464B"/>
              </a:solidFill>
              <a:effectLst/>
              <a:uLnTx/>
              <a:uFillTx/>
              <a:latin typeface="Arial" pitchFamily="34" charset="0"/>
              <a:cs typeface="+mn-cs"/>
            </a:endParaRPr>
          </a:p>
        </p:txBody>
      </p:sp>
      <p:sp>
        <p:nvSpPr>
          <p:cNvPr id="38" name="Rechteck 37"/>
          <p:cNvSpPr/>
          <p:nvPr/>
        </p:nvSpPr>
        <p:spPr bwMode="auto">
          <a:xfrm>
            <a:off x="4812130" y="4029201"/>
            <a:ext cx="1251269" cy="954107"/>
          </a:xfrm>
          <a:prstGeom prst="rect">
            <a:avLst/>
          </a:prstGeom>
          <a:noFill/>
        </p:spPr>
        <p:txBody>
          <a:bodyPr wrap="square" lIns="0" tIns="0" rIns="0" bIns="0" anchor="t">
            <a:spAutoFit/>
          </a:bodyPr>
          <a:lstStyle/>
          <a:p>
            <a:pPr lvl="0">
              <a:spcBef>
                <a:spcPts val="0"/>
              </a:spcBef>
              <a:spcAft>
                <a:spcPts val="600"/>
              </a:spcAft>
              <a:defRPr/>
            </a:pPr>
            <a:r>
              <a:rPr lang="de-DE" sz="1100" b="1" dirty="0">
                <a:solidFill>
                  <a:srgbClr val="005F87"/>
                </a:solidFill>
              </a:rPr>
              <a:t>Pascual Dedios-Pleite</a:t>
            </a:r>
            <a:br>
              <a:rPr lang="de-DE" sz="1100" b="1" dirty="0">
                <a:solidFill>
                  <a:srgbClr val="005F87"/>
                </a:solidFill>
              </a:rPr>
            </a:br>
            <a:r>
              <a:rPr lang="es-ES" sz="1000" dirty="0">
                <a:solidFill>
                  <a:srgbClr val="3C464B"/>
                </a:solidFill>
              </a:rPr>
              <a:t>Presidente de Digital Industries Software y Director de Digital Industries</a:t>
            </a:r>
            <a:endParaRPr lang="de-DE" sz="1000" dirty="0">
              <a:solidFill>
                <a:srgbClr val="3C464B"/>
              </a:solidFill>
            </a:endParaRPr>
          </a:p>
        </p:txBody>
      </p:sp>
      <p:sp>
        <p:nvSpPr>
          <p:cNvPr id="39" name="Rechteck 38"/>
          <p:cNvSpPr/>
          <p:nvPr/>
        </p:nvSpPr>
        <p:spPr bwMode="auto">
          <a:xfrm>
            <a:off x="7602180" y="4029201"/>
            <a:ext cx="1251391" cy="1184940"/>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Eduardo Bartolomé</a:t>
            </a: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a:p>
            <a:pPr lvl="0">
              <a:spcBef>
                <a:spcPts val="0"/>
              </a:spcBef>
              <a:spcAft>
                <a:spcPts val="600"/>
              </a:spcAft>
              <a:defRPr/>
            </a:pPr>
            <a:r>
              <a:rPr lang="de-DE" sz="1000" dirty="0">
                <a:solidFill>
                  <a:srgbClr val="3C464B"/>
                </a:solidFill>
              </a:rPr>
              <a:t>Director de Comunicación y Relaciones Institucionales</a:t>
            </a:r>
            <a:br>
              <a:rPr kumimoji="0" lang="de-DE" sz="1000" b="0" i="0" u="none" strike="noStrike" kern="1200" cap="none" spc="0" normalizeH="0" baseline="0" noProof="0" dirty="0">
                <a:ln>
                  <a:noFill/>
                </a:ln>
                <a:solidFill>
                  <a:srgbClr val="879BAA"/>
                </a:solidFill>
                <a:effectLst/>
                <a:uLnTx/>
                <a:uFillTx/>
                <a:latin typeface="Arial" pitchFamily="34" charset="0"/>
                <a:cs typeface="+mn-cs"/>
              </a:rPr>
            </a:b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p:txBody>
      </p:sp>
      <p:cxnSp>
        <p:nvCxnSpPr>
          <p:cNvPr id="41" name="Gerade Verbindung 40"/>
          <p:cNvCxnSpPr>
            <a:cxnSpLocks/>
          </p:cNvCxnSpPr>
          <p:nvPr/>
        </p:nvCxnSpPr>
        <p:spPr bwMode="auto">
          <a:xfrm flipV="1">
            <a:off x="10320657" y="2445049"/>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7" name="Gerade Verbindung 26"/>
          <p:cNvCxnSpPr>
            <a:cxnSpLocks/>
          </p:cNvCxnSpPr>
          <p:nvPr/>
        </p:nvCxnSpPr>
        <p:spPr bwMode="auto">
          <a:xfrm flipV="1">
            <a:off x="482552" y="2445148"/>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3" name="Gerade Verbindung 32"/>
          <p:cNvCxnSpPr>
            <a:cxnSpLocks/>
          </p:cNvCxnSpPr>
          <p:nvPr/>
        </p:nvCxnSpPr>
        <p:spPr bwMode="auto">
          <a:xfrm flipH="1" flipV="1">
            <a:off x="7530485" y="2445049"/>
            <a:ext cx="37367" cy="3288207"/>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3" name="Gerade Verbindung 52"/>
          <p:cNvCxnSpPr>
            <a:cxnSpLocks/>
          </p:cNvCxnSpPr>
          <p:nvPr/>
        </p:nvCxnSpPr>
        <p:spPr bwMode="auto">
          <a:xfrm flipV="1">
            <a:off x="8925570" y="2445048"/>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9" name="Gerade Verbindung 28"/>
          <p:cNvCxnSpPr>
            <a:cxnSpLocks/>
          </p:cNvCxnSpPr>
          <p:nvPr/>
        </p:nvCxnSpPr>
        <p:spPr bwMode="auto">
          <a:xfrm flipV="1">
            <a:off x="1950142" y="2445049"/>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 name="Gerade Verbindung 29"/>
          <p:cNvCxnSpPr>
            <a:cxnSpLocks/>
          </p:cNvCxnSpPr>
          <p:nvPr/>
        </p:nvCxnSpPr>
        <p:spPr bwMode="auto">
          <a:xfrm flipV="1">
            <a:off x="3345228" y="2445049"/>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1" name="Gerade Verbindung 30"/>
          <p:cNvCxnSpPr>
            <a:cxnSpLocks/>
          </p:cNvCxnSpPr>
          <p:nvPr/>
        </p:nvCxnSpPr>
        <p:spPr bwMode="auto">
          <a:xfrm flipV="1">
            <a:off x="4740313" y="2445049"/>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2" name="Gerade Verbindung 31"/>
          <p:cNvCxnSpPr>
            <a:cxnSpLocks/>
          </p:cNvCxnSpPr>
          <p:nvPr/>
        </p:nvCxnSpPr>
        <p:spPr bwMode="auto">
          <a:xfrm flipV="1">
            <a:off x="6135399" y="2445049"/>
            <a:ext cx="0" cy="3240000"/>
          </a:xfrm>
          <a:prstGeom prst="line">
            <a:avLst/>
          </a:prstGeom>
          <a:solidFill>
            <a:schemeClr val="tx2"/>
          </a:solidFill>
          <a:ln w="9525"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40" name="Rechteck 38">
            <a:extLst>
              <a:ext uri="{FF2B5EF4-FFF2-40B4-BE49-F238E27FC236}">
                <a16:creationId xmlns:a16="http://schemas.microsoft.com/office/drawing/2014/main" id="{2F4C6749-0DFE-4A69-8E27-5FC770972DBF}"/>
              </a:ext>
            </a:extLst>
          </p:cNvPr>
          <p:cNvSpPr/>
          <p:nvPr/>
        </p:nvSpPr>
        <p:spPr bwMode="auto">
          <a:xfrm>
            <a:off x="8997263" y="4029201"/>
            <a:ext cx="1251391" cy="861774"/>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Fernando Ortega</a:t>
            </a: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a:p>
            <a:pPr lvl="0">
              <a:spcBef>
                <a:spcPts val="0"/>
              </a:spcBef>
              <a:spcAft>
                <a:spcPts val="600"/>
              </a:spcAft>
              <a:defRPr/>
            </a:pPr>
            <a:r>
              <a:rPr kumimoji="0" lang="de-DE" sz="1000" b="0" i="0" u="none" strike="noStrike" kern="1200" cap="none" spc="0" normalizeH="0" baseline="0" noProof="0" dirty="0">
                <a:ln>
                  <a:noFill/>
                </a:ln>
                <a:solidFill>
                  <a:srgbClr val="3C464B"/>
                </a:solidFill>
                <a:effectLst/>
                <a:uLnTx/>
                <a:uFillTx/>
                <a:latin typeface="Arial" pitchFamily="34" charset="0"/>
                <a:cs typeface="+mn-cs"/>
              </a:rPr>
              <a:t>General Council &amp; Director General de Legal</a:t>
            </a:r>
            <a:br>
              <a:rPr kumimoji="0" lang="de-DE" sz="1000" b="0" i="0" u="none" strike="noStrike" kern="1200" cap="none" spc="0" normalizeH="0" baseline="0" noProof="0" dirty="0">
                <a:ln>
                  <a:noFill/>
                </a:ln>
                <a:solidFill>
                  <a:srgbClr val="879BAA"/>
                </a:solidFill>
                <a:effectLst/>
                <a:uLnTx/>
                <a:uFillTx/>
                <a:latin typeface="Arial" pitchFamily="34" charset="0"/>
                <a:cs typeface="+mn-cs"/>
              </a:rPr>
            </a:b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p:txBody>
      </p:sp>
      <p:sp>
        <p:nvSpPr>
          <p:cNvPr id="48" name="Rechteck 38">
            <a:extLst>
              <a:ext uri="{FF2B5EF4-FFF2-40B4-BE49-F238E27FC236}">
                <a16:creationId xmlns:a16="http://schemas.microsoft.com/office/drawing/2014/main" id="{8A7DD1C6-3B2F-4E53-A08E-76A0075976E3}"/>
              </a:ext>
            </a:extLst>
          </p:cNvPr>
          <p:cNvSpPr/>
          <p:nvPr/>
        </p:nvSpPr>
        <p:spPr bwMode="auto">
          <a:xfrm>
            <a:off x="10419656" y="4029201"/>
            <a:ext cx="1251391" cy="723275"/>
          </a:xfrm>
          <a:prstGeom prst="rect">
            <a:avLst/>
          </a:prstGeom>
          <a:noFill/>
        </p:spPr>
        <p:txBody>
          <a:bodyPr wrap="square" lIns="0" tIns="0" rIns="0" bIns="0" anchor="t">
            <a:sp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100" b="1" i="0" u="none" strike="noStrike" kern="1200" cap="none" spc="0" normalizeH="0" baseline="0" noProof="0" dirty="0">
                <a:ln>
                  <a:noFill/>
                </a:ln>
                <a:solidFill>
                  <a:srgbClr val="005F87"/>
                </a:solidFill>
                <a:effectLst/>
                <a:uLnTx/>
                <a:uFillTx/>
                <a:latin typeface="Arial" pitchFamily="34" charset="0"/>
                <a:cs typeface="+mn-cs"/>
              </a:rPr>
              <a:t>Nikolaus von</a:t>
            </a:r>
            <a:br>
              <a:rPr kumimoji="0" lang="de-DE" sz="1100" b="1" i="0" u="none" strike="noStrike" kern="1200" cap="none" spc="0" normalizeH="0" baseline="0" noProof="0" dirty="0">
                <a:ln>
                  <a:noFill/>
                </a:ln>
                <a:solidFill>
                  <a:srgbClr val="005F87"/>
                </a:solidFill>
                <a:effectLst/>
                <a:uLnTx/>
                <a:uFillTx/>
                <a:latin typeface="Arial" pitchFamily="34" charset="0"/>
                <a:cs typeface="+mn-cs"/>
              </a:rPr>
            </a:br>
            <a:r>
              <a:rPr kumimoji="0" lang="de-DE" sz="1100" b="1" i="0" u="none" strike="noStrike" kern="1200" cap="none" spc="0" normalizeH="0" baseline="0" noProof="0" dirty="0">
                <a:ln>
                  <a:noFill/>
                </a:ln>
                <a:solidFill>
                  <a:srgbClr val="005F87"/>
                </a:solidFill>
                <a:effectLst/>
                <a:uLnTx/>
                <a:uFillTx/>
                <a:latin typeface="Arial" pitchFamily="34" charset="0"/>
                <a:cs typeface="+mn-cs"/>
              </a:rPr>
              <a:t>Hesler</a:t>
            </a: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a:p>
            <a:pPr lvl="0">
              <a:spcBef>
                <a:spcPts val="0"/>
              </a:spcBef>
              <a:spcAft>
                <a:spcPts val="600"/>
              </a:spcAft>
              <a:defRPr/>
            </a:pPr>
            <a:r>
              <a:rPr lang="de-DE" sz="1000" dirty="0">
                <a:solidFill>
                  <a:srgbClr val="3C464B"/>
                </a:solidFill>
              </a:rPr>
              <a:t>Director de RRHH</a:t>
            </a:r>
            <a:br>
              <a:rPr kumimoji="0" lang="de-DE" sz="1000" b="0" i="0" u="none" strike="noStrike" kern="1200" cap="none" spc="0" normalizeH="0" baseline="0" noProof="0" dirty="0">
                <a:ln>
                  <a:noFill/>
                </a:ln>
                <a:solidFill>
                  <a:srgbClr val="879BAA"/>
                </a:solidFill>
                <a:effectLst/>
                <a:uLnTx/>
                <a:uFillTx/>
                <a:latin typeface="Arial" pitchFamily="34" charset="0"/>
                <a:cs typeface="+mn-cs"/>
              </a:rPr>
            </a:br>
            <a:endParaRPr kumimoji="0" lang="de-DE" sz="1000" b="0" i="0" u="none" strike="noStrike" kern="1200" cap="none" spc="0" normalizeH="0" baseline="0" noProof="0" dirty="0">
              <a:ln>
                <a:noFill/>
              </a:ln>
              <a:solidFill>
                <a:srgbClr val="879BAA"/>
              </a:solidFill>
              <a:effectLst/>
              <a:uLnTx/>
              <a:uFillTx/>
              <a:latin typeface="Arial" pitchFamily="34" charset="0"/>
              <a:cs typeface="+mn-cs"/>
            </a:endParaRPr>
          </a:p>
        </p:txBody>
      </p:sp>
      <p:pic>
        <p:nvPicPr>
          <p:cNvPr id="5" name="Imagen 4">
            <a:extLst>
              <a:ext uri="{FF2B5EF4-FFF2-40B4-BE49-F238E27FC236}">
                <a16:creationId xmlns:a16="http://schemas.microsoft.com/office/drawing/2014/main" id="{93F86C40-E9DA-4FBF-9417-A967D9A8A2A0}"/>
              </a:ext>
            </a:extLst>
          </p:cNvPr>
          <p:cNvPicPr>
            <a:picLocks noChangeAspect="1"/>
          </p:cNvPicPr>
          <p:nvPr/>
        </p:nvPicPr>
        <p:blipFill rotWithShape="1">
          <a:blip r:embed="rId3"/>
          <a:srcRect l="20071" t="17100" r="10380" b="17962"/>
          <a:stretch/>
        </p:blipFill>
        <p:spPr>
          <a:xfrm>
            <a:off x="6184083" y="2447232"/>
            <a:ext cx="1110719" cy="1437794"/>
          </a:xfrm>
          <a:prstGeom prst="rect">
            <a:avLst/>
          </a:prstGeom>
        </p:spPr>
      </p:pic>
      <p:pic>
        <p:nvPicPr>
          <p:cNvPr id="4" name="Imagen 3">
            <a:extLst>
              <a:ext uri="{FF2B5EF4-FFF2-40B4-BE49-F238E27FC236}">
                <a16:creationId xmlns:a16="http://schemas.microsoft.com/office/drawing/2014/main" id="{A703577B-A0F2-4F38-BB4A-1C5D56598291}"/>
              </a:ext>
            </a:extLst>
          </p:cNvPr>
          <p:cNvPicPr>
            <a:picLocks noChangeAspect="1"/>
          </p:cNvPicPr>
          <p:nvPr/>
        </p:nvPicPr>
        <p:blipFill rotWithShape="1">
          <a:blip r:embed="rId4"/>
          <a:srcRect l="29320" t="15876" r="31800" b="8526"/>
          <a:stretch/>
        </p:blipFill>
        <p:spPr>
          <a:xfrm>
            <a:off x="509108" y="2443469"/>
            <a:ext cx="1166547" cy="1512168"/>
          </a:xfrm>
          <a:prstGeom prst="rect">
            <a:avLst/>
          </a:prstGeom>
        </p:spPr>
      </p:pic>
      <p:pic>
        <p:nvPicPr>
          <p:cNvPr id="7" name="Imagen 6">
            <a:extLst>
              <a:ext uri="{FF2B5EF4-FFF2-40B4-BE49-F238E27FC236}">
                <a16:creationId xmlns:a16="http://schemas.microsoft.com/office/drawing/2014/main" id="{0F777E13-B20C-45B1-A6B5-12851192D2AA}"/>
              </a:ext>
            </a:extLst>
          </p:cNvPr>
          <p:cNvPicPr>
            <a:picLocks noChangeAspect="1"/>
          </p:cNvPicPr>
          <p:nvPr/>
        </p:nvPicPr>
        <p:blipFill rotWithShape="1">
          <a:blip r:embed="rId5"/>
          <a:srcRect l="23851" t="12726" r="17608" b="20075"/>
          <a:stretch/>
        </p:blipFill>
        <p:spPr>
          <a:xfrm>
            <a:off x="7567852" y="2449555"/>
            <a:ext cx="1116578" cy="1437794"/>
          </a:xfrm>
          <a:prstGeom prst="rect">
            <a:avLst/>
          </a:prstGeom>
        </p:spPr>
      </p:pic>
      <p:pic>
        <p:nvPicPr>
          <p:cNvPr id="9" name="Imagen 8">
            <a:extLst>
              <a:ext uri="{FF2B5EF4-FFF2-40B4-BE49-F238E27FC236}">
                <a16:creationId xmlns:a16="http://schemas.microsoft.com/office/drawing/2014/main" id="{6A8ACFA4-CAC4-4EA8-9061-2B66B8FEEF68}"/>
              </a:ext>
            </a:extLst>
          </p:cNvPr>
          <p:cNvPicPr>
            <a:picLocks noChangeAspect="1"/>
          </p:cNvPicPr>
          <p:nvPr/>
        </p:nvPicPr>
        <p:blipFill>
          <a:blip r:embed="rId6"/>
          <a:stretch>
            <a:fillRect/>
          </a:stretch>
        </p:blipFill>
        <p:spPr>
          <a:xfrm>
            <a:off x="10360173" y="2447232"/>
            <a:ext cx="1052044" cy="1437794"/>
          </a:xfrm>
          <a:prstGeom prst="rect">
            <a:avLst/>
          </a:prstGeom>
        </p:spPr>
      </p:pic>
      <p:pic>
        <p:nvPicPr>
          <p:cNvPr id="963586" name="Picture 2" descr="Resultado de imagen de fernando ortega siemens">
            <a:extLst>
              <a:ext uri="{FF2B5EF4-FFF2-40B4-BE49-F238E27FC236}">
                <a16:creationId xmlns:a16="http://schemas.microsoft.com/office/drawing/2014/main" id="{B13B9140-579F-4827-818F-F58954544C9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62937" y="2443469"/>
            <a:ext cx="1080342" cy="1437794"/>
          </a:xfrm>
          <a:prstGeom prst="rect">
            <a:avLst/>
          </a:prstGeom>
          <a:noFill/>
          <a:extLst>
            <a:ext uri="{909E8E84-426E-40DD-AFC4-6F175D3DCCD1}">
              <a14:hiddenFill xmlns:a14="http://schemas.microsoft.com/office/drawing/2010/main">
                <a:solidFill>
                  <a:srgbClr val="FFFFFF"/>
                </a:solidFill>
              </a14:hiddenFill>
            </a:ext>
          </a:extLst>
        </p:spPr>
      </p:pic>
      <p:pic>
        <p:nvPicPr>
          <p:cNvPr id="963588" name="Picture 4" descr="Resultado de imagen de ana campon siemens">
            <a:extLst>
              <a:ext uri="{FF2B5EF4-FFF2-40B4-BE49-F238E27FC236}">
                <a16:creationId xmlns:a16="http://schemas.microsoft.com/office/drawing/2014/main" id="{86C61F45-8D12-4F36-8C9E-A5BCC072220E}"/>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33112" t="9532" r="20731" b="29488"/>
          <a:stretch/>
        </p:blipFill>
        <p:spPr bwMode="auto">
          <a:xfrm>
            <a:off x="1981527" y="2461849"/>
            <a:ext cx="1095625" cy="1493788"/>
          </a:xfrm>
          <a:prstGeom prst="rect">
            <a:avLst/>
          </a:prstGeom>
          <a:noFill/>
          <a:extLst>
            <a:ext uri="{909E8E84-426E-40DD-AFC4-6F175D3DCCD1}">
              <a14:hiddenFill xmlns:a14="http://schemas.microsoft.com/office/drawing/2010/main">
                <a:solidFill>
                  <a:srgbClr val="FFFFFF"/>
                </a:solidFill>
              </a14:hiddenFill>
            </a:ext>
          </a:extLst>
        </p:spPr>
      </p:pic>
      <p:pic>
        <p:nvPicPr>
          <p:cNvPr id="963590" name="Picture 6" descr="Resultado de imagen de olivier becle siemens">
            <a:extLst>
              <a:ext uri="{FF2B5EF4-FFF2-40B4-BE49-F238E27FC236}">
                <a16:creationId xmlns:a16="http://schemas.microsoft.com/office/drawing/2014/main" id="{623208C3-7F1B-46F2-8AC4-7337178EB62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87424" y="2461849"/>
            <a:ext cx="1121379" cy="1493788"/>
          </a:xfrm>
          <a:prstGeom prst="rect">
            <a:avLst/>
          </a:prstGeom>
          <a:noFill/>
          <a:extLst>
            <a:ext uri="{909E8E84-426E-40DD-AFC4-6F175D3DCCD1}">
              <a14:hiddenFill xmlns:a14="http://schemas.microsoft.com/office/drawing/2010/main">
                <a:solidFill>
                  <a:srgbClr val="FFFFFF"/>
                </a:solidFill>
              </a14:hiddenFill>
            </a:ext>
          </a:extLst>
        </p:spPr>
      </p:pic>
      <p:pic>
        <p:nvPicPr>
          <p:cNvPr id="963592" name="Picture 8" descr="Resultado de imagen de pascual dedios siemens">
            <a:extLst>
              <a:ext uri="{FF2B5EF4-FFF2-40B4-BE49-F238E27FC236}">
                <a16:creationId xmlns:a16="http://schemas.microsoft.com/office/drawing/2014/main" id="{757A20D1-7808-488A-A495-8809C5DE3B4E}"/>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41270" t="-1" r="25869" b="18622"/>
          <a:stretch/>
        </p:blipFill>
        <p:spPr bwMode="auto">
          <a:xfrm>
            <a:off x="4762309" y="2443469"/>
            <a:ext cx="1050099" cy="1485373"/>
          </a:xfrm>
          <a:prstGeom prst="rect">
            <a:avLst/>
          </a:prstGeom>
          <a:noFill/>
          <a:extLst>
            <a:ext uri="{909E8E84-426E-40DD-AFC4-6F175D3DCCD1}">
              <a14:hiddenFill xmlns:a14="http://schemas.microsoft.com/office/drawing/2010/main">
                <a:solidFill>
                  <a:srgbClr val="FFFFFF"/>
                </a:solidFill>
              </a14:hiddenFill>
            </a:ext>
          </a:extLst>
        </p:spPr>
      </p:pic>
      <p:sp>
        <p:nvSpPr>
          <p:cNvPr id="42" name="Rechteck 32">
            <a:extLst>
              <a:ext uri="{FF2B5EF4-FFF2-40B4-BE49-F238E27FC236}">
                <a16:creationId xmlns:a16="http://schemas.microsoft.com/office/drawing/2014/main" id="{5E3CCC1C-A4D0-4CB8-BBCC-F401EA227EFC}"/>
              </a:ext>
            </a:extLst>
          </p:cNvPr>
          <p:cNvSpPr/>
          <p:nvPr/>
        </p:nvSpPr>
        <p:spPr bwMode="gray">
          <a:xfrm>
            <a:off x="498581" y="1717101"/>
            <a:ext cx="5564818" cy="430887"/>
          </a:xfrm>
          <a:prstGeom prst="rect">
            <a:avLst/>
          </a:prstGeom>
        </p:spPr>
        <p:txBody>
          <a:bodyPr wrap="square" lIns="0" tIns="0" rIns="0" bIns="0">
            <a:spAutoFit/>
          </a:bodyPr>
          <a:lstStyle/>
          <a:p>
            <a:pPr>
              <a:spcBef>
                <a:spcPts val="0"/>
              </a:spcBef>
            </a:pPr>
            <a:r>
              <a:rPr lang="en-US" sz="2800" b="1" dirty="0" err="1">
                <a:solidFill>
                  <a:srgbClr val="005F87"/>
                </a:solidFill>
                <a:latin typeface="+mj-lt"/>
              </a:rPr>
              <a:t>Equipo</a:t>
            </a:r>
            <a:r>
              <a:rPr lang="en-US" sz="2800" b="1" dirty="0">
                <a:solidFill>
                  <a:srgbClr val="005F87"/>
                </a:solidFill>
                <a:latin typeface="+mj-lt"/>
              </a:rPr>
              <a:t> </a:t>
            </a:r>
            <a:r>
              <a:rPr lang="en-US" sz="2800" b="1" dirty="0" err="1">
                <a:solidFill>
                  <a:srgbClr val="7CCFE1"/>
                </a:solidFill>
                <a:latin typeface="+mj-lt"/>
              </a:rPr>
              <a:t>Directivo</a:t>
            </a:r>
            <a:endParaRPr lang="en-US" sz="2800" b="1" dirty="0">
              <a:solidFill>
                <a:srgbClr val="005F87"/>
              </a:solidFill>
              <a:latin typeface="+mj-lt"/>
            </a:endParaRPr>
          </a:p>
        </p:txBody>
      </p:sp>
    </p:spTree>
    <p:extLst>
      <p:ext uri="{BB962C8B-B14F-4D97-AF65-F5344CB8AC3E}">
        <p14:creationId xmlns:p14="http://schemas.microsoft.com/office/powerpoint/2010/main" val="53145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8" name="Marcador de posición de imagen 7">
            <a:extLst>
              <a:ext uri="{FF2B5EF4-FFF2-40B4-BE49-F238E27FC236}">
                <a16:creationId xmlns:a16="http://schemas.microsoft.com/office/drawing/2014/main" id="{6D555175-E9F8-46FC-8949-6DDCFFAE470D}"/>
              </a:ext>
            </a:extLst>
          </p:cNvPr>
          <p:cNvPicPr>
            <a:picLocks noGrp="1" noChangeAspect="1"/>
          </p:cNvPicPr>
          <p:nvPr>
            <p:ph type="pic" sz="quarter" idx="10"/>
          </p:nvPr>
        </p:nvPicPr>
        <p:blipFill>
          <a:blip r:embed="rId4"/>
          <a:srcRect t="10788" b="10788"/>
          <a:stretch>
            <a:fillRect/>
          </a:stretch>
        </p:blipFill>
        <p:spPr/>
      </p:pic>
      <p:sp useBgFill="1">
        <p:nvSpPr>
          <p:cNvPr id="7" name="Rechteck 6"/>
          <p:cNvSpPr/>
          <p:nvPr/>
        </p:nvSpPr>
        <p:spPr bwMode="auto">
          <a:xfrm>
            <a:off x="6711243" y="620688"/>
            <a:ext cx="5135107" cy="1432778"/>
          </a:xfrm>
          <a:prstGeom prst="rect">
            <a:avLst/>
          </a:prstGeom>
          <a:ln w="9525">
            <a:noFill/>
            <a:miter lim="800000"/>
            <a:headEnd/>
            <a:tailEnd/>
          </a:ln>
        </p:spPr>
        <p:txBody>
          <a:bodyPr vert="horz" wrap="square" lIns="216000" tIns="90000" rIns="216000" bIns="28800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ts val="1200"/>
              </a:spcAft>
              <a:buClrTx/>
              <a:buSzTx/>
              <a:buFontTx/>
              <a:buNone/>
              <a:tabLst/>
              <a:defRPr/>
            </a:pPr>
            <a:r>
              <a:rPr kumimoji="0" lang="en-US" sz="4000" b="0" i="0" u="none" strike="noStrike" kern="1200" cap="none" spc="0" normalizeH="0" baseline="0" dirty="0">
                <a:ln>
                  <a:noFill/>
                </a:ln>
                <a:solidFill>
                  <a:srgbClr val="FFFFFF"/>
                </a:solidFill>
                <a:effectLst/>
                <a:uLnTx/>
                <a:uFillTx/>
                <a:latin typeface="Arial" pitchFamily="34" charset="0"/>
                <a:cs typeface="+mn-cs"/>
              </a:rPr>
              <a:t>Siemens AG </a:t>
            </a:r>
            <a:r>
              <a:rPr kumimoji="0" lang="en-US" sz="4000" b="0" i="0" u="none" strike="noStrike" kern="1200" cap="none" spc="0" normalizeH="0" baseline="0" dirty="0" err="1">
                <a:ln>
                  <a:noFill/>
                </a:ln>
                <a:solidFill>
                  <a:srgbClr val="FFFFFF"/>
                </a:solidFill>
                <a:effectLst/>
                <a:uLnTx/>
                <a:uFillTx/>
                <a:latin typeface="Arial" pitchFamily="34" charset="0"/>
                <a:cs typeface="+mn-cs"/>
              </a:rPr>
              <a:t>cumple</a:t>
            </a:r>
            <a:r>
              <a:rPr kumimoji="0" lang="en-US" sz="4000" b="0" i="0" u="none" strike="noStrike" kern="1200" cap="none" spc="0" normalizeH="0" baseline="0" dirty="0">
                <a:ln>
                  <a:noFill/>
                </a:ln>
                <a:solidFill>
                  <a:srgbClr val="FFFFFF"/>
                </a:solidFill>
                <a:effectLst/>
                <a:uLnTx/>
                <a:uFillTx/>
                <a:latin typeface="Arial" pitchFamily="34" charset="0"/>
                <a:cs typeface="+mn-cs"/>
              </a:rPr>
              <a:t> 125 </a:t>
            </a:r>
            <a:r>
              <a:rPr kumimoji="0" lang="en-US" sz="4000" b="0" i="0" u="none" strike="noStrike" kern="1200" cap="none" spc="0" normalizeH="0" baseline="0" dirty="0" err="1">
                <a:ln>
                  <a:noFill/>
                </a:ln>
                <a:solidFill>
                  <a:srgbClr val="FFFFFF"/>
                </a:solidFill>
                <a:effectLst/>
                <a:uLnTx/>
                <a:uFillTx/>
                <a:latin typeface="Arial" pitchFamily="34" charset="0"/>
                <a:cs typeface="+mn-cs"/>
              </a:rPr>
              <a:t>años</a:t>
            </a:r>
            <a:r>
              <a:rPr kumimoji="0" lang="en-US" sz="4000" b="0" i="0" u="none" strike="noStrike" kern="1200" cap="none" spc="0" normalizeH="0" baseline="0" dirty="0">
                <a:ln>
                  <a:noFill/>
                </a:ln>
                <a:solidFill>
                  <a:srgbClr val="FFFFFF"/>
                </a:solidFill>
                <a:effectLst/>
                <a:uLnTx/>
                <a:uFillTx/>
                <a:latin typeface="Arial" pitchFamily="34" charset="0"/>
                <a:cs typeface="+mn-cs"/>
              </a:rPr>
              <a:t> </a:t>
            </a:r>
            <a:r>
              <a:rPr kumimoji="0" lang="en-US" sz="4000" b="0" i="0" u="none" strike="noStrike" kern="1200" cap="none" spc="0" normalizeH="0" baseline="0" dirty="0" err="1">
                <a:ln>
                  <a:noFill/>
                </a:ln>
                <a:solidFill>
                  <a:srgbClr val="FFFFFF"/>
                </a:solidFill>
                <a:effectLst/>
                <a:uLnTx/>
                <a:uFillTx/>
                <a:latin typeface="Arial" pitchFamily="34" charset="0"/>
                <a:cs typeface="+mn-cs"/>
              </a:rPr>
              <a:t>en</a:t>
            </a:r>
            <a:r>
              <a:rPr kumimoji="0" lang="en-US" sz="4000" b="0" i="0" u="none" strike="noStrike" kern="1200" cap="none" spc="0" normalizeH="0" baseline="0" dirty="0">
                <a:ln>
                  <a:noFill/>
                </a:ln>
                <a:solidFill>
                  <a:srgbClr val="FFFFFF"/>
                </a:solidFill>
                <a:effectLst/>
                <a:uLnTx/>
                <a:uFillTx/>
                <a:latin typeface="Arial" pitchFamily="34" charset="0"/>
                <a:cs typeface="+mn-cs"/>
              </a:rPr>
              <a:t> España</a:t>
            </a:r>
          </a:p>
        </p:txBody>
      </p:sp>
    </p:spTree>
    <p:extLst>
      <p:ext uri="{BB962C8B-B14F-4D97-AF65-F5344CB8AC3E}">
        <p14:creationId xmlns:p14="http://schemas.microsoft.com/office/powerpoint/2010/main" val="97372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Bildplatzhalter 8">
            <a:extLst>
              <a:ext uri="{FF2B5EF4-FFF2-40B4-BE49-F238E27FC236}">
                <a16:creationId xmlns:a16="http://schemas.microsoft.com/office/drawing/2014/main" id="{4CBFA4C4-3F0A-4148-9C5D-5DF9B19992B0}"/>
              </a:ext>
            </a:extLst>
          </p:cNvPr>
          <p:cNvPicPr>
            <a:picLocks noGrp="1" noChangeAspect="1"/>
          </p:cNvPicPr>
          <p:nvPr>
            <p:ph type="pic" sz="quarter" idx="10"/>
          </p:nvPr>
        </p:nvPicPr>
        <p:blipFill>
          <a:blip r:embed="rId3">
            <a:extLst>
              <a:ext uri="{28A0092B-C50C-407E-A947-70E740481C1C}">
                <a14:useLocalDpi xmlns:a14="http://schemas.microsoft.com/office/drawing/2010/main"/>
              </a:ext>
            </a:extLst>
          </a:blip>
          <a:srcRect/>
          <a:stretch>
            <a:fillRect/>
          </a:stretch>
        </p:blipFill>
        <p:spPr/>
      </p:pic>
      <p:sp>
        <p:nvSpPr>
          <p:cNvPr id="10" name="Textfeld 9">
            <a:extLst>
              <a:ext uri="{FF2B5EF4-FFF2-40B4-BE49-F238E27FC236}">
                <a16:creationId xmlns:a16="http://schemas.microsoft.com/office/drawing/2014/main" id="{5BDCD392-32CD-4D72-B346-FDE5CC7F98C8}"/>
              </a:ext>
            </a:extLst>
          </p:cNvPr>
          <p:cNvSpPr txBox="1"/>
          <p:nvPr/>
        </p:nvSpPr>
        <p:spPr>
          <a:xfrm>
            <a:off x="7217999" y="1160748"/>
            <a:ext cx="4497751" cy="4751386"/>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400" b="1" i="0" u="none" strike="noStrike" kern="1200" cap="none" spc="0" normalizeH="0" baseline="0" noProof="0" dirty="0">
                <a:ln>
                  <a:noFill/>
                </a:ln>
                <a:solidFill>
                  <a:srgbClr val="879BAA"/>
                </a:solidFill>
                <a:effectLst/>
                <a:uLnTx/>
                <a:uFillTx/>
                <a:latin typeface="Arial" pitchFamily="34" charset="0"/>
                <a:cs typeface="+mn-cs"/>
              </a:rPr>
              <a:t>Compañías Operativas</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800" b="0" i="0" u="none" strike="noStrike" kern="1200" cap="none" spc="0" normalizeH="0" baseline="0" noProof="0" dirty="0">
                <a:ln>
                  <a:noFill/>
                </a:ln>
                <a:solidFill>
                  <a:srgbClr val="4BB9B9"/>
                </a:solidFill>
                <a:effectLst/>
                <a:uLnTx/>
                <a:uFillTx/>
                <a:latin typeface="Arial" pitchFamily="34" charset="0"/>
                <a:cs typeface="+mn-cs"/>
              </a:rPr>
              <a:t>Digital Industries</a:t>
            </a:r>
          </a:p>
          <a:p>
            <a:pPr lvl="0">
              <a:spcBef>
                <a:spcPts val="0"/>
              </a:spcBef>
              <a:spcAft>
                <a:spcPts val="600"/>
              </a:spcAft>
              <a:defRPr/>
            </a:pPr>
            <a:r>
              <a:rPr lang="es-ES" sz="1400" dirty="0">
                <a:solidFill>
                  <a:srgbClr val="3C464B"/>
                </a:solidFill>
              </a:rPr>
              <a:t>El avance de la digitalización, junto con la creciente flexibilización de los procesos de producción, ofrece nuevas oportunidades y opciones para las empresas industriales de todo el mundo. </a:t>
            </a:r>
          </a:p>
          <a:p>
            <a:pPr lvl="0">
              <a:spcBef>
                <a:spcPts val="0"/>
              </a:spcBef>
              <a:spcAft>
                <a:spcPts val="600"/>
              </a:spcAft>
              <a:defRPr/>
            </a:pPr>
            <a:r>
              <a:rPr lang="es-ES" sz="1400" dirty="0">
                <a:solidFill>
                  <a:srgbClr val="3C464B"/>
                </a:solidFill>
              </a:rPr>
              <a:t>Digital Industries ayuda a nuestros clientes a desarrollar todo su potencial: como un socio que proporciona tecnologías de vanguardia para la automatización y la digitalización de las industrias de procesos y manufacturera.</a:t>
            </a:r>
          </a:p>
          <a:p>
            <a:pPr lvl="0">
              <a:spcBef>
                <a:spcPts val="0"/>
              </a:spcBef>
              <a:spcAft>
                <a:spcPts val="600"/>
              </a:spcAft>
              <a:defRPr/>
            </a:pPr>
            <a:r>
              <a:rPr lang="es-ES" sz="1400" dirty="0">
                <a:solidFill>
                  <a:srgbClr val="3C464B"/>
                </a:solidFill>
              </a:rPr>
              <a:t>Las soluciones de Digital Enterprise es el núcleo de nuestra oferta. Proporciona a las empresas de todos los tamaños los productos adecuados, junto con soluciones y servicios consistentes para la integración y digitalización de toda la cadena de valor. </a:t>
            </a:r>
          </a:p>
          <a:p>
            <a:pPr lvl="0">
              <a:spcBef>
                <a:spcPts val="0"/>
              </a:spcBef>
              <a:spcAft>
                <a:spcPts val="600"/>
              </a:spcAft>
              <a:defRPr/>
            </a:pPr>
            <a:r>
              <a:rPr lang="es-ES" sz="1400" dirty="0">
                <a:solidFill>
                  <a:srgbClr val="3C464B"/>
                </a:solidFill>
              </a:rPr>
              <a:t>Como líder en innovación, pensamos en el siguiente nivel de transformación digital e integramos tecnologías de vanguardia como inteligencia artificial, Edge Computing, 5G industrial, sistemas de manejo autónomos, </a:t>
            </a:r>
            <a:r>
              <a:rPr lang="es-ES" sz="1400" dirty="0" err="1">
                <a:solidFill>
                  <a:srgbClr val="3C464B"/>
                </a:solidFill>
              </a:rPr>
              <a:t>blockchain</a:t>
            </a:r>
            <a:r>
              <a:rPr lang="es-ES" sz="1400" dirty="0">
                <a:solidFill>
                  <a:srgbClr val="3C464B"/>
                </a:solidFill>
              </a:rPr>
              <a:t> y fabricación aditiva en nuestra cartera.</a:t>
            </a:r>
            <a:endParaRPr kumimoji="0" lang="de-DE" sz="1400" b="0" i="0" u="none" strike="noStrike" kern="1200" cap="none" spc="0" normalizeH="0" baseline="0" noProof="0" dirty="0">
              <a:ln>
                <a:noFill/>
              </a:ln>
              <a:solidFill>
                <a:srgbClr val="3C464B"/>
              </a:solidFill>
              <a:effectLst/>
              <a:uLnTx/>
              <a:uFillTx/>
              <a:latin typeface="Arial" pitchFamily="34" charset="0"/>
              <a:cs typeface="+mn-cs"/>
            </a:endParaRPr>
          </a:p>
        </p:txBody>
      </p:sp>
    </p:spTree>
    <p:extLst>
      <p:ext uri="{BB962C8B-B14F-4D97-AF65-F5344CB8AC3E}">
        <p14:creationId xmlns:p14="http://schemas.microsoft.com/office/powerpoint/2010/main" val="4277089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5" name="Bildplatzhalter 4">
            <a:extLst>
              <a:ext uri="{FF2B5EF4-FFF2-40B4-BE49-F238E27FC236}">
                <a16:creationId xmlns:a16="http://schemas.microsoft.com/office/drawing/2014/main" id="{3173F036-BA5A-4040-9473-4562DB47C352}"/>
              </a:ext>
            </a:extLst>
          </p:cNvPr>
          <p:cNvPicPr>
            <a:picLocks noGrp="1" noChangeAspect="1"/>
          </p:cNvPicPr>
          <p:nvPr>
            <p:ph type="pic" sz="quarter" idx="10"/>
          </p:nvPr>
        </p:nvPicPr>
        <p:blipFill>
          <a:blip r:embed="rId3">
            <a:extLst>
              <a:ext uri="{28A0092B-C50C-407E-A947-70E740481C1C}">
                <a14:useLocalDpi xmlns:a14="http://schemas.microsoft.com/office/drawing/2010/main"/>
              </a:ext>
            </a:extLst>
          </a:blip>
          <a:srcRect/>
          <a:stretch>
            <a:fillRect/>
          </a:stretch>
        </p:blipFill>
        <p:spPr>
          <a:xfrm>
            <a:off x="0" y="0"/>
            <a:ext cx="6858000" cy="6858000"/>
          </a:xfrm>
        </p:spPr>
      </p:pic>
      <p:sp>
        <p:nvSpPr>
          <p:cNvPr id="6" name="Textfeld 5">
            <a:extLst>
              <a:ext uri="{FF2B5EF4-FFF2-40B4-BE49-F238E27FC236}">
                <a16:creationId xmlns:a16="http://schemas.microsoft.com/office/drawing/2014/main" id="{48EFCEC8-18B2-4CEC-940C-E332030C7581}"/>
              </a:ext>
            </a:extLst>
          </p:cNvPr>
          <p:cNvSpPr txBox="1"/>
          <p:nvPr/>
        </p:nvSpPr>
        <p:spPr>
          <a:xfrm>
            <a:off x="7217999" y="1449389"/>
            <a:ext cx="4497751" cy="4823928"/>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dirty="0" err="1">
                <a:ln>
                  <a:noFill/>
                </a:ln>
                <a:solidFill>
                  <a:srgbClr val="879BAA"/>
                </a:solidFill>
                <a:effectLst/>
                <a:uLnTx/>
                <a:uFillTx/>
                <a:latin typeface="Arial" pitchFamily="34" charset="0"/>
                <a:cs typeface="+mn-cs"/>
              </a:rPr>
              <a:t>Compañías</a:t>
            </a:r>
            <a:r>
              <a:rPr kumimoji="0" lang="en-US" sz="1400" b="1" i="0" u="none" strike="noStrike" kern="1200" cap="none" spc="0" normalizeH="0" baseline="0" dirty="0">
                <a:ln>
                  <a:noFill/>
                </a:ln>
                <a:solidFill>
                  <a:srgbClr val="879BAA"/>
                </a:solidFill>
                <a:effectLst/>
                <a:uLnTx/>
                <a:uFillTx/>
                <a:latin typeface="Arial" pitchFamily="34" charset="0"/>
                <a:cs typeface="+mn-cs"/>
              </a:rPr>
              <a:t> </a:t>
            </a:r>
            <a:r>
              <a:rPr kumimoji="0" lang="en-US" sz="1400" b="1" i="0" u="none" strike="noStrike" kern="1200" cap="none" spc="0" normalizeH="0" baseline="0" dirty="0" err="1">
                <a:ln>
                  <a:noFill/>
                </a:ln>
                <a:solidFill>
                  <a:srgbClr val="879BAA"/>
                </a:solidFill>
                <a:effectLst/>
                <a:uLnTx/>
                <a:uFillTx/>
                <a:latin typeface="Arial" pitchFamily="34" charset="0"/>
                <a:cs typeface="+mn-cs"/>
              </a:rPr>
              <a:t>Operativas</a:t>
            </a:r>
            <a:endParaRPr kumimoji="0" lang="en-US" sz="1400" b="1" i="0" u="none" strike="noStrike" kern="1200" cap="none" spc="0" normalizeH="0" baseline="0" dirty="0">
              <a:ln>
                <a:noFill/>
              </a:ln>
              <a:solidFill>
                <a:srgbClr val="879BAA"/>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dirty="0">
                <a:ln>
                  <a:noFill/>
                </a:ln>
                <a:solidFill>
                  <a:srgbClr val="4BB9B9"/>
                </a:solidFill>
                <a:effectLst/>
                <a:uLnTx/>
                <a:uFillTx/>
                <a:latin typeface="Arial" pitchFamily="34" charset="0"/>
                <a:cs typeface="+mn-cs"/>
              </a:rPr>
              <a:t>Smart Infrastructure</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dirty="0">
                <a:ln>
                  <a:noFill/>
                </a:ln>
                <a:solidFill>
                  <a:srgbClr val="3C464B"/>
                </a:solidFill>
                <a:effectLst/>
                <a:uLnTx/>
                <a:uFillTx/>
                <a:latin typeface="Arial" pitchFamily="34" charset="0"/>
                <a:cs typeface="+mn-cs"/>
              </a:rPr>
              <a:t>Smart grids + smart buildings = smart infrastructure</a:t>
            </a:r>
            <a:r>
              <a:rPr kumimoji="0" lang="de-DE" sz="1400" b="1" i="0" u="none" strike="noStrike" kern="1200" cap="none" spc="0" normalizeH="0" baseline="0" noProof="0" dirty="0">
                <a:ln>
                  <a:noFill/>
                </a:ln>
                <a:solidFill>
                  <a:srgbClr val="3C464B"/>
                </a:solidFill>
                <a:effectLst/>
                <a:uLnTx/>
                <a:uFillTx/>
                <a:latin typeface="Arial" pitchFamily="34" charset="0"/>
                <a:cs typeface="+mn-cs"/>
              </a:rPr>
              <a:t>.</a:t>
            </a:r>
          </a:p>
          <a:p>
            <a:pPr lvl="0">
              <a:spcBef>
                <a:spcPts val="0"/>
              </a:spcBef>
              <a:spcAft>
                <a:spcPts val="600"/>
              </a:spcAft>
              <a:defRPr/>
            </a:pPr>
            <a:r>
              <a:rPr lang="es-ES" sz="1400" dirty="0">
                <a:solidFill>
                  <a:srgbClr val="3C464B"/>
                </a:solidFill>
              </a:rPr>
              <a:t>Smart </a:t>
            </a:r>
            <a:r>
              <a:rPr lang="es-ES" sz="1400" dirty="0" err="1">
                <a:solidFill>
                  <a:srgbClr val="3C464B"/>
                </a:solidFill>
              </a:rPr>
              <a:t>Infrastructure</a:t>
            </a:r>
            <a:r>
              <a:rPr lang="es-ES" sz="1400" dirty="0">
                <a:solidFill>
                  <a:srgbClr val="3C464B"/>
                </a:solidFill>
              </a:rPr>
              <a:t> cuenta con un amplio portfolio de soluciones energéticas que van desde Smart </a:t>
            </a:r>
            <a:r>
              <a:rPr lang="es-ES" sz="1400" dirty="0" err="1">
                <a:solidFill>
                  <a:srgbClr val="3C464B"/>
                </a:solidFill>
              </a:rPr>
              <a:t>grids</a:t>
            </a:r>
            <a:r>
              <a:rPr lang="es-ES" sz="1400" dirty="0">
                <a:solidFill>
                  <a:srgbClr val="3C464B"/>
                </a:solidFill>
              </a:rPr>
              <a:t> hasta sistemas de distribución de media tensión, a través de una amplia gama de productos de baja tensión y tecnología para todo tipo de edificios. </a:t>
            </a:r>
          </a:p>
          <a:p>
            <a:pPr lvl="0">
              <a:spcBef>
                <a:spcPts val="0"/>
              </a:spcBef>
              <a:spcAft>
                <a:spcPts val="600"/>
              </a:spcAft>
              <a:defRPr/>
            </a:pPr>
            <a:r>
              <a:rPr lang="es-ES" sz="1400" dirty="0">
                <a:solidFill>
                  <a:srgbClr val="3C464B"/>
                </a:solidFill>
              </a:rPr>
              <a:t>La conexión de la red energética con los edificios cuenta con nuevos actores como los sistemas de recarga para vehículos eléctricos, el almacenamiento de energía y las microrredes.</a:t>
            </a:r>
          </a:p>
          <a:p>
            <a:pPr lvl="0">
              <a:spcBef>
                <a:spcPts val="0"/>
              </a:spcBef>
              <a:spcAft>
                <a:spcPts val="600"/>
              </a:spcAft>
              <a:defRPr/>
            </a:pPr>
            <a:r>
              <a:rPr lang="es-ES" sz="1400" dirty="0">
                <a:solidFill>
                  <a:srgbClr val="3C464B"/>
                </a:solidFill>
              </a:rPr>
              <a:t>Combinamos soluciones físicas y digitales en las áreas de electrificación y automatización.</a:t>
            </a:r>
            <a:endParaRPr lang="en-US" sz="1400" dirty="0">
              <a:solidFill>
                <a:srgbClr val="3C464B"/>
              </a:solidFill>
            </a:endParaRPr>
          </a:p>
        </p:txBody>
      </p:sp>
      <p:cxnSp>
        <p:nvCxnSpPr>
          <p:cNvPr id="8" name="Gerader Verbinder 7">
            <a:extLst>
              <a:ext uri="{FF2B5EF4-FFF2-40B4-BE49-F238E27FC236}">
                <a16:creationId xmlns:a16="http://schemas.microsoft.com/office/drawing/2014/main" id="{7BB032D1-9BE9-4C5B-83D4-392AE5A386F4}"/>
              </a:ext>
            </a:extLst>
          </p:cNvPr>
          <p:cNvCxnSpPr/>
          <p:nvPr/>
        </p:nvCxnSpPr>
        <p:spPr bwMode="auto">
          <a:xfrm>
            <a:off x="1418655" y="1158565"/>
            <a:ext cx="0" cy="1116000"/>
          </a:xfrm>
          <a:prstGeom prst="line">
            <a:avLst/>
          </a:prstGeom>
          <a:solidFill>
            <a:schemeClr val="tx2"/>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566446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3" name="Textfeld 12">
            <a:extLst>
              <a:ext uri="{FF2B5EF4-FFF2-40B4-BE49-F238E27FC236}">
                <a16:creationId xmlns:a16="http://schemas.microsoft.com/office/drawing/2014/main" id="{237B40A4-7E31-401F-B97B-24B5F0B1E820}"/>
              </a:ext>
            </a:extLst>
          </p:cNvPr>
          <p:cNvSpPr txBox="1"/>
          <p:nvPr/>
        </p:nvSpPr>
        <p:spPr>
          <a:xfrm>
            <a:off x="7251013" y="1160748"/>
            <a:ext cx="4644467" cy="4751386"/>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1400" b="1" i="0" u="none" strike="noStrike" kern="1200" cap="none" spc="0" normalizeH="0" baseline="0" noProof="0" dirty="0">
                <a:ln>
                  <a:noFill/>
                </a:ln>
                <a:solidFill>
                  <a:srgbClr val="879BAA"/>
                </a:solidFill>
                <a:effectLst/>
                <a:uLnTx/>
                <a:uFillTx/>
                <a:latin typeface="Arial" pitchFamily="34" charset="0"/>
                <a:cs typeface="+mn-cs"/>
              </a:rPr>
              <a:t>Compañías Operativas</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800" b="0" i="0" u="none" strike="noStrike" kern="1200" cap="none" spc="0" normalizeH="0" baseline="0" noProof="0" dirty="0">
                <a:ln>
                  <a:noFill/>
                </a:ln>
                <a:solidFill>
                  <a:srgbClr val="4BB9B9"/>
                </a:solidFill>
                <a:effectLst/>
                <a:uLnTx/>
                <a:uFillTx/>
                <a:latin typeface="Arial" pitchFamily="34" charset="0"/>
                <a:cs typeface="+mn-cs"/>
              </a:rPr>
              <a:t>Siemens Energy</a:t>
            </a:r>
          </a:p>
          <a:p>
            <a:pPr lvl="0">
              <a:spcBef>
                <a:spcPts val="0"/>
              </a:spcBef>
              <a:spcAft>
                <a:spcPts val="1200"/>
              </a:spcAft>
            </a:pPr>
            <a:r>
              <a:rPr lang="en-US" sz="1500" b="1" dirty="0" err="1">
                <a:solidFill>
                  <a:srgbClr val="3C464B"/>
                </a:solidFill>
              </a:rPr>
              <a:t>Liderando</a:t>
            </a:r>
            <a:r>
              <a:rPr lang="en-US" sz="1500" b="1" dirty="0">
                <a:solidFill>
                  <a:srgbClr val="3C464B"/>
                </a:solidFill>
              </a:rPr>
              <a:t> la </a:t>
            </a:r>
            <a:r>
              <a:rPr lang="en-US" sz="1500" b="1" dirty="0" err="1">
                <a:solidFill>
                  <a:srgbClr val="3C464B"/>
                </a:solidFill>
              </a:rPr>
              <a:t>transición</a:t>
            </a:r>
            <a:r>
              <a:rPr lang="en-US" sz="1500" b="1" dirty="0">
                <a:solidFill>
                  <a:srgbClr val="3C464B"/>
                </a:solidFill>
              </a:rPr>
              <a:t> </a:t>
            </a:r>
            <a:r>
              <a:rPr lang="en-US" sz="1500" b="1" dirty="0" err="1">
                <a:solidFill>
                  <a:srgbClr val="3C464B"/>
                </a:solidFill>
              </a:rPr>
              <a:t>energética</a:t>
            </a:r>
            <a:r>
              <a:rPr lang="en-US" sz="1500" b="1" dirty="0">
                <a:solidFill>
                  <a:srgbClr val="3C464B"/>
                </a:solidFill>
              </a:rPr>
              <a:t>.</a:t>
            </a:r>
          </a:p>
          <a:p>
            <a:pPr lvl="0">
              <a:spcBef>
                <a:spcPts val="0"/>
              </a:spcBef>
              <a:spcAft>
                <a:spcPts val="1200"/>
              </a:spcAft>
            </a:pPr>
            <a:r>
              <a:rPr lang="es-ES" sz="1400" dirty="0">
                <a:solidFill>
                  <a:srgbClr val="3C464B"/>
                </a:solidFill>
              </a:rPr>
              <a:t>Siemens Energy es el negocio energético global del grupo Siemens. Operará independientemente como Siemens Energy en el futuro. </a:t>
            </a:r>
          </a:p>
          <a:p>
            <a:pPr lvl="0">
              <a:spcBef>
                <a:spcPts val="0"/>
              </a:spcBef>
              <a:spcAft>
                <a:spcPts val="1200"/>
              </a:spcAft>
            </a:pPr>
            <a:r>
              <a:rPr lang="es-ES" sz="1400" dirty="0">
                <a:solidFill>
                  <a:srgbClr val="3C464B"/>
                </a:solidFill>
              </a:rPr>
              <a:t>Ofrece una amplia experiencia a lo largo de la cadena de valor de la energía, junto con un completo portfolio para empresas de servicios públicos, productores independientes de energía, operadores de sistemas de transmisión, la industria del petróleo y el gas, y otras industrias con uso intensivo de energía. Con sus productos, soluciones, sistemas y servicios, Siemens Energy se ocupa de la extracción, el procesamiento y el transporte de petróleo y gas, así como de la generación de energía y calor en centrales térmicas centrales y distribuidas, y de la transmisión de energía y las tecnologías para la transformación de la energía, incluidas las soluciones de almacenamiento y acoplamiento de sectores. La participación mayoritaria en Siemens Gamesa Renewable Energy completa su cartera orientada al futuro. </a:t>
            </a:r>
            <a:endParaRPr lang="en-US" sz="1400" dirty="0">
              <a:solidFill>
                <a:srgbClr val="3C464B"/>
              </a:solidFill>
            </a:endParaRPr>
          </a:p>
        </p:txBody>
      </p:sp>
      <p:pic>
        <p:nvPicPr>
          <p:cNvPr id="9" name="Bildplatzhalter 8">
            <a:extLst>
              <a:ext uri="{FF2B5EF4-FFF2-40B4-BE49-F238E27FC236}">
                <a16:creationId xmlns:a16="http://schemas.microsoft.com/office/drawing/2014/main" id="{F4C45F2D-C818-40F0-A0C2-817CE9A01103}"/>
              </a:ext>
            </a:extLst>
          </p:cNvPr>
          <p:cNvPicPr>
            <a:picLocks noGrp="1" noChangeAspect="1"/>
          </p:cNvPicPr>
          <p:nvPr>
            <p:ph type="pic" sz="quarter" idx="10"/>
          </p:nvPr>
        </p:nvPicPr>
        <p:blipFill rotWithShape="1">
          <a:blip r:embed="rId4">
            <a:extLst>
              <a:ext uri="{28A0092B-C50C-407E-A947-70E740481C1C}">
                <a14:useLocalDpi xmlns:a14="http://schemas.microsoft.com/office/drawing/2010/main"/>
              </a:ext>
            </a:extLst>
          </a:blip>
          <a:srcRect/>
          <a:stretch/>
        </p:blipFill>
        <p:spPr>
          <a:xfrm>
            <a:off x="0" y="0"/>
            <a:ext cx="6858000" cy="6858000"/>
          </a:xfrm>
        </p:spPr>
      </p:pic>
      <p:cxnSp>
        <p:nvCxnSpPr>
          <p:cNvPr id="12" name="Gerader Verbinder 11">
            <a:extLst>
              <a:ext uri="{FF2B5EF4-FFF2-40B4-BE49-F238E27FC236}">
                <a16:creationId xmlns:a16="http://schemas.microsoft.com/office/drawing/2014/main" id="{653F6162-6E1E-4B16-9B81-71D758D09EC3}"/>
              </a:ext>
            </a:extLst>
          </p:cNvPr>
          <p:cNvCxnSpPr/>
          <p:nvPr/>
        </p:nvCxnSpPr>
        <p:spPr bwMode="auto">
          <a:xfrm>
            <a:off x="1418655" y="4977296"/>
            <a:ext cx="0" cy="1116000"/>
          </a:xfrm>
          <a:prstGeom prst="line">
            <a:avLst/>
          </a:prstGeom>
          <a:solidFill>
            <a:schemeClr val="tx2"/>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633623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DCDE516B-1961-460B-924F-33BED991FF69}"/>
              </a:ext>
            </a:extLst>
          </p:cNvPr>
          <p:cNvPicPr>
            <a:picLocks noGrp="1" noChangeAspect="1" noChangeArrowheads="1"/>
          </p:cNvPicPr>
          <p:nvPr>
            <p:ph type="pic" sz="quarter" idx="10"/>
          </p:nvPr>
        </p:nvPicPr>
        <p:blipFill>
          <a:blip r:embed="rId4">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Textfeld 4">
            <a:extLst>
              <a:ext uri="{FF2B5EF4-FFF2-40B4-BE49-F238E27FC236}">
                <a16:creationId xmlns:a16="http://schemas.microsoft.com/office/drawing/2014/main" id="{84D28E71-E5AB-43DA-AAE2-D5F2BD13842E}"/>
              </a:ext>
            </a:extLst>
          </p:cNvPr>
          <p:cNvSpPr txBox="1"/>
          <p:nvPr/>
        </p:nvSpPr>
        <p:spPr>
          <a:xfrm>
            <a:off x="7235781" y="1556792"/>
            <a:ext cx="4497751" cy="4751386"/>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Compañías</a:t>
            </a:r>
            <a:r>
              <a:rPr kumimoji="0" lang="en-US" sz="1400" b="1" i="0" u="none" strike="noStrike" kern="1200" cap="none" spc="0" normalizeH="0" baseline="0" noProof="0" dirty="0">
                <a:ln>
                  <a:noFill/>
                </a:ln>
                <a:solidFill>
                  <a:srgbClr val="879BAA"/>
                </a:solidFill>
                <a:effectLst/>
                <a:uLnTx/>
                <a:uFillTx/>
                <a:latin typeface="Arial" pitchFamily="34" charset="0"/>
                <a:cs typeface="+mn-cs"/>
              </a:rPr>
              <a:t> de </a:t>
            </a: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Servicio</a:t>
            </a:r>
            <a:endParaRPr kumimoji="0" lang="en-US" sz="1400" b="1" i="0" u="none" strike="noStrike" kern="1200" cap="none" spc="0" normalizeH="0" baseline="0" noProof="0" dirty="0">
              <a:ln>
                <a:noFill/>
              </a:ln>
              <a:solidFill>
                <a:srgbClr val="879BAA"/>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800" b="0" i="0" u="none" strike="noStrike" kern="1200" cap="none" spc="0" normalizeH="0" baseline="0" noProof="0" dirty="0">
                <a:ln>
                  <a:noFill/>
                </a:ln>
                <a:solidFill>
                  <a:srgbClr val="4BB9B9"/>
                </a:solidFill>
                <a:effectLst/>
                <a:uLnTx/>
                <a:uFillTx/>
                <a:latin typeface="Arial" pitchFamily="34" charset="0"/>
                <a:cs typeface="+mn-cs"/>
              </a:rPr>
              <a:t>Financial Services</a:t>
            </a:r>
          </a:p>
          <a:p>
            <a:pPr lvl="0">
              <a:spcBef>
                <a:spcPts val="0"/>
              </a:spcBef>
              <a:spcAft>
                <a:spcPts val="600"/>
              </a:spcAft>
            </a:pPr>
            <a:r>
              <a:rPr lang="es-ES" sz="1600" dirty="0">
                <a:solidFill>
                  <a:srgbClr val="3C464B"/>
                </a:solidFill>
              </a:rPr>
              <a:t>La División de </a:t>
            </a:r>
            <a:r>
              <a:rPr lang="es-ES" sz="1600" dirty="0" err="1">
                <a:solidFill>
                  <a:srgbClr val="3C464B"/>
                </a:solidFill>
              </a:rPr>
              <a:t>Financial</a:t>
            </a:r>
            <a:r>
              <a:rPr lang="es-ES" sz="1600" dirty="0">
                <a:solidFill>
                  <a:srgbClr val="3C464B"/>
                </a:solidFill>
              </a:rPr>
              <a:t> </a:t>
            </a:r>
            <a:r>
              <a:rPr lang="es-ES" sz="1600" dirty="0" err="1">
                <a:solidFill>
                  <a:srgbClr val="3C464B"/>
                </a:solidFill>
              </a:rPr>
              <a:t>Services</a:t>
            </a:r>
            <a:r>
              <a:rPr lang="es-ES" sz="1600" dirty="0">
                <a:solidFill>
                  <a:srgbClr val="3C464B"/>
                </a:solidFill>
              </a:rPr>
              <a:t> ayuda a las empresas a implementar proyectos de inversión al proporcionar financiación estructurada y relacionada con el proyecto, así como también financiación de leasing y equipos. </a:t>
            </a:r>
          </a:p>
          <a:p>
            <a:pPr lvl="0">
              <a:spcBef>
                <a:spcPts val="0"/>
              </a:spcBef>
              <a:spcAft>
                <a:spcPts val="600"/>
              </a:spcAft>
            </a:pPr>
            <a:r>
              <a:rPr lang="es-ES" sz="1600" dirty="0">
                <a:solidFill>
                  <a:srgbClr val="3C464B"/>
                </a:solidFill>
              </a:rPr>
              <a:t>El éxito de los servicios financieros se basa en una combinación única de competencia en gestión de riesgos, experiencia tecnológica y recursos financieros confiables.</a:t>
            </a:r>
          </a:p>
          <a:p>
            <a:pPr lvl="0">
              <a:spcBef>
                <a:spcPts val="0"/>
              </a:spcBef>
              <a:spcAft>
                <a:spcPts val="600"/>
              </a:spcAft>
            </a:pPr>
            <a:r>
              <a:rPr lang="es-ES" sz="1600" dirty="0">
                <a:solidFill>
                  <a:srgbClr val="3C464B"/>
                </a:solidFill>
              </a:rPr>
              <a:t>A través de nuestra red internacional de empresas SFS, proporcionamos, sujeto a los requisitos legales específicos de cada país, una amplia gama de soluciones financieras.</a:t>
            </a:r>
          </a:p>
        </p:txBody>
      </p:sp>
      <p:cxnSp>
        <p:nvCxnSpPr>
          <p:cNvPr id="10" name="Gerade Verbindung 7">
            <a:extLst>
              <a:ext uri="{FF2B5EF4-FFF2-40B4-BE49-F238E27FC236}">
                <a16:creationId xmlns:a16="http://schemas.microsoft.com/office/drawing/2014/main" id="{F4913865-209E-44E3-8417-60FB5741A50D}"/>
              </a:ext>
            </a:extLst>
          </p:cNvPr>
          <p:cNvCxnSpPr>
            <a:cxnSpLocks/>
          </p:cNvCxnSpPr>
          <p:nvPr/>
        </p:nvCxnSpPr>
        <p:spPr bwMode="auto">
          <a:xfrm>
            <a:off x="7217999" y="5913276"/>
            <a:ext cx="4500000" cy="0"/>
          </a:xfrm>
          <a:prstGeom prst="line">
            <a:avLst/>
          </a:prstGeom>
          <a:solidFill>
            <a:schemeClr val="tx2"/>
          </a:solidFill>
          <a:ln w="9525" cap="flat" cmpd="sng" algn="ctr">
            <a:solidFill>
              <a:schemeClr val="accent2"/>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108447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feld 4">
            <a:extLst>
              <a:ext uri="{FF2B5EF4-FFF2-40B4-BE49-F238E27FC236}">
                <a16:creationId xmlns:a16="http://schemas.microsoft.com/office/drawing/2014/main" id="{84D28E71-E5AB-43DA-AAE2-D5F2BD13842E}"/>
              </a:ext>
            </a:extLst>
          </p:cNvPr>
          <p:cNvSpPr txBox="1"/>
          <p:nvPr/>
        </p:nvSpPr>
        <p:spPr>
          <a:xfrm>
            <a:off x="7217999" y="1449389"/>
            <a:ext cx="4497751" cy="4751386"/>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Compañías</a:t>
            </a:r>
            <a:r>
              <a:rPr kumimoji="0" lang="en-US" sz="1400" b="1" i="0" u="none" strike="noStrike" kern="1200" cap="none" spc="0" normalizeH="0" baseline="0" noProof="0" dirty="0">
                <a:ln>
                  <a:noFill/>
                </a:ln>
                <a:solidFill>
                  <a:srgbClr val="879BAA"/>
                </a:solidFill>
                <a:effectLst/>
                <a:uLnTx/>
                <a:uFillTx/>
                <a:latin typeface="Arial" pitchFamily="34" charset="0"/>
                <a:cs typeface="+mn-cs"/>
              </a:rPr>
              <a:t> de </a:t>
            </a: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Servicio</a:t>
            </a:r>
            <a:endParaRPr kumimoji="0" lang="en-US" sz="1400" b="1" i="0" u="none" strike="noStrike" kern="1200" cap="none" spc="0" normalizeH="0" baseline="0" noProof="0" dirty="0">
              <a:ln>
                <a:noFill/>
              </a:ln>
              <a:solidFill>
                <a:srgbClr val="879BAA"/>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800" b="0" i="0" u="none" strike="noStrike" kern="1200" cap="none" spc="0" normalizeH="0" baseline="0" noProof="0" dirty="0">
                <a:ln>
                  <a:noFill/>
                </a:ln>
                <a:solidFill>
                  <a:srgbClr val="4BB9B9"/>
                </a:solidFill>
                <a:effectLst/>
                <a:uLnTx/>
                <a:uFillTx/>
                <a:latin typeface="Arial" pitchFamily="34" charset="0"/>
                <a:cs typeface="+mn-cs"/>
              </a:rPr>
              <a:t>Global Business Services</a:t>
            </a:r>
          </a:p>
          <a:p>
            <a:pPr lvl="0">
              <a:spcBef>
                <a:spcPts val="0"/>
              </a:spcBef>
              <a:spcAft>
                <a:spcPts val="600"/>
              </a:spcAft>
              <a:defRPr/>
            </a:pPr>
            <a:r>
              <a:rPr lang="es-ES" sz="1400" dirty="0">
                <a:solidFill>
                  <a:srgbClr val="3C464B"/>
                </a:solidFill>
              </a:rPr>
              <a:t>Global Business </a:t>
            </a:r>
            <a:r>
              <a:rPr lang="es-ES" sz="1400" dirty="0" err="1">
                <a:solidFill>
                  <a:srgbClr val="3C464B"/>
                </a:solidFill>
              </a:rPr>
              <a:t>Services</a:t>
            </a:r>
            <a:r>
              <a:rPr lang="es-ES" sz="1400" dirty="0">
                <a:solidFill>
                  <a:srgbClr val="3C464B"/>
                </a:solidFill>
              </a:rPr>
              <a:t> (GBS) innova, diseña, transforma y opera eficientemente los servicios comerciales para las unidades de Siemens y clientes externos. La oferta de servicios incluye soluciones digitales para procesos, así como servicios basados en la experiencia como soporte de ventas y marketing o gestión de proyectos y transformación.</a:t>
            </a:r>
          </a:p>
          <a:p>
            <a:pPr lvl="0">
              <a:spcBef>
                <a:spcPts val="0"/>
              </a:spcBef>
              <a:spcAft>
                <a:spcPts val="600"/>
              </a:spcAft>
              <a:defRPr/>
            </a:pPr>
            <a:r>
              <a:rPr lang="es-ES" sz="1400" dirty="0">
                <a:solidFill>
                  <a:srgbClr val="3C464B"/>
                </a:solidFill>
              </a:rPr>
              <a:t>Con una experiencia única y más de 20 años de experiencia en servicios empresariales, GBS crea un valioso impacto específico para las necesidades de los clientes. GBS se da cuenta de las economías de escala y proporciona flexibilidad al agrupar servicios y equilibrar la eficiencia y los requisitos de proximidad del cliente en una red de entrega global. Con la implementación de tecnologías como Business </a:t>
            </a:r>
            <a:r>
              <a:rPr lang="es-ES" sz="1400" dirty="0" err="1">
                <a:solidFill>
                  <a:srgbClr val="3C464B"/>
                </a:solidFill>
              </a:rPr>
              <a:t>Process</a:t>
            </a:r>
            <a:r>
              <a:rPr lang="es-ES" sz="1400" dirty="0">
                <a:solidFill>
                  <a:srgbClr val="3C464B"/>
                </a:solidFill>
              </a:rPr>
              <a:t> Management, Automatización de procesos robóticos, Inteligencia artificial o Análisis de datos, GBS impulsa la automatización de procesos de negocios y la transformación digital.</a:t>
            </a:r>
          </a:p>
        </p:txBody>
      </p:sp>
      <p:pic>
        <p:nvPicPr>
          <p:cNvPr id="2" name="Bildplatzhalter 1">
            <a:extLst>
              <a:ext uri="{FF2B5EF4-FFF2-40B4-BE49-F238E27FC236}">
                <a16:creationId xmlns:a16="http://schemas.microsoft.com/office/drawing/2014/main" id="{C440D5C4-730A-49EF-95D8-6846328B98E1}"/>
              </a:ext>
            </a:extLst>
          </p:cNvPr>
          <p:cNvPicPr>
            <a:picLocks noGrp="1" noChangeAspect="1"/>
          </p:cNvPicPr>
          <p:nvPr>
            <p:ph type="pic" sz="quarter" idx="10"/>
          </p:nvPr>
        </p:nvPicPr>
        <p:blipFill>
          <a:blip r:embed="rId2">
            <a:extLst>
              <a:ext uri="{28A0092B-C50C-407E-A947-70E740481C1C}">
                <a14:useLocalDpi xmlns:a14="http://schemas.microsoft.com/office/drawing/2010/main"/>
              </a:ext>
            </a:extLst>
          </a:blip>
          <a:srcRect/>
          <a:stretch>
            <a:fillRect/>
          </a:stretch>
        </p:blipFill>
        <p:spPr>
          <a:prstGeom prst="rect">
            <a:avLst/>
          </a:prstGeom>
        </p:spPr>
      </p:pic>
    </p:spTree>
    <p:extLst>
      <p:ext uri="{BB962C8B-B14F-4D97-AF65-F5344CB8AC3E}">
        <p14:creationId xmlns:p14="http://schemas.microsoft.com/office/powerpoint/2010/main" val="3207153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feld 4">
            <a:extLst>
              <a:ext uri="{FF2B5EF4-FFF2-40B4-BE49-F238E27FC236}">
                <a16:creationId xmlns:a16="http://schemas.microsoft.com/office/drawing/2014/main" id="{84D28E71-E5AB-43DA-AAE2-D5F2BD13842E}"/>
              </a:ext>
            </a:extLst>
          </p:cNvPr>
          <p:cNvSpPr txBox="1"/>
          <p:nvPr/>
        </p:nvSpPr>
        <p:spPr>
          <a:xfrm>
            <a:off x="7217999" y="1449389"/>
            <a:ext cx="4497751" cy="4751386"/>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Compañías</a:t>
            </a:r>
            <a:r>
              <a:rPr kumimoji="0" lang="en-US" sz="1400" b="1" i="0" u="none" strike="noStrike" kern="1200" cap="none" spc="0" normalizeH="0" baseline="0" noProof="0" dirty="0">
                <a:ln>
                  <a:noFill/>
                </a:ln>
                <a:solidFill>
                  <a:srgbClr val="879BAA"/>
                </a:solidFill>
                <a:effectLst/>
                <a:uLnTx/>
                <a:uFillTx/>
                <a:latin typeface="Arial" pitchFamily="34" charset="0"/>
                <a:cs typeface="+mn-cs"/>
              </a:rPr>
              <a:t> de </a:t>
            </a:r>
            <a:r>
              <a:rPr kumimoji="0" lang="en-US" sz="1400" b="1" i="0" u="none" strike="noStrike" kern="1200" cap="none" spc="0" normalizeH="0" baseline="0" noProof="0" dirty="0" err="1">
                <a:ln>
                  <a:noFill/>
                </a:ln>
                <a:solidFill>
                  <a:srgbClr val="879BAA"/>
                </a:solidFill>
                <a:effectLst/>
                <a:uLnTx/>
                <a:uFillTx/>
                <a:latin typeface="Arial" pitchFamily="34" charset="0"/>
                <a:cs typeface="+mn-cs"/>
              </a:rPr>
              <a:t>Servicio</a:t>
            </a:r>
            <a:endParaRPr kumimoji="0" lang="en-US" sz="1400" b="1" i="0" u="none" strike="noStrike" kern="1200" cap="none" spc="0" normalizeH="0" baseline="0" noProof="0" dirty="0">
              <a:ln>
                <a:noFill/>
              </a:ln>
              <a:solidFill>
                <a:srgbClr val="879BAA"/>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800" b="0" i="0" u="none" strike="noStrike" kern="1200" cap="none" spc="0" normalizeH="0" baseline="0" noProof="0" dirty="0">
                <a:ln>
                  <a:noFill/>
                </a:ln>
                <a:solidFill>
                  <a:srgbClr val="4BB9B9"/>
                </a:solidFill>
                <a:effectLst/>
                <a:uLnTx/>
                <a:uFillTx/>
                <a:latin typeface="Arial" pitchFamily="34" charset="0"/>
                <a:cs typeface="+mn-cs"/>
              </a:rPr>
              <a:t>Real Estate Services</a:t>
            </a:r>
            <a:endParaRPr kumimoji="0" lang="de-DE" sz="1600" b="0" i="0" u="none" strike="noStrike" kern="1200" cap="none" spc="0" normalizeH="0" baseline="0" noProof="0" dirty="0">
              <a:ln>
                <a:noFill/>
              </a:ln>
              <a:solidFill>
                <a:srgbClr val="4BB9B9"/>
              </a:solidFill>
              <a:effectLst/>
              <a:uLnTx/>
              <a:uFillTx/>
              <a:latin typeface="Arial" pitchFamily="34" charset="0"/>
              <a:cs typeface="+mn-cs"/>
            </a:endParaRPr>
          </a:p>
          <a:p>
            <a:pPr lvl="0">
              <a:spcBef>
                <a:spcPts val="0"/>
              </a:spcBef>
              <a:spcAft>
                <a:spcPts val="600"/>
              </a:spcAft>
            </a:pPr>
            <a:r>
              <a:rPr lang="es-ES" sz="1600" dirty="0">
                <a:solidFill>
                  <a:srgbClr val="3C464B"/>
                </a:solidFill>
              </a:rPr>
              <a:t>Real Estate (SRE) ofrece soluciones desde la estrategia hasta la operación de espacios de oficinas, industriales y de propiedades especializadas.</a:t>
            </a:r>
          </a:p>
          <a:p>
            <a:pPr lvl="0">
              <a:spcBef>
                <a:spcPts val="0"/>
              </a:spcBef>
              <a:spcAft>
                <a:spcPts val="600"/>
              </a:spcAft>
            </a:pPr>
            <a:r>
              <a:rPr lang="es-ES" sz="1600" dirty="0">
                <a:solidFill>
                  <a:srgbClr val="3C464B"/>
                </a:solidFill>
              </a:rPr>
              <a:t>Para Siemens y también para clientes externos, SRE aprovecha la creación de valor y la eficiencia de los bienes raíces y actúa como un socio comercial confiable y orientado al cliente.</a:t>
            </a:r>
          </a:p>
          <a:p>
            <a:pPr lvl="0">
              <a:spcBef>
                <a:spcPts val="0"/>
              </a:spcBef>
              <a:spcAft>
                <a:spcPts val="600"/>
              </a:spcAft>
            </a:pPr>
            <a:r>
              <a:rPr lang="es-ES" sz="1600" dirty="0">
                <a:solidFill>
                  <a:srgbClr val="3C464B"/>
                </a:solidFill>
              </a:rPr>
              <a:t>Con 25 años de experiencia en administración de bienes raíces corporativos, SRE impulsa la digitalización en bienes raíces corporativos y aumenta la flexibilidad de las empresas con la ayuda de oficinas y fábricas inteligentes y sostenibles.</a:t>
            </a:r>
            <a:endParaRPr lang="en-US" sz="1600" dirty="0">
              <a:solidFill>
                <a:srgbClr val="3C464B"/>
              </a:solidFill>
            </a:endParaRPr>
          </a:p>
        </p:txBody>
      </p:sp>
      <p:pic>
        <p:nvPicPr>
          <p:cNvPr id="4" name="Bildplatzhalter 3">
            <a:extLst>
              <a:ext uri="{FF2B5EF4-FFF2-40B4-BE49-F238E27FC236}">
                <a16:creationId xmlns:a16="http://schemas.microsoft.com/office/drawing/2014/main" id="{23BA4EEE-3CD3-4960-9EF8-000946ED45FB}"/>
              </a:ext>
            </a:extLst>
          </p:cNvPr>
          <p:cNvPicPr>
            <a:picLocks noGrp="1" noChangeAspect="1"/>
          </p:cNvPicPr>
          <p:nvPr>
            <p:ph type="pic" sz="quarter" idx="10"/>
          </p:nvPr>
        </p:nvPicPr>
        <p:blipFill>
          <a:blip r:embed="rId2">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696988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platzhalter 5">
            <a:extLst>
              <a:ext uri="{FF2B5EF4-FFF2-40B4-BE49-F238E27FC236}">
                <a16:creationId xmlns:a16="http://schemas.microsoft.com/office/drawing/2014/main" id="{89452913-51EA-40A6-B1B6-B1BCDBC3553F}"/>
              </a:ext>
            </a:extLst>
          </p:cNvPr>
          <p:cNvPicPr>
            <a:picLocks noGrp="1" noChangeAspect="1"/>
          </p:cNvPicPr>
          <p:nvPr>
            <p:ph type="pic" sz="quarter" idx="10"/>
          </p:nvPr>
        </p:nvPicPr>
        <p:blipFill>
          <a:blip r:embed="rId3">
            <a:extLst>
              <a:ext uri="{28A0092B-C50C-407E-A947-70E740481C1C}">
                <a14:useLocalDpi xmlns:a14="http://schemas.microsoft.com/office/drawing/2010/main"/>
              </a:ext>
            </a:extLst>
          </a:blip>
          <a:srcRect/>
          <a:stretch>
            <a:fillRect/>
          </a:stretch>
        </p:blipFill>
        <p:spPr/>
      </p:pic>
      <p:sp>
        <p:nvSpPr>
          <p:cNvPr id="7" name="Textfeld 6">
            <a:extLst>
              <a:ext uri="{FF2B5EF4-FFF2-40B4-BE49-F238E27FC236}">
                <a16:creationId xmlns:a16="http://schemas.microsoft.com/office/drawing/2014/main" id="{40A851A6-117E-44CC-8628-89EAC53E42D9}"/>
              </a:ext>
            </a:extLst>
          </p:cNvPr>
          <p:cNvSpPr txBox="1"/>
          <p:nvPr/>
        </p:nvSpPr>
        <p:spPr>
          <a:xfrm>
            <a:off x="7217999" y="1449388"/>
            <a:ext cx="4497751" cy="4751387"/>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879BAA"/>
                </a:solidFill>
                <a:effectLst/>
                <a:uLnTx/>
                <a:uFillTx/>
                <a:latin typeface="Arial" pitchFamily="34" charset="0"/>
                <a:cs typeface="+mn-cs"/>
              </a:rPr>
              <a:t>Corporate Development</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rPr>
              <a:t>IoT Services</a:t>
            </a:r>
          </a:p>
          <a:p>
            <a:pPr lvl="0">
              <a:spcBef>
                <a:spcPts val="0"/>
              </a:spcBef>
              <a:spcAft>
                <a:spcPts val="600"/>
              </a:spcAft>
            </a:pPr>
            <a:r>
              <a:rPr lang="es-ES" sz="1600" dirty="0" err="1">
                <a:solidFill>
                  <a:srgbClr val="3C464B"/>
                </a:solidFill>
              </a:rPr>
              <a:t>IoT</a:t>
            </a:r>
            <a:r>
              <a:rPr lang="es-ES" sz="1600" dirty="0">
                <a:solidFill>
                  <a:srgbClr val="3C464B"/>
                </a:solidFill>
              </a:rPr>
              <a:t> </a:t>
            </a:r>
            <a:r>
              <a:rPr lang="es-ES" sz="1600" dirty="0" err="1">
                <a:solidFill>
                  <a:srgbClr val="3C464B"/>
                </a:solidFill>
              </a:rPr>
              <a:t>Services</a:t>
            </a:r>
            <a:r>
              <a:rPr lang="es-ES" sz="1600" dirty="0">
                <a:solidFill>
                  <a:srgbClr val="3C464B"/>
                </a:solidFill>
              </a:rPr>
              <a:t> es el socio elegido para una transformación digital holística, exitosa y sostenible.</a:t>
            </a:r>
          </a:p>
          <a:p>
            <a:pPr lvl="0">
              <a:spcBef>
                <a:spcPts val="0"/>
              </a:spcBef>
              <a:spcAft>
                <a:spcPts val="600"/>
              </a:spcAft>
            </a:pPr>
            <a:r>
              <a:rPr lang="es-ES" sz="1600" dirty="0">
                <a:solidFill>
                  <a:srgbClr val="3C464B"/>
                </a:solidFill>
              </a:rPr>
              <a:t>El incomparable ADN de las industrias, combinado con los conocimientos técnicos avanzados de </a:t>
            </a:r>
            <a:r>
              <a:rPr lang="es-ES" sz="1600" dirty="0" err="1">
                <a:solidFill>
                  <a:srgbClr val="3C464B"/>
                </a:solidFill>
              </a:rPr>
              <a:t>IoT</a:t>
            </a:r>
            <a:r>
              <a:rPr lang="es-ES" sz="1600" dirty="0">
                <a:solidFill>
                  <a:srgbClr val="3C464B"/>
                </a:solidFill>
              </a:rPr>
              <a:t>, crea un beneficio clave para realizar su propia estrategia digital.</a:t>
            </a:r>
          </a:p>
          <a:p>
            <a:pPr lvl="0">
              <a:spcBef>
                <a:spcPts val="0"/>
              </a:spcBef>
              <a:spcAft>
                <a:spcPts val="600"/>
              </a:spcAft>
            </a:pPr>
            <a:r>
              <a:rPr lang="es-ES" sz="1600" dirty="0">
                <a:solidFill>
                  <a:srgbClr val="3C464B"/>
                </a:solidFill>
              </a:rPr>
              <a:t>Desde la consultoría hasta el diseño y creación de prototipos de las soluciones de </a:t>
            </a:r>
            <a:r>
              <a:rPr lang="es-ES" sz="1600" dirty="0" err="1">
                <a:solidFill>
                  <a:srgbClr val="3C464B"/>
                </a:solidFill>
              </a:rPr>
              <a:t>IoT</a:t>
            </a:r>
            <a:r>
              <a:rPr lang="es-ES" sz="1600" dirty="0">
                <a:solidFill>
                  <a:srgbClr val="3C464B"/>
                </a:solidFill>
              </a:rPr>
              <a:t> hasta la implementación en los sistemas de TI y los procesos empresariales existentes: los clientes pueden obtener todo de una sola fuente, por lo que ofrecemos soluciones de </a:t>
            </a:r>
            <a:r>
              <a:rPr lang="es-ES" sz="1600" dirty="0" err="1">
                <a:solidFill>
                  <a:srgbClr val="3C464B"/>
                </a:solidFill>
              </a:rPr>
              <a:t>IoT</a:t>
            </a:r>
            <a:r>
              <a:rPr lang="es-ES" sz="1600" dirty="0">
                <a:solidFill>
                  <a:srgbClr val="3C464B"/>
                </a:solidFill>
              </a:rPr>
              <a:t> que son tan únicas como una huella digital individual.</a:t>
            </a:r>
            <a:endParaRPr lang="en-US" sz="1600" dirty="0">
              <a:solidFill>
                <a:srgbClr val="3C464B"/>
              </a:solidFill>
            </a:endParaRPr>
          </a:p>
        </p:txBody>
      </p:sp>
      <p:pic>
        <p:nvPicPr>
          <p:cNvPr id="4" name="Imagen 3">
            <a:extLst>
              <a:ext uri="{FF2B5EF4-FFF2-40B4-BE49-F238E27FC236}">
                <a16:creationId xmlns:a16="http://schemas.microsoft.com/office/drawing/2014/main" id="{79ACC81A-25C6-4D0B-BCDB-054F82027580}"/>
              </a:ext>
            </a:extLst>
          </p:cNvPr>
          <p:cNvPicPr>
            <a:picLocks noChangeAspect="1"/>
          </p:cNvPicPr>
          <p:nvPr/>
        </p:nvPicPr>
        <p:blipFill>
          <a:blip r:embed="rId4"/>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189674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Bildplatzhalter 8">
            <a:extLst>
              <a:ext uri="{FF2B5EF4-FFF2-40B4-BE49-F238E27FC236}">
                <a16:creationId xmlns:a16="http://schemas.microsoft.com/office/drawing/2014/main" id="{AD98CC32-F889-4D4F-8257-0522F9942DE0}"/>
              </a:ext>
            </a:extLst>
          </p:cNvPr>
          <p:cNvPicPr>
            <a:picLocks noGrp="1" noChangeAspect="1"/>
          </p:cNvPicPr>
          <p:nvPr>
            <p:ph type="pic" sz="quarter" idx="10"/>
          </p:nvPr>
        </p:nvPicPr>
        <p:blipFill>
          <a:blip r:embed="rId2">
            <a:extLst>
              <a:ext uri="{28A0092B-C50C-407E-A947-70E740481C1C}">
                <a14:useLocalDpi xmlns:a14="http://schemas.microsoft.com/office/drawing/2010/main"/>
              </a:ext>
            </a:extLst>
          </a:blip>
          <a:srcRect/>
          <a:stretch>
            <a:fillRect/>
          </a:stretch>
        </p:blipFill>
        <p:spPr>
          <a:solidFill>
            <a:srgbClr val="BECDD7"/>
          </a:solidFill>
        </p:spPr>
      </p:pic>
      <p:grpSp>
        <p:nvGrpSpPr>
          <p:cNvPr id="7" name="Gruppieren 6">
            <a:extLst>
              <a:ext uri="{FF2B5EF4-FFF2-40B4-BE49-F238E27FC236}">
                <a16:creationId xmlns:a16="http://schemas.microsoft.com/office/drawing/2014/main" id="{EA60ACD0-2BFB-4031-9802-C33FA35560F7}"/>
              </a:ext>
            </a:extLst>
          </p:cNvPr>
          <p:cNvGrpSpPr>
            <a:grpSpLocks noChangeAspect="1"/>
          </p:cNvGrpSpPr>
          <p:nvPr/>
        </p:nvGrpSpPr>
        <p:grpSpPr>
          <a:xfrm>
            <a:off x="627063" y="656692"/>
            <a:ext cx="2504192" cy="1116000"/>
            <a:chOff x="627063" y="4869159"/>
            <a:chExt cx="2988000" cy="1331617"/>
          </a:xfrm>
        </p:grpSpPr>
        <p:sp>
          <p:nvSpPr>
            <p:cNvPr id="5" name="Rechteck 4">
              <a:extLst>
                <a:ext uri="{FF2B5EF4-FFF2-40B4-BE49-F238E27FC236}">
                  <a16:creationId xmlns:a16="http://schemas.microsoft.com/office/drawing/2014/main" id="{FA1C8789-210E-4F91-B6AE-376B9EB686F8}"/>
                </a:ext>
              </a:extLst>
            </p:cNvPr>
            <p:cNvSpPr>
              <a:spLocks/>
            </p:cNvSpPr>
            <p:nvPr/>
          </p:nvSpPr>
          <p:spPr bwMode="auto">
            <a:xfrm>
              <a:off x="627063" y="4869159"/>
              <a:ext cx="2988000" cy="1331617"/>
            </a:xfrm>
            <a:prstGeom prst="rect">
              <a:avLst/>
            </a:prstGeom>
            <a:solidFill>
              <a:srgbClr val="FFFFFF"/>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pic>
          <p:nvPicPr>
            <p:cNvPr id="6" name="Picture 1">
              <a:extLst>
                <a:ext uri="{FF2B5EF4-FFF2-40B4-BE49-F238E27FC236}">
                  <a16:creationId xmlns:a16="http://schemas.microsoft.com/office/drawing/2014/main" id="{7CE88B26-411F-4677-B5FE-A95C9F684964}"/>
                </a:ext>
              </a:extLst>
            </p:cNvPr>
            <p:cNvPicPr>
              <a:picLocks noChangeAspect="1" noChangeArrowheads="1"/>
            </p:cNvPicPr>
            <p:nvPr/>
          </p:nvPicPr>
          <p:blipFill>
            <a:blip r:embed="rId3"/>
            <a:stretch>
              <a:fillRect/>
            </a:stretch>
          </p:blipFill>
          <p:spPr bwMode="auto">
            <a:xfrm>
              <a:off x="861083" y="5144883"/>
              <a:ext cx="2519960" cy="780169"/>
            </a:xfrm>
            <a:prstGeom prst="rect">
              <a:avLst/>
            </a:prstGeom>
            <a:noFill/>
          </p:spPr>
        </p:pic>
      </p:grpSp>
      <p:sp>
        <p:nvSpPr>
          <p:cNvPr id="11" name="Textfeld 10">
            <a:extLst>
              <a:ext uri="{FF2B5EF4-FFF2-40B4-BE49-F238E27FC236}">
                <a16:creationId xmlns:a16="http://schemas.microsoft.com/office/drawing/2014/main" id="{4461BC43-815E-4FC4-9908-AD1A18AC9AA3}"/>
              </a:ext>
            </a:extLst>
          </p:cNvPr>
          <p:cNvSpPr txBox="1"/>
          <p:nvPr/>
        </p:nvSpPr>
        <p:spPr>
          <a:xfrm>
            <a:off x="7211743" y="1053306"/>
            <a:ext cx="4756084" cy="4751387"/>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879BAA"/>
                </a:solidFill>
                <a:effectLst/>
                <a:uLnTx/>
                <a:uFillTx/>
                <a:latin typeface="Arial" pitchFamily="34" charset="0"/>
                <a:cs typeface="+mn-cs"/>
              </a:rPr>
              <a:t>Corporate Development</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de-DE" sz="24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rPr>
              <a:t>Next47 </a:t>
            </a:r>
            <a:r>
              <a:rPr kumimoji="0" lang="de-DE" sz="2400" b="0" i="0" u="none" strike="noStrike" kern="1200" cap="none" spc="0" normalizeH="0" baseline="0" noProof="0" dirty="0" err="1">
                <a:ln>
                  <a:noFill/>
                </a:ln>
                <a:solidFill>
                  <a:srgbClr val="41AAAA"/>
                </a:solidFill>
                <a:effectLst/>
                <a:uLnTx/>
                <a:uFillTx/>
                <a:latin typeface="Arial"/>
                <a:ea typeface="Arial" panose="020B0604020202020204" pitchFamily="34" charset="-128"/>
                <a:cs typeface="Arial" panose="020B0604020202020204" pitchFamily="34" charset="-128"/>
              </a:rPr>
              <a:t>powered</a:t>
            </a:r>
            <a:r>
              <a:rPr kumimoji="0" lang="de-DE" sz="24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rPr>
              <a:t> </a:t>
            </a:r>
            <a:r>
              <a:rPr kumimoji="0" lang="de-DE" sz="2400" b="0" i="0" u="none" strike="noStrike" kern="1200" cap="none" spc="0" normalizeH="0" baseline="0" noProof="0" dirty="0" err="1">
                <a:ln>
                  <a:noFill/>
                </a:ln>
                <a:solidFill>
                  <a:srgbClr val="41AAAA"/>
                </a:solidFill>
                <a:effectLst/>
                <a:uLnTx/>
                <a:uFillTx/>
                <a:latin typeface="Arial"/>
                <a:ea typeface="Arial" panose="020B0604020202020204" pitchFamily="34" charset="-128"/>
                <a:cs typeface="Arial" panose="020B0604020202020204" pitchFamily="34" charset="-128"/>
              </a:rPr>
              <a:t>by</a:t>
            </a:r>
            <a:r>
              <a:rPr kumimoji="0" lang="de-DE" sz="24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rPr>
              <a:t> Siemens</a:t>
            </a:r>
          </a:p>
          <a:p>
            <a:r>
              <a:rPr lang="es-ES" sz="1400" dirty="0">
                <a:solidFill>
                  <a:schemeClr val="tx1">
                    <a:lumMod val="65000"/>
                    <a:lumOff val="35000"/>
                  </a:schemeClr>
                </a:solidFill>
              </a:rPr>
              <a:t>Next47 es una empresa independiente respaldada por Siemens AG. </a:t>
            </a:r>
          </a:p>
          <a:p>
            <a:r>
              <a:rPr lang="es-ES" sz="1400" dirty="0">
                <a:solidFill>
                  <a:schemeClr val="tx1">
                    <a:lumMod val="65000"/>
                    <a:lumOff val="35000"/>
                  </a:schemeClr>
                </a:solidFill>
              </a:rPr>
              <a:t>Combinamos capital con capacidades prácticas de desarrollo empresarial que ayudan a las compañías de nuestra cartera a aumentar los ingresos a través del ecosistema de Siemens.</a:t>
            </a:r>
          </a:p>
          <a:p>
            <a:r>
              <a:rPr lang="es-ES" sz="1400" dirty="0">
                <a:solidFill>
                  <a:schemeClr val="tx1">
                    <a:lumMod val="65000"/>
                    <a:lumOff val="35000"/>
                  </a:schemeClr>
                </a:solidFill>
              </a:rPr>
              <a:t>Next47 trabaja con empresas de nueva creación que utilizan tecnologías profundas y de vanguardia como inteligencia artificial, realidad aumentada y virtual, ciberseguridad, conducción autónoma, </a:t>
            </a:r>
            <a:r>
              <a:rPr lang="es-ES" sz="1400" dirty="0" err="1">
                <a:solidFill>
                  <a:schemeClr val="tx1">
                    <a:lumMod val="65000"/>
                    <a:lumOff val="35000"/>
                  </a:schemeClr>
                </a:solidFill>
              </a:rPr>
              <a:t>IoT</a:t>
            </a:r>
            <a:r>
              <a:rPr lang="es-ES" sz="1400" dirty="0">
                <a:solidFill>
                  <a:schemeClr val="tx1">
                    <a:lumMod val="65000"/>
                    <a:lumOff val="35000"/>
                  </a:schemeClr>
                </a:solidFill>
              </a:rPr>
              <a:t>, robótica y manufactura avanzada para resolver los desafíos más difíciles y fundamentales de la industria que enfrentan los clientes de Siemens y Siemens.</a:t>
            </a:r>
          </a:p>
          <a:p>
            <a:r>
              <a:rPr lang="es-ES" sz="1400" dirty="0">
                <a:solidFill>
                  <a:schemeClr val="tx1">
                    <a:lumMod val="65000"/>
                    <a:lumOff val="35000"/>
                  </a:schemeClr>
                </a:solidFill>
              </a:rPr>
              <a:t>Next47 también es un facilitador del "</a:t>
            </a:r>
            <a:r>
              <a:rPr lang="es-ES" sz="1400" dirty="0" err="1">
                <a:solidFill>
                  <a:schemeClr val="tx1">
                    <a:lumMod val="65000"/>
                    <a:lumOff val="35000"/>
                  </a:schemeClr>
                </a:solidFill>
              </a:rPr>
              <a:t>intrapreneurialism</a:t>
            </a:r>
            <a:r>
              <a:rPr lang="es-ES" sz="1400" dirty="0">
                <a:solidFill>
                  <a:schemeClr val="tx1">
                    <a:lumMod val="65000"/>
                    <a:lumOff val="35000"/>
                  </a:schemeClr>
                </a:solidFill>
              </a:rPr>
              <a:t>" dentro de Siemens. El Next47 Accelerator, un programa construido en asociación con </a:t>
            </a:r>
            <a:r>
              <a:rPr lang="es-ES" sz="1400" dirty="0" err="1">
                <a:solidFill>
                  <a:schemeClr val="tx1">
                    <a:lumMod val="65000"/>
                    <a:lumOff val="35000"/>
                  </a:schemeClr>
                </a:solidFill>
              </a:rPr>
              <a:t>Alchemist</a:t>
            </a:r>
            <a:r>
              <a:rPr lang="es-ES" sz="1400" dirty="0">
                <a:solidFill>
                  <a:schemeClr val="tx1">
                    <a:lumMod val="65000"/>
                    <a:lumOff val="35000"/>
                  </a:schemeClr>
                </a:solidFill>
              </a:rPr>
              <a:t>, tiene como objetivo identificar y fomentar ideas grandes y revolucionarias dentro de Siemens con el objetivo de potenciar el talento interno para crear nuevas oportunidades de negocios para la empresa.</a:t>
            </a:r>
          </a:p>
        </p:txBody>
      </p:sp>
    </p:spTree>
    <p:extLst>
      <p:ext uri="{BB962C8B-B14F-4D97-AF65-F5344CB8AC3E}">
        <p14:creationId xmlns:p14="http://schemas.microsoft.com/office/powerpoint/2010/main" val="3650651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platzhalter 4">
            <a:extLst>
              <a:ext uri="{FF2B5EF4-FFF2-40B4-BE49-F238E27FC236}">
                <a16:creationId xmlns:a16="http://schemas.microsoft.com/office/drawing/2014/main" id="{77136FB4-68BF-4D1C-AF05-80AFB32B4443}"/>
              </a:ext>
            </a:extLst>
          </p:cNvPr>
          <p:cNvPicPr>
            <a:picLocks noGrp="1" noChangeAspect="1"/>
          </p:cNvPicPr>
          <p:nvPr>
            <p:ph type="pic" sz="quarter" idx="10"/>
          </p:nvPr>
        </p:nvPicPr>
        <p:blipFill>
          <a:blip r:embed="rId2">
            <a:extLst>
              <a:ext uri="{28A0092B-C50C-407E-A947-70E740481C1C}">
                <a14:useLocalDpi xmlns:a14="http://schemas.microsoft.com/office/drawing/2010/main"/>
              </a:ext>
            </a:extLst>
          </a:blip>
          <a:srcRect/>
          <a:stretch>
            <a:fillRect/>
          </a:stretch>
        </p:blipFill>
        <p:spPr>
          <a:solidFill>
            <a:srgbClr val="BECDD7"/>
          </a:solidFill>
        </p:spPr>
      </p:pic>
      <p:sp>
        <p:nvSpPr>
          <p:cNvPr id="4" name="Textfeld 3">
            <a:extLst>
              <a:ext uri="{FF2B5EF4-FFF2-40B4-BE49-F238E27FC236}">
                <a16:creationId xmlns:a16="http://schemas.microsoft.com/office/drawing/2014/main" id="{C1EAA241-05E0-4255-BBFE-00D2D6BAE133}"/>
              </a:ext>
            </a:extLst>
          </p:cNvPr>
          <p:cNvSpPr txBox="1"/>
          <p:nvPr/>
        </p:nvSpPr>
        <p:spPr>
          <a:xfrm>
            <a:off x="7217999" y="1449388"/>
            <a:ext cx="4497751" cy="4751387"/>
          </a:xfrm>
          <a:prstGeom prst="rect">
            <a:avLst/>
          </a:prstGeom>
          <a:noFill/>
        </p:spPr>
        <p:txBody>
          <a:bodyPr wrap="square" lIns="0" tIns="0" rIns="0" bIns="0" rtlCol="0" anchor="t" anchorCtr="0">
            <a:noAutofit/>
          </a:bodyPr>
          <a:lstStyle/>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879BAA"/>
                </a:solidFill>
                <a:effectLst/>
                <a:uLnTx/>
                <a:uFillTx/>
                <a:latin typeface="Arial" pitchFamily="34" charset="0"/>
                <a:cs typeface="+mn-cs"/>
              </a:rPr>
              <a:t>Corporate Development</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noProof="0" dirty="0">
                <a:ln>
                  <a:noFill/>
                </a:ln>
                <a:solidFill>
                  <a:srgbClr val="41AAAA"/>
                </a:solidFill>
                <a:effectLst/>
                <a:uLnTx/>
                <a:uFillTx/>
                <a:latin typeface="Arial"/>
                <a:ea typeface="Arial" panose="020B0604020202020204" pitchFamily="34" charset="-128"/>
                <a:cs typeface="Arial" panose="020B0604020202020204" pitchFamily="34" charset="-128"/>
              </a:rPr>
              <a:t>Portfolio Companies</a:t>
            </a:r>
          </a:p>
          <a:p>
            <a:pPr lvl="0">
              <a:spcBef>
                <a:spcPts val="0"/>
              </a:spcBef>
              <a:spcAft>
                <a:spcPts val="600"/>
              </a:spcAft>
            </a:pPr>
            <a:r>
              <a:rPr lang="es-ES" sz="1600" dirty="0">
                <a:solidFill>
                  <a:srgbClr val="3C464B"/>
                </a:solidFill>
              </a:rPr>
              <a:t>Bajo el paraguas de “Portfolio </a:t>
            </a:r>
            <a:r>
              <a:rPr lang="es-ES" sz="1600" dirty="0" err="1">
                <a:solidFill>
                  <a:srgbClr val="3C464B"/>
                </a:solidFill>
              </a:rPr>
              <a:t>Companies</a:t>
            </a:r>
            <a:r>
              <a:rPr lang="es-ES" sz="1600" dirty="0">
                <a:solidFill>
                  <a:srgbClr val="3C464B"/>
                </a:solidFill>
              </a:rPr>
              <a:t>”, Siemens ha agrupado varias unidades que operan de manera independiente desde el 1 de abril de 2019. </a:t>
            </a:r>
          </a:p>
          <a:p>
            <a:pPr lvl="0">
              <a:spcBef>
                <a:spcPts val="0"/>
              </a:spcBef>
              <a:spcAft>
                <a:spcPts val="600"/>
              </a:spcAft>
            </a:pPr>
            <a:r>
              <a:rPr lang="es-ES" sz="1600" dirty="0">
                <a:solidFill>
                  <a:srgbClr val="3C464B"/>
                </a:solidFill>
              </a:rPr>
              <a:t>Las nueve compañías de cartera emplean a alrededor de 22,500 personas. En el año fiscal 2018, generaron unos 5.000 millones de euros en ingresos. Las unidades operan de forma ágil y flexible: descentralizadas, con toma de decisiones y tiempos de reacción rápidos. </a:t>
            </a:r>
          </a:p>
          <a:p>
            <a:pPr lvl="0">
              <a:spcBef>
                <a:spcPts val="0"/>
              </a:spcBef>
              <a:spcAft>
                <a:spcPts val="600"/>
              </a:spcAft>
            </a:pPr>
            <a:r>
              <a:rPr lang="es-ES" sz="1600" dirty="0">
                <a:solidFill>
                  <a:srgbClr val="3C464B"/>
                </a:solidFill>
              </a:rPr>
              <a:t>Esto les permite ser más competitivos en sus respectivos mercados con un mayor enfoque en sus clientes. </a:t>
            </a:r>
            <a:endParaRPr kumimoji="0" lang="en-US" sz="1600" b="0" i="0" u="none" strike="noStrike" kern="1200" cap="none" spc="0" normalizeH="0" baseline="0" noProof="0" dirty="0">
              <a:ln>
                <a:noFill/>
              </a:ln>
              <a:solidFill>
                <a:srgbClr val="3C464B"/>
              </a:solidFill>
              <a:effectLst/>
              <a:uLnTx/>
              <a:uFillTx/>
              <a:latin typeface="Arial" pitchFamily="34" charset="0"/>
              <a:cs typeface="+mn-cs"/>
            </a:endParaRPr>
          </a:p>
        </p:txBody>
      </p:sp>
    </p:spTree>
    <p:extLst>
      <p:ext uri="{BB962C8B-B14F-4D97-AF65-F5344CB8AC3E}">
        <p14:creationId xmlns:p14="http://schemas.microsoft.com/office/powerpoint/2010/main" val="1396628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Bildplatzhalter 2">
            <a:extLst>
              <a:ext uri="{FF2B5EF4-FFF2-40B4-BE49-F238E27FC236}">
                <a16:creationId xmlns:a16="http://schemas.microsoft.com/office/drawing/2014/main" id="{084141CD-A91F-4E15-A135-7EBDC7B5EF45}"/>
              </a:ext>
            </a:extLst>
          </p:cNvPr>
          <p:cNvPicPr>
            <a:picLocks noGrp="1" noChangeAspect="1"/>
          </p:cNvPicPr>
          <p:nvPr>
            <p:ph type="pic" sz="quarter" idx="10"/>
          </p:nvPr>
        </p:nvPicPr>
        <p:blipFill rotWithShape="1">
          <a:blip r:embed="rId3">
            <a:extLst>
              <a:ext uri="{28A0092B-C50C-407E-A947-70E740481C1C}">
                <a14:useLocalDpi xmlns:a14="http://schemas.microsoft.com/office/drawing/2010/main"/>
              </a:ext>
            </a:extLst>
          </a:blip>
          <a:srcRect/>
          <a:stretch/>
        </p:blipFill>
        <p:spPr>
          <a:xfrm>
            <a:off x="0" y="0"/>
            <a:ext cx="12196800" cy="6858000"/>
          </a:xfrm>
        </p:spPr>
      </p:pic>
      <p:pic>
        <p:nvPicPr>
          <p:cNvPr id="8" name="Bildplatzhalter 2">
            <a:extLst>
              <a:ext uri="{FF2B5EF4-FFF2-40B4-BE49-F238E27FC236}">
                <a16:creationId xmlns:a16="http://schemas.microsoft.com/office/drawing/2014/main" id="{9DEC80DA-FBE1-49F7-B94F-9501712AA736}"/>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a:ext>
            </a:extLst>
          </a:blip>
          <a:srcRect/>
          <a:stretch/>
        </p:blipFill>
        <p:spPr bwMode="auto">
          <a:xfrm>
            <a:off x="6858000" y="0"/>
            <a:ext cx="5338800" cy="6858000"/>
          </a:xfrm>
          <a:prstGeom prst="rect">
            <a:avLst/>
          </a:prstGeom>
          <a:noFill/>
          <a:ln w="9525">
            <a:noFill/>
            <a:miter lim="800000"/>
            <a:headEnd/>
            <a:tailEnd/>
          </a:ln>
        </p:spPr>
      </p:pic>
      <p:sp>
        <p:nvSpPr>
          <p:cNvPr id="14" name="Rechteck 13">
            <a:extLst>
              <a:ext uri="{FF2B5EF4-FFF2-40B4-BE49-F238E27FC236}">
                <a16:creationId xmlns:a16="http://schemas.microsoft.com/office/drawing/2014/main" id="{719CBC5F-2CD4-457B-83C0-A3D4F7AC0EA0}"/>
              </a:ext>
            </a:extLst>
          </p:cNvPr>
          <p:cNvSpPr/>
          <p:nvPr/>
        </p:nvSpPr>
        <p:spPr bwMode="auto">
          <a:xfrm>
            <a:off x="6858000" y="0"/>
            <a:ext cx="5340350" cy="6858000"/>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w="9525">
            <a:noFill/>
            <a:miter lim="800000"/>
            <a:headEnd/>
            <a:tailEnd/>
          </a:ln>
        </p:spPr>
        <p:txBody>
          <a:bodyPr vert="horz" wrap="square" lIns="216000" tIns="90000" rIns="216000" bIns="288000" numCol="1" anchor="t" anchorCtr="0" compatLnSpc="1">
            <a:prstTxWarp prst="textNoShape">
              <a:avLst/>
            </a:prstTxWarp>
            <a:noAutofit/>
          </a:bodyPr>
          <a:lstStyle/>
          <a:p>
            <a:pPr marL="0" marR="0" lvl="0" indent="0" algn="l" defTabSz="914400" rtl="0" eaLnBrk="1" fontAlgn="base" latinLnBrk="0" hangingPunct="1">
              <a:lnSpc>
                <a:spcPct val="110000"/>
              </a:lnSpc>
              <a:spcBef>
                <a:spcPct val="0"/>
              </a:spcBef>
              <a:spcAft>
                <a:spcPts val="1200"/>
              </a:spcAft>
              <a:buClrTx/>
              <a:buSzTx/>
              <a:buFontTx/>
              <a:buNone/>
              <a:tabLst/>
              <a:defRPr/>
            </a:pPr>
            <a:endParaRPr kumimoji="0" lang="de-DE" sz="4000" b="1" i="0" u="none" strike="noStrike" kern="1200" cap="none" spc="0" normalizeH="0" baseline="0" noProof="0" dirty="0">
              <a:ln>
                <a:noFill/>
              </a:ln>
              <a:solidFill>
                <a:srgbClr val="FFFFFF"/>
              </a:solidFill>
              <a:effectLst/>
              <a:uLnTx/>
              <a:uFillTx/>
              <a:latin typeface="Arial" pitchFamily="34" charset="0"/>
              <a:cs typeface="+mn-cs"/>
            </a:endParaRPr>
          </a:p>
        </p:txBody>
      </p:sp>
      <p:sp>
        <p:nvSpPr>
          <p:cNvPr id="10" name="Rechteck 9">
            <a:extLst>
              <a:ext uri="{FF2B5EF4-FFF2-40B4-BE49-F238E27FC236}">
                <a16:creationId xmlns:a16="http://schemas.microsoft.com/office/drawing/2014/main" id="{5B24CED3-C0D7-432B-8A99-FF79837F8FE0}"/>
              </a:ext>
            </a:extLst>
          </p:cNvPr>
          <p:cNvSpPr/>
          <p:nvPr/>
        </p:nvSpPr>
        <p:spPr bwMode="auto">
          <a:xfrm>
            <a:off x="7218000" y="4509124"/>
            <a:ext cx="4500000" cy="36000"/>
          </a:xfrm>
          <a:prstGeom prst="rect">
            <a:avLst/>
          </a:prstGeom>
          <a:solidFill>
            <a:srgbClr val="FFFFFF"/>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5400" b="1" i="0" u="none" strike="noStrike" kern="1200" cap="none" spc="-150" normalizeH="0" baseline="0" noProof="0" dirty="0">
                <a:ln>
                  <a:noFill/>
                </a:ln>
                <a:solidFill>
                  <a:srgbClr val="FFFFFF"/>
                </a:solidFill>
                <a:effectLst/>
                <a:uLnTx/>
                <a:uFillTx/>
                <a:latin typeface="Arial"/>
                <a:cs typeface="+mn-cs"/>
              </a:rPr>
              <a:t>300.000</a:t>
            </a:r>
          </a:p>
          <a:p>
            <a:pPr lvl="0">
              <a:spcBef>
                <a:spcPts val="0"/>
              </a:spcBef>
            </a:pPr>
            <a:r>
              <a:rPr lang="en-US" sz="2400" dirty="0" err="1">
                <a:solidFill>
                  <a:srgbClr val="FFFFFF"/>
                </a:solidFill>
              </a:rPr>
              <a:t>Empleados</a:t>
            </a:r>
            <a:r>
              <a:rPr lang="en-US" sz="2400" dirty="0">
                <a:solidFill>
                  <a:srgbClr val="FFFFFF"/>
                </a:solidFill>
              </a:rPr>
              <a:t> de Siemens </a:t>
            </a:r>
            <a:r>
              <a:rPr lang="en-US" sz="2400" dirty="0" err="1">
                <a:solidFill>
                  <a:srgbClr val="FFFFFF"/>
                </a:solidFill>
              </a:rPr>
              <a:t>ya</a:t>
            </a:r>
            <a:r>
              <a:rPr lang="en-US" sz="2400" dirty="0">
                <a:solidFill>
                  <a:srgbClr val="FFFFFF"/>
                </a:solidFill>
              </a:rPr>
              <a:t> son </a:t>
            </a:r>
            <a:r>
              <a:rPr lang="en-US" sz="2400" dirty="0" err="1">
                <a:solidFill>
                  <a:srgbClr val="FFFFFF"/>
                </a:solidFill>
              </a:rPr>
              <a:t>accionistas</a:t>
            </a:r>
            <a:r>
              <a:rPr lang="en-US" sz="2400" dirty="0">
                <a:solidFill>
                  <a:srgbClr val="FFFFFF"/>
                </a:solidFill>
              </a:rPr>
              <a:t> de la </a:t>
            </a:r>
            <a:r>
              <a:rPr lang="en-US" sz="2400" dirty="0" err="1">
                <a:solidFill>
                  <a:srgbClr val="FFFFFF"/>
                </a:solidFill>
              </a:rPr>
              <a:t>compañía</a:t>
            </a:r>
            <a:endParaRPr kumimoji="0" lang="de-DE" sz="2400" b="0" i="0" u="none" strike="noStrike" kern="1200" cap="none" spc="0" normalizeH="0" baseline="0" noProof="0" dirty="0">
              <a:ln>
                <a:noFill/>
              </a:ln>
              <a:solidFill>
                <a:srgbClr val="FFFFFF"/>
              </a:solidFill>
              <a:effectLst/>
              <a:uLnTx/>
              <a:uFillTx/>
              <a:latin typeface="Arial" pitchFamily="34" charset="0"/>
              <a:cs typeface="+mn-cs"/>
            </a:endParaRPr>
          </a:p>
        </p:txBody>
      </p:sp>
    </p:spTree>
    <p:extLst>
      <p:ext uri="{BB962C8B-B14F-4D97-AF65-F5344CB8AC3E}">
        <p14:creationId xmlns:p14="http://schemas.microsoft.com/office/powerpoint/2010/main" val="113355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EDC263A8-12C1-4FF0-86F5-DD73CF483328}"/>
              </a:ext>
            </a:extLst>
          </p:cNvPr>
          <p:cNvSpPr/>
          <p:nvPr/>
        </p:nvSpPr>
        <p:spPr bwMode="auto">
          <a:xfrm>
            <a:off x="5340350" y="0"/>
            <a:ext cx="6858000" cy="6858000"/>
          </a:xfrm>
          <a:prstGeom prst="rect">
            <a:avLst/>
          </a:prstGeom>
          <a:gradFill>
            <a:gsLst>
              <a:gs pos="83000">
                <a:srgbClr val="0099B0"/>
              </a:gs>
              <a:gs pos="50000">
                <a:srgbClr val="009999"/>
              </a:gs>
              <a:gs pos="0">
                <a:srgbClr val="50BEBE"/>
              </a:gs>
              <a:gs pos="100000">
                <a:srgbClr val="0099CB"/>
              </a:gs>
            </a:gsLst>
            <a:lin ang="0" scaled="0"/>
          </a:gradFill>
          <a:ln w="9525">
            <a:noFill/>
            <a:miter lim="800000"/>
            <a:headEnd/>
            <a:tailEnd/>
          </a:ln>
        </p:spPr>
        <p:txBody>
          <a:bodyPr vert="horz" wrap="square" lIns="216000" tIns="90000" rIns="216000" bIns="288000" numCol="1" anchor="t" anchorCtr="0" compatLnSpc="1">
            <a:prstTxWarp prst="textNoShape">
              <a:avLst/>
            </a:prstTxWarp>
            <a:noAutofit/>
          </a:bodyPr>
          <a:lstStyle/>
          <a:p>
            <a:pPr>
              <a:lnSpc>
                <a:spcPct val="110000"/>
              </a:lnSpc>
              <a:spcBef>
                <a:spcPct val="0"/>
              </a:spcBef>
              <a:spcAft>
                <a:spcPts val="1200"/>
              </a:spcAft>
            </a:pPr>
            <a:endParaRPr lang="de-DE" sz="4000" b="1" dirty="0">
              <a:solidFill>
                <a:schemeClr val="bg1"/>
              </a:solidFill>
            </a:endParaRPr>
          </a:p>
        </p:txBody>
      </p:sp>
      <p:sp>
        <p:nvSpPr>
          <p:cNvPr id="7" name="TextBox 3">
            <a:extLst>
              <a:ext uri="{FF2B5EF4-FFF2-40B4-BE49-F238E27FC236}">
                <a16:creationId xmlns:a16="http://schemas.microsoft.com/office/drawing/2014/main" id="{9409579A-E6F7-443D-84CD-0EE1C068DD15}"/>
              </a:ext>
            </a:extLst>
          </p:cNvPr>
          <p:cNvSpPr txBox="1"/>
          <p:nvPr/>
        </p:nvSpPr>
        <p:spPr bwMode="gray">
          <a:xfrm>
            <a:off x="10203221" y="1748027"/>
            <a:ext cx="1553484" cy="915635"/>
          </a:xfrm>
          <a:prstGeom prst="rect">
            <a:avLst/>
          </a:prstGeom>
          <a:noFill/>
          <a:ln>
            <a:noFill/>
          </a:ln>
        </p:spPr>
        <p:txBody>
          <a:bodyPr wrap="square" lIns="0" tIns="0" rIns="0" bIns="0" rtlCol="0">
            <a:noAutofit/>
          </a:bodyPr>
          <a:lstStyle/>
          <a:p>
            <a:pPr>
              <a:spcBef>
                <a:spcPts val="0"/>
              </a:spcBef>
              <a:spcAft>
                <a:spcPts val="300"/>
              </a:spcAft>
            </a:pPr>
            <a:r>
              <a:rPr lang="de-DE" sz="2400" b="1" dirty="0">
                <a:solidFill>
                  <a:srgbClr val="00646E"/>
                </a:solidFill>
              </a:rPr>
              <a:t>1866</a:t>
            </a:r>
            <a:endParaRPr lang="de-DE" sz="1200" dirty="0">
              <a:solidFill>
                <a:srgbClr val="00646E"/>
              </a:solidFill>
            </a:endParaRPr>
          </a:p>
          <a:p>
            <a:pPr>
              <a:spcBef>
                <a:spcPts val="0"/>
              </a:spcBef>
              <a:spcAft>
                <a:spcPts val="300"/>
              </a:spcAft>
            </a:pPr>
            <a:r>
              <a:rPr lang="es-ES" sz="1100" dirty="0">
                <a:solidFill>
                  <a:srgbClr val="FFFFFF"/>
                </a:solidFill>
              </a:rPr>
              <a:t>La dinamo hace que la electricidad forme parte de la vida cotidiana</a:t>
            </a:r>
            <a:endParaRPr lang="en-US" sz="1100" dirty="0">
              <a:solidFill>
                <a:srgbClr val="FFFFFF"/>
              </a:solidFill>
            </a:endParaRPr>
          </a:p>
        </p:txBody>
      </p:sp>
      <p:sp>
        <p:nvSpPr>
          <p:cNvPr id="8" name="TextBox 995">
            <a:extLst>
              <a:ext uri="{FF2B5EF4-FFF2-40B4-BE49-F238E27FC236}">
                <a16:creationId xmlns:a16="http://schemas.microsoft.com/office/drawing/2014/main" id="{E28CFB8D-74B3-4A21-A5E2-992B5ED98695}"/>
              </a:ext>
            </a:extLst>
          </p:cNvPr>
          <p:cNvSpPr txBox="1"/>
          <p:nvPr/>
        </p:nvSpPr>
        <p:spPr bwMode="gray">
          <a:xfrm>
            <a:off x="6792585" y="1582033"/>
            <a:ext cx="2173952" cy="746358"/>
          </a:xfrm>
          <a:prstGeom prst="rect">
            <a:avLst/>
          </a:prstGeom>
          <a:noFill/>
          <a:ln>
            <a:noFill/>
          </a:ln>
        </p:spPr>
        <p:txBody>
          <a:bodyPr wrap="square" lIns="0" tIns="0" rIns="0" bIns="0" rtlCol="0">
            <a:spAutoFit/>
          </a:bodyPr>
          <a:lstStyle/>
          <a:p>
            <a:pPr>
              <a:spcBef>
                <a:spcPts val="0"/>
              </a:spcBef>
              <a:spcAft>
                <a:spcPts val="300"/>
              </a:spcAft>
            </a:pPr>
            <a:r>
              <a:rPr lang="de-DE" sz="2400" b="1" dirty="0">
                <a:solidFill>
                  <a:srgbClr val="00646E"/>
                </a:solidFill>
              </a:rPr>
              <a:t>1816 – 1892</a:t>
            </a:r>
            <a:endParaRPr lang="de-DE" sz="2000" dirty="0">
              <a:solidFill>
                <a:srgbClr val="00646E"/>
              </a:solidFill>
            </a:endParaRPr>
          </a:p>
          <a:p>
            <a:pPr>
              <a:spcBef>
                <a:spcPts val="0"/>
              </a:spcBef>
              <a:spcAft>
                <a:spcPts val="300"/>
              </a:spcAft>
            </a:pPr>
            <a:r>
              <a:rPr lang="en-US" sz="1100" dirty="0">
                <a:solidFill>
                  <a:srgbClr val="FFFFFF"/>
                </a:solidFill>
              </a:rPr>
              <a:t>Vida del inventor y </a:t>
            </a:r>
            <a:r>
              <a:rPr lang="en-US" sz="1100" dirty="0" err="1">
                <a:solidFill>
                  <a:srgbClr val="FFFFFF"/>
                </a:solidFill>
              </a:rPr>
              <a:t>fundador</a:t>
            </a:r>
            <a:r>
              <a:rPr lang="en-US" sz="1100" dirty="0">
                <a:solidFill>
                  <a:srgbClr val="FFFFFF"/>
                </a:solidFill>
              </a:rPr>
              <a:t>: Werner von Siemens</a:t>
            </a:r>
          </a:p>
        </p:txBody>
      </p:sp>
      <p:sp>
        <p:nvSpPr>
          <p:cNvPr id="9" name="TextBox 998">
            <a:extLst>
              <a:ext uri="{FF2B5EF4-FFF2-40B4-BE49-F238E27FC236}">
                <a16:creationId xmlns:a16="http://schemas.microsoft.com/office/drawing/2014/main" id="{B4BADA53-2978-43F5-BBDF-904872B78BF0}"/>
              </a:ext>
            </a:extLst>
          </p:cNvPr>
          <p:cNvSpPr txBox="1"/>
          <p:nvPr/>
        </p:nvSpPr>
        <p:spPr bwMode="gray">
          <a:xfrm>
            <a:off x="6652792" y="4560506"/>
            <a:ext cx="1256253" cy="1084912"/>
          </a:xfrm>
          <a:prstGeom prst="rect">
            <a:avLst/>
          </a:prstGeom>
          <a:noFill/>
          <a:ln>
            <a:noFill/>
          </a:ln>
        </p:spPr>
        <p:txBody>
          <a:bodyPr wrap="square" lIns="0" tIns="0" rIns="0" bIns="0" rtlCol="0">
            <a:spAutoFit/>
          </a:bodyPr>
          <a:lstStyle/>
          <a:p>
            <a:pPr>
              <a:spcBef>
                <a:spcPts val="0"/>
              </a:spcBef>
              <a:spcAft>
                <a:spcPts val="300"/>
              </a:spcAft>
            </a:pPr>
            <a:r>
              <a:rPr lang="de-DE" sz="2400" b="1" dirty="0">
                <a:solidFill>
                  <a:srgbClr val="00646E"/>
                </a:solidFill>
              </a:rPr>
              <a:t>1847</a:t>
            </a:r>
            <a:r>
              <a:rPr lang="de-DE" sz="1400" b="1" dirty="0">
                <a:solidFill>
                  <a:srgbClr val="FFFFFF"/>
                </a:solidFill>
              </a:rPr>
              <a:t> </a:t>
            </a:r>
            <a:endParaRPr lang="de-DE" sz="1200" dirty="0">
              <a:solidFill>
                <a:srgbClr val="FFFFFF"/>
              </a:solidFill>
            </a:endParaRPr>
          </a:p>
          <a:p>
            <a:pPr>
              <a:spcBef>
                <a:spcPts val="0"/>
              </a:spcBef>
              <a:spcAft>
                <a:spcPts val="300"/>
              </a:spcAft>
            </a:pPr>
            <a:r>
              <a:rPr lang="en-US" sz="1100" dirty="0">
                <a:solidFill>
                  <a:srgbClr val="FFFFFF"/>
                </a:solidFill>
              </a:rPr>
              <a:t>El </a:t>
            </a:r>
            <a:r>
              <a:rPr lang="en-US" sz="1100" dirty="0" err="1">
                <a:solidFill>
                  <a:srgbClr val="FFFFFF"/>
                </a:solidFill>
              </a:rPr>
              <a:t>telégrafo</a:t>
            </a:r>
            <a:r>
              <a:rPr lang="en-US" sz="1100" dirty="0">
                <a:solidFill>
                  <a:srgbClr val="FFFFFF"/>
                </a:solidFill>
              </a:rPr>
              <a:t> de </a:t>
            </a:r>
            <a:r>
              <a:rPr lang="en-US" sz="1100" dirty="0" err="1">
                <a:solidFill>
                  <a:srgbClr val="FFFFFF"/>
                </a:solidFill>
              </a:rPr>
              <a:t>aguja</a:t>
            </a:r>
            <a:r>
              <a:rPr lang="en-US" sz="1100" dirty="0">
                <a:solidFill>
                  <a:srgbClr val="FFFFFF"/>
                </a:solidFill>
              </a:rPr>
              <a:t> da forma al </a:t>
            </a:r>
            <a:r>
              <a:rPr lang="en-US" sz="1100" dirty="0" err="1">
                <a:solidFill>
                  <a:srgbClr val="FFFFFF"/>
                </a:solidFill>
              </a:rPr>
              <a:t>comienzo</a:t>
            </a:r>
            <a:r>
              <a:rPr lang="en-US" sz="1100" dirty="0">
                <a:solidFill>
                  <a:srgbClr val="FFFFFF"/>
                </a:solidFill>
              </a:rPr>
              <a:t> de la </a:t>
            </a:r>
            <a:r>
              <a:rPr lang="en-US" sz="1100" dirty="0" err="1">
                <a:solidFill>
                  <a:srgbClr val="FFFFFF"/>
                </a:solidFill>
              </a:rPr>
              <a:t>compañía</a:t>
            </a:r>
            <a:endParaRPr lang="en-US" sz="1100" dirty="0">
              <a:solidFill>
                <a:srgbClr val="FFFFFF"/>
              </a:solidFill>
            </a:endParaRPr>
          </a:p>
        </p:txBody>
      </p:sp>
      <p:grpSp>
        <p:nvGrpSpPr>
          <p:cNvPr id="14" name="Gruppieren 1237">
            <a:extLst>
              <a:ext uri="{FF2B5EF4-FFF2-40B4-BE49-F238E27FC236}">
                <a16:creationId xmlns:a16="http://schemas.microsoft.com/office/drawing/2014/main" id="{F1833549-6109-4CF2-96BB-4D2576CD5238}"/>
              </a:ext>
            </a:extLst>
          </p:cNvPr>
          <p:cNvGrpSpPr/>
          <p:nvPr/>
        </p:nvGrpSpPr>
        <p:grpSpPr bwMode="gray">
          <a:xfrm>
            <a:off x="8523572" y="2415035"/>
            <a:ext cx="1487980" cy="882186"/>
            <a:chOff x="2909492" y="1939694"/>
            <a:chExt cx="961464" cy="570028"/>
          </a:xfrm>
          <a:noFill/>
        </p:grpSpPr>
        <p:sp>
          <p:nvSpPr>
            <p:cNvPr id="15" name="Freeform 48">
              <a:extLst>
                <a:ext uri="{FF2B5EF4-FFF2-40B4-BE49-F238E27FC236}">
                  <a16:creationId xmlns:a16="http://schemas.microsoft.com/office/drawing/2014/main" id="{7E735E40-626F-4DBA-B4B0-BBBC82A93404}"/>
                </a:ext>
              </a:extLst>
            </p:cNvPr>
            <p:cNvSpPr>
              <a:spLocks/>
            </p:cNvSpPr>
            <p:nvPr/>
          </p:nvSpPr>
          <p:spPr bwMode="gray">
            <a:xfrm>
              <a:off x="3374322" y="2221038"/>
              <a:ext cx="52191" cy="70948"/>
            </a:xfrm>
            <a:custGeom>
              <a:avLst/>
              <a:gdLst>
                <a:gd name="T0" fmla="*/ 25 w 28"/>
                <a:gd name="T1" fmla="*/ 16 h 38"/>
                <a:gd name="T2" fmla="*/ 19 w 28"/>
                <a:gd name="T3" fmla="*/ 36 h 38"/>
                <a:gd name="T4" fmla="*/ 2 w 28"/>
                <a:gd name="T5" fmla="*/ 22 h 38"/>
                <a:gd name="T6" fmla="*/ 9 w 28"/>
                <a:gd name="T7" fmla="*/ 2 h 38"/>
                <a:gd name="T8" fmla="*/ 25 w 28"/>
                <a:gd name="T9" fmla="*/ 16 h 38"/>
              </a:gdLst>
              <a:ahLst/>
              <a:cxnLst>
                <a:cxn ang="0">
                  <a:pos x="T0" y="T1"/>
                </a:cxn>
                <a:cxn ang="0">
                  <a:pos x="T2" y="T3"/>
                </a:cxn>
                <a:cxn ang="0">
                  <a:pos x="T4" y="T5"/>
                </a:cxn>
                <a:cxn ang="0">
                  <a:pos x="T6" y="T7"/>
                </a:cxn>
                <a:cxn ang="0">
                  <a:pos x="T8" y="T9"/>
                </a:cxn>
              </a:cxnLst>
              <a:rect l="0" t="0" r="r" b="b"/>
              <a:pathLst>
                <a:path w="28" h="38">
                  <a:moveTo>
                    <a:pt x="25" y="16"/>
                  </a:moveTo>
                  <a:cubicBezTo>
                    <a:pt x="28" y="25"/>
                    <a:pt x="25" y="35"/>
                    <a:pt x="19" y="36"/>
                  </a:cubicBezTo>
                  <a:cubicBezTo>
                    <a:pt x="13" y="38"/>
                    <a:pt x="5" y="32"/>
                    <a:pt x="2" y="22"/>
                  </a:cubicBezTo>
                  <a:cubicBezTo>
                    <a:pt x="0" y="13"/>
                    <a:pt x="2" y="4"/>
                    <a:pt x="9" y="2"/>
                  </a:cubicBezTo>
                  <a:cubicBezTo>
                    <a:pt x="15" y="0"/>
                    <a:pt x="22" y="6"/>
                    <a:pt x="25" y="16"/>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 name="Freeform 49">
              <a:extLst>
                <a:ext uri="{FF2B5EF4-FFF2-40B4-BE49-F238E27FC236}">
                  <a16:creationId xmlns:a16="http://schemas.microsoft.com/office/drawing/2014/main" id="{777A1344-9B31-470D-A63B-9271145BE9A9}"/>
                </a:ext>
              </a:extLst>
            </p:cNvPr>
            <p:cNvSpPr>
              <a:spLocks/>
            </p:cNvSpPr>
            <p:nvPr/>
          </p:nvSpPr>
          <p:spPr bwMode="gray">
            <a:xfrm>
              <a:off x="3374322" y="2221038"/>
              <a:ext cx="52191" cy="70948"/>
            </a:xfrm>
            <a:custGeom>
              <a:avLst/>
              <a:gdLst>
                <a:gd name="T0" fmla="*/ 25 w 28"/>
                <a:gd name="T1" fmla="*/ 16 h 38"/>
                <a:gd name="T2" fmla="*/ 19 w 28"/>
                <a:gd name="T3" fmla="*/ 36 h 38"/>
                <a:gd name="T4" fmla="*/ 2 w 28"/>
                <a:gd name="T5" fmla="*/ 22 h 38"/>
                <a:gd name="T6" fmla="*/ 9 w 28"/>
                <a:gd name="T7" fmla="*/ 2 h 38"/>
                <a:gd name="T8" fmla="*/ 25 w 28"/>
                <a:gd name="T9" fmla="*/ 16 h 38"/>
              </a:gdLst>
              <a:ahLst/>
              <a:cxnLst>
                <a:cxn ang="0">
                  <a:pos x="T0" y="T1"/>
                </a:cxn>
                <a:cxn ang="0">
                  <a:pos x="T2" y="T3"/>
                </a:cxn>
                <a:cxn ang="0">
                  <a:pos x="T4" y="T5"/>
                </a:cxn>
                <a:cxn ang="0">
                  <a:pos x="T6" y="T7"/>
                </a:cxn>
                <a:cxn ang="0">
                  <a:pos x="T8" y="T9"/>
                </a:cxn>
              </a:cxnLst>
              <a:rect l="0" t="0" r="r" b="b"/>
              <a:pathLst>
                <a:path w="28" h="38">
                  <a:moveTo>
                    <a:pt x="25" y="16"/>
                  </a:moveTo>
                  <a:cubicBezTo>
                    <a:pt x="28" y="25"/>
                    <a:pt x="25" y="35"/>
                    <a:pt x="19" y="36"/>
                  </a:cubicBezTo>
                  <a:cubicBezTo>
                    <a:pt x="13" y="38"/>
                    <a:pt x="5" y="32"/>
                    <a:pt x="2" y="22"/>
                  </a:cubicBezTo>
                  <a:cubicBezTo>
                    <a:pt x="0" y="13"/>
                    <a:pt x="2" y="4"/>
                    <a:pt x="9" y="2"/>
                  </a:cubicBezTo>
                  <a:cubicBezTo>
                    <a:pt x="15" y="0"/>
                    <a:pt x="22" y="6"/>
                    <a:pt x="25" y="1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 name="Freeform 50">
              <a:extLst>
                <a:ext uri="{FF2B5EF4-FFF2-40B4-BE49-F238E27FC236}">
                  <a16:creationId xmlns:a16="http://schemas.microsoft.com/office/drawing/2014/main" id="{F77D4BA4-F02A-41B2-B680-1184FEAEDFFB}"/>
                </a:ext>
              </a:extLst>
            </p:cNvPr>
            <p:cNvSpPr>
              <a:spLocks/>
            </p:cNvSpPr>
            <p:nvPr/>
          </p:nvSpPr>
          <p:spPr bwMode="gray">
            <a:xfrm>
              <a:off x="3385739" y="2228378"/>
              <a:ext cx="33435" cy="56269"/>
            </a:xfrm>
            <a:custGeom>
              <a:avLst/>
              <a:gdLst>
                <a:gd name="T0" fmla="*/ 0 w 18"/>
                <a:gd name="T1" fmla="*/ 2 h 30"/>
                <a:gd name="T2" fmla="*/ 3 w 18"/>
                <a:gd name="T3" fmla="*/ 1 h 30"/>
                <a:gd name="T4" fmla="*/ 15 w 18"/>
                <a:gd name="T5" fmla="*/ 15 h 30"/>
                <a:gd name="T6" fmla="*/ 12 w 18"/>
                <a:gd name="T7" fmla="*/ 30 h 30"/>
                <a:gd name="T8" fmla="*/ 10 w 18"/>
                <a:gd name="T9" fmla="*/ 30 h 30"/>
              </a:gdLst>
              <a:ahLst/>
              <a:cxnLst>
                <a:cxn ang="0">
                  <a:pos x="T0" y="T1"/>
                </a:cxn>
                <a:cxn ang="0">
                  <a:pos x="T2" y="T3"/>
                </a:cxn>
                <a:cxn ang="0">
                  <a:pos x="T4" y="T5"/>
                </a:cxn>
                <a:cxn ang="0">
                  <a:pos x="T6" y="T7"/>
                </a:cxn>
                <a:cxn ang="0">
                  <a:pos x="T8" y="T9"/>
                </a:cxn>
              </a:cxnLst>
              <a:rect l="0" t="0" r="r" b="b"/>
              <a:pathLst>
                <a:path w="18" h="30">
                  <a:moveTo>
                    <a:pt x="0" y="2"/>
                  </a:moveTo>
                  <a:cubicBezTo>
                    <a:pt x="3" y="1"/>
                    <a:pt x="3" y="1"/>
                    <a:pt x="3" y="1"/>
                  </a:cubicBezTo>
                  <a:cubicBezTo>
                    <a:pt x="3" y="1"/>
                    <a:pt x="11" y="0"/>
                    <a:pt x="15" y="15"/>
                  </a:cubicBezTo>
                  <a:cubicBezTo>
                    <a:pt x="15" y="15"/>
                    <a:pt x="18" y="24"/>
                    <a:pt x="12" y="30"/>
                  </a:cubicBezTo>
                  <a:cubicBezTo>
                    <a:pt x="10" y="30"/>
                    <a:pt x="10" y="30"/>
                    <a:pt x="10" y="30"/>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 name="Freeform 51">
              <a:extLst>
                <a:ext uri="{FF2B5EF4-FFF2-40B4-BE49-F238E27FC236}">
                  <a16:creationId xmlns:a16="http://schemas.microsoft.com/office/drawing/2014/main" id="{39EE5E9A-F3D9-40AF-856B-1046D62A8E27}"/>
                </a:ext>
              </a:extLst>
            </p:cNvPr>
            <p:cNvSpPr>
              <a:spLocks/>
            </p:cNvSpPr>
            <p:nvPr/>
          </p:nvSpPr>
          <p:spPr bwMode="gray">
            <a:xfrm>
              <a:off x="3385739" y="2228378"/>
              <a:ext cx="33435" cy="56269"/>
            </a:xfrm>
            <a:custGeom>
              <a:avLst/>
              <a:gdLst>
                <a:gd name="T0" fmla="*/ 0 w 18"/>
                <a:gd name="T1" fmla="*/ 2 h 30"/>
                <a:gd name="T2" fmla="*/ 3 w 18"/>
                <a:gd name="T3" fmla="*/ 1 h 30"/>
                <a:gd name="T4" fmla="*/ 15 w 18"/>
                <a:gd name="T5" fmla="*/ 15 h 30"/>
                <a:gd name="T6" fmla="*/ 12 w 18"/>
                <a:gd name="T7" fmla="*/ 30 h 30"/>
                <a:gd name="T8" fmla="*/ 10 w 18"/>
                <a:gd name="T9" fmla="*/ 30 h 30"/>
              </a:gdLst>
              <a:ahLst/>
              <a:cxnLst>
                <a:cxn ang="0">
                  <a:pos x="T0" y="T1"/>
                </a:cxn>
                <a:cxn ang="0">
                  <a:pos x="T2" y="T3"/>
                </a:cxn>
                <a:cxn ang="0">
                  <a:pos x="T4" y="T5"/>
                </a:cxn>
                <a:cxn ang="0">
                  <a:pos x="T6" y="T7"/>
                </a:cxn>
                <a:cxn ang="0">
                  <a:pos x="T8" y="T9"/>
                </a:cxn>
              </a:cxnLst>
              <a:rect l="0" t="0" r="r" b="b"/>
              <a:pathLst>
                <a:path w="18" h="30">
                  <a:moveTo>
                    <a:pt x="0" y="2"/>
                  </a:moveTo>
                  <a:cubicBezTo>
                    <a:pt x="3" y="1"/>
                    <a:pt x="3" y="1"/>
                    <a:pt x="3" y="1"/>
                  </a:cubicBezTo>
                  <a:cubicBezTo>
                    <a:pt x="3" y="1"/>
                    <a:pt x="11" y="0"/>
                    <a:pt x="15" y="15"/>
                  </a:cubicBezTo>
                  <a:cubicBezTo>
                    <a:pt x="15" y="15"/>
                    <a:pt x="18" y="24"/>
                    <a:pt x="12" y="30"/>
                  </a:cubicBezTo>
                  <a:cubicBezTo>
                    <a:pt x="10" y="30"/>
                    <a:pt x="10" y="30"/>
                    <a:pt x="10" y="3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 name="Freeform 52">
              <a:extLst>
                <a:ext uri="{FF2B5EF4-FFF2-40B4-BE49-F238E27FC236}">
                  <a16:creationId xmlns:a16="http://schemas.microsoft.com/office/drawing/2014/main" id="{EC68FAFC-209A-428F-8B81-61546D7E98E9}"/>
                </a:ext>
              </a:extLst>
            </p:cNvPr>
            <p:cNvSpPr>
              <a:spLocks/>
            </p:cNvSpPr>
            <p:nvPr/>
          </p:nvSpPr>
          <p:spPr bwMode="gray">
            <a:xfrm>
              <a:off x="2909492" y="2185157"/>
              <a:ext cx="925582" cy="324565"/>
            </a:xfrm>
            <a:custGeom>
              <a:avLst/>
              <a:gdLst>
                <a:gd name="T0" fmla="*/ 1039 w 1135"/>
                <a:gd name="T1" fmla="*/ 0 h 398"/>
                <a:gd name="T2" fmla="*/ 1135 w 1135"/>
                <a:gd name="T3" fmla="*/ 58 h 398"/>
                <a:gd name="T4" fmla="*/ 1135 w 1135"/>
                <a:gd name="T5" fmla="*/ 120 h 398"/>
                <a:gd name="T6" fmla="*/ 301 w 1135"/>
                <a:gd name="T7" fmla="*/ 398 h 398"/>
                <a:gd name="T8" fmla="*/ 0 w 1135"/>
                <a:gd name="T9" fmla="*/ 147 h 398"/>
                <a:gd name="T10" fmla="*/ 0 w 1135"/>
                <a:gd name="T11" fmla="*/ 88 h 398"/>
                <a:gd name="T12" fmla="*/ 145 w 1135"/>
                <a:gd name="T13" fmla="*/ 44 h 398"/>
              </a:gdLst>
              <a:ahLst/>
              <a:cxnLst>
                <a:cxn ang="0">
                  <a:pos x="T0" y="T1"/>
                </a:cxn>
                <a:cxn ang="0">
                  <a:pos x="T2" y="T3"/>
                </a:cxn>
                <a:cxn ang="0">
                  <a:pos x="T4" y="T5"/>
                </a:cxn>
                <a:cxn ang="0">
                  <a:pos x="T6" y="T7"/>
                </a:cxn>
                <a:cxn ang="0">
                  <a:pos x="T8" y="T9"/>
                </a:cxn>
                <a:cxn ang="0">
                  <a:pos x="T10" y="T11"/>
                </a:cxn>
                <a:cxn ang="0">
                  <a:pos x="T12" y="T13"/>
                </a:cxn>
              </a:cxnLst>
              <a:rect l="0" t="0" r="r" b="b"/>
              <a:pathLst>
                <a:path w="1135" h="398">
                  <a:moveTo>
                    <a:pt x="1039" y="0"/>
                  </a:moveTo>
                  <a:lnTo>
                    <a:pt x="1135" y="58"/>
                  </a:lnTo>
                  <a:lnTo>
                    <a:pt x="1135" y="120"/>
                  </a:lnTo>
                  <a:lnTo>
                    <a:pt x="301" y="398"/>
                  </a:lnTo>
                  <a:lnTo>
                    <a:pt x="0" y="147"/>
                  </a:lnTo>
                  <a:lnTo>
                    <a:pt x="0" y="88"/>
                  </a:lnTo>
                  <a:lnTo>
                    <a:pt x="145" y="4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 name="Freeform 53">
              <a:extLst>
                <a:ext uri="{FF2B5EF4-FFF2-40B4-BE49-F238E27FC236}">
                  <a16:creationId xmlns:a16="http://schemas.microsoft.com/office/drawing/2014/main" id="{3E6087FB-64DA-4E87-A949-8905B6DE8B49}"/>
                </a:ext>
              </a:extLst>
            </p:cNvPr>
            <p:cNvSpPr>
              <a:spLocks/>
            </p:cNvSpPr>
            <p:nvPr/>
          </p:nvSpPr>
          <p:spPr bwMode="gray">
            <a:xfrm>
              <a:off x="3027738" y="1939694"/>
              <a:ext cx="513759" cy="301731"/>
            </a:xfrm>
            <a:custGeom>
              <a:avLst/>
              <a:gdLst>
                <a:gd name="T0" fmla="*/ 630 w 630"/>
                <a:gd name="T1" fmla="*/ 51 h 370"/>
                <a:gd name="T2" fmla="*/ 630 w 630"/>
                <a:gd name="T3" fmla="*/ 9 h 370"/>
                <a:gd name="T4" fmla="*/ 613 w 630"/>
                <a:gd name="T5" fmla="*/ 0 h 370"/>
                <a:gd name="T6" fmla="*/ 0 w 630"/>
                <a:gd name="T7" fmla="*/ 152 h 370"/>
                <a:gd name="T8" fmla="*/ 0 w 630"/>
                <a:gd name="T9" fmla="*/ 359 h 370"/>
                <a:gd name="T10" fmla="*/ 14 w 630"/>
                <a:gd name="T11" fmla="*/ 370 h 370"/>
                <a:gd name="T12" fmla="*/ 609 w 630"/>
                <a:gd name="T13" fmla="*/ 198 h 370"/>
              </a:gdLst>
              <a:ahLst/>
              <a:cxnLst>
                <a:cxn ang="0">
                  <a:pos x="T0" y="T1"/>
                </a:cxn>
                <a:cxn ang="0">
                  <a:pos x="T2" y="T3"/>
                </a:cxn>
                <a:cxn ang="0">
                  <a:pos x="T4" y="T5"/>
                </a:cxn>
                <a:cxn ang="0">
                  <a:pos x="T6" y="T7"/>
                </a:cxn>
                <a:cxn ang="0">
                  <a:pos x="T8" y="T9"/>
                </a:cxn>
                <a:cxn ang="0">
                  <a:pos x="T10" y="T11"/>
                </a:cxn>
                <a:cxn ang="0">
                  <a:pos x="T12" y="T13"/>
                </a:cxn>
              </a:cxnLst>
              <a:rect l="0" t="0" r="r" b="b"/>
              <a:pathLst>
                <a:path w="630" h="370">
                  <a:moveTo>
                    <a:pt x="630" y="51"/>
                  </a:moveTo>
                  <a:lnTo>
                    <a:pt x="630" y="9"/>
                  </a:lnTo>
                  <a:lnTo>
                    <a:pt x="613" y="0"/>
                  </a:lnTo>
                  <a:lnTo>
                    <a:pt x="0" y="152"/>
                  </a:lnTo>
                  <a:lnTo>
                    <a:pt x="0" y="359"/>
                  </a:lnTo>
                  <a:lnTo>
                    <a:pt x="14" y="370"/>
                  </a:lnTo>
                  <a:lnTo>
                    <a:pt x="609" y="19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 name="Freeform 54">
              <a:extLst>
                <a:ext uri="{FF2B5EF4-FFF2-40B4-BE49-F238E27FC236}">
                  <a16:creationId xmlns:a16="http://schemas.microsoft.com/office/drawing/2014/main" id="{F5CB5D2D-FD75-4656-B16C-AB9DE69A6460}"/>
                </a:ext>
              </a:extLst>
            </p:cNvPr>
            <p:cNvSpPr>
              <a:spLocks/>
            </p:cNvSpPr>
            <p:nvPr/>
          </p:nvSpPr>
          <p:spPr bwMode="gray">
            <a:xfrm>
              <a:off x="2909492" y="2234086"/>
              <a:ext cx="923951" cy="217736"/>
            </a:xfrm>
            <a:custGeom>
              <a:avLst/>
              <a:gdLst>
                <a:gd name="T0" fmla="*/ 0 w 1133"/>
                <a:gd name="T1" fmla="*/ 25 h 267"/>
                <a:gd name="T2" fmla="*/ 301 w 1133"/>
                <a:gd name="T3" fmla="*/ 267 h 267"/>
                <a:gd name="T4" fmla="*/ 1133 w 1133"/>
                <a:gd name="T5" fmla="*/ 0 h 267"/>
              </a:gdLst>
              <a:ahLst/>
              <a:cxnLst>
                <a:cxn ang="0">
                  <a:pos x="T0" y="T1"/>
                </a:cxn>
                <a:cxn ang="0">
                  <a:pos x="T2" y="T3"/>
                </a:cxn>
                <a:cxn ang="0">
                  <a:pos x="T4" y="T5"/>
                </a:cxn>
              </a:cxnLst>
              <a:rect l="0" t="0" r="r" b="b"/>
              <a:pathLst>
                <a:path w="1133" h="267">
                  <a:moveTo>
                    <a:pt x="0" y="25"/>
                  </a:moveTo>
                  <a:lnTo>
                    <a:pt x="301" y="267"/>
                  </a:lnTo>
                  <a:lnTo>
                    <a:pt x="113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 name="Freeform 55">
              <a:extLst>
                <a:ext uri="{FF2B5EF4-FFF2-40B4-BE49-F238E27FC236}">
                  <a16:creationId xmlns:a16="http://schemas.microsoft.com/office/drawing/2014/main" id="{44F509D0-F0D6-4D49-919A-4D78BFBD0FB3}"/>
                </a:ext>
              </a:extLst>
            </p:cNvPr>
            <p:cNvSpPr>
              <a:spLocks/>
            </p:cNvSpPr>
            <p:nvPr/>
          </p:nvSpPr>
          <p:spPr bwMode="gray">
            <a:xfrm>
              <a:off x="3039155" y="1947034"/>
              <a:ext cx="502342" cy="294392"/>
            </a:xfrm>
            <a:custGeom>
              <a:avLst/>
              <a:gdLst>
                <a:gd name="T0" fmla="*/ 0 w 616"/>
                <a:gd name="T1" fmla="*/ 361 h 361"/>
                <a:gd name="T2" fmla="*/ 0 w 616"/>
                <a:gd name="T3" fmla="*/ 152 h 361"/>
                <a:gd name="T4" fmla="*/ 616 w 616"/>
                <a:gd name="T5" fmla="*/ 0 h 361"/>
              </a:gdLst>
              <a:ahLst/>
              <a:cxnLst>
                <a:cxn ang="0">
                  <a:pos x="T0" y="T1"/>
                </a:cxn>
                <a:cxn ang="0">
                  <a:pos x="T2" y="T3"/>
                </a:cxn>
                <a:cxn ang="0">
                  <a:pos x="T4" y="T5"/>
                </a:cxn>
              </a:cxnLst>
              <a:rect l="0" t="0" r="r" b="b"/>
              <a:pathLst>
                <a:path w="616" h="361">
                  <a:moveTo>
                    <a:pt x="0" y="361"/>
                  </a:moveTo>
                  <a:lnTo>
                    <a:pt x="0" y="152"/>
                  </a:lnTo>
                  <a:lnTo>
                    <a:pt x="61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 name="Freeform 56">
              <a:extLst>
                <a:ext uri="{FF2B5EF4-FFF2-40B4-BE49-F238E27FC236}">
                  <a16:creationId xmlns:a16="http://schemas.microsoft.com/office/drawing/2014/main" id="{8471CBD2-3D57-4BD9-AA39-FF01F720FE46}"/>
                </a:ext>
              </a:extLst>
            </p:cNvPr>
            <p:cNvSpPr>
              <a:spLocks/>
            </p:cNvSpPr>
            <p:nvPr/>
          </p:nvSpPr>
          <p:spPr bwMode="gray">
            <a:xfrm>
              <a:off x="3040786" y="2164769"/>
              <a:ext cx="273190" cy="174515"/>
            </a:xfrm>
            <a:custGeom>
              <a:avLst/>
              <a:gdLst>
                <a:gd name="T0" fmla="*/ 140 w 146"/>
                <a:gd name="T1" fmla="*/ 41 h 93"/>
                <a:gd name="T2" fmla="*/ 146 w 146"/>
                <a:gd name="T3" fmla="*/ 61 h 93"/>
                <a:gd name="T4" fmla="*/ 71 w 146"/>
                <a:gd name="T5" fmla="*/ 93 h 93"/>
                <a:gd name="T6" fmla="*/ 10 w 146"/>
                <a:gd name="T7" fmla="*/ 45 h 93"/>
                <a:gd name="T8" fmla="*/ 11 w 146"/>
                <a:gd name="T9" fmla="*/ 22 h 93"/>
                <a:gd name="T10" fmla="*/ 79 w 146"/>
                <a:gd name="T11" fmla="*/ 3 h 93"/>
                <a:gd name="T12" fmla="*/ 91 w 146"/>
                <a:gd name="T13" fmla="*/ 3 h 93"/>
                <a:gd name="T14" fmla="*/ 140 w 146"/>
                <a:gd name="T15" fmla="*/ 3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93">
                  <a:moveTo>
                    <a:pt x="140" y="41"/>
                  </a:moveTo>
                  <a:cubicBezTo>
                    <a:pt x="146" y="61"/>
                    <a:pt x="146" y="61"/>
                    <a:pt x="146" y="61"/>
                  </a:cubicBezTo>
                  <a:cubicBezTo>
                    <a:pt x="71" y="93"/>
                    <a:pt x="71" y="93"/>
                    <a:pt x="71" y="93"/>
                  </a:cubicBezTo>
                  <a:cubicBezTo>
                    <a:pt x="10" y="45"/>
                    <a:pt x="10" y="45"/>
                    <a:pt x="10" y="45"/>
                  </a:cubicBezTo>
                  <a:cubicBezTo>
                    <a:pt x="0" y="31"/>
                    <a:pt x="11" y="22"/>
                    <a:pt x="11" y="22"/>
                  </a:cubicBezTo>
                  <a:cubicBezTo>
                    <a:pt x="79" y="3"/>
                    <a:pt x="79" y="3"/>
                    <a:pt x="79" y="3"/>
                  </a:cubicBezTo>
                  <a:cubicBezTo>
                    <a:pt x="88" y="0"/>
                    <a:pt x="91" y="3"/>
                    <a:pt x="91" y="3"/>
                  </a:cubicBezTo>
                  <a:cubicBezTo>
                    <a:pt x="140" y="39"/>
                    <a:pt x="140" y="39"/>
                    <a:pt x="140" y="39"/>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 name="Freeform 57">
              <a:extLst>
                <a:ext uri="{FF2B5EF4-FFF2-40B4-BE49-F238E27FC236}">
                  <a16:creationId xmlns:a16="http://schemas.microsoft.com/office/drawing/2014/main" id="{DAC9E38A-922A-4869-B767-8638300AEE1C}"/>
                </a:ext>
              </a:extLst>
            </p:cNvPr>
            <p:cNvSpPr>
              <a:spLocks/>
            </p:cNvSpPr>
            <p:nvPr/>
          </p:nvSpPr>
          <p:spPr bwMode="gray">
            <a:xfrm>
              <a:off x="3040786" y="2164769"/>
              <a:ext cx="273190" cy="174515"/>
            </a:xfrm>
            <a:custGeom>
              <a:avLst/>
              <a:gdLst>
                <a:gd name="T0" fmla="*/ 140 w 146"/>
                <a:gd name="T1" fmla="*/ 41 h 93"/>
                <a:gd name="T2" fmla="*/ 146 w 146"/>
                <a:gd name="T3" fmla="*/ 61 h 93"/>
                <a:gd name="T4" fmla="*/ 71 w 146"/>
                <a:gd name="T5" fmla="*/ 93 h 93"/>
                <a:gd name="T6" fmla="*/ 10 w 146"/>
                <a:gd name="T7" fmla="*/ 45 h 93"/>
                <a:gd name="T8" fmla="*/ 11 w 146"/>
                <a:gd name="T9" fmla="*/ 22 h 93"/>
                <a:gd name="T10" fmla="*/ 79 w 146"/>
                <a:gd name="T11" fmla="*/ 3 h 93"/>
                <a:gd name="T12" fmla="*/ 91 w 146"/>
                <a:gd name="T13" fmla="*/ 3 h 93"/>
                <a:gd name="T14" fmla="*/ 140 w 146"/>
                <a:gd name="T15" fmla="*/ 3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93">
                  <a:moveTo>
                    <a:pt x="140" y="41"/>
                  </a:moveTo>
                  <a:cubicBezTo>
                    <a:pt x="146" y="61"/>
                    <a:pt x="146" y="61"/>
                    <a:pt x="146" y="61"/>
                  </a:cubicBezTo>
                  <a:cubicBezTo>
                    <a:pt x="71" y="93"/>
                    <a:pt x="71" y="93"/>
                    <a:pt x="71" y="93"/>
                  </a:cubicBezTo>
                  <a:cubicBezTo>
                    <a:pt x="10" y="45"/>
                    <a:pt x="10" y="45"/>
                    <a:pt x="10" y="45"/>
                  </a:cubicBezTo>
                  <a:cubicBezTo>
                    <a:pt x="0" y="31"/>
                    <a:pt x="11" y="22"/>
                    <a:pt x="11" y="22"/>
                  </a:cubicBezTo>
                  <a:cubicBezTo>
                    <a:pt x="79" y="3"/>
                    <a:pt x="79" y="3"/>
                    <a:pt x="79" y="3"/>
                  </a:cubicBezTo>
                  <a:cubicBezTo>
                    <a:pt x="88" y="0"/>
                    <a:pt x="91" y="3"/>
                    <a:pt x="91" y="3"/>
                  </a:cubicBezTo>
                  <a:cubicBezTo>
                    <a:pt x="140" y="39"/>
                    <a:pt x="140" y="39"/>
                    <a:pt x="140" y="3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 name="Freeform 58">
              <a:extLst>
                <a:ext uri="{FF2B5EF4-FFF2-40B4-BE49-F238E27FC236}">
                  <a16:creationId xmlns:a16="http://schemas.microsoft.com/office/drawing/2014/main" id="{BC692DDC-EAF9-4307-8AAD-C93B9C69F8A4}"/>
                </a:ext>
              </a:extLst>
            </p:cNvPr>
            <p:cNvSpPr>
              <a:spLocks/>
            </p:cNvSpPr>
            <p:nvPr/>
          </p:nvSpPr>
          <p:spPr bwMode="gray">
            <a:xfrm>
              <a:off x="3052203" y="2170478"/>
              <a:ext cx="157390" cy="82365"/>
            </a:xfrm>
            <a:custGeom>
              <a:avLst/>
              <a:gdLst>
                <a:gd name="T0" fmla="*/ 84 w 84"/>
                <a:gd name="T1" fmla="*/ 0 h 44"/>
                <a:gd name="T2" fmla="*/ 7 w 84"/>
                <a:gd name="T3" fmla="*/ 22 h 44"/>
                <a:gd name="T4" fmla="*/ 7 w 84"/>
                <a:gd name="T5" fmla="*/ 44 h 44"/>
              </a:gdLst>
              <a:ahLst/>
              <a:cxnLst>
                <a:cxn ang="0">
                  <a:pos x="T0" y="T1"/>
                </a:cxn>
                <a:cxn ang="0">
                  <a:pos x="T2" y="T3"/>
                </a:cxn>
                <a:cxn ang="0">
                  <a:pos x="T4" y="T5"/>
                </a:cxn>
              </a:cxnLst>
              <a:rect l="0" t="0" r="r" b="b"/>
              <a:pathLst>
                <a:path w="84" h="44">
                  <a:moveTo>
                    <a:pt x="84" y="0"/>
                  </a:moveTo>
                  <a:cubicBezTo>
                    <a:pt x="7" y="22"/>
                    <a:pt x="7" y="22"/>
                    <a:pt x="7" y="22"/>
                  </a:cubicBezTo>
                  <a:cubicBezTo>
                    <a:pt x="7" y="22"/>
                    <a:pt x="0" y="28"/>
                    <a:pt x="7" y="4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6" name="Freeform 59">
              <a:extLst>
                <a:ext uri="{FF2B5EF4-FFF2-40B4-BE49-F238E27FC236}">
                  <a16:creationId xmlns:a16="http://schemas.microsoft.com/office/drawing/2014/main" id="{023E732D-0E58-430F-B178-D3B7D8597EE6}"/>
                </a:ext>
              </a:extLst>
            </p:cNvPr>
            <p:cNvSpPr>
              <a:spLocks/>
            </p:cNvSpPr>
            <p:nvPr/>
          </p:nvSpPr>
          <p:spPr bwMode="gray">
            <a:xfrm>
              <a:off x="3059542" y="2179448"/>
              <a:ext cx="163098" cy="83180"/>
            </a:xfrm>
            <a:custGeom>
              <a:avLst/>
              <a:gdLst>
                <a:gd name="T0" fmla="*/ 87 w 87"/>
                <a:gd name="T1" fmla="*/ 0 h 44"/>
                <a:gd name="T2" fmla="*/ 11 w 87"/>
                <a:gd name="T3" fmla="*/ 22 h 44"/>
                <a:gd name="T4" fmla="*/ 9 w 87"/>
                <a:gd name="T5" fmla="*/ 44 h 44"/>
              </a:gdLst>
              <a:ahLst/>
              <a:cxnLst>
                <a:cxn ang="0">
                  <a:pos x="T0" y="T1"/>
                </a:cxn>
                <a:cxn ang="0">
                  <a:pos x="T2" y="T3"/>
                </a:cxn>
                <a:cxn ang="0">
                  <a:pos x="T4" y="T5"/>
                </a:cxn>
              </a:cxnLst>
              <a:rect l="0" t="0" r="r" b="b"/>
              <a:pathLst>
                <a:path w="87" h="44">
                  <a:moveTo>
                    <a:pt x="87" y="0"/>
                  </a:moveTo>
                  <a:cubicBezTo>
                    <a:pt x="11" y="22"/>
                    <a:pt x="11" y="22"/>
                    <a:pt x="11" y="22"/>
                  </a:cubicBezTo>
                  <a:cubicBezTo>
                    <a:pt x="11" y="22"/>
                    <a:pt x="0" y="27"/>
                    <a:pt x="9" y="4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7" name="Freeform 60">
              <a:extLst>
                <a:ext uri="{FF2B5EF4-FFF2-40B4-BE49-F238E27FC236}">
                  <a16:creationId xmlns:a16="http://schemas.microsoft.com/office/drawing/2014/main" id="{C4E7ACEF-4CF4-487C-BCB2-D0E10CF33078}"/>
                </a:ext>
              </a:extLst>
            </p:cNvPr>
            <p:cNvSpPr>
              <a:spLocks/>
            </p:cNvSpPr>
            <p:nvPr/>
          </p:nvSpPr>
          <p:spPr bwMode="gray">
            <a:xfrm>
              <a:off x="3074221" y="2189234"/>
              <a:ext cx="163098" cy="86442"/>
            </a:xfrm>
            <a:custGeom>
              <a:avLst/>
              <a:gdLst>
                <a:gd name="T0" fmla="*/ 87 w 87"/>
                <a:gd name="T1" fmla="*/ 0 h 46"/>
                <a:gd name="T2" fmla="*/ 11 w 87"/>
                <a:gd name="T3" fmla="*/ 22 h 46"/>
                <a:gd name="T4" fmla="*/ 9 w 87"/>
                <a:gd name="T5" fmla="*/ 46 h 46"/>
              </a:gdLst>
              <a:ahLst/>
              <a:cxnLst>
                <a:cxn ang="0">
                  <a:pos x="T0" y="T1"/>
                </a:cxn>
                <a:cxn ang="0">
                  <a:pos x="T2" y="T3"/>
                </a:cxn>
                <a:cxn ang="0">
                  <a:pos x="T4" y="T5"/>
                </a:cxn>
              </a:cxnLst>
              <a:rect l="0" t="0" r="r" b="b"/>
              <a:pathLst>
                <a:path w="87" h="46">
                  <a:moveTo>
                    <a:pt x="87" y="0"/>
                  </a:moveTo>
                  <a:cubicBezTo>
                    <a:pt x="11" y="22"/>
                    <a:pt x="11" y="22"/>
                    <a:pt x="11" y="22"/>
                  </a:cubicBezTo>
                  <a:cubicBezTo>
                    <a:pt x="11" y="22"/>
                    <a:pt x="0" y="29"/>
                    <a:pt x="9" y="4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8" name="Freeform 61">
              <a:extLst>
                <a:ext uri="{FF2B5EF4-FFF2-40B4-BE49-F238E27FC236}">
                  <a16:creationId xmlns:a16="http://schemas.microsoft.com/office/drawing/2014/main" id="{F2ED0531-8971-477C-8AD8-0EFEEF32238A}"/>
                </a:ext>
              </a:extLst>
            </p:cNvPr>
            <p:cNvSpPr>
              <a:spLocks/>
            </p:cNvSpPr>
            <p:nvPr/>
          </p:nvSpPr>
          <p:spPr bwMode="gray">
            <a:xfrm>
              <a:off x="3087269" y="2200651"/>
              <a:ext cx="163098" cy="85627"/>
            </a:xfrm>
            <a:custGeom>
              <a:avLst/>
              <a:gdLst>
                <a:gd name="T0" fmla="*/ 87 w 87"/>
                <a:gd name="T1" fmla="*/ 0 h 46"/>
                <a:gd name="T2" fmla="*/ 12 w 87"/>
                <a:gd name="T3" fmla="*/ 21 h 46"/>
                <a:gd name="T4" fmla="*/ 11 w 87"/>
                <a:gd name="T5" fmla="*/ 46 h 46"/>
              </a:gdLst>
              <a:ahLst/>
              <a:cxnLst>
                <a:cxn ang="0">
                  <a:pos x="T0" y="T1"/>
                </a:cxn>
                <a:cxn ang="0">
                  <a:pos x="T2" y="T3"/>
                </a:cxn>
                <a:cxn ang="0">
                  <a:pos x="T4" y="T5"/>
                </a:cxn>
              </a:cxnLst>
              <a:rect l="0" t="0" r="r" b="b"/>
              <a:pathLst>
                <a:path w="87" h="46">
                  <a:moveTo>
                    <a:pt x="87" y="0"/>
                  </a:moveTo>
                  <a:cubicBezTo>
                    <a:pt x="12" y="21"/>
                    <a:pt x="12" y="21"/>
                    <a:pt x="12" y="21"/>
                  </a:cubicBezTo>
                  <a:cubicBezTo>
                    <a:pt x="12" y="21"/>
                    <a:pt x="0" y="29"/>
                    <a:pt x="11" y="4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9" name="Freeform 62">
              <a:extLst>
                <a:ext uri="{FF2B5EF4-FFF2-40B4-BE49-F238E27FC236}">
                  <a16:creationId xmlns:a16="http://schemas.microsoft.com/office/drawing/2014/main" id="{5F231D43-1C10-4941-9C0F-3EB746A10F36}"/>
                </a:ext>
              </a:extLst>
            </p:cNvPr>
            <p:cNvSpPr>
              <a:spLocks/>
            </p:cNvSpPr>
            <p:nvPr/>
          </p:nvSpPr>
          <p:spPr bwMode="gray">
            <a:xfrm>
              <a:off x="3100317" y="2209622"/>
              <a:ext cx="165545" cy="89704"/>
            </a:xfrm>
            <a:custGeom>
              <a:avLst/>
              <a:gdLst>
                <a:gd name="T0" fmla="*/ 88 w 88"/>
                <a:gd name="T1" fmla="*/ 0 h 48"/>
                <a:gd name="T2" fmla="*/ 13 w 88"/>
                <a:gd name="T3" fmla="*/ 22 h 48"/>
                <a:gd name="T4" fmla="*/ 12 w 88"/>
                <a:gd name="T5" fmla="*/ 48 h 48"/>
              </a:gdLst>
              <a:ahLst/>
              <a:cxnLst>
                <a:cxn ang="0">
                  <a:pos x="T0" y="T1"/>
                </a:cxn>
                <a:cxn ang="0">
                  <a:pos x="T2" y="T3"/>
                </a:cxn>
                <a:cxn ang="0">
                  <a:pos x="T4" y="T5"/>
                </a:cxn>
              </a:cxnLst>
              <a:rect l="0" t="0" r="r" b="b"/>
              <a:pathLst>
                <a:path w="88" h="48">
                  <a:moveTo>
                    <a:pt x="88" y="0"/>
                  </a:moveTo>
                  <a:cubicBezTo>
                    <a:pt x="13" y="22"/>
                    <a:pt x="13" y="22"/>
                    <a:pt x="13" y="22"/>
                  </a:cubicBezTo>
                  <a:cubicBezTo>
                    <a:pt x="13" y="22"/>
                    <a:pt x="0" y="30"/>
                    <a:pt x="12" y="4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0" name="Freeform 63">
              <a:extLst>
                <a:ext uri="{FF2B5EF4-FFF2-40B4-BE49-F238E27FC236}">
                  <a16:creationId xmlns:a16="http://schemas.microsoft.com/office/drawing/2014/main" id="{2B8FE719-1C5A-440D-9299-A62B9E0C851C}"/>
                </a:ext>
              </a:extLst>
            </p:cNvPr>
            <p:cNvSpPr>
              <a:spLocks/>
            </p:cNvSpPr>
            <p:nvPr/>
          </p:nvSpPr>
          <p:spPr bwMode="gray">
            <a:xfrm>
              <a:off x="3119073" y="2221038"/>
              <a:ext cx="161467" cy="92151"/>
            </a:xfrm>
            <a:custGeom>
              <a:avLst/>
              <a:gdLst>
                <a:gd name="T0" fmla="*/ 86 w 86"/>
                <a:gd name="T1" fmla="*/ 0 h 49"/>
                <a:gd name="T2" fmla="*/ 11 w 86"/>
                <a:gd name="T3" fmla="*/ 21 h 49"/>
                <a:gd name="T4" fmla="*/ 10 w 86"/>
                <a:gd name="T5" fmla="*/ 49 h 49"/>
              </a:gdLst>
              <a:ahLst/>
              <a:cxnLst>
                <a:cxn ang="0">
                  <a:pos x="T0" y="T1"/>
                </a:cxn>
                <a:cxn ang="0">
                  <a:pos x="T2" y="T3"/>
                </a:cxn>
                <a:cxn ang="0">
                  <a:pos x="T4" y="T5"/>
                </a:cxn>
              </a:cxnLst>
              <a:rect l="0" t="0" r="r" b="b"/>
              <a:pathLst>
                <a:path w="86" h="49">
                  <a:moveTo>
                    <a:pt x="86" y="0"/>
                  </a:moveTo>
                  <a:cubicBezTo>
                    <a:pt x="11" y="21"/>
                    <a:pt x="11" y="21"/>
                    <a:pt x="11" y="21"/>
                  </a:cubicBezTo>
                  <a:cubicBezTo>
                    <a:pt x="11" y="21"/>
                    <a:pt x="0" y="30"/>
                    <a:pt x="10" y="4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1" name="Freeform 64">
              <a:extLst>
                <a:ext uri="{FF2B5EF4-FFF2-40B4-BE49-F238E27FC236}">
                  <a16:creationId xmlns:a16="http://schemas.microsoft.com/office/drawing/2014/main" id="{3786066D-ABF2-4E01-9744-0F5CFEAA0CF6}"/>
                </a:ext>
              </a:extLst>
            </p:cNvPr>
            <p:cNvSpPr>
              <a:spLocks/>
            </p:cNvSpPr>
            <p:nvPr/>
          </p:nvSpPr>
          <p:spPr bwMode="gray">
            <a:xfrm>
              <a:off x="3140276" y="2294433"/>
              <a:ext cx="24465" cy="56269"/>
            </a:xfrm>
            <a:custGeom>
              <a:avLst/>
              <a:gdLst>
                <a:gd name="T0" fmla="*/ 13 w 13"/>
                <a:gd name="T1" fmla="*/ 0 h 30"/>
                <a:gd name="T2" fmla="*/ 11 w 13"/>
                <a:gd name="T3" fmla="*/ 30 h 30"/>
              </a:gdLst>
              <a:ahLst/>
              <a:cxnLst>
                <a:cxn ang="0">
                  <a:pos x="T0" y="T1"/>
                </a:cxn>
                <a:cxn ang="0">
                  <a:pos x="T2" y="T3"/>
                </a:cxn>
              </a:cxnLst>
              <a:rect l="0" t="0" r="r" b="b"/>
              <a:pathLst>
                <a:path w="13" h="30">
                  <a:moveTo>
                    <a:pt x="13" y="0"/>
                  </a:moveTo>
                  <a:cubicBezTo>
                    <a:pt x="13" y="0"/>
                    <a:pt x="0" y="11"/>
                    <a:pt x="11" y="3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2" name="Freeform 65">
              <a:extLst>
                <a:ext uri="{FF2B5EF4-FFF2-40B4-BE49-F238E27FC236}">
                  <a16:creationId xmlns:a16="http://schemas.microsoft.com/office/drawing/2014/main" id="{1625B043-81DD-4718-A14B-D7D7AC06FCAC}"/>
                </a:ext>
              </a:extLst>
            </p:cNvPr>
            <p:cNvSpPr>
              <a:spLocks/>
            </p:cNvSpPr>
            <p:nvPr/>
          </p:nvSpPr>
          <p:spPr bwMode="gray">
            <a:xfrm>
              <a:off x="3788591" y="2069357"/>
              <a:ext cx="82365" cy="112538"/>
            </a:xfrm>
            <a:custGeom>
              <a:avLst/>
              <a:gdLst>
                <a:gd name="T0" fmla="*/ 39 w 44"/>
                <a:gd name="T1" fmla="*/ 25 h 60"/>
                <a:gd name="T2" fmla="*/ 30 w 44"/>
                <a:gd name="T3" fmla="*/ 57 h 60"/>
                <a:gd name="T4" fmla="*/ 4 w 44"/>
                <a:gd name="T5" fmla="*/ 35 h 60"/>
                <a:gd name="T6" fmla="*/ 14 w 44"/>
                <a:gd name="T7" fmla="*/ 3 h 60"/>
                <a:gd name="T8" fmla="*/ 39 w 44"/>
                <a:gd name="T9" fmla="*/ 25 h 60"/>
              </a:gdLst>
              <a:ahLst/>
              <a:cxnLst>
                <a:cxn ang="0">
                  <a:pos x="T0" y="T1"/>
                </a:cxn>
                <a:cxn ang="0">
                  <a:pos x="T2" y="T3"/>
                </a:cxn>
                <a:cxn ang="0">
                  <a:pos x="T4" y="T5"/>
                </a:cxn>
                <a:cxn ang="0">
                  <a:pos x="T6" y="T7"/>
                </a:cxn>
                <a:cxn ang="0">
                  <a:pos x="T8" y="T9"/>
                </a:cxn>
              </a:cxnLst>
              <a:rect l="0" t="0" r="r" b="b"/>
              <a:pathLst>
                <a:path w="44" h="60">
                  <a:moveTo>
                    <a:pt x="39" y="25"/>
                  </a:moveTo>
                  <a:cubicBezTo>
                    <a:pt x="44" y="40"/>
                    <a:pt x="39" y="54"/>
                    <a:pt x="30" y="57"/>
                  </a:cubicBezTo>
                  <a:cubicBezTo>
                    <a:pt x="20" y="60"/>
                    <a:pt x="8" y="50"/>
                    <a:pt x="4" y="35"/>
                  </a:cubicBezTo>
                  <a:cubicBezTo>
                    <a:pt x="0" y="21"/>
                    <a:pt x="4" y="6"/>
                    <a:pt x="14" y="3"/>
                  </a:cubicBezTo>
                  <a:cubicBezTo>
                    <a:pt x="23" y="0"/>
                    <a:pt x="35" y="10"/>
                    <a:pt x="39" y="25"/>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3" name="Freeform 66">
              <a:extLst>
                <a:ext uri="{FF2B5EF4-FFF2-40B4-BE49-F238E27FC236}">
                  <a16:creationId xmlns:a16="http://schemas.microsoft.com/office/drawing/2014/main" id="{9EFC00A8-937A-446A-85FA-EBEDCB0344E5}"/>
                </a:ext>
              </a:extLst>
            </p:cNvPr>
            <p:cNvSpPr>
              <a:spLocks/>
            </p:cNvSpPr>
            <p:nvPr/>
          </p:nvSpPr>
          <p:spPr bwMode="gray">
            <a:xfrm>
              <a:off x="3788591" y="2069357"/>
              <a:ext cx="82365" cy="112538"/>
            </a:xfrm>
            <a:custGeom>
              <a:avLst/>
              <a:gdLst>
                <a:gd name="T0" fmla="*/ 39 w 44"/>
                <a:gd name="T1" fmla="*/ 25 h 60"/>
                <a:gd name="T2" fmla="*/ 30 w 44"/>
                <a:gd name="T3" fmla="*/ 57 h 60"/>
                <a:gd name="T4" fmla="*/ 4 w 44"/>
                <a:gd name="T5" fmla="*/ 35 h 60"/>
                <a:gd name="T6" fmla="*/ 14 w 44"/>
                <a:gd name="T7" fmla="*/ 3 h 60"/>
                <a:gd name="T8" fmla="*/ 39 w 44"/>
                <a:gd name="T9" fmla="*/ 25 h 60"/>
              </a:gdLst>
              <a:ahLst/>
              <a:cxnLst>
                <a:cxn ang="0">
                  <a:pos x="T0" y="T1"/>
                </a:cxn>
                <a:cxn ang="0">
                  <a:pos x="T2" y="T3"/>
                </a:cxn>
                <a:cxn ang="0">
                  <a:pos x="T4" y="T5"/>
                </a:cxn>
                <a:cxn ang="0">
                  <a:pos x="T6" y="T7"/>
                </a:cxn>
                <a:cxn ang="0">
                  <a:pos x="T8" y="T9"/>
                </a:cxn>
              </a:cxnLst>
              <a:rect l="0" t="0" r="r" b="b"/>
              <a:pathLst>
                <a:path w="44" h="60">
                  <a:moveTo>
                    <a:pt x="39" y="25"/>
                  </a:moveTo>
                  <a:cubicBezTo>
                    <a:pt x="44" y="40"/>
                    <a:pt x="39" y="54"/>
                    <a:pt x="30" y="57"/>
                  </a:cubicBezTo>
                  <a:cubicBezTo>
                    <a:pt x="20" y="60"/>
                    <a:pt x="8" y="50"/>
                    <a:pt x="4" y="35"/>
                  </a:cubicBezTo>
                  <a:cubicBezTo>
                    <a:pt x="0" y="21"/>
                    <a:pt x="4" y="6"/>
                    <a:pt x="14" y="3"/>
                  </a:cubicBezTo>
                  <a:cubicBezTo>
                    <a:pt x="23" y="0"/>
                    <a:pt x="35" y="10"/>
                    <a:pt x="39" y="2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4" name="Freeform 67">
              <a:extLst>
                <a:ext uri="{FF2B5EF4-FFF2-40B4-BE49-F238E27FC236}">
                  <a16:creationId xmlns:a16="http://schemas.microsoft.com/office/drawing/2014/main" id="{F43AB562-FF39-4F69-BA69-FFAF1D60FC9A}"/>
                </a:ext>
              </a:extLst>
            </p:cNvPr>
            <p:cNvSpPr>
              <a:spLocks/>
            </p:cNvSpPr>
            <p:nvPr/>
          </p:nvSpPr>
          <p:spPr bwMode="gray">
            <a:xfrm>
              <a:off x="3807347" y="2082405"/>
              <a:ext cx="50560" cy="88073"/>
            </a:xfrm>
            <a:custGeom>
              <a:avLst/>
              <a:gdLst>
                <a:gd name="T0" fmla="*/ 0 w 27"/>
                <a:gd name="T1" fmla="*/ 3 h 47"/>
                <a:gd name="T2" fmla="*/ 3 w 27"/>
                <a:gd name="T3" fmla="*/ 1 h 47"/>
                <a:gd name="T4" fmla="*/ 23 w 27"/>
                <a:gd name="T5" fmla="*/ 24 h 47"/>
                <a:gd name="T6" fmla="*/ 18 w 27"/>
                <a:gd name="T7" fmla="*/ 45 h 47"/>
                <a:gd name="T8" fmla="*/ 14 w 27"/>
                <a:gd name="T9" fmla="*/ 47 h 47"/>
              </a:gdLst>
              <a:ahLst/>
              <a:cxnLst>
                <a:cxn ang="0">
                  <a:pos x="T0" y="T1"/>
                </a:cxn>
                <a:cxn ang="0">
                  <a:pos x="T2" y="T3"/>
                </a:cxn>
                <a:cxn ang="0">
                  <a:pos x="T4" y="T5"/>
                </a:cxn>
                <a:cxn ang="0">
                  <a:pos x="T6" y="T7"/>
                </a:cxn>
                <a:cxn ang="0">
                  <a:pos x="T8" y="T9"/>
                </a:cxn>
              </a:cxnLst>
              <a:rect l="0" t="0" r="r" b="b"/>
              <a:pathLst>
                <a:path w="27" h="47">
                  <a:moveTo>
                    <a:pt x="0" y="3"/>
                  </a:moveTo>
                  <a:cubicBezTo>
                    <a:pt x="3" y="1"/>
                    <a:pt x="3" y="1"/>
                    <a:pt x="3" y="1"/>
                  </a:cubicBezTo>
                  <a:cubicBezTo>
                    <a:pt x="3" y="1"/>
                    <a:pt x="17" y="0"/>
                    <a:pt x="23" y="24"/>
                  </a:cubicBezTo>
                  <a:cubicBezTo>
                    <a:pt x="23" y="24"/>
                    <a:pt x="27" y="37"/>
                    <a:pt x="18" y="45"/>
                  </a:cubicBezTo>
                  <a:cubicBezTo>
                    <a:pt x="14" y="47"/>
                    <a:pt x="14" y="47"/>
                    <a:pt x="14" y="47"/>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5" name="Freeform 68">
              <a:extLst>
                <a:ext uri="{FF2B5EF4-FFF2-40B4-BE49-F238E27FC236}">
                  <a16:creationId xmlns:a16="http://schemas.microsoft.com/office/drawing/2014/main" id="{F79AD2A3-B399-4ADA-96A3-69B2308BE43D}"/>
                </a:ext>
              </a:extLst>
            </p:cNvPr>
            <p:cNvSpPr>
              <a:spLocks/>
            </p:cNvSpPr>
            <p:nvPr/>
          </p:nvSpPr>
          <p:spPr bwMode="gray">
            <a:xfrm>
              <a:off x="3807347" y="2082405"/>
              <a:ext cx="50560" cy="88073"/>
            </a:xfrm>
            <a:custGeom>
              <a:avLst/>
              <a:gdLst>
                <a:gd name="T0" fmla="*/ 0 w 27"/>
                <a:gd name="T1" fmla="*/ 3 h 47"/>
                <a:gd name="T2" fmla="*/ 3 w 27"/>
                <a:gd name="T3" fmla="*/ 1 h 47"/>
                <a:gd name="T4" fmla="*/ 23 w 27"/>
                <a:gd name="T5" fmla="*/ 24 h 47"/>
                <a:gd name="T6" fmla="*/ 18 w 27"/>
                <a:gd name="T7" fmla="*/ 45 h 47"/>
                <a:gd name="T8" fmla="*/ 14 w 27"/>
                <a:gd name="T9" fmla="*/ 47 h 47"/>
              </a:gdLst>
              <a:ahLst/>
              <a:cxnLst>
                <a:cxn ang="0">
                  <a:pos x="T0" y="T1"/>
                </a:cxn>
                <a:cxn ang="0">
                  <a:pos x="T2" y="T3"/>
                </a:cxn>
                <a:cxn ang="0">
                  <a:pos x="T4" y="T5"/>
                </a:cxn>
                <a:cxn ang="0">
                  <a:pos x="T6" y="T7"/>
                </a:cxn>
                <a:cxn ang="0">
                  <a:pos x="T8" y="T9"/>
                </a:cxn>
              </a:cxnLst>
              <a:rect l="0" t="0" r="r" b="b"/>
              <a:pathLst>
                <a:path w="27" h="47">
                  <a:moveTo>
                    <a:pt x="0" y="3"/>
                  </a:moveTo>
                  <a:cubicBezTo>
                    <a:pt x="3" y="1"/>
                    <a:pt x="3" y="1"/>
                    <a:pt x="3" y="1"/>
                  </a:cubicBezTo>
                  <a:cubicBezTo>
                    <a:pt x="3" y="1"/>
                    <a:pt x="17" y="0"/>
                    <a:pt x="23" y="24"/>
                  </a:cubicBezTo>
                  <a:cubicBezTo>
                    <a:pt x="23" y="24"/>
                    <a:pt x="27" y="37"/>
                    <a:pt x="18" y="45"/>
                  </a:cubicBezTo>
                  <a:cubicBezTo>
                    <a:pt x="14" y="47"/>
                    <a:pt x="14" y="47"/>
                    <a:pt x="14" y="47"/>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6" name="Freeform 69">
              <a:extLst>
                <a:ext uri="{FF2B5EF4-FFF2-40B4-BE49-F238E27FC236}">
                  <a16:creationId xmlns:a16="http://schemas.microsoft.com/office/drawing/2014/main" id="{5B55A66A-BB04-4C9E-A2E4-69E393BFD353}"/>
                </a:ext>
              </a:extLst>
            </p:cNvPr>
            <p:cNvSpPr>
              <a:spLocks/>
            </p:cNvSpPr>
            <p:nvPr/>
          </p:nvSpPr>
          <p:spPr bwMode="gray">
            <a:xfrm>
              <a:off x="3760049" y="2079958"/>
              <a:ext cx="83180" cy="110907"/>
            </a:xfrm>
            <a:custGeom>
              <a:avLst/>
              <a:gdLst>
                <a:gd name="T0" fmla="*/ 40 w 44"/>
                <a:gd name="T1" fmla="*/ 24 h 59"/>
                <a:gd name="T2" fmla="*/ 30 w 44"/>
                <a:gd name="T3" fmla="*/ 56 h 59"/>
                <a:gd name="T4" fmla="*/ 5 w 44"/>
                <a:gd name="T5" fmla="*/ 35 h 59"/>
                <a:gd name="T6" fmla="*/ 14 w 44"/>
                <a:gd name="T7" fmla="*/ 3 h 59"/>
                <a:gd name="T8" fmla="*/ 40 w 44"/>
                <a:gd name="T9" fmla="*/ 24 h 59"/>
              </a:gdLst>
              <a:ahLst/>
              <a:cxnLst>
                <a:cxn ang="0">
                  <a:pos x="T0" y="T1"/>
                </a:cxn>
                <a:cxn ang="0">
                  <a:pos x="T2" y="T3"/>
                </a:cxn>
                <a:cxn ang="0">
                  <a:pos x="T4" y="T5"/>
                </a:cxn>
                <a:cxn ang="0">
                  <a:pos x="T6" y="T7"/>
                </a:cxn>
                <a:cxn ang="0">
                  <a:pos x="T8" y="T9"/>
                </a:cxn>
              </a:cxnLst>
              <a:rect l="0" t="0" r="r" b="b"/>
              <a:pathLst>
                <a:path w="44" h="59">
                  <a:moveTo>
                    <a:pt x="40" y="24"/>
                  </a:moveTo>
                  <a:cubicBezTo>
                    <a:pt x="44" y="39"/>
                    <a:pt x="40" y="53"/>
                    <a:pt x="30" y="56"/>
                  </a:cubicBezTo>
                  <a:cubicBezTo>
                    <a:pt x="20" y="59"/>
                    <a:pt x="9" y="49"/>
                    <a:pt x="5" y="35"/>
                  </a:cubicBezTo>
                  <a:cubicBezTo>
                    <a:pt x="0" y="20"/>
                    <a:pt x="5" y="5"/>
                    <a:pt x="14" y="3"/>
                  </a:cubicBezTo>
                  <a:cubicBezTo>
                    <a:pt x="24" y="0"/>
                    <a:pt x="35" y="9"/>
                    <a:pt x="40" y="24"/>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7" name="Freeform 70">
              <a:extLst>
                <a:ext uri="{FF2B5EF4-FFF2-40B4-BE49-F238E27FC236}">
                  <a16:creationId xmlns:a16="http://schemas.microsoft.com/office/drawing/2014/main" id="{AF733738-38A8-47FE-AA81-BDA0361FCA29}"/>
                </a:ext>
              </a:extLst>
            </p:cNvPr>
            <p:cNvSpPr>
              <a:spLocks/>
            </p:cNvSpPr>
            <p:nvPr/>
          </p:nvSpPr>
          <p:spPr bwMode="gray">
            <a:xfrm>
              <a:off x="3760049" y="2079958"/>
              <a:ext cx="83180" cy="110907"/>
            </a:xfrm>
            <a:custGeom>
              <a:avLst/>
              <a:gdLst>
                <a:gd name="T0" fmla="*/ 40 w 44"/>
                <a:gd name="T1" fmla="*/ 24 h 59"/>
                <a:gd name="T2" fmla="*/ 30 w 44"/>
                <a:gd name="T3" fmla="*/ 56 h 59"/>
                <a:gd name="T4" fmla="*/ 5 w 44"/>
                <a:gd name="T5" fmla="*/ 35 h 59"/>
                <a:gd name="T6" fmla="*/ 14 w 44"/>
                <a:gd name="T7" fmla="*/ 3 h 59"/>
                <a:gd name="T8" fmla="*/ 40 w 44"/>
                <a:gd name="T9" fmla="*/ 24 h 59"/>
              </a:gdLst>
              <a:ahLst/>
              <a:cxnLst>
                <a:cxn ang="0">
                  <a:pos x="T0" y="T1"/>
                </a:cxn>
                <a:cxn ang="0">
                  <a:pos x="T2" y="T3"/>
                </a:cxn>
                <a:cxn ang="0">
                  <a:pos x="T4" y="T5"/>
                </a:cxn>
                <a:cxn ang="0">
                  <a:pos x="T6" y="T7"/>
                </a:cxn>
                <a:cxn ang="0">
                  <a:pos x="T8" y="T9"/>
                </a:cxn>
              </a:cxnLst>
              <a:rect l="0" t="0" r="r" b="b"/>
              <a:pathLst>
                <a:path w="44" h="59">
                  <a:moveTo>
                    <a:pt x="40" y="24"/>
                  </a:moveTo>
                  <a:cubicBezTo>
                    <a:pt x="44" y="39"/>
                    <a:pt x="40" y="53"/>
                    <a:pt x="30" y="56"/>
                  </a:cubicBezTo>
                  <a:cubicBezTo>
                    <a:pt x="20" y="59"/>
                    <a:pt x="9" y="49"/>
                    <a:pt x="5" y="35"/>
                  </a:cubicBezTo>
                  <a:cubicBezTo>
                    <a:pt x="0" y="20"/>
                    <a:pt x="5" y="5"/>
                    <a:pt x="14" y="3"/>
                  </a:cubicBezTo>
                  <a:cubicBezTo>
                    <a:pt x="24" y="0"/>
                    <a:pt x="35" y="9"/>
                    <a:pt x="40" y="2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8" name="Line 71">
              <a:extLst>
                <a:ext uri="{FF2B5EF4-FFF2-40B4-BE49-F238E27FC236}">
                  <a16:creationId xmlns:a16="http://schemas.microsoft.com/office/drawing/2014/main" id="{AC5C6CB9-B27E-4124-A457-AB14A9C5FBB5}"/>
                </a:ext>
              </a:extLst>
            </p:cNvPr>
            <p:cNvSpPr>
              <a:spLocks noChangeShapeType="1"/>
            </p:cNvSpPr>
            <p:nvPr/>
          </p:nvSpPr>
          <p:spPr bwMode="gray">
            <a:xfrm>
              <a:off x="3154954" y="2451822"/>
              <a:ext cx="0" cy="579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9" name="Freeform 72">
              <a:extLst>
                <a:ext uri="{FF2B5EF4-FFF2-40B4-BE49-F238E27FC236}">
                  <a16:creationId xmlns:a16="http://schemas.microsoft.com/office/drawing/2014/main" id="{61B27F61-D0E4-4047-B5AB-23883D1C19B2}"/>
                </a:ext>
              </a:extLst>
            </p:cNvPr>
            <p:cNvSpPr>
              <a:spLocks/>
            </p:cNvSpPr>
            <p:nvPr/>
          </p:nvSpPr>
          <p:spPr bwMode="gray">
            <a:xfrm>
              <a:off x="3664637" y="2078327"/>
              <a:ext cx="148419" cy="132925"/>
            </a:xfrm>
            <a:custGeom>
              <a:avLst/>
              <a:gdLst>
                <a:gd name="T0" fmla="*/ 92 w 182"/>
                <a:gd name="T1" fmla="*/ 0 h 163"/>
                <a:gd name="T2" fmla="*/ 182 w 182"/>
                <a:gd name="T3" fmla="*/ 65 h 163"/>
                <a:gd name="T4" fmla="*/ 182 w 182"/>
                <a:gd name="T5" fmla="*/ 122 h 163"/>
                <a:gd name="T6" fmla="*/ 152 w 182"/>
                <a:gd name="T7" fmla="*/ 131 h 163"/>
                <a:gd name="T8" fmla="*/ 131 w 182"/>
                <a:gd name="T9" fmla="*/ 117 h 163"/>
                <a:gd name="T10" fmla="*/ 131 w 182"/>
                <a:gd name="T11" fmla="*/ 154 h 163"/>
                <a:gd name="T12" fmla="*/ 104 w 182"/>
                <a:gd name="T13" fmla="*/ 163 h 163"/>
                <a:gd name="T14" fmla="*/ 78 w 182"/>
                <a:gd name="T15" fmla="*/ 145 h 163"/>
                <a:gd name="T16" fmla="*/ 78 w 182"/>
                <a:gd name="T17" fmla="*/ 90 h 163"/>
                <a:gd name="T18" fmla="*/ 0 w 182"/>
                <a:gd name="T19" fmla="*/ 32 h 163"/>
                <a:gd name="T20" fmla="*/ 92 w 182"/>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63">
                  <a:moveTo>
                    <a:pt x="92" y="0"/>
                  </a:moveTo>
                  <a:lnTo>
                    <a:pt x="182" y="65"/>
                  </a:lnTo>
                  <a:lnTo>
                    <a:pt x="182" y="122"/>
                  </a:lnTo>
                  <a:lnTo>
                    <a:pt x="152" y="131"/>
                  </a:lnTo>
                  <a:lnTo>
                    <a:pt x="131" y="117"/>
                  </a:lnTo>
                  <a:lnTo>
                    <a:pt x="131" y="154"/>
                  </a:lnTo>
                  <a:lnTo>
                    <a:pt x="104" y="163"/>
                  </a:lnTo>
                  <a:lnTo>
                    <a:pt x="78" y="145"/>
                  </a:lnTo>
                  <a:lnTo>
                    <a:pt x="78" y="90"/>
                  </a:lnTo>
                  <a:lnTo>
                    <a:pt x="0" y="32"/>
                  </a:lnTo>
                  <a:lnTo>
                    <a:pt x="92"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0" name="Freeform 73">
              <a:extLst>
                <a:ext uri="{FF2B5EF4-FFF2-40B4-BE49-F238E27FC236}">
                  <a16:creationId xmlns:a16="http://schemas.microsoft.com/office/drawing/2014/main" id="{B2F631BA-E555-47E7-ABE4-0DA5956E3151}"/>
                </a:ext>
              </a:extLst>
            </p:cNvPr>
            <p:cNvSpPr>
              <a:spLocks/>
            </p:cNvSpPr>
            <p:nvPr/>
          </p:nvSpPr>
          <p:spPr bwMode="gray">
            <a:xfrm>
              <a:off x="3664637" y="2078327"/>
              <a:ext cx="148419" cy="132925"/>
            </a:xfrm>
            <a:custGeom>
              <a:avLst/>
              <a:gdLst>
                <a:gd name="T0" fmla="*/ 92 w 182"/>
                <a:gd name="T1" fmla="*/ 0 h 163"/>
                <a:gd name="T2" fmla="*/ 182 w 182"/>
                <a:gd name="T3" fmla="*/ 65 h 163"/>
                <a:gd name="T4" fmla="*/ 182 w 182"/>
                <a:gd name="T5" fmla="*/ 122 h 163"/>
                <a:gd name="T6" fmla="*/ 152 w 182"/>
                <a:gd name="T7" fmla="*/ 131 h 163"/>
                <a:gd name="T8" fmla="*/ 131 w 182"/>
                <a:gd name="T9" fmla="*/ 117 h 163"/>
                <a:gd name="T10" fmla="*/ 131 w 182"/>
                <a:gd name="T11" fmla="*/ 154 h 163"/>
                <a:gd name="T12" fmla="*/ 104 w 182"/>
                <a:gd name="T13" fmla="*/ 163 h 163"/>
                <a:gd name="T14" fmla="*/ 78 w 182"/>
                <a:gd name="T15" fmla="*/ 145 h 163"/>
                <a:gd name="T16" fmla="*/ 78 w 182"/>
                <a:gd name="T17" fmla="*/ 90 h 163"/>
                <a:gd name="T18" fmla="*/ 0 w 182"/>
                <a:gd name="T19" fmla="*/ 32 h 163"/>
                <a:gd name="T20" fmla="*/ 92 w 182"/>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63">
                  <a:moveTo>
                    <a:pt x="92" y="0"/>
                  </a:moveTo>
                  <a:lnTo>
                    <a:pt x="182" y="65"/>
                  </a:lnTo>
                  <a:lnTo>
                    <a:pt x="182" y="122"/>
                  </a:lnTo>
                  <a:lnTo>
                    <a:pt x="152" y="131"/>
                  </a:lnTo>
                  <a:lnTo>
                    <a:pt x="131" y="117"/>
                  </a:lnTo>
                  <a:lnTo>
                    <a:pt x="131" y="154"/>
                  </a:lnTo>
                  <a:lnTo>
                    <a:pt x="104" y="163"/>
                  </a:lnTo>
                  <a:lnTo>
                    <a:pt x="78" y="145"/>
                  </a:lnTo>
                  <a:lnTo>
                    <a:pt x="78" y="90"/>
                  </a:lnTo>
                  <a:lnTo>
                    <a:pt x="0" y="32"/>
                  </a:lnTo>
                  <a:lnTo>
                    <a:pt x="92"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1" name="Freeform 74">
              <a:extLst>
                <a:ext uri="{FF2B5EF4-FFF2-40B4-BE49-F238E27FC236}">
                  <a16:creationId xmlns:a16="http://schemas.microsoft.com/office/drawing/2014/main" id="{A8A487A4-31DF-42CE-A8B1-CC2B7ABE3303}"/>
                </a:ext>
              </a:extLst>
            </p:cNvPr>
            <p:cNvSpPr>
              <a:spLocks/>
            </p:cNvSpPr>
            <p:nvPr/>
          </p:nvSpPr>
          <p:spPr bwMode="gray">
            <a:xfrm>
              <a:off x="3717643" y="2097084"/>
              <a:ext cx="95413" cy="41590"/>
            </a:xfrm>
            <a:custGeom>
              <a:avLst/>
              <a:gdLst>
                <a:gd name="T0" fmla="*/ 117 w 117"/>
                <a:gd name="T1" fmla="*/ 42 h 51"/>
                <a:gd name="T2" fmla="*/ 87 w 117"/>
                <a:gd name="T3" fmla="*/ 51 h 51"/>
                <a:gd name="T4" fmla="*/ 18 w 117"/>
                <a:gd name="T5" fmla="*/ 0 h 51"/>
                <a:gd name="T6" fmla="*/ 0 w 117"/>
                <a:gd name="T7" fmla="*/ 7 h 51"/>
              </a:gdLst>
              <a:ahLst/>
              <a:cxnLst>
                <a:cxn ang="0">
                  <a:pos x="T0" y="T1"/>
                </a:cxn>
                <a:cxn ang="0">
                  <a:pos x="T2" y="T3"/>
                </a:cxn>
                <a:cxn ang="0">
                  <a:pos x="T4" y="T5"/>
                </a:cxn>
                <a:cxn ang="0">
                  <a:pos x="T6" y="T7"/>
                </a:cxn>
              </a:cxnLst>
              <a:rect l="0" t="0" r="r" b="b"/>
              <a:pathLst>
                <a:path w="117" h="51">
                  <a:moveTo>
                    <a:pt x="117" y="42"/>
                  </a:moveTo>
                  <a:lnTo>
                    <a:pt x="87" y="51"/>
                  </a:lnTo>
                  <a:lnTo>
                    <a:pt x="18" y="0"/>
                  </a:lnTo>
                  <a:lnTo>
                    <a:pt x="0" y="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2" name="Line 75">
              <a:extLst>
                <a:ext uri="{FF2B5EF4-FFF2-40B4-BE49-F238E27FC236}">
                  <a16:creationId xmlns:a16="http://schemas.microsoft.com/office/drawing/2014/main" id="{5A1AA149-FE4E-4508-B0C9-C09979B31430}"/>
                </a:ext>
              </a:extLst>
            </p:cNvPr>
            <p:cNvSpPr>
              <a:spLocks noChangeShapeType="1"/>
            </p:cNvSpPr>
            <p:nvPr/>
          </p:nvSpPr>
          <p:spPr bwMode="gray">
            <a:xfrm>
              <a:off x="3788591" y="2138674"/>
              <a:ext cx="0" cy="46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3" name="Freeform 76">
              <a:extLst>
                <a:ext uri="{FF2B5EF4-FFF2-40B4-BE49-F238E27FC236}">
                  <a16:creationId xmlns:a16="http://schemas.microsoft.com/office/drawing/2014/main" id="{4EFB6052-1871-475D-B167-033670109A57}"/>
                </a:ext>
              </a:extLst>
            </p:cNvPr>
            <p:cNvSpPr>
              <a:spLocks/>
            </p:cNvSpPr>
            <p:nvPr/>
          </p:nvSpPr>
          <p:spPr bwMode="gray">
            <a:xfrm>
              <a:off x="3035078" y="2048154"/>
              <a:ext cx="274005" cy="185932"/>
            </a:xfrm>
            <a:custGeom>
              <a:avLst/>
              <a:gdLst>
                <a:gd name="T0" fmla="*/ 140 w 146"/>
                <a:gd name="T1" fmla="*/ 46 h 99"/>
                <a:gd name="T2" fmla="*/ 146 w 146"/>
                <a:gd name="T3" fmla="*/ 67 h 99"/>
                <a:gd name="T4" fmla="*/ 70 w 146"/>
                <a:gd name="T5" fmla="*/ 99 h 99"/>
                <a:gd name="T6" fmla="*/ 10 w 146"/>
                <a:gd name="T7" fmla="*/ 51 h 99"/>
                <a:gd name="T8" fmla="*/ 10 w 146"/>
                <a:gd name="T9" fmla="*/ 28 h 99"/>
                <a:gd name="T10" fmla="*/ 102 w 146"/>
                <a:gd name="T11" fmla="*/ 2 h 99"/>
                <a:gd name="T12" fmla="*/ 114 w 146"/>
                <a:gd name="T13" fmla="*/ 3 h 99"/>
                <a:gd name="T14" fmla="*/ 116 w 146"/>
                <a:gd name="T15" fmla="*/ 28 h 99"/>
                <a:gd name="T16" fmla="*/ 139 w 146"/>
                <a:gd name="T1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99">
                  <a:moveTo>
                    <a:pt x="140" y="46"/>
                  </a:moveTo>
                  <a:cubicBezTo>
                    <a:pt x="146" y="67"/>
                    <a:pt x="146" y="67"/>
                    <a:pt x="146" y="67"/>
                  </a:cubicBezTo>
                  <a:cubicBezTo>
                    <a:pt x="70" y="99"/>
                    <a:pt x="70" y="99"/>
                    <a:pt x="70" y="99"/>
                  </a:cubicBezTo>
                  <a:cubicBezTo>
                    <a:pt x="10" y="51"/>
                    <a:pt x="10" y="51"/>
                    <a:pt x="10" y="51"/>
                  </a:cubicBezTo>
                  <a:cubicBezTo>
                    <a:pt x="0" y="37"/>
                    <a:pt x="10" y="28"/>
                    <a:pt x="10" y="28"/>
                  </a:cubicBezTo>
                  <a:cubicBezTo>
                    <a:pt x="102" y="2"/>
                    <a:pt x="102" y="2"/>
                    <a:pt x="102" y="2"/>
                  </a:cubicBezTo>
                  <a:cubicBezTo>
                    <a:pt x="111" y="0"/>
                    <a:pt x="114" y="3"/>
                    <a:pt x="114" y="3"/>
                  </a:cubicBezTo>
                  <a:cubicBezTo>
                    <a:pt x="116" y="28"/>
                    <a:pt x="116" y="28"/>
                    <a:pt x="116" y="28"/>
                  </a:cubicBezTo>
                  <a:cubicBezTo>
                    <a:pt x="139" y="45"/>
                    <a:pt x="139" y="45"/>
                    <a:pt x="139" y="45"/>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4" name="Freeform 77">
              <a:extLst>
                <a:ext uri="{FF2B5EF4-FFF2-40B4-BE49-F238E27FC236}">
                  <a16:creationId xmlns:a16="http://schemas.microsoft.com/office/drawing/2014/main" id="{7434E968-BDDA-4519-A7C6-022B1E0717B1}"/>
                </a:ext>
              </a:extLst>
            </p:cNvPr>
            <p:cNvSpPr>
              <a:spLocks/>
            </p:cNvSpPr>
            <p:nvPr/>
          </p:nvSpPr>
          <p:spPr bwMode="gray">
            <a:xfrm>
              <a:off x="3035078" y="2048154"/>
              <a:ext cx="274005" cy="185932"/>
            </a:xfrm>
            <a:custGeom>
              <a:avLst/>
              <a:gdLst>
                <a:gd name="T0" fmla="*/ 140 w 146"/>
                <a:gd name="T1" fmla="*/ 46 h 99"/>
                <a:gd name="T2" fmla="*/ 146 w 146"/>
                <a:gd name="T3" fmla="*/ 67 h 99"/>
                <a:gd name="T4" fmla="*/ 70 w 146"/>
                <a:gd name="T5" fmla="*/ 99 h 99"/>
                <a:gd name="T6" fmla="*/ 10 w 146"/>
                <a:gd name="T7" fmla="*/ 51 h 99"/>
                <a:gd name="T8" fmla="*/ 10 w 146"/>
                <a:gd name="T9" fmla="*/ 28 h 99"/>
                <a:gd name="T10" fmla="*/ 102 w 146"/>
                <a:gd name="T11" fmla="*/ 2 h 99"/>
                <a:gd name="T12" fmla="*/ 114 w 146"/>
                <a:gd name="T13" fmla="*/ 3 h 99"/>
                <a:gd name="T14" fmla="*/ 116 w 146"/>
                <a:gd name="T15" fmla="*/ 28 h 99"/>
                <a:gd name="T16" fmla="*/ 139 w 146"/>
                <a:gd name="T1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99">
                  <a:moveTo>
                    <a:pt x="140" y="46"/>
                  </a:moveTo>
                  <a:cubicBezTo>
                    <a:pt x="146" y="67"/>
                    <a:pt x="146" y="67"/>
                    <a:pt x="146" y="67"/>
                  </a:cubicBezTo>
                  <a:cubicBezTo>
                    <a:pt x="70" y="99"/>
                    <a:pt x="70" y="99"/>
                    <a:pt x="70" y="99"/>
                  </a:cubicBezTo>
                  <a:cubicBezTo>
                    <a:pt x="10" y="51"/>
                    <a:pt x="10" y="51"/>
                    <a:pt x="10" y="51"/>
                  </a:cubicBezTo>
                  <a:cubicBezTo>
                    <a:pt x="0" y="37"/>
                    <a:pt x="10" y="28"/>
                    <a:pt x="10" y="28"/>
                  </a:cubicBezTo>
                  <a:cubicBezTo>
                    <a:pt x="102" y="2"/>
                    <a:pt x="102" y="2"/>
                    <a:pt x="102" y="2"/>
                  </a:cubicBezTo>
                  <a:cubicBezTo>
                    <a:pt x="111" y="0"/>
                    <a:pt x="114" y="3"/>
                    <a:pt x="114" y="3"/>
                  </a:cubicBezTo>
                  <a:cubicBezTo>
                    <a:pt x="116" y="28"/>
                    <a:pt x="116" y="28"/>
                    <a:pt x="116" y="28"/>
                  </a:cubicBezTo>
                  <a:cubicBezTo>
                    <a:pt x="139" y="45"/>
                    <a:pt x="139" y="45"/>
                    <a:pt x="139" y="4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5" name="Freeform 78">
              <a:extLst>
                <a:ext uri="{FF2B5EF4-FFF2-40B4-BE49-F238E27FC236}">
                  <a16:creationId xmlns:a16="http://schemas.microsoft.com/office/drawing/2014/main" id="{C52DF533-F00F-4069-8F78-34417B613EA3}"/>
                </a:ext>
              </a:extLst>
            </p:cNvPr>
            <p:cNvSpPr>
              <a:spLocks/>
            </p:cNvSpPr>
            <p:nvPr/>
          </p:nvSpPr>
          <p:spPr bwMode="gray">
            <a:xfrm>
              <a:off x="3168002" y="2151721"/>
              <a:ext cx="238123" cy="251171"/>
            </a:xfrm>
            <a:custGeom>
              <a:avLst/>
              <a:gdLst>
                <a:gd name="T0" fmla="*/ 292 w 292"/>
                <a:gd name="T1" fmla="*/ 244 h 308"/>
                <a:gd name="T2" fmla="*/ 292 w 292"/>
                <a:gd name="T3" fmla="*/ 67 h 308"/>
                <a:gd name="T4" fmla="*/ 198 w 292"/>
                <a:gd name="T5" fmla="*/ 0 h 308"/>
                <a:gd name="T6" fmla="*/ 0 w 292"/>
                <a:gd name="T7" fmla="*/ 57 h 308"/>
                <a:gd name="T8" fmla="*/ 0 w 292"/>
                <a:gd name="T9" fmla="*/ 260 h 308"/>
                <a:gd name="T10" fmla="*/ 30 w 292"/>
                <a:gd name="T11" fmla="*/ 285 h 308"/>
                <a:gd name="T12" fmla="*/ 55 w 292"/>
                <a:gd name="T13" fmla="*/ 276 h 308"/>
                <a:gd name="T14" fmla="*/ 92 w 292"/>
                <a:gd name="T15" fmla="*/ 308 h 308"/>
                <a:gd name="T16" fmla="*/ 292 w 292"/>
                <a:gd name="T17" fmla="*/ 24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308">
                  <a:moveTo>
                    <a:pt x="292" y="244"/>
                  </a:moveTo>
                  <a:lnTo>
                    <a:pt x="292" y="67"/>
                  </a:lnTo>
                  <a:lnTo>
                    <a:pt x="198" y="0"/>
                  </a:lnTo>
                  <a:lnTo>
                    <a:pt x="0" y="57"/>
                  </a:lnTo>
                  <a:lnTo>
                    <a:pt x="0" y="260"/>
                  </a:lnTo>
                  <a:lnTo>
                    <a:pt x="30" y="285"/>
                  </a:lnTo>
                  <a:lnTo>
                    <a:pt x="55" y="276"/>
                  </a:lnTo>
                  <a:lnTo>
                    <a:pt x="92" y="308"/>
                  </a:lnTo>
                  <a:lnTo>
                    <a:pt x="292" y="244"/>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6" name="Freeform 79">
              <a:extLst>
                <a:ext uri="{FF2B5EF4-FFF2-40B4-BE49-F238E27FC236}">
                  <a16:creationId xmlns:a16="http://schemas.microsoft.com/office/drawing/2014/main" id="{49FEBB92-FEB1-4B36-8CB6-D08311587CCA}"/>
                </a:ext>
              </a:extLst>
            </p:cNvPr>
            <p:cNvSpPr>
              <a:spLocks/>
            </p:cNvSpPr>
            <p:nvPr/>
          </p:nvSpPr>
          <p:spPr bwMode="gray">
            <a:xfrm>
              <a:off x="3168002" y="2151721"/>
              <a:ext cx="238123" cy="251171"/>
            </a:xfrm>
            <a:custGeom>
              <a:avLst/>
              <a:gdLst>
                <a:gd name="T0" fmla="*/ 292 w 292"/>
                <a:gd name="T1" fmla="*/ 244 h 308"/>
                <a:gd name="T2" fmla="*/ 292 w 292"/>
                <a:gd name="T3" fmla="*/ 67 h 308"/>
                <a:gd name="T4" fmla="*/ 198 w 292"/>
                <a:gd name="T5" fmla="*/ 0 h 308"/>
                <a:gd name="T6" fmla="*/ 0 w 292"/>
                <a:gd name="T7" fmla="*/ 57 h 308"/>
                <a:gd name="T8" fmla="*/ 0 w 292"/>
                <a:gd name="T9" fmla="*/ 260 h 308"/>
                <a:gd name="T10" fmla="*/ 30 w 292"/>
                <a:gd name="T11" fmla="*/ 285 h 308"/>
                <a:gd name="T12" fmla="*/ 55 w 292"/>
                <a:gd name="T13" fmla="*/ 276 h 308"/>
                <a:gd name="T14" fmla="*/ 92 w 292"/>
                <a:gd name="T15" fmla="*/ 308 h 308"/>
                <a:gd name="T16" fmla="*/ 292 w 292"/>
                <a:gd name="T17" fmla="*/ 24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308">
                  <a:moveTo>
                    <a:pt x="292" y="244"/>
                  </a:moveTo>
                  <a:lnTo>
                    <a:pt x="292" y="67"/>
                  </a:lnTo>
                  <a:lnTo>
                    <a:pt x="198" y="0"/>
                  </a:lnTo>
                  <a:lnTo>
                    <a:pt x="0" y="57"/>
                  </a:lnTo>
                  <a:lnTo>
                    <a:pt x="0" y="260"/>
                  </a:lnTo>
                  <a:lnTo>
                    <a:pt x="30" y="285"/>
                  </a:lnTo>
                  <a:lnTo>
                    <a:pt x="55" y="276"/>
                  </a:lnTo>
                  <a:lnTo>
                    <a:pt x="92" y="308"/>
                  </a:lnTo>
                  <a:lnTo>
                    <a:pt x="292" y="24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7" name="Freeform 80">
              <a:extLst>
                <a:ext uri="{FF2B5EF4-FFF2-40B4-BE49-F238E27FC236}">
                  <a16:creationId xmlns:a16="http://schemas.microsoft.com/office/drawing/2014/main" id="{8262C2F7-80CE-4CE9-A6FE-ABCFC3AE1D3A}"/>
                </a:ext>
              </a:extLst>
            </p:cNvPr>
            <p:cNvSpPr>
              <a:spLocks/>
            </p:cNvSpPr>
            <p:nvPr/>
          </p:nvSpPr>
          <p:spPr bwMode="gray">
            <a:xfrm>
              <a:off x="3168002" y="2198205"/>
              <a:ext cx="238123" cy="56269"/>
            </a:xfrm>
            <a:custGeom>
              <a:avLst/>
              <a:gdLst>
                <a:gd name="T0" fmla="*/ 0 w 292"/>
                <a:gd name="T1" fmla="*/ 0 h 69"/>
                <a:gd name="T2" fmla="*/ 92 w 292"/>
                <a:gd name="T3" fmla="*/ 69 h 69"/>
                <a:gd name="T4" fmla="*/ 292 w 292"/>
                <a:gd name="T5" fmla="*/ 10 h 69"/>
              </a:gdLst>
              <a:ahLst/>
              <a:cxnLst>
                <a:cxn ang="0">
                  <a:pos x="T0" y="T1"/>
                </a:cxn>
                <a:cxn ang="0">
                  <a:pos x="T2" y="T3"/>
                </a:cxn>
                <a:cxn ang="0">
                  <a:pos x="T4" y="T5"/>
                </a:cxn>
              </a:cxnLst>
              <a:rect l="0" t="0" r="r" b="b"/>
              <a:pathLst>
                <a:path w="292" h="69">
                  <a:moveTo>
                    <a:pt x="0" y="0"/>
                  </a:moveTo>
                  <a:lnTo>
                    <a:pt x="92" y="69"/>
                  </a:lnTo>
                  <a:lnTo>
                    <a:pt x="292" y="1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8" name="Line 81">
              <a:extLst>
                <a:ext uri="{FF2B5EF4-FFF2-40B4-BE49-F238E27FC236}">
                  <a16:creationId xmlns:a16="http://schemas.microsoft.com/office/drawing/2014/main" id="{9A5C62F6-4C7E-433B-BB2B-F164FD9F95F1}"/>
                </a:ext>
              </a:extLst>
            </p:cNvPr>
            <p:cNvSpPr>
              <a:spLocks noChangeShapeType="1"/>
            </p:cNvSpPr>
            <p:nvPr/>
          </p:nvSpPr>
          <p:spPr bwMode="gray">
            <a:xfrm>
              <a:off x="3243028" y="2254473"/>
              <a:ext cx="0" cy="1467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9" name="Line 82">
              <a:extLst>
                <a:ext uri="{FF2B5EF4-FFF2-40B4-BE49-F238E27FC236}">
                  <a16:creationId xmlns:a16="http://schemas.microsoft.com/office/drawing/2014/main" id="{885EC15C-B72E-433E-9B7C-66272882383B}"/>
                </a:ext>
              </a:extLst>
            </p:cNvPr>
            <p:cNvSpPr>
              <a:spLocks noChangeShapeType="1"/>
            </p:cNvSpPr>
            <p:nvPr/>
          </p:nvSpPr>
          <p:spPr bwMode="gray">
            <a:xfrm flipV="1">
              <a:off x="3243028" y="2296064"/>
              <a:ext cx="161467" cy="46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0" name="Line 83">
              <a:extLst>
                <a:ext uri="{FF2B5EF4-FFF2-40B4-BE49-F238E27FC236}">
                  <a16:creationId xmlns:a16="http://schemas.microsoft.com/office/drawing/2014/main" id="{79A910D6-E233-4F50-9D85-8D1423BB36B9}"/>
                </a:ext>
              </a:extLst>
            </p:cNvPr>
            <p:cNvSpPr>
              <a:spLocks noChangeShapeType="1"/>
            </p:cNvSpPr>
            <p:nvPr/>
          </p:nvSpPr>
          <p:spPr bwMode="gray">
            <a:xfrm flipV="1">
              <a:off x="3243028" y="2286278"/>
              <a:ext cx="161467" cy="4892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1" name="Line 84">
              <a:extLst>
                <a:ext uri="{FF2B5EF4-FFF2-40B4-BE49-F238E27FC236}">
                  <a16:creationId xmlns:a16="http://schemas.microsoft.com/office/drawing/2014/main" id="{AAD895F3-4C07-478F-9F67-1F63CF438C1E}"/>
                </a:ext>
              </a:extLst>
            </p:cNvPr>
            <p:cNvSpPr>
              <a:spLocks noChangeShapeType="1"/>
            </p:cNvSpPr>
            <p:nvPr/>
          </p:nvSpPr>
          <p:spPr bwMode="gray">
            <a:xfrm flipV="1">
              <a:off x="3243028" y="2267521"/>
              <a:ext cx="161467" cy="4729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2" name="Line 85">
              <a:extLst>
                <a:ext uri="{FF2B5EF4-FFF2-40B4-BE49-F238E27FC236}">
                  <a16:creationId xmlns:a16="http://schemas.microsoft.com/office/drawing/2014/main" id="{D9DD4AA3-7234-41A2-8182-0D5EACC02316}"/>
                </a:ext>
              </a:extLst>
            </p:cNvPr>
            <p:cNvSpPr>
              <a:spLocks noChangeShapeType="1"/>
            </p:cNvSpPr>
            <p:nvPr/>
          </p:nvSpPr>
          <p:spPr bwMode="gray">
            <a:xfrm flipV="1">
              <a:off x="3192467" y="2359672"/>
              <a:ext cx="0" cy="2446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 name="Line 86">
              <a:extLst>
                <a:ext uri="{FF2B5EF4-FFF2-40B4-BE49-F238E27FC236}">
                  <a16:creationId xmlns:a16="http://schemas.microsoft.com/office/drawing/2014/main" id="{C766400D-3AFF-4DF0-B7EF-44D8D906AEB3}"/>
                </a:ext>
              </a:extLst>
            </p:cNvPr>
            <p:cNvSpPr>
              <a:spLocks noChangeShapeType="1"/>
            </p:cNvSpPr>
            <p:nvPr/>
          </p:nvSpPr>
          <p:spPr bwMode="gray">
            <a:xfrm>
              <a:off x="3168002" y="2336838"/>
              <a:ext cx="60346" cy="5300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 name="Line 87">
              <a:extLst>
                <a:ext uri="{FF2B5EF4-FFF2-40B4-BE49-F238E27FC236}">
                  <a16:creationId xmlns:a16="http://schemas.microsoft.com/office/drawing/2014/main" id="{E94951C7-23FD-441C-97EF-5FAB4E78E3F8}"/>
                </a:ext>
              </a:extLst>
            </p:cNvPr>
            <p:cNvSpPr>
              <a:spLocks noChangeShapeType="1"/>
            </p:cNvSpPr>
            <p:nvPr/>
          </p:nvSpPr>
          <p:spPr bwMode="gray">
            <a:xfrm>
              <a:off x="3162294" y="2307480"/>
              <a:ext cx="0" cy="46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 name="Freeform 88">
              <a:extLst>
                <a:ext uri="{FF2B5EF4-FFF2-40B4-BE49-F238E27FC236}">
                  <a16:creationId xmlns:a16="http://schemas.microsoft.com/office/drawing/2014/main" id="{B639EC21-C162-4454-B27C-19429CAABF9D}"/>
                </a:ext>
              </a:extLst>
            </p:cNvPr>
            <p:cNvSpPr>
              <a:spLocks/>
            </p:cNvSpPr>
            <p:nvPr/>
          </p:nvSpPr>
          <p:spPr bwMode="gray">
            <a:xfrm>
              <a:off x="3162294" y="2247134"/>
              <a:ext cx="82365" cy="110907"/>
            </a:xfrm>
            <a:custGeom>
              <a:avLst/>
              <a:gdLst>
                <a:gd name="T0" fmla="*/ 39 w 44"/>
                <a:gd name="T1" fmla="*/ 24 h 59"/>
                <a:gd name="T2" fmla="*/ 30 w 44"/>
                <a:gd name="T3" fmla="*/ 56 h 59"/>
                <a:gd name="T4" fmla="*/ 4 w 44"/>
                <a:gd name="T5" fmla="*/ 35 h 59"/>
                <a:gd name="T6" fmla="*/ 14 w 44"/>
                <a:gd name="T7" fmla="*/ 3 h 59"/>
                <a:gd name="T8" fmla="*/ 39 w 44"/>
                <a:gd name="T9" fmla="*/ 24 h 59"/>
              </a:gdLst>
              <a:ahLst/>
              <a:cxnLst>
                <a:cxn ang="0">
                  <a:pos x="T0" y="T1"/>
                </a:cxn>
                <a:cxn ang="0">
                  <a:pos x="T2" y="T3"/>
                </a:cxn>
                <a:cxn ang="0">
                  <a:pos x="T4" y="T5"/>
                </a:cxn>
                <a:cxn ang="0">
                  <a:pos x="T6" y="T7"/>
                </a:cxn>
                <a:cxn ang="0">
                  <a:pos x="T8" y="T9"/>
                </a:cxn>
              </a:cxnLst>
              <a:rect l="0" t="0" r="r" b="b"/>
              <a:pathLst>
                <a:path w="44" h="59">
                  <a:moveTo>
                    <a:pt x="39" y="24"/>
                  </a:moveTo>
                  <a:cubicBezTo>
                    <a:pt x="44" y="39"/>
                    <a:pt x="40" y="53"/>
                    <a:pt x="30" y="56"/>
                  </a:cubicBezTo>
                  <a:cubicBezTo>
                    <a:pt x="20" y="59"/>
                    <a:pt x="9" y="50"/>
                    <a:pt x="4" y="35"/>
                  </a:cubicBezTo>
                  <a:cubicBezTo>
                    <a:pt x="0" y="20"/>
                    <a:pt x="4" y="6"/>
                    <a:pt x="14" y="3"/>
                  </a:cubicBezTo>
                  <a:cubicBezTo>
                    <a:pt x="24" y="0"/>
                    <a:pt x="35" y="10"/>
                    <a:pt x="39" y="24"/>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 name="Freeform 89">
              <a:extLst>
                <a:ext uri="{FF2B5EF4-FFF2-40B4-BE49-F238E27FC236}">
                  <a16:creationId xmlns:a16="http://schemas.microsoft.com/office/drawing/2014/main" id="{80157880-5C26-46E5-909F-464ACF6D6F06}"/>
                </a:ext>
              </a:extLst>
            </p:cNvPr>
            <p:cNvSpPr>
              <a:spLocks/>
            </p:cNvSpPr>
            <p:nvPr/>
          </p:nvSpPr>
          <p:spPr bwMode="gray">
            <a:xfrm>
              <a:off x="3162294" y="2247134"/>
              <a:ext cx="82365" cy="110907"/>
            </a:xfrm>
            <a:custGeom>
              <a:avLst/>
              <a:gdLst>
                <a:gd name="T0" fmla="*/ 39 w 44"/>
                <a:gd name="T1" fmla="*/ 24 h 59"/>
                <a:gd name="T2" fmla="*/ 30 w 44"/>
                <a:gd name="T3" fmla="*/ 56 h 59"/>
                <a:gd name="T4" fmla="*/ 4 w 44"/>
                <a:gd name="T5" fmla="*/ 35 h 59"/>
                <a:gd name="T6" fmla="*/ 14 w 44"/>
                <a:gd name="T7" fmla="*/ 3 h 59"/>
                <a:gd name="T8" fmla="*/ 39 w 44"/>
                <a:gd name="T9" fmla="*/ 24 h 59"/>
              </a:gdLst>
              <a:ahLst/>
              <a:cxnLst>
                <a:cxn ang="0">
                  <a:pos x="T0" y="T1"/>
                </a:cxn>
                <a:cxn ang="0">
                  <a:pos x="T2" y="T3"/>
                </a:cxn>
                <a:cxn ang="0">
                  <a:pos x="T4" y="T5"/>
                </a:cxn>
                <a:cxn ang="0">
                  <a:pos x="T6" y="T7"/>
                </a:cxn>
                <a:cxn ang="0">
                  <a:pos x="T8" y="T9"/>
                </a:cxn>
              </a:cxnLst>
              <a:rect l="0" t="0" r="r" b="b"/>
              <a:pathLst>
                <a:path w="44" h="59">
                  <a:moveTo>
                    <a:pt x="39" y="24"/>
                  </a:moveTo>
                  <a:cubicBezTo>
                    <a:pt x="44" y="39"/>
                    <a:pt x="40" y="53"/>
                    <a:pt x="30" y="56"/>
                  </a:cubicBezTo>
                  <a:cubicBezTo>
                    <a:pt x="20" y="59"/>
                    <a:pt x="9" y="50"/>
                    <a:pt x="4" y="35"/>
                  </a:cubicBezTo>
                  <a:cubicBezTo>
                    <a:pt x="0" y="20"/>
                    <a:pt x="4" y="6"/>
                    <a:pt x="14" y="3"/>
                  </a:cubicBezTo>
                  <a:cubicBezTo>
                    <a:pt x="24" y="0"/>
                    <a:pt x="35" y="10"/>
                    <a:pt x="39" y="2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 name="Freeform 90">
              <a:extLst>
                <a:ext uri="{FF2B5EF4-FFF2-40B4-BE49-F238E27FC236}">
                  <a16:creationId xmlns:a16="http://schemas.microsoft.com/office/drawing/2014/main" id="{1B8E0158-34E4-47A9-92BA-4D45382AA050}"/>
                </a:ext>
              </a:extLst>
            </p:cNvPr>
            <p:cNvSpPr>
              <a:spLocks/>
            </p:cNvSpPr>
            <p:nvPr/>
          </p:nvSpPr>
          <p:spPr bwMode="gray">
            <a:xfrm>
              <a:off x="3181050" y="2260182"/>
              <a:ext cx="50560" cy="86442"/>
            </a:xfrm>
            <a:custGeom>
              <a:avLst/>
              <a:gdLst>
                <a:gd name="T0" fmla="*/ 0 w 27"/>
                <a:gd name="T1" fmla="*/ 2 h 46"/>
                <a:gd name="T2" fmla="*/ 4 w 27"/>
                <a:gd name="T3" fmla="*/ 0 h 46"/>
                <a:gd name="T4" fmla="*/ 24 w 27"/>
                <a:gd name="T5" fmla="*/ 23 h 46"/>
                <a:gd name="T6" fmla="*/ 18 w 27"/>
                <a:gd name="T7" fmla="*/ 45 h 46"/>
                <a:gd name="T8" fmla="*/ 14 w 27"/>
                <a:gd name="T9" fmla="*/ 46 h 46"/>
              </a:gdLst>
              <a:ahLst/>
              <a:cxnLst>
                <a:cxn ang="0">
                  <a:pos x="T0" y="T1"/>
                </a:cxn>
                <a:cxn ang="0">
                  <a:pos x="T2" y="T3"/>
                </a:cxn>
                <a:cxn ang="0">
                  <a:pos x="T4" y="T5"/>
                </a:cxn>
                <a:cxn ang="0">
                  <a:pos x="T6" y="T7"/>
                </a:cxn>
                <a:cxn ang="0">
                  <a:pos x="T8" y="T9"/>
                </a:cxn>
              </a:cxnLst>
              <a:rect l="0" t="0" r="r" b="b"/>
              <a:pathLst>
                <a:path w="27" h="46">
                  <a:moveTo>
                    <a:pt x="0" y="2"/>
                  </a:moveTo>
                  <a:cubicBezTo>
                    <a:pt x="4" y="0"/>
                    <a:pt x="4" y="0"/>
                    <a:pt x="4" y="0"/>
                  </a:cubicBezTo>
                  <a:cubicBezTo>
                    <a:pt x="4" y="0"/>
                    <a:pt x="17" y="0"/>
                    <a:pt x="24" y="23"/>
                  </a:cubicBezTo>
                  <a:cubicBezTo>
                    <a:pt x="24" y="23"/>
                    <a:pt x="27" y="37"/>
                    <a:pt x="18" y="45"/>
                  </a:cubicBezTo>
                  <a:cubicBezTo>
                    <a:pt x="14" y="46"/>
                    <a:pt x="14" y="46"/>
                    <a:pt x="14" y="46"/>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 name="Freeform 91">
              <a:extLst>
                <a:ext uri="{FF2B5EF4-FFF2-40B4-BE49-F238E27FC236}">
                  <a16:creationId xmlns:a16="http://schemas.microsoft.com/office/drawing/2014/main" id="{6BC47F0C-9C53-4B57-AC5C-4F56623942B0}"/>
                </a:ext>
              </a:extLst>
            </p:cNvPr>
            <p:cNvSpPr>
              <a:spLocks/>
            </p:cNvSpPr>
            <p:nvPr/>
          </p:nvSpPr>
          <p:spPr bwMode="gray">
            <a:xfrm>
              <a:off x="3181050" y="2260182"/>
              <a:ext cx="50560" cy="86442"/>
            </a:xfrm>
            <a:custGeom>
              <a:avLst/>
              <a:gdLst>
                <a:gd name="T0" fmla="*/ 0 w 27"/>
                <a:gd name="T1" fmla="*/ 2 h 46"/>
                <a:gd name="T2" fmla="*/ 4 w 27"/>
                <a:gd name="T3" fmla="*/ 0 h 46"/>
                <a:gd name="T4" fmla="*/ 24 w 27"/>
                <a:gd name="T5" fmla="*/ 23 h 46"/>
                <a:gd name="T6" fmla="*/ 18 w 27"/>
                <a:gd name="T7" fmla="*/ 45 h 46"/>
                <a:gd name="T8" fmla="*/ 14 w 27"/>
                <a:gd name="T9" fmla="*/ 46 h 46"/>
              </a:gdLst>
              <a:ahLst/>
              <a:cxnLst>
                <a:cxn ang="0">
                  <a:pos x="T0" y="T1"/>
                </a:cxn>
                <a:cxn ang="0">
                  <a:pos x="T2" y="T3"/>
                </a:cxn>
                <a:cxn ang="0">
                  <a:pos x="T4" y="T5"/>
                </a:cxn>
                <a:cxn ang="0">
                  <a:pos x="T6" y="T7"/>
                </a:cxn>
                <a:cxn ang="0">
                  <a:pos x="T8" y="T9"/>
                </a:cxn>
              </a:cxnLst>
              <a:rect l="0" t="0" r="r" b="b"/>
              <a:pathLst>
                <a:path w="27" h="46">
                  <a:moveTo>
                    <a:pt x="0" y="2"/>
                  </a:moveTo>
                  <a:cubicBezTo>
                    <a:pt x="4" y="0"/>
                    <a:pt x="4" y="0"/>
                    <a:pt x="4" y="0"/>
                  </a:cubicBezTo>
                  <a:cubicBezTo>
                    <a:pt x="4" y="0"/>
                    <a:pt x="17" y="0"/>
                    <a:pt x="24" y="23"/>
                  </a:cubicBezTo>
                  <a:cubicBezTo>
                    <a:pt x="24" y="23"/>
                    <a:pt x="27" y="37"/>
                    <a:pt x="18" y="45"/>
                  </a:cubicBezTo>
                  <a:cubicBezTo>
                    <a:pt x="14" y="46"/>
                    <a:pt x="14" y="46"/>
                    <a:pt x="14" y="4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 name="Freeform 92">
              <a:extLst>
                <a:ext uri="{FF2B5EF4-FFF2-40B4-BE49-F238E27FC236}">
                  <a16:creationId xmlns:a16="http://schemas.microsoft.com/office/drawing/2014/main" id="{F7FA0037-A3D0-4247-B9D1-503F3A286CD8}"/>
                </a:ext>
              </a:extLst>
            </p:cNvPr>
            <p:cNvSpPr>
              <a:spLocks/>
            </p:cNvSpPr>
            <p:nvPr/>
          </p:nvSpPr>
          <p:spPr bwMode="gray">
            <a:xfrm>
              <a:off x="3134567" y="2256920"/>
              <a:ext cx="82365" cy="110091"/>
            </a:xfrm>
            <a:custGeom>
              <a:avLst/>
              <a:gdLst>
                <a:gd name="T0" fmla="*/ 40 w 44"/>
                <a:gd name="T1" fmla="*/ 24 h 59"/>
                <a:gd name="T2" fmla="*/ 30 w 44"/>
                <a:gd name="T3" fmla="*/ 57 h 59"/>
                <a:gd name="T4" fmla="*/ 5 w 44"/>
                <a:gd name="T5" fmla="*/ 35 h 59"/>
                <a:gd name="T6" fmla="*/ 14 w 44"/>
                <a:gd name="T7" fmla="*/ 3 h 59"/>
                <a:gd name="T8" fmla="*/ 40 w 44"/>
                <a:gd name="T9" fmla="*/ 24 h 59"/>
              </a:gdLst>
              <a:ahLst/>
              <a:cxnLst>
                <a:cxn ang="0">
                  <a:pos x="T0" y="T1"/>
                </a:cxn>
                <a:cxn ang="0">
                  <a:pos x="T2" y="T3"/>
                </a:cxn>
                <a:cxn ang="0">
                  <a:pos x="T4" y="T5"/>
                </a:cxn>
                <a:cxn ang="0">
                  <a:pos x="T6" y="T7"/>
                </a:cxn>
                <a:cxn ang="0">
                  <a:pos x="T8" y="T9"/>
                </a:cxn>
              </a:cxnLst>
              <a:rect l="0" t="0" r="r" b="b"/>
              <a:pathLst>
                <a:path w="44" h="59">
                  <a:moveTo>
                    <a:pt x="40" y="24"/>
                  </a:moveTo>
                  <a:cubicBezTo>
                    <a:pt x="44" y="39"/>
                    <a:pt x="40" y="54"/>
                    <a:pt x="30" y="57"/>
                  </a:cubicBezTo>
                  <a:cubicBezTo>
                    <a:pt x="21" y="59"/>
                    <a:pt x="9" y="50"/>
                    <a:pt x="5" y="35"/>
                  </a:cubicBezTo>
                  <a:cubicBezTo>
                    <a:pt x="0" y="20"/>
                    <a:pt x="5" y="6"/>
                    <a:pt x="14" y="3"/>
                  </a:cubicBezTo>
                  <a:cubicBezTo>
                    <a:pt x="24" y="0"/>
                    <a:pt x="36" y="10"/>
                    <a:pt x="40" y="24"/>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 name="Freeform 93">
              <a:extLst>
                <a:ext uri="{FF2B5EF4-FFF2-40B4-BE49-F238E27FC236}">
                  <a16:creationId xmlns:a16="http://schemas.microsoft.com/office/drawing/2014/main" id="{E3E9E576-C9EE-456F-9364-DB461679A070}"/>
                </a:ext>
              </a:extLst>
            </p:cNvPr>
            <p:cNvSpPr>
              <a:spLocks/>
            </p:cNvSpPr>
            <p:nvPr/>
          </p:nvSpPr>
          <p:spPr bwMode="gray">
            <a:xfrm>
              <a:off x="3134567" y="2256920"/>
              <a:ext cx="82365" cy="110091"/>
            </a:xfrm>
            <a:custGeom>
              <a:avLst/>
              <a:gdLst>
                <a:gd name="T0" fmla="*/ 40 w 44"/>
                <a:gd name="T1" fmla="*/ 24 h 59"/>
                <a:gd name="T2" fmla="*/ 30 w 44"/>
                <a:gd name="T3" fmla="*/ 57 h 59"/>
                <a:gd name="T4" fmla="*/ 5 w 44"/>
                <a:gd name="T5" fmla="*/ 35 h 59"/>
                <a:gd name="T6" fmla="*/ 14 w 44"/>
                <a:gd name="T7" fmla="*/ 3 h 59"/>
                <a:gd name="T8" fmla="*/ 40 w 44"/>
                <a:gd name="T9" fmla="*/ 24 h 59"/>
              </a:gdLst>
              <a:ahLst/>
              <a:cxnLst>
                <a:cxn ang="0">
                  <a:pos x="T0" y="T1"/>
                </a:cxn>
                <a:cxn ang="0">
                  <a:pos x="T2" y="T3"/>
                </a:cxn>
                <a:cxn ang="0">
                  <a:pos x="T4" y="T5"/>
                </a:cxn>
                <a:cxn ang="0">
                  <a:pos x="T6" y="T7"/>
                </a:cxn>
                <a:cxn ang="0">
                  <a:pos x="T8" y="T9"/>
                </a:cxn>
              </a:cxnLst>
              <a:rect l="0" t="0" r="r" b="b"/>
              <a:pathLst>
                <a:path w="44" h="59">
                  <a:moveTo>
                    <a:pt x="40" y="24"/>
                  </a:moveTo>
                  <a:cubicBezTo>
                    <a:pt x="44" y="39"/>
                    <a:pt x="40" y="54"/>
                    <a:pt x="30" y="57"/>
                  </a:cubicBezTo>
                  <a:cubicBezTo>
                    <a:pt x="21" y="59"/>
                    <a:pt x="9" y="50"/>
                    <a:pt x="5" y="35"/>
                  </a:cubicBezTo>
                  <a:cubicBezTo>
                    <a:pt x="0" y="20"/>
                    <a:pt x="5" y="6"/>
                    <a:pt x="14" y="3"/>
                  </a:cubicBezTo>
                  <a:cubicBezTo>
                    <a:pt x="24" y="0"/>
                    <a:pt x="36" y="10"/>
                    <a:pt x="40" y="2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 name="Freeform 94">
              <a:extLst>
                <a:ext uri="{FF2B5EF4-FFF2-40B4-BE49-F238E27FC236}">
                  <a16:creationId xmlns:a16="http://schemas.microsoft.com/office/drawing/2014/main" id="{742F17D7-C88D-44EF-80FD-67BB2BA26850}"/>
                </a:ext>
              </a:extLst>
            </p:cNvPr>
            <p:cNvSpPr>
              <a:spLocks/>
            </p:cNvSpPr>
            <p:nvPr/>
          </p:nvSpPr>
          <p:spPr bwMode="gray">
            <a:xfrm>
              <a:off x="3072590" y="2247134"/>
              <a:ext cx="114169" cy="155759"/>
            </a:xfrm>
            <a:custGeom>
              <a:avLst/>
              <a:gdLst>
                <a:gd name="T0" fmla="*/ 53 w 140"/>
                <a:gd name="T1" fmla="*/ 0 h 191"/>
                <a:gd name="T2" fmla="*/ 140 w 140"/>
                <a:gd name="T3" fmla="*/ 67 h 191"/>
                <a:gd name="T4" fmla="*/ 140 w 140"/>
                <a:gd name="T5" fmla="*/ 122 h 191"/>
                <a:gd name="T6" fmla="*/ 110 w 140"/>
                <a:gd name="T7" fmla="*/ 131 h 191"/>
                <a:gd name="T8" fmla="*/ 90 w 140"/>
                <a:gd name="T9" fmla="*/ 117 h 191"/>
                <a:gd name="T10" fmla="*/ 90 w 140"/>
                <a:gd name="T11" fmla="*/ 182 h 191"/>
                <a:gd name="T12" fmla="*/ 62 w 140"/>
                <a:gd name="T13" fmla="*/ 191 h 191"/>
                <a:gd name="T14" fmla="*/ 39 w 140"/>
                <a:gd name="T15" fmla="*/ 170 h 191"/>
                <a:gd name="T16" fmla="*/ 39 w 140"/>
                <a:gd name="T17" fmla="*/ 92 h 191"/>
                <a:gd name="T18" fmla="*/ 0 w 140"/>
                <a:gd name="T19" fmla="*/ 64 h 191"/>
                <a:gd name="T20" fmla="*/ 0 w 140"/>
                <a:gd name="T21" fmla="*/ 19 h 191"/>
                <a:gd name="T22" fmla="*/ 53 w 140"/>
                <a:gd name="T2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91">
                  <a:moveTo>
                    <a:pt x="53" y="0"/>
                  </a:moveTo>
                  <a:lnTo>
                    <a:pt x="140" y="67"/>
                  </a:lnTo>
                  <a:lnTo>
                    <a:pt x="140" y="122"/>
                  </a:lnTo>
                  <a:lnTo>
                    <a:pt x="110" y="131"/>
                  </a:lnTo>
                  <a:lnTo>
                    <a:pt x="90" y="117"/>
                  </a:lnTo>
                  <a:lnTo>
                    <a:pt x="90" y="182"/>
                  </a:lnTo>
                  <a:lnTo>
                    <a:pt x="62" y="191"/>
                  </a:lnTo>
                  <a:lnTo>
                    <a:pt x="39" y="170"/>
                  </a:lnTo>
                  <a:lnTo>
                    <a:pt x="39" y="92"/>
                  </a:lnTo>
                  <a:lnTo>
                    <a:pt x="0" y="64"/>
                  </a:lnTo>
                  <a:lnTo>
                    <a:pt x="0" y="19"/>
                  </a:lnTo>
                  <a:lnTo>
                    <a:pt x="53"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 name="Freeform 95">
              <a:extLst>
                <a:ext uri="{FF2B5EF4-FFF2-40B4-BE49-F238E27FC236}">
                  <a16:creationId xmlns:a16="http://schemas.microsoft.com/office/drawing/2014/main" id="{7D54FC50-3BC5-4C26-9C40-69EC6AEF9F4A}"/>
                </a:ext>
              </a:extLst>
            </p:cNvPr>
            <p:cNvSpPr>
              <a:spLocks/>
            </p:cNvSpPr>
            <p:nvPr/>
          </p:nvSpPr>
          <p:spPr bwMode="gray">
            <a:xfrm>
              <a:off x="3072590" y="2247134"/>
              <a:ext cx="114169" cy="155759"/>
            </a:xfrm>
            <a:custGeom>
              <a:avLst/>
              <a:gdLst>
                <a:gd name="T0" fmla="*/ 53 w 140"/>
                <a:gd name="T1" fmla="*/ 0 h 191"/>
                <a:gd name="T2" fmla="*/ 140 w 140"/>
                <a:gd name="T3" fmla="*/ 67 h 191"/>
                <a:gd name="T4" fmla="*/ 140 w 140"/>
                <a:gd name="T5" fmla="*/ 122 h 191"/>
                <a:gd name="T6" fmla="*/ 110 w 140"/>
                <a:gd name="T7" fmla="*/ 131 h 191"/>
                <a:gd name="T8" fmla="*/ 90 w 140"/>
                <a:gd name="T9" fmla="*/ 117 h 191"/>
                <a:gd name="T10" fmla="*/ 90 w 140"/>
                <a:gd name="T11" fmla="*/ 182 h 191"/>
                <a:gd name="T12" fmla="*/ 62 w 140"/>
                <a:gd name="T13" fmla="*/ 191 h 191"/>
                <a:gd name="T14" fmla="*/ 39 w 140"/>
                <a:gd name="T15" fmla="*/ 170 h 191"/>
                <a:gd name="T16" fmla="*/ 39 w 140"/>
                <a:gd name="T17" fmla="*/ 92 h 191"/>
                <a:gd name="T18" fmla="*/ 0 w 140"/>
                <a:gd name="T19" fmla="*/ 64 h 191"/>
                <a:gd name="T20" fmla="*/ 0 w 140"/>
                <a:gd name="T21" fmla="*/ 19 h 191"/>
                <a:gd name="T22" fmla="*/ 53 w 140"/>
                <a:gd name="T2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91">
                  <a:moveTo>
                    <a:pt x="53" y="0"/>
                  </a:moveTo>
                  <a:lnTo>
                    <a:pt x="140" y="67"/>
                  </a:lnTo>
                  <a:lnTo>
                    <a:pt x="140" y="122"/>
                  </a:lnTo>
                  <a:lnTo>
                    <a:pt x="110" y="131"/>
                  </a:lnTo>
                  <a:lnTo>
                    <a:pt x="90" y="117"/>
                  </a:lnTo>
                  <a:lnTo>
                    <a:pt x="90" y="182"/>
                  </a:lnTo>
                  <a:lnTo>
                    <a:pt x="62" y="191"/>
                  </a:lnTo>
                  <a:lnTo>
                    <a:pt x="39" y="170"/>
                  </a:lnTo>
                  <a:lnTo>
                    <a:pt x="39" y="92"/>
                  </a:lnTo>
                  <a:lnTo>
                    <a:pt x="0" y="64"/>
                  </a:lnTo>
                  <a:lnTo>
                    <a:pt x="0" y="19"/>
                  </a:lnTo>
                  <a:lnTo>
                    <a:pt x="53"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 name="Freeform 96">
              <a:extLst>
                <a:ext uri="{FF2B5EF4-FFF2-40B4-BE49-F238E27FC236}">
                  <a16:creationId xmlns:a16="http://schemas.microsoft.com/office/drawing/2014/main" id="{2466C098-3FA1-45B0-A063-994111DD0F2C}"/>
                </a:ext>
              </a:extLst>
            </p:cNvPr>
            <p:cNvSpPr>
              <a:spLocks/>
            </p:cNvSpPr>
            <p:nvPr/>
          </p:nvSpPr>
          <p:spPr bwMode="gray">
            <a:xfrm>
              <a:off x="3091346" y="2267521"/>
              <a:ext cx="95413" cy="45667"/>
            </a:xfrm>
            <a:custGeom>
              <a:avLst/>
              <a:gdLst>
                <a:gd name="T0" fmla="*/ 117 w 117"/>
                <a:gd name="T1" fmla="*/ 42 h 56"/>
                <a:gd name="T2" fmla="*/ 87 w 117"/>
                <a:gd name="T3" fmla="*/ 49 h 56"/>
                <a:gd name="T4" fmla="*/ 18 w 117"/>
                <a:gd name="T5" fmla="*/ 0 h 56"/>
                <a:gd name="T6" fmla="*/ 0 w 117"/>
                <a:gd name="T7" fmla="*/ 7 h 56"/>
                <a:gd name="T8" fmla="*/ 0 w 117"/>
                <a:gd name="T9" fmla="*/ 56 h 56"/>
              </a:gdLst>
              <a:ahLst/>
              <a:cxnLst>
                <a:cxn ang="0">
                  <a:pos x="T0" y="T1"/>
                </a:cxn>
                <a:cxn ang="0">
                  <a:pos x="T2" y="T3"/>
                </a:cxn>
                <a:cxn ang="0">
                  <a:pos x="T4" y="T5"/>
                </a:cxn>
                <a:cxn ang="0">
                  <a:pos x="T6" y="T7"/>
                </a:cxn>
                <a:cxn ang="0">
                  <a:pos x="T8" y="T9"/>
                </a:cxn>
              </a:cxnLst>
              <a:rect l="0" t="0" r="r" b="b"/>
              <a:pathLst>
                <a:path w="117" h="56">
                  <a:moveTo>
                    <a:pt x="117" y="42"/>
                  </a:moveTo>
                  <a:lnTo>
                    <a:pt x="87" y="49"/>
                  </a:lnTo>
                  <a:lnTo>
                    <a:pt x="18" y="0"/>
                  </a:lnTo>
                  <a:lnTo>
                    <a:pt x="0" y="7"/>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 name="Freeform 97">
              <a:extLst>
                <a:ext uri="{FF2B5EF4-FFF2-40B4-BE49-F238E27FC236}">
                  <a16:creationId xmlns:a16="http://schemas.microsoft.com/office/drawing/2014/main" id="{35CD9FA9-1981-4D80-8A4E-73261B9113B1}"/>
                </a:ext>
              </a:extLst>
            </p:cNvPr>
            <p:cNvSpPr>
              <a:spLocks/>
            </p:cNvSpPr>
            <p:nvPr/>
          </p:nvSpPr>
          <p:spPr bwMode="gray">
            <a:xfrm>
              <a:off x="3685839" y="2102792"/>
              <a:ext cx="82365" cy="112538"/>
            </a:xfrm>
            <a:custGeom>
              <a:avLst/>
              <a:gdLst>
                <a:gd name="T0" fmla="*/ 39 w 44"/>
                <a:gd name="T1" fmla="*/ 25 h 60"/>
                <a:gd name="T2" fmla="*/ 30 w 44"/>
                <a:gd name="T3" fmla="*/ 57 h 60"/>
                <a:gd name="T4" fmla="*/ 4 w 44"/>
                <a:gd name="T5" fmla="*/ 35 h 60"/>
                <a:gd name="T6" fmla="*/ 14 w 44"/>
                <a:gd name="T7" fmla="*/ 3 h 60"/>
                <a:gd name="T8" fmla="*/ 39 w 44"/>
                <a:gd name="T9" fmla="*/ 25 h 60"/>
              </a:gdLst>
              <a:ahLst/>
              <a:cxnLst>
                <a:cxn ang="0">
                  <a:pos x="T0" y="T1"/>
                </a:cxn>
                <a:cxn ang="0">
                  <a:pos x="T2" y="T3"/>
                </a:cxn>
                <a:cxn ang="0">
                  <a:pos x="T4" y="T5"/>
                </a:cxn>
                <a:cxn ang="0">
                  <a:pos x="T6" y="T7"/>
                </a:cxn>
                <a:cxn ang="0">
                  <a:pos x="T8" y="T9"/>
                </a:cxn>
              </a:cxnLst>
              <a:rect l="0" t="0" r="r" b="b"/>
              <a:pathLst>
                <a:path w="44" h="60">
                  <a:moveTo>
                    <a:pt x="39" y="25"/>
                  </a:moveTo>
                  <a:cubicBezTo>
                    <a:pt x="44" y="39"/>
                    <a:pt x="39" y="54"/>
                    <a:pt x="30" y="57"/>
                  </a:cubicBezTo>
                  <a:cubicBezTo>
                    <a:pt x="20" y="60"/>
                    <a:pt x="8" y="50"/>
                    <a:pt x="4" y="35"/>
                  </a:cubicBezTo>
                  <a:cubicBezTo>
                    <a:pt x="0" y="20"/>
                    <a:pt x="4" y="6"/>
                    <a:pt x="14" y="3"/>
                  </a:cubicBezTo>
                  <a:cubicBezTo>
                    <a:pt x="23" y="0"/>
                    <a:pt x="35" y="10"/>
                    <a:pt x="39" y="25"/>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 name="Freeform 98">
              <a:extLst>
                <a:ext uri="{FF2B5EF4-FFF2-40B4-BE49-F238E27FC236}">
                  <a16:creationId xmlns:a16="http://schemas.microsoft.com/office/drawing/2014/main" id="{A028B5A4-4323-4C53-B64E-D15759B6F54E}"/>
                </a:ext>
              </a:extLst>
            </p:cNvPr>
            <p:cNvSpPr>
              <a:spLocks/>
            </p:cNvSpPr>
            <p:nvPr/>
          </p:nvSpPr>
          <p:spPr bwMode="gray">
            <a:xfrm>
              <a:off x="3685839" y="2102792"/>
              <a:ext cx="82365" cy="112538"/>
            </a:xfrm>
            <a:custGeom>
              <a:avLst/>
              <a:gdLst>
                <a:gd name="T0" fmla="*/ 39 w 44"/>
                <a:gd name="T1" fmla="*/ 25 h 60"/>
                <a:gd name="T2" fmla="*/ 30 w 44"/>
                <a:gd name="T3" fmla="*/ 57 h 60"/>
                <a:gd name="T4" fmla="*/ 4 w 44"/>
                <a:gd name="T5" fmla="*/ 35 h 60"/>
                <a:gd name="T6" fmla="*/ 14 w 44"/>
                <a:gd name="T7" fmla="*/ 3 h 60"/>
                <a:gd name="T8" fmla="*/ 39 w 44"/>
                <a:gd name="T9" fmla="*/ 25 h 60"/>
              </a:gdLst>
              <a:ahLst/>
              <a:cxnLst>
                <a:cxn ang="0">
                  <a:pos x="T0" y="T1"/>
                </a:cxn>
                <a:cxn ang="0">
                  <a:pos x="T2" y="T3"/>
                </a:cxn>
                <a:cxn ang="0">
                  <a:pos x="T4" y="T5"/>
                </a:cxn>
                <a:cxn ang="0">
                  <a:pos x="T6" y="T7"/>
                </a:cxn>
                <a:cxn ang="0">
                  <a:pos x="T8" y="T9"/>
                </a:cxn>
              </a:cxnLst>
              <a:rect l="0" t="0" r="r" b="b"/>
              <a:pathLst>
                <a:path w="44" h="60">
                  <a:moveTo>
                    <a:pt x="39" y="25"/>
                  </a:moveTo>
                  <a:cubicBezTo>
                    <a:pt x="44" y="39"/>
                    <a:pt x="39" y="54"/>
                    <a:pt x="30" y="57"/>
                  </a:cubicBezTo>
                  <a:cubicBezTo>
                    <a:pt x="20" y="60"/>
                    <a:pt x="8" y="50"/>
                    <a:pt x="4" y="35"/>
                  </a:cubicBezTo>
                  <a:cubicBezTo>
                    <a:pt x="0" y="20"/>
                    <a:pt x="4" y="6"/>
                    <a:pt x="14" y="3"/>
                  </a:cubicBezTo>
                  <a:cubicBezTo>
                    <a:pt x="23" y="0"/>
                    <a:pt x="35" y="10"/>
                    <a:pt x="39" y="2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 name="Freeform 99">
              <a:extLst>
                <a:ext uri="{FF2B5EF4-FFF2-40B4-BE49-F238E27FC236}">
                  <a16:creationId xmlns:a16="http://schemas.microsoft.com/office/drawing/2014/main" id="{0558FB3A-B6A2-4E88-8A81-5952B930A1E9}"/>
                </a:ext>
              </a:extLst>
            </p:cNvPr>
            <p:cNvSpPr>
              <a:spLocks/>
            </p:cNvSpPr>
            <p:nvPr/>
          </p:nvSpPr>
          <p:spPr bwMode="gray">
            <a:xfrm>
              <a:off x="3704595" y="2115840"/>
              <a:ext cx="50560" cy="86442"/>
            </a:xfrm>
            <a:custGeom>
              <a:avLst/>
              <a:gdLst>
                <a:gd name="T0" fmla="*/ 0 w 27"/>
                <a:gd name="T1" fmla="*/ 3 h 46"/>
                <a:gd name="T2" fmla="*/ 3 w 27"/>
                <a:gd name="T3" fmla="*/ 1 h 46"/>
                <a:gd name="T4" fmla="*/ 23 w 27"/>
                <a:gd name="T5" fmla="*/ 23 h 46"/>
                <a:gd name="T6" fmla="*/ 18 w 27"/>
                <a:gd name="T7" fmla="*/ 45 h 46"/>
                <a:gd name="T8" fmla="*/ 14 w 27"/>
                <a:gd name="T9" fmla="*/ 46 h 46"/>
              </a:gdLst>
              <a:ahLst/>
              <a:cxnLst>
                <a:cxn ang="0">
                  <a:pos x="T0" y="T1"/>
                </a:cxn>
                <a:cxn ang="0">
                  <a:pos x="T2" y="T3"/>
                </a:cxn>
                <a:cxn ang="0">
                  <a:pos x="T4" y="T5"/>
                </a:cxn>
                <a:cxn ang="0">
                  <a:pos x="T6" y="T7"/>
                </a:cxn>
                <a:cxn ang="0">
                  <a:pos x="T8" y="T9"/>
                </a:cxn>
              </a:cxnLst>
              <a:rect l="0" t="0" r="r" b="b"/>
              <a:pathLst>
                <a:path w="27" h="46">
                  <a:moveTo>
                    <a:pt x="0" y="3"/>
                  </a:moveTo>
                  <a:cubicBezTo>
                    <a:pt x="3" y="1"/>
                    <a:pt x="3" y="1"/>
                    <a:pt x="3" y="1"/>
                  </a:cubicBezTo>
                  <a:cubicBezTo>
                    <a:pt x="3" y="1"/>
                    <a:pt x="17" y="0"/>
                    <a:pt x="23" y="23"/>
                  </a:cubicBezTo>
                  <a:cubicBezTo>
                    <a:pt x="23" y="23"/>
                    <a:pt x="27" y="37"/>
                    <a:pt x="18" y="45"/>
                  </a:cubicBezTo>
                  <a:cubicBezTo>
                    <a:pt x="14" y="46"/>
                    <a:pt x="14" y="46"/>
                    <a:pt x="14" y="46"/>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 name="Freeform 100">
              <a:extLst>
                <a:ext uri="{FF2B5EF4-FFF2-40B4-BE49-F238E27FC236}">
                  <a16:creationId xmlns:a16="http://schemas.microsoft.com/office/drawing/2014/main" id="{E9E639F6-CF04-4B2E-A472-014CBA5E1E2F}"/>
                </a:ext>
              </a:extLst>
            </p:cNvPr>
            <p:cNvSpPr>
              <a:spLocks/>
            </p:cNvSpPr>
            <p:nvPr/>
          </p:nvSpPr>
          <p:spPr bwMode="gray">
            <a:xfrm>
              <a:off x="3704595" y="2115840"/>
              <a:ext cx="50560" cy="86442"/>
            </a:xfrm>
            <a:custGeom>
              <a:avLst/>
              <a:gdLst>
                <a:gd name="T0" fmla="*/ 0 w 27"/>
                <a:gd name="T1" fmla="*/ 3 h 46"/>
                <a:gd name="T2" fmla="*/ 3 w 27"/>
                <a:gd name="T3" fmla="*/ 1 h 46"/>
                <a:gd name="T4" fmla="*/ 23 w 27"/>
                <a:gd name="T5" fmla="*/ 23 h 46"/>
                <a:gd name="T6" fmla="*/ 18 w 27"/>
                <a:gd name="T7" fmla="*/ 45 h 46"/>
                <a:gd name="T8" fmla="*/ 14 w 27"/>
                <a:gd name="T9" fmla="*/ 46 h 46"/>
              </a:gdLst>
              <a:ahLst/>
              <a:cxnLst>
                <a:cxn ang="0">
                  <a:pos x="T0" y="T1"/>
                </a:cxn>
                <a:cxn ang="0">
                  <a:pos x="T2" y="T3"/>
                </a:cxn>
                <a:cxn ang="0">
                  <a:pos x="T4" y="T5"/>
                </a:cxn>
                <a:cxn ang="0">
                  <a:pos x="T6" y="T7"/>
                </a:cxn>
                <a:cxn ang="0">
                  <a:pos x="T8" y="T9"/>
                </a:cxn>
              </a:cxnLst>
              <a:rect l="0" t="0" r="r" b="b"/>
              <a:pathLst>
                <a:path w="27" h="46">
                  <a:moveTo>
                    <a:pt x="0" y="3"/>
                  </a:moveTo>
                  <a:cubicBezTo>
                    <a:pt x="3" y="1"/>
                    <a:pt x="3" y="1"/>
                    <a:pt x="3" y="1"/>
                  </a:cubicBezTo>
                  <a:cubicBezTo>
                    <a:pt x="3" y="1"/>
                    <a:pt x="17" y="0"/>
                    <a:pt x="23" y="23"/>
                  </a:cubicBezTo>
                  <a:cubicBezTo>
                    <a:pt x="23" y="23"/>
                    <a:pt x="27" y="37"/>
                    <a:pt x="18" y="45"/>
                  </a:cubicBezTo>
                  <a:cubicBezTo>
                    <a:pt x="14" y="46"/>
                    <a:pt x="14" y="46"/>
                    <a:pt x="14" y="4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 name="Freeform 101">
              <a:extLst>
                <a:ext uri="{FF2B5EF4-FFF2-40B4-BE49-F238E27FC236}">
                  <a16:creationId xmlns:a16="http://schemas.microsoft.com/office/drawing/2014/main" id="{F362AB45-3467-4089-A1FE-BF77D07D693C}"/>
                </a:ext>
              </a:extLst>
            </p:cNvPr>
            <p:cNvSpPr>
              <a:spLocks/>
            </p:cNvSpPr>
            <p:nvPr/>
          </p:nvSpPr>
          <p:spPr bwMode="gray">
            <a:xfrm>
              <a:off x="3385739" y="2115840"/>
              <a:ext cx="239754" cy="131294"/>
            </a:xfrm>
            <a:custGeom>
              <a:avLst/>
              <a:gdLst>
                <a:gd name="T0" fmla="*/ 128 w 128"/>
                <a:gd name="T1" fmla="*/ 37 h 70"/>
                <a:gd name="T2" fmla="*/ 80 w 128"/>
                <a:gd name="T3" fmla="*/ 3 h 70"/>
                <a:gd name="T4" fmla="*/ 69 w 128"/>
                <a:gd name="T5" fmla="*/ 2 h 70"/>
                <a:gd name="T6" fmla="*/ 4 w 128"/>
                <a:gd name="T7" fmla="*/ 21 h 70"/>
                <a:gd name="T8" fmla="*/ 5 w 128"/>
                <a:gd name="T9" fmla="*/ 27 h 70"/>
                <a:gd name="T10" fmla="*/ 61 w 128"/>
                <a:gd name="T11" fmla="*/ 70 h 70"/>
                <a:gd name="T12" fmla="*/ 62 w 128"/>
                <a:gd name="T13" fmla="*/ 69 h 70"/>
                <a:gd name="T14" fmla="*/ 62 w 128"/>
                <a:gd name="T15" fmla="*/ 57 h 70"/>
                <a:gd name="T16" fmla="*/ 128 w 128"/>
                <a:gd name="T17"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7"/>
                  </a:moveTo>
                  <a:cubicBezTo>
                    <a:pt x="80" y="3"/>
                    <a:pt x="80" y="3"/>
                    <a:pt x="80" y="3"/>
                  </a:cubicBezTo>
                  <a:cubicBezTo>
                    <a:pt x="80" y="3"/>
                    <a:pt x="78" y="0"/>
                    <a:pt x="69" y="2"/>
                  </a:cubicBezTo>
                  <a:cubicBezTo>
                    <a:pt x="4" y="21"/>
                    <a:pt x="4" y="21"/>
                    <a:pt x="4" y="21"/>
                  </a:cubicBezTo>
                  <a:cubicBezTo>
                    <a:pt x="4" y="21"/>
                    <a:pt x="0" y="23"/>
                    <a:pt x="5" y="27"/>
                  </a:cubicBezTo>
                  <a:cubicBezTo>
                    <a:pt x="61" y="70"/>
                    <a:pt x="61" y="70"/>
                    <a:pt x="61" y="70"/>
                  </a:cubicBezTo>
                  <a:cubicBezTo>
                    <a:pt x="62" y="69"/>
                    <a:pt x="62" y="69"/>
                    <a:pt x="62" y="69"/>
                  </a:cubicBezTo>
                  <a:cubicBezTo>
                    <a:pt x="62" y="57"/>
                    <a:pt x="62" y="57"/>
                    <a:pt x="62" y="57"/>
                  </a:cubicBezTo>
                  <a:lnTo>
                    <a:pt x="128" y="3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 name="Freeform 102">
              <a:extLst>
                <a:ext uri="{FF2B5EF4-FFF2-40B4-BE49-F238E27FC236}">
                  <a16:creationId xmlns:a16="http://schemas.microsoft.com/office/drawing/2014/main" id="{98503E3C-7988-439B-874D-6666A0D1F63A}"/>
                </a:ext>
              </a:extLst>
            </p:cNvPr>
            <p:cNvSpPr>
              <a:spLocks/>
            </p:cNvSpPr>
            <p:nvPr/>
          </p:nvSpPr>
          <p:spPr bwMode="gray">
            <a:xfrm>
              <a:off x="3385739" y="2115840"/>
              <a:ext cx="239754" cy="131294"/>
            </a:xfrm>
            <a:custGeom>
              <a:avLst/>
              <a:gdLst>
                <a:gd name="T0" fmla="*/ 128 w 128"/>
                <a:gd name="T1" fmla="*/ 37 h 70"/>
                <a:gd name="T2" fmla="*/ 80 w 128"/>
                <a:gd name="T3" fmla="*/ 3 h 70"/>
                <a:gd name="T4" fmla="*/ 69 w 128"/>
                <a:gd name="T5" fmla="*/ 2 h 70"/>
                <a:gd name="T6" fmla="*/ 4 w 128"/>
                <a:gd name="T7" fmla="*/ 21 h 70"/>
                <a:gd name="T8" fmla="*/ 5 w 128"/>
                <a:gd name="T9" fmla="*/ 27 h 70"/>
                <a:gd name="T10" fmla="*/ 61 w 128"/>
                <a:gd name="T11" fmla="*/ 70 h 70"/>
                <a:gd name="T12" fmla="*/ 62 w 128"/>
                <a:gd name="T13" fmla="*/ 69 h 70"/>
                <a:gd name="T14" fmla="*/ 62 w 128"/>
                <a:gd name="T15" fmla="*/ 57 h 70"/>
                <a:gd name="T16" fmla="*/ 128 w 128"/>
                <a:gd name="T17"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7"/>
                  </a:moveTo>
                  <a:cubicBezTo>
                    <a:pt x="80" y="3"/>
                    <a:pt x="80" y="3"/>
                    <a:pt x="80" y="3"/>
                  </a:cubicBezTo>
                  <a:cubicBezTo>
                    <a:pt x="80" y="3"/>
                    <a:pt x="78" y="0"/>
                    <a:pt x="69" y="2"/>
                  </a:cubicBezTo>
                  <a:cubicBezTo>
                    <a:pt x="4" y="21"/>
                    <a:pt x="4" y="21"/>
                    <a:pt x="4" y="21"/>
                  </a:cubicBezTo>
                  <a:cubicBezTo>
                    <a:pt x="4" y="21"/>
                    <a:pt x="0" y="23"/>
                    <a:pt x="5" y="27"/>
                  </a:cubicBezTo>
                  <a:cubicBezTo>
                    <a:pt x="61" y="70"/>
                    <a:pt x="61" y="70"/>
                    <a:pt x="61" y="70"/>
                  </a:cubicBezTo>
                  <a:cubicBezTo>
                    <a:pt x="62" y="69"/>
                    <a:pt x="62" y="69"/>
                    <a:pt x="62" y="69"/>
                  </a:cubicBezTo>
                  <a:cubicBezTo>
                    <a:pt x="62" y="57"/>
                    <a:pt x="62" y="57"/>
                    <a:pt x="62" y="57"/>
                  </a:cubicBezTo>
                  <a:lnTo>
                    <a:pt x="128" y="3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 name="Freeform 103">
              <a:extLst>
                <a:ext uri="{FF2B5EF4-FFF2-40B4-BE49-F238E27FC236}">
                  <a16:creationId xmlns:a16="http://schemas.microsoft.com/office/drawing/2014/main" id="{9288A09B-F138-4520-8FAC-67410284F542}"/>
                </a:ext>
              </a:extLst>
            </p:cNvPr>
            <p:cNvSpPr>
              <a:spLocks/>
            </p:cNvSpPr>
            <p:nvPr/>
          </p:nvSpPr>
          <p:spPr bwMode="gray">
            <a:xfrm>
              <a:off x="3393078" y="2154983"/>
              <a:ext cx="108461" cy="73394"/>
            </a:xfrm>
            <a:custGeom>
              <a:avLst/>
              <a:gdLst>
                <a:gd name="T0" fmla="*/ 0 w 133"/>
                <a:gd name="T1" fmla="*/ 0 h 90"/>
                <a:gd name="T2" fmla="*/ 133 w 133"/>
                <a:gd name="T3" fmla="*/ 90 h 90"/>
                <a:gd name="T4" fmla="*/ 0 w 133"/>
                <a:gd name="T5" fmla="*/ 0 h 90"/>
              </a:gdLst>
              <a:ahLst/>
              <a:cxnLst>
                <a:cxn ang="0">
                  <a:pos x="T0" y="T1"/>
                </a:cxn>
                <a:cxn ang="0">
                  <a:pos x="T2" y="T3"/>
                </a:cxn>
                <a:cxn ang="0">
                  <a:pos x="T4" y="T5"/>
                </a:cxn>
              </a:cxnLst>
              <a:rect l="0" t="0" r="r" b="b"/>
              <a:pathLst>
                <a:path w="133" h="90">
                  <a:moveTo>
                    <a:pt x="0" y="0"/>
                  </a:moveTo>
                  <a:lnTo>
                    <a:pt x="133" y="90"/>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 name="Line 104">
              <a:extLst>
                <a:ext uri="{FF2B5EF4-FFF2-40B4-BE49-F238E27FC236}">
                  <a16:creationId xmlns:a16="http://schemas.microsoft.com/office/drawing/2014/main" id="{DCAD38E9-4860-49B9-817E-1B1E69CE6F59}"/>
                </a:ext>
              </a:extLst>
            </p:cNvPr>
            <p:cNvSpPr>
              <a:spLocks noChangeShapeType="1"/>
            </p:cNvSpPr>
            <p:nvPr/>
          </p:nvSpPr>
          <p:spPr bwMode="gray">
            <a:xfrm>
              <a:off x="3393078" y="2154983"/>
              <a:ext cx="108461" cy="73394"/>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 name="Line 105">
              <a:extLst>
                <a:ext uri="{FF2B5EF4-FFF2-40B4-BE49-F238E27FC236}">
                  <a16:creationId xmlns:a16="http://schemas.microsoft.com/office/drawing/2014/main" id="{C0509750-F6E8-48C7-B8D2-9058DC20407A}"/>
                </a:ext>
              </a:extLst>
            </p:cNvPr>
            <p:cNvSpPr>
              <a:spLocks noChangeShapeType="1"/>
            </p:cNvSpPr>
            <p:nvPr/>
          </p:nvSpPr>
          <p:spPr bwMode="gray">
            <a:xfrm>
              <a:off x="3393078" y="2154983"/>
              <a:ext cx="108461" cy="7339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3" name="Freeform 106">
              <a:extLst>
                <a:ext uri="{FF2B5EF4-FFF2-40B4-BE49-F238E27FC236}">
                  <a16:creationId xmlns:a16="http://schemas.microsoft.com/office/drawing/2014/main" id="{6234DEED-BB84-4327-A3E4-F553850260E2}"/>
                </a:ext>
              </a:extLst>
            </p:cNvPr>
            <p:cNvSpPr>
              <a:spLocks/>
            </p:cNvSpPr>
            <p:nvPr/>
          </p:nvSpPr>
          <p:spPr bwMode="gray">
            <a:xfrm>
              <a:off x="3385739" y="2084036"/>
              <a:ext cx="239754" cy="131294"/>
            </a:xfrm>
            <a:custGeom>
              <a:avLst/>
              <a:gdLst>
                <a:gd name="T0" fmla="*/ 128 w 128"/>
                <a:gd name="T1" fmla="*/ 37 h 70"/>
                <a:gd name="T2" fmla="*/ 80 w 128"/>
                <a:gd name="T3" fmla="*/ 3 h 70"/>
                <a:gd name="T4" fmla="*/ 69 w 128"/>
                <a:gd name="T5" fmla="*/ 2 h 70"/>
                <a:gd name="T6" fmla="*/ 4 w 128"/>
                <a:gd name="T7" fmla="*/ 21 h 70"/>
                <a:gd name="T8" fmla="*/ 5 w 128"/>
                <a:gd name="T9" fmla="*/ 27 h 70"/>
                <a:gd name="T10" fmla="*/ 61 w 128"/>
                <a:gd name="T11" fmla="*/ 70 h 70"/>
                <a:gd name="T12" fmla="*/ 62 w 128"/>
                <a:gd name="T13" fmla="*/ 69 h 70"/>
                <a:gd name="T14" fmla="*/ 62 w 128"/>
                <a:gd name="T15" fmla="*/ 57 h 70"/>
                <a:gd name="T16" fmla="*/ 128 w 128"/>
                <a:gd name="T17"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7"/>
                  </a:moveTo>
                  <a:cubicBezTo>
                    <a:pt x="80" y="3"/>
                    <a:pt x="80" y="3"/>
                    <a:pt x="80" y="3"/>
                  </a:cubicBezTo>
                  <a:cubicBezTo>
                    <a:pt x="80" y="3"/>
                    <a:pt x="78" y="0"/>
                    <a:pt x="69" y="2"/>
                  </a:cubicBezTo>
                  <a:cubicBezTo>
                    <a:pt x="4" y="21"/>
                    <a:pt x="4" y="21"/>
                    <a:pt x="4" y="21"/>
                  </a:cubicBezTo>
                  <a:cubicBezTo>
                    <a:pt x="4" y="21"/>
                    <a:pt x="0" y="23"/>
                    <a:pt x="5" y="27"/>
                  </a:cubicBezTo>
                  <a:cubicBezTo>
                    <a:pt x="61" y="70"/>
                    <a:pt x="61" y="70"/>
                    <a:pt x="61" y="70"/>
                  </a:cubicBezTo>
                  <a:cubicBezTo>
                    <a:pt x="62" y="69"/>
                    <a:pt x="62" y="69"/>
                    <a:pt x="62" y="69"/>
                  </a:cubicBezTo>
                  <a:cubicBezTo>
                    <a:pt x="62" y="57"/>
                    <a:pt x="62" y="57"/>
                    <a:pt x="62" y="57"/>
                  </a:cubicBezTo>
                  <a:lnTo>
                    <a:pt x="128" y="3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4" name="Freeform 107">
              <a:extLst>
                <a:ext uri="{FF2B5EF4-FFF2-40B4-BE49-F238E27FC236}">
                  <a16:creationId xmlns:a16="http://schemas.microsoft.com/office/drawing/2014/main" id="{269846F6-9AA0-49AF-8945-B886D324CE12}"/>
                </a:ext>
              </a:extLst>
            </p:cNvPr>
            <p:cNvSpPr>
              <a:spLocks/>
            </p:cNvSpPr>
            <p:nvPr/>
          </p:nvSpPr>
          <p:spPr bwMode="gray">
            <a:xfrm>
              <a:off x="3385739" y="2084036"/>
              <a:ext cx="239754" cy="131294"/>
            </a:xfrm>
            <a:custGeom>
              <a:avLst/>
              <a:gdLst>
                <a:gd name="T0" fmla="*/ 128 w 128"/>
                <a:gd name="T1" fmla="*/ 37 h 70"/>
                <a:gd name="T2" fmla="*/ 80 w 128"/>
                <a:gd name="T3" fmla="*/ 3 h 70"/>
                <a:gd name="T4" fmla="*/ 69 w 128"/>
                <a:gd name="T5" fmla="*/ 2 h 70"/>
                <a:gd name="T6" fmla="*/ 4 w 128"/>
                <a:gd name="T7" fmla="*/ 21 h 70"/>
                <a:gd name="T8" fmla="*/ 5 w 128"/>
                <a:gd name="T9" fmla="*/ 27 h 70"/>
                <a:gd name="T10" fmla="*/ 61 w 128"/>
                <a:gd name="T11" fmla="*/ 70 h 70"/>
                <a:gd name="T12" fmla="*/ 62 w 128"/>
                <a:gd name="T13" fmla="*/ 69 h 70"/>
                <a:gd name="T14" fmla="*/ 62 w 128"/>
                <a:gd name="T15" fmla="*/ 57 h 70"/>
                <a:gd name="T16" fmla="*/ 128 w 128"/>
                <a:gd name="T17"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7"/>
                  </a:moveTo>
                  <a:cubicBezTo>
                    <a:pt x="80" y="3"/>
                    <a:pt x="80" y="3"/>
                    <a:pt x="80" y="3"/>
                  </a:cubicBezTo>
                  <a:cubicBezTo>
                    <a:pt x="80" y="3"/>
                    <a:pt x="78" y="0"/>
                    <a:pt x="69" y="2"/>
                  </a:cubicBezTo>
                  <a:cubicBezTo>
                    <a:pt x="4" y="21"/>
                    <a:pt x="4" y="21"/>
                    <a:pt x="4" y="21"/>
                  </a:cubicBezTo>
                  <a:cubicBezTo>
                    <a:pt x="4" y="21"/>
                    <a:pt x="0" y="23"/>
                    <a:pt x="5" y="27"/>
                  </a:cubicBezTo>
                  <a:cubicBezTo>
                    <a:pt x="61" y="70"/>
                    <a:pt x="61" y="70"/>
                    <a:pt x="61" y="70"/>
                  </a:cubicBezTo>
                  <a:cubicBezTo>
                    <a:pt x="62" y="69"/>
                    <a:pt x="62" y="69"/>
                    <a:pt x="62" y="69"/>
                  </a:cubicBezTo>
                  <a:cubicBezTo>
                    <a:pt x="62" y="57"/>
                    <a:pt x="62" y="57"/>
                    <a:pt x="62" y="57"/>
                  </a:cubicBezTo>
                  <a:lnTo>
                    <a:pt x="128" y="3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5" name="Freeform 108">
              <a:extLst>
                <a:ext uri="{FF2B5EF4-FFF2-40B4-BE49-F238E27FC236}">
                  <a16:creationId xmlns:a16="http://schemas.microsoft.com/office/drawing/2014/main" id="{67AF5A87-AEDC-4D37-93DA-185F090F2964}"/>
                </a:ext>
              </a:extLst>
            </p:cNvPr>
            <p:cNvSpPr>
              <a:spLocks/>
            </p:cNvSpPr>
            <p:nvPr/>
          </p:nvSpPr>
          <p:spPr bwMode="gray">
            <a:xfrm>
              <a:off x="3393078" y="2123180"/>
              <a:ext cx="108461" cy="73394"/>
            </a:xfrm>
            <a:custGeom>
              <a:avLst/>
              <a:gdLst>
                <a:gd name="T0" fmla="*/ 0 w 133"/>
                <a:gd name="T1" fmla="*/ 0 h 90"/>
                <a:gd name="T2" fmla="*/ 133 w 133"/>
                <a:gd name="T3" fmla="*/ 90 h 90"/>
                <a:gd name="T4" fmla="*/ 0 w 133"/>
                <a:gd name="T5" fmla="*/ 0 h 90"/>
              </a:gdLst>
              <a:ahLst/>
              <a:cxnLst>
                <a:cxn ang="0">
                  <a:pos x="T0" y="T1"/>
                </a:cxn>
                <a:cxn ang="0">
                  <a:pos x="T2" y="T3"/>
                </a:cxn>
                <a:cxn ang="0">
                  <a:pos x="T4" y="T5"/>
                </a:cxn>
              </a:cxnLst>
              <a:rect l="0" t="0" r="r" b="b"/>
              <a:pathLst>
                <a:path w="133" h="90">
                  <a:moveTo>
                    <a:pt x="0" y="0"/>
                  </a:moveTo>
                  <a:lnTo>
                    <a:pt x="133" y="90"/>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6" name="Line 109">
              <a:extLst>
                <a:ext uri="{FF2B5EF4-FFF2-40B4-BE49-F238E27FC236}">
                  <a16:creationId xmlns:a16="http://schemas.microsoft.com/office/drawing/2014/main" id="{A42383B2-EEA3-4D3D-8081-1FE6F283C452}"/>
                </a:ext>
              </a:extLst>
            </p:cNvPr>
            <p:cNvSpPr>
              <a:spLocks noChangeShapeType="1"/>
            </p:cNvSpPr>
            <p:nvPr/>
          </p:nvSpPr>
          <p:spPr bwMode="gray">
            <a:xfrm>
              <a:off x="3393078" y="2123180"/>
              <a:ext cx="108461" cy="73394"/>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7" name="Line 110">
              <a:extLst>
                <a:ext uri="{FF2B5EF4-FFF2-40B4-BE49-F238E27FC236}">
                  <a16:creationId xmlns:a16="http://schemas.microsoft.com/office/drawing/2014/main" id="{F6DB1CBC-BF64-4B7E-ABF9-E0CEEA63D7D9}"/>
                </a:ext>
              </a:extLst>
            </p:cNvPr>
            <p:cNvSpPr>
              <a:spLocks noChangeShapeType="1"/>
            </p:cNvSpPr>
            <p:nvPr/>
          </p:nvSpPr>
          <p:spPr bwMode="gray">
            <a:xfrm>
              <a:off x="3393078" y="2123180"/>
              <a:ext cx="108461" cy="7339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8" name="Freeform 111">
              <a:extLst>
                <a:ext uri="{FF2B5EF4-FFF2-40B4-BE49-F238E27FC236}">
                  <a16:creationId xmlns:a16="http://schemas.microsoft.com/office/drawing/2014/main" id="{4A388284-C93C-41CA-BE13-7FC2783AC184}"/>
                </a:ext>
              </a:extLst>
            </p:cNvPr>
            <p:cNvSpPr>
              <a:spLocks/>
            </p:cNvSpPr>
            <p:nvPr/>
          </p:nvSpPr>
          <p:spPr bwMode="gray">
            <a:xfrm>
              <a:off x="3398787" y="2088113"/>
              <a:ext cx="137002" cy="50560"/>
            </a:xfrm>
            <a:custGeom>
              <a:avLst/>
              <a:gdLst>
                <a:gd name="T0" fmla="*/ 0 w 168"/>
                <a:gd name="T1" fmla="*/ 62 h 62"/>
                <a:gd name="T2" fmla="*/ 0 w 168"/>
                <a:gd name="T3" fmla="*/ 48 h 62"/>
                <a:gd name="T4" fmla="*/ 168 w 168"/>
                <a:gd name="T5" fmla="*/ 0 h 62"/>
              </a:gdLst>
              <a:ahLst/>
              <a:cxnLst>
                <a:cxn ang="0">
                  <a:pos x="T0" y="T1"/>
                </a:cxn>
                <a:cxn ang="0">
                  <a:pos x="T2" y="T3"/>
                </a:cxn>
                <a:cxn ang="0">
                  <a:pos x="T4" y="T5"/>
                </a:cxn>
              </a:cxnLst>
              <a:rect l="0" t="0" r="r" b="b"/>
              <a:pathLst>
                <a:path w="168" h="62">
                  <a:moveTo>
                    <a:pt x="0" y="62"/>
                  </a:moveTo>
                  <a:lnTo>
                    <a:pt x="0" y="48"/>
                  </a:lnTo>
                  <a:lnTo>
                    <a:pt x="168"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9" name="Freeform 112">
              <a:extLst>
                <a:ext uri="{FF2B5EF4-FFF2-40B4-BE49-F238E27FC236}">
                  <a16:creationId xmlns:a16="http://schemas.microsoft.com/office/drawing/2014/main" id="{2F7D7D6F-8A6A-456F-97BF-DD9F52DE8292}"/>
                </a:ext>
              </a:extLst>
            </p:cNvPr>
            <p:cNvSpPr>
              <a:spLocks/>
            </p:cNvSpPr>
            <p:nvPr/>
          </p:nvSpPr>
          <p:spPr bwMode="gray">
            <a:xfrm>
              <a:off x="3411834" y="2097084"/>
              <a:ext cx="134556" cy="48929"/>
            </a:xfrm>
            <a:custGeom>
              <a:avLst/>
              <a:gdLst>
                <a:gd name="T0" fmla="*/ 0 w 165"/>
                <a:gd name="T1" fmla="*/ 60 h 60"/>
                <a:gd name="T2" fmla="*/ 0 w 165"/>
                <a:gd name="T3" fmla="*/ 48 h 60"/>
                <a:gd name="T4" fmla="*/ 165 w 165"/>
                <a:gd name="T5" fmla="*/ 0 h 60"/>
              </a:gdLst>
              <a:ahLst/>
              <a:cxnLst>
                <a:cxn ang="0">
                  <a:pos x="T0" y="T1"/>
                </a:cxn>
                <a:cxn ang="0">
                  <a:pos x="T2" y="T3"/>
                </a:cxn>
                <a:cxn ang="0">
                  <a:pos x="T4" y="T5"/>
                </a:cxn>
              </a:cxnLst>
              <a:rect l="0" t="0" r="r" b="b"/>
              <a:pathLst>
                <a:path w="165" h="60">
                  <a:moveTo>
                    <a:pt x="0" y="60"/>
                  </a:moveTo>
                  <a:lnTo>
                    <a:pt x="0" y="48"/>
                  </a:lnTo>
                  <a:lnTo>
                    <a:pt x="16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0" name="Freeform 113">
              <a:extLst>
                <a:ext uri="{FF2B5EF4-FFF2-40B4-BE49-F238E27FC236}">
                  <a16:creationId xmlns:a16="http://schemas.microsoft.com/office/drawing/2014/main" id="{82A68CB5-F87F-44CB-B5E0-0DC87CC71D48}"/>
                </a:ext>
              </a:extLst>
            </p:cNvPr>
            <p:cNvSpPr>
              <a:spLocks/>
            </p:cNvSpPr>
            <p:nvPr/>
          </p:nvSpPr>
          <p:spPr bwMode="gray">
            <a:xfrm>
              <a:off x="3420805" y="2104423"/>
              <a:ext cx="137002" cy="50560"/>
            </a:xfrm>
            <a:custGeom>
              <a:avLst/>
              <a:gdLst>
                <a:gd name="T0" fmla="*/ 0 w 168"/>
                <a:gd name="T1" fmla="*/ 62 h 62"/>
                <a:gd name="T2" fmla="*/ 0 w 168"/>
                <a:gd name="T3" fmla="*/ 49 h 62"/>
                <a:gd name="T4" fmla="*/ 168 w 168"/>
                <a:gd name="T5" fmla="*/ 0 h 62"/>
              </a:gdLst>
              <a:ahLst/>
              <a:cxnLst>
                <a:cxn ang="0">
                  <a:pos x="T0" y="T1"/>
                </a:cxn>
                <a:cxn ang="0">
                  <a:pos x="T2" y="T3"/>
                </a:cxn>
                <a:cxn ang="0">
                  <a:pos x="T4" y="T5"/>
                </a:cxn>
              </a:cxnLst>
              <a:rect l="0" t="0" r="r" b="b"/>
              <a:pathLst>
                <a:path w="168" h="62">
                  <a:moveTo>
                    <a:pt x="0" y="62"/>
                  </a:moveTo>
                  <a:lnTo>
                    <a:pt x="0" y="49"/>
                  </a:lnTo>
                  <a:lnTo>
                    <a:pt x="168"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1" name="Freeform 114">
              <a:extLst>
                <a:ext uri="{FF2B5EF4-FFF2-40B4-BE49-F238E27FC236}">
                  <a16:creationId xmlns:a16="http://schemas.microsoft.com/office/drawing/2014/main" id="{2622C4F4-BCA1-4457-84C4-D1556CB82B9F}"/>
                </a:ext>
              </a:extLst>
            </p:cNvPr>
            <p:cNvSpPr>
              <a:spLocks/>
            </p:cNvSpPr>
            <p:nvPr/>
          </p:nvSpPr>
          <p:spPr bwMode="gray">
            <a:xfrm>
              <a:off x="3434668" y="2114209"/>
              <a:ext cx="136187" cy="50560"/>
            </a:xfrm>
            <a:custGeom>
              <a:avLst/>
              <a:gdLst>
                <a:gd name="T0" fmla="*/ 0 w 167"/>
                <a:gd name="T1" fmla="*/ 62 h 62"/>
                <a:gd name="T2" fmla="*/ 0 w 167"/>
                <a:gd name="T3" fmla="*/ 46 h 62"/>
                <a:gd name="T4" fmla="*/ 167 w 167"/>
                <a:gd name="T5" fmla="*/ 0 h 62"/>
              </a:gdLst>
              <a:ahLst/>
              <a:cxnLst>
                <a:cxn ang="0">
                  <a:pos x="T0" y="T1"/>
                </a:cxn>
                <a:cxn ang="0">
                  <a:pos x="T2" y="T3"/>
                </a:cxn>
                <a:cxn ang="0">
                  <a:pos x="T4" y="T5"/>
                </a:cxn>
              </a:cxnLst>
              <a:rect l="0" t="0" r="r" b="b"/>
              <a:pathLst>
                <a:path w="167" h="62">
                  <a:moveTo>
                    <a:pt x="0" y="62"/>
                  </a:moveTo>
                  <a:lnTo>
                    <a:pt x="0" y="46"/>
                  </a:lnTo>
                  <a:lnTo>
                    <a:pt x="16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2" name="Freeform 115">
              <a:extLst>
                <a:ext uri="{FF2B5EF4-FFF2-40B4-BE49-F238E27FC236}">
                  <a16:creationId xmlns:a16="http://schemas.microsoft.com/office/drawing/2014/main" id="{8C451FE9-4B1A-40E9-95E9-0301F48E5A41}"/>
                </a:ext>
              </a:extLst>
            </p:cNvPr>
            <p:cNvSpPr>
              <a:spLocks/>
            </p:cNvSpPr>
            <p:nvPr/>
          </p:nvSpPr>
          <p:spPr bwMode="gray">
            <a:xfrm>
              <a:off x="3447716" y="2121549"/>
              <a:ext cx="134556" cy="52191"/>
            </a:xfrm>
            <a:custGeom>
              <a:avLst/>
              <a:gdLst>
                <a:gd name="T0" fmla="*/ 0 w 165"/>
                <a:gd name="T1" fmla="*/ 64 h 64"/>
                <a:gd name="T2" fmla="*/ 0 w 165"/>
                <a:gd name="T3" fmla="*/ 48 h 64"/>
                <a:gd name="T4" fmla="*/ 165 w 165"/>
                <a:gd name="T5" fmla="*/ 0 h 64"/>
              </a:gdLst>
              <a:ahLst/>
              <a:cxnLst>
                <a:cxn ang="0">
                  <a:pos x="T0" y="T1"/>
                </a:cxn>
                <a:cxn ang="0">
                  <a:pos x="T2" y="T3"/>
                </a:cxn>
                <a:cxn ang="0">
                  <a:pos x="T4" y="T5"/>
                </a:cxn>
              </a:cxnLst>
              <a:rect l="0" t="0" r="r" b="b"/>
              <a:pathLst>
                <a:path w="165" h="64">
                  <a:moveTo>
                    <a:pt x="0" y="64"/>
                  </a:moveTo>
                  <a:lnTo>
                    <a:pt x="0" y="48"/>
                  </a:lnTo>
                  <a:lnTo>
                    <a:pt x="16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3" name="Freeform 116">
              <a:extLst>
                <a:ext uri="{FF2B5EF4-FFF2-40B4-BE49-F238E27FC236}">
                  <a16:creationId xmlns:a16="http://schemas.microsoft.com/office/drawing/2014/main" id="{9D8851A4-FF9D-4E5C-9651-A9398EB83D5F}"/>
                </a:ext>
              </a:extLst>
            </p:cNvPr>
            <p:cNvSpPr>
              <a:spLocks/>
            </p:cNvSpPr>
            <p:nvPr/>
          </p:nvSpPr>
          <p:spPr bwMode="gray">
            <a:xfrm>
              <a:off x="3458317" y="2128888"/>
              <a:ext cx="135371" cy="54638"/>
            </a:xfrm>
            <a:custGeom>
              <a:avLst/>
              <a:gdLst>
                <a:gd name="T0" fmla="*/ 0 w 166"/>
                <a:gd name="T1" fmla="*/ 67 h 67"/>
                <a:gd name="T2" fmla="*/ 0 w 166"/>
                <a:gd name="T3" fmla="*/ 49 h 67"/>
                <a:gd name="T4" fmla="*/ 166 w 166"/>
                <a:gd name="T5" fmla="*/ 0 h 67"/>
              </a:gdLst>
              <a:ahLst/>
              <a:cxnLst>
                <a:cxn ang="0">
                  <a:pos x="T0" y="T1"/>
                </a:cxn>
                <a:cxn ang="0">
                  <a:pos x="T2" y="T3"/>
                </a:cxn>
                <a:cxn ang="0">
                  <a:pos x="T4" y="T5"/>
                </a:cxn>
              </a:cxnLst>
              <a:rect l="0" t="0" r="r" b="b"/>
              <a:pathLst>
                <a:path w="166" h="67">
                  <a:moveTo>
                    <a:pt x="0" y="67"/>
                  </a:moveTo>
                  <a:lnTo>
                    <a:pt x="0" y="49"/>
                  </a:lnTo>
                  <a:lnTo>
                    <a:pt x="16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4" name="Freeform 117">
              <a:extLst>
                <a:ext uri="{FF2B5EF4-FFF2-40B4-BE49-F238E27FC236}">
                  <a16:creationId xmlns:a16="http://schemas.microsoft.com/office/drawing/2014/main" id="{0DCE6C8B-D202-413D-B0E2-9E4C974C47D4}"/>
                </a:ext>
              </a:extLst>
            </p:cNvPr>
            <p:cNvSpPr>
              <a:spLocks/>
            </p:cNvSpPr>
            <p:nvPr/>
          </p:nvSpPr>
          <p:spPr bwMode="gray">
            <a:xfrm>
              <a:off x="3469734" y="2138674"/>
              <a:ext cx="135371" cy="53822"/>
            </a:xfrm>
            <a:custGeom>
              <a:avLst/>
              <a:gdLst>
                <a:gd name="T0" fmla="*/ 0 w 166"/>
                <a:gd name="T1" fmla="*/ 66 h 66"/>
                <a:gd name="T2" fmla="*/ 0 w 166"/>
                <a:gd name="T3" fmla="*/ 48 h 66"/>
                <a:gd name="T4" fmla="*/ 166 w 166"/>
                <a:gd name="T5" fmla="*/ 0 h 66"/>
              </a:gdLst>
              <a:ahLst/>
              <a:cxnLst>
                <a:cxn ang="0">
                  <a:pos x="T0" y="T1"/>
                </a:cxn>
                <a:cxn ang="0">
                  <a:pos x="T2" y="T3"/>
                </a:cxn>
                <a:cxn ang="0">
                  <a:pos x="T4" y="T5"/>
                </a:cxn>
              </a:cxnLst>
              <a:rect l="0" t="0" r="r" b="b"/>
              <a:pathLst>
                <a:path w="166" h="66">
                  <a:moveTo>
                    <a:pt x="0" y="66"/>
                  </a:moveTo>
                  <a:lnTo>
                    <a:pt x="0" y="48"/>
                  </a:lnTo>
                  <a:lnTo>
                    <a:pt x="16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5" name="Freeform 118">
              <a:extLst>
                <a:ext uri="{FF2B5EF4-FFF2-40B4-BE49-F238E27FC236}">
                  <a16:creationId xmlns:a16="http://schemas.microsoft.com/office/drawing/2014/main" id="{5E254C32-8546-4F62-A5F8-B474717F8712}"/>
                </a:ext>
              </a:extLst>
            </p:cNvPr>
            <p:cNvSpPr>
              <a:spLocks/>
            </p:cNvSpPr>
            <p:nvPr/>
          </p:nvSpPr>
          <p:spPr bwMode="gray">
            <a:xfrm>
              <a:off x="3482782" y="2147644"/>
              <a:ext cx="132925" cy="54638"/>
            </a:xfrm>
            <a:custGeom>
              <a:avLst/>
              <a:gdLst>
                <a:gd name="T0" fmla="*/ 0 w 163"/>
                <a:gd name="T1" fmla="*/ 67 h 67"/>
                <a:gd name="T2" fmla="*/ 0 w 163"/>
                <a:gd name="T3" fmla="*/ 46 h 67"/>
                <a:gd name="T4" fmla="*/ 163 w 163"/>
                <a:gd name="T5" fmla="*/ 0 h 67"/>
              </a:gdLst>
              <a:ahLst/>
              <a:cxnLst>
                <a:cxn ang="0">
                  <a:pos x="T0" y="T1"/>
                </a:cxn>
                <a:cxn ang="0">
                  <a:pos x="T2" y="T3"/>
                </a:cxn>
                <a:cxn ang="0">
                  <a:pos x="T4" y="T5"/>
                </a:cxn>
              </a:cxnLst>
              <a:rect l="0" t="0" r="r" b="b"/>
              <a:pathLst>
                <a:path w="163" h="67">
                  <a:moveTo>
                    <a:pt x="0" y="67"/>
                  </a:moveTo>
                  <a:lnTo>
                    <a:pt x="0" y="46"/>
                  </a:lnTo>
                  <a:lnTo>
                    <a:pt x="16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6" name="Freeform 119">
              <a:extLst>
                <a:ext uri="{FF2B5EF4-FFF2-40B4-BE49-F238E27FC236}">
                  <a16:creationId xmlns:a16="http://schemas.microsoft.com/office/drawing/2014/main" id="{2051992E-E850-45D6-97FC-24CF51EAC7C4}"/>
                </a:ext>
              </a:extLst>
            </p:cNvPr>
            <p:cNvSpPr>
              <a:spLocks/>
            </p:cNvSpPr>
            <p:nvPr/>
          </p:nvSpPr>
          <p:spPr bwMode="gray">
            <a:xfrm>
              <a:off x="3495830" y="2192496"/>
              <a:ext cx="5709" cy="18757"/>
            </a:xfrm>
            <a:custGeom>
              <a:avLst/>
              <a:gdLst>
                <a:gd name="T0" fmla="*/ 0 w 7"/>
                <a:gd name="T1" fmla="*/ 23 h 23"/>
                <a:gd name="T2" fmla="*/ 0 w 7"/>
                <a:gd name="T3" fmla="*/ 0 h 23"/>
                <a:gd name="T4" fmla="*/ 7 w 7"/>
                <a:gd name="T5" fmla="*/ 0 h 23"/>
              </a:gdLst>
              <a:ahLst/>
              <a:cxnLst>
                <a:cxn ang="0">
                  <a:pos x="T0" y="T1"/>
                </a:cxn>
                <a:cxn ang="0">
                  <a:pos x="T2" y="T3"/>
                </a:cxn>
                <a:cxn ang="0">
                  <a:pos x="T4" y="T5"/>
                </a:cxn>
              </a:cxnLst>
              <a:rect l="0" t="0" r="r" b="b"/>
              <a:pathLst>
                <a:path w="7" h="23">
                  <a:moveTo>
                    <a:pt x="0" y="23"/>
                  </a:moveTo>
                  <a:lnTo>
                    <a:pt x="0" y="0"/>
                  </a:lnTo>
                  <a:lnTo>
                    <a:pt x="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7" name="Freeform 120">
              <a:extLst>
                <a:ext uri="{FF2B5EF4-FFF2-40B4-BE49-F238E27FC236}">
                  <a16:creationId xmlns:a16="http://schemas.microsoft.com/office/drawing/2014/main" id="{F7572624-062D-44CE-9FD2-472748DEFCB0}"/>
                </a:ext>
              </a:extLst>
            </p:cNvPr>
            <p:cNvSpPr>
              <a:spLocks/>
            </p:cNvSpPr>
            <p:nvPr/>
          </p:nvSpPr>
          <p:spPr bwMode="gray">
            <a:xfrm>
              <a:off x="3398787" y="2153352"/>
              <a:ext cx="20388" cy="17126"/>
            </a:xfrm>
            <a:custGeom>
              <a:avLst/>
              <a:gdLst>
                <a:gd name="T0" fmla="*/ 0 w 25"/>
                <a:gd name="T1" fmla="*/ 21 h 21"/>
                <a:gd name="T2" fmla="*/ 0 w 25"/>
                <a:gd name="T3" fmla="*/ 7 h 21"/>
                <a:gd name="T4" fmla="*/ 25 w 25"/>
                <a:gd name="T5" fmla="*/ 0 h 21"/>
              </a:gdLst>
              <a:ahLst/>
              <a:cxnLst>
                <a:cxn ang="0">
                  <a:pos x="T0" y="T1"/>
                </a:cxn>
                <a:cxn ang="0">
                  <a:pos x="T2" y="T3"/>
                </a:cxn>
                <a:cxn ang="0">
                  <a:pos x="T4" y="T5"/>
                </a:cxn>
              </a:cxnLst>
              <a:rect l="0" t="0" r="r" b="b"/>
              <a:pathLst>
                <a:path w="25" h="21">
                  <a:moveTo>
                    <a:pt x="0" y="21"/>
                  </a:moveTo>
                  <a:lnTo>
                    <a:pt x="0" y="7"/>
                  </a:lnTo>
                  <a:lnTo>
                    <a:pt x="2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8" name="Freeform 121">
              <a:extLst>
                <a:ext uri="{FF2B5EF4-FFF2-40B4-BE49-F238E27FC236}">
                  <a16:creationId xmlns:a16="http://schemas.microsoft.com/office/drawing/2014/main" id="{9CCE1350-3830-483D-A0BB-91536FEAFE46}"/>
                </a:ext>
              </a:extLst>
            </p:cNvPr>
            <p:cNvSpPr>
              <a:spLocks/>
            </p:cNvSpPr>
            <p:nvPr/>
          </p:nvSpPr>
          <p:spPr bwMode="gray">
            <a:xfrm>
              <a:off x="3411834" y="2160692"/>
              <a:ext cx="18757" cy="17126"/>
            </a:xfrm>
            <a:custGeom>
              <a:avLst/>
              <a:gdLst>
                <a:gd name="T0" fmla="*/ 0 w 23"/>
                <a:gd name="T1" fmla="*/ 21 h 21"/>
                <a:gd name="T2" fmla="*/ 0 w 23"/>
                <a:gd name="T3" fmla="*/ 7 h 21"/>
                <a:gd name="T4" fmla="*/ 23 w 23"/>
                <a:gd name="T5" fmla="*/ 0 h 21"/>
              </a:gdLst>
              <a:ahLst/>
              <a:cxnLst>
                <a:cxn ang="0">
                  <a:pos x="T0" y="T1"/>
                </a:cxn>
                <a:cxn ang="0">
                  <a:pos x="T2" y="T3"/>
                </a:cxn>
                <a:cxn ang="0">
                  <a:pos x="T4" y="T5"/>
                </a:cxn>
              </a:cxnLst>
              <a:rect l="0" t="0" r="r" b="b"/>
              <a:pathLst>
                <a:path w="23" h="21">
                  <a:moveTo>
                    <a:pt x="0" y="21"/>
                  </a:moveTo>
                  <a:lnTo>
                    <a:pt x="0" y="7"/>
                  </a:lnTo>
                  <a:lnTo>
                    <a:pt x="2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9" name="Freeform 122">
              <a:extLst>
                <a:ext uri="{FF2B5EF4-FFF2-40B4-BE49-F238E27FC236}">
                  <a16:creationId xmlns:a16="http://schemas.microsoft.com/office/drawing/2014/main" id="{175A39C9-A149-4238-BA1C-8B63EA5328F1}"/>
                </a:ext>
              </a:extLst>
            </p:cNvPr>
            <p:cNvSpPr>
              <a:spLocks/>
            </p:cNvSpPr>
            <p:nvPr/>
          </p:nvSpPr>
          <p:spPr bwMode="gray">
            <a:xfrm>
              <a:off x="3420805" y="2170478"/>
              <a:ext cx="21203" cy="17126"/>
            </a:xfrm>
            <a:custGeom>
              <a:avLst/>
              <a:gdLst>
                <a:gd name="T0" fmla="*/ 0 w 26"/>
                <a:gd name="T1" fmla="*/ 21 h 21"/>
                <a:gd name="T2" fmla="*/ 0 w 26"/>
                <a:gd name="T3" fmla="*/ 7 h 21"/>
                <a:gd name="T4" fmla="*/ 26 w 26"/>
                <a:gd name="T5" fmla="*/ 0 h 21"/>
              </a:gdLst>
              <a:ahLst/>
              <a:cxnLst>
                <a:cxn ang="0">
                  <a:pos x="T0" y="T1"/>
                </a:cxn>
                <a:cxn ang="0">
                  <a:pos x="T2" y="T3"/>
                </a:cxn>
                <a:cxn ang="0">
                  <a:pos x="T4" y="T5"/>
                </a:cxn>
              </a:cxnLst>
              <a:rect l="0" t="0" r="r" b="b"/>
              <a:pathLst>
                <a:path w="26" h="21">
                  <a:moveTo>
                    <a:pt x="0" y="21"/>
                  </a:moveTo>
                  <a:lnTo>
                    <a:pt x="0" y="7"/>
                  </a:lnTo>
                  <a:lnTo>
                    <a:pt x="2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0" name="Freeform 123">
              <a:extLst>
                <a:ext uri="{FF2B5EF4-FFF2-40B4-BE49-F238E27FC236}">
                  <a16:creationId xmlns:a16="http://schemas.microsoft.com/office/drawing/2014/main" id="{C2915562-4A13-42E6-AF92-68CAD2AC09F2}"/>
                </a:ext>
              </a:extLst>
            </p:cNvPr>
            <p:cNvSpPr>
              <a:spLocks/>
            </p:cNvSpPr>
            <p:nvPr/>
          </p:nvSpPr>
          <p:spPr bwMode="gray">
            <a:xfrm>
              <a:off x="3434668" y="2179448"/>
              <a:ext cx="18757" cy="17126"/>
            </a:xfrm>
            <a:custGeom>
              <a:avLst/>
              <a:gdLst>
                <a:gd name="T0" fmla="*/ 0 w 23"/>
                <a:gd name="T1" fmla="*/ 21 h 21"/>
                <a:gd name="T2" fmla="*/ 0 w 23"/>
                <a:gd name="T3" fmla="*/ 5 h 21"/>
                <a:gd name="T4" fmla="*/ 23 w 23"/>
                <a:gd name="T5" fmla="*/ 0 h 21"/>
              </a:gdLst>
              <a:ahLst/>
              <a:cxnLst>
                <a:cxn ang="0">
                  <a:pos x="T0" y="T1"/>
                </a:cxn>
                <a:cxn ang="0">
                  <a:pos x="T2" y="T3"/>
                </a:cxn>
                <a:cxn ang="0">
                  <a:pos x="T4" y="T5"/>
                </a:cxn>
              </a:cxnLst>
              <a:rect l="0" t="0" r="r" b="b"/>
              <a:pathLst>
                <a:path w="23" h="21">
                  <a:moveTo>
                    <a:pt x="0" y="21"/>
                  </a:moveTo>
                  <a:lnTo>
                    <a:pt x="0" y="5"/>
                  </a:lnTo>
                  <a:lnTo>
                    <a:pt x="2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1" name="Freeform 124">
              <a:extLst>
                <a:ext uri="{FF2B5EF4-FFF2-40B4-BE49-F238E27FC236}">
                  <a16:creationId xmlns:a16="http://schemas.microsoft.com/office/drawing/2014/main" id="{315D2238-5C18-4E1E-BFF9-95411BCDE00D}"/>
                </a:ext>
              </a:extLst>
            </p:cNvPr>
            <p:cNvSpPr>
              <a:spLocks/>
            </p:cNvSpPr>
            <p:nvPr/>
          </p:nvSpPr>
          <p:spPr bwMode="gray">
            <a:xfrm>
              <a:off x="3447716" y="2187603"/>
              <a:ext cx="16310" cy="18757"/>
            </a:xfrm>
            <a:custGeom>
              <a:avLst/>
              <a:gdLst>
                <a:gd name="T0" fmla="*/ 0 w 20"/>
                <a:gd name="T1" fmla="*/ 23 h 23"/>
                <a:gd name="T2" fmla="*/ 0 w 20"/>
                <a:gd name="T3" fmla="*/ 6 h 23"/>
                <a:gd name="T4" fmla="*/ 20 w 20"/>
                <a:gd name="T5" fmla="*/ 0 h 23"/>
              </a:gdLst>
              <a:ahLst/>
              <a:cxnLst>
                <a:cxn ang="0">
                  <a:pos x="T0" y="T1"/>
                </a:cxn>
                <a:cxn ang="0">
                  <a:pos x="T2" y="T3"/>
                </a:cxn>
                <a:cxn ang="0">
                  <a:pos x="T4" y="T5"/>
                </a:cxn>
              </a:cxnLst>
              <a:rect l="0" t="0" r="r" b="b"/>
              <a:pathLst>
                <a:path w="20" h="23">
                  <a:moveTo>
                    <a:pt x="0" y="23"/>
                  </a:moveTo>
                  <a:lnTo>
                    <a:pt x="0" y="6"/>
                  </a:lnTo>
                  <a:lnTo>
                    <a:pt x="2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2" name="Freeform 125">
              <a:extLst>
                <a:ext uri="{FF2B5EF4-FFF2-40B4-BE49-F238E27FC236}">
                  <a16:creationId xmlns:a16="http://schemas.microsoft.com/office/drawing/2014/main" id="{8083287C-023F-461C-A681-ABC293DE438D}"/>
                </a:ext>
              </a:extLst>
            </p:cNvPr>
            <p:cNvSpPr>
              <a:spLocks/>
            </p:cNvSpPr>
            <p:nvPr/>
          </p:nvSpPr>
          <p:spPr bwMode="gray">
            <a:xfrm>
              <a:off x="3458317" y="2196574"/>
              <a:ext cx="15495" cy="18757"/>
            </a:xfrm>
            <a:custGeom>
              <a:avLst/>
              <a:gdLst>
                <a:gd name="T0" fmla="*/ 0 w 19"/>
                <a:gd name="T1" fmla="*/ 23 h 23"/>
                <a:gd name="T2" fmla="*/ 0 w 19"/>
                <a:gd name="T3" fmla="*/ 5 h 23"/>
                <a:gd name="T4" fmla="*/ 19 w 19"/>
                <a:gd name="T5" fmla="*/ 0 h 23"/>
              </a:gdLst>
              <a:ahLst/>
              <a:cxnLst>
                <a:cxn ang="0">
                  <a:pos x="T0" y="T1"/>
                </a:cxn>
                <a:cxn ang="0">
                  <a:pos x="T2" y="T3"/>
                </a:cxn>
                <a:cxn ang="0">
                  <a:pos x="T4" y="T5"/>
                </a:cxn>
              </a:cxnLst>
              <a:rect l="0" t="0" r="r" b="b"/>
              <a:pathLst>
                <a:path w="19" h="23">
                  <a:moveTo>
                    <a:pt x="0" y="23"/>
                  </a:moveTo>
                  <a:lnTo>
                    <a:pt x="0" y="5"/>
                  </a:lnTo>
                  <a:lnTo>
                    <a:pt x="19"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3" name="Freeform 126">
              <a:extLst>
                <a:ext uri="{FF2B5EF4-FFF2-40B4-BE49-F238E27FC236}">
                  <a16:creationId xmlns:a16="http://schemas.microsoft.com/office/drawing/2014/main" id="{8FF5BFF0-6425-4ADC-9A26-153A527FA494}"/>
                </a:ext>
              </a:extLst>
            </p:cNvPr>
            <p:cNvSpPr>
              <a:spLocks/>
            </p:cNvSpPr>
            <p:nvPr/>
          </p:nvSpPr>
          <p:spPr bwMode="gray">
            <a:xfrm>
              <a:off x="3469734" y="2203913"/>
              <a:ext cx="17126" cy="21203"/>
            </a:xfrm>
            <a:custGeom>
              <a:avLst/>
              <a:gdLst>
                <a:gd name="T0" fmla="*/ 0 w 21"/>
                <a:gd name="T1" fmla="*/ 26 h 26"/>
                <a:gd name="T2" fmla="*/ 0 w 21"/>
                <a:gd name="T3" fmla="*/ 7 h 26"/>
                <a:gd name="T4" fmla="*/ 21 w 21"/>
                <a:gd name="T5" fmla="*/ 0 h 26"/>
              </a:gdLst>
              <a:ahLst/>
              <a:cxnLst>
                <a:cxn ang="0">
                  <a:pos x="T0" y="T1"/>
                </a:cxn>
                <a:cxn ang="0">
                  <a:pos x="T2" y="T3"/>
                </a:cxn>
                <a:cxn ang="0">
                  <a:pos x="T4" y="T5"/>
                </a:cxn>
              </a:cxnLst>
              <a:rect l="0" t="0" r="r" b="b"/>
              <a:pathLst>
                <a:path w="21" h="26">
                  <a:moveTo>
                    <a:pt x="0" y="26"/>
                  </a:moveTo>
                  <a:lnTo>
                    <a:pt x="0" y="7"/>
                  </a:lnTo>
                  <a:lnTo>
                    <a:pt x="21"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4" name="Freeform 127">
              <a:extLst>
                <a:ext uri="{FF2B5EF4-FFF2-40B4-BE49-F238E27FC236}">
                  <a16:creationId xmlns:a16="http://schemas.microsoft.com/office/drawing/2014/main" id="{88170577-01F4-4CFF-8CBE-0C24A93A9070}"/>
                </a:ext>
              </a:extLst>
            </p:cNvPr>
            <p:cNvSpPr>
              <a:spLocks/>
            </p:cNvSpPr>
            <p:nvPr/>
          </p:nvSpPr>
          <p:spPr bwMode="gray">
            <a:xfrm>
              <a:off x="3482782" y="2213699"/>
              <a:ext cx="15495" cy="20388"/>
            </a:xfrm>
            <a:custGeom>
              <a:avLst/>
              <a:gdLst>
                <a:gd name="T0" fmla="*/ 0 w 19"/>
                <a:gd name="T1" fmla="*/ 25 h 25"/>
                <a:gd name="T2" fmla="*/ 0 w 19"/>
                <a:gd name="T3" fmla="*/ 4 h 25"/>
                <a:gd name="T4" fmla="*/ 19 w 19"/>
                <a:gd name="T5" fmla="*/ 0 h 25"/>
              </a:gdLst>
              <a:ahLst/>
              <a:cxnLst>
                <a:cxn ang="0">
                  <a:pos x="T0" y="T1"/>
                </a:cxn>
                <a:cxn ang="0">
                  <a:pos x="T2" y="T3"/>
                </a:cxn>
                <a:cxn ang="0">
                  <a:pos x="T4" y="T5"/>
                </a:cxn>
              </a:cxnLst>
              <a:rect l="0" t="0" r="r" b="b"/>
              <a:pathLst>
                <a:path w="19" h="25">
                  <a:moveTo>
                    <a:pt x="0" y="25"/>
                  </a:moveTo>
                  <a:lnTo>
                    <a:pt x="0" y="4"/>
                  </a:lnTo>
                  <a:lnTo>
                    <a:pt x="19"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 name="Freeform 128">
              <a:extLst>
                <a:ext uri="{FF2B5EF4-FFF2-40B4-BE49-F238E27FC236}">
                  <a16:creationId xmlns:a16="http://schemas.microsoft.com/office/drawing/2014/main" id="{B3511F7B-7881-48C0-8882-DD2E49020DDA}"/>
                </a:ext>
              </a:extLst>
            </p:cNvPr>
            <p:cNvSpPr>
              <a:spLocks/>
            </p:cNvSpPr>
            <p:nvPr/>
          </p:nvSpPr>
          <p:spPr bwMode="gray">
            <a:xfrm>
              <a:off x="3495830" y="2225116"/>
              <a:ext cx="5709" cy="18757"/>
            </a:xfrm>
            <a:custGeom>
              <a:avLst/>
              <a:gdLst>
                <a:gd name="T0" fmla="*/ 0 w 7"/>
                <a:gd name="T1" fmla="*/ 23 h 23"/>
                <a:gd name="T2" fmla="*/ 0 w 7"/>
                <a:gd name="T3" fmla="*/ 2 h 23"/>
                <a:gd name="T4" fmla="*/ 7 w 7"/>
                <a:gd name="T5" fmla="*/ 0 h 23"/>
              </a:gdLst>
              <a:ahLst/>
              <a:cxnLst>
                <a:cxn ang="0">
                  <a:pos x="T0" y="T1"/>
                </a:cxn>
                <a:cxn ang="0">
                  <a:pos x="T2" y="T3"/>
                </a:cxn>
                <a:cxn ang="0">
                  <a:pos x="T4" y="T5"/>
                </a:cxn>
              </a:cxnLst>
              <a:rect l="0" t="0" r="r" b="b"/>
              <a:pathLst>
                <a:path w="7" h="23">
                  <a:moveTo>
                    <a:pt x="0" y="23"/>
                  </a:moveTo>
                  <a:lnTo>
                    <a:pt x="0" y="2"/>
                  </a:lnTo>
                  <a:lnTo>
                    <a:pt x="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 name="Freeform 129">
              <a:extLst>
                <a:ext uri="{FF2B5EF4-FFF2-40B4-BE49-F238E27FC236}">
                  <a16:creationId xmlns:a16="http://schemas.microsoft.com/office/drawing/2014/main" id="{9CE15C6B-7449-43BC-8A41-92B9D535B6BC}"/>
                </a:ext>
              </a:extLst>
            </p:cNvPr>
            <p:cNvSpPr>
              <a:spLocks/>
            </p:cNvSpPr>
            <p:nvPr/>
          </p:nvSpPr>
          <p:spPr bwMode="gray">
            <a:xfrm>
              <a:off x="3385739" y="2004933"/>
              <a:ext cx="239754" cy="131294"/>
            </a:xfrm>
            <a:custGeom>
              <a:avLst/>
              <a:gdLst>
                <a:gd name="T0" fmla="*/ 128 w 128"/>
                <a:gd name="T1" fmla="*/ 36 h 70"/>
                <a:gd name="T2" fmla="*/ 80 w 128"/>
                <a:gd name="T3" fmla="*/ 2 h 70"/>
                <a:gd name="T4" fmla="*/ 69 w 128"/>
                <a:gd name="T5" fmla="*/ 2 h 70"/>
                <a:gd name="T6" fmla="*/ 4 w 128"/>
                <a:gd name="T7" fmla="*/ 20 h 70"/>
                <a:gd name="T8" fmla="*/ 5 w 128"/>
                <a:gd name="T9" fmla="*/ 27 h 70"/>
                <a:gd name="T10" fmla="*/ 61 w 128"/>
                <a:gd name="T11" fmla="*/ 70 h 70"/>
                <a:gd name="T12" fmla="*/ 62 w 128"/>
                <a:gd name="T13" fmla="*/ 69 h 70"/>
                <a:gd name="T14" fmla="*/ 62 w 128"/>
                <a:gd name="T15" fmla="*/ 57 h 70"/>
                <a:gd name="T16" fmla="*/ 128 w 128"/>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6"/>
                  </a:moveTo>
                  <a:cubicBezTo>
                    <a:pt x="80" y="2"/>
                    <a:pt x="80" y="2"/>
                    <a:pt x="80" y="2"/>
                  </a:cubicBezTo>
                  <a:cubicBezTo>
                    <a:pt x="80" y="2"/>
                    <a:pt x="78" y="0"/>
                    <a:pt x="69" y="2"/>
                  </a:cubicBezTo>
                  <a:cubicBezTo>
                    <a:pt x="4" y="20"/>
                    <a:pt x="4" y="20"/>
                    <a:pt x="4" y="20"/>
                  </a:cubicBezTo>
                  <a:cubicBezTo>
                    <a:pt x="4" y="20"/>
                    <a:pt x="0" y="23"/>
                    <a:pt x="5" y="27"/>
                  </a:cubicBezTo>
                  <a:cubicBezTo>
                    <a:pt x="61" y="70"/>
                    <a:pt x="61" y="70"/>
                    <a:pt x="61" y="70"/>
                  </a:cubicBezTo>
                  <a:cubicBezTo>
                    <a:pt x="62" y="69"/>
                    <a:pt x="62" y="69"/>
                    <a:pt x="62" y="69"/>
                  </a:cubicBezTo>
                  <a:cubicBezTo>
                    <a:pt x="62" y="57"/>
                    <a:pt x="62" y="57"/>
                    <a:pt x="62" y="57"/>
                  </a:cubicBezTo>
                  <a:lnTo>
                    <a:pt x="128" y="3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 name="Freeform 130">
              <a:extLst>
                <a:ext uri="{FF2B5EF4-FFF2-40B4-BE49-F238E27FC236}">
                  <a16:creationId xmlns:a16="http://schemas.microsoft.com/office/drawing/2014/main" id="{89470A10-09A4-4B49-9966-64E84850DF86}"/>
                </a:ext>
              </a:extLst>
            </p:cNvPr>
            <p:cNvSpPr>
              <a:spLocks/>
            </p:cNvSpPr>
            <p:nvPr/>
          </p:nvSpPr>
          <p:spPr bwMode="gray">
            <a:xfrm>
              <a:off x="3385739" y="2004933"/>
              <a:ext cx="239754" cy="131294"/>
            </a:xfrm>
            <a:custGeom>
              <a:avLst/>
              <a:gdLst>
                <a:gd name="T0" fmla="*/ 128 w 128"/>
                <a:gd name="T1" fmla="*/ 36 h 70"/>
                <a:gd name="T2" fmla="*/ 80 w 128"/>
                <a:gd name="T3" fmla="*/ 2 h 70"/>
                <a:gd name="T4" fmla="*/ 69 w 128"/>
                <a:gd name="T5" fmla="*/ 2 h 70"/>
                <a:gd name="T6" fmla="*/ 4 w 128"/>
                <a:gd name="T7" fmla="*/ 20 h 70"/>
                <a:gd name="T8" fmla="*/ 5 w 128"/>
                <a:gd name="T9" fmla="*/ 27 h 70"/>
                <a:gd name="T10" fmla="*/ 61 w 128"/>
                <a:gd name="T11" fmla="*/ 70 h 70"/>
                <a:gd name="T12" fmla="*/ 62 w 128"/>
                <a:gd name="T13" fmla="*/ 69 h 70"/>
                <a:gd name="T14" fmla="*/ 62 w 128"/>
                <a:gd name="T15" fmla="*/ 57 h 70"/>
                <a:gd name="T16" fmla="*/ 128 w 128"/>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6"/>
                  </a:moveTo>
                  <a:cubicBezTo>
                    <a:pt x="80" y="2"/>
                    <a:pt x="80" y="2"/>
                    <a:pt x="80" y="2"/>
                  </a:cubicBezTo>
                  <a:cubicBezTo>
                    <a:pt x="80" y="2"/>
                    <a:pt x="78" y="0"/>
                    <a:pt x="69" y="2"/>
                  </a:cubicBezTo>
                  <a:cubicBezTo>
                    <a:pt x="4" y="20"/>
                    <a:pt x="4" y="20"/>
                    <a:pt x="4" y="20"/>
                  </a:cubicBezTo>
                  <a:cubicBezTo>
                    <a:pt x="4" y="20"/>
                    <a:pt x="0" y="23"/>
                    <a:pt x="5" y="27"/>
                  </a:cubicBezTo>
                  <a:cubicBezTo>
                    <a:pt x="61" y="70"/>
                    <a:pt x="61" y="70"/>
                    <a:pt x="61" y="70"/>
                  </a:cubicBezTo>
                  <a:cubicBezTo>
                    <a:pt x="62" y="69"/>
                    <a:pt x="62" y="69"/>
                    <a:pt x="62" y="69"/>
                  </a:cubicBezTo>
                  <a:cubicBezTo>
                    <a:pt x="62" y="57"/>
                    <a:pt x="62" y="57"/>
                    <a:pt x="62" y="57"/>
                  </a:cubicBezTo>
                  <a:lnTo>
                    <a:pt x="128" y="3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 name="Freeform 131">
              <a:extLst>
                <a:ext uri="{FF2B5EF4-FFF2-40B4-BE49-F238E27FC236}">
                  <a16:creationId xmlns:a16="http://schemas.microsoft.com/office/drawing/2014/main" id="{FABFAAB1-2244-475E-B67B-D44E9C8417E6}"/>
                </a:ext>
              </a:extLst>
            </p:cNvPr>
            <p:cNvSpPr>
              <a:spLocks/>
            </p:cNvSpPr>
            <p:nvPr/>
          </p:nvSpPr>
          <p:spPr bwMode="gray">
            <a:xfrm>
              <a:off x="3393078" y="2042446"/>
              <a:ext cx="108461" cy="75025"/>
            </a:xfrm>
            <a:custGeom>
              <a:avLst/>
              <a:gdLst>
                <a:gd name="T0" fmla="*/ 0 w 133"/>
                <a:gd name="T1" fmla="*/ 0 h 92"/>
                <a:gd name="T2" fmla="*/ 133 w 133"/>
                <a:gd name="T3" fmla="*/ 92 h 92"/>
                <a:gd name="T4" fmla="*/ 0 w 133"/>
                <a:gd name="T5" fmla="*/ 0 h 92"/>
              </a:gdLst>
              <a:ahLst/>
              <a:cxnLst>
                <a:cxn ang="0">
                  <a:pos x="T0" y="T1"/>
                </a:cxn>
                <a:cxn ang="0">
                  <a:pos x="T2" y="T3"/>
                </a:cxn>
                <a:cxn ang="0">
                  <a:pos x="T4" y="T5"/>
                </a:cxn>
              </a:cxnLst>
              <a:rect l="0" t="0" r="r" b="b"/>
              <a:pathLst>
                <a:path w="133" h="92">
                  <a:moveTo>
                    <a:pt x="0" y="0"/>
                  </a:moveTo>
                  <a:lnTo>
                    <a:pt x="133" y="92"/>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 name="Line 132">
              <a:extLst>
                <a:ext uri="{FF2B5EF4-FFF2-40B4-BE49-F238E27FC236}">
                  <a16:creationId xmlns:a16="http://schemas.microsoft.com/office/drawing/2014/main" id="{14986F36-5110-4304-828B-514F3B9A0B04}"/>
                </a:ext>
              </a:extLst>
            </p:cNvPr>
            <p:cNvSpPr>
              <a:spLocks noChangeShapeType="1"/>
            </p:cNvSpPr>
            <p:nvPr/>
          </p:nvSpPr>
          <p:spPr bwMode="gray">
            <a:xfrm>
              <a:off x="3393078" y="2042446"/>
              <a:ext cx="108461" cy="75025"/>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 name="Line 133">
              <a:extLst>
                <a:ext uri="{FF2B5EF4-FFF2-40B4-BE49-F238E27FC236}">
                  <a16:creationId xmlns:a16="http://schemas.microsoft.com/office/drawing/2014/main" id="{6D6D3CF3-935E-45EB-9279-0AE2932C5834}"/>
                </a:ext>
              </a:extLst>
            </p:cNvPr>
            <p:cNvSpPr>
              <a:spLocks noChangeShapeType="1"/>
            </p:cNvSpPr>
            <p:nvPr/>
          </p:nvSpPr>
          <p:spPr bwMode="gray">
            <a:xfrm>
              <a:off x="3393078" y="2042446"/>
              <a:ext cx="108461" cy="750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 name="Freeform 134">
              <a:extLst>
                <a:ext uri="{FF2B5EF4-FFF2-40B4-BE49-F238E27FC236}">
                  <a16:creationId xmlns:a16="http://schemas.microsoft.com/office/drawing/2014/main" id="{7193FDAF-0368-4EE0-9FC3-A8D56E189E72}"/>
                </a:ext>
              </a:extLst>
            </p:cNvPr>
            <p:cNvSpPr>
              <a:spLocks/>
            </p:cNvSpPr>
            <p:nvPr/>
          </p:nvSpPr>
          <p:spPr bwMode="gray">
            <a:xfrm>
              <a:off x="3501538" y="2027767"/>
              <a:ext cx="167176" cy="76656"/>
            </a:xfrm>
            <a:custGeom>
              <a:avLst/>
              <a:gdLst>
                <a:gd name="T0" fmla="*/ 0 w 205"/>
                <a:gd name="T1" fmla="*/ 94 h 94"/>
                <a:gd name="T2" fmla="*/ 0 w 205"/>
                <a:gd name="T3" fmla="*/ 62 h 94"/>
                <a:gd name="T4" fmla="*/ 205 w 205"/>
                <a:gd name="T5" fmla="*/ 0 h 94"/>
                <a:gd name="T6" fmla="*/ 205 w 205"/>
                <a:gd name="T7" fmla="*/ 48 h 94"/>
                <a:gd name="T8" fmla="*/ 205 w 205"/>
                <a:gd name="T9" fmla="*/ 51 h 94"/>
                <a:gd name="T10" fmla="*/ 189 w 205"/>
                <a:gd name="T11" fmla="*/ 39 h 94"/>
                <a:gd name="T12" fmla="*/ 0 w 205"/>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205" h="94">
                  <a:moveTo>
                    <a:pt x="0" y="94"/>
                  </a:moveTo>
                  <a:lnTo>
                    <a:pt x="0" y="62"/>
                  </a:lnTo>
                  <a:lnTo>
                    <a:pt x="205" y="0"/>
                  </a:lnTo>
                  <a:lnTo>
                    <a:pt x="205" y="48"/>
                  </a:lnTo>
                  <a:lnTo>
                    <a:pt x="205" y="51"/>
                  </a:lnTo>
                  <a:lnTo>
                    <a:pt x="189" y="39"/>
                  </a:lnTo>
                  <a:lnTo>
                    <a:pt x="0" y="94"/>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 name="Freeform 135">
              <a:extLst>
                <a:ext uri="{FF2B5EF4-FFF2-40B4-BE49-F238E27FC236}">
                  <a16:creationId xmlns:a16="http://schemas.microsoft.com/office/drawing/2014/main" id="{698AA783-1F20-4584-996F-81C8F70DC614}"/>
                </a:ext>
              </a:extLst>
            </p:cNvPr>
            <p:cNvSpPr>
              <a:spLocks/>
            </p:cNvSpPr>
            <p:nvPr/>
          </p:nvSpPr>
          <p:spPr bwMode="gray">
            <a:xfrm>
              <a:off x="3501538" y="2027767"/>
              <a:ext cx="167176" cy="76656"/>
            </a:xfrm>
            <a:custGeom>
              <a:avLst/>
              <a:gdLst>
                <a:gd name="T0" fmla="*/ 0 w 205"/>
                <a:gd name="T1" fmla="*/ 94 h 94"/>
                <a:gd name="T2" fmla="*/ 0 w 205"/>
                <a:gd name="T3" fmla="*/ 62 h 94"/>
                <a:gd name="T4" fmla="*/ 205 w 205"/>
                <a:gd name="T5" fmla="*/ 0 h 94"/>
                <a:gd name="T6" fmla="*/ 205 w 205"/>
                <a:gd name="T7" fmla="*/ 48 h 94"/>
                <a:gd name="T8" fmla="*/ 205 w 205"/>
                <a:gd name="T9" fmla="*/ 51 h 94"/>
                <a:gd name="T10" fmla="*/ 189 w 205"/>
                <a:gd name="T11" fmla="*/ 39 h 94"/>
                <a:gd name="T12" fmla="*/ 0 w 205"/>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205" h="94">
                  <a:moveTo>
                    <a:pt x="0" y="94"/>
                  </a:moveTo>
                  <a:lnTo>
                    <a:pt x="0" y="62"/>
                  </a:lnTo>
                  <a:lnTo>
                    <a:pt x="205" y="0"/>
                  </a:lnTo>
                  <a:lnTo>
                    <a:pt x="205" y="48"/>
                  </a:lnTo>
                  <a:lnTo>
                    <a:pt x="205" y="51"/>
                  </a:lnTo>
                  <a:lnTo>
                    <a:pt x="189" y="39"/>
                  </a:lnTo>
                  <a:lnTo>
                    <a:pt x="0" y="9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 name="Freeform 136">
              <a:extLst>
                <a:ext uri="{FF2B5EF4-FFF2-40B4-BE49-F238E27FC236}">
                  <a16:creationId xmlns:a16="http://schemas.microsoft.com/office/drawing/2014/main" id="{1B26AE0E-C506-46EC-B376-B4BD24E112B1}"/>
                </a:ext>
              </a:extLst>
            </p:cNvPr>
            <p:cNvSpPr>
              <a:spLocks/>
            </p:cNvSpPr>
            <p:nvPr/>
          </p:nvSpPr>
          <p:spPr bwMode="gray">
            <a:xfrm>
              <a:off x="3385739" y="1973129"/>
              <a:ext cx="239754" cy="131294"/>
            </a:xfrm>
            <a:custGeom>
              <a:avLst/>
              <a:gdLst>
                <a:gd name="T0" fmla="*/ 128 w 128"/>
                <a:gd name="T1" fmla="*/ 36 h 70"/>
                <a:gd name="T2" fmla="*/ 80 w 128"/>
                <a:gd name="T3" fmla="*/ 2 h 70"/>
                <a:gd name="T4" fmla="*/ 69 w 128"/>
                <a:gd name="T5" fmla="*/ 2 h 70"/>
                <a:gd name="T6" fmla="*/ 4 w 128"/>
                <a:gd name="T7" fmla="*/ 20 h 70"/>
                <a:gd name="T8" fmla="*/ 5 w 128"/>
                <a:gd name="T9" fmla="*/ 27 h 70"/>
                <a:gd name="T10" fmla="*/ 61 w 128"/>
                <a:gd name="T11" fmla="*/ 70 h 70"/>
                <a:gd name="T12" fmla="*/ 62 w 128"/>
                <a:gd name="T13" fmla="*/ 69 h 70"/>
                <a:gd name="T14" fmla="*/ 62 w 128"/>
                <a:gd name="T15" fmla="*/ 57 h 70"/>
                <a:gd name="T16" fmla="*/ 128 w 128"/>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6"/>
                  </a:moveTo>
                  <a:cubicBezTo>
                    <a:pt x="80" y="2"/>
                    <a:pt x="80" y="2"/>
                    <a:pt x="80" y="2"/>
                  </a:cubicBezTo>
                  <a:cubicBezTo>
                    <a:pt x="80" y="2"/>
                    <a:pt x="78" y="0"/>
                    <a:pt x="69" y="2"/>
                  </a:cubicBezTo>
                  <a:cubicBezTo>
                    <a:pt x="4" y="20"/>
                    <a:pt x="4" y="20"/>
                    <a:pt x="4" y="20"/>
                  </a:cubicBezTo>
                  <a:cubicBezTo>
                    <a:pt x="4" y="20"/>
                    <a:pt x="0" y="23"/>
                    <a:pt x="5" y="27"/>
                  </a:cubicBezTo>
                  <a:cubicBezTo>
                    <a:pt x="61" y="70"/>
                    <a:pt x="61" y="70"/>
                    <a:pt x="61" y="70"/>
                  </a:cubicBezTo>
                  <a:cubicBezTo>
                    <a:pt x="62" y="69"/>
                    <a:pt x="62" y="69"/>
                    <a:pt x="62" y="69"/>
                  </a:cubicBezTo>
                  <a:cubicBezTo>
                    <a:pt x="62" y="57"/>
                    <a:pt x="62" y="57"/>
                    <a:pt x="62" y="57"/>
                  </a:cubicBezTo>
                  <a:lnTo>
                    <a:pt x="128" y="3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 name="Freeform 137">
              <a:extLst>
                <a:ext uri="{FF2B5EF4-FFF2-40B4-BE49-F238E27FC236}">
                  <a16:creationId xmlns:a16="http://schemas.microsoft.com/office/drawing/2014/main" id="{431C987F-C477-4BF8-B147-EEE6B592FB50}"/>
                </a:ext>
              </a:extLst>
            </p:cNvPr>
            <p:cNvSpPr>
              <a:spLocks/>
            </p:cNvSpPr>
            <p:nvPr/>
          </p:nvSpPr>
          <p:spPr bwMode="gray">
            <a:xfrm>
              <a:off x="3385739" y="1973129"/>
              <a:ext cx="239754" cy="131294"/>
            </a:xfrm>
            <a:custGeom>
              <a:avLst/>
              <a:gdLst>
                <a:gd name="T0" fmla="*/ 128 w 128"/>
                <a:gd name="T1" fmla="*/ 36 h 70"/>
                <a:gd name="T2" fmla="*/ 80 w 128"/>
                <a:gd name="T3" fmla="*/ 2 h 70"/>
                <a:gd name="T4" fmla="*/ 69 w 128"/>
                <a:gd name="T5" fmla="*/ 2 h 70"/>
                <a:gd name="T6" fmla="*/ 4 w 128"/>
                <a:gd name="T7" fmla="*/ 20 h 70"/>
                <a:gd name="T8" fmla="*/ 5 w 128"/>
                <a:gd name="T9" fmla="*/ 27 h 70"/>
                <a:gd name="T10" fmla="*/ 61 w 128"/>
                <a:gd name="T11" fmla="*/ 70 h 70"/>
                <a:gd name="T12" fmla="*/ 62 w 128"/>
                <a:gd name="T13" fmla="*/ 69 h 70"/>
                <a:gd name="T14" fmla="*/ 62 w 128"/>
                <a:gd name="T15" fmla="*/ 57 h 70"/>
                <a:gd name="T16" fmla="*/ 128 w 128"/>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0">
                  <a:moveTo>
                    <a:pt x="128" y="36"/>
                  </a:moveTo>
                  <a:cubicBezTo>
                    <a:pt x="80" y="2"/>
                    <a:pt x="80" y="2"/>
                    <a:pt x="80" y="2"/>
                  </a:cubicBezTo>
                  <a:cubicBezTo>
                    <a:pt x="80" y="2"/>
                    <a:pt x="78" y="0"/>
                    <a:pt x="69" y="2"/>
                  </a:cubicBezTo>
                  <a:cubicBezTo>
                    <a:pt x="4" y="20"/>
                    <a:pt x="4" y="20"/>
                    <a:pt x="4" y="20"/>
                  </a:cubicBezTo>
                  <a:cubicBezTo>
                    <a:pt x="4" y="20"/>
                    <a:pt x="0" y="23"/>
                    <a:pt x="5" y="27"/>
                  </a:cubicBezTo>
                  <a:cubicBezTo>
                    <a:pt x="61" y="70"/>
                    <a:pt x="61" y="70"/>
                    <a:pt x="61" y="70"/>
                  </a:cubicBezTo>
                  <a:cubicBezTo>
                    <a:pt x="62" y="69"/>
                    <a:pt x="62" y="69"/>
                    <a:pt x="62" y="69"/>
                  </a:cubicBezTo>
                  <a:cubicBezTo>
                    <a:pt x="62" y="57"/>
                    <a:pt x="62" y="57"/>
                    <a:pt x="62" y="57"/>
                  </a:cubicBezTo>
                  <a:lnTo>
                    <a:pt x="128" y="3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 name="Freeform 138">
              <a:extLst>
                <a:ext uri="{FF2B5EF4-FFF2-40B4-BE49-F238E27FC236}">
                  <a16:creationId xmlns:a16="http://schemas.microsoft.com/office/drawing/2014/main" id="{45354174-92CC-4A31-AFA8-058E5BD22065}"/>
                </a:ext>
              </a:extLst>
            </p:cNvPr>
            <p:cNvSpPr>
              <a:spLocks/>
            </p:cNvSpPr>
            <p:nvPr/>
          </p:nvSpPr>
          <p:spPr bwMode="gray">
            <a:xfrm>
              <a:off x="3393078" y="2010642"/>
              <a:ext cx="108461" cy="75025"/>
            </a:xfrm>
            <a:custGeom>
              <a:avLst/>
              <a:gdLst>
                <a:gd name="T0" fmla="*/ 0 w 133"/>
                <a:gd name="T1" fmla="*/ 0 h 92"/>
                <a:gd name="T2" fmla="*/ 133 w 133"/>
                <a:gd name="T3" fmla="*/ 92 h 92"/>
                <a:gd name="T4" fmla="*/ 0 w 133"/>
                <a:gd name="T5" fmla="*/ 0 h 92"/>
              </a:gdLst>
              <a:ahLst/>
              <a:cxnLst>
                <a:cxn ang="0">
                  <a:pos x="T0" y="T1"/>
                </a:cxn>
                <a:cxn ang="0">
                  <a:pos x="T2" y="T3"/>
                </a:cxn>
                <a:cxn ang="0">
                  <a:pos x="T4" y="T5"/>
                </a:cxn>
              </a:cxnLst>
              <a:rect l="0" t="0" r="r" b="b"/>
              <a:pathLst>
                <a:path w="133" h="92">
                  <a:moveTo>
                    <a:pt x="0" y="0"/>
                  </a:moveTo>
                  <a:lnTo>
                    <a:pt x="133" y="92"/>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6" name="Line 139">
              <a:extLst>
                <a:ext uri="{FF2B5EF4-FFF2-40B4-BE49-F238E27FC236}">
                  <a16:creationId xmlns:a16="http://schemas.microsoft.com/office/drawing/2014/main" id="{A2797496-DF58-42DA-9109-A18ABA104305}"/>
                </a:ext>
              </a:extLst>
            </p:cNvPr>
            <p:cNvSpPr>
              <a:spLocks noChangeShapeType="1"/>
            </p:cNvSpPr>
            <p:nvPr/>
          </p:nvSpPr>
          <p:spPr bwMode="gray">
            <a:xfrm>
              <a:off x="3393078" y="2010642"/>
              <a:ext cx="108461" cy="75025"/>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7" name="Line 140">
              <a:extLst>
                <a:ext uri="{FF2B5EF4-FFF2-40B4-BE49-F238E27FC236}">
                  <a16:creationId xmlns:a16="http://schemas.microsoft.com/office/drawing/2014/main" id="{63595D21-9FD4-43FA-9565-A3D12AD3984C}"/>
                </a:ext>
              </a:extLst>
            </p:cNvPr>
            <p:cNvSpPr>
              <a:spLocks noChangeShapeType="1"/>
            </p:cNvSpPr>
            <p:nvPr/>
          </p:nvSpPr>
          <p:spPr bwMode="gray">
            <a:xfrm>
              <a:off x="3393078" y="2010642"/>
              <a:ext cx="108461" cy="750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8" name="Freeform 141">
              <a:extLst>
                <a:ext uri="{FF2B5EF4-FFF2-40B4-BE49-F238E27FC236}">
                  <a16:creationId xmlns:a16="http://schemas.microsoft.com/office/drawing/2014/main" id="{322ED247-B91B-4CA3-B03D-5D710BCC4B5D}"/>
                </a:ext>
              </a:extLst>
            </p:cNvPr>
            <p:cNvSpPr>
              <a:spLocks/>
            </p:cNvSpPr>
            <p:nvPr/>
          </p:nvSpPr>
          <p:spPr bwMode="gray">
            <a:xfrm>
              <a:off x="3501538" y="2059571"/>
              <a:ext cx="226706" cy="239754"/>
            </a:xfrm>
            <a:custGeom>
              <a:avLst/>
              <a:gdLst>
                <a:gd name="T0" fmla="*/ 278 w 278"/>
                <a:gd name="T1" fmla="*/ 235 h 294"/>
                <a:gd name="T2" fmla="*/ 278 w 278"/>
                <a:gd name="T3" fmla="*/ 65 h 294"/>
                <a:gd name="T4" fmla="*/ 189 w 278"/>
                <a:gd name="T5" fmla="*/ 0 h 294"/>
                <a:gd name="T6" fmla="*/ 0 w 278"/>
                <a:gd name="T7" fmla="*/ 55 h 294"/>
                <a:gd name="T8" fmla="*/ 0 w 278"/>
                <a:gd name="T9" fmla="*/ 249 h 294"/>
                <a:gd name="T10" fmla="*/ 28 w 278"/>
                <a:gd name="T11" fmla="*/ 274 h 294"/>
                <a:gd name="T12" fmla="*/ 53 w 278"/>
                <a:gd name="T13" fmla="*/ 265 h 294"/>
                <a:gd name="T14" fmla="*/ 90 w 278"/>
                <a:gd name="T15" fmla="*/ 294 h 294"/>
                <a:gd name="T16" fmla="*/ 278 w 278"/>
                <a:gd name="T17" fmla="*/ 23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294">
                  <a:moveTo>
                    <a:pt x="278" y="235"/>
                  </a:moveTo>
                  <a:lnTo>
                    <a:pt x="278" y="65"/>
                  </a:lnTo>
                  <a:lnTo>
                    <a:pt x="189" y="0"/>
                  </a:lnTo>
                  <a:lnTo>
                    <a:pt x="0" y="55"/>
                  </a:lnTo>
                  <a:lnTo>
                    <a:pt x="0" y="249"/>
                  </a:lnTo>
                  <a:lnTo>
                    <a:pt x="28" y="274"/>
                  </a:lnTo>
                  <a:lnTo>
                    <a:pt x="53" y="265"/>
                  </a:lnTo>
                  <a:lnTo>
                    <a:pt x="90" y="294"/>
                  </a:lnTo>
                  <a:lnTo>
                    <a:pt x="278" y="235"/>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9" name="Freeform 142">
              <a:extLst>
                <a:ext uri="{FF2B5EF4-FFF2-40B4-BE49-F238E27FC236}">
                  <a16:creationId xmlns:a16="http://schemas.microsoft.com/office/drawing/2014/main" id="{5A09D055-6B18-4EC5-B5DA-0862974A25CD}"/>
                </a:ext>
              </a:extLst>
            </p:cNvPr>
            <p:cNvSpPr>
              <a:spLocks/>
            </p:cNvSpPr>
            <p:nvPr/>
          </p:nvSpPr>
          <p:spPr bwMode="gray">
            <a:xfrm>
              <a:off x="3501538" y="2059571"/>
              <a:ext cx="226706" cy="239754"/>
            </a:xfrm>
            <a:custGeom>
              <a:avLst/>
              <a:gdLst>
                <a:gd name="T0" fmla="*/ 278 w 278"/>
                <a:gd name="T1" fmla="*/ 235 h 294"/>
                <a:gd name="T2" fmla="*/ 278 w 278"/>
                <a:gd name="T3" fmla="*/ 65 h 294"/>
                <a:gd name="T4" fmla="*/ 189 w 278"/>
                <a:gd name="T5" fmla="*/ 0 h 294"/>
                <a:gd name="T6" fmla="*/ 0 w 278"/>
                <a:gd name="T7" fmla="*/ 55 h 294"/>
                <a:gd name="T8" fmla="*/ 0 w 278"/>
                <a:gd name="T9" fmla="*/ 249 h 294"/>
                <a:gd name="T10" fmla="*/ 28 w 278"/>
                <a:gd name="T11" fmla="*/ 274 h 294"/>
                <a:gd name="T12" fmla="*/ 53 w 278"/>
                <a:gd name="T13" fmla="*/ 265 h 294"/>
                <a:gd name="T14" fmla="*/ 90 w 278"/>
                <a:gd name="T15" fmla="*/ 294 h 294"/>
                <a:gd name="T16" fmla="*/ 278 w 278"/>
                <a:gd name="T17" fmla="*/ 23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294">
                  <a:moveTo>
                    <a:pt x="278" y="235"/>
                  </a:moveTo>
                  <a:lnTo>
                    <a:pt x="278" y="65"/>
                  </a:lnTo>
                  <a:lnTo>
                    <a:pt x="189" y="0"/>
                  </a:lnTo>
                  <a:lnTo>
                    <a:pt x="0" y="55"/>
                  </a:lnTo>
                  <a:lnTo>
                    <a:pt x="0" y="249"/>
                  </a:lnTo>
                  <a:lnTo>
                    <a:pt x="28" y="274"/>
                  </a:lnTo>
                  <a:lnTo>
                    <a:pt x="53" y="265"/>
                  </a:lnTo>
                  <a:lnTo>
                    <a:pt x="90" y="294"/>
                  </a:lnTo>
                  <a:lnTo>
                    <a:pt x="278" y="23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0" name="Freeform 143">
              <a:extLst>
                <a:ext uri="{FF2B5EF4-FFF2-40B4-BE49-F238E27FC236}">
                  <a16:creationId xmlns:a16="http://schemas.microsoft.com/office/drawing/2014/main" id="{FA8FD221-694F-468E-A956-3413F07C0B21}"/>
                </a:ext>
              </a:extLst>
            </p:cNvPr>
            <p:cNvSpPr>
              <a:spLocks/>
            </p:cNvSpPr>
            <p:nvPr/>
          </p:nvSpPr>
          <p:spPr bwMode="gray">
            <a:xfrm>
              <a:off x="3501538" y="2104423"/>
              <a:ext cx="226706" cy="54638"/>
            </a:xfrm>
            <a:custGeom>
              <a:avLst/>
              <a:gdLst>
                <a:gd name="T0" fmla="*/ 0 w 278"/>
                <a:gd name="T1" fmla="*/ 0 h 67"/>
                <a:gd name="T2" fmla="*/ 90 w 278"/>
                <a:gd name="T3" fmla="*/ 67 h 67"/>
                <a:gd name="T4" fmla="*/ 278 w 278"/>
                <a:gd name="T5" fmla="*/ 10 h 67"/>
              </a:gdLst>
              <a:ahLst/>
              <a:cxnLst>
                <a:cxn ang="0">
                  <a:pos x="T0" y="T1"/>
                </a:cxn>
                <a:cxn ang="0">
                  <a:pos x="T2" y="T3"/>
                </a:cxn>
                <a:cxn ang="0">
                  <a:pos x="T4" y="T5"/>
                </a:cxn>
              </a:cxnLst>
              <a:rect l="0" t="0" r="r" b="b"/>
              <a:pathLst>
                <a:path w="278" h="67">
                  <a:moveTo>
                    <a:pt x="0" y="0"/>
                  </a:moveTo>
                  <a:lnTo>
                    <a:pt x="90" y="67"/>
                  </a:lnTo>
                  <a:lnTo>
                    <a:pt x="278" y="1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1" name="Line 144">
              <a:extLst>
                <a:ext uri="{FF2B5EF4-FFF2-40B4-BE49-F238E27FC236}">
                  <a16:creationId xmlns:a16="http://schemas.microsoft.com/office/drawing/2014/main" id="{CC004114-0802-41ED-A33E-E040A45EDF84}"/>
                </a:ext>
              </a:extLst>
            </p:cNvPr>
            <p:cNvSpPr>
              <a:spLocks noChangeShapeType="1"/>
            </p:cNvSpPr>
            <p:nvPr/>
          </p:nvSpPr>
          <p:spPr bwMode="gray">
            <a:xfrm>
              <a:off x="3574933" y="2159061"/>
              <a:ext cx="0" cy="14026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2" name="Line 145">
              <a:extLst>
                <a:ext uri="{FF2B5EF4-FFF2-40B4-BE49-F238E27FC236}">
                  <a16:creationId xmlns:a16="http://schemas.microsoft.com/office/drawing/2014/main" id="{F75CEDF1-E49E-4D1A-BB21-2ECC88FD0148}"/>
                </a:ext>
              </a:extLst>
            </p:cNvPr>
            <p:cNvSpPr>
              <a:spLocks noChangeShapeType="1"/>
            </p:cNvSpPr>
            <p:nvPr/>
          </p:nvSpPr>
          <p:spPr bwMode="gray">
            <a:xfrm flipV="1">
              <a:off x="3573302" y="2198205"/>
              <a:ext cx="154943" cy="456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3" name="Line 146">
              <a:extLst>
                <a:ext uri="{FF2B5EF4-FFF2-40B4-BE49-F238E27FC236}">
                  <a16:creationId xmlns:a16="http://schemas.microsoft.com/office/drawing/2014/main" id="{6AC7BD9C-74FF-425C-AFA5-685F4B6408BD}"/>
                </a:ext>
              </a:extLst>
            </p:cNvPr>
            <p:cNvSpPr>
              <a:spLocks noChangeShapeType="1"/>
            </p:cNvSpPr>
            <p:nvPr/>
          </p:nvSpPr>
          <p:spPr bwMode="gray">
            <a:xfrm flipV="1">
              <a:off x="3573302" y="2189234"/>
              <a:ext cx="154943" cy="46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4" name="Line 147">
              <a:extLst>
                <a:ext uri="{FF2B5EF4-FFF2-40B4-BE49-F238E27FC236}">
                  <a16:creationId xmlns:a16="http://schemas.microsoft.com/office/drawing/2014/main" id="{E6E5B61E-8681-49F0-9199-3798705A5865}"/>
                </a:ext>
              </a:extLst>
            </p:cNvPr>
            <p:cNvSpPr>
              <a:spLocks noChangeShapeType="1"/>
            </p:cNvSpPr>
            <p:nvPr/>
          </p:nvSpPr>
          <p:spPr bwMode="gray">
            <a:xfrm flipV="1">
              <a:off x="3573302" y="2170478"/>
              <a:ext cx="154943" cy="46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5" name="Line 148">
              <a:extLst>
                <a:ext uri="{FF2B5EF4-FFF2-40B4-BE49-F238E27FC236}">
                  <a16:creationId xmlns:a16="http://schemas.microsoft.com/office/drawing/2014/main" id="{969E5094-A6F2-42CD-BDDC-1415B50B7B31}"/>
                </a:ext>
              </a:extLst>
            </p:cNvPr>
            <p:cNvSpPr>
              <a:spLocks noChangeShapeType="1"/>
            </p:cNvSpPr>
            <p:nvPr/>
          </p:nvSpPr>
          <p:spPr bwMode="gray">
            <a:xfrm flipV="1">
              <a:off x="3524372" y="2258551"/>
              <a:ext cx="0" cy="2446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6" name="Line 149">
              <a:extLst>
                <a:ext uri="{FF2B5EF4-FFF2-40B4-BE49-F238E27FC236}">
                  <a16:creationId xmlns:a16="http://schemas.microsoft.com/office/drawing/2014/main" id="{06B3C6EA-2672-4972-9CE0-030225F6F8DF}"/>
                </a:ext>
              </a:extLst>
            </p:cNvPr>
            <p:cNvSpPr>
              <a:spLocks noChangeShapeType="1"/>
            </p:cNvSpPr>
            <p:nvPr/>
          </p:nvSpPr>
          <p:spPr bwMode="gray">
            <a:xfrm>
              <a:off x="3501538" y="2238163"/>
              <a:ext cx="58715" cy="5056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7" name="Freeform 150">
              <a:extLst>
                <a:ext uri="{FF2B5EF4-FFF2-40B4-BE49-F238E27FC236}">
                  <a16:creationId xmlns:a16="http://schemas.microsoft.com/office/drawing/2014/main" id="{01C64949-AF63-4127-86AA-5FD0EB2B2ED9}"/>
                </a:ext>
              </a:extLst>
            </p:cNvPr>
            <p:cNvSpPr>
              <a:spLocks/>
            </p:cNvSpPr>
            <p:nvPr/>
          </p:nvSpPr>
          <p:spPr bwMode="gray">
            <a:xfrm>
              <a:off x="3508878" y="2157430"/>
              <a:ext cx="56269" cy="91335"/>
            </a:xfrm>
            <a:custGeom>
              <a:avLst/>
              <a:gdLst>
                <a:gd name="T0" fmla="*/ 28 w 30"/>
                <a:gd name="T1" fmla="*/ 22 h 49"/>
                <a:gd name="T2" fmla="*/ 19 w 30"/>
                <a:gd name="T3" fmla="*/ 48 h 49"/>
                <a:gd name="T4" fmla="*/ 3 w 30"/>
                <a:gd name="T5" fmla="*/ 27 h 49"/>
                <a:gd name="T6" fmla="*/ 11 w 30"/>
                <a:gd name="T7" fmla="*/ 1 h 49"/>
                <a:gd name="T8" fmla="*/ 28 w 30"/>
                <a:gd name="T9" fmla="*/ 22 h 49"/>
              </a:gdLst>
              <a:ahLst/>
              <a:cxnLst>
                <a:cxn ang="0">
                  <a:pos x="T0" y="T1"/>
                </a:cxn>
                <a:cxn ang="0">
                  <a:pos x="T2" y="T3"/>
                </a:cxn>
                <a:cxn ang="0">
                  <a:pos x="T4" y="T5"/>
                </a:cxn>
                <a:cxn ang="0">
                  <a:pos x="T6" y="T7"/>
                </a:cxn>
                <a:cxn ang="0">
                  <a:pos x="T8" y="T9"/>
                </a:cxn>
              </a:cxnLst>
              <a:rect l="0" t="0" r="r" b="b"/>
              <a:pathLst>
                <a:path w="30" h="49">
                  <a:moveTo>
                    <a:pt x="28" y="22"/>
                  </a:moveTo>
                  <a:cubicBezTo>
                    <a:pt x="30" y="35"/>
                    <a:pt x="26" y="47"/>
                    <a:pt x="19" y="48"/>
                  </a:cubicBezTo>
                  <a:cubicBezTo>
                    <a:pt x="12" y="49"/>
                    <a:pt x="5" y="40"/>
                    <a:pt x="3" y="27"/>
                  </a:cubicBezTo>
                  <a:cubicBezTo>
                    <a:pt x="0" y="14"/>
                    <a:pt x="4" y="2"/>
                    <a:pt x="11" y="1"/>
                  </a:cubicBezTo>
                  <a:cubicBezTo>
                    <a:pt x="18" y="0"/>
                    <a:pt x="25" y="9"/>
                    <a:pt x="28" y="22"/>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8" name="Freeform 151">
              <a:extLst>
                <a:ext uri="{FF2B5EF4-FFF2-40B4-BE49-F238E27FC236}">
                  <a16:creationId xmlns:a16="http://schemas.microsoft.com/office/drawing/2014/main" id="{66DB04E4-43B8-4ACC-A99C-0EE1C64A8225}"/>
                </a:ext>
              </a:extLst>
            </p:cNvPr>
            <p:cNvSpPr>
              <a:spLocks/>
            </p:cNvSpPr>
            <p:nvPr/>
          </p:nvSpPr>
          <p:spPr bwMode="gray">
            <a:xfrm>
              <a:off x="3512955" y="2189234"/>
              <a:ext cx="24465" cy="44852"/>
            </a:xfrm>
            <a:custGeom>
              <a:avLst/>
              <a:gdLst>
                <a:gd name="T0" fmla="*/ 0 w 30"/>
                <a:gd name="T1" fmla="*/ 9 h 55"/>
                <a:gd name="T2" fmla="*/ 18 w 30"/>
                <a:gd name="T3" fmla="*/ 0 h 55"/>
                <a:gd name="T4" fmla="*/ 30 w 30"/>
                <a:gd name="T5" fmla="*/ 48 h 55"/>
                <a:gd name="T6" fmla="*/ 16 w 30"/>
                <a:gd name="T7" fmla="*/ 55 h 55"/>
              </a:gdLst>
              <a:ahLst/>
              <a:cxnLst>
                <a:cxn ang="0">
                  <a:pos x="T0" y="T1"/>
                </a:cxn>
                <a:cxn ang="0">
                  <a:pos x="T2" y="T3"/>
                </a:cxn>
                <a:cxn ang="0">
                  <a:pos x="T4" y="T5"/>
                </a:cxn>
                <a:cxn ang="0">
                  <a:pos x="T6" y="T7"/>
                </a:cxn>
              </a:cxnLst>
              <a:rect l="0" t="0" r="r" b="b"/>
              <a:pathLst>
                <a:path w="30" h="55">
                  <a:moveTo>
                    <a:pt x="0" y="9"/>
                  </a:moveTo>
                  <a:lnTo>
                    <a:pt x="18" y="0"/>
                  </a:lnTo>
                  <a:lnTo>
                    <a:pt x="30" y="48"/>
                  </a:lnTo>
                  <a:lnTo>
                    <a:pt x="16" y="5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9" name="Freeform 152">
              <a:extLst>
                <a:ext uri="{FF2B5EF4-FFF2-40B4-BE49-F238E27FC236}">
                  <a16:creationId xmlns:a16="http://schemas.microsoft.com/office/drawing/2014/main" id="{D5F0D553-6B63-49F5-A08E-F7560F7983DC}"/>
                </a:ext>
              </a:extLst>
            </p:cNvPr>
            <p:cNvSpPr>
              <a:spLocks/>
            </p:cNvSpPr>
            <p:nvPr/>
          </p:nvSpPr>
          <p:spPr bwMode="gray">
            <a:xfrm>
              <a:off x="3537420" y="2170478"/>
              <a:ext cx="24465" cy="46483"/>
            </a:xfrm>
            <a:custGeom>
              <a:avLst/>
              <a:gdLst>
                <a:gd name="T0" fmla="*/ 30 w 30"/>
                <a:gd name="T1" fmla="*/ 48 h 57"/>
                <a:gd name="T2" fmla="*/ 14 w 30"/>
                <a:gd name="T3" fmla="*/ 57 h 57"/>
                <a:gd name="T4" fmla="*/ 0 w 30"/>
                <a:gd name="T5" fmla="*/ 9 h 57"/>
                <a:gd name="T6" fmla="*/ 16 w 30"/>
                <a:gd name="T7" fmla="*/ 0 h 57"/>
              </a:gdLst>
              <a:ahLst/>
              <a:cxnLst>
                <a:cxn ang="0">
                  <a:pos x="T0" y="T1"/>
                </a:cxn>
                <a:cxn ang="0">
                  <a:pos x="T2" y="T3"/>
                </a:cxn>
                <a:cxn ang="0">
                  <a:pos x="T4" y="T5"/>
                </a:cxn>
                <a:cxn ang="0">
                  <a:pos x="T6" y="T7"/>
                </a:cxn>
              </a:cxnLst>
              <a:rect l="0" t="0" r="r" b="b"/>
              <a:pathLst>
                <a:path w="30" h="57">
                  <a:moveTo>
                    <a:pt x="30" y="48"/>
                  </a:moveTo>
                  <a:lnTo>
                    <a:pt x="14" y="57"/>
                  </a:lnTo>
                  <a:lnTo>
                    <a:pt x="0" y="9"/>
                  </a:lnTo>
                  <a:lnTo>
                    <a:pt x="1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0" name="Freeform 153">
              <a:extLst>
                <a:ext uri="{FF2B5EF4-FFF2-40B4-BE49-F238E27FC236}">
                  <a16:creationId xmlns:a16="http://schemas.microsoft.com/office/drawing/2014/main" id="{DE221FBD-EEDC-4A05-B61D-738FC4A67255}"/>
                </a:ext>
              </a:extLst>
            </p:cNvPr>
            <p:cNvSpPr>
              <a:spLocks/>
            </p:cNvSpPr>
            <p:nvPr/>
          </p:nvSpPr>
          <p:spPr bwMode="gray">
            <a:xfrm>
              <a:off x="3398787" y="1977207"/>
              <a:ext cx="137002" cy="48929"/>
            </a:xfrm>
            <a:custGeom>
              <a:avLst/>
              <a:gdLst>
                <a:gd name="T0" fmla="*/ 0 w 168"/>
                <a:gd name="T1" fmla="*/ 60 h 60"/>
                <a:gd name="T2" fmla="*/ 0 w 168"/>
                <a:gd name="T3" fmla="*/ 48 h 60"/>
                <a:gd name="T4" fmla="*/ 168 w 168"/>
                <a:gd name="T5" fmla="*/ 0 h 60"/>
              </a:gdLst>
              <a:ahLst/>
              <a:cxnLst>
                <a:cxn ang="0">
                  <a:pos x="T0" y="T1"/>
                </a:cxn>
                <a:cxn ang="0">
                  <a:pos x="T2" y="T3"/>
                </a:cxn>
                <a:cxn ang="0">
                  <a:pos x="T4" y="T5"/>
                </a:cxn>
              </a:cxnLst>
              <a:rect l="0" t="0" r="r" b="b"/>
              <a:pathLst>
                <a:path w="168" h="60">
                  <a:moveTo>
                    <a:pt x="0" y="60"/>
                  </a:moveTo>
                  <a:lnTo>
                    <a:pt x="0" y="48"/>
                  </a:lnTo>
                  <a:lnTo>
                    <a:pt x="168"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1" name="Freeform 154">
              <a:extLst>
                <a:ext uri="{FF2B5EF4-FFF2-40B4-BE49-F238E27FC236}">
                  <a16:creationId xmlns:a16="http://schemas.microsoft.com/office/drawing/2014/main" id="{02179CCA-2B7D-4A00-8293-D18BA3B979D8}"/>
                </a:ext>
              </a:extLst>
            </p:cNvPr>
            <p:cNvSpPr>
              <a:spLocks/>
            </p:cNvSpPr>
            <p:nvPr/>
          </p:nvSpPr>
          <p:spPr bwMode="gray">
            <a:xfrm>
              <a:off x="3411834" y="1984546"/>
              <a:ext cx="134556" cy="50560"/>
            </a:xfrm>
            <a:custGeom>
              <a:avLst/>
              <a:gdLst>
                <a:gd name="T0" fmla="*/ 0 w 165"/>
                <a:gd name="T1" fmla="*/ 62 h 62"/>
                <a:gd name="T2" fmla="*/ 0 w 165"/>
                <a:gd name="T3" fmla="*/ 48 h 62"/>
                <a:gd name="T4" fmla="*/ 165 w 165"/>
                <a:gd name="T5" fmla="*/ 0 h 62"/>
              </a:gdLst>
              <a:ahLst/>
              <a:cxnLst>
                <a:cxn ang="0">
                  <a:pos x="T0" y="T1"/>
                </a:cxn>
                <a:cxn ang="0">
                  <a:pos x="T2" y="T3"/>
                </a:cxn>
                <a:cxn ang="0">
                  <a:pos x="T4" y="T5"/>
                </a:cxn>
              </a:cxnLst>
              <a:rect l="0" t="0" r="r" b="b"/>
              <a:pathLst>
                <a:path w="165" h="62">
                  <a:moveTo>
                    <a:pt x="0" y="62"/>
                  </a:moveTo>
                  <a:lnTo>
                    <a:pt x="0" y="48"/>
                  </a:lnTo>
                  <a:lnTo>
                    <a:pt x="16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2" name="Freeform 155">
              <a:extLst>
                <a:ext uri="{FF2B5EF4-FFF2-40B4-BE49-F238E27FC236}">
                  <a16:creationId xmlns:a16="http://schemas.microsoft.com/office/drawing/2014/main" id="{65788A35-C0C3-43C9-BAE3-E0CB9AB6F9BD}"/>
                </a:ext>
              </a:extLst>
            </p:cNvPr>
            <p:cNvSpPr>
              <a:spLocks/>
            </p:cNvSpPr>
            <p:nvPr/>
          </p:nvSpPr>
          <p:spPr bwMode="gray">
            <a:xfrm>
              <a:off x="3420805" y="1994332"/>
              <a:ext cx="137002" cy="48114"/>
            </a:xfrm>
            <a:custGeom>
              <a:avLst/>
              <a:gdLst>
                <a:gd name="T0" fmla="*/ 0 w 168"/>
                <a:gd name="T1" fmla="*/ 59 h 59"/>
                <a:gd name="T2" fmla="*/ 0 w 168"/>
                <a:gd name="T3" fmla="*/ 48 h 59"/>
                <a:gd name="T4" fmla="*/ 168 w 168"/>
                <a:gd name="T5" fmla="*/ 0 h 59"/>
              </a:gdLst>
              <a:ahLst/>
              <a:cxnLst>
                <a:cxn ang="0">
                  <a:pos x="T0" y="T1"/>
                </a:cxn>
                <a:cxn ang="0">
                  <a:pos x="T2" y="T3"/>
                </a:cxn>
                <a:cxn ang="0">
                  <a:pos x="T4" y="T5"/>
                </a:cxn>
              </a:cxnLst>
              <a:rect l="0" t="0" r="r" b="b"/>
              <a:pathLst>
                <a:path w="168" h="59">
                  <a:moveTo>
                    <a:pt x="0" y="59"/>
                  </a:moveTo>
                  <a:lnTo>
                    <a:pt x="0" y="48"/>
                  </a:lnTo>
                  <a:lnTo>
                    <a:pt x="168"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3" name="Freeform 156">
              <a:extLst>
                <a:ext uri="{FF2B5EF4-FFF2-40B4-BE49-F238E27FC236}">
                  <a16:creationId xmlns:a16="http://schemas.microsoft.com/office/drawing/2014/main" id="{C3EC7988-9ABE-4F66-A94A-CADD16AE5C79}"/>
                </a:ext>
              </a:extLst>
            </p:cNvPr>
            <p:cNvSpPr>
              <a:spLocks/>
            </p:cNvSpPr>
            <p:nvPr/>
          </p:nvSpPr>
          <p:spPr bwMode="gray">
            <a:xfrm>
              <a:off x="3434668" y="2001671"/>
              <a:ext cx="136187" cy="52191"/>
            </a:xfrm>
            <a:custGeom>
              <a:avLst/>
              <a:gdLst>
                <a:gd name="T0" fmla="*/ 0 w 167"/>
                <a:gd name="T1" fmla="*/ 64 h 64"/>
                <a:gd name="T2" fmla="*/ 0 w 167"/>
                <a:gd name="T3" fmla="*/ 48 h 64"/>
                <a:gd name="T4" fmla="*/ 167 w 167"/>
                <a:gd name="T5" fmla="*/ 0 h 64"/>
              </a:gdLst>
              <a:ahLst/>
              <a:cxnLst>
                <a:cxn ang="0">
                  <a:pos x="T0" y="T1"/>
                </a:cxn>
                <a:cxn ang="0">
                  <a:pos x="T2" y="T3"/>
                </a:cxn>
                <a:cxn ang="0">
                  <a:pos x="T4" y="T5"/>
                </a:cxn>
              </a:cxnLst>
              <a:rect l="0" t="0" r="r" b="b"/>
              <a:pathLst>
                <a:path w="167" h="64">
                  <a:moveTo>
                    <a:pt x="0" y="64"/>
                  </a:moveTo>
                  <a:lnTo>
                    <a:pt x="0" y="48"/>
                  </a:lnTo>
                  <a:lnTo>
                    <a:pt x="16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4" name="Freeform 157">
              <a:extLst>
                <a:ext uri="{FF2B5EF4-FFF2-40B4-BE49-F238E27FC236}">
                  <a16:creationId xmlns:a16="http://schemas.microsoft.com/office/drawing/2014/main" id="{B268E872-AF82-459A-A66E-D8507289A92D}"/>
                </a:ext>
              </a:extLst>
            </p:cNvPr>
            <p:cNvSpPr>
              <a:spLocks/>
            </p:cNvSpPr>
            <p:nvPr/>
          </p:nvSpPr>
          <p:spPr bwMode="gray">
            <a:xfrm>
              <a:off x="3447716" y="2010642"/>
              <a:ext cx="134556" cy="53007"/>
            </a:xfrm>
            <a:custGeom>
              <a:avLst/>
              <a:gdLst>
                <a:gd name="T0" fmla="*/ 0 w 165"/>
                <a:gd name="T1" fmla="*/ 65 h 65"/>
                <a:gd name="T2" fmla="*/ 0 w 165"/>
                <a:gd name="T3" fmla="*/ 46 h 65"/>
                <a:gd name="T4" fmla="*/ 165 w 165"/>
                <a:gd name="T5" fmla="*/ 0 h 65"/>
              </a:gdLst>
              <a:ahLst/>
              <a:cxnLst>
                <a:cxn ang="0">
                  <a:pos x="T0" y="T1"/>
                </a:cxn>
                <a:cxn ang="0">
                  <a:pos x="T2" y="T3"/>
                </a:cxn>
                <a:cxn ang="0">
                  <a:pos x="T4" y="T5"/>
                </a:cxn>
              </a:cxnLst>
              <a:rect l="0" t="0" r="r" b="b"/>
              <a:pathLst>
                <a:path w="165" h="65">
                  <a:moveTo>
                    <a:pt x="0" y="65"/>
                  </a:moveTo>
                  <a:lnTo>
                    <a:pt x="0" y="46"/>
                  </a:lnTo>
                  <a:lnTo>
                    <a:pt x="16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5" name="Freeform 158">
              <a:extLst>
                <a:ext uri="{FF2B5EF4-FFF2-40B4-BE49-F238E27FC236}">
                  <a16:creationId xmlns:a16="http://schemas.microsoft.com/office/drawing/2014/main" id="{1F3AC0C0-FC5D-469A-AB77-079080B87FE6}"/>
                </a:ext>
              </a:extLst>
            </p:cNvPr>
            <p:cNvSpPr>
              <a:spLocks/>
            </p:cNvSpPr>
            <p:nvPr/>
          </p:nvSpPr>
          <p:spPr bwMode="gray">
            <a:xfrm>
              <a:off x="3458317" y="2018797"/>
              <a:ext cx="135371" cy="52191"/>
            </a:xfrm>
            <a:custGeom>
              <a:avLst/>
              <a:gdLst>
                <a:gd name="T0" fmla="*/ 0 w 166"/>
                <a:gd name="T1" fmla="*/ 64 h 64"/>
                <a:gd name="T2" fmla="*/ 0 w 166"/>
                <a:gd name="T3" fmla="*/ 48 h 64"/>
                <a:gd name="T4" fmla="*/ 166 w 166"/>
                <a:gd name="T5" fmla="*/ 0 h 64"/>
              </a:gdLst>
              <a:ahLst/>
              <a:cxnLst>
                <a:cxn ang="0">
                  <a:pos x="T0" y="T1"/>
                </a:cxn>
                <a:cxn ang="0">
                  <a:pos x="T2" y="T3"/>
                </a:cxn>
                <a:cxn ang="0">
                  <a:pos x="T4" y="T5"/>
                </a:cxn>
              </a:cxnLst>
              <a:rect l="0" t="0" r="r" b="b"/>
              <a:pathLst>
                <a:path w="166" h="64">
                  <a:moveTo>
                    <a:pt x="0" y="64"/>
                  </a:moveTo>
                  <a:lnTo>
                    <a:pt x="0" y="48"/>
                  </a:lnTo>
                  <a:lnTo>
                    <a:pt x="16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6" name="Freeform 159">
              <a:extLst>
                <a:ext uri="{FF2B5EF4-FFF2-40B4-BE49-F238E27FC236}">
                  <a16:creationId xmlns:a16="http://schemas.microsoft.com/office/drawing/2014/main" id="{B5BEEC90-FD50-46E0-862F-3BB2EECCE417}"/>
                </a:ext>
              </a:extLst>
            </p:cNvPr>
            <p:cNvSpPr>
              <a:spLocks/>
            </p:cNvSpPr>
            <p:nvPr/>
          </p:nvSpPr>
          <p:spPr bwMode="gray">
            <a:xfrm>
              <a:off x="3469734" y="2027767"/>
              <a:ext cx="135371" cy="54638"/>
            </a:xfrm>
            <a:custGeom>
              <a:avLst/>
              <a:gdLst>
                <a:gd name="T0" fmla="*/ 0 w 166"/>
                <a:gd name="T1" fmla="*/ 67 h 67"/>
                <a:gd name="T2" fmla="*/ 0 w 166"/>
                <a:gd name="T3" fmla="*/ 46 h 67"/>
                <a:gd name="T4" fmla="*/ 166 w 166"/>
                <a:gd name="T5" fmla="*/ 0 h 67"/>
              </a:gdLst>
              <a:ahLst/>
              <a:cxnLst>
                <a:cxn ang="0">
                  <a:pos x="T0" y="T1"/>
                </a:cxn>
                <a:cxn ang="0">
                  <a:pos x="T2" y="T3"/>
                </a:cxn>
                <a:cxn ang="0">
                  <a:pos x="T4" y="T5"/>
                </a:cxn>
              </a:cxnLst>
              <a:rect l="0" t="0" r="r" b="b"/>
              <a:pathLst>
                <a:path w="166" h="67">
                  <a:moveTo>
                    <a:pt x="0" y="67"/>
                  </a:moveTo>
                  <a:lnTo>
                    <a:pt x="0" y="46"/>
                  </a:lnTo>
                  <a:lnTo>
                    <a:pt x="16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7" name="Freeform 160">
              <a:extLst>
                <a:ext uri="{FF2B5EF4-FFF2-40B4-BE49-F238E27FC236}">
                  <a16:creationId xmlns:a16="http://schemas.microsoft.com/office/drawing/2014/main" id="{78D21C91-34E5-423C-BC38-B9C3C15FF96E}"/>
                </a:ext>
              </a:extLst>
            </p:cNvPr>
            <p:cNvSpPr>
              <a:spLocks/>
            </p:cNvSpPr>
            <p:nvPr/>
          </p:nvSpPr>
          <p:spPr bwMode="gray">
            <a:xfrm>
              <a:off x="3482782" y="2035107"/>
              <a:ext cx="132925" cy="56269"/>
            </a:xfrm>
            <a:custGeom>
              <a:avLst/>
              <a:gdLst>
                <a:gd name="T0" fmla="*/ 0 w 163"/>
                <a:gd name="T1" fmla="*/ 69 h 69"/>
                <a:gd name="T2" fmla="*/ 0 w 163"/>
                <a:gd name="T3" fmla="*/ 49 h 69"/>
                <a:gd name="T4" fmla="*/ 163 w 163"/>
                <a:gd name="T5" fmla="*/ 0 h 69"/>
              </a:gdLst>
              <a:ahLst/>
              <a:cxnLst>
                <a:cxn ang="0">
                  <a:pos x="T0" y="T1"/>
                </a:cxn>
                <a:cxn ang="0">
                  <a:pos x="T2" y="T3"/>
                </a:cxn>
                <a:cxn ang="0">
                  <a:pos x="T4" y="T5"/>
                </a:cxn>
              </a:cxnLst>
              <a:rect l="0" t="0" r="r" b="b"/>
              <a:pathLst>
                <a:path w="163" h="69">
                  <a:moveTo>
                    <a:pt x="0" y="69"/>
                  </a:moveTo>
                  <a:lnTo>
                    <a:pt x="0" y="49"/>
                  </a:lnTo>
                  <a:lnTo>
                    <a:pt x="16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8" name="Freeform 161">
              <a:extLst>
                <a:ext uri="{FF2B5EF4-FFF2-40B4-BE49-F238E27FC236}">
                  <a16:creationId xmlns:a16="http://schemas.microsoft.com/office/drawing/2014/main" id="{79D0602E-52BF-478B-A2D8-81EA8F96B4EF}"/>
                </a:ext>
              </a:extLst>
            </p:cNvPr>
            <p:cNvSpPr>
              <a:spLocks/>
            </p:cNvSpPr>
            <p:nvPr/>
          </p:nvSpPr>
          <p:spPr bwMode="gray">
            <a:xfrm>
              <a:off x="3495830" y="2079958"/>
              <a:ext cx="5709" cy="21203"/>
            </a:xfrm>
            <a:custGeom>
              <a:avLst/>
              <a:gdLst>
                <a:gd name="T0" fmla="*/ 0 w 7"/>
                <a:gd name="T1" fmla="*/ 26 h 26"/>
                <a:gd name="T2" fmla="*/ 0 w 7"/>
                <a:gd name="T3" fmla="*/ 3 h 26"/>
                <a:gd name="T4" fmla="*/ 7 w 7"/>
                <a:gd name="T5" fmla="*/ 0 h 26"/>
              </a:gdLst>
              <a:ahLst/>
              <a:cxnLst>
                <a:cxn ang="0">
                  <a:pos x="T0" y="T1"/>
                </a:cxn>
                <a:cxn ang="0">
                  <a:pos x="T2" y="T3"/>
                </a:cxn>
                <a:cxn ang="0">
                  <a:pos x="T4" y="T5"/>
                </a:cxn>
              </a:cxnLst>
              <a:rect l="0" t="0" r="r" b="b"/>
              <a:pathLst>
                <a:path w="7" h="26">
                  <a:moveTo>
                    <a:pt x="0" y="26"/>
                  </a:moveTo>
                  <a:lnTo>
                    <a:pt x="0" y="3"/>
                  </a:lnTo>
                  <a:lnTo>
                    <a:pt x="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9" name="Freeform 162">
              <a:extLst>
                <a:ext uri="{FF2B5EF4-FFF2-40B4-BE49-F238E27FC236}">
                  <a16:creationId xmlns:a16="http://schemas.microsoft.com/office/drawing/2014/main" id="{79242243-F412-4090-BF59-BA343F0316ED}"/>
                </a:ext>
              </a:extLst>
            </p:cNvPr>
            <p:cNvSpPr>
              <a:spLocks/>
            </p:cNvSpPr>
            <p:nvPr/>
          </p:nvSpPr>
          <p:spPr bwMode="gray">
            <a:xfrm>
              <a:off x="3044863" y="2052232"/>
              <a:ext cx="202242" cy="95413"/>
            </a:xfrm>
            <a:custGeom>
              <a:avLst/>
              <a:gdLst>
                <a:gd name="T0" fmla="*/ 108 w 108"/>
                <a:gd name="T1" fmla="*/ 0 h 51"/>
                <a:gd name="T2" fmla="*/ 8 w 108"/>
                <a:gd name="T3" fmla="*/ 29 h 51"/>
                <a:gd name="T4" fmla="*/ 7 w 108"/>
                <a:gd name="T5" fmla="*/ 51 h 51"/>
              </a:gdLst>
              <a:ahLst/>
              <a:cxnLst>
                <a:cxn ang="0">
                  <a:pos x="T0" y="T1"/>
                </a:cxn>
                <a:cxn ang="0">
                  <a:pos x="T2" y="T3"/>
                </a:cxn>
                <a:cxn ang="0">
                  <a:pos x="T4" y="T5"/>
                </a:cxn>
              </a:cxnLst>
              <a:rect l="0" t="0" r="r" b="b"/>
              <a:pathLst>
                <a:path w="108" h="51">
                  <a:moveTo>
                    <a:pt x="108" y="0"/>
                  </a:moveTo>
                  <a:cubicBezTo>
                    <a:pt x="8" y="29"/>
                    <a:pt x="8" y="29"/>
                    <a:pt x="8" y="29"/>
                  </a:cubicBezTo>
                  <a:cubicBezTo>
                    <a:pt x="8" y="29"/>
                    <a:pt x="0" y="34"/>
                    <a:pt x="7" y="5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0" name="Freeform 163">
              <a:extLst>
                <a:ext uri="{FF2B5EF4-FFF2-40B4-BE49-F238E27FC236}">
                  <a16:creationId xmlns:a16="http://schemas.microsoft.com/office/drawing/2014/main" id="{77CF33B8-2EC0-443F-8A15-4B88EF2BE027}"/>
                </a:ext>
              </a:extLst>
            </p:cNvPr>
            <p:cNvSpPr>
              <a:spLocks/>
            </p:cNvSpPr>
            <p:nvPr/>
          </p:nvSpPr>
          <p:spPr bwMode="gray">
            <a:xfrm>
              <a:off x="3398787" y="2040815"/>
              <a:ext cx="20388" cy="17126"/>
            </a:xfrm>
            <a:custGeom>
              <a:avLst/>
              <a:gdLst>
                <a:gd name="T0" fmla="*/ 0 w 25"/>
                <a:gd name="T1" fmla="*/ 21 h 21"/>
                <a:gd name="T2" fmla="*/ 0 w 25"/>
                <a:gd name="T3" fmla="*/ 9 h 21"/>
                <a:gd name="T4" fmla="*/ 25 w 25"/>
                <a:gd name="T5" fmla="*/ 0 h 21"/>
              </a:gdLst>
              <a:ahLst/>
              <a:cxnLst>
                <a:cxn ang="0">
                  <a:pos x="T0" y="T1"/>
                </a:cxn>
                <a:cxn ang="0">
                  <a:pos x="T2" y="T3"/>
                </a:cxn>
                <a:cxn ang="0">
                  <a:pos x="T4" y="T5"/>
                </a:cxn>
              </a:cxnLst>
              <a:rect l="0" t="0" r="r" b="b"/>
              <a:pathLst>
                <a:path w="25" h="21">
                  <a:moveTo>
                    <a:pt x="0" y="21"/>
                  </a:moveTo>
                  <a:lnTo>
                    <a:pt x="0" y="9"/>
                  </a:lnTo>
                  <a:lnTo>
                    <a:pt x="2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1" name="Freeform 164">
              <a:extLst>
                <a:ext uri="{FF2B5EF4-FFF2-40B4-BE49-F238E27FC236}">
                  <a16:creationId xmlns:a16="http://schemas.microsoft.com/office/drawing/2014/main" id="{C5E921D0-5DBD-4904-A3F9-098CB5FB8904}"/>
                </a:ext>
              </a:extLst>
            </p:cNvPr>
            <p:cNvSpPr>
              <a:spLocks/>
            </p:cNvSpPr>
            <p:nvPr/>
          </p:nvSpPr>
          <p:spPr bwMode="gray">
            <a:xfrm>
              <a:off x="3411834" y="2050601"/>
              <a:ext cx="18757" cy="16310"/>
            </a:xfrm>
            <a:custGeom>
              <a:avLst/>
              <a:gdLst>
                <a:gd name="T0" fmla="*/ 0 w 23"/>
                <a:gd name="T1" fmla="*/ 20 h 20"/>
                <a:gd name="T2" fmla="*/ 0 w 23"/>
                <a:gd name="T3" fmla="*/ 7 h 20"/>
                <a:gd name="T4" fmla="*/ 23 w 23"/>
                <a:gd name="T5" fmla="*/ 0 h 20"/>
              </a:gdLst>
              <a:ahLst/>
              <a:cxnLst>
                <a:cxn ang="0">
                  <a:pos x="T0" y="T1"/>
                </a:cxn>
                <a:cxn ang="0">
                  <a:pos x="T2" y="T3"/>
                </a:cxn>
                <a:cxn ang="0">
                  <a:pos x="T4" y="T5"/>
                </a:cxn>
              </a:cxnLst>
              <a:rect l="0" t="0" r="r" b="b"/>
              <a:pathLst>
                <a:path w="23" h="20">
                  <a:moveTo>
                    <a:pt x="0" y="20"/>
                  </a:moveTo>
                  <a:lnTo>
                    <a:pt x="0" y="7"/>
                  </a:lnTo>
                  <a:lnTo>
                    <a:pt x="2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2" name="Freeform 165">
              <a:extLst>
                <a:ext uri="{FF2B5EF4-FFF2-40B4-BE49-F238E27FC236}">
                  <a16:creationId xmlns:a16="http://schemas.microsoft.com/office/drawing/2014/main" id="{EFD8E508-4C68-48E1-9114-12906DDFB8FC}"/>
                </a:ext>
              </a:extLst>
            </p:cNvPr>
            <p:cNvSpPr>
              <a:spLocks/>
            </p:cNvSpPr>
            <p:nvPr/>
          </p:nvSpPr>
          <p:spPr bwMode="gray">
            <a:xfrm>
              <a:off x="3420805" y="2059571"/>
              <a:ext cx="21203" cy="15495"/>
            </a:xfrm>
            <a:custGeom>
              <a:avLst/>
              <a:gdLst>
                <a:gd name="T0" fmla="*/ 0 w 26"/>
                <a:gd name="T1" fmla="*/ 19 h 19"/>
                <a:gd name="T2" fmla="*/ 0 w 26"/>
                <a:gd name="T3" fmla="*/ 7 h 19"/>
                <a:gd name="T4" fmla="*/ 26 w 26"/>
                <a:gd name="T5" fmla="*/ 0 h 19"/>
              </a:gdLst>
              <a:ahLst/>
              <a:cxnLst>
                <a:cxn ang="0">
                  <a:pos x="T0" y="T1"/>
                </a:cxn>
                <a:cxn ang="0">
                  <a:pos x="T2" y="T3"/>
                </a:cxn>
                <a:cxn ang="0">
                  <a:pos x="T4" y="T5"/>
                </a:cxn>
              </a:cxnLst>
              <a:rect l="0" t="0" r="r" b="b"/>
              <a:pathLst>
                <a:path w="26" h="19">
                  <a:moveTo>
                    <a:pt x="0" y="19"/>
                  </a:moveTo>
                  <a:lnTo>
                    <a:pt x="0" y="7"/>
                  </a:lnTo>
                  <a:lnTo>
                    <a:pt x="26"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3" name="Freeform 166">
              <a:extLst>
                <a:ext uri="{FF2B5EF4-FFF2-40B4-BE49-F238E27FC236}">
                  <a16:creationId xmlns:a16="http://schemas.microsoft.com/office/drawing/2014/main" id="{01DD4704-A627-41F0-B826-863A6FE662D4}"/>
                </a:ext>
              </a:extLst>
            </p:cNvPr>
            <p:cNvSpPr>
              <a:spLocks/>
            </p:cNvSpPr>
            <p:nvPr/>
          </p:nvSpPr>
          <p:spPr bwMode="gray">
            <a:xfrm>
              <a:off x="3434668" y="2066910"/>
              <a:ext cx="18757" cy="18757"/>
            </a:xfrm>
            <a:custGeom>
              <a:avLst/>
              <a:gdLst>
                <a:gd name="T0" fmla="*/ 0 w 23"/>
                <a:gd name="T1" fmla="*/ 23 h 23"/>
                <a:gd name="T2" fmla="*/ 0 w 23"/>
                <a:gd name="T3" fmla="*/ 7 h 23"/>
                <a:gd name="T4" fmla="*/ 23 w 23"/>
                <a:gd name="T5" fmla="*/ 0 h 23"/>
              </a:gdLst>
              <a:ahLst/>
              <a:cxnLst>
                <a:cxn ang="0">
                  <a:pos x="T0" y="T1"/>
                </a:cxn>
                <a:cxn ang="0">
                  <a:pos x="T2" y="T3"/>
                </a:cxn>
                <a:cxn ang="0">
                  <a:pos x="T4" y="T5"/>
                </a:cxn>
              </a:cxnLst>
              <a:rect l="0" t="0" r="r" b="b"/>
              <a:pathLst>
                <a:path w="23" h="23">
                  <a:moveTo>
                    <a:pt x="0" y="23"/>
                  </a:moveTo>
                  <a:lnTo>
                    <a:pt x="0" y="7"/>
                  </a:lnTo>
                  <a:lnTo>
                    <a:pt x="2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4" name="Freeform 167">
              <a:extLst>
                <a:ext uri="{FF2B5EF4-FFF2-40B4-BE49-F238E27FC236}">
                  <a16:creationId xmlns:a16="http://schemas.microsoft.com/office/drawing/2014/main" id="{C8969EC2-A750-44B7-88E7-0CF50F121F55}"/>
                </a:ext>
              </a:extLst>
            </p:cNvPr>
            <p:cNvSpPr>
              <a:spLocks/>
            </p:cNvSpPr>
            <p:nvPr/>
          </p:nvSpPr>
          <p:spPr bwMode="gray">
            <a:xfrm>
              <a:off x="3447716" y="2076696"/>
              <a:ext cx="16310" cy="18757"/>
            </a:xfrm>
            <a:custGeom>
              <a:avLst/>
              <a:gdLst>
                <a:gd name="T0" fmla="*/ 0 w 20"/>
                <a:gd name="T1" fmla="*/ 23 h 23"/>
                <a:gd name="T2" fmla="*/ 0 w 20"/>
                <a:gd name="T3" fmla="*/ 4 h 23"/>
                <a:gd name="T4" fmla="*/ 20 w 20"/>
                <a:gd name="T5" fmla="*/ 0 h 23"/>
              </a:gdLst>
              <a:ahLst/>
              <a:cxnLst>
                <a:cxn ang="0">
                  <a:pos x="T0" y="T1"/>
                </a:cxn>
                <a:cxn ang="0">
                  <a:pos x="T2" y="T3"/>
                </a:cxn>
                <a:cxn ang="0">
                  <a:pos x="T4" y="T5"/>
                </a:cxn>
              </a:cxnLst>
              <a:rect l="0" t="0" r="r" b="b"/>
              <a:pathLst>
                <a:path w="20" h="23">
                  <a:moveTo>
                    <a:pt x="0" y="23"/>
                  </a:moveTo>
                  <a:lnTo>
                    <a:pt x="0" y="4"/>
                  </a:lnTo>
                  <a:lnTo>
                    <a:pt x="2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5" name="Freeform 168">
              <a:extLst>
                <a:ext uri="{FF2B5EF4-FFF2-40B4-BE49-F238E27FC236}">
                  <a16:creationId xmlns:a16="http://schemas.microsoft.com/office/drawing/2014/main" id="{2E330226-70D3-4032-AF05-3ED3EBBB3A45}"/>
                </a:ext>
              </a:extLst>
            </p:cNvPr>
            <p:cNvSpPr>
              <a:spLocks/>
            </p:cNvSpPr>
            <p:nvPr/>
          </p:nvSpPr>
          <p:spPr bwMode="gray">
            <a:xfrm>
              <a:off x="3458317" y="2084036"/>
              <a:ext cx="15495" cy="18757"/>
            </a:xfrm>
            <a:custGeom>
              <a:avLst/>
              <a:gdLst>
                <a:gd name="T0" fmla="*/ 0 w 19"/>
                <a:gd name="T1" fmla="*/ 23 h 23"/>
                <a:gd name="T2" fmla="*/ 0 w 19"/>
                <a:gd name="T3" fmla="*/ 7 h 23"/>
                <a:gd name="T4" fmla="*/ 19 w 19"/>
                <a:gd name="T5" fmla="*/ 0 h 23"/>
              </a:gdLst>
              <a:ahLst/>
              <a:cxnLst>
                <a:cxn ang="0">
                  <a:pos x="T0" y="T1"/>
                </a:cxn>
                <a:cxn ang="0">
                  <a:pos x="T2" y="T3"/>
                </a:cxn>
                <a:cxn ang="0">
                  <a:pos x="T4" y="T5"/>
                </a:cxn>
              </a:cxnLst>
              <a:rect l="0" t="0" r="r" b="b"/>
              <a:pathLst>
                <a:path w="19" h="23">
                  <a:moveTo>
                    <a:pt x="0" y="23"/>
                  </a:moveTo>
                  <a:lnTo>
                    <a:pt x="0" y="7"/>
                  </a:lnTo>
                  <a:lnTo>
                    <a:pt x="19"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6" name="Freeform 169">
              <a:extLst>
                <a:ext uri="{FF2B5EF4-FFF2-40B4-BE49-F238E27FC236}">
                  <a16:creationId xmlns:a16="http://schemas.microsoft.com/office/drawing/2014/main" id="{12693744-2940-4730-BC0F-8B9D11E7358D}"/>
                </a:ext>
              </a:extLst>
            </p:cNvPr>
            <p:cNvSpPr>
              <a:spLocks/>
            </p:cNvSpPr>
            <p:nvPr/>
          </p:nvSpPr>
          <p:spPr bwMode="gray">
            <a:xfrm>
              <a:off x="3469734" y="2093822"/>
              <a:ext cx="17126" cy="20388"/>
            </a:xfrm>
            <a:custGeom>
              <a:avLst/>
              <a:gdLst>
                <a:gd name="T0" fmla="*/ 0 w 21"/>
                <a:gd name="T1" fmla="*/ 25 h 25"/>
                <a:gd name="T2" fmla="*/ 0 w 21"/>
                <a:gd name="T3" fmla="*/ 4 h 25"/>
                <a:gd name="T4" fmla="*/ 21 w 21"/>
                <a:gd name="T5" fmla="*/ 0 h 25"/>
              </a:gdLst>
              <a:ahLst/>
              <a:cxnLst>
                <a:cxn ang="0">
                  <a:pos x="T0" y="T1"/>
                </a:cxn>
                <a:cxn ang="0">
                  <a:pos x="T2" y="T3"/>
                </a:cxn>
                <a:cxn ang="0">
                  <a:pos x="T4" y="T5"/>
                </a:cxn>
              </a:cxnLst>
              <a:rect l="0" t="0" r="r" b="b"/>
              <a:pathLst>
                <a:path w="21" h="25">
                  <a:moveTo>
                    <a:pt x="0" y="25"/>
                  </a:moveTo>
                  <a:lnTo>
                    <a:pt x="0" y="4"/>
                  </a:lnTo>
                  <a:lnTo>
                    <a:pt x="21"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7" name="Freeform 170">
              <a:extLst>
                <a:ext uri="{FF2B5EF4-FFF2-40B4-BE49-F238E27FC236}">
                  <a16:creationId xmlns:a16="http://schemas.microsoft.com/office/drawing/2014/main" id="{8A1A14A8-1FE8-4D8C-BC4C-FBEBAC47C48F}"/>
                </a:ext>
              </a:extLst>
            </p:cNvPr>
            <p:cNvSpPr>
              <a:spLocks/>
            </p:cNvSpPr>
            <p:nvPr/>
          </p:nvSpPr>
          <p:spPr bwMode="gray">
            <a:xfrm>
              <a:off x="3482782" y="2101161"/>
              <a:ext cx="15495" cy="22018"/>
            </a:xfrm>
            <a:custGeom>
              <a:avLst/>
              <a:gdLst>
                <a:gd name="T0" fmla="*/ 0 w 19"/>
                <a:gd name="T1" fmla="*/ 27 h 27"/>
                <a:gd name="T2" fmla="*/ 0 w 19"/>
                <a:gd name="T3" fmla="*/ 7 h 27"/>
                <a:gd name="T4" fmla="*/ 19 w 19"/>
                <a:gd name="T5" fmla="*/ 0 h 27"/>
              </a:gdLst>
              <a:ahLst/>
              <a:cxnLst>
                <a:cxn ang="0">
                  <a:pos x="T0" y="T1"/>
                </a:cxn>
                <a:cxn ang="0">
                  <a:pos x="T2" y="T3"/>
                </a:cxn>
                <a:cxn ang="0">
                  <a:pos x="T4" y="T5"/>
                </a:cxn>
              </a:cxnLst>
              <a:rect l="0" t="0" r="r" b="b"/>
              <a:pathLst>
                <a:path w="19" h="27">
                  <a:moveTo>
                    <a:pt x="0" y="27"/>
                  </a:moveTo>
                  <a:lnTo>
                    <a:pt x="0" y="7"/>
                  </a:lnTo>
                  <a:lnTo>
                    <a:pt x="19"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8" name="Freeform 171">
              <a:extLst>
                <a:ext uri="{FF2B5EF4-FFF2-40B4-BE49-F238E27FC236}">
                  <a16:creationId xmlns:a16="http://schemas.microsoft.com/office/drawing/2014/main" id="{C1273E52-B05F-47BC-95BA-BA6FF97848DF}"/>
                </a:ext>
              </a:extLst>
            </p:cNvPr>
            <p:cNvSpPr>
              <a:spLocks/>
            </p:cNvSpPr>
            <p:nvPr/>
          </p:nvSpPr>
          <p:spPr bwMode="gray">
            <a:xfrm>
              <a:off x="3495830" y="2112578"/>
              <a:ext cx="5709" cy="20388"/>
            </a:xfrm>
            <a:custGeom>
              <a:avLst/>
              <a:gdLst>
                <a:gd name="T0" fmla="*/ 0 w 7"/>
                <a:gd name="T1" fmla="*/ 25 h 25"/>
                <a:gd name="T2" fmla="*/ 0 w 7"/>
                <a:gd name="T3" fmla="*/ 2 h 25"/>
                <a:gd name="T4" fmla="*/ 7 w 7"/>
                <a:gd name="T5" fmla="*/ 0 h 25"/>
              </a:gdLst>
              <a:ahLst/>
              <a:cxnLst>
                <a:cxn ang="0">
                  <a:pos x="T0" y="T1"/>
                </a:cxn>
                <a:cxn ang="0">
                  <a:pos x="T2" y="T3"/>
                </a:cxn>
                <a:cxn ang="0">
                  <a:pos x="T4" y="T5"/>
                </a:cxn>
              </a:cxnLst>
              <a:rect l="0" t="0" r="r" b="b"/>
              <a:pathLst>
                <a:path w="7" h="25">
                  <a:moveTo>
                    <a:pt x="0" y="25"/>
                  </a:moveTo>
                  <a:lnTo>
                    <a:pt x="0" y="2"/>
                  </a:lnTo>
                  <a:lnTo>
                    <a:pt x="7"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9" name="Freeform 172">
              <a:extLst>
                <a:ext uri="{FF2B5EF4-FFF2-40B4-BE49-F238E27FC236}">
                  <a16:creationId xmlns:a16="http://schemas.microsoft.com/office/drawing/2014/main" id="{82F967EB-7484-4BA0-B453-C4C4D54767FD}"/>
                </a:ext>
              </a:extLst>
            </p:cNvPr>
            <p:cNvSpPr>
              <a:spLocks/>
            </p:cNvSpPr>
            <p:nvPr/>
          </p:nvSpPr>
          <p:spPr bwMode="gray">
            <a:xfrm>
              <a:off x="3053834" y="2065280"/>
              <a:ext cx="194903" cy="92151"/>
            </a:xfrm>
            <a:custGeom>
              <a:avLst/>
              <a:gdLst>
                <a:gd name="T0" fmla="*/ 104 w 104"/>
                <a:gd name="T1" fmla="*/ 0 h 49"/>
                <a:gd name="T2" fmla="*/ 10 w 104"/>
                <a:gd name="T3" fmla="*/ 27 h 49"/>
                <a:gd name="T4" fmla="*/ 9 w 104"/>
                <a:gd name="T5" fmla="*/ 49 h 49"/>
              </a:gdLst>
              <a:ahLst/>
              <a:cxnLst>
                <a:cxn ang="0">
                  <a:pos x="T0" y="T1"/>
                </a:cxn>
                <a:cxn ang="0">
                  <a:pos x="T2" y="T3"/>
                </a:cxn>
                <a:cxn ang="0">
                  <a:pos x="T4" y="T5"/>
                </a:cxn>
              </a:cxnLst>
              <a:rect l="0" t="0" r="r" b="b"/>
              <a:pathLst>
                <a:path w="104" h="49">
                  <a:moveTo>
                    <a:pt x="104" y="0"/>
                  </a:moveTo>
                  <a:cubicBezTo>
                    <a:pt x="10" y="27"/>
                    <a:pt x="10" y="27"/>
                    <a:pt x="10" y="27"/>
                  </a:cubicBezTo>
                  <a:cubicBezTo>
                    <a:pt x="10" y="27"/>
                    <a:pt x="0" y="32"/>
                    <a:pt x="9" y="4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0" name="Freeform 173">
              <a:extLst>
                <a:ext uri="{FF2B5EF4-FFF2-40B4-BE49-F238E27FC236}">
                  <a16:creationId xmlns:a16="http://schemas.microsoft.com/office/drawing/2014/main" id="{63804878-5793-4703-B417-1204FEB70C60}"/>
                </a:ext>
              </a:extLst>
            </p:cNvPr>
            <p:cNvSpPr>
              <a:spLocks/>
            </p:cNvSpPr>
            <p:nvPr/>
          </p:nvSpPr>
          <p:spPr bwMode="gray">
            <a:xfrm>
              <a:off x="3066881" y="2078327"/>
              <a:ext cx="183486" cy="90520"/>
            </a:xfrm>
            <a:custGeom>
              <a:avLst/>
              <a:gdLst>
                <a:gd name="T0" fmla="*/ 98 w 98"/>
                <a:gd name="T1" fmla="*/ 0 h 48"/>
                <a:gd name="T2" fmla="*/ 12 w 98"/>
                <a:gd name="T3" fmla="*/ 25 h 48"/>
                <a:gd name="T4" fmla="*/ 10 w 98"/>
                <a:gd name="T5" fmla="*/ 48 h 48"/>
              </a:gdLst>
              <a:ahLst/>
              <a:cxnLst>
                <a:cxn ang="0">
                  <a:pos x="T0" y="T1"/>
                </a:cxn>
                <a:cxn ang="0">
                  <a:pos x="T2" y="T3"/>
                </a:cxn>
                <a:cxn ang="0">
                  <a:pos x="T4" y="T5"/>
                </a:cxn>
              </a:cxnLst>
              <a:rect l="0" t="0" r="r" b="b"/>
              <a:pathLst>
                <a:path w="98" h="48">
                  <a:moveTo>
                    <a:pt x="98" y="0"/>
                  </a:moveTo>
                  <a:cubicBezTo>
                    <a:pt x="12" y="25"/>
                    <a:pt x="12" y="25"/>
                    <a:pt x="12" y="25"/>
                  </a:cubicBezTo>
                  <a:cubicBezTo>
                    <a:pt x="12" y="25"/>
                    <a:pt x="0" y="32"/>
                    <a:pt x="10" y="4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1" name="Freeform 174">
              <a:extLst>
                <a:ext uri="{FF2B5EF4-FFF2-40B4-BE49-F238E27FC236}">
                  <a16:creationId xmlns:a16="http://schemas.microsoft.com/office/drawing/2014/main" id="{1974C4CF-4EF9-4CA5-8139-9E52EA3D5F88}"/>
                </a:ext>
              </a:extLst>
            </p:cNvPr>
            <p:cNvSpPr>
              <a:spLocks/>
            </p:cNvSpPr>
            <p:nvPr/>
          </p:nvSpPr>
          <p:spPr bwMode="gray">
            <a:xfrm>
              <a:off x="3079929" y="2093822"/>
              <a:ext cx="172884" cy="88073"/>
            </a:xfrm>
            <a:custGeom>
              <a:avLst/>
              <a:gdLst>
                <a:gd name="T0" fmla="*/ 92 w 92"/>
                <a:gd name="T1" fmla="*/ 0 h 47"/>
                <a:gd name="T2" fmla="*/ 13 w 92"/>
                <a:gd name="T3" fmla="*/ 22 h 47"/>
                <a:gd name="T4" fmla="*/ 11 w 92"/>
                <a:gd name="T5" fmla="*/ 47 h 47"/>
              </a:gdLst>
              <a:ahLst/>
              <a:cxnLst>
                <a:cxn ang="0">
                  <a:pos x="T0" y="T1"/>
                </a:cxn>
                <a:cxn ang="0">
                  <a:pos x="T2" y="T3"/>
                </a:cxn>
                <a:cxn ang="0">
                  <a:pos x="T4" y="T5"/>
                </a:cxn>
              </a:cxnLst>
              <a:rect l="0" t="0" r="r" b="b"/>
              <a:pathLst>
                <a:path w="92" h="47">
                  <a:moveTo>
                    <a:pt x="92" y="0"/>
                  </a:moveTo>
                  <a:cubicBezTo>
                    <a:pt x="13" y="22"/>
                    <a:pt x="13" y="22"/>
                    <a:pt x="13" y="22"/>
                  </a:cubicBezTo>
                  <a:cubicBezTo>
                    <a:pt x="13" y="22"/>
                    <a:pt x="0" y="30"/>
                    <a:pt x="11" y="47"/>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2" name="Freeform 175">
              <a:extLst>
                <a:ext uri="{FF2B5EF4-FFF2-40B4-BE49-F238E27FC236}">
                  <a16:creationId xmlns:a16="http://schemas.microsoft.com/office/drawing/2014/main" id="{6DE83049-C264-48F5-98C2-7BC531E5E55E}"/>
                </a:ext>
              </a:extLst>
            </p:cNvPr>
            <p:cNvSpPr>
              <a:spLocks/>
            </p:cNvSpPr>
            <p:nvPr/>
          </p:nvSpPr>
          <p:spPr bwMode="gray">
            <a:xfrm>
              <a:off x="3095424" y="2104423"/>
              <a:ext cx="163098" cy="90520"/>
            </a:xfrm>
            <a:custGeom>
              <a:avLst/>
              <a:gdLst>
                <a:gd name="T0" fmla="*/ 87 w 87"/>
                <a:gd name="T1" fmla="*/ 0 h 48"/>
                <a:gd name="T2" fmla="*/ 13 w 87"/>
                <a:gd name="T3" fmla="*/ 22 h 48"/>
                <a:gd name="T4" fmla="*/ 11 w 87"/>
                <a:gd name="T5" fmla="*/ 48 h 48"/>
              </a:gdLst>
              <a:ahLst/>
              <a:cxnLst>
                <a:cxn ang="0">
                  <a:pos x="T0" y="T1"/>
                </a:cxn>
                <a:cxn ang="0">
                  <a:pos x="T2" y="T3"/>
                </a:cxn>
                <a:cxn ang="0">
                  <a:pos x="T4" y="T5"/>
                </a:cxn>
              </a:cxnLst>
              <a:rect l="0" t="0" r="r" b="b"/>
              <a:pathLst>
                <a:path w="87" h="48">
                  <a:moveTo>
                    <a:pt x="87" y="0"/>
                  </a:moveTo>
                  <a:cubicBezTo>
                    <a:pt x="13" y="22"/>
                    <a:pt x="13" y="22"/>
                    <a:pt x="13" y="22"/>
                  </a:cubicBezTo>
                  <a:cubicBezTo>
                    <a:pt x="13" y="22"/>
                    <a:pt x="0" y="30"/>
                    <a:pt x="11" y="4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3" name="Freeform 176">
              <a:extLst>
                <a:ext uri="{FF2B5EF4-FFF2-40B4-BE49-F238E27FC236}">
                  <a16:creationId xmlns:a16="http://schemas.microsoft.com/office/drawing/2014/main" id="{A039D6DB-E27C-4CAB-AA45-589494912F72}"/>
                </a:ext>
              </a:extLst>
            </p:cNvPr>
            <p:cNvSpPr>
              <a:spLocks/>
            </p:cNvSpPr>
            <p:nvPr/>
          </p:nvSpPr>
          <p:spPr bwMode="gray">
            <a:xfrm>
              <a:off x="3111734" y="2115840"/>
              <a:ext cx="161467" cy="92151"/>
            </a:xfrm>
            <a:custGeom>
              <a:avLst/>
              <a:gdLst>
                <a:gd name="T0" fmla="*/ 86 w 86"/>
                <a:gd name="T1" fmla="*/ 0 h 49"/>
                <a:gd name="T2" fmla="*/ 12 w 86"/>
                <a:gd name="T3" fmla="*/ 21 h 49"/>
                <a:gd name="T4" fmla="*/ 11 w 86"/>
                <a:gd name="T5" fmla="*/ 49 h 49"/>
              </a:gdLst>
              <a:ahLst/>
              <a:cxnLst>
                <a:cxn ang="0">
                  <a:pos x="T0" y="T1"/>
                </a:cxn>
                <a:cxn ang="0">
                  <a:pos x="T2" y="T3"/>
                </a:cxn>
                <a:cxn ang="0">
                  <a:pos x="T4" y="T5"/>
                </a:cxn>
              </a:cxnLst>
              <a:rect l="0" t="0" r="r" b="b"/>
              <a:pathLst>
                <a:path w="86" h="49">
                  <a:moveTo>
                    <a:pt x="86" y="0"/>
                  </a:moveTo>
                  <a:cubicBezTo>
                    <a:pt x="12" y="21"/>
                    <a:pt x="12" y="21"/>
                    <a:pt x="12" y="21"/>
                  </a:cubicBezTo>
                  <a:cubicBezTo>
                    <a:pt x="12" y="21"/>
                    <a:pt x="0" y="30"/>
                    <a:pt x="11" y="4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4" name="Freeform 177">
              <a:extLst>
                <a:ext uri="{FF2B5EF4-FFF2-40B4-BE49-F238E27FC236}">
                  <a16:creationId xmlns:a16="http://schemas.microsoft.com/office/drawing/2014/main" id="{B4C784BF-AD6C-42EB-ABDB-731D35357148}"/>
                </a:ext>
              </a:extLst>
            </p:cNvPr>
            <p:cNvSpPr>
              <a:spLocks/>
            </p:cNvSpPr>
            <p:nvPr/>
          </p:nvSpPr>
          <p:spPr bwMode="gray">
            <a:xfrm>
              <a:off x="3127228" y="2125626"/>
              <a:ext cx="160652" cy="93782"/>
            </a:xfrm>
            <a:custGeom>
              <a:avLst/>
              <a:gdLst>
                <a:gd name="T0" fmla="*/ 86 w 86"/>
                <a:gd name="T1" fmla="*/ 0 h 50"/>
                <a:gd name="T2" fmla="*/ 11 w 86"/>
                <a:gd name="T3" fmla="*/ 22 h 50"/>
                <a:gd name="T4" fmla="*/ 11 w 86"/>
                <a:gd name="T5" fmla="*/ 50 h 50"/>
              </a:gdLst>
              <a:ahLst/>
              <a:cxnLst>
                <a:cxn ang="0">
                  <a:pos x="T0" y="T1"/>
                </a:cxn>
                <a:cxn ang="0">
                  <a:pos x="T2" y="T3"/>
                </a:cxn>
                <a:cxn ang="0">
                  <a:pos x="T4" y="T5"/>
                </a:cxn>
              </a:cxnLst>
              <a:rect l="0" t="0" r="r" b="b"/>
              <a:pathLst>
                <a:path w="86" h="50">
                  <a:moveTo>
                    <a:pt x="86" y="0"/>
                  </a:moveTo>
                  <a:cubicBezTo>
                    <a:pt x="11" y="22"/>
                    <a:pt x="11" y="22"/>
                    <a:pt x="11" y="22"/>
                  </a:cubicBezTo>
                  <a:cubicBezTo>
                    <a:pt x="11" y="22"/>
                    <a:pt x="0" y="32"/>
                    <a:pt x="11" y="5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5" name="Freeform 178">
              <a:extLst>
                <a:ext uri="{FF2B5EF4-FFF2-40B4-BE49-F238E27FC236}">
                  <a16:creationId xmlns:a16="http://schemas.microsoft.com/office/drawing/2014/main" id="{78A7B23C-D1AF-4943-BC21-59831A8A344B}"/>
                </a:ext>
              </a:extLst>
            </p:cNvPr>
            <p:cNvSpPr>
              <a:spLocks/>
            </p:cNvSpPr>
            <p:nvPr/>
          </p:nvSpPr>
          <p:spPr bwMode="gray">
            <a:xfrm>
              <a:off x="3141907" y="2176186"/>
              <a:ext cx="24465" cy="56269"/>
            </a:xfrm>
            <a:custGeom>
              <a:avLst/>
              <a:gdLst>
                <a:gd name="T0" fmla="*/ 13 w 13"/>
                <a:gd name="T1" fmla="*/ 0 h 30"/>
                <a:gd name="T2" fmla="*/ 11 w 13"/>
                <a:gd name="T3" fmla="*/ 30 h 30"/>
              </a:gdLst>
              <a:ahLst/>
              <a:cxnLst>
                <a:cxn ang="0">
                  <a:pos x="T0" y="T1"/>
                </a:cxn>
                <a:cxn ang="0">
                  <a:pos x="T2" y="T3"/>
                </a:cxn>
              </a:cxnLst>
              <a:rect l="0" t="0" r="r" b="b"/>
              <a:pathLst>
                <a:path w="13" h="30">
                  <a:moveTo>
                    <a:pt x="13" y="0"/>
                  </a:moveTo>
                  <a:cubicBezTo>
                    <a:pt x="13" y="0"/>
                    <a:pt x="0" y="11"/>
                    <a:pt x="11" y="3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6" name="Freeform 179">
              <a:extLst>
                <a:ext uri="{FF2B5EF4-FFF2-40B4-BE49-F238E27FC236}">
                  <a16:creationId xmlns:a16="http://schemas.microsoft.com/office/drawing/2014/main" id="{D144BF90-1E93-490B-941F-D7C199D73C16}"/>
                </a:ext>
              </a:extLst>
            </p:cNvPr>
            <p:cNvSpPr>
              <a:spLocks/>
            </p:cNvSpPr>
            <p:nvPr/>
          </p:nvSpPr>
          <p:spPr bwMode="gray">
            <a:xfrm>
              <a:off x="3250367" y="2020428"/>
              <a:ext cx="251171" cy="97044"/>
            </a:xfrm>
            <a:custGeom>
              <a:avLst/>
              <a:gdLst>
                <a:gd name="T0" fmla="*/ 0 w 308"/>
                <a:gd name="T1" fmla="*/ 57 h 119"/>
                <a:gd name="T2" fmla="*/ 21 w 308"/>
                <a:gd name="T3" fmla="*/ 30 h 119"/>
                <a:gd name="T4" fmla="*/ 131 w 308"/>
                <a:gd name="T5" fmla="*/ 0 h 119"/>
                <a:gd name="T6" fmla="*/ 173 w 308"/>
                <a:gd name="T7" fmla="*/ 0 h 119"/>
                <a:gd name="T8" fmla="*/ 308 w 308"/>
                <a:gd name="T9" fmla="*/ 103 h 119"/>
                <a:gd name="T10" fmla="*/ 308 w 308"/>
                <a:gd name="T11" fmla="*/ 119 h 119"/>
                <a:gd name="T12" fmla="*/ 173 w 308"/>
                <a:gd name="T13" fmla="*/ 25 h 119"/>
                <a:gd name="T14" fmla="*/ 134 w 308"/>
                <a:gd name="T15" fmla="*/ 23 h 119"/>
                <a:gd name="T16" fmla="*/ 26 w 308"/>
                <a:gd name="T17" fmla="*/ 53 h 119"/>
                <a:gd name="T18" fmla="*/ 10 w 308"/>
                <a:gd name="T19" fmla="*/ 101 h 119"/>
                <a:gd name="T20" fmla="*/ 3 w 308"/>
                <a:gd name="T21" fmla="*/ 99 h 119"/>
                <a:gd name="T22" fmla="*/ 0 w 308"/>
                <a:gd name="T23" fmla="*/ 5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8" h="119">
                  <a:moveTo>
                    <a:pt x="0" y="57"/>
                  </a:moveTo>
                  <a:lnTo>
                    <a:pt x="21" y="30"/>
                  </a:lnTo>
                  <a:lnTo>
                    <a:pt x="131" y="0"/>
                  </a:lnTo>
                  <a:lnTo>
                    <a:pt x="173" y="0"/>
                  </a:lnTo>
                  <a:lnTo>
                    <a:pt x="308" y="103"/>
                  </a:lnTo>
                  <a:lnTo>
                    <a:pt x="308" y="119"/>
                  </a:lnTo>
                  <a:lnTo>
                    <a:pt x="173" y="25"/>
                  </a:lnTo>
                  <a:lnTo>
                    <a:pt x="134" y="23"/>
                  </a:lnTo>
                  <a:lnTo>
                    <a:pt x="26" y="53"/>
                  </a:lnTo>
                  <a:lnTo>
                    <a:pt x="10" y="101"/>
                  </a:lnTo>
                  <a:lnTo>
                    <a:pt x="3" y="99"/>
                  </a:lnTo>
                  <a:lnTo>
                    <a:pt x="0" y="5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7" name="Freeform 180">
              <a:extLst>
                <a:ext uri="{FF2B5EF4-FFF2-40B4-BE49-F238E27FC236}">
                  <a16:creationId xmlns:a16="http://schemas.microsoft.com/office/drawing/2014/main" id="{96C28157-C24F-4FF2-958C-928F199897FF}"/>
                </a:ext>
              </a:extLst>
            </p:cNvPr>
            <p:cNvSpPr>
              <a:spLocks/>
            </p:cNvSpPr>
            <p:nvPr/>
          </p:nvSpPr>
          <p:spPr bwMode="gray">
            <a:xfrm>
              <a:off x="3250367" y="2020428"/>
              <a:ext cx="251171" cy="97044"/>
            </a:xfrm>
            <a:custGeom>
              <a:avLst/>
              <a:gdLst>
                <a:gd name="T0" fmla="*/ 0 w 308"/>
                <a:gd name="T1" fmla="*/ 57 h 119"/>
                <a:gd name="T2" fmla="*/ 21 w 308"/>
                <a:gd name="T3" fmla="*/ 30 h 119"/>
                <a:gd name="T4" fmla="*/ 131 w 308"/>
                <a:gd name="T5" fmla="*/ 0 h 119"/>
                <a:gd name="T6" fmla="*/ 173 w 308"/>
                <a:gd name="T7" fmla="*/ 0 h 119"/>
                <a:gd name="T8" fmla="*/ 308 w 308"/>
                <a:gd name="T9" fmla="*/ 103 h 119"/>
                <a:gd name="T10" fmla="*/ 308 w 308"/>
                <a:gd name="T11" fmla="*/ 119 h 119"/>
                <a:gd name="T12" fmla="*/ 173 w 308"/>
                <a:gd name="T13" fmla="*/ 25 h 119"/>
                <a:gd name="T14" fmla="*/ 134 w 308"/>
                <a:gd name="T15" fmla="*/ 23 h 119"/>
                <a:gd name="T16" fmla="*/ 26 w 308"/>
                <a:gd name="T17" fmla="*/ 53 h 119"/>
                <a:gd name="T18" fmla="*/ 10 w 308"/>
                <a:gd name="T19" fmla="*/ 101 h 119"/>
                <a:gd name="T20" fmla="*/ 3 w 308"/>
                <a:gd name="T21" fmla="*/ 99 h 119"/>
                <a:gd name="T22" fmla="*/ 0 w 308"/>
                <a:gd name="T23" fmla="*/ 5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8" h="119">
                  <a:moveTo>
                    <a:pt x="0" y="57"/>
                  </a:moveTo>
                  <a:lnTo>
                    <a:pt x="21" y="30"/>
                  </a:lnTo>
                  <a:lnTo>
                    <a:pt x="131" y="0"/>
                  </a:lnTo>
                  <a:lnTo>
                    <a:pt x="173" y="0"/>
                  </a:lnTo>
                  <a:lnTo>
                    <a:pt x="308" y="103"/>
                  </a:lnTo>
                  <a:lnTo>
                    <a:pt x="308" y="119"/>
                  </a:lnTo>
                  <a:lnTo>
                    <a:pt x="173" y="25"/>
                  </a:lnTo>
                  <a:lnTo>
                    <a:pt x="134" y="23"/>
                  </a:lnTo>
                  <a:lnTo>
                    <a:pt x="26" y="53"/>
                  </a:lnTo>
                  <a:lnTo>
                    <a:pt x="10" y="101"/>
                  </a:lnTo>
                  <a:lnTo>
                    <a:pt x="3" y="99"/>
                  </a:lnTo>
                  <a:lnTo>
                    <a:pt x="0" y="5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8" name="Line 181">
              <a:extLst>
                <a:ext uri="{FF2B5EF4-FFF2-40B4-BE49-F238E27FC236}">
                  <a16:creationId xmlns:a16="http://schemas.microsoft.com/office/drawing/2014/main" id="{5F8C145F-81C8-4F9A-8546-FC7FECCF48B4}"/>
                </a:ext>
              </a:extLst>
            </p:cNvPr>
            <p:cNvSpPr>
              <a:spLocks noChangeShapeType="1"/>
            </p:cNvSpPr>
            <p:nvPr/>
          </p:nvSpPr>
          <p:spPr bwMode="gray">
            <a:xfrm flipH="1" flipV="1">
              <a:off x="3267492" y="2044893"/>
              <a:ext cx="4078" cy="1875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9" name="Line 182">
              <a:extLst>
                <a:ext uri="{FF2B5EF4-FFF2-40B4-BE49-F238E27FC236}">
                  <a16:creationId xmlns:a16="http://schemas.microsoft.com/office/drawing/2014/main" id="{51ECDAA4-AAC0-45DB-BC05-F436A13B4FCD}"/>
                </a:ext>
              </a:extLst>
            </p:cNvPr>
            <p:cNvSpPr>
              <a:spLocks noChangeShapeType="1"/>
            </p:cNvSpPr>
            <p:nvPr/>
          </p:nvSpPr>
          <p:spPr bwMode="gray">
            <a:xfrm flipH="1" flipV="1">
              <a:off x="3357196" y="2020428"/>
              <a:ext cx="2447" cy="1875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0" name="Line 183">
              <a:extLst>
                <a:ext uri="{FF2B5EF4-FFF2-40B4-BE49-F238E27FC236}">
                  <a16:creationId xmlns:a16="http://schemas.microsoft.com/office/drawing/2014/main" id="{77916A53-F43E-446B-9E88-6C077CC73596}"/>
                </a:ext>
              </a:extLst>
            </p:cNvPr>
            <p:cNvSpPr>
              <a:spLocks noChangeShapeType="1"/>
            </p:cNvSpPr>
            <p:nvPr/>
          </p:nvSpPr>
          <p:spPr bwMode="gray">
            <a:xfrm flipH="1" flipV="1">
              <a:off x="3389001" y="2020428"/>
              <a:ext cx="2447" cy="2201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1" name="Freeform 184">
              <a:extLst>
                <a:ext uri="{FF2B5EF4-FFF2-40B4-BE49-F238E27FC236}">
                  <a16:creationId xmlns:a16="http://schemas.microsoft.com/office/drawing/2014/main" id="{B7038AAC-7EC1-4CE6-AD5F-FAD14246D22F}"/>
                </a:ext>
              </a:extLst>
            </p:cNvPr>
            <p:cNvSpPr>
              <a:spLocks/>
            </p:cNvSpPr>
            <p:nvPr/>
          </p:nvSpPr>
          <p:spPr bwMode="gray">
            <a:xfrm>
              <a:off x="3231611" y="2007380"/>
              <a:ext cx="159836" cy="44852"/>
            </a:xfrm>
            <a:custGeom>
              <a:avLst/>
              <a:gdLst>
                <a:gd name="T0" fmla="*/ 196 w 196"/>
                <a:gd name="T1" fmla="*/ 9 h 55"/>
                <a:gd name="T2" fmla="*/ 177 w 196"/>
                <a:gd name="T3" fmla="*/ 0 h 55"/>
                <a:gd name="T4" fmla="*/ 161 w 196"/>
                <a:gd name="T5" fmla="*/ 0 h 55"/>
                <a:gd name="T6" fmla="*/ 16 w 196"/>
                <a:gd name="T7" fmla="*/ 37 h 55"/>
                <a:gd name="T8" fmla="*/ 0 w 196"/>
                <a:gd name="T9" fmla="*/ 55 h 55"/>
              </a:gdLst>
              <a:ahLst/>
              <a:cxnLst>
                <a:cxn ang="0">
                  <a:pos x="T0" y="T1"/>
                </a:cxn>
                <a:cxn ang="0">
                  <a:pos x="T2" y="T3"/>
                </a:cxn>
                <a:cxn ang="0">
                  <a:pos x="T4" y="T5"/>
                </a:cxn>
                <a:cxn ang="0">
                  <a:pos x="T6" y="T7"/>
                </a:cxn>
                <a:cxn ang="0">
                  <a:pos x="T8" y="T9"/>
                </a:cxn>
              </a:cxnLst>
              <a:rect l="0" t="0" r="r" b="b"/>
              <a:pathLst>
                <a:path w="196" h="55">
                  <a:moveTo>
                    <a:pt x="196" y="9"/>
                  </a:moveTo>
                  <a:lnTo>
                    <a:pt x="177" y="0"/>
                  </a:lnTo>
                  <a:lnTo>
                    <a:pt x="161" y="0"/>
                  </a:lnTo>
                  <a:lnTo>
                    <a:pt x="16" y="37"/>
                  </a:lnTo>
                  <a:lnTo>
                    <a:pt x="0" y="5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2" name="Freeform 185">
              <a:extLst>
                <a:ext uri="{FF2B5EF4-FFF2-40B4-BE49-F238E27FC236}">
                  <a16:creationId xmlns:a16="http://schemas.microsoft.com/office/drawing/2014/main" id="{148CCBC7-4BBF-4A82-BE49-18E698D55011}"/>
                </a:ext>
              </a:extLst>
            </p:cNvPr>
            <p:cNvSpPr>
              <a:spLocks/>
            </p:cNvSpPr>
            <p:nvPr/>
          </p:nvSpPr>
          <p:spPr bwMode="gray">
            <a:xfrm>
              <a:off x="3340886" y="2131334"/>
              <a:ext cx="160652" cy="98675"/>
            </a:xfrm>
            <a:custGeom>
              <a:avLst/>
              <a:gdLst>
                <a:gd name="T0" fmla="*/ 0 w 197"/>
                <a:gd name="T1" fmla="*/ 6 h 121"/>
                <a:gd name="T2" fmla="*/ 20 w 197"/>
                <a:gd name="T3" fmla="*/ 0 h 121"/>
                <a:gd name="T4" fmla="*/ 64 w 197"/>
                <a:gd name="T5" fmla="*/ 2 h 121"/>
                <a:gd name="T6" fmla="*/ 197 w 197"/>
                <a:gd name="T7" fmla="*/ 105 h 121"/>
                <a:gd name="T8" fmla="*/ 197 w 197"/>
                <a:gd name="T9" fmla="*/ 121 h 121"/>
                <a:gd name="T10" fmla="*/ 62 w 197"/>
                <a:gd name="T11" fmla="*/ 27 h 121"/>
                <a:gd name="T12" fmla="*/ 23 w 197"/>
                <a:gd name="T13" fmla="*/ 23 h 121"/>
                <a:gd name="T14" fmla="*/ 0 w 197"/>
                <a:gd name="T15" fmla="*/ 29 h 121"/>
                <a:gd name="T16" fmla="*/ 0 w 197"/>
                <a:gd name="T17"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21">
                  <a:moveTo>
                    <a:pt x="0" y="6"/>
                  </a:moveTo>
                  <a:lnTo>
                    <a:pt x="20" y="0"/>
                  </a:lnTo>
                  <a:lnTo>
                    <a:pt x="64" y="2"/>
                  </a:lnTo>
                  <a:lnTo>
                    <a:pt x="197" y="105"/>
                  </a:lnTo>
                  <a:lnTo>
                    <a:pt x="197" y="121"/>
                  </a:lnTo>
                  <a:lnTo>
                    <a:pt x="62" y="27"/>
                  </a:lnTo>
                  <a:lnTo>
                    <a:pt x="23" y="23"/>
                  </a:lnTo>
                  <a:lnTo>
                    <a:pt x="0" y="29"/>
                  </a:lnTo>
                  <a:lnTo>
                    <a:pt x="0" y="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3" name="Freeform 186">
              <a:extLst>
                <a:ext uri="{FF2B5EF4-FFF2-40B4-BE49-F238E27FC236}">
                  <a16:creationId xmlns:a16="http://schemas.microsoft.com/office/drawing/2014/main" id="{628508B3-3BA8-46BE-B309-02D068A658F4}"/>
                </a:ext>
              </a:extLst>
            </p:cNvPr>
            <p:cNvSpPr>
              <a:spLocks/>
            </p:cNvSpPr>
            <p:nvPr/>
          </p:nvSpPr>
          <p:spPr bwMode="gray">
            <a:xfrm>
              <a:off x="3340886" y="2131334"/>
              <a:ext cx="160652" cy="98675"/>
            </a:xfrm>
            <a:custGeom>
              <a:avLst/>
              <a:gdLst>
                <a:gd name="T0" fmla="*/ 0 w 197"/>
                <a:gd name="T1" fmla="*/ 6 h 121"/>
                <a:gd name="T2" fmla="*/ 20 w 197"/>
                <a:gd name="T3" fmla="*/ 0 h 121"/>
                <a:gd name="T4" fmla="*/ 64 w 197"/>
                <a:gd name="T5" fmla="*/ 2 h 121"/>
                <a:gd name="T6" fmla="*/ 197 w 197"/>
                <a:gd name="T7" fmla="*/ 105 h 121"/>
                <a:gd name="T8" fmla="*/ 197 w 197"/>
                <a:gd name="T9" fmla="*/ 121 h 121"/>
                <a:gd name="T10" fmla="*/ 62 w 197"/>
                <a:gd name="T11" fmla="*/ 27 h 121"/>
                <a:gd name="T12" fmla="*/ 23 w 197"/>
                <a:gd name="T13" fmla="*/ 23 h 121"/>
                <a:gd name="T14" fmla="*/ 0 w 197"/>
                <a:gd name="T15" fmla="*/ 29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121">
                  <a:moveTo>
                    <a:pt x="0" y="6"/>
                  </a:moveTo>
                  <a:lnTo>
                    <a:pt x="20" y="0"/>
                  </a:lnTo>
                  <a:lnTo>
                    <a:pt x="64" y="2"/>
                  </a:lnTo>
                  <a:lnTo>
                    <a:pt x="197" y="105"/>
                  </a:lnTo>
                  <a:lnTo>
                    <a:pt x="197" y="121"/>
                  </a:lnTo>
                  <a:lnTo>
                    <a:pt x="62" y="27"/>
                  </a:lnTo>
                  <a:lnTo>
                    <a:pt x="23" y="23"/>
                  </a:lnTo>
                  <a:lnTo>
                    <a:pt x="0" y="29"/>
                  </a:ln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4" name="Freeform 187">
              <a:extLst>
                <a:ext uri="{FF2B5EF4-FFF2-40B4-BE49-F238E27FC236}">
                  <a16:creationId xmlns:a16="http://schemas.microsoft.com/office/drawing/2014/main" id="{94228872-ECFD-4565-BDB3-0A3889F63BE0}"/>
                </a:ext>
              </a:extLst>
            </p:cNvPr>
            <p:cNvSpPr>
              <a:spLocks/>
            </p:cNvSpPr>
            <p:nvPr/>
          </p:nvSpPr>
          <p:spPr bwMode="gray">
            <a:xfrm>
              <a:off x="3340886" y="2131334"/>
              <a:ext cx="160652" cy="98675"/>
            </a:xfrm>
            <a:custGeom>
              <a:avLst/>
              <a:gdLst>
                <a:gd name="T0" fmla="*/ 0 w 197"/>
                <a:gd name="T1" fmla="*/ 6 h 121"/>
                <a:gd name="T2" fmla="*/ 20 w 197"/>
                <a:gd name="T3" fmla="*/ 0 h 121"/>
                <a:gd name="T4" fmla="*/ 64 w 197"/>
                <a:gd name="T5" fmla="*/ 2 h 121"/>
                <a:gd name="T6" fmla="*/ 197 w 197"/>
                <a:gd name="T7" fmla="*/ 105 h 121"/>
                <a:gd name="T8" fmla="*/ 197 w 197"/>
                <a:gd name="T9" fmla="*/ 121 h 121"/>
                <a:gd name="T10" fmla="*/ 62 w 197"/>
                <a:gd name="T11" fmla="*/ 27 h 121"/>
                <a:gd name="T12" fmla="*/ 23 w 197"/>
                <a:gd name="T13" fmla="*/ 23 h 121"/>
                <a:gd name="T14" fmla="*/ 0 w 197"/>
                <a:gd name="T15" fmla="*/ 29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121">
                  <a:moveTo>
                    <a:pt x="0" y="6"/>
                  </a:moveTo>
                  <a:lnTo>
                    <a:pt x="20" y="0"/>
                  </a:lnTo>
                  <a:lnTo>
                    <a:pt x="64" y="2"/>
                  </a:lnTo>
                  <a:lnTo>
                    <a:pt x="197" y="105"/>
                  </a:lnTo>
                  <a:lnTo>
                    <a:pt x="197" y="121"/>
                  </a:lnTo>
                  <a:lnTo>
                    <a:pt x="62" y="27"/>
                  </a:lnTo>
                  <a:lnTo>
                    <a:pt x="23" y="23"/>
                  </a:lnTo>
                  <a:lnTo>
                    <a:pt x="0" y="2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5" name="Line 188">
              <a:extLst>
                <a:ext uri="{FF2B5EF4-FFF2-40B4-BE49-F238E27FC236}">
                  <a16:creationId xmlns:a16="http://schemas.microsoft.com/office/drawing/2014/main" id="{7365690E-5B16-46F3-BEE0-C3EEFFDB2F39}"/>
                </a:ext>
              </a:extLst>
            </p:cNvPr>
            <p:cNvSpPr>
              <a:spLocks noChangeShapeType="1"/>
            </p:cNvSpPr>
            <p:nvPr/>
          </p:nvSpPr>
          <p:spPr bwMode="gray">
            <a:xfrm flipH="1" flipV="1">
              <a:off x="3357196" y="2131334"/>
              <a:ext cx="2447" cy="1875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6" name="Line 189">
              <a:extLst>
                <a:ext uri="{FF2B5EF4-FFF2-40B4-BE49-F238E27FC236}">
                  <a16:creationId xmlns:a16="http://schemas.microsoft.com/office/drawing/2014/main" id="{007DA383-B8B5-433E-BE8C-A3542A62E936}"/>
                </a:ext>
              </a:extLst>
            </p:cNvPr>
            <p:cNvSpPr>
              <a:spLocks noChangeShapeType="1"/>
            </p:cNvSpPr>
            <p:nvPr/>
          </p:nvSpPr>
          <p:spPr bwMode="gray">
            <a:xfrm flipH="1" flipV="1">
              <a:off x="3389001" y="2132965"/>
              <a:ext cx="2447" cy="203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7" name="Freeform 190">
              <a:extLst>
                <a:ext uri="{FF2B5EF4-FFF2-40B4-BE49-F238E27FC236}">
                  <a16:creationId xmlns:a16="http://schemas.microsoft.com/office/drawing/2014/main" id="{1BC7FF2A-6663-4B3D-A736-04B3F6963C75}"/>
                </a:ext>
              </a:extLst>
            </p:cNvPr>
            <p:cNvSpPr>
              <a:spLocks/>
            </p:cNvSpPr>
            <p:nvPr/>
          </p:nvSpPr>
          <p:spPr bwMode="gray">
            <a:xfrm>
              <a:off x="3340886" y="2119918"/>
              <a:ext cx="50560" cy="5709"/>
            </a:xfrm>
            <a:custGeom>
              <a:avLst/>
              <a:gdLst>
                <a:gd name="T0" fmla="*/ 62 w 62"/>
                <a:gd name="T1" fmla="*/ 7 h 7"/>
                <a:gd name="T2" fmla="*/ 43 w 62"/>
                <a:gd name="T3" fmla="*/ 0 h 7"/>
                <a:gd name="T4" fmla="*/ 27 w 62"/>
                <a:gd name="T5" fmla="*/ 0 h 7"/>
                <a:gd name="T6" fmla="*/ 0 w 62"/>
                <a:gd name="T7" fmla="*/ 7 h 7"/>
              </a:gdLst>
              <a:ahLst/>
              <a:cxnLst>
                <a:cxn ang="0">
                  <a:pos x="T0" y="T1"/>
                </a:cxn>
                <a:cxn ang="0">
                  <a:pos x="T2" y="T3"/>
                </a:cxn>
                <a:cxn ang="0">
                  <a:pos x="T4" y="T5"/>
                </a:cxn>
                <a:cxn ang="0">
                  <a:pos x="T6" y="T7"/>
                </a:cxn>
              </a:cxnLst>
              <a:rect l="0" t="0" r="r" b="b"/>
              <a:pathLst>
                <a:path w="62" h="7">
                  <a:moveTo>
                    <a:pt x="62" y="7"/>
                  </a:moveTo>
                  <a:lnTo>
                    <a:pt x="43" y="0"/>
                  </a:lnTo>
                  <a:lnTo>
                    <a:pt x="27" y="0"/>
                  </a:lnTo>
                  <a:lnTo>
                    <a:pt x="0" y="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8" name="Freeform 191">
              <a:extLst>
                <a:ext uri="{FF2B5EF4-FFF2-40B4-BE49-F238E27FC236}">
                  <a16:creationId xmlns:a16="http://schemas.microsoft.com/office/drawing/2014/main" id="{4B608D70-5F2A-4F98-BD38-10C7D72B3226}"/>
                </a:ext>
              </a:extLst>
            </p:cNvPr>
            <p:cNvSpPr>
              <a:spLocks/>
            </p:cNvSpPr>
            <p:nvPr/>
          </p:nvSpPr>
          <p:spPr bwMode="gray">
            <a:xfrm>
              <a:off x="3053834" y="2176186"/>
              <a:ext cx="112538" cy="91335"/>
            </a:xfrm>
            <a:custGeom>
              <a:avLst/>
              <a:gdLst>
                <a:gd name="T0" fmla="*/ 60 w 60"/>
                <a:gd name="T1" fmla="*/ 1 h 49"/>
                <a:gd name="T2" fmla="*/ 5 w 60"/>
                <a:gd name="T3" fmla="*/ 40 h 49"/>
                <a:gd name="T4" fmla="*/ 10 w 60"/>
                <a:gd name="T5" fmla="*/ 49 h 49"/>
              </a:gdLst>
              <a:ahLst/>
              <a:cxnLst>
                <a:cxn ang="0">
                  <a:pos x="T0" y="T1"/>
                </a:cxn>
                <a:cxn ang="0">
                  <a:pos x="T2" y="T3"/>
                </a:cxn>
                <a:cxn ang="0">
                  <a:pos x="T4" y="T5"/>
                </a:cxn>
              </a:cxnLst>
              <a:rect l="0" t="0" r="r" b="b"/>
              <a:pathLst>
                <a:path w="60" h="49">
                  <a:moveTo>
                    <a:pt x="60" y="1"/>
                  </a:moveTo>
                  <a:cubicBezTo>
                    <a:pt x="0" y="0"/>
                    <a:pt x="5" y="40"/>
                    <a:pt x="5" y="40"/>
                  </a:cubicBezTo>
                  <a:cubicBezTo>
                    <a:pt x="5" y="40"/>
                    <a:pt x="5" y="47"/>
                    <a:pt x="10" y="4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9" name="Freeform 192">
              <a:extLst>
                <a:ext uri="{FF2B5EF4-FFF2-40B4-BE49-F238E27FC236}">
                  <a16:creationId xmlns:a16="http://schemas.microsoft.com/office/drawing/2014/main" id="{C80D1887-EAF8-4C21-B153-B3C5B88DD504}"/>
                </a:ext>
              </a:extLst>
            </p:cNvPr>
            <p:cNvSpPr>
              <a:spLocks/>
            </p:cNvSpPr>
            <p:nvPr/>
          </p:nvSpPr>
          <p:spPr bwMode="gray">
            <a:xfrm>
              <a:off x="3166371" y="2119918"/>
              <a:ext cx="174515" cy="78287"/>
            </a:xfrm>
            <a:custGeom>
              <a:avLst/>
              <a:gdLst>
                <a:gd name="T0" fmla="*/ 0 w 214"/>
                <a:gd name="T1" fmla="*/ 96 h 96"/>
                <a:gd name="T2" fmla="*/ 0 w 214"/>
                <a:gd name="T3" fmla="*/ 66 h 96"/>
                <a:gd name="T4" fmla="*/ 214 w 214"/>
                <a:gd name="T5" fmla="*/ 0 h 96"/>
                <a:gd name="T6" fmla="*/ 214 w 214"/>
                <a:gd name="T7" fmla="*/ 48 h 96"/>
                <a:gd name="T8" fmla="*/ 200 w 214"/>
                <a:gd name="T9" fmla="*/ 37 h 96"/>
                <a:gd name="T10" fmla="*/ 0 w 214"/>
                <a:gd name="T11" fmla="*/ 96 h 96"/>
              </a:gdLst>
              <a:ahLst/>
              <a:cxnLst>
                <a:cxn ang="0">
                  <a:pos x="T0" y="T1"/>
                </a:cxn>
                <a:cxn ang="0">
                  <a:pos x="T2" y="T3"/>
                </a:cxn>
                <a:cxn ang="0">
                  <a:pos x="T4" y="T5"/>
                </a:cxn>
                <a:cxn ang="0">
                  <a:pos x="T6" y="T7"/>
                </a:cxn>
                <a:cxn ang="0">
                  <a:pos x="T8" y="T9"/>
                </a:cxn>
                <a:cxn ang="0">
                  <a:pos x="T10" y="T11"/>
                </a:cxn>
              </a:cxnLst>
              <a:rect l="0" t="0" r="r" b="b"/>
              <a:pathLst>
                <a:path w="214" h="96">
                  <a:moveTo>
                    <a:pt x="0" y="96"/>
                  </a:moveTo>
                  <a:lnTo>
                    <a:pt x="0" y="66"/>
                  </a:lnTo>
                  <a:lnTo>
                    <a:pt x="214" y="0"/>
                  </a:lnTo>
                  <a:lnTo>
                    <a:pt x="214" y="48"/>
                  </a:lnTo>
                  <a:lnTo>
                    <a:pt x="200" y="37"/>
                  </a:lnTo>
                  <a:lnTo>
                    <a:pt x="0" y="9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0" name="Freeform 193">
              <a:extLst>
                <a:ext uri="{FF2B5EF4-FFF2-40B4-BE49-F238E27FC236}">
                  <a16:creationId xmlns:a16="http://schemas.microsoft.com/office/drawing/2014/main" id="{F288EFAB-96E3-41C2-8940-C2920A8D8089}"/>
                </a:ext>
              </a:extLst>
            </p:cNvPr>
            <p:cNvSpPr>
              <a:spLocks/>
            </p:cNvSpPr>
            <p:nvPr/>
          </p:nvSpPr>
          <p:spPr bwMode="gray">
            <a:xfrm>
              <a:off x="3166371" y="2119918"/>
              <a:ext cx="174515" cy="78287"/>
            </a:xfrm>
            <a:custGeom>
              <a:avLst/>
              <a:gdLst>
                <a:gd name="T0" fmla="*/ 0 w 214"/>
                <a:gd name="T1" fmla="*/ 96 h 96"/>
                <a:gd name="T2" fmla="*/ 0 w 214"/>
                <a:gd name="T3" fmla="*/ 66 h 96"/>
                <a:gd name="T4" fmla="*/ 214 w 214"/>
                <a:gd name="T5" fmla="*/ 0 h 96"/>
                <a:gd name="T6" fmla="*/ 214 w 214"/>
                <a:gd name="T7" fmla="*/ 48 h 96"/>
                <a:gd name="T8" fmla="*/ 200 w 214"/>
                <a:gd name="T9" fmla="*/ 37 h 96"/>
                <a:gd name="T10" fmla="*/ 0 w 214"/>
                <a:gd name="T11" fmla="*/ 96 h 96"/>
              </a:gdLst>
              <a:ahLst/>
              <a:cxnLst>
                <a:cxn ang="0">
                  <a:pos x="T0" y="T1"/>
                </a:cxn>
                <a:cxn ang="0">
                  <a:pos x="T2" y="T3"/>
                </a:cxn>
                <a:cxn ang="0">
                  <a:pos x="T4" y="T5"/>
                </a:cxn>
                <a:cxn ang="0">
                  <a:pos x="T6" y="T7"/>
                </a:cxn>
                <a:cxn ang="0">
                  <a:pos x="T8" y="T9"/>
                </a:cxn>
                <a:cxn ang="0">
                  <a:pos x="T10" y="T11"/>
                </a:cxn>
              </a:cxnLst>
              <a:rect l="0" t="0" r="r" b="b"/>
              <a:pathLst>
                <a:path w="214" h="96">
                  <a:moveTo>
                    <a:pt x="0" y="96"/>
                  </a:moveTo>
                  <a:lnTo>
                    <a:pt x="0" y="66"/>
                  </a:lnTo>
                  <a:lnTo>
                    <a:pt x="214" y="0"/>
                  </a:lnTo>
                  <a:lnTo>
                    <a:pt x="214" y="48"/>
                  </a:lnTo>
                  <a:lnTo>
                    <a:pt x="200" y="37"/>
                  </a:lnTo>
                  <a:lnTo>
                    <a:pt x="0" y="9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grpSp>
        <p:nvGrpSpPr>
          <p:cNvPr id="161" name="Gruppieren 1384">
            <a:extLst>
              <a:ext uri="{FF2B5EF4-FFF2-40B4-BE49-F238E27FC236}">
                <a16:creationId xmlns:a16="http://schemas.microsoft.com/office/drawing/2014/main" id="{A53AD925-03E8-4585-8D0C-6DE4C57B69F6}"/>
              </a:ext>
            </a:extLst>
          </p:cNvPr>
          <p:cNvGrpSpPr/>
          <p:nvPr/>
        </p:nvGrpSpPr>
        <p:grpSpPr bwMode="gray">
          <a:xfrm>
            <a:off x="7252088" y="3900205"/>
            <a:ext cx="1337378" cy="703883"/>
            <a:chOff x="1885460" y="5333330"/>
            <a:chExt cx="1024032" cy="538964"/>
          </a:xfrm>
          <a:noFill/>
        </p:grpSpPr>
        <p:sp>
          <p:nvSpPr>
            <p:cNvPr id="162" name="Freeform 194">
              <a:extLst>
                <a:ext uri="{FF2B5EF4-FFF2-40B4-BE49-F238E27FC236}">
                  <a16:creationId xmlns:a16="http://schemas.microsoft.com/office/drawing/2014/main" id="{AFB54C7B-D56E-4A9F-B37B-837D8CAE9933}"/>
                </a:ext>
              </a:extLst>
            </p:cNvPr>
            <p:cNvSpPr>
              <a:spLocks/>
            </p:cNvSpPr>
            <p:nvPr/>
          </p:nvSpPr>
          <p:spPr bwMode="gray">
            <a:xfrm>
              <a:off x="1885460" y="5346396"/>
              <a:ext cx="1024032" cy="525898"/>
            </a:xfrm>
            <a:custGeom>
              <a:avLst/>
              <a:gdLst>
                <a:gd name="T0" fmla="*/ 0 w 1254"/>
                <a:gd name="T1" fmla="*/ 435 h 644"/>
                <a:gd name="T2" fmla="*/ 0 w 1254"/>
                <a:gd name="T3" fmla="*/ 286 h 644"/>
                <a:gd name="T4" fmla="*/ 13 w 1254"/>
                <a:gd name="T5" fmla="*/ 272 h 644"/>
                <a:gd name="T6" fmla="*/ 618 w 1254"/>
                <a:gd name="T7" fmla="*/ 0 h 644"/>
                <a:gd name="T8" fmla="*/ 1254 w 1254"/>
                <a:gd name="T9" fmla="*/ 150 h 644"/>
                <a:gd name="T10" fmla="*/ 1254 w 1254"/>
                <a:gd name="T11" fmla="*/ 299 h 644"/>
                <a:gd name="T12" fmla="*/ 701 w 1254"/>
                <a:gd name="T13" fmla="*/ 644 h 644"/>
                <a:gd name="T14" fmla="*/ 0 w 1254"/>
                <a:gd name="T15" fmla="*/ 435 h 6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4" h="644">
                  <a:moveTo>
                    <a:pt x="0" y="435"/>
                  </a:moveTo>
                  <a:lnTo>
                    <a:pt x="0" y="286"/>
                  </a:lnTo>
                  <a:lnTo>
                    <a:pt x="13" y="272"/>
                  </a:lnTo>
                  <a:lnTo>
                    <a:pt x="618" y="0"/>
                  </a:lnTo>
                  <a:lnTo>
                    <a:pt x="1254" y="150"/>
                  </a:lnTo>
                  <a:lnTo>
                    <a:pt x="1254" y="299"/>
                  </a:lnTo>
                  <a:lnTo>
                    <a:pt x="701" y="644"/>
                  </a:lnTo>
                  <a:lnTo>
                    <a:pt x="0" y="43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3" name="Oval 195">
              <a:extLst>
                <a:ext uri="{FF2B5EF4-FFF2-40B4-BE49-F238E27FC236}">
                  <a16:creationId xmlns:a16="http://schemas.microsoft.com/office/drawing/2014/main" id="{975D7B52-7F35-43B1-9644-A603FAEA8C56}"/>
                </a:ext>
              </a:extLst>
            </p:cNvPr>
            <p:cNvSpPr>
              <a:spLocks noChangeArrowheads="1"/>
            </p:cNvSpPr>
            <p:nvPr/>
          </p:nvSpPr>
          <p:spPr bwMode="gray">
            <a:xfrm>
              <a:off x="2435040" y="5408458"/>
              <a:ext cx="365842" cy="152707"/>
            </a:xfrm>
            <a:prstGeom prst="ellips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4" name="Oval 196">
              <a:extLst>
                <a:ext uri="{FF2B5EF4-FFF2-40B4-BE49-F238E27FC236}">
                  <a16:creationId xmlns:a16="http://schemas.microsoft.com/office/drawing/2014/main" id="{2A383C85-E97C-4DA4-BA84-797FD7872F27}"/>
                </a:ext>
              </a:extLst>
            </p:cNvPr>
            <p:cNvSpPr>
              <a:spLocks noChangeArrowheads="1"/>
            </p:cNvSpPr>
            <p:nvPr/>
          </p:nvSpPr>
          <p:spPr bwMode="gray">
            <a:xfrm>
              <a:off x="2435040" y="5408458"/>
              <a:ext cx="365842" cy="152707"/>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5" name="Freeform 197">
              <a:extLst>
                <a:ext uri="{FF2B5EF4-FFF2-40B4-BE49-F238E27FC236}">
                  <a16:creationId xmlns:a16="http://schemas.microsoft.com/office/drawing/2014/main" id="{2E7F07DC-8D5B-41BF-95ED-99A54B797A13}"/>
                </a:ext>
              </a:extLst>
            </p:cNvPr>
            <p:cNvSpPr>
              <a:spLocks/>
            </p:cNvSpPr>
            <p:nvPr/>
          </p:nvSpPr>
          <p:spPr bwMode="gray">
            <a:xfrm>
              <a:off x="2453822" y="5425607"/>
              <a:ext cx="328278" cy="124125"/>
            </a:xfrm>
            <a:custGeom>
              <a:avLst/>
              <a:gdLst>
                <a:gd name="T0" fmla="*/ 5 w 175"/>
                <a:gd name="T1" fmla="*/ 0 h 66"/>
                <a:gd name="T2" fmla="*/ 0 w 175"/>
                <a:gd name="T3" fmla="*/ 30 h 66"/>
                <a:gd name="T4" fmla="*/ 87 w 175"/>
                <a:gd name="T5" fmla="*/ 66 h 66"/>
                <a:gd name="T6" fmla="*/ 175 w 175"/>
                <a:gd name="T7" fmla="*/ 30 h 66"/>
                <a:gd name="T8" fmla="*/ 170 w 175"/>
                <a:gd name="T9" fmla="*/ 2 h 66"/>
                <a:gd name="T10" fmla="*/ 97 w 175"/>
                <a:gd name="T11" fmla="*/ 23 h 66"/>
                <a:gd name="T12" fmla="*/ 48 w 175"/>
                <a:gd name="T13" fmla="*/ 17 h 66"/>
                <a:gd name="T14" fmla="*/ 5 w 175"/>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66">
                  <a:moveTo>
                    <a:pt x="5" y="0"/>
                  </a:moveTo>
                  <a:cubicBezTo>
                    <a:pt x="5" y="17"/>
                    <a:pt x="0" y="30"/>
                    <a:pt x="0" y="30"/>
                  </a:cubicBezTo>
                  <a:cubicBezTo>
                    <a:pt x="0" y="50"/>
                    <a:pt x="39" y="66"/>
                    <a:pt x="87" y="66"/>
                  </a:cubicBezTo>
                  <a:cubicBezTo>
                    <a:pt x="136" y="66"/>
                    <a:pt x="175" y="50"/>
                    <a:pt x="175" y="30"/>
                  </a:cubicBezTo>
                  <a:cubicBezTo>
                    <a:pt x="175" y="30"/>
                    <a:pt x="170" y="22"/>
                    <a:pt x="170" y="2"/>
                  </a:cubicBezTo>
                  <a:cubicBezTo>
                    <a:pt x="97" y="23"/>
                    <a:pt x="97" y="23"/>
                    <a:pt x="97" y="23"/>
                  </a:cubicBezTo>
                  <a:cubicBezTo>
                    <a:pt x="48" y="17"/>
                    <a:pt x="48" y="17"/>
                    <a:pt x="48" y="17"/>
                  </a:cubicBezTo>
                  <a:lnTo>
                    <a:pt x="5" y="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66" name="Freeform 198">
              <a:extLst>
                <a:ext uri="{FF2B5EF4-FFF2-40B4-BE49-F238E27FC236}">
                  <a16:creationId xmlns:a16="http://schemas.microsoft.com/office/drawing/2014/main" id="{B5510097-8B99-4535-84FC-9F6CC576726F}"/>
                </a:ext>
              </a:extLst>
            </p:cNvPr>
            <p:cNvSpPr>
              <a:spLocks/>
            </p:cNvSpPr>
            <p:nvPr/>
          </p:nvSpPr>
          <p:spPr bwMode="gray">
            <a:xfrm>
              <a:off x="2453822" y="5425607"/>
              <a:ext cx="328278" cy="124125"/>
            </a:xfrm>
            <a:custGeom>
              <a:avLst/>
              <a:gdLst>
                <a:gd name="T0" fmla="*/ 5 w 175"/>
                <a:gd name="T1" fmla="*/ 0 h 66"/>
                <a:gd name="T2" fmla="*/ 0 w 175"/>
                <a:gd name="T3" fmla="*/ 30 h 66"/>
                <a:gd name="T4" fmla="*/ 87 w 175"/>
                <a:gd name="T5" fmla="*/ 66 h 66"/>
                <a:gd name="T6" fmla="*/ 175 w 175"/>
                <a:gd name="T7" fmla="*/ 30 h 66"/>
                <a:gd name="T8" fmla="*/ 170 w 175"/>
                <a:gd name="T9" fmla="*/ 2 h 66"/>
                <a:gd name="T10" fmla="*/ 97 w 175"/>
                <a:gd name="T11" fmla="*/ 23 h 66"/>
                <a:gd name="T12" fmla="*/ 48 w 175"/>
                <a:gd name="T13" fmla="*/ 17 h 66"/>
                <a:gd name="T14" fmla="*/ 5 w 175"/>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66">
                  <a:moveTo>
                    <a:pt x="5" y="0"/>
                  </a:moveTo>
                  <a:cubicBezTo>
                    <a:pt x="5" y="17"/>
                    <a:pt x="0" y="30"/>
                    <a:pt x="0" y="30"/>
                  </a:cubicBezTo>
                  <a:cubicBezTo>
                    <a:pt x="0" y="50"/>
                    <a:pt x="39" y="66"/>
                    <a:pt x="87" y="66"/>
                  </a:cubicBezTo>
                  <a:cubicBezTo>
                    <a:pt x="136" y="66"/>
                    <a:pt x="175" y="50"/>
                    <a:pt x="175" y="30"/>
                  </a:cubicBezTo>
                  <a:cubicBezTo>
                    <a:pt x="175" y="30"/>
                    <a:pt x="170" y="22"/>
                    <a:pt x="170" y="2"/>
                  </a:cubicBezTo>
                  <a:cubicBezTo>
                    <a:pt x="97" y="23"/>
                    <a:pt x="97" y="23"/>
                    <a:pt x="97" y="23"/>
                  </a:cubicBezTo>
                  <a:cubicBezTo>
                    <a:pt x="48" y="17"/>
                    <a:pt x="48" y="17"/>
                    <a:pt x="48" y="17"/>
                  </a:cubicBezTo>
                  <a:lnTo>
                    <a:pt x="5"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7" name="Oval 199">
              <a:extLst>
                <a:ext uri="{FF2B5EF4-FFF2-40B4-BE49-F238E27FC236}">
                  <a16:creationId xmlns:a16="http://schemas.microsoft.com/office/drawing/2014/main" id="{77227A80-2B7E-4A3E-9FD1-DE845BAF3CDC}"/>
                </a:ext>
              </a:extLst>
            </p:cNvPr>
            <p:cNvSpPr>
              <a:spLocks noChangeArrowheads="1"/>
            </p:cNvSpPr>
            <p:nvPr/>
          </p:nvSpPr>
          <p:spPr bwMode="gray">
            <a:xfrm>
              <a:off x="2462805" y="5373344"/>
              <a:ext cx="307863" cy="108610"/>
            </a:xfrm>
            <a:prstGeom prst="ellips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8" name="Oval 200">
              <a:extLst>
                <a:ext uri="{FF2B5EF4-FFF2-40B4-BE49-F238E27FC236}">
                  <a16:creationId xmlns:a16="http://schemas.microsoft.com/office/drawing/2014/main" id="{9F7CE249-AF32-4ACB-BA98-4F98D495ADB5}"/>
                </a:ext>
              </a:extLst>
            </p:cNvPr>
            <p:cNvSpPr>
              <a:spLocks noChangeArrowheads="1"/>
            </p:cNvSpPr>
            <p:nvPr/>
          </p:nvSpPr>
          <p:spPr bwMode="gray">
            <a:xfrm>
              <a:off x="2462805" y="5373344"/>
              <a:ext cx="307863" cy="108610"/>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9" name="Freeform 201">
              <a:extLst>
                <a:ext uri="{FF2B5EF4-FFF2-40B4-BE49-F238E27FC236}">
                  <a16:creationId xmlns:a16="http://schemas.microsoft.com/office/drawing/2014/main" id="{94CBF0AE-CE4D-438A-B76E-66D77CFC210F}"/>
                </a:ext>
              </a:extLst>
            </p:cNvPr>
            <p:cNvSpPr>
              <a:spLocks/>
            </p:cNvSpPr>
            <p:nvPr/>
          </p:nvSpPr>
          <p:spPr bwMode="gray">
            <a:xfrm>
              <a:off x="1885460" y="5477870"/>
              <a:ext cx="1024032" cy="262949"/>
            </a:xfrm>
            <a:custGeom>
              <a:avLst/>
              <a:gdLst>
                <a:gd name="T0" fmla="*/ 0 w 1254"/>
                <a:gd name="T1" fmla="*/ 125 h 322"/>
                <a:gd name="T2" fmla="*/ 701 w 1254"/>
                <a:gd name="T3" fmla="*/ 322 h 322"/>
                <a:gd name="T4" fmla="*/ 1254 w 1254"/>
                <a:gd name="T5" fmla="*/ 0 h 322"/>
              </a:gdLst>
              <a:ahLst/>
              <a:cxnLst>
                <a:cxn ang="0">
                  <a:pos x="T0" y="T1"/>
                </a:cxn>
                <a:cxn ang="0">
                  <a:pos x="T2" y="T3"/>
                </a:cxn>
                <a:cxn ang="0">
                  <a:pos x="T4" y="T5"/>
                </a:cxn>
              </a:cxnLst>
              <a:rect l="0" t="0" r="r" b="b"/>
              <a:pathLst>
                <a:path w="1254" h="322">
                  <a:moveTo>
                    <a:pt x="0" y="125"/>
                  </a:moveTo>
                  <a:lnTo>
                    <a:pt x="701" y="322"/>
                  </a:lnTo>
                  <a:lnTo>
                    <a:pt x="125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0" name="Freeform 202">
              <a:extLst>
                <a:ext uri="{FF2B5EF4-FFF2-40B4-BE49-F238E27FC236}">
                  <a16:creationId xmlns:a16="http://schemas.microsoft.com/office/drawing/2014/main" id="{261607A2-0F66-4545-B232-EE00E230B088}"/>
                </a:ext>
              </a:extLst>
            </p:cNvPr>
            <p:cNvSpPr>
              <a:spLocks/>
            </p:cNvSpPr>
            <p:nvPr/>
          </p:nvSpPr>
          <p:spPr bwMode="gray">
            <a:xfrm>
              <a:off x="2457905" y="5726120"/>
              <a:ext cx="0" cy="146174"/>
            </a:xfrm>
            <a:custGeom>
              <a:avLst/>
              <a:gdLst>
                <a:gd name="T0" fmla="*/ 179 h 179"/>
                <a:gd name="T1" fmla="*/ 18 h 179"/>
                <a:gd name="T2" fmla="*/ 0 h 179"/>
              </a:gdLst>
              <a:ahLst/>
              <a:cxnLst>
                <a:cxn ang="0">
                  <a:pos x="0" y="T0"/>
                </a:cxn>
                <a:cxn ang="0">
                  <a:pos x="0" y="T1"/>
                </a:cxn>
                <a:cxn ang="0">
                  <a:pos x="0" y="T2"/>
                </a:cxn>
              </a:cxnLst>
              <a:rect l="0" t="0" r="r" b="b"/>
              <a:pathLst>
                <a:path h="179">
                  <a:moveTo>
                    <a:pt x="0" y="179"/>
                  </a:moveTo>
                  <a:lnTo>
                    <a:pt x="0" y="18"/>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1" name="Freeform 203">
              <a:extLst>
                <a:ext uri="{FF2B5EF4-FFF2-40B4-BE49-F238E27FC236}">
                  <a16:creationId xmlns:a16="http://schemas.microsoft.com/office/drawing/2014/main" id="{5608EF34-67BF-4274-A2AB-1A1E8626EA72}"/>
                </a:ext>
              </a:extLst>
            </p:cNvPr>
            <p:cNvSpPr>
              <a:spLocks/>
            </p:cNvSpPr>
            <p:nvPr/>
          </p:nvSpPr>
          <p:spPr bwMode="gray">
            <a:xfrm>
              <a:off x="2241503" y="5431323"/>
              <a:ext cx="146990" cy="46547"/>
            </a:xfrm>
            <a:custGeom>
              <a:avLst/>
              <a:gdLst>
                <a:gd name="T0" fmla="*/ 115 w 180"/>
                <a:gd name="T1" fmla="*/ 57 h 57"/>
                <a:gd name="T2" fmla="*/ 0 w 180"/>
                <a:gd name="T3" fmla="*/ 27 h 57"/>
                <a:gd name="T4" fmla="*/ 65 w 180"/>
                <a:gd name="T5" fmla="*/ 0 h 57"/>
                <a:gd name="T6" fmla="*/ 180 w 180"/>
                <a:gd name="T7" fmla="*/ 27 h 57"/>
                <a:gd name="T8" fmla="*/ 115 w 180"/>
                <a:gd name="T9" fmla="*/ 57 h 57"/>
              </a:gdLst>
              <a:ahLst/>
              <a:cxnLst>
                <a:cxn ang="0">
                  <a:pos x="T0" y="T1"/>
                </a:cxn>
                <a:cxn ang="0">
                  <a:pos x="T2" y="T3"/>
                </a:cxn>
                <a:cxn ang="0">
                  <a:pos x="T4" y="T5"/>
                </a:cxn>
                <a:cxn ang="0">
                  <a:pos x="T6" y="T7"/>
                </a:cxn>
                <a:cxn ang="0">
                  <a:pos x="T8" y="T9"/>
                </a:cxn>
              </a:cxnLst>
              <a:rect l="0" t="0" r="r" b="b"/>
              <a:pathLst>
                <a:path w="180" h="57">
                  <a:moveTo>
                    <a:pt x="115" y="57"/>
                  </a:moveTo>
                  <a:lnTo>
                    <a:pt x="0" y="27"/>
                  </a:lnTo>
                  <a:lnTo>
                    <a:pt x="65" y="0"/>
                  </a:lnTo>
                  <a:lnTo>
                    <a:pt x="180" y="27"/>
                  </a:lnTo>
                  <a:lnTo>
                    <a:pt x="115" y="5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2" name="Freeform 204">
              <a:extLst>
                <a:ext uri="{FF2B5EF4-FFF2-40B4-BE49-F238E27FC236}">
                  <a16:creationId xmlns:a16="http://schemas.microsoft.com/office/drawing/2014/main" id="{BA49102F-9260-46E3-9C87-787D208183E5}"/>
                </a:ext>
              </a:extLst>
            </p:cNvPr>
            <p:cNvSpPr>
              <a:spLocks/>
            </p:cNvSpPr>
            <p:nvPr/>
          </p:nvSpPr>
          <p:spPr bwMode="gray">
            <a:xfrm>
              <a:off x="2337863" y="5720404"/>
              <a:ext cx="14699" cy="44914"/>
            </a:xfrm>
            <a:custGeom>
              <a:avLst/>
              <a:gdLst>
                <a:gd name="T0" fmla="*/ 18 w 18"/>
                <a:gd name="T1" fmla="*/ 55 h 55"/>
                <a:gd name="T2" fmla="*/ 0 w 18"/>
                <a:gd name="T3" fmla="*/ 51 h 55"/>
                <a:gd name="T4" fmla="*/ 0 w 18"/>
                <a:gd name="T5" fmla="*/ 0 h 55"/>
                <a:gd name="T6" fmla="*/ 18 w 18"/>
                <a:gd name="T7" fmla="*/ 5 h 55"/>
                <a:gd name="T8" fmla="*/ 18 w 18"/>
                <a:gd name="T9" fmla="*/ 55 h 55"/>
              </a:gdLst>
              <a:ahLst/>
              <a:cxnLst>
                <a:cxn ang="0">
                  <a:pos x="T0" y="T1"/>
                </a:cxn>
                <a:cxn ang="0">
                  <a:pos x="T2" y="T3"/>
                </a:cxn>
                <a:cxn ang="0">
                  <a:pos x="T4" y="T5"/>
                </a:cxn>
                <a:cxn ang="0">
                  <a:pos x="T6" y="T7"/>
                </a:cxn>
                <a:cxn ang="0">
                  <a:pos x="T8" y="T9"/>
                </a:cxn>
              </a:cxnLst>
              <a:rect l="0" t="0" r="r" b="b"/>
              <a:pathLst>
                <a:path w="18" h="55">
                  <a:moveTo>
                    <a:pt x="18" y="55"/>
                  </a:moveTo>
                  <a:lnTo>
                    <a:pt x="0" y="51"/>
                  </a:lnTo>
                  <a:lnTo>
                    <a:pt x="0" y="0"/>
                  </a:lnTo>
                  <a:lnTo>
                    <a:pt x="18" y="5"/>
                  </a:lnTo>
                  <a:lnTo>
                    <a:pt x="18" y="5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3" name="Freeform 206">
              <a:extLst>
                <a:ext uri="{FF2B5EF4-FFF2-40B4-BE49-F238E27FC236}">
                  <a16:creationId xmlns:a16="http://schemas.microsoft.com/office/drawing/2014/main" id="{7C158FD3-86AA-4010-9B4A-E0BCBA4089EC}"/>
                </a:ext>
              </a:extLst>
            </p:cNvPr>
            <p:cNvSpPr>
              <a:spLocks/>
            </p:cNvSpPr>
            <p:nvPr/>
          </p:nvSpPr>
          <p:spPr bwMode="gray">
            <a:xfrm>
              <a:off x="1960588" y="5611795"/>
              <a:ext cx="14699" cy="46547"/>
            </a:xfrm>
            <a:custGeom>
              <a:avLst/>
              <a:gdLst>
                <a:gd name="T0" fmla="*/ 18 w 18"/>
                <a:gd name="T1" fmla="*/ 57 h 57"/>
                <a:gd name="T2" fmla="*/ 0 w 18"/>
                <a:gd name="T3" fmla="*/ 50 h 57"/>
                <a:gd name="T4" fmla="*/ 0 w 18"/>
                <a:gd name="T5" fmla="*/ 0 h 57"/>
                <a:gd name="T6" fmla="*/ 18 w 18"/>
                <a:gd name="T7" fmla="*/ 4 h 57"/>
                <a:gd name="T8" fmla="*/ 18 w 18"/>
                <a:gd name="T9" fmla="*/ 57 h 57"/>
              </a:gdLst>
              <a:ahLst/>
              <a:cxnLst>
                <a:cxn ang="0">
                  <a:pos x="T0" y="T1"/>
                </a:cxn>
                <a:cxn ang="0">
                  <a:pos x="T2" y="T3"/>
                </a:cxn>
                <a:cxn ang="0">
                  <a:pos x="T4" y="T5"/>
                </a:cxn>
                <a:cxn ang="0">
                  <a:pos x="T6" y="T7"/>
                </a:cxn>
                <a:cxn ang="0">
                  <a:pos x="T8" y="T9"/>
                </a:cxn>
              </a:cxnLst>
              <a:rect l="0" t="0" r="r" b="b"/>
              <a:pathLst>
                <a:path w="18" h="57">
                  <a:moveTo>
                    <a:pt x="18" y="57"/>
                  </a:moveTo>
                  <a:lnTo>
                    <a:pt x="0" y="50"/>
                  </a:lnTo>
                  <a:lnTo>
                    <a:pt x="0" y="0"/>
                  </a:lnTo>
                  <a:lnTo>
                    <a:pt x="18" y="4"/>
                  </a:lnTo>
                  <a:lnTo>
                    <a:pt x="18" y="5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4" name="Freeform 207">
              <a:extLst>
                <a:ext uri="{FF2B5EF4-FFF2-40B4-BE49-F238E27FC236}">
                  <a16:creationId xmlns:a16="http://schemas.microsoft.com/office/drawing/2014/main" id="{54892D03-5172-4F70-992F-8EB004663856}"/>
                </a:ext>
              </a:extLst>
            </p:cNvPr>
            <p:cNvSpPr>
              <a:spLocks/>
            </p:cNvSpPr>
            <p:nvPr/>
          </p:nvSpPr>
          <p:spPr bwMode="gray">
            <a:xfrm>
              <a:off x="1896076" y="5468888"/>
              <a:ext cx="1011783" cy="257233"/>
            </a:xfrm>
            <a:custGeom>
              <a:avLst/>
              <a:gdLst>
                <a:gd name="T0" fmla="*/ 0 w 1239"/>
                <a:gd name="T1" fmla="*/ 122 h 315"/>
                <a:gd name="T2" fmla="*/ 688 w 1239"/>
                <a:gd name="T3" fmla="*/ 315 h 315"/>
                <a:gd name="T4" fmla="*/ 1239 w 1239"/>
                <a:gd name="T5" fmla="*/ 0 h 315"/>
              </a:gdLst>
              <a:ahLst/>
              <a:cxnLst>
                <a:cxn ang="0">
                  <a:pos x="T0" y="T1"/>
                </a:cxn>
                <a:cxn ang="0">
                  <a:pos x="T2" y="T3"/>
                </a:cxn>
                <a:cxn ang="0">
                  <a:pos x="T4" y="T5"/>
                </a:cxn>
              </a:cxnLst>
              <a:rect l="0" t="0" r="r" b="b"/>
              <a:pathLst>
                <a:path w="1239" h="315">
                  <a:moveTo>
                    <a:pt x="0" y="122"/>
                  </a:moveTo>
                  <a:lnTo>
                    <a:pt x="688" y="315"/>
                  </a:lnTo>
                  <a:lnTo>
                    <a:pt x="1239"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5" name="Oval 208">
              <a:extLst>
                <a:ext uri="{FF2B5EF4-FFF2-40B4-BE49-F238E27FC236}">
                  <a16:creationId xmlns:a16="http://schemas.microsoft.com/office/drawing/2014/main" id="{557900ED-874F-47D9-B50D-24BE46AADCEE}"/>
                </a:ext>
              </a:extLst>
            </p:cNvPr>
            <p:cNvSpPr>
              <a:spLocks noChangeArrowheads="1"/>
            </p:cNvSpPr>
            <p:nvPr/>
          </p:nvSpPr>
          <p:spPr bwMode="gray">
            <a:xfrm>
              <a:off x="2194956" y="5513802"/>
              <a:ext cx="391974" cy="163322"/>
            </a:xfrm>
            <a:prstGeom prst="ellips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6" name="Oval 209">
              <a:extLst>
                <a:ext uri="{FF2B5EF4-FFF2-40B4-BE49-F238E27FC236}">
                  <a16:creationId xmlns:a16="http://schemas.microsoft.com/office/drawing/2014/main" id="{67826769-7CF6-4831-983C-E2EB84B7D2CD}"/>
                </a:ext>
              </a:extLst>
            </p:cNvPr>
            <p:cNvSpPr>
              <a:spLocks noChangeArrowheads="1"/>
            </p:cNvSpPr>
            <p:nvPr/>
          </p:nvSpPr>
          <p:spPr bwMode="gray">
            <a:xfrm>
              <a:off x="2194956" y="5513802"/>
              <a:ext cx="391974" cy="163322"/>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7" name="Freeform 210">
              <a:extLst>
                <a:ext uri="{FF2B5EF4-FFF2-40B4-BE49-F238E27FC236}">
                  <a16:creationId xmlns:a16="http://schemas.microsoft.com/office/drawing/2014/main" id="{14B6BFC6-218B-49E8-8223-08CF70D6E6C6}"/>
                </a:ext>
              </a:extLst>
            </p:cNvPr>
            <p:cNvSpPr>
              <a:spLocks/>
            </p:cNvSpPr>
            <p:nvPr/>
          </p:nvSpPr>
          <p:spPr bwMode="gray">
            <a:xfrm>
              <a:off x="2215371" y="5532583"/>
              <a:ext cx="351143" cy="131475"/>
            </a:xfrm>
            <a:custGeom>
              <a:avLst/>
              <a:gdLst>
                <a:gd name="T0" fmla="*/ 5 w 187"/>
                <a:gd name="T1" fmla="*/ 0 h 70"/>
                <a:gd name="T2" fmla="*/ 0 w 187"/>
                <a:gd name="T3" fmla="*/ 33 h 70"/>
                <a:gd name="T4" fmla="*/ 93 w 187"/>
                <a:gd name="T5" fmla="*/ 70 h 70"/>
                <a:gd name="T6" fmla="*/ 187 w 187"/>
                <a:gd name="T7" fmla="*/ 33 h 70"/>
                <a:gd name="T8" fmla="*/ 181 w 187"/>
                <a:gd name="T9" fmla="*/ 2 h 70"/>
                <a:gd name="T10" fmla="*/ 104 w 187"/>
                <a:gd name="T11" fmla="*/ 25 h 70"/>
                <a:gd name="T12" fmla="*/ 51 w 187"/>
                <a:gd name="T13" fmla="*/ 18 h 70"/>
                <a:gd name="T14" fmla="*/ 5 w 187"/>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70">
                  <a:moveTo>
                    <a:pt x="5" y="0"/>
                  </a:moveTo>
                  <a:cubicBezTo>
                    <a:pt x="5" y="18"/>
                    <a:pt x="0" y="33"/>
                    <a:pt x="0" y="33"/>
                  </a:cubicBezTo>
                  <a:cubicBezTo>
                    <a:pt x="0" y="53"/>
                    <a:pt x="42" y="70"/>
                    <a:pt x="93" y="70"/>
                  </a:cubicBezTo>
                  <a:cubicBezTo>
                    <a:pt x="145" y="70"/>
                    <a:pt x="187" y="53"/>
                    <a:pt x="187" y="33"/>
                  </a:cubicBezTo>
                  <a:cubicBezTo>
                    <a:pt x="187" y="33"/>
                    <a:pt x="181" y="24"/>
                    <a:pt x="181" y="2"/>
                  </a:cubicBezTo>
                  <a:cubicBezTo>
                    <a:pt x="104" y="25"/>
                    <a:pt x="104" y="25"/>
                    <a:pt x="104" y="25"/>
                  </a:cubicBezTo>
                  <a:cubicBezTo>
                    <a:pt x="51" y="18"/>
                    <a:pt x="51" y="18"/>
                    <a:pt x="51" y="18"/>
                  </a:cubicBezTo>
                  <a:lnTo>
                    <a:pt x="5" y="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8" name="Freeform 211">
              <a:extLst>
                <a:ext uri="{FF2B5EF4-FFF2-40B4-BE49-F238E27FC236}">
                  <a16:creationId xmlns:a16="http://schemas.microsoft.com/office/drawing/2014/main" id="{56A497F1-C168-4C49-BB8C-A168BBE13C67}"/>
                </a:ext>
              </a:extLst>
            </p:cNvPr>
            <p:cNvSpPr>
              <a:spLocks/>
            </p:cNvSpPr>
            <p:nvPr/>
          </p:nvSpPr>
          <p:spPr bwMode="gray">
            <a:xfrm>
              <a:off x="2215371" y="5532583"/>
              <a:ext cx="351143" cy="131475"/>
            </a:xfrm>
            <a:custGeom>
              <a:avLst/>
              <a:gdLst>
                <a:gd name="T0" fmla="*/ 5 w 187"/>
                <a:gd name="T1" fmla="*/ 0 h 70"/>
                <a:gd name="T2" fmla="*/ 0 w 187"/>
                <a:gd name="T3" fmla="*/ 33 h 70"/>
                <a:gd name="T4" fmla="*/ 93 w 187"/>
                <a:gd name="T5" fmla="*/ 70 h 70"/>
                <a:gd name="T6" fmla="*/ 187 w 187"/>
                <a:gd name="T7" fmla="*/ 33 h 70"/>
                <a:gd name="T8" fmla="*/ 181 w 187"/>
                <a:gd name="T9" fmla="*/ 2 h 70"/>
                <a:gd name="T10" fmla="*/ 104 w 187"/>
                <a:gd name="T11" fmla="*/ 25 h 70"/>
                <a:gd name="T12" fmla="*/ 51 w 187"/>
                <a:gd name="T13" fmla="*/ 18 h 70"/>
                <a:gd name="T14" fmla="*/ 5 w 187"/>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70">
                  <a:moveTo>
                    <a:pt x="5" y="0"/>
                  </a:moveTo>
                  <a:cubicBezTo>
                    <a:pt x="5" y="18"/>
                    <a:pt x="0" y="33"/>
                    <a:pt x="0" y="33"/>
                  </a:cubicBezTo>
                  <a:cubicBezTo>
                    <a:pt x="0" y="53"/>
                    <a:pt x="42" y="70"/>
                    <a:pt x="93" y="70"/>
                  </a:cubicBezTo>
                  <a:cubicBezTo>
                    <a:pt x="145" y="70"/>
                    <a:pt x="187" y="53"/>
                    <a:pt x="187" y="33"/>
                  </a:cubicBezTo>
                  <a:cubicBezTo>
                    <a:pt x="187" y="33"/>
                    <a:pt x="181" y="24"/>
                    <a:pt x="181" y="2"/>
                  </a:cubicBezTo>
                  <a:cubicBezTo>
                    <a:pt x="104" y="25"/>
                    <a:pt x="104" y="25"/>
                    <a:pt x="104" y="25"/>
                  </a:cubicBezTo>
                  <a:cubicBezTo>
                    <a:pt x="51" y="18"/>
                    <a:pt x="51" y="18"/>
                    <a:pt x="51" y="18"/>
                  </a:cubicBezTo>
                  <a:lnTo>
                    <a:pt x="5"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9" name="Freeform 212">
              <a:extLst>
                <a:ext uri="{FF2B5EF4-FFF2-40B4-BE49-F238E27FC236}">
                  <a16:creationId xmlns:a16="http://schemas.microsoft.com/office/drawing/2014/main" id="{383EFAC1-E6D5-4041-B727-C567C05FC6FF}"/>
                </a:ext>
              </a:extLst>
            </p:cNvPr>
            <p:cNvSpPr>
              <a:spLocks/>
            </p:cNvSpPr>
            <p:nvPr/>
          </p:nvSpPr>
          <p:spPr bwMode="gray">
            <a:xfrm>
              <a:off x="2225171" y="5477871"/>
              <a:ext cx="329911" cy="116776"/>
            </a:xfrm>
            <a:custGeom>
              <a:avLst/>
              <a:gdLst>
                <a:gd name="T0" fmla="*/ 176 w 176"/>
                <a:gd name="T1" fmla="*/ 31 h 62"/>
                <a:gd name="T2" fmla="*/ 88 w 176"/>
                <a:gd name="T3" fmla="*/ 62 h 62"/>
                <a:gd name="T4" fmla="*/ 0 w 176"/>
                <a:gd name="T5" fmla="*/ 31 h 62"/>
                <a:gd name="T6" fmla="*/ 80 w 176"/>
                <a:gd name="T7" fmla="*/ 0 h 62"/>
                <a:gd name="T8" fmla="*/ 88 w 176"/>
                <a:gd name="T9" fmla="*/ 0 h 62"/>
                <a:gd name="T10" fmla="*/ 176 w 176"/>
                <a:gd name="T11" fmla="*/ 31 h 62"/>
              </a:gdLst>
              <a:ahLst/>
              <a:cxnLst>
                <a:cxn ang="0">
                  <a:pos x="T0" y="T1"/>
                </a:cxn>
                <a:cxn ang="0">
                  <a:pos x="T2" y="T3"/>
                </a:cxn>
                <a:cxn ang="0">
                  <a:pos x="T4" y="T5"/>
                </a:cxn>
                <a:cxn ang="0">
                  <a:pos x="T6" y="T7"/>
                </a:cxn>
                <a:cxn ang="0">
                  <a:pos x="T8" y="T9"/>
                </a:cxn>
                <a:cxn ang="0">
                  <a:pos x="T10" y="T11"/>
                </a:cxn>
              </a:cxnLst>
              <a:rect l="0" t="0" r="r" b="b"/>
              <a:pathLst>
                <a:path w="176" h="62">
                  <a:moveTo>
                    <a:pt x="176" y="31"/>
                  </a:moveTo>
                  <a:cubicBezTo>
                    <a:pt x="176" y="48"/>
                    <a:pt x="137" y="62"/>
                    <a:pt x="88" y="62"/>
                  </a:cubicBezTo>
                  <a:cubicBezTo>
                    <a:pt x="40" y="62"/>
                    <a:pt x="0" y="48"/>
                    <a:pt x="0" y="31"/>
                  </a:cubicBezTo>
                  <a:cubicBezTo>
                    <a:pt x="0" y="14"/>
                    <a:pt x="35" y="1"/>
                    <a:pt x="80" y="0"/>
                  </a:cubicBezTo>
                  <a:cubicBezTo>
                    <a:pt x="83" y="0"/>
                    <a:pt x="85" y="0"/>
                    <a:pt x="88" y="0"/>
                  </a:cubicBezTo>
                  <a:cubicBezTo>
                    <a:pt x="137" y="0"/>
                    <a:pt x="176" y="13"/>
                    <a:pt x="176" y="31"/>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0" name="Freeform 213">
              <a:extLst>
                <a:ext uri="{FF2B5EF4-FFF2-40B4-BE49-F238E27FC236}">
                  <a16:creationId xmlns:a16="http://schemas.microsoft.com/office/drawing/2014/main" id="{39FB2DBF-4841-43C2-86A7-0125465FD90E}"/>
                </a:ext>
              </a:extLst>
            </p:cNvPr>
            <p:cNvSpPr>
              <a:spLocks/>
            </p:cNvSpPr>
            <p:nvPr/>
          </p:nvSpPr>
          <p:spPr bwMode="gray">
            <a:xfrm>
              <a:off x="2225171" y="5477871"/>
              <a:ext cx="329911" cy="116776"/>
            </a:xfrm>
            <a:custGeom>
              <a:avLst/>
              <a:gdLst>
                <a:gd name="T0" fmla="*/ 176 w 176"/>
                <a:gd name="T1" fmla="*/ 31 h 62"/>
                <a:gd name="T2" fmla="*/ 88 w 176"/>
                <a:gd name="T3" fmla="*/ 62 h 62"/>
                <a:gd name="T4" fmla="*/ 0 w 176"/>
                <a:gd name="T5" fmla="*/ 31 h 62"/>
                <a:gd name="T6" fmla="*/ 80 w 176"/>
                <a:gd name="T7" fmla="*/ 0 h 62"/>
                <a:gd name="T8" fmla="*/ 88 w 176"/>
                <a:gd name="T9" fmla="*/ 0 h 62"/>
                <a:gd name="T10" fmla="*/ 176 w 176"/>
                <a:gd name="T11" fmla="*/ 31 h 62"/>
              </a:gdLst>
              <a:ahLst/>
              <a:cxnLst>
                <a:cxn ang="0">
                  <a:pos x="T0" y="T1"/>
                </a:cxn>
                <a:cxn ang="0">
                  <a:pos x="T2" y="T3"/>
                </a:cxn>
                <a:cxn ang="0">
                  <a:pos x="T4" y="T5"/>
                </a:cxn>
                <a:cxn ang="0">
                  <a:pos x="T6" y="T7"/>
                </a:cxn>
                <a:cxn ang="0">
                  <a:pos x="T8" y="T9"/>
                </a:cxn>
                <a:cxn ang="0">
                  <a:pos x="T10" y="T11"/>
                </a:cxn>
              </a:cxnLst>
              <a:rect l="0" t="0" r="r" b="b"/>
              <a:pathLst>
                <a:path w="176" h="62">
                  <a:moveTo>
                    <a:pt x="176" y="31"/>
                  </a:moveTo>
                  <a:cubicBezTo>
                    <a:pt x="176" y="48"/>
                    <a:pt x="137" y="62"/>
                    <a:pt x="88" y="62"/>
                  </a:cubicBezTo>
                  <a:cubicBezTo>
                    <a:pt x="40" y="62"/>
                    <a:pt x="0" y="48"/>
                    <a:pt x="0" y="31"/>
                  </a:cubicBezTo>
                  <a:cubicBezTo>
                    <a:pt x="0" y="14"/>
                    <a:pt x="35" y="1"/>
                    <a:pt x="80" y="0"/>
                  </a:cubicBezTo>
                  <a:cubicBezTo>
                    <a:pt x="83" y="0"/>
                    <a:pt x="85" y="0"/>
                    <a:pt x="88" y="0"/>
                  </a:cubicBezTo>
                  <a:cubicBezTo>
                    <a:pt x="137" y="0"/>
                    <a:pt x="176" y="13"/>
                    <a:pt x="176" y="3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1" name="Oval 214">
              <a:extLst>
                <a:ext uri="{FF2B5EF4-FFF2-40B4-BE49-F238E27FC236}">
                  <a16:creationId xmlns:a16="http://schemas.microsoft.com/office/drawing/2014/main" id="{B9CBB8A0-214E-4433-9659-18734666D1AB}"/>
                </a:ext>
              </a:extLst>
            </p:cNvPr>
            <p:cNvSpPr>
              <a:spLocks noChangeArrowheads="1"/>
            </p:cNvSpPr>
            <p:nvPr/>
          </p:nvSpPr>
          <p:spPr bwMode="gray">
            <a:xfrm>
              <a:off x="1975287" y="5523601"/>
              <a:ext cx="174755" cy="69412"/>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2" name="Oval 215">
              <a:extLst>
                <a:ext uri="{FF2B5EF4-FFF2-40B4-BE49-F238E27FC236}">
                  <a16:creationId xmlns:a16="http://schemas.microsoft.com/office/drawing/2014/main" id="{3514B192-B726-4916-A5CA-A7D74D6CF9F4}"/>
                </a:ext>
              </a:extLst>
            </p:cNvPr>
            <p:cNvSpPr>
              <a:spLocks noChangeArrowheads="1"/>
            </p:cNvSpPr>
            <p:nvPr/>
          </p:nvSpPr>
          <p:spPr bwMode="gray">
            <a:xfrm>
              <a:off x="1994069" y="5530950"/>
              <a:ext cx="138824" cy="5389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3" name="Oval 216">
              <a:extLst>
                <a:ext uri="{FF2B5EF4-FFF2-40B4-BE49-F238E27FC236}">
                  <a16:creationId xmlns:a16="http://schemas.microsoft.com/office/drawing/2014/main" id="{39649CA0-7D88-4991-B649-7CA9CF436D1A}"/>
                </a:ext>
              </a:extLst>
            </p:cNvPr>
            <p:cNvSpPr>
              <a:spLocks noChangeArrowheads="1"/>
            </p:cNvSpPr>
            <p:nvPr/>
          </p:nvSpPr>
          <p:spPr bwMode="gray">
            <a:xfrm>
              <a:off x="2138610" y="5500736"/>
              <a:ext cx="54713" cy="2041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4" name="Oval 217">
              <a:extLst>
                <a:ext uri="{FF2B5EF4-FFF2-40B4-BE49-F238E27FC236}">
                  <a16:creationId xmlns:a16="http://schemas.microsoft.com/office/drawing/2014/main" id="{95530478-698F-4661-9580-01F075626AC9}"/>
                </a:ext>
              </a:extLst>
            </p:cNvPr>
            <p:cNvSpPr>
              <a:spLocks noChangeArrowheads="1"/>
            </p:cNvSpPr>
            <p:nvPr/>
          </p:nvSpPr>
          <p:spPr bwMode="gray">
            <a:xfrm>
              <a:off x="2151676" y="5504819"/>
              <a:ext cx="27765" cy="1061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5" name="Oval 218">
              <a:extLst>
                <a:ext uri="{FF2B5EF4-FFF2-40B4-BE49-F238E27FC236}">
                  <a16:creationId xmlns:a16="http://schemas.microsoft.com/office/drawing/2014/main" id="{56A67732-7280-44DD-A3D7-D0A89E29DD9B}"/>
                </a:ext>
              </a:extLst>
            </p:cNvPr>
            <p:cNvSpPr>
              <a:spLocks noChangeArrowheads="1"/>
            </p:cNvSpPr>
            <p:nvPr/>
          </p:nvSpPr>
          <p:spPr bwMode="gray">
            <a:xfrm>
              <a:off x="2365628" y="5395393"/>
              <a:ext cx="54713" cy="2041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6" name="Oval 219">
              <a:extLst>
                <a:ext uri="{FF2B5EF4-FFF2-40B4-BE49-F238E27FC236}">
                  <a16:creationId xmlns:a16="http://schemas.microsoft.com/office/drawing/2014/main" id="{1C5D9392-48DA-41FF-B157-2846FEE0D090}"/>
                </a:ext>
              </a:extLst>
            </p:cNvPr>
            <p:cNvSpPr>
              <a:spLocks noChangeArrowheads="1"/>
            </p:cNvSpPr>
            <p:nvPr/>
          </p:nvSpPr>
          <p:spPr bwMode="gray">
            <a:xfrm>
              <a:off x="2378694" y="5399476"/>
              <a:ext cx="28582" cy="11433"/>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7" name="Freeform 220">
              <a:extLst>
                <a:ext uri="{FF2B5EF4-FFF2-40B4-BE49-F238E27FC236}">
                  <a16:creationId xmlns:a16="http://schemas.microsoft.com/office/drawing/2014/main" id="{D049A702-E015-4EE1-A178-A06528FBD9F7}"/>
                </a:ext>
              </a:extLst>
            </p:cNvPr>
            <p:cNvSpPr>
              <a:spLocks/>
            </p:cNvSpPr>
            <p:nvPr/>
          </p:nvSpPr>
          <p:spPr bwMode="gray">
            <a:xfrm>
              <a:off x="2163108" y="5495019"/>
              <a:ext cx="7350" cy="17149"/>
            </a:xfrm>
            <a:custGeom>
              <a:avLst/>
              <a:gdLst>
                <a:gd name="T0" fmla="*/ 4 w 4"/>
                <a:gd name="T1" fmla="*/ 7 h 9"/>
                <a:gd name="T2" fmla="*/ 2 w 4"/>
                <a:gd name="T3" fmla="*/ 9 h 9"/>
                <a:gd name="T4" fmla="*/ 1 w 4"/>
                <a:gd name="T5" fmla="*/ 9 h 9"/>
                <a:gd name="T6" fmla="*/ 0 w 4"/>
                <a:gd name="T7" fmla="*/ 7 h 9"/>
                <a:gd name="T8" fmla="*/ 0 w 4"/>
                <a:gd name="T9" fmla="*/ 1 h 9"/>
                <a:gd name="T10" fmla="*/ 1 w 4"/>
                <a:gd name="T11" fmla="*/ 0 h 9"/>
                <a:gd name="T12" fmla="*/ 2 w 4"/>
                <a:gd name="T13" fmla="*/ 0 h 9"/>
                <a:gd name="T14" fmla="*/ 4 w 4"/>
                <a:gd name="T15" fmla="*/ 1 h 9"/>
                <a:gd name="T16" fmla="*/ 4 w 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7"/>
                  </a:moveTo>
                  <a:cubicBezTo>
                    <a:pt x="4" y="8"/>
                    <a:pt x="3" y="9"/>
                    <a:pt x="2" y="9"/>
                  </a:cubicBezTo>
                  <a:cubicBezTo>
                    <a:pt x="1" y="9"/>
                    <a:pt x="1" y="9"/>
                    <a:pt x="1" y="9"/>
                  </a:cubicBezTo>
                  <a:cubicBezTo>
                    <a:pt x="0" y="9"/>
                    <a:pt x="0" y="8"/>
                    <a:pt x="0" y="7"/>
                  </a:cubicBezTo>
                  <a:cubicBezTo>
                    <a:pt x="0" y="1"/>
                    <a:pt x="0" y="1"/>
                    <a:pt x="0" y="1"/>
                  </a:cubicBezTo>
                  <a:cubicBezTo>
                    <a:pt x="0" y="0"/>
                    <a:pt x="0" y="0"/>
                    <a:pt x="1" y="0"/>
                  </a:cubicBezTo>
                  <a:cubicBezTo>
                    <a:pt x="2" y="0"/>
                    <a:pt x="2" y="0"/>
                    <a:pt x="2" y="0"/>
                  </a:cubicBezTo>
                  <a:cubicBezTo>
                    <a:pt x="3" y="0"/>
                    <a:pt x="4" y="0"/>
                    <a:pt x="4" y="1"/>
                  </a:cubicBezTo>
                  <a:lnTo>
                    <a:pt x="4" y="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8" name="Freeform 221">
              <a:extLst>
                <a:ext uri="{FF2B5EF4-FFF2-40B4-BE49-F238E27FC236}">
                  <a16:creationId xmlns:a16="http://schemas.microsoft.com/office/drawing/2014/main" id="{58A609F2-3636-4559-B187-C9824A60DF44}"/>
                </a:ext>
              </a:extLst>
            </p:cNvPr>
            <p:cNvSpPr>
              <a:spLocks/>
            </p:cNvSpPr>
            <p:nvPr/>
          </p:nvSpPr>
          <p:spPr bwMode="gray">
            <a:xfrm>
              <a:off x="2390126" y="5389676"/>
              <a:ext cx="7350" cy="17149"/>
            </a:xfrm>
            <a:custGeom>
              <a:avLst/>
              <a:gdLst>
                <a:gd name="T0" fmla="*/ 4 w 4"/>
                <a:gd name="T1" fmla="*/ 7 h 9"/>
                <a:gd name="T2" fmla="*/ 2 w 4"/>
                <a:gd name="T3" fmla="*/ 9 h 9"/>
                <a:gd name="T4" fmla="*/ 1 w 4"/>
                <a:gd name="T5" fmla="*/ 9 h 9"/>
                <a:gd name="T6" fmla="*/ 0 w 4"/>
                <a:gd name="T7" fmla="*/ 7 h 9"/>
                <a:gd name="T8" fmla="*/ 0 w 4"/>
                <a:gd name="T9" fmla="*/ 1 h 9"/>
                <a:gd name="T10" fmla="*/ 1 w 4"/>
                <a:gd name="T11" fmla="*/ 0 h 9"/>
                <a:gd name="T12" fmla="*/ 2 w 4"/>
                <a:gd name="T13" fmla="*/ 0 h 9"/>
                <a:gd name="T14" fmla="*/ 4 w 4"/>
                <a:gd name="T15" fmla="*/ 1 h 9"/>
                <a:gd name="T16" fmla="*/ 4 w 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7"/>
                  </a:moveTo>
                  <a:cubicBezTo>
                    <a:pt x="4" y="8"/>
                    <a:pt x="3" y="9"/>
                    <a:pt x="2" y="9"/>
                  </a:cubicBezTo>
                  <a:cubicBezTo>
                    <a:pt x="1" y="9"/>
                    <a:pt x="1" y="9"/>
                    <a:pt x="1" y="9"/>
                  </a:cubicBezTo>
                  <a:cubicBezTo>
                    <a:pt x="0" y="9"/>
                    <a:pt x="0" y="8"/>
                    <a:pt x="0" y="7"/>
                  </a:cubicBezTo>
                  <a:cubicBezTo>
                    <a:pt x="0" y="1"/>
                    <a:pt x="0" y="1"/>
                    <a:pt x="0" y="1"/>
                  </a:cubicBezTo>
                  <a:cubicBezTo>
                    <a:pt x="0" y="0"/>
                    <a:pt x="0" y="0"/>
                    <a:pt x="1" y="0"/>
                  </a:cubicBezTo>
                  <a:cubicBezTo>
                    <a:pt x="2" y="0"/>
                    <a:pt x="2" y="0"/>
                    <a:pt x="2" y="0"/>
                  </a:cubicBezTo>
                  <a:cubicBezTo>
                    <a:pt x="3" y="0"/>
                    <a:pt x="4" y="0"/>
                    <a:pt x="4" y="1"/>
                  </a:cubicBezTo>
                  <a:lnTo>
                    <a:pt x="4" y="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9" name="Freeform 222">
              <a:extLst>
                <a:ext uri="{FF2B5EF4-FFF2-40B4-BE49-F238E27FC236}">
                  <a16:creationId xmlns:a16="http://schemas.microsoft.com/office/drawing/2014/main" id="{BE46BF84-E257-4526-8710-8C392CC110C9}"/>
                </a:ext>
              </a:extLst>
            </p:cNvPr>
            <p:cNvSpPr>
              <a:spLocks/>
            </p:cNvSpPr>
            <p:nvPr/>
          </p:nvSpPr>
          <p:spPr bwMode="gray">
            <a:xfrm>
              <a:off x="2065115" y="5477871"/>
              <a:ext cx="114326" cy="28582"/>
            </a:xfrm>
            <a:custGeom>
              <a:avLst/>
              <a:gdLst>
                <a:gd name="T0" fmla="*/ 57 w 61"/>
                <a:gd name="T1" fmla="*/ 9 h 15"/>
                <a:gd name="T2" fmla="*/ 60 w 61"/>
                <a:gd name="T3" fmla="*/ 13 h 15"/>
                <a:gd name="T4" fmla="*/ 55 w 61"/>
                <a:gd name="T5" fmla="*/ 15 h 15"/>
                <a:gd name="T6" fmla="*/ 4 w 61"/>
                <a:gd name="T7" fmla="*/ 4 h 15"/>
                <a:gd name="T8" fmla="*/ 1 w 61"/>
                <a:gd name="T9" fmla="*/ 1 h 15"/>
                <a:gd name="T10" fmla="*/ 5 w 61"/>
                <a:gd name="T11" fmla="*/ 0 h 15"/>
                <a:gd name="T12" fmla="*/ 57 w 61"/>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61" h="15">
                  <a:moveTo>
                    <a:pt x="57" y="9"/>
                  </a:moveTo>
                  <a:cubicBezTo>
                    <a:pt x="61" y="9"/>
                    <a:pt x="61" y="11"/>
                    <a:pt x="60" y="13"/>
                  </a:cubicBezTo>
                  <a:cubicBezTo>
                    <a:pt x="60" y="14"/>
                    <a:pt x="57" y="15"/>
                    <a:pt x="55" y="15"/>
                  </a:cubicBezTo>
                  <a:cubicBezTo>
                    <a:pt x="4" y="4"/>
                    <a:pt x="4" y="4"/>
                    <a:pt x="4" y="4"/>
                  </a:cubicBezTo>
                  <a:cubicBezTo>
                    <a:pt x="2" y="4"/>
                    <a:pt x="0" y="2"/>
                    <a:pt x="1" y="1"/>
                  </a:cubicBezTo>
                  <a:cubicBezTo>
                    <a:pt x="1" y="0"/>
                    <a:pt x="3" y="0"/>
                    <a:pt x="5" y="0"/>
                  </a:cubicBezTo>
                  <a:lnTo>
                    <a:pt x="57" y="9"/>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0" name="Freeform 223">
              <a:extLst>
                <a:ext uri="{FF2B5EF4-FFF2-40B4-BE49-F238E27FC236}">
                  <a16:creationId xmlns:a16="http://schemas.microsoft.com/office/drawing/2014/main" id="{13C78310-2BCC-4A68-B9C5-3C215E60F087}"/>
                </a:ext>
              </a:extLst>
            </p:cNvPr>
            <p:cNvSpPr>
              <a:spLocks/>
            </p:cNvSpPr>
            <p:nvPr/>
          </p:nvSpPr>
          <p:spPr bwMode="gray">
            <a:xfrm>
              <a:off x="2065115" y="5477871"/>
              <a:ext cx="114326" cy="28582"/>
            </a:xfrm>
            <a:custGeom>
              <a:avLst/>
              <a:gdLst>
                <a:gd name="T0" fmla="*/ 57 w 61"/>
                <a:gd name="T1" fmla="*/ 9 h 15"/>
                <a:gd name="T2" fmla="*/ 60 w 61"/>
                <a:gd name="T3" fmla="*/ 13 h 15"/>
                <a:gd name="T4" fmla="*/ 55 w 61"/>
                <a:gd name="T5" fmla="*/ 15 h 15"/>
                <a:gd name="T6" fmla="*/ 4 w 61"/>
                <a:gd name="T7" fmla="*/ 4 h 15"/>
                <a:gd name="T8" fmla="*/ 1 w 61"/>
                <a:gd name="T9" fmla="*/ 1 h 15"/>
                <a:gd name="T10" fmla="*/ 5 w 61"/>
                <a:gd name="T11" fmla="*/ 0 h 15"/>
                <a:gd name="T12" fmla="*/ 57 w 61"/>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61" h="15">
                  <a:moveTo>
                    <a:pt x="57" y="9"/>
                  </a:moveTo>
                  <a:cubicBezTo>
                    <a:pt x="61" y="9"/>
                    <a:pt x="61" y="11"/>
                    <a:pt x="60" y="13"/>
                  </a:cubicBezTo>
                  <a:cubicBezTo>
                    <a:pt x="60" y="14"/>
                    <a:pt x="57" y="15"/>
                    <a:pt x="55" y="15"/>
                  </a:cubicBezTo>
                  <a:cubicBezTo>
                    <a:pt x="4" y="4"/>
                    <a:pt x="4" y="4"/>
                    <a:pt x="4" y="4"/>
                  </a:cubicBezTo>
                  <a:cubicBezTo>
                    <a:pt x="2" y="4"/>
                    <a:pt x="0" y="2"/>
                    <a:pt x="1" y="1"/>
                  </a:cubicBezTo>
                  <a:cubicBezTo>
                    <a:pt x="1" y="0"/>
                    <a:pt x="3" y="0"/>
                    <a:pt x="5" y="0"/>
                  </a:cubicBezTo>
                  <a:lnTo>
                    <a:pt x="57" y="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1" name="Freeform 224">
              <a:extLst>
                <a:ext uri="{FF2B5EF4-FFF2-40B4-BE49-F238E27FC236}">
                  <a16:creationId xmlns:a16="http://schemas.microsoft.com/office/drawing/2014/main" id="{1FB83D71-BEA9-44D0-9509-DCBCC3CE1242}"/>
                </a:ext>
              </a:extLst>
            </p:cNvPr>
            <p:cNvSpPr>
              <a:spLocks/>
            </p:cNvSpPr>
            <p:nvPr/>
          </p:nvSpPr>
          <p:spPr bwMode="gray">
            <a:xfrm>
              <a:off x="2067564" y="5481953"/>
              <a:ext cx="111876" cy="22865"/>
            </a:xfrm>
            <a:custGeom>
              <a:avLst/>
              <a:gdLst>
                <a:gd name="T0" fmla="*/ 0 w 60"/>
                <a:gd name="T1" fmla="*/ 0 h 12"/>
                <a:gd name="T2" fmla="*/ 55 w 60"/>
                <a:gd name="T3" fmla="*/ 11 h 12"/>
                <a:gd name="T4" fmla="*/ 59 w 60"/>
                <a:gd name="T5" fmla="*/ 8 h 12"/>
              </a:gdLst>
              <a:ahLst/>
              <a:cxnLst>
                <a:cxn ang="0">
                  <a:pos x="T0" y="T1"/>
                </a:cxn>
                <a:cxn ang="0">
                  <a:pos x="T2" y="T3"/>
                </a:cxn>
                <a:cxn ang="0">
                  <a:pos x="T4" y="T5"/>
                </a:cxn>
              </a:cxnLst>
              <a:rect l="0" t="0" r="r" b="b"/>
              <a:pathLst>
                <a:path w="60" h="12">
                  <a:moveTo>
                    <a:pt x="0" y="0"/>
                  </a:moveTo>
                  <a:cubicBezTo>
                    <a:pt x="0" y="0"/>
                    <a:pt x="52" y="11"/>
                    <a:pt x="55" y="11"/>
                  </a:cubicBezTo>
                  <a:cubicBezTo>
                    <a:pt x="56" y="12"/>
                    <a:pt x="60" y="11"/>
                    <a:pt x="59"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2" name="Freeform 225">
              <a:extLst>
                <a:ext uri="{FF2B5EF4-FFF2-40B4-BE49-F238E27FC236}">
                  <a16:creationId xmlns:a16="http://schemas.microsoft.com/office/drawing/2014/main" id="{4B66EF0E-A380-4BE1-9DDB-3BA1CF5D3DB6}"/>
                </a:ext>
              </a:extLst>
            </p:cNvPr>
            <p:cNvSpPr>
              <a:spLocks/>
            </p:cNvSpPr>
            <p:nvPr/>
          </p:nvSpPr>
          <p:spPr bwMode="gray">
            <a:xfrm>
              <a:off x="2063482" y="5438673"/>
              <a:ext cx="13066" cy="43281"/>
            </a:xfrm>
            <a:custGeom>
              <a:avLst/>
              <a:gdLst>
                <a:gd name="T0" fmla="*/ 0 w 7"/>
                <a:gd name="T1" fmla="*/ 3 h 23"/>
                <a:gd name="T2" fmla="*/ 7 w 7"/>
                <a:gd name="T3" fmla="*/ 3 h 23"/>
                <a:gd name="T4" fmla="*/ 6 w 7"/>
                <a:gd name="T5" fmla="*/ 21 h 23"/>
                <a:gd name="T6" fmla="*/ 2 w 7"/>
                <a:gd name="T7" fmla="*/ 23 h 23"/>
                <a:gd name="T8" fmla="*/ 0 w 7"/>
                <a:gd name="T9" fmla="*/ 3 h 23"/>
              </a:gdLst>
              <a:ahLst/>
              <a:cxnLst>
                <a:cxn ang="0">
                  <a:pos x="T0" y="T1"/>
                </a:cxn>
                <a:cxn ang="0">
                  <a:pos x="T2" y="T3"/>
                </a:cxn>
                <a:cxn ang="0">
                  <a:pos x="T4" y="T5"/>
                </a:cxn>
                <a:cxn ang="0">
                  <a:pos x="T6" y="T7"/>
                </a:cxn>
                <a:cxn ang="0">
                  <a:pos x="T8" y="T9"/>
                </a:cxn>
              </a:cxnLst>
              <a:rect l="0" t="0" r="r" b="b"/>
              <a:pathLst>
                <a:path w="7" h="23">
                  <a:moveTo>
                    <a:pt x="0" y="3"/>
                  </a:moveTo>
                  <a:cubicBezTo>
                    <a:pt x="0" y="3"/>
                    <a:pt x="3" y="0"/>
                    <a:pt x="7" y="3"/>
                  </a:cubicBezTo>
                  <a:cubicBezTo>
                    <a:pt x="6" y="21"/>
                    <a:pt x="6" y="21"/>
                    <a:pt x="6" y="21"/>
                  </a:cubicBezTo>
                  <a:cubicBezTo>
                    <a:pt x="2" y="23"/>
                    <a:pt x="2" y="23"/>
                    <a:pt x="2" y="23"/>
                  </a:cubicBezTo>
                  <a:lnTo>
                    <a:pt x="0" y="3"/>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3" name="Freeform 226">
              <a:extLst>
                <a:ext uri="{FF2B5EF4-FFF2-40B4-BE49-F238E27FC236}">
                  <a16:creationId xmlns:a16="http://schemas.microsoft.com/office/drawing/2014/main" id="{084CF411-8E3C-4AE4-8E7C-51AC9D857895}"/>
                </a:ext>
              </a:extLst>
            </p:cNvPr>
            <p:cNvSpPr>
              <a:spLocks/>
            </p:cNvSpPr>
            <p:nvPr/>
          </p:nvSpPr>
          <p:spPr bwMode="gray">
            <a:xfrm>
              <a:off x="2292133" y="5373344"/>
              <a:ext cx="115143" cy="27765"/>
            </a:xfrm>
            <a:custGeom>
              <a:avLst/>
              <a:gdLst>
                <a:gd name="T0" fmla="*/ 57 w 61"/>
                <a:gd name="T1" fmla="*/ 8 h 15"/>
                <a:gd name="T2" fmla="*/ 60 w 61"/>
                <a:gd name="T3" fmla="*/ 12 h 15"/>
                <a:gd name="T4" fmla="*/ 56 w 61"/>
                <a:gd name="T5" fmla="*/ 15 h 15"/>
                <a:gd name="T6" fmla="*/ 4 w 61"/>
                <a:gd name="T7" fmla="*/ 4 h 15"/>
                <a:gd name="T8" fmla="*/ 1 w 61"/>
                <a:gd name="T9" fmla="*/ 1 h 15"/>
                <a:gd name="T10" fmla="*/ 5 w 61"/>
                <a:gd name="T11" fmla="*/ 0 h 15"/>
                <a:gd name="T12" fmla="*/ 57 w 61"/>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61" h="15">
                  <a:moveTo>
                    <a:pt x="57" y="8"/>
                  </a:moveTo>
                  <a:cubicBezTo>
                    <a:pt x="60" y="9"/>
                    <a:pt x="61" y="11"/>
                    <a:pt x="60" y="12"/>
                  </a:cubicBezTo>
                  <a:cubicBezTo>
                    <a:pt x="60" y="14"/>
                    <a:pt x="58" y="15"/>
                    <a:pt x="56" y="15"/>
                  </a:cubicBezTo>
                  <a:cubicBezTo>
                    <a:pt x="4" y="4"/>
                    <a:pt x="4" y="4"/>
                    <a:pt x="4" y="4"/>
                  </a:cubicBezTo>
                  <a:cubicBezTo>
                    <a:pt x="2" y="4"/>
                    <a:pt x="0" y="2"/>
                    <a:pt x="1" y="1"/>
                  </a:cubicBezTo>
                  <a:cubicBezTo>
                    <a:pt x="1" y="0"/>
                    <a:pt x="3" y="0"/>
                    <a:pt x="5" y="0"/>
                  </a:cubicBezTo>
                  <a:lnTo>
                    <a:pt x="57" y="8"/>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4" name="Freeform 227">
              <a:extLst>
                <a:ext uri="{FF2B5EF4-FFF2-40B4-BE49-F238E27FC236}">
                  <a16:creationId xmlns:a16="http://schemas.microsoft.com/office/drawing/2014/main" id="{14FF0CD2-3705-4009-A3E3-5E2D2B122A15}"/>
                </a:ext>
              </a:extLst>
            </p:cNvPr>
            <p:cNvSpPr>
              <a:spLocks/>
            </p:cNvSpPr>
            <p:nvPr/>
          </p:nvSpPr>
          <p:spPr bwMode="gray">
            <a:xfrm>
              <a:off x="2292133" y="5373344"/>
              <a:ext cx="115143" cy="27765"/>
            </a:xfrm>
            <a:custGeom>
              <a:avLst/>
              <a:gdLst>
                <a:gd name="T0" fmla="*/ 57 w 61"/>
                <a:gd name="T1" fmla="*/ 8 h 15"/>
                <a:gd name="T2" fmla="*/ 60 w 61"/>
                <a:gd name="T3" fmla="*/ 12 h 15"/>
                <a:gd name="T4" fmla="*/ 56 w 61"/>
                <a:gd name="T5" fmla="*/ 15 h 15"/>
                <a:gd name="T6" fmla="*/ 4 w 61"/>
                <a:gd name="T7" fmla="*/ 4 h 15"/>
                <a:gd name="T8" fmla="*/ 1 w 61"/>
                <a:gd name="T9" fmla="*/ 1 h 15"/>
                <a:gd name="T10" fmla="*/ 5 w 61"/>
                <a:gd name="T11" fmla="*/ 0 h 15"/>
                <a:gd name="T12" fmla="*/ 57 w 61"/>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61" h="15">
                  <a:moveTo>
                    <a:pt x="57" y="8"/>
                  </a:moveTo>
                  <a:cubicBezTo>
                    <a:pt x="60" y="9"/>
                    <a:pt x="61" y="11"/>
                    <a:pt x="60" y="12"/>
                  </a:cubicBezTo>
                  <a:cubicBezTo>
                    <a:pt x="60" y="14"/>
                    <a:pt x="58" y="15"/>
                    <a:pt x="56" y="15"/>
                  </a:cubicBezTo>
                  <a:cubicBezTo>
                    <a:pt x="4" y="4"/>
                    <a:pt x="4" y="4"/>
                    <a:pt x="4" y="4"/>
                  </a:cubicBezTo>
                  <a:cubicBezTo>
                    <a:pt x="2" y="4"/>
                    <a:pt x="0" y="2"/>
                    <a:pt x="1" y="1"/>
                  </a:cubicBezTo>
                  <a:cubicBezTo>
                    <a:pt x="1" y="0"/>
                    <a:pt x="3" y="0"/>
                    <a:pt x="5" y="0"/>
                  </a:cubicBezTo>
                  <a:lnTo>
                    <a:pt x="57" y="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5" name="Freeform 228">
              <a:extLst>
                <a:ext uri="{FF2B5EF4-FFF2-40B4-BE49-F238E27FC236}">
                  <a16:creationId xmlns:a16="http://schemas.microsoft.com/office/drawing/2014/main" id="{66F56D98-9E09-4A59-90E2-5B2375760DBF}"/>
                </a:ext>
              </a:extLst>
            </p:cNvPr>
            <p:cNvSpPr>
              <a:spLocks/>
            </p:cNvSpPr>
            <p:nvPr/>
          </p:nvSpPr>
          <p:spPr bwMode="gray">
            <a:xfrm>
              <a:off x="2294583" y="5376611"/>
              <a:ext cx="112693" cy="22865"/>
            </a:xfrm>
            <a:custGeom>
              <a:avLst/>
              <a:gdLst>
                <a:gd name="T0" fmla="*/ 0 w 60"/>
                <a:gd name="T1" fmla="*/ 0 h 12"/>
                <a:gd name="T2" fmla="*/ 55 w 60"/>
                <a:gd name="T3" fmla="*/ 11 h 12"/>
                <a:gd name="T4" fmla="*/ 59 w 60"/>
                <a:gd name="T5" fmla="*/ 8 h 12"/>
              </a:gdLst>
              <a:ahLst/>
              <a:cxnLst>
                <a:cxn ang="0">
                  <a:pos x="T0" y="T1"/>
                </a:cxn>
                <a:cxn ang="0">
                  <a:pos x="T2" y="T3"/>
                </a:cxn>
                <a:cxn ang="0">
                  <a:pos x="T4" y="T5"/>
                </a:cxn>
              </a:cxnLst>
              <a:rect l="0" t="0" r="r" b="b"/>
              <a:pathLst>
                <a:path w="60" h="12">
                  <a:moveTo>
                    <a:pt x="0" y="0"/>
                  </a:moveTo>
                  <a:cubicBezTo>
                    <a:pt x="55" y="11"/>
                    <a:pt x="55" y="11"/>
                    <a:pt x="55" y="11"/>
                  </a:cubicBezTo>
                  <a:cubicBezTo>
                    <a:pt x="55" y="11"/>
                    <a:pt x="60" y="12"/>
                    <a:pt x="59"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6" name="Freeform 229">
              <a:extLst>
                <a:ext uri="{FF2B5EF4-FFF2-40B4-BE49-F238E27FC236}">
                  <a16:creationId xmlns:a16="http://schemas.microsoft.com/office/drawing/2014/main" id="{D826C593-D5F6-4C47-91FE-63BE23C516A0}"/>
                </a:ext>
              </a:extLst>
            </p:cNvPr>
            <p:cNvSpPr>
              <a:spLocks/>
            </p:cNvSpPr>
            <p:nvPr/>
          </p:nvSpPr>
          <p:spPr bwMode="gray">
            <a:xfrm>
              <a:off x="2290500" y="5333330"/>
              <a:ext cx="13066" cy="43281"/>
            </a:xfrm>
            <a:custGeom>
              <a:avLst/>
              <a:gdLst>
                <a:gd name="T0" fmla="*/ 0 w 7"/>
                <a:gd name="T1" fmla="*/ 3 h 23"/>
                <a:gd name="T2" fmla="*/ 7 w 7"/>
                <a:gd name="T3" fmla="*/ 3 h 23"/>
                <a:gd name="T4" fmla="*/ 6 w 7"/>
                <a:gd name="T5" fmla="*/ 21 h 23"/>
                <a:gd name="T6" fmla="*/ 2 w 7"/>
                <a:gd name="T7" fmla="*/ 23 h 23"/>
                <a:gd name="T8" fmla="*/ 0 w 7"/>
                <a:gd name="T9" fmla="*/ 3 h 23"/>
              </a:gdLst>
              <a:ahLst/>
              <a:cxnLst>
                <a:cxn ang="0">
                  <a:pos x="T0" y="T1"/>
                </a:cxn>
                <a:cxn ang="0">
                  <a:pos x="T2" y="T3"/>
                </a:cxn>
                <a:cxn ang="0">
                  <a:pos x="T4" y="T5"/>
                </a:cxn>
                <a:cxn ang="0">
                  <a:pos x="T6" y="T7"/>
                </a:cxn>
                <a:cxn ang="0">
                  <a:pos x="T8" y="T9"/>
                </a:cxn>
              </a:cxnLst>
              <a:rect l="0" t="0" r="r" b="b"/>
              <a:pathLst>
                <a:path w="7" h="23">
                  <a:moveTo>
                    <a:pt x="0" y="3"/>
                  </a:moveTo>
                  <a:cubicBezTo>
                    <a:pt x="0" y="3"/>
                    <a:pt x="3" y="0"/>
                    <a:pt x="7" y="3"/>
                  </a:cubicBezTo>
                  <a:cubicBezTo>
                    <a:pt x="6" y="21"/>
                    <a:pt x="6" y="21"/>
                    <a:pt x="6" y="21"/>
                  </a:cubicBezTo>
                  <a:cubicBezTo>
                    <a:pt x="2" y="23"/>
                    <a:pt x="2" y="23"/>
                    <a:pt x="2" y="23"/>
                  </a:cubicBezTo>
                  <a:lnTo>
                    <a:pt x="0" y="3"/>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7" name="Freeform 230">
              <a:extLst>
                <a:ext uri="{FF2B5EF4-FFF2-40B4-BE49-F238E27FC236}">
                  <a16:creationId xmlns:a16="http://schemas.microsoft.com/office/drawing/2014/main" id="{3A25F6D0-8606-4E2B-A6FD-3B4F752539B7}"/>
                </a:ext>
              </a:extLst>
            </p:cNvPr>
            <p:cNvSpPr>
              <a:spLocks/>
            </p:cNvSpPr>
            <p:nvPr/>
          </p:nvSpPr>
          <p:spPr bwMode="gray">
            <a:xfrm>
              <a:off x="2658792" y="5382327"/>
              <a:ext cx="111876" cy="44914"/>
            </a:xfrm>
            <a:custGeom>
              <a:avLst/>
              <a:gdLst>
                <a:gd name="T0" fmla="*/ 50 w 137"/>
                <a:gd name="T1" fmla="*/ 0 h 55"/>
                <a:gd name="T2" fmla="*/ 0 w 137"/>
                <a:gd name="T3" fmla="*/ 28 h 55"/>
                <a:gd name="T4" fmla="*/ 11 w 137"/>
                <a:gd name="T5" fmla="*/ 32 h 55"/>
                <a:gd name="T6" fmla="*/ 22 w 137"/>
                <a:gd name="T7" fmla="*/ 37 h 55"/>
                <a:gd name="T8" fmla="*/ 32 w 137"/>
                <a:gd name="T9" fmla="*/ 41 h 55"/>
                <a:gd name="T10" fmla="*/ 39 w 137"/>
                <a:gd name="T11" fmla="*/ 48 h 55"/>
                <a:gd name="T12" fmla="*/ 41 w 137"/>
                <a:gd name="T13" fmla="*/ 55 h 55"/>
                <a:gd name="T14" fmla="*/ 137 w 137"/>
                <a:gd name="T15" fmla="*/ 4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55">
                  <a:moveTo>
                    <a:pt x="50" y="0"/>
                  </a:moveTo>
                  <a:lnTo>
                    <a:pt x="0" y="28"/>
                  </a:lnTo>
                  <a:lnTo>
                    <a:pt x="11" y="32"/>
                  </a:lnTo>
                  <a:lnTo>
                    <a:pt x="22" y="37"/>
                  </a:lnTo>
                  <a:lnTo>
                    <a:pt x="32" y="41"/>
                  </a:lnTo>
                  <a:lnTo>
                    <a:pt x="39" y="48"/>
                  </a:lnTo>
                  <a:lnTo>
                    <a:pt x="41" y="55"/>
                  </a:lnTo>
                  <a:lnTo>
                    <a:pt x="137" y="4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8" name="Oval 231">
              <a:extLst>
                <a:ext uri="{FF2B5EF4-FFF2-40B4-BE49-F238E27FC236}">
                  <a16:creationId xmlns:a16="http://schemas.microsoft.com/office/drawing/2014/main" id="{0B1DE8CF-936B-40F9-A472-73EB3FB536E2}"/>
                </a:ext>
              </a:extLst>
            </p:cNvPr>
            <p:cNvSpPr>
              <a:spLocks noChangeArrowheads="1"/>
            </p:cNvSpPr>
            <p:nvPr/>
          </p:nvSpPr>
          <p:spPr bwMode="gray">
            <a:xfrm>
              <a:off x="2569781" y="5410908"/>
              <a:ext cx="96360" cy="35115"/>
            </a:xfrm>
            <a:prstGeom prst="ellips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9" name="Oval 232">
              <a:extLst>
                <a:ext uri="{FF2B5EF4-FFF2-40B4-BE49-F238E27FC236}">
                  <a16:creationId xmlns:a16="http://schemas.microsoft.com/office/drawing/2014/main" id="{DAC8B365-33B8-42DC-B21B-ABD8F4D9AAE3}"/>
                </a:ext>
              </a:extLst>
            </p:cNvPr>
            <p:cNvSpPr>
              <a:spLocks noChangeArrowheads="1"/>
            </p:cNvSpPr>
            <p:nvPr/>
          </p:nvSpPr>
          <p:spPr bwMode="gray">
            <a:xfrm>
              <a:off x="2569781" y="5410908"/>
              <a:ext cx="96360" cy="35115"/>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0" name="Oval 233">
              <a:extLst>
                <a:ext uri="{FF2B5EF4-FFF2-40B4-BE49-F238E27FC236}">
                  <a16:creationId xmlns:a16="http://schemas.microsoft.com/office/drawing/2014/main" id="{C0DE3CFC-6DFB-4335-B278-11243DF5B9D3}"/>
                </a:ext>
              </a:extLst>
            </p:cNvPr>
            <p:cNvSpPr>
              <a:spLocks noChangeArrowheads="1"/>
            </p:cNvSpPr>
            <p:nvPr/>
          </p:nvSpPr>
          <p:spPr bwMode="gray">
            <a:xfrm>
              <a:off x="2543650" y="5401109"/>
              <a:ext cx="148623" cy="52263"/>
            </a:xfrm>
            <a:prstGeom prst="ellipse">
              <a:avLst/>
            </a:pr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01" name="Oval 234">
              <a:extLst>
                <a:ext uri="{FF2B5EF4-FFF2-40B4-BE49-F238E27FC236}">
                  <a16:creationId xmlns:a16="http://schemas.microsoft.com/office/drawing/2014/main" id="{550B2F4B-6435-4629-8CA4-D8AA0F24D5BB}"/>
                </a:ext>
              </a:extLst>
            </p:cNvPr>
            <p:cNvSpPr>
              <a:spLocks noChangeArrowheads="1"/>
            </p:cNvSpPr>
            <p:nvPr/>
          </p:nvSpPr>
          <p:spPr bwMode="gray">
            <a:xfrm>
              <a:off x="2543650" y="5401109"/>
              <a:ext cx="148623" cy="52263"/>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2" name="Freeform 235">
              <a:extLst>
                <a:ext uri="{FF2B5EF4-FFF2-40B4-BE49-F238E27FC236}">
                  <a16:creationId xmlns:a16="http://schemas.microsoft.com/office/drawing/2014/main" id="{5B6E89C2-1354-408A-96C2-FC311752757E}"/>
                </a:ext>
              </a:extLst>
            </p:cNvPr>
            <p:cNvSpPr>
              <a:spLocks/>
            </p:cNvSpPr>
            <p:nvPr/>
          </p:nvSpPr>
          <p:spPr bwMode="gray">
            <a:xfrm>
              <a:off x="2618778" y="5419891"/>
              <a:ext cx="4083" cy="11433"/>
            </a:xfrm>
            <a:custGeom>
              <a:avLst/>
              <a:gdLst>
                <a:gd name="T0" fmla="*/ 2 w 2"/>
                <a:gd name="T1" fmla="*/ 5 h 6"/>
                <a:gd name="T2" fmla="*/ 1 w 2"/>
                <a:gd name="T3" fmla="*/ 6 h 6"/>
                <a:gd name="T4" fmla="*/ 1 w 2"/>
                <a:gd name="T5" fmla="*/ 6 h 6"/>
                <a:gd name="T6" fmla="*/ 0 w 2"/>
                <a:gd name="T7" fmla="*/ 5 h 6"/>
                <a:gd name="T8" fmla="*/ 0 w 2"/>
                <a:gd name="T9" fmla="*/ 1 h 6"/>
                <a:gd name="T10" fmla="*/ 1 w 2"/>
                <a:gd name="T11" fmla="*/ 0 h 6"/>
                <a:gd name="T12" fmla="*/ 1 w 2"/>
                <a:gd name="T13" fmla="*/ 0 h 6"/>
                <a:gd name="T14" fmla="*/ 2 w 2"/>
                <a:gd name="T15" fmla="*/ 1 h 6"/>
                <a:gd name="T16" fmla="*/ 2 w 2"/>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5"/>
                  </a:moveTo>
                  <a:cubicBezTo>
                    <a:pt x="2" y="5"/>
                    <a:pt x="2" y="6"/>
                    <a:pt x="1" y="6"/>
                  </a:cubicBezTo>
                  <a:cubicBezTo>
                    <a:pt x="1" y="6"/>
                    <a:pt x="1" y="6"/>
                    <a:pt x="1" y="6"/>
                  </a:cubicBezTo>
                  <a:cubicBezTo>
                    <a:pt x="0" y="6"/>
                    <a:pt x="0" y="5"/>
                    <a:pt x="0" y="5"/>
                  </a:cubicBezTo>
                  <a:cubicBezTo>
                    <a:pt x="0" y="1"/>
                    <a:pt x="0" y="1"/>
                    <a:pt x="0" y="1"/>
                  </a:cubicBezTo>
                  <a:cubicBezTo>
                    <a:pt x="0" y="0"/>
                    <a:pt x="0" y="0"/>
                    <a:pt x="1" y="0"/>
                  </a:cubicBezTo>
                  <a:cubicBezTo>
                    <a:pt x="1" y="0"/>
                    <a:pt x="1" y="0"/>
                    <a:pt x="1" y="0"/>
                  </a:cubicBezTo>
                  <a:cubicBezTo>
                    <a:pt x="2" y="0"/>
                    <a:pt x="2" y="0"/>
                    <a:pt x="2" y="1"/>
                  </a:cubicBezTo>
                  <a:lnTo>
                    <a:pt x="2" y="5"/>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3" name="Freeform 236">
              <a:extLst>
                <a:ext uri="{FF2B5EF4-FFF2-40B4-BE49-F238E27FC236}">
                  <a16:creationId xmlns:a16="http://schemas.microsoft.com/office/drawing/2014/main" id="{B24A1F56-3ADE-4F80-884B-4AEF92D962ED}"/>
                </a:ext>
              </a:extLst>
            </p:cNvPr>
            <p:cNvSpPr>
              <a:spLocks/>
            </p:cNvSpPr>
            <p:nvPr/>
          </p:nvSpPr>
          <p:spPr bwMode="gray">
            <a:xfrm>
              <a:off x="2568148" y="5414175"/>
              <a:ext cx="92277" cy="20416"/>
            </a:xfrm>
            <a:custGeom>
              <a:avLst/>
              <a:gdLst>
                <a:gd name="T0" fmla="*/ 46 w 49"/>
                <a:gd name="T1" fmla="*/ 1 h 11"/>
                <a:gd name="T2" fmla="*/ 47 w 49"/>
                <a:gd name="T3" fmla="*/ 0 h 11"/>
                <a:gd name="T4" fmla="*/ 46 w 49"/>
                <a:gd name="T5" fmla="*/ 0 h 11"/>
                <a:gd name="T6" fmla="*/ 27 w 49"/>
                <a:gd name="T7" fmla="*/ 3 h 11"/>
                <a:gd name="T8" fmla="*/ 0 w 49"/>
                <a:gd name="T9" fmla="*/ 10 h 11"/>
                <a:gd name="T10" fmla="*/ 1 w 49"/>
                <a:gd name="T11" fmla="*/ 11 h 11"/>
                <a:gd name="T12" fmla="*/ 28 w 49"/>
                <a:gd name="T13" fmla="*/ 4 h 11"/>
                <a:gd name="T14" fmla="*/ 46 w 4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1">
                  <a:moveTo>
                    <a:pt x="46" y="1"/>
                  </a:moveTo>
                  <a:cubicBezTo>
                    <a:pt x="46" y="1"/>
                    <a:pt x="49" y="1"/>
                    <a:pt x="47" y="0"/>
                  </a:cubicBezTo>
                  <a:cubicBezTo>
                    <a:pt x="47" y="0"/>
                    <a:pt x="46" y="0"/>
                    <a:pt x="46" y="0"/>
                  </a:cubicBezTo>
                  <a:cubicBezTo>
                    <a:pt x="46" y="0"/>
                    <a:pt x="30" y="2"/>
                    <a:pt x="27" y="3"/>
                  </a:cubicBezTo>
                  <a:cubicBezTo>
                    <a:pt x="0" y="10"/>
                    <a:pt x="0" y="10"/>
                    <a:pt x="0" y="10"/>
                  </a:cubicBezTo>
                  <a:cubicBezTo>
                    <a:pt x="0" y="10"/>
                    <a:pt x="0" y="11"/>
                    <a:pt x="1" y="11"/>
                  </a:cubicBezTo>
                  <a:cubicBezTo>
                    <a:pt x="28" y="4"/>
                    <a:pt x="28" y="4"/>
                    <a:pt x="28" y="4"/>
                  </a:cubicBezTo>
                  <a:lnTo>
                    <a:pt x="46" y="1"/>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4" name="Freeform 237">
              <a:extLst>
                <a:ext uri="{FF2B5EF4-FFF2-40B4-BE49-F238E27FC236}">
                  <a16:creationId xmlns:a16="http://schemas.microsoft.com/office/drawing/2014/main" id="{21D3169E-312A-4F9C-8423-74356651C69E}"/>
                </a:ext>
              </a:extLst>
            </p:cNvPr>
            <p:cNvSpPr>
              <a:spLocks/>
            </p:cNvSpPr>
            <p:nvPr/>
          </p:nvSpPr>
          <p:spPr bwMode="gray">
            <a:xfrm>
              <a:off x="2228437" y="5477871"/>
              <a:ext cx="326645" cy="116776"/>
            </a:xfrm>
            <a:custGeom>
              <a:avLst/>
              <a:gdLst>
                <a:gd name="T0" fmla="*/ 198 w 400"/>
                <a:gd name="T1" fmla="*/ 33 h 143"/>
                <a:gd name="T2" fmla="*/ 221 w 400"/>
                <a:gd name="T3" fmla="*/ 33 h 143"/>
                <a:gd name="T4" fmla="*/ 255 w 400"/>
                <a:gd name="T5" fmla="*/ 3 h 143"/>
                <a:gd name="T6" fmla="*/ 262 w 400"/>
                <a:gd name="T7" fmla="*/ 3 h 143"/>
                <a:gd name="T8" fmla="*/ 242 w 400"/>
                <a:gd name="T9" fmla="*/ 35 h 143"/>
                <a:gd name="T10" fmla="*/ 260 w 400"/>
                <a:gd name="T11" fmla="*/ 39 h 143"/>
                <a:gd name="T12" fmla="*/ 327 w 400"/>
                <a:gd name="T13" fmla="*/ 16 h 143"/>
                <a:gd name="T14" fmla="*/ 333 w 400"/>
                <a:gd name="T15" fmla="*/ 16 h 143"/>
                <a:gd name="T16" fmla="*/ 276 w 400"/>
                <a:gd name="T17" fmla="*/ 44 h 143"/>
                <a:gd name="T18" fmla="*/ 290 w 400"/>
                <a:gd name="T19" fmla="*/ 51 h 143"/>
                <a:gd name="T20" fmla="*/ 379 w 400"/>
                <a:gd name="T21" fmla="*/ 37 h 143"/>
                <a:gd name="T22" fmla="*/ 382 w 400"/>
                <a:gd name="T23" fmla="*/ 42 h 143"/>
                <a:gd name="T24" fmla="*/ 299 w 400"/>
                <a:gd name="T25" fmla="*/ 58 h 143"/>
                <a:gd name="T26" fmla="*/ 304 w 400"/>
                <a:gd name="T27" fmla="*/ 67 h 143"/>
                <a:gd name="T28" fmla="*/ 400 w 400"/>
                <a:gd name="T29" fmla="*/ 69 h 143"/>
                <a:gd name="T30" fmla="*/ 400 w 400"/>
                <a:gd name="T31" fmla="*/ 72 h 143"/>
                <a:gd name="T32" fmla="*/ 304 w 400"/>
                <a:gd name="T33" fmla="*/ 74 h 143"/>
                <a:gd name="T34" fmla="*/ 299 w 400"/>
                <a:gd name="T35" fmla="*/ 81 h 143"/>
                <a:gd name="T36" fmla="*/ 386 w 400"/>
                <a:gd name="T37" fmla="*/ 97 h 143"/>
                <a:gd name="T38" fmla="*/ 379 w 400"/>
                <a:gd name="T39" fmla="*/ 102 h 143"/>
                <a:gd name="T40" fmla="*/ 290 w 400"/>
                <a:gd name="T41" fmla="*/ 90 h 143"/>
                <a:gd name="T42" fmla="*/ 276 w 400"/>
                <a:gd name="T43" fmla="*/ 95 h 143"/>
                <a:gd name="T44" fmla="*/ 338 w 400"/>
                <a:gd name="T45" fmla="*/ 122 h 143"/>
                <a:gd name="T46" fmla="*/ 327 w 400"/>
                <a:gd name="T47" fmla="*/ 125 h 143"/>
                <a:gd name="T48" fmla="*/ 260 w 400"/>
                <a:gd name="T49" fmla="*/ 102 h 143"/>
                <a:gd name="T50" fmla="*/ 242 w 400"/>
                <a:gd name="T51" fmla="*/ 104 h 143"/>
                <a:gd name="T52" fmla="*/ 265 w 400"/>
                <a:gd name="T53" fmla="*/ 138 h 143"/>
                <a:gd name="T54" fmla="*/ 255 w 400"/>
                <a:gd name="T55" fmla="*/ 138 h 143"/>
                <a:gd name="T56" fmla="*/ 221 w 400"/>
                <a:gd name="T57" fmla="*/ 108 h 143"/>
                <a:gd name="T58" fmla="*/ 198 w 400"/>
                <a:gd name="T59" fmla="*/ 108 h 143"/>
                <a:gd name="T60" fmla="*/ 182 w 400"/>
                <a:gd name="T61" fmla="*/ 143 h 143"/>
                <a:gd name="T62" fmla="*/ 173 w 400"/>
                <a:gd name="T63" fmla="*/ 141 h 143"/>
                <a:gd name="T64" fmla="*/ 177 w 400"/>
                <a:gd name="T65" fmla="*/ 108 h 143"/>
                <a:gd name="T66" fmla="*/ 156 w 400"/>
                <a:gd name="T67" fmla="*/ 104 h 143"/>
                <a:gd name="T68" fmla="*/ 99 w 400"/>
                <a:gd name="T69" fmla="*/ 134 h 143"/>
                <a:gd name="T70" fmla="*/ 92 w 400"/>
                <a:gd name="T71" fmla="*/ 131 h 143"/>
                <a:gd name="T72" fmla="*/ 138 w 400"/>
                <a:gd name="T73" fmla="*/ 102 h 143"/>
                <a:gd name="T74" fmla="*/ 120 w 400"/>
                <a:gd name="T75" fmla="*/ 95 h 143"/>
                <a:gd name="T76" fmla="*/ 37 w 400"/>
                <a:gd name="T77" fmla="*/ 113 h 143"/>
                <a:gd name="T78" fmla="*/ 30 w 400"/>
                <a:gd name="T79" fmla="*/ 111 h 143"/>
                <a:gd name="T80" fmla="*/ 108 w 400"/>
                <a:gd name="T81" fmla="*/ 90 h 143"/>
                <a:gd name="T82" fmla="*/ 99 w 400"/>
                <a:gd name="T83" fmla="*/ 81 h 143"/>
                <a:gd name="T84" fmla="*/ 3 w 400"/>
                <a:gd name="T85" fmla="*/ 85 h 143"/>
                <a:gd name="T86" fmla="*/ 0 w 400"/>
                <a:gd name="T87" fmla="*/ 83 h 143"/>
                <a:gd name="T88" fmla="*/ 94 w 400"/>
                <a:gd name="T89" fmla="*/ 74 h 143"/>
                <a:gd name="T90" fmla="*/ 94 w 400"/>
                <a:gd name="T91" fmla="*/ 67 h 143"/>
                <a:gd name="T92" fmla="*/ 0 w 400"/>
                <a:gd name="T93" fmla="*/ 58 h 143"/>
                <a:gd name="T94" fmla="*/ 3 w 400"/>
                <a:gd name="T95" fmla="*/ 56 h 143"/>
                <a:gd name="T96" fmla="*/ 99 w 400"/>
                <a:gd name="T97" fmla="*/ 58 h 143"/>
                <a:gd name="T98" fmla="*/ 108 w 400"/>
                <a:gd name="T99" fmla="*/ 51 h 143"/>
                <a:gd name="T100" fmla="*/ 35 w 400"/>
                <a:gd name="T101" fmla="*/ 30 h 143"/>
                <a:gd name="T102" fmla="*/ 39 w 400"/>
                <a:gd name="T103" fmla="*/ 28 h 143"/>
                <a:gd name="T104" fmla="*/ 120 w 400"/>
                <a:gd name="T105" fmla="*/ 44 h 143"/>
                <a:gd name="T106" fmla="*/ 138 w 400"/>
                <a:gd name="T107" fmla="*/ 39 h 143"/>
                <a:gd name="T108" fmla="*/ 97 w 400"/>
                <a:gd name="T109" fmla="*/ 10 h 143"/>
                <a:gd name="T110" fmla="*/ 101 w 400"/>
                <a:gd name="T111" fmla="*/ 7 h 143"/>
                <a:gd name="T112" fmla="*/ 156 w 400"/>
                <a:gd name="T113" fmla="*/ 35 h 143"/>
                <a:gd name="T114" fmla="*/ 177 w 400"/>
                <a:gd name="T115" fmla="*/ 33 h 143"/>
                <a:gd name="T116" fmla="*/ 177 w 400"/>
                <a:gd name="T117" fmla="*/ 0 h 143"/>
                <a:gd name="T118" fmla="*/ 182 w 400"/>
                <a:gd name="T119" fmla="*/ 0 h 143"/>
                <a:gd name="T120" fmla="*/ 198 w 400"/>
                <a:gd name="T121" fmla="*/ 3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143">
                  <a:moveTo>
                    <a:pt x="198" y="33"/>
                  </a:moveTo>
                  <a:lnTo>
                    <a:pt x="221" y="33"/>
                  </a:lnTo>
                  <a:lnTo>
                    <a:pt x="255" y="3"/>
                  </a:lnTo>
                  <a:lnTo>
                    <a:pt x="262" y="3"/>
                  </a:lnTo>
                  <a:lnTo>
                    <a:pt x="242" y="35"/>
                  </a:lnTo>
                  <a:lnTo>
                    <a:pt x="260" y="39"/>
                  </a:lnTo>
                  <a:lnTo>
                    <a:pt x="327" y="16"/>
                  </a:lnTo>
                  <a:lnTo>
                    <a:pt x="333" y="16"/>
                  </a:lnTo>
                  <a:lnTo>
                    <a:pt x="276" y="44"/>
                  </a:lnTo>
                  <a:lnTo>
                    <a:pt x="290" y="51"/>
                  </a:lnTo>
                  <a:lnTo>
                    <a:pt x="379" y="37"/>
                  </a:lnTo>
                  <a:lnTo>
                    <a:pt x="382" y="42"/>
                  </a:lnTo>
                  <a:lnTo>
                    <a:pt x="299" y="58"/>
                  </a:lnTo>
                  <a:lnTo>
                    <a:pt x="304" y="67"/>
                  </a:lnTo>
                  <a:lnTo>
                    <a:pt x="400" y="69"/>
                  </a:lnTo>
                  <a:lnTo>
                    <a:pt x="400" y="72"/>
                  </a:lnTo>
                  <a:lnTo>
                    <a:pt x="304" y="74"/>
                  </a:lnTo>
                  <a:lnTo>
                    <a:pt x="299" y="81"/>
                  </a:lnTo>
                  <a:lnTo>
                    <a:pt x="386" y="97"/>
                  </a:lnTo>
                  <a:lnTo>
                    <a:pt x="379" y="102"/>
                  </a:lnTo>
                  <a:lnTo>
                    <a:pt x="290" y="90"/>
                  </a:lnTo>
                  <a:lnTo>
                    <a:pt x="276" y="95"/>
                  </a:lnTo>
                  <a:lnTo>
                    <a:pt x="338" y="122"/>
                  </a:lnTo>
                  <a:lnTo>
                    <a:pt x="327" y="125"/>
                  </a:lnTo>
                  <a:lnTo>
                    <a:pt x="260" y="102"/>
                  </a:lnTo>
                  <a:lnTo>
                    <a:pt x="242" y="104"/>
                  </a:lnTo>
                  <a:lnTo>
                    <a:pt x="265" y="138"/>
                  </a:lnTo>
                  <a:lnTo>
                    <a:pt x="255" y="138"/>
                  </a:lnTo>
                  <a:lnTo>
                    <a:pt x="221" y="108"/>
                  </a:lnTo>
                  <a:lnTo>
                    <a:pt x="198" y="108"/>
                  </a:lnTo>
                  <a:lnTo>
                    <a:pt x="182" y="143"/>
                  </a:lnTo>
                  <a:lnTo>
                    <a:pt x="173" y="141"/>
                  </a:lnTo>
                  <a:lnTo>
                    <a:pt x="177" y="108"/>
                  </a:lnTo>
                  <a:lnTo>
                    <a:pt x="156" y="104"/>
                  </a:lnTo>
                  <a:lnTo>
                    <a:pt x="99" y="134"/>
                  </a:lnTo>
                  <a:lnTo>
                    <a:pt x="92" y="131"/>
                  </a:lnTo>
                  <a:lnTo>
                    <a:pt x="138" y="102"/>
                  </a:lnTo>
                  <a:lnTo>
                    <a:pt x="120" y="95"/>
                  </a:lnTo>
                  <a:lnTo>
                    <a:pt x="37" y="113"/>
                  </a:lnTo>
                  <a:lnTo>
                    <a:pt x="30" y="111"/>
                  </a:lnTo>
                  <a:lnTo>
                    <a:pt x="108" y="90"/>
                  </a:lnTo>
                  <a:lnTo>
                    <a:pt x="99" y="81"/>
                  </a:lnTo>
                  <a:lnTo>
                    <a:pt x="3" y="85"/>
                  </a:lnTo>
                  <a:lnTo>
                    <a:pt x="0" y="83"/>
                  </a:lnTo>
                  <a:lnTo>
                    <a:pt x="94" y="74"/>
                  </a:lnTo>
                  <a:lnTo>
                    <a:pt x="94" y="67"/>
                  </a:lnTo>
                  <a:lnTo>
                    <a:pt x="0" y="58"/>
                  </a:lnTo>
                  <a:lnTo>
                    <a:pt x="3" y="56"/>
                  </a:lnTo>
                  <a:lnTo>
                    <a:pt x="99" y="58"/>
                  </a:lnTo>
                  <a:lnTo>
                    <a:pt x="108" y="51"/>
                  </a:lnTo>
                  <a:lnTo>
                    <a:pt x="35" y="30"/>
                  </a:lnTo>
                  <a:lnTo>
                    <a:pt x="39" y="28"/>
                  </a:lnTo>
                  <a:lnTo>
                    <a:pt x="120" y="44"/>
                  </a:lnTo>
                  <a:lnTo>
                    <a:pt x="138" y="39"/>
                  </a:lnTo>
                  <a:lnTo>
                    <a:pt x="97" y="10"/>
                  </a:lnTo>
                  <a:lnTo>
                    <a:pt x="101" y="7"/>
                  </a:lnTo>
                  <a:lnTo>
                    <a:pt x="156" y="35"/>
                  </a:lnTo>
                  <a:lnTo>
                    <a:pt x="177" y="33"/>
                  </a:lnTo>
                  <a:lnTo>
                    <a:pt x="177" y="0"/>
                  </a:lnTo>
                  <a:lnTo>
                    <a:pt x="182" y="0"/>
                  </a:lnTo>
                  <a:lnTo>
                    <a:pt x="198" y="3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5" name="Oval 238">
              <a:extLst>
                <a:ext uri="{FF2B5EF4-FFF2-40B4-BE49-F238E27FC236}">
                  <a16:creationId xmlns:a16="http://schemas.microsoft.com/office/drawing/2014/main" id="{0D567D98-95C8-4DF7-A734-1B8A113589D1}"/>
                </a:ext>
              </a:extLst>
            </p:cNvPr>
            <p:cNvSpPr>
              <a:spLocks noChangeArrowheads="1"/>
            </p:cNvSpPr>
            <p:nvPr/>
          </p:nvSpPr>
          <p:spPr bwMode="gray">
            <a:xfrm>
              <a:off x="2301932" y="5504819"/>
              <a:ext cx="178022" cy="61246"/>
            </a:xfrm>
            <a:prstGeom prst="ellipse">
              <a:avLst/>
            </a:pr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06" name="Oval 239">
              <a:extLst>
                <a:ext uri="{FF2B5EF4-FFF2-40B4-BE49-F238E27FC236}">
                  <a16:creationId xmlns:a16="http://schemas.microsoft.com/office/drawing/2014/main" id="{4F09C5C7-C491-4DCB-9625-C93769371085}"/>
                </a:ext>
              </a:extLst>
            </p:cNvPr>
            <p:cNvSpPr>
              <a:spLocks noChangeArrowheads="1"/>
            </p:cNvSpPr>
            <p:nvPr/>
          </p:nvSpPr>
          <p:spPr bwMode="gray">
            <a:xfrm>
              <a:off x="2301932" y="5504819"/>
              <a:ext cx="178022" cy="6124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7" name="Freeform 240">
              <a:extLst>
                <a:ext uri="{FF2B5EF4-FFF2-40B4-BE49-F238E27FC236}">
                  <a16:creationId xmlns:a16="http://schemas.microsoft.com/office/drawing/2014/main" id="{454541D6-EE26-4AF6-A672-0BE6E0C35086}"/>
                </a:ext>
              </a:extLst>
            </p:cNvPr>
            <p:cNvSpPr>
              <a:spLocks/>
            </p:cNvSpPr>
            <p:nvPr/>
          </p:nvSpPr>
          <p:spPr bwMode="gray">
            <a:xfrm>
              <a:off x="2388493" y="5526867"/>
              <a:ext cx="4900" cy="13066"/>
            </a:xfrm>
            <a:custGeom>
              <a:avLst/>
              <a:gdLst>
                <a:gd name="T0" fmla="*/ 3 w 3"/>
                <a:gd name="T1" fmla="*/ 6 h 7"/>
                <a:gd name="T2" fmla="*/ 2 w 3"/>
                <a:gd name="T3" fmla="*/ 7 h 7"/>
                <a:gd name="T4" fmla="*/ 1 w 3"/>
                <a:gd name="T5" fmla="*/ 7 h 7"/>
                <a:gd name="T6" fmla="*/ 0 w 3"/>
                <a:gd name="T7" fmla="*/ 6 h 7"/>
                <a:gd name="T8" fmla="*/ 0 w 3"/>
                <a:gd name="T9" fmla="*/ 2 h 7"/>
                <a:gd name="T10" fmla="*/ 1 w 3"/>
                <a:gd name="T11" fmla="*/ 0 h 7"/>
                <a:gd name="T12" fmla="*/ 2 w 3"/>
                <a:gd name="T13" fmla="*/ 0 h 7"/>
                <a:gd name="T14" fmla="*/ 3 w 3"/>
                <a:gd name="T15" fmla="*/ 2 h 7"/>
                <a:gd name="T16" fmla="*/ 3 w 3"/>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6"/>
                  </a:moveTo>
                  <a:cubicBezTo>
                    <a:pt x="3" y="7"/>
                    <a:pt x="2" y="7"/>
                    <a:pt x="2" y="7"/>
                  </a:cubicBezTo>
                  <a:cubicBezTo>
                    <a:pt x="1" y="7"/>
                    <a:pt x="1" y="7"/>
                    <a:pt x="1" y="7"/>
                  </a:cubicBezTo>
                  <a:cubicBezTo>
                    <a:pt x="0" y="7"/>
                    <a:pt x="0" y="7"/>
                    <a:pt x="0" y="6"/>
                  </a:cubicBezTo>
                  <a:cubicBezTo>
                    <a:pt x="0" y="2"/>
                    <a:pt x="0" y="2"/>
                    <a:pt x="0" y="2"/>
                  </a:cubicBezTo>
                  <a:cubicBezTo>
                    <a:pt x="0" y="1"/>
                    <a:pt x="0" y="0"/>
                    <a:pt x="1" y="0"/>
                  </a:cubicBezTo>
                  <a:cubicBezTo>
                    <a:pt x="2" y="0"/>
                    <a:pt x="2" y="0"/>
                    <a:pt x="2" y="0"/>
                  </a:cubicBezTo>
                  <a:cubicBezTo>
                    <a:pt x="2" y="0"/>
                    <a:pt x="3" y="1"/>
                    <a:pt x="3" y="2"/>
                  </a:cubicBezTo>
                  <a:lnTo>
                    <a:pt x="3" y="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8" name="Freeform 241">
              <a:extLst>
                <a:ext uri="{FF2B5EF4-FFF2-40B4-BE49-F238E27FC236}">
                  <a16:creationId xmlns:a16="http://schemas.microsoft.com/office/drawing/2014/main" id="{C180C5FD-279E-4BC7-8904-6E2D85E7E195}"/>
                </a:ext>
              </a:extLst>
            </p:cNvPr>
            <p:cNvSpPr>
              <a:spLocks/>
            </p:cNvSpPr>
            <p:nvPr/>
          </p:nvSpPr>
          <p:spPr bwMode="gray">
            <a:xfrm>
              <a:off x="2328064" y="5519518"/>
              <a:ext cx="108610" cy="26132"/>
            </a:xfrm>
            <a:custGeom>
              <a:avLst/>
              <a:gdLst>
                <a:gd name="T0" fmla="*/ 55 w 58"/>
                <a:gd name="T1" fmla="*/ 2 h 14"/>
                <a:gd name="T2" fmla="*/ 57 w 58"/>
                <a:gd name="T3" fmla="*/ 1 h 14"/>
                <a:gd name="T4" fmla="*/ 55 w 58"/>
                <a:gd name="T5" fmla="*/ 1 h 14"/>
                <a:gd name="T6" fmla="*/ 32 w 58"/>
                <a:gd name="T7" fmla="*/ 4 h 14"/>
                <a:gd name="T8" fmla="*/ 0 w 58"/>
                <a:gd name="T9" fmla="*/ 13 h 14"/>
                <a:gd name="T10" fmla="*/ 0 w 58"/>
                <a:gd name="T11" fmla="*/ 14 h 14"/>
                <a:gd name="T12" fmla="*/ 33 w 58"/>
                <a:gd name="T13" fmla="*/ 5 h 14"/>
                <a:gd name="T14" fmla="*/ 55 w 58"/>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14">
                  <a:moveTo>
                    <a:pt x="55" y="2"/>
                  </a:moveTo>
                  <a:cubicBezTo>
                    <a:pt x="55" y="2"/>
                    <a:pt x="58" y="2"/>
                    <a:pt x="57" y="1"/>
                  </a:cubicBezTo>
                  <a:cubicBezTo>
                    <a:pt x="57" y="1"/>
                    <a:pt x="56" y="0"/>
                    <a:pt x="55" y="1"/>
                  </a:cubicBezTo>
                  <a:cubicBezTo>
                    <a:pt x="55" y="1"/>
                    <a:pt x="36" y="3"/>
                    <a:pt x="32" y="4"/>
                  </a:cubicBezTo>
                  <a:cubicBezTo>
                    <a:pt x="0" y="13"/>
                    <a:pt x="0" y="13"/>
                    <a:pt x="0" y="13"/>
                  </a:cubicBezTo>
                  <a:cubicBezTo>
                    <a:pt x="0" y="13"/>
                    <a:pt x="0" y="14"/>
                    <a:pt x="0" y="14"/>
                  </a:cubicBezTo>
                  <a:cubicBezTo>
                    <a:pt x="33" y="5"/>
                    <a:pt x="33" y="5"/>
                    <a:pt x="33" y="5"/>
                  </a:cubicBezTo>
                  <a:lnTo>
                    <a:pt x="55" y="2"/>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09" name="Line 242">
              <a:extLst>
                <a:ext uri="{FF2B5EF4-FFF2-40B4-BE49-F238E27FC236}">
                  <a16:creationId xmlns:a16="http://schemas.microsoft.com/office/drawing/2014/main" id="{0EFAD712-E43D-492E-8DE7-3513CC351BA4}"/>
                </a:ext>
              </a:extLst>
            </p:cNvPr>
            <p:cNvSpPr>
              <a:spLocks noChangeShapeType="1"/>
            </p:cNvSpPr>
            <p:nvPr/>
          </p:nvSpPr>
          <p:spPr bwMode="gray">
            <a:xfrm flipV="1">
              <a:off x="2673491" y="5388043"/>
              <a:ext cx="44914" cy="2286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0" name="Line 243">
              <a:extLst>
                <a:ext uri="{FF2B5EF4-FFF2-40B4-BE49-F238E27FC236}">
                  <a16:creationId xmlns:a16="http://schemas.microsoft.com/office/drawing/2014/main" id="{864AFEF4-49DE-48E5-971C-EAF7D6DBA86F}"/>
                </a:ext>
              </a:extLst>
            </p:cNvPr>
            <p:cNvSpPr>
              <a:spLocks noChangeShapeType="1"/>
            </p:cNvSpPr>
            <p:nvPr/>
          </p:nvSpPr>
          <p:spPr bwMode="gray">
            <a:xfrm flipV="1">
              <a:off x="2688190" y="5406825"/>
              <a:ext cx="71862" cy="1306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1" name="Line 244">
              <a:extLst>
                <a:ext uri="{FF2B5EF4-FFF2-40B4-BE49-F238E27FC236}">
                  <a16:creationId xmlns:a16="http://schemas.microsoft.com/office/drawing/2014/main" id="{9FB015DA-B75A-4FB4-BAC7-240DB1263456}"/>
                </a:ext>
              </a:extLst>
            </p:cNvPr>
            <p:cNvSpPr>
              <a:spLocks noChangeShapeType="1"/>
            </p:cNvSpPr>
            <p:nvPr/>
          </p:nvSpPr>
          <p:spPr bwMode="gray">
            <a:xfrm flipV="1">
              <a:off x="2682474" y="5395393"/>
              <a:ext cx="58796" cy="204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sp>
        <p:nvSpPr>
          <p:cNvPr id="353" name="TextBox 1001">
            <a:extLst>
              <a:ext uri="{FF2B5EF4-FFF2-40B4-BE49-F238E27FC236}">
                <a16:creationId xmlns:a16="http://schemas.microsoft.com/office/drawing/2014/main" id="{01F20694-3A95-4104-9EC9-B3430A943B71}"/>
              </a:ext>
            </a:extLst>
          </p:cNvPr>
          <p:cNvSpPr txBox="1"/>
          <p:nvPr/>
        </p:nvSpPr>
        <p:spPr bwMode="gray">
          <a:xfrm>
            <a:off x="10547432" y="4642698"/>
            <a:ext cx="1404000" cy="746358"/>
          </a:xfrm>
          <a:prstGeom prst="rect">
            <a:avLst/>
          </a:prstGeom>
          <a:noFill/>
          <a:ln>
            <a:noFill/>
          </a:ln>
        </p:spPr>
        <p:txBody>
          <a:bodyPr wrap="square" lIns="0" tIns="0" rIns="0" bIns="0" rtlCol="0">
            <a:spAutoFit/>
          </a:bodyPr>
          <a:lstStyle/>
          <a:p>
            <a:pPr>
              <a:spcBef>
                <a:spcPts val="0"/>
              </a:spcBef>
              <a:spcAft>
                <a:spcPts val="300"/>
              </a:spcAft>
            </a:pPr>
            <a:r>
              <a:rPr lang="en-US" sz="2400" b="1" dirty="0">
                <a:solidFill>
                  <a:srgbClr val="00646E"/>
                </a:solidFill>
              </a:rPr>
              <a:t>1895</a:t>
            </a:r>
            <a:endParaRPr lang="en-US" sz="1200" dirty="0">
              <a:solidFill>
                <a:srgbClr val="00646E"/>
              </a:solidFill>
            </a:endParaRPr>
          </a:p>
          <a:p>
            <a:pPr>
              <a:spcBef>
                <a:spcPts val="0"/>
              </a:spcBef>
              <a:spcAft>
                <a:spcPts val="300"/>
              </a:spcAft>
            </a:pPr>
            <a:r>
              <a:rPr lang="en-US" sz="1100" dirty="0">
                <a:solidFill>
                  <a:srgbClr val="FFFFFF"/>
                </a:solidFill>
              </a:rPr>
              <a:t>Se </a:t>
            </a:r>
            <a:r>
              <a:rPr lang="en-US" sz="1100" dirty="0" err="1">
                <a:solidFill>
                  <a:srgbClr val="FFFFFF"/>
                </a:solidFill>
              </a:rPr>
              <a:t>abre</a:t>
            </a:r>
            <a:r>
              <a:rPr lang="en-US" sz="1100" dirty="0">
                <a:solidFill>
                  <a:srgbClr val="FFFFFF"/>
                </a:solidFill>
              </a:rPr>
              <a:t> la 1ª </a:t>
            </a:r>
            <a:r>
              <a:rPr lang="en-US" sz="1100" dirty="0" err="1">
                <a:solidFill>
                  <a:srgbClr val="FFFFFF"/>
                </a:solidFill>
              </a:rPr>
              <a:t>oficina</a:t>
            </a:r>
            <a:r>
              <a:rPr lang="en-US" sz="1100" dirty="0">
                <a:solidFill>
                  <a:srgbClr val="FFFFFF"/>
                </a:solidFill>
              </a:rPr>
              <a:t> </a:t>
            </a:r>
            <a:r>
              <a:rPr lang="en-US" sz="1100" dirty="0" err="1">
                <a:solidFill>
                  <a:srgbClr val="FFFFFF"/>
                </a:solidFill>
              </a:rPr>
              <a:t>en</a:t>
            </a:r>
            <a:r>
              <a:rPr lang="en-US" sz="1100" dirty="0">
                <a:solidFill>
                  <a:srgbClr val="FFFFFF"/>
                </a:solidFill>
              </a:rPr>
              <a:t> Madrid</a:t>
            </a:r>
          </a:p>
        </p:txBody>
      </p:sp>
      <p:sp>
        <p:nvSpPr>
          <p:cNvPr id="355" name="Textfeld 354">
            <a:extLst>
              <a:ext uri="{FF2B5EF4-FFF2-40B4-BE49-F238E27FC236}">
                <a16:creationId xmlns:a16="http://schemas.microsoft.com/office/drawing/2014/main" id="{5FD05D71-25EE-4F11-93CA-8EAA5F8B989A}"/>
              </a:ext>
            </a:extLst>
          </p:cNvPr>
          <p:cNvSpPr txBox="1"/>
          <p:nvPr/>
        </p:nvSpPr>
        <p:spPr>
          <a:xfrm>
            <a:off x="302531" y="2439595"/>
            <a:ext cx="4722100" cy="1640257"/>
          </a:xfrm>
          <a:prstGeom prst="rect">
            <a:avLst/>
          </a:prstGeom>
          <a:noFill/>
        </p:spPr>
        <p:txBody>
          <a:bodyPr wrap="square" lIns="0" tIns="0" rIns="0" bIns="0" rtlCol="0">
            <a:spAutoFit/>
          </a:bodyPr>
          <a:lstStyle/>
          <a:p>
            <a:pPr>
              <a:lnSpc>
                <a:spcPct val="110000"/>
              </a:lnSpc>
              <a:spcBef>
                <a:spcPts val="0"/>
              </a:spcBef>
            </a:pPr>
            <a:r>
              <a:rPr lang="en-US" sz="2000" b="1" dirty="0">
                <a:solidFill>
                  <a:srgbClr val="879BAA"/>
                </a:solidFill>
              </a:rPr>
              <a:t>La </a:t>
            </a:r>
            <a:r>
              <a:rPr lang="en-US" sz="2000" b="1" dirty="0" err="1">
                <a:solidFill>
                  <a:srgbClr val="879BAA"/>
                </a:solidFill>
              </a:rPr>
              <a:t>innovación</a:t>
            </a:r>
            <a:r>
              <a:rPr lang="en-US" sz="2000" b="1" dirty="0">
                <a:solidFill>
                  <a:srgbClr val="879BAA"/>
                </a:solidFill>
              </a:rPr>
              <a:t> </a:t>
            </a:r>
            <a:r>
              <a:rPr lang="en-US" sz="2000" b="1" dirty="0" err="1">
                <a:solidFill>
                  <a:srgbClr val="879BAA"/>
                </a:solidFill>
              </a:rPr>
              <a:t>según</a:t>
            </a:r>
            <a:r>
              <a:rPr lang="en-US" sz="2000" b="1" dirty="0">
                <a:solidFill>
                  <a:srgbClr val="879BAA"/>
                </a:solidFill>
              </a:rPr>
              <a:t> Siemens</a:t>
            </a:r>
          </a:p>
          <a:p>
            <a:pPr>
              <a:lnSpc>
                <a:spcPct val="110000"/>
              </a:lnSpc>
              <a:spcBef>
                <a:spcPts val="0"/>
              </a:spcBef>
            </a:pPr>
            <a:r>
              <a:rPr lang="en-US" sz="4000" dirty="0" err="1">
                <a:solidFill>
                  <a:srgbClr val="00646E"/>
                </a:solidFill>
              </a:rPr>
              <a:t>Hitos</a:t>
            </a:r>
            <a:r>
              <a:rPr lang="en-US" sz="4000" dirty="0">
                <a:solidFill>
                  <a:srgbClr val="00646E"/>
                </a:solidFill>
              </a:rPr>
              <a:t> de los </a:t>
            </a:r>
            <a:br>
              <a:rPr lang="en-US" sz="4000" dirty="0">
                <a:solidFill>
                  <a:srgbClr val="00646E"/>
                </a:solidFill>
              </a:rPr>
            </a:br>
            <a:r>
              <a:rPr lang="en-US" sz="4000" dirty="0">
                <a:solidFill>
                  <a:srgbClr val="00646E"/>
                </a:solidFill>
              </a:rPr>
              <a:t>125</a:t>
            </a:r>
            <a:r>
              <a:rPr lang="en-US" sz="4000" dirty="0">
                <a:solidFill>
                  <a:srgbClr val="00646E"/>
                </a:solidFill>
                <a:latin typeface="+mn-lt"/>
                <a:cs typeface="Arial" panose="020B0604020202020204" pitchFamily="34" charset="-128"/>
              </a:rPr>
              <a:t> </a:t>
            </a:r>
            <a:r>
              <a:rPr lang="en-US" sz="4000" dirty="0" err="1">
                <a:solidFill>
                  <a:srgbClr val="00646E"/>
                </a:solidFill>
                <a:latin typeface="+mn-lt"/>
                <a:cs typeface="Arial" panose="020B0604020202020204" pitchFamily="34" charset="-128"/>
              </a:rPr>
              <a:t>años</a:t>
            </a:r>
            <a:r>
              <a:rPr lang="en-US" sz="4000" dirty="0">
                <a:solidFill>
                  <a:srgbClr val="00646E"/>
                </a:solidFill>
                <a:latin typeface="+mn-lt"/>
                <a:cs typeface="Arial" panose="020B0604020202020204" pitchFamily="34" charset="-128"/>
              </a:rPr>
              <a:t> de </a:t>
            </a:r>
            <a:r>
              <a:rPr lang="en-US" sz="4000" dirty="0" err="1">
                <a:solidFill>
                  <a:srgbClr val="00646E"/>
                </a:solidFill>
                <a:latin typeface="+mn-lt"/>
                <a:cs typeface="Arial" panose="020B0604020202020204" pitchFamily="34" charset="-128"/>
              </a:rPr>
              <a:t>historia</a:t>
            </a:r>
            <a:r>
              <a:rPr lang="en-US" sz="4000" dirty="0">
                <a:solidFill>
                  <a:srgbClr val="00646E"/>
                </a:solidFill>
                <a:latin typeface="+mn-lt"/>
                <a:cs typeface="Arial" panose="020B0604020202020204" pitchFamily="34" charset="-128"/>
              </a:rPr>
              <a:t> </a:t>
            </a:r>
            <a:endParaRPr lang="en-US" sz="4000" dirty="0">
              <a:solidFill>
                <a:srgbClr val="00646E"/>
              </a:solidFill>
            </a:endParaRPr>
          </a:p>
        </p:txBody>
      </p:sp>
      <p:cxnSp>
        <p:nvCxnSpPr>
          <p:cNvPr id="357" name="Gerader Verbinder 356">
            <a:extLst>
              <a:ext uri="{FF2B5EF4-FFF2-40B4-BE49-F238E27FC236}">
                <a16:creationId xmlns:a16="http://schemas.microsoft.com/office/drawing/2014/main" id="{644D813E-65F4-4702-ADD7-39896B239B77}"/>
              </a:ext>
            </a:extLst>
          </p:cNvPr>
          <p:cNvCxnSpPr>
            <a:cxnSpLocks/>
          </p:cNvCxnSpPr>
          <p:nvPr/>
        </p:nvCxnSpPr>
        <p:spPr bwMode="auto">
          <a:xfrm>
            <a:off x="6940019" y="3429000"/>
            <a:ext cx="5258331" cy="0"/>
          </a:xfrm>
          <a:prstGeom prst="line">
            <a:avLst/>
          </a:prstGeom>
          <a:solidFill>
            <a:schemeClr val="tx2"/>
          </a:solidFill>
          <a:ln w="19050" cap="rnd" cmpd="sng" algn="ctr">
            <a:gradFill>
              <a:gsLst>
                <a:gs pos="0">
                  <a:schemeClr val="accent1">
                    <a:lumMod val="5000"/>
                    <a:lumOff val="95000"/>
                  </a:schemeClr>
                </a:gs>
                <a:gs pos="100000">
                  <a:schemeClr val="accent1">
                    <a:lumMod val="5000"/>
                    <a:lumOff val="95000"/>
                  </a:schemeClr>
                </a:gs>
              </a:gsLst>
              <a:lin ang="0" scaled="0"/>
            </a:gra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212" name="Gruppieren 1776">
            <a:extLst>
              <a:ext uri="{FF2B5EF4-FFF2-40B4-BE49-F238E27FC236}">
                <a16:creationId xmlns:a16="http://schemas.microsoft.com/office/drawing/2014/main" id="{48CF2CA0-08C9-4A74-A2CF-9253798B4A20}"/>
              </a:ext>
            </a:extLst>
          </p:cNvPr>
          <p:cNvGrpSpPr/>
          <p:nvPr/>
        </p:nvGrpSpPr>
        <p:grpSpPr bwMode="gray">
          <a:xfrm>
            <a:off x="5568191" y="2229503"/>
            <a:ext cx="1710907" cy="1732656"/>
            <a:chOff x="1302757" y="1795771"/>
            <a:chExt cx="777191" cy="787071"/>
          </a:xfrm>
        </p:grpSpPr>
        <p:sp>
          <p:nvSpPr>
            <p:cNvPr id="213" name="Freeform 5">
              <a:extLst>
                <a:ext uri="{FF2B5EF4-FFF2-40B4-BE49-F238E27FC236}">
                  <a16:creationId xmlns:a16="http://schemas.microsoft.com/office/drawing/2014/main" id="{6029448E-C81A-44EE-9F48-390988931EEF}"/>
                </a:ext>
              </a:extLst>
            </p:cNvPr>
            <p:cNvSpPr>
              <a:spLocks/>
            </p:cNvSpPr>
            <p:nvPr/>
          </p:nvSpPr>
          <p:spPr bwMode="gray">
            <a:xfrm>
              <a:off x="1494003" y="2331723"/>
              <a:ext cx="193571" cy="68011"/>
            </a:xfrm>
            <a:custGeom>
              <a:avLst/>
              <a:gdLst>
                <a:gd name="T0" fmla="*/ 2 w 145"/>
                <a:gd name="T1" fmla="*/ 15 h 51"/>
                <a:gd name="T2" fmla="*/ 11 w 145"/>
                <a:gd name="T3" fmla="*/ 12 h 51"/>
                <a:gd name="T4" fmla="*/ 37 w 145"/>
                <a:gd name="T5" fmla="*/ 18 h 51"/>
                <a:gd name="T6" fmla="*/ 52 w 145"/>
                <a:gd name="T7" fmla="*/ 20 h 51"/>
                <a:gd name="T8" fmla="*/ 63 w 145"/>
                <a:gd name="T9" fmla="*/ 17 h 51"/>
                <a:gd name="T10" fmla="*/ 83 w 145"/>
                <a:gd name="T11" fmla="*/ 20 h 51"/>
                <a:gd name="T12" fmla="*/ 110 w 145"/>
                <a:gd name="T13" fmla="*/ 18 h 51"/>
                <a:gd name="T14" fmla="*/ 130 w 145"/>
                <a:gd name="T15" fmla="*/ 11 h 51"/>
                <a:gd name="T16" fmla="*/ 144 w 145"/>
                <a:gd name="T17" fmla="*/ 12 h 51"/>
                <a:gd name="T18" fmla="*/ 142 w 145"/>
                <a:gd name="T19" fmla="*/ 38 h 51"/>
                <a:gd name="T20" fmla="*/ 82 w 145"/>
                <a:gd name="T21" fmla="*/ 44 h 51"/>
                <a:gd name="T22" fmla="*/ 55 w 145"/>
                <a:gd name="T23" fmla="*/ 43 h 51"/>
                <a:gd name="T24" fmla="*/ 46 w 145"/>
                <a:gd name="T25" fmla="*/ 45 h 51"/>
                <a:gd name="T26" fmla="*/ 0 w 145"/>
                <a:gd name="T27" fmla="*/ 38 h 51"/>
                <a:gd name="T28" fmla="*/ 2 w 145"/>
                <a:gd name="T29"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51">
                  <a:moveTo>
                    <a:pt x="2" y="15"/>
                  </a:moveTo>
                  <a:cubicBezTo>
                    <a:pt x="2" y="15"/>
                    <a:pt x="3" y="9"/>
                    <a:pt x="11" y="12"/>
                  </a:cubicBezTo>
                  <a:cubicBezTo>
                    <a:pt x="11" y="12"/>
                    <a:pt x="26" y="18"/>
                    <a:pt x="37" y="18"/>
                  </a:cubicBezTo>
                  <a:cubicBezTo>
                    <a:pt x="37" y="18"/>
                    <a:pt x="51" y="17"/>
                    <a:pt x="52" y="20"/>
                  </a:cubicBezTo>
                  <a:cubicBezTo>
                    <a:pt x="52" y="20"/>
                    <a:pt x="53" y="22"/>
                    <a:pt x="63" y="17"/>
                  </a:cubicBezTo>
                  <a:cubicBezTo>
                    <a:pt x="63" y="17"/>
                    <a:pt x="75" y="16"/>
                    <a:pt x="83" y="20"/>
                  </a:cubicBezTo>
                  <a:cubicBezTo>
                    <a:pt x="83" y="20"/>
                    <a:pt x="99" y="21"/>
                    <a:pt x="110" y="18"/>
                  </a:cubicBezTo>
                  <a:cubicBezTo>
                    <a:pt x="110" y="18"/>
                    <a:pt x="126" y="14"/>
                    <a:pt x="130" y="11"/>
                  </a:cubicBezTo>
                  <a:cubicBezTo>
                    <a:pt x="130" y="11"/>
                    <a:pt x="145" y="0"/>
                    <a:pt x="144" y="12"/>
                  </a:cubicBezTo>
                  <a:cubicBezTo>
                    <a:pt x="144" y="12"/>
                    <a:pt x="141" y="34"/>
                    <a:pt x="142" y="38"/>
                  </a:cubicBezTo>
                  <a:cubicBezTo>
                    <a:pt x="142" y="38"/>
                    <a:pt x="139" y="49"/>
                    <a:pt x="82" y="44"/>
                  </a:cubicBezTo>
                  <a:cubicBezTo>
                    <a:pt x="82" y="44"/>
                    <a:pt x="70" y="41"/>
                    <a:pt x="55" y="43"/>
                  </a:cubicBezTo>
                  <a:cubicBezTo>
                    <a:pt x="52" y="44"/>
                    <a:pt x="49" y="44"/>
                    <a:pt x="46" y="45"/>
                  </a:cubicBezTo>
                  <a:cubicBezTo>
                    <a:pt x="46" y="45"/>
                    <a:pt x="3" y="51"/>
                    <a:pt x="0" y="38"/>
                  </a:cubicBezTo>
                  <a:lnTo>
                    <a:pt x="2" y="15"/>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4" name="Freeform 6">
              <a:extLst>
                <a:ext uri="{FF2B5EF4-FFF2-40B4-BE49-F238E27FC236}">
                  <a16:creationId xmlns:a16="http://schemas.microsoft.com/office/drawing/2014/main" id="{85BB40C6-75E6-49EA-A6AD-61FFA4260CE5}"/>
                </a:ext>
              </a:extLst>
            </p:cNvPr>
            <p:cNvSpPr>
              <a:spLocks/>
            </p:cNvSpPr>
            <p:nvPr/>
          </p:nvSpPr>
          <p:spPr bwMode="gray">
            <a:xfrm>
              <a:off x="1562014" y="2357300"/>
              <a:ext cx="5232" cy="31971"/>
            </a:xfrm>
            <a:custGeom>
              <a:avLst/>
              <a:gdLst>
                <a:gd name="T0" fmla="*/ 1 w 4"/>
                <a:gd name="T1" fmla="*/ 0 h 24"/>
                <a:gd name="T2" fmla="*/ 4 w 4"/>
                <a:gd name="T3" fmla="*/ 24 h 24"/>
              </a:gdLst>
              <a:ahLst/>
              <a:cxnLst>
                <a:cxn ang="0">
                  <a:pos x="T0" y="T1"/>
                </a:cxn>
                <a:cxn ang="0">
                  <a:pos x="T2" y="T3"/>
                </a:cxn>
              </a:cxnLst>
              <a:rect l="0" t="0" r="r" b="b"/>
              <a:pathLst>
                <a:path w="4" h="24">
                  <a:moveTo>
                    <a:pt x="1" y="0"/>
                  </a:moveTo>
                  <a:cubicBezTo>
                    <a:pt x="1" y="0"/>
                    <a:pt x="0" y="21"/>
                    <a:pt x="4" y="24"/>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5" name="Freeform 7">
              <a:extLst>
                <a:ext uri="{FF2B5EF4-FFF2-40B4-BE49-F238E27FC236}">
                  <a16:creationId xmlns:a16="http://schemas.microsoft.com/office/drawing/2014/main" id="{A0E6F617-2B1A-43C3-91C6-946978E576F4}"/>
                </a:ext>
              </a:extLst>
            </p:cNvPr>
            <p:cNvSpPr>
              <a:spLocks/>
            </p:cNvSpPr>
            <p:nvPr/>
          </p:nvSpPr>
          <p:spPr bwMode="gray">
            <a:xfrm>
              <a:off x="1606193" y="2357300"/>
              <a:ext cx="2325" cy="31971"/>
            </a:xfrm>
            <a:custGeom>
              <a:avLst/>
              <a:gdLst>
                <a:gd name="T0" fmla="*/ 0 w 2"/>
                <a:gd name="T1" fmla="*/ 0 h 24"/>
                <a:gd name="T2" fmla="*/ 0 w 2"/>
                <a:gd name="T3" fmla="*/ 24 h 24"/>
              </a:gdLst>
              <a:ahLst/>
              <a:cxnLst>
                <a:cxn ang="0">
                  <a:pos x="T0" y="T1"/>
                </a:cxn>
                <a:cxn ang="0">
                  <a:pos x="T2" y="T3"/>
                </a:cxn>
              </a:cxnLst>
              <a:rect l="0" t="0" r="r" b="b"/>
              <a:pathLst>
                <a:path w="2" h="24">
                  <a:moveTo>
                    <a:pt x="0" y="0"/>
                  </a:moveTo>
                  <a:cubicBezTo>
                    <a:pt x="0" y="0"/>
                    <a:pt x="2" y="17"/>
                    <a:pt x="0" y="24"/>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6" name="Freeform 8">
              <a:extLst>
                <a:ext uri="{FF2B5EF4-FFF2-40B4-BE49-F238E27FC236}">
                  <a16:creationId xmlns:a16="http://schemas.microsoft.com/office/drawing/2014/main" id="{D00C631E-97B7-43DD-8A23-3CDBDCAEDEA6}"/>
                </a:ext>
              </a:extLst>
            </p:cNvPr>
            <p:cNvSpPr>
              <a:spLocks/>
            </p:cNvSpPr>
            <p:nvPr/>
          </p:nvSpPr>
          <p:spPr bwMode="gray">
            <a:xfrm>
              <a:off x="1517836" y="2159079"/>
              <a:ext cx="141836" cy="89519"/>
            </a:xfrm>
            <a:custGeom>
              <a:avLst/>
              <a:gdLst>
                <a:gd name="T0" fmla="*/ 24 w 106"/>
                <a:gd name="T1" fmla="*/ 64 h 67"/>
                <a:gd name="T2" fmla="*/ 4 w 106"/>
                <a:gd name="T3" fmla="*/ 23 h 67"/>
                <a:gd name="T4" fmla="*/ 10 w 106"/>
                <a:gd name="T5" fmla="*/ 18 h 67"/>
                <a:gd name="T6" fmla="*/ 13 w 106"/>
                <a:gd name="T7" fmla="*/ 14 h 67"/>
                <a:gd name="T8" fmla="*/ 16 w 106"/>
                <a:gd name="T9" fmla="*/ 15 h 67"/>
                <a:gd name="T10" fmla="*/ 20 w 106"/>
                <a:gd name="T11" fmla="*/ 13 h 67"/>
                <a:gd name="T12" fmla="*/ 25 w 106"/>
                <a:gd name="T13" fmla="*/ 12 h 67"/>
                <a:gd name="T14" fmla="*/ 28 w 106"/>
                <a:gd name="T15" fmla="*/ 8 h 67"/>
                <a:gd name="T16" fmla="*/ 34 w 106"/>
                <a:gd name="T17" fmla="*/ 7 h 67"/>
                <a:gd name="T18" fmla="*/ 36 w 106"/>
                <a:gd name="T19" fmla="*/ 3 h 67"/>
                <a:gd name="T20" fmla="*/ 38 w 106"/>
                <a:gd name="T21" fmla="*/ 5 h 67"/>
                <a:gd name="T22" fmla="*/ 42 w 106"/>
                <a:gd name="T23" fmla="*/ 5 h 67"/>
                <a:gd name="T24" fmla="*/ 49 w 106"/>
                <a:gd name="T25" fmla="*/ 4 h 67"/>
                <a:gd name="T26" fmla="*/ 56 w 106"/>
                <a:gd name="T27" fmla="*/ 6 h 67"/>
                <a:gd name="T28" fmla="*/ 60 w 106"/>
                <a:gd name="T29" fmla="*/ 8 h 67"/>
                <a:gd name="T30" fmla="*/ 65 w 106"/>
                <a:gd name="T31" fmla="*/ 7 h 67"/>
                <a:gd name="T32" fmla="*/ 69 w 106"/>
                <a:gd name="T33" fmla="*/ 9 h 67"/>
                <a:gd name="T34" fmla="*/ 74 w 106"/>
                <a:gd name="T35" fmla="*/ 9 h 67"/>
                <a:gd name="T36" fmla="*/ 78 w 106"/>
                <a:gd name="T37" fmla="*/ 10 h 67"/>
                <a:gd name="T38" fmla="*/ 83 w 106"/>
                <a:gd name="T39" fmla="*/ 12 h 67"/>
                <a:gd name="T40" fmla="*/ 87 w 106"/>
                <a:gd name="T41" fmla="*/ 14 h 67"/>
                <a:gd name="T42" fmla="*/ 89 w 106"/>
                <a:gd name="T43" fmla="*/ 16 h 67"/>
                <a:gd name="T44" fmla="*/ 93 w 106"/>
                <a:gd name="T45" fmla="*/ 21 h 67"/>
                <a:gd name="T46" fmla="*/ 96 w 106"/>
                <a:gd name="T47" fmla="*/ 22 h 67"/>
                <a:gd name="T48" fmla="*/ 104 w 106"/>
                <a:gd name="T49" fmla="*/ 28 h 67"/>
                <a:gd name="T50" fmla="*/ 106 w 106"/>
                <a:gd name="T51" fmla="*/ 38 h 67"/>
                <a:gd name="T52" fmla="*/ 85 w 106"/>
                <a:gd name="T5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67">
                  <a:moveTo>
                    <a:pt x="24" y="64"/>
                  </a:moveTo>
                  <a:cubicBezTo>
                    <a:pt x="24" y="64"/>
                    <a:pt x="0" y="52"/>
                    <a:pt x="4" y="23"/>
                  </a:cubicBezTo>
                  <a:cubicBezTo>
                    <a:pt x="4" y="23"/>
                    <a:pt x="5" y="14"/>
                    <a:pt x="10" y="18"/>
                  </a:cubicBezTo>
                  <a:cubicBezTo>
                    <a:pt x="10" y="18"/>
                    <a:pt x="11" y="20"/>
                    <a:pt x="13" y="14"/>
                  </a:cubicBezTo>
                  <a:cubicBezTo>
                    <a:pt x="13" y="14"/>
                    <a:pt x="13" y="12"/>
                    <a:pt x="16" y="15"/>
                  </a:cubicBezTo>
                  <a:cubicBezTo>
                    <a:pt x="16" y="15"/>
                    <a:pt x="18" y="19"/>
                    <a:pt x="20" y="13"/>
                  </a:cubicBezTo>
                  <a:cubicBezTo>
                    <a:pt x="20" y="13"/>
                    <a:pt x="23" y="11"/>
                    <a:pt x="25" y="12"/>
                  </a:cubicBezTo>
                  <a:cubicBezTo>
                    <a:pt x="25" y="12"/>
                    <a:pt x="28" y="11"/>
                    <a:pt x="28" y="8"/>
                  </a:cubicBezTo>
                  <a:cubicBezTo>
                    <a:pt x="28" y="8"/>
                    <a:pt x="31" y="6"/>
                    <a:pt x="34" y="7"/>
                  </a:cubicBezTo>
                  <a:cubicBezTo>
                    <a:pt x="34" y="7"/>
                    <a:pt x="35" y="6"/>
                    <a:pt x="36" y="3"/>
                  </a:cubicBezTo>
                  <a:cubicBezTo>
                    <a:pt x="36" y="3"/>
                    <a:pt x="37" y="0"/>
                    <a:pt x="38" y="5"/>
                  </a:cubicBezTo>
                  <a:cubicBezTo>
                    <a:pt x="38" y="5"/>
                    <a:pt x="39" y="8"/>
                    <a:pt x="42" y="5"/>
                  </a:cubicBezTo>
                  <a:cubicBezTo>
                    <a:pt x="42" y="5"/>
                    <a:pt x="47" y="1"/>
                    <a:pt x="49" y="4"/>
                  </a:cubicBezTo>
                  <a:cubicBezTo>
                    <a:pt x="49" y="4"/>
                    <a:pt x="52" y="7"/>
                    <a:pt x="56" y="6"/>
                  </a:cubicBezTo>
                  <a:cubicBezTo>
                    <a:pt x="56" y="6"/>
                    <a:pt x="60" y="7"/>
                    <a:pt x="60" y="8"/>
                  </a:cubicBezTo>
                  <a:cubicBezTo>
                    <a:pt x="60" y="8"/>
                    <a:pt x="62" y="10"/>
                    <a:pt x="65" y="7"/>
                  </a:cubicBezTo>
                  <a:cubicBezTo>
                    <a:pt x="65" y="7"/>
                    <a:pt x="67" y="7"/>
                    <a:pt x="69" y="9"/>
                  </a:cubicBezTo>
                  <a:cubicBezTo>
                    <a:pt x="69" y="9"/>
                    <a:pt x="73" y="11"/>
                    <a:pt x="74" y="9"/>
                  </a:cubicBezTo>
                  <a:cubicBezTo>
                    <a:pt x="74" y="9"/>
                    <a:pt x="77" y="7"/>
                    <a:pt x="78" y="10"/>
                  </a:cubicBezTo>
                  <a:cubicBezTo>
                    <a:pt x="78" y="10"/>
                    <a:pt x="81" y="11"/>
                    <a:pt x="83" y="12"/>
                  </a:cubicBezTo>
                  <a:cubicBezTo>
                    <a:pt x="83" y="12"/>
                    <a:pt x="87" y="12"/>
                    <a:pt x="87" y="14"/>
                  </a:cubicBezTo>
                  <a:cubicBezTo>
                    <a:pt x="87" y="14"/>
                    <a:pt x="87" y="15"/>
                    <a:pt x="89" y="16"/>
                  </a:cubicBezTo>
                  <a:cubicBezTo>
                    <a:pt x="89" y="16"/>
                    <a:pt x="92" y="17"/>
                    <a:pt x="93" y="21"/>
                  </a:cubicBezTo>
                  <a:cubicBezTo>
                    <a:pt x="93" y="21"/>
                    <a:pt x="93" y="21"/>
                    <a:pt x="96" y="22"/>
                  </a:cubicBezTo>
                  <a:cubicBezTo>
                    <a:pt x="96" y="22"/>
                    <a:pt x="102" y="24"/>
                    <a:pt x="104" y="28"/>
                  </a:cubicBezTo>
                  <a:cubicBezTo>
                    <a:pt x="104" y="28"/>
                    <a:pt x="104" y="34"/>
                    <a:pt x="106" y="38"/>
                  </a:cubicBezTo>
                  <a:cubicBezTo>
                    <a:pt x="106" y="38"/>
                    <a:pt x="102" y="62"/>
                    <a:pt x="85" y="67"/>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7" name="Freeform 9">
              <a:extLst>
                <a:ext uri="{FF2B5EF4-FFF2-40B4-BE49-F238E27FC236}">
                  <a16:creationId xmlns:a16="http://schemas.microsoft.com/office/drawing/2014/main" id="{67DBA8A7-2EE1-4482-9773-B7CA648820BF}"/>
                </a:ext>
              </a:extLst>
            </p:cNvPr>
            <p:cNvSpPr>
              <a:spLocks/>
            </p:cNvSpPr>
            <p:nvPr/>
          </p:nvSpPr>
          <p:spPr bwMode="gray">
            <a:xfrm>
              <a:off x="1564340" y="2180587"/>
              <a:ext cx="33715" cy="8138"/>
            </a:xfrm>
            <a:custGeom>
              <a:avLst/>
              <a:gdLst>
                <a:gd name="T0" fmla="*/ 0 w 25"/>
                <a:gd name="T1" fmla="*/ 0 h 6"/>
                <a:gd name="T2" fmla="*/ 25 w 25"/>
                <a:gd name="T3" fmla="*/ 0 h 6"/>
              </a:gdLst>
              <a:ahLst/>
              <a:cxnLst>
                <a:cxn ang="0">
                  <a:pos x="T0" y="T1"/>
                </a:cxn>
                <a:cxn ang="0">
                  <a:pos x="T2" y="T3"/>
                </a:cxn>
              </a:cxnLst>
              <a:rect l="0" t="0" r="r" b="b"/>
              <a:pathLst>
                <a:path w="25" h="6">
                  <a:moveTo>
                    <a:pt x="0" y="0"/>
                  </a:moveTo>
                  <a:cubicBezTo>
                    <a:pt x="0" y="0"/>
                    <a:pt x="11" y="6"/>
                    <a:pt x="25"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8" name="Freeform 10">
              <a:extLst>
                <a:ext uri="{FF2B5EF4-FFF2-40B4-BE49-F238E27FC236}">
                  <a16:creationId xmlns:a16="http://schemas.microsoft.com/office/drawing/2014/main" id="{168845B1-08BE-4FF0-8DF3-0802E4F20028}"/>
                </a:ext>
              </a:extLst>
            </p:cNvPr>
            <p:cNvSpPr>
              <a:spLocks/>
            </p:cNvSpPr>
            <p:nvPr/>
          </p:nvSpPr>
          <p:spPr bwMode="gray">
            <a:xfrm>
              <a:off x="1465519" y="1897497"/>
              <a:ext cx="28484" cy="156368"/>
            </a:xfrm>
            <a:custGeom>
              <a:avLst/>
              <a:gdLst>
                <a:gd name="T0" fmla="*/ 21 w 21"/>
                <a:gd name="T1" fmla="*/ 0 h 117"/>
                <a:gd name="T2" fmla="*/ 9 w 21"/>
                <a:gd name="T3" fmla="*/ 73 h 117"/>
                <a:gd name="T4" fmla="*/ 9 w 21"/>
                <a:gd name="T5" fmla="*/ 117 h 117"/>
              </a:gdLst>
              <a:ahLst/>
              <a:cxnLst>
                <a:cxn ang="0">
                  <a:pos x="T0" y="T1"/>
                </a:cxn>
                <a:cxn ang="0">
                  <a:pos x="T2" y="T3"/>
                </a:cxn>
                <a:cxn ang="0">
                  <a:pos x="T4" y="T5"/>
                </a:cxn>
              </a:cxnLst>
              <a:rect l="0" t="0" r="r" b="b"/>
              <a:pathLst>
                <a:path w="21" h="117">
                  <a:moveTo>
                    <a:pt x="21" y="0"/>
                  </a:moveTo>
                  <a:cubicBezTo>
                    <a:pt x="21" y="0"/>
                    <a:pt x="0" y="32"/>
                    <a:pt x="9" y="73"/>
                  </a:cubicBezTo>
                  <a:cubicBezTo>
                    <a:pt x="9" y="73"/>
                    <a:pt x="13" y="103"/>
                    <a:pt x="9" y="117"/>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19" name="Freeform 11">
              <a:extLst>
                <a:ext uri="{FF2B5EF4-FFF2-40B4-BE49-F238E27FC236}">
                  <a16:creationId xmlns:a16="http://schemas.microsoft.com/office/drawing/2014/main" id="{7CB2BBF3-6CE6-4317-88F0-369B041720A1}"/>
                </a:ext>
              </a:extLst>
            </p:cNvPr>
            <p:cNvSpPr>
              <a:spLocks/>
            </p:cNvSpPr>
            <p:nvPr/>
          </p:nvSpPr>
          <p:spPr bwMode="gray">
            <a:xfrm>
              <a:off x="1484121" y="1852157"/>
              <a:ext cx="279603" cy="319130"/>
            </a:xfrm>
            <a:custGeom>
              <a:avLst/>
              <a:gdLst>
                <a:gd name="T0" fmla="*/ 37 w 209"/>
                <a:gd name="T1" fmla="*/ 8 h 239"/>
                <a:gd name="T2" fmla="*/ 70 w 209"/>
                <a:gd name="T3" fmla="*/ 6 h 239"/>
                <a:gd name="T4" fmla="*/ 73 w 209"/>
                <a:gd name="T5" fmla="*/ 12 h 239"/>
                <a:gd name="T6" fmla="*/ 98 w 209"/>
                <a:gd name="T7" fmla="*/ 17 h 239"/>
                <a:gd name="T8" fmla="*/ 115 w 209"/>
                <a:gd name="T9" fmla="*/ 31 h 239"/>
                <a:gd name="T10" fmla="*/ 120 w 209"/>
                <a:gd name="T11" fmla="*/ 32 h 239"/>
                <a:gd name="T12" fmla="*/ 161 w 209"/>
                <a:gd name="T13" fmla="*/ 56 h 239"/>
                <a:gd name="T14" fmla="*/ 175 w 209"/>
                <a:gd name="T15" fmla="*/ 58 h 239"/>
                <a:gd name="T16" fmla="*/ 187 w 209"/>
                <a:gd name="T17" fmla="*/ 74 h 239"/>
                <a:gd name="T18" fmla="*/ 184 w 209"/>
                <a:gd name="T19" fmla="*/ 81 h 239"/>
                <a:gd name="T20" fmla="*/ 190 w 209"/>
                <a:gd name="T21" fmla="*/ 93 h 239"/>
                <a:gd name="T22" fmla="*/ 191 w 209"/>
                <a:gd name="T23" fmla="*/ 107 h 239"/>
                <a:gd name="T24" fmla="*/ 203 w 209"/>
                <a:gd name="T25" fmla="*/ 120 h 239"/>
                <a:gd name="T26" fmla="*/ 198 w 209"/>
                <a:gd name="T27" fmla="*/ 141 h 239"/>
                <a:gd name="T28" fmla="*/ 198 w 209"/>
                <a:gd name="T29" fmla="*/ 156 h 239"/>
                <a:gd name="T30" fmla="*/ 189 w 209"/>
                <a:gd name="T31" fmla="*/ 173 h 239"/>
                <a:gd name="T32" fmla="*/ 185 w 209"/>
                <a:gd name="T33" fmla="*/ 187 h 239"/>
                <a:gd name="T34" fmla="*/ 179 w 209"/>
                <a:gd name="T35" fmla="*/ 188 h 239"/>
                <a:gd name="T36" fmla="*/ 173 w 209"/>
                <a:gd name="T37" fmla="*/ 202 h 239"/>
                <a:gd name="T38" fmla="*/ 169 w 209"/>
                <a:gd name="T39" fmla="*/ 205 h 239"/>
                <a:gd name="T40" fmla="*/ 165 w 209"/>
                <a:gd name="T41" fmla="*/ 214 h 239"/>
                <a:gd name="T42" fmla="*/ 159 w 209"/>
                <a:gd name="T43" fmla="*/ 217 h 239"/>
                <a:gd name="T44" fmla="*/ 155 w 209"/>
                <a:gd name="T45" fmla="*/ 229 h 239"/>
                <a:gd name="T46" fmla="*/ 147 w 209"/>
                <a:gd name="T47" fmla="*/ 230 h 239"/>
                <a:gd name="T48" fmla="*/ 141 w 209"/>
                <a:gd name="T49" fmla="*/ 236 h 239"/>
                <a:gd name="T50" fmla="*/ 133 w 209"/>
                <a:gd name="T51" fmla="*/ 235 h 239"/>
                <a:gd name="T52" fmla="*/ 122 w 209"/>
                <a:gd name="T53" fmla="*/ 231 h 239"/>
                <a:gd name="T54" fmla="*/ 120 w 209"/>
                <a:gd name="T55" fmla="*/ 225 h 239"/>
                <a:gd name="T56" fmla="*/ 110 w 209"/>
                <a:gd name="T57" fmla="*/ 215 h 239"/>
                <a:gd name="T58" fmla="*/ 99 w 209"/>
                <a:gd name="T59" fmla="*/ 209 h 239"/>
                <a:gd name="T60" fmla="*/ 89 w 209"/>
                <a:gd name="T61" fmla="*/ 208 h 239"/>
                <a:gd name="T62" fmla="*/ 81 w 209"/>
                <a:gd name="T63" fmla="*/ 209 h 239"/>
                <a:gd name="T64" fmla="*/ 71 w 209"/>
                <a:gd name="T65" fmla="*/ 207 h 239"/>
                <a:gd name="T66" fmla="*/ 57 w 209"/>
                <a:gd name="T67" fmla="*/ 208 h 239"/>
                <a:gd name="T68" fmla="*/ 52 w 209"/>
                <a:gd name="T69" fmla="*/ 207 h 239"/>
                <a:gd name="T70" fmla="*/ 34 w 209"/>
                <a:gd name="T71" fmla="*/ 212 h 239"/>
                <a:gd name="T72" fmla="*/ 26 w 209"/>
                <a:gd name="T73" fmla="*/ 221 h 239"/>
                <a:gd name="T74" fmla="*/ 23 w 209"/>
                <a:gd name="T75" fmla="*/ 225 h 239"/>
                <a:gd name="T76" fmla="*/ 21 w 209"/>
                <a:gd name="T77" fmla="*/ 228 h 239"/>
                <a:gd name="T78" fmla="*/ 15 w 209"/>
                <a:gd name="T79" fmla="*/ 224 h 239"/>
                <a:gd name="T80" fmla="*/ 12 w 209"/>
                <a:gd name="T81" fmla="*/ 225 h 239"/>
                <a:gd name="T82" fmla="*/ 8 w 209"/>
                <a:gd name="T83" fmla="*/ 213 h 239"/>
                <a:gd name="T84" fmla="*/ 6 w 209"/>
                <a:gd name="T85" fmla="*/ 210 h 239"/>
                <a:gd name="T86" fmla="*/ 0 w 209"/>
                <a:gd name="T87"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239">
                  <a:moveTo>
                    <a:pt x="37" y="8"/>
                  </a:moveTo>
                  <a:cubicBezTo>
                    <a:pt x="37" y="8"/>
                    <a:pt x="44" y="0"/>
                    <a:pt x="70" y="6"/>
                  </a:cubicBezTo>
                  <a:cubicBezTo>
                    <a:pt x="70" y="6"/>
                    <a:pt x="68" y="9"/>
                    <a:pt x="73" y="12"/>
                  </a:cubicBezTo>
                  <a:cubicBezTo>
                    <a:pt x="73" y="12"/>
                    <a:pt x="89" y="17"/>
                    <a:pt x="98" y="17"/>
                  </a:cubicBezTo>
                  <a:cubicBezTo>
                    <a:pt x="98" y="17"/>
                    <a:pt x="112" y="26"/>
                    <a:pt x="115" y="31"/>
                  </a:cubicBezTo>
                  <a:cubicBezTo>
                    <a:pt x="115" y="31"/>
                    <a:pt x="117" y="31"/>
                    <a:pt x="120" y="32"/>
                  </a:cubicBezTo>
                  <a:cubicBezTo>
                    <a:pt x="120" y="32"/>
                    <a:pt x="153" y="43"/>
                    <a:pt x="161" y="56"/>
                  </a:cubicBezTo>
                  <a:cubicBezTo>
                    <a:pt x="161" y="56"/>
                    <a:pt x="171" y="54"/>
                    <a:pt x="175" y="58"/>
                  </a:cubicBezTo>
                  <a:cubicBezTo>
                    <a:pt x="175" y="58"/>
                    <a:pt x="176" y="68"/>
                    <a:pt x="187" y="74"/>
                  </a:cubicBezTo>
                  <a:cubicBezTo>
                    <a:pt x="187" y="74"/>
                    <a:pt x="191" y="77"/>
                    <a:pt x="184" y="81"/>
                  </a:cubicBezTo>
                  <a:cubicBezTo>
                    <a:pt x="184" y="81"/>
                    <a:pt x="179" y="81"/>
                    <a:pt x="190" y="93"/>
                  </a:cubicBezTo>
                  <a:cubicBezTo>
                    <a:pt x="190" y="93"/>
                    <a:pt x="193" y="104"/>
                    <a:pt x="191" y="107"/>
                  </a:cubicBezTo>
                  <a:cubicBezTo>
                    <a:pt x="191" y="107"/>
                    <a:pt x="186" y="111"/>
                    <a:pt x="203" y="120"/>
                  </a:cubicBezTo>
                  <a:cubicBezTo>
                    <a:pt x="203" y="120"/>
                    <a:pt x="209" y="131"/>
                    <a:pt x="198" y="141"/>
                  </a:cubicBezTo>
                  <a:cubicBezTo>
                    <a:pt x="198" y="141"/>
                    <a:pt x="194" y="148"/>
                    <a:pt x="198" y="156"/>
                  </a:cubicBezTo>
                  <a:cubicBezTo>
                    <a:pt x="198" y="156"/>
                    <a:pt x="200" y="162"/>
                    <a:pt x="189" y="173"/>
                  </a:cubicBezTo>
                  <a:cubicBezTo>
                    <a:pt x="189" y="173"/>
                    <a:pt x="186" y="178"/>
                    <a:pt x="185" y="187"/>
                  </a:cubicBezTo>
                  <a:cubicBezTo>
                    <a:pt x="185" y="187"/>
                    <a:pt x="185" y="189"/>
                    <a:pt x="179" y="188"/>
                  </a:cubicBezTo>
                  <a:cubicBezTo>
                    <a:pt x="179" y="188"/>
                    <a:pt x="175" y="186"/>
                    <a:pt x="173" y="202"/>
                  </a:cubicBezTo>
                  <a:cubicBezTo>
                    <a:pt x="173" y="202"/>
                    <a:pt x="172" y="204"/>
                    <a:pt x="169" y="205"/>
                  </a:cubicBezTo>
                  <a:cubicBezTo>
                    <a:pt x="169" y="205"/>
                    <a:pt x="165" y="208"/>
                    <a:pt x="165" y="214"/>
                  </a:cubicBezTo>
                  <a:cubicBezTo>
                    <a:pt x="165" y="214"/>
                    <a:pt x="163" y="217"/>
                    <a:pt x="159" y="217"/>
                  </a:cubicBezTo>
                  <a:cubicBezTo>
                    <a:pt x="159" y="217"/>
                    <a:pt x="155" y="221"/>
                    <a:pt x="155" y="229"/>
                  </a:cubicBezTo>
                  <a:cubicBezTo>
                    <a:pt x="155" y="229"/>
                    <a:pt x="157" y="231"/>
                    <a:pt x="147" y="230"/>
                  </a:cubicBezTo>
                  <a:cubicBezTo>
                    <a:pt x="147" y="230"/>
                    <a:pt x="143" y="229"/>
                    <a:pt x="141" y="236"/>
                  </a:cubicBezTo>
                  <a:cubicBezTo>
                    <a:pt x="141" y="236"/>
                    <a:pt x="138" y="239"/>
                    <a:pt x="133" y="235"/>
                  </a:cubicBezTo>
                  <a:cubicBezTo>
                    <a:pt x="133" y="235"/>
                    <a:pt x="132" y="233"/>
                    <a:pt x="122" y="231"/>
                  </a:cubicBezTo>
                  <a:cubicBezTo>
                    <a:pt x="122" y="231"/>
                    <a:pt x="119" y="230"/>
                    <a:pt x="120" y="225"/>
                  </a:cubicBezTo>
                  <a:cubicBezTo>
                    <a:pt x="120" y="225"/>
                    <a:pt x="122" y="223"/>
                    <a:pt x="110" y="215"/>
                  </a:cubicBezTo>
                  <a:cubicBezTo>
                    <a:pt x="110" y="215"/>
                    <a:pt x="104" y="210"/>
                    <a:pt x="99" y="209"/>
                  </a:cubicBezTo>
                  <a:cubicBezTo>
                    <a:pt x="99" y="209"/>
                    <a:pt x="93" y="210"/>
                    <a:pt x="89" y="208"/>
                  </a:cubicBezTo>
                  <a:cubicBezTo>
                    <a:pt x="89" y="208"/>
                    <a:pt x="86" y="206"/>
                    <a:pt x="81" y="209"/>
                  </a:cubicBezTo>
                  <a:cubicBezTo>
                    <a:pt x="81" y="209"/>
                    <a:pt x="79" y="211"/>
                    <a:pt x="71" y="207"/>
                  </a:cubicBezTo>
                  <a:cubicBezTo>
                    <a:pt x="71" y="207"/>
                    <a:pt x="68" y="205"/>
                    <a:pt x="57" y="208"/>
                  </a:cubicBezTo>
                  <a:cubicBezTo>
                    <a:pt x="57" y="208"/>
                    <a:pt x="56" y="210"/>
                    <a:pt x="52" y="207"/>
                  </a:cubicBezTo>
                  <a:cubicBezTo>
                    <a:pt x="52" y="207"/>
                    <a:pt x="42" y="203"/>
                    <a:pt x="34" y="212"/>
                  </a:cubicBezTo>
                  <a:cubicBezTo>
                    <a:pt x="34" y="212"/>
                    <a:pt x="26" y="217"/>
                    <a:pt x="26" y="221"/>
                  </a:cubicBezTo>
                  <a:cubicBezTo>
                    <a:pt x="26" y="221"/>
                    <a:pt x="26" y="223"/>
                    <a:pt x="23" y="225"/>
                  </a:cubicBezTo>
                  <a:cubicBezTo>
                    <a:pt x="23" y="225"/>
                    <a:pt x="21" y="224"/>
                    <a:pt x="21" y="228"/>
                  </a:cubicBezTo>
                  <a:cubicBezTo>
                    <a:pt x="21" y="228"/>
                    <a:pt x="22" y="237"/>
                    <a:pt x="15" y="224"/>
                  </a:cubicBezTo>
                  <a:cubicBezTo>
                    <a:pt x="15" y="224"/>
                    <a:pt x="15" y="220"/>
                    <a:pt x="12" y="225"/>
                  </a:cubicBezTo>
                  <a:cubicBezTo>
                    <a:pt x="12" y="225"/>
                    <a:pt x="5" y="225"/>
                    <a:pt x="8" y="213"/>
                  </a:cubicBezTo>
                  <a:cubicBezTo>
                    <a:pt x="8" y="213"/>
                    <a:pt x="11" y="209"/>
                    <a:pt x="6" y="210"/>
                  </a:cubicBezTo>
                  <a:cubicBezTo>
                    <a:pt x="6" y="210"/>
                    <a:pt x="0" y="213"/>
                    <a:pt x="0" y="19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0" name="Line 12">
              <a:extLst>
                <a:ext uri="{FF2B5EF4-FFF2-40B4-BE49-F238E27FC236}">
                  <a16:creationId xmlns:a16="http://schemas.microsoft.com/office/drawing/2014/main" id="{5D82ECDE-8FE8-487F-8DBB-D8505BC6439C}"/>
                </a:ext>
              </a:extLst>
            </p:cNvPr>
            <p:cNvSpPr>
              <a:spLocks noChangeShapeType="1"/>
            </p:cNvSpPr>
            <p:nvPr/>
          </p:nvSpPr>
          <p:spPr bwMode="gray">
            <a:xfrm>
              <a:off x="1480633" y="2040496"/>
              <a:ext cx="10463" cy="0"/>
            </a:xfrm>
            <a:prstGeom prst="line">
              <a:avLst/>
            </a:prstGeom>
            <a:noFill/>
            <a:ln w="95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1" name="Line 13">
              <a:extLst>
                <a:ext uri="{FF2B5EF4-FFF2-40B4-BE49-F238E27FC236}">
                  <a16:creationId xmlns:a16="http://schemas.microsoft.com/office/drawing/2014/main" id="{05657060-2BF7-4A2E-90DF-43891977BAD0}"/>
                </a:ext>
              </a:extLst>
            </p:cNvPr>
            <p:cNvSpPr>
              <a:spLocks noChangeShapeType="1"/>
            </p:cNvSpPr>
            <p:nvPr/>
          </p:nvSpPr>
          <p:spPr bwMode="gray">
            <a:xfrm>
              <a:off x="1671298" y="2041658"/>
              <a:ext cx="76150" cy="2907"/>
            </a:xfrm>
            <a:prstGeom prst="line">
              <a:avLst/>
            </a:prstGeom>
            <a:noFill/>
            <a:ln w="95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2" name="Freeform 14">
              <a:extLst>
                <a:ext uri="{FF2B5EF4-FFF2-40B4-BE49-F238E27FC236}">
                  <a16:creationId xmlns:a16="http://schemas.microsoft.com/office/drawing/2014/main" id="{7D8F168C-C7AF-41F6-AC04-8E986124B35C}"/>
                </a:ext>
              </a:extLst>
            </p:cNvPr>
            <p:cNvSpPr>
              <a:spLocks/>
            </p:cNvSpPr>
            <p:nvPr/>
          </p:nvSpPr>
          <p:spPr bwMode="gray">
            <a:xfrm>
              <a:off x="1754423" y="2029451"/>
              <a:ext cx="50573" cy="109865"/>
            </a:xfrm>
            <a:custGeom>
              <a:avLst/>
              <a:gdLst>
                <a:gd name="T0" fmla="*/ 3 w 38"/>
                <a:gd name="T1" fmla="*/ 82 h 82"/>
                <a:gd name="T2" fmla="*/ 7 w 38"/>
                <a:gd name="T3" fmla="*/ 70 h 82"/>
                <a:gd name="T4" fmla="*/ 7 w 38"/>
                <a:gd name="T5" fmla="*/ 50 h 82"/>
                <a:gd name="T6" fmla="*/ 11 w 38"/>
                <a:gd name="T7" fmla="*/ 40 h 82"/>
                <a:gd name="T8" fmla="*/ 10 w 38"/>
                <a:gd name="T9" fmla="*/ 36 h 82"/>
                <a:gd name="T10" fmla="*/ 7 w 38"/>
                <a:gd name="T11" fmla="*/ 12 h 82"/>
                <a:gd name="T12" fmla="*/ 17 w 38"/>
                <a:gd name="T13" fmla="*/ 7 h 82"/>
                <a:gd name="T14" fmla="*/ 24 w 38"/>
                <a:gd name="T15" fmla="*/ 8 h 82"/>
                <a:gd name="T16" fmla="*/ 36 w 38"/>
                <a:gd name="T17" fmla="*/ 3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2">
                  <a:moveTo>
                    <a:pt x="3" y="82"/>
                  </a:moveTo>
                  <a:cubicBezTo>
                    <a:pt x="3" y="82"/>
                    <a:pt x="0" y="74"/>
                    <a:pt x="7" y="70"/>
                  </a:cubicBezTo>
                  <a:cubicBezTo>
                    <a:pt x="14" y="66"/>
                    <a:pt x="6" y="63"/>
                    <a:pt x="7" y="50"/>
                  </a:cubicBezTo>
                  <a:cubicBezTo>
                    <a:pt x="7" y="50"/>
                    <a:pt x="8" y="42"/>
                    <a:pt x="11" y="40"/>
                  </a:cubicBezTo>
                  <a:cubicBezTo>
                    <a:pt x="11" y="40"/>
                    <a:pt x="11" y="37"/>
                    <a:pt x="10" y="36"/>
                  </a:cubicBezTo>
                  <a:cubicBezTo>
                    <a:pt x="10" y="36"/>
                    <a:pt x="1" y="21"/>
                    <a:pt x="7" y="12"/>
                  </a:cubicBezTo>
                  <a:cubicBezTo>
                    <a:pt x="7" y="12"/>
                    <a:pt x="12" y="0"/>
                    <a:pt x="17" y="7"/>
                  </a:cubicBezTo>
                  <a:cubicBezTo>
                    <a:pt x="17" y="7"/>
                    <a:pt x="19" y="9"/>
                    <a:pt x="24" y="8"/>
                  </a:cubicBezTo>
                  <a:cubicBezTo>
                    <a:pt x="24" y="8"/>
                    <a:pt x="38" y="14"/>
                    <a:pt x="36" y="34"/>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3" name="Freeform 15">
              <a:extLst>
                <a:ext uri="{FF2B5EF4-FFF2-40B4-BE49-F238E27FC236}">
                  <a16:creationId xmlns:a16="http://schemas.microsoft.com/office/drawing/2014/main" id="{973FD46F-436C-4CD3-AFAD-6AB865ED1CEB}"/>
                </a:ext>
              </a:extLst>
            </p:cNvPr>
            <p:cNvSpPr>
              <a:spLocks/>
            </p:cNvSpPr>
            <p:nvPr/>
          </p:nvSpPr>
          <p:spPr bwMode="gray">
            <a:xfrm>
              <a:off x="1766049" y="2044564"/>
              <a:ext cx="24414" cy="30809"/>
            </a:xfrm>
            <a:custGeom>
              <a:avLst/>
              <a:gdLst>
                <a:gd name="T0" fmla="*/ 0 w 18"/>
                <a:gd name="T1" fmla="*/ 23 h 23"/>
                <a:gd name="T2" fmla="*/ 7 w 18"/>
                <a:gd name="T3" fmla="*/ 4 h 23"/>
                <a:gd name="T4" fmla="*/ 18 w 18"/>
                <a:gd name="T5" fmla="*/ 0 h 23"/>
              </a:gdLst>
              <a:ahLst/>
              <a:cxnLst>
                <a:cxn ang="0">
                  <a:pos x="T0" y="T1"/>
                </a:cxn>
                <a:cxn ang="0">
                  <a:pos x="T2" y="T3"/>
                </a:cxn>
                <a:cxn ang="0">
                  <a:pos x="T4" y="T5"/>
                </a:cxn>
              </a:cxnLst>
              <a:rect l="0" t="0" r="r" b="b"/>
              <a:pathLst>
                <a:path w="18" h="23">
                  <a:moveTo>
                    <a:pt x="0" y="23"/>
                  </a:moveTo>
                  <a:cubicBezTo>
                    <a:pt x="0" y="23"/>
                    <a:pt x="1" y="10"/>
                    <a:pt x="7" y="4"/>
                  </a:cubicBezTo>
                  <a:cubicBezTo>
                    <a:pt x="8" y="3"/>
                    <a:pt x="16" y="0"/>
                    <a:pt x="18"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4" name="Freeform 16">
              <a:extLst>
                <a:ext uri="{FF2B5EF4-FFF2-40B4-BE49-F238E27FC236}">
                  <a16:creationId xmlns:a16="http://schemas.microsoft.com/office/drawing/2014/main" id="{AE610B13-DD34-4F63-AB7B-457A07C9D7A0}"/>
                </a:ext>
              </a:extLst>
            </p:cNvPr>
            <p:cNvSpPr>
              <a:spLocks/>
            </p:cNvSpPr>
            <p:nvPr/>
          </p:nvSpPr>
          <p:spPr bwMode="gray">
            <a:xfrm>
              <a:off x="1768955" y="2050959"/>
              <a:ext cx="25577" cy="31971"/>
            </a:xfrm>
            <a:custGeom>
              <a:avLst/>
              <a:gdLst>
                <a:gd name="T0" fmla="*/ 0 w 19"/>
                <a:gd name="T1" fmla="*/ 24 h 24"/>
                <a:gd name="T2" fmla="*/ 5 w 19"/>
                <a:gd name="T3" fmla="*/ 0 h 24"/>
              </a:gdLst>
              <a:ahLst/>
              <a:cxnLst>
                <a:cxn ang="0">
                  <a:pos x="T0" y="T1"/>
                </a:cxn>
                <a:cxn ang="0">
                  <a:pos x="T2" y="T3"/>
                </a:cxn>
              </a:cxnLst>
              <a:rect l="0" t="0" r="r" b="b"/>
              <a:pathLst>
                <a:path w="19" h="24">
                  <a:moveTo>
                    <a:pt x="0" y="24"/>
                  </a:moveTo>
                  <a:cubicBezTo>
                    <a:pt x="2" y="19"/>
                    <a:pt x="19" y="16"/>
                    <a:pt x="5"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5" name="Freeform 17">
              <a:extLst>
                <a:ext uri="{FF2B5EF4-FFF2-40B4-BE49-F238E27FC236}">
                  <a16:creationId xmlns:a16="http://schemas.microsoft.com/office/drawing/2014/main" id="{F7EB2318-8323-4B64-A5C7-A377B6492B25}"/>
                </a:ext>
              </a:extLst>
            </p:cNvPr>
            <p:cNvSpPr>
              <a:spLocks/>
            </p:cNvSpPr>
            <p:nvPr/>
          </p:nvSpPr>
          <p:spPr bwMode="gray">
            <a:xfrm>
              <a:off x="1764886" y="2042821"/>
              <a:ext cx="27902" cy="66849"/>
            </a:xfrm>
            <a:custGeom>
              <a:avLst/>
              <a:gdLst>
                <a:gd name="T0" fmla="*/ 0 w 21"/>
                <a:gd name="T1" fmla="*/ 50 h 50"/>
                <a:gd name="T2" fmla="*/ 9 w 21"/>
                <a:gd name="T3" fmla="*/ 40 h 50"/>
                <a:gd name="T4" fmla="*/ 20 w 21"/>
                <a:gd name="T5" fmla="*/ 29 h 50"/>
                <a:gd name="T6" fmla="*/ 19 w 21"/>
                <a:gd name="T7" fmla="*/ 0 h 50"/>
              </a:gdLst>
              <a:ahLst/>
              <a:cxnLst>
                <a:cxn ang="0">
                  <a:pos x="T0" y="T1"/>
                </a:cxn>
                <a:cxn ang="0">
                  <a:pos x="T2" y="T3"/>
                </a:cxn>
                <a:cxn ang="0">
                  <a:pos x="T4" y="T5"/>
                </a:cxn>
                <a:cxn ang="0">
                  <a:pos x="T6" y="T7"/>
                </a:cxn>
              </a:cxnLst>
              <a:rect l="0" t="0" r="r" b="b"/>
              <a:pathLst>
                <a:path w="21" h="50">
                  <a:moveTo>
                    <a:pt x="0" y="50"/>
                  </a:moveTo>
                  <a:cubicBezTo>
                    <a:pt x="0" y="50"/>
                    <a:pt x="2" y="40"/>
                    <a:pt x="9" y="40"/>
                  </a:cubicBezTo>
                  <a:cubicBezTo>
                    <a:pt x="17" y="40"/>
                    <a:pt x="15" y="39"/>
                    <a:pt x="20" y="29"/>
                  </a:cubicBezTo>
                  <a:cubicBezTo>
                    <a:pt x="20" y="29"/>
                    <a:pt x="21" y="4"/>
                    <a:pt x="19"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6" name="Freeform 18">
              <a:extLst>
                <a:ext uri="{FF2B5EF4-FFF2-40B4-BE49-F238E27FC236}">
                  <a16:creationId xmlns:a16="http://schemas.microsoft.com/office/drawing/2014/main" id="{7DCD5CEC-2766-4E1B-AA76-7CC569E2EAB0}"/>
                </a:ext>
              </a:extLst>
            </p:cNvPr>
            <p:cNvSpPr>
              <a:spLocks/>
            </p:cNvSpPr>
            <p:nvPr/>
          </p:nvSpPr>
          <p:spPr bwMode="gray">
            <a:xfrm>
              <a:off x="1534112" y="2042821"/>
              <a:ext cx="79638" cy="86031"/>
            </a:xfrm>
            <a:custGeom>
              <a:avLst/>
              <a:gdLst>
                <a:gd name="T0" fmla="*/ 60 w 60"/>
                <a:gd name="T1" fmla="*/ 56 h 64"/>
                <a:gd name="T2" fmla="*/ 48 w 60"/>
                <a:gd name="T3" fmla="*/ 56 h 64"/>
                <a:gd name="T4" fmla="*/ 31 w 60"/>
                <a:gd name="T5" fmla="*/ 58 h 64"/>
                <a:gd name="T6" fmla="*/ 15 w 60"/>
                <a:gd name="T7" fmla="*/ 56 h 64"/>
                <a:gd name="T8" fmla="*/ 8 w 60"/>
                <a:gd name="T9" fmla="*/ 55 h 64"/>
                <a:gd name="T10" fmla="*/ 7 w 60"/>
                <a:gd name="T11" fmla="*/ 42 h 64"/>
                <a:gd name="T12" fmla="*/ 20 w 6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60" y="56"/>
                  </a:moveTo>
                  <a:cubicBezTo>
                    <a:pt x="60" y="56"/>
                    <a:pt x="54" y="63"/>
                    <a:pt x="48" y="56"/>
                  </a:cubicBezTo>
                  <a:cubicBezTo>
                    <a:pt x="48" y="56"/>
                    <a:pt x="44" y="50"/>
                    <a:pt x="31" y="58"/>
                  </a:cubicBezTo>
                  <a:cubicBezTo>
                    <a:pt x="31" y="58"/>
                    <a:pt x="20" y="64"/>
                    <a:pt x="15" y="56"/>
                  </a:cubicBezTo>
                  <a:cubicBezTo>
                    <a:pt x="15" y="56"/>
                    <a:pt x="12" y="51"/>
                    <a:pt x="8" y="55"/>
                  </a:cubicBezTo>
                  <a:cubicBezTo>
                    <a:pt x="8" y="55"/>
                    <a:pt x="0" y="61"/>
                    <a:pt x="7" y="42"/>
                  </a:cubicBezTo>
                  <a:cubicBezTo>
                    <a:pt x="7" y="42"/>
                    <a:pt x="21" y="25"/>
                    <a:pt x="20"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7" name="Oval 19">
              <a:extLst>
                <a:ext uri="{FF2B5EF4-FFF2-40B4-BE49-F238E27FC236}">
                  <a16:creationId xmlns:a16="http://schemas.microsoft.com/office/drawing/2014/main" id="{21E18A45-88D4-4388-9CF5-938DC7A49A19}"/>
                </a:ext>
              </a:extLst>
            </p:cNvPr>
            <p:cNvSpPr>
              <a:spLocks noChangeArrowheads="1"/>
            </p:cNvSpPr>
            <p:nvPr/>
          </p:nvSpPr>
          <p:spPr bwMode="gray">
            <a:xfrm>
              <a:off x="1491096" y="2016081"/>
              <a:ext cx="65686" cy="49410"/>
            </a:xfrm>
            <a:prstGeom prst="ellipse">
              <a:avLst/>
            </a:pr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8" name="Oval 20">
              <a:extLst>
                <a:ext uri="{FF2B5EF4-FFF2-40B4-BE49-F238E27FC236}">
                  <a16:creationId xmlns:a16="http://schemas.microsoft.com/office/drawing/2014/main" id="{8213A9C9-4276-4A74-A64A-06A1499719A0}"/>
                </a:ext>
              </a:extLst>
            </p:cNvPr>
            <p:cNvSpPr>
              <a:spLocks noChangeArrowheads="1"/>
            </p:cNvSpPr>
            <p:nvPr/>
          </p:nvSpPr>
          <p:spPr bwMode="gray">
            <a:xfrm>
              <a:off x="1602124" y="2018987"/>
              <a:ext cx="68012" cy="49410"/>
            </a:xfrm>
            <a:prstGeom prst="ellipse">
              <a:avLst/>
            </a:pr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29" name="Freeform 21">
              <a:extLst>
                <a:ext uri="{FF2B5EF4-FFF2-40B4-BE49-F238E27FC236}">
                  <a16:creationId xmlns:a16="http://schemas.microsoft.com/office/drawing/2014/main" id="{F53CCDE9-D97A-4034-B46D-B22A154BD0B0}"/>
                </a:ext>
              </a:extLst>
            </p:cNvPr>
            <p:cNvSpPr>
              <a:spLocks/>
            </p:cNvSpPr>
            <p:nvPr/>
          </p:nvSpPr>
          <p:spPr bwMode="gray">
            <a:xfrm>
              <a:off x="1555039" y="2018987"/>
              <a:ext cx="47085" cy="21508"/>
            </a:xfrm>
            <a:custGeom>
              <a:avLst/>
              <a:gdLst>
                <a:gd name="T0" fmla="*/ 0 w 35"/>
                <a:gd name="T1" fmla="*/ 14 h 16"/>
                <a:gd name="T2" fmla="*/ 35 w 35"/>
                <a:gd name="T3" fmla="*/ 16 h 16"/>
              </a:gdLst>
              <a:ahLst/>
              <a:cxnLst>
                <a:cxn ang="0">
                  <a:pos x="T0" y="T1"/>
                </a:cxn>
                <a:cxn ang="0">
                  <a:pos x="T2" y="T3"/>
                </a:cxn>
              </a:cxnLst>
              <a:rect l="0" t="0" r="r" b="b"/>
              <a:pathLst>
                <a:path w="35" h="16">
                  <a:moveTo>
                    <a:pt x="0" y="14"/>
                  </a:moveTo>
                  <a:cubicBezTo>
                    <a:pt x="0" y="14"/>
                    <a:pt x="17" y="0"/>
                    <a:pt x="35" y="16"/>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0" name="Freeform 22">
              <a:extLst>
                <a:ext uri="{FF2B5EF4-FFF2-40B4-BE49-F238E27FC236}">
                  <a16:creationId xmlns:a16="http://schemas.microsoft.com/office/drawing/2014/main" id="{8088168B-990B-4A69-9B66-E55606D4E59B}"/>
                </a:ext>
              </a:extLst>
            </p:cNvPr>
            <p:cNvSpPr>
              <a:spLocks/>
            </p:cNvSpPr>
            <p:nvPr/>
          </p:nvSpPr>
          <p:spPr bwMode="gray">
            <a:xfrm>
              <a:off x="1598055" y="2001549"/>
              <a:ext cx="90682" cy="26739"/>
            </a:xfrm>
            <a:custGeom>
              <a:avLst/>
              <a:gdLst>
                <a:gd name="T0" fmla="*/ 6 w 68"/>
                <a:gd name="T1" fmla="*/ 14 h 20"/>
                <a:gd name="T2" fmla="*/ 24 w 68"/>
                <a:gd name="T3" fmla="*/ 6 h 20"/>
                <a:gd name="T4" fmla="*/ 47 w 68"/>
                <a:gd name="T5" fmla="*/ 7 h 20"/>
                <a:gd name="T6" fmla="*/ 68 w 68"/>
                <a:gd name="T7" fmla="*/ 20 h 20"/>
              </a:gdLst>
              <a:ahLst/>
              <a:cxnLst>
                <a:cxn ang="0">
                  <a:pos x="T0" y="T1"/>
                </a:cxn>
                <a:cxn ang="0">
                  <a:pos x="T2" y="T3"/>
                </a:cxn>
                <a:cxn ang="0">
                  <a:pos x="T4" y="T5"/>
                </a:cxn>
                <a:cxn ang="0">
                  <a:pos x="T6" y="T7"/>
                </a:cxn>
              </a:cxnLst>
              <a:rect l="0" t="0" r="r" b="b"/>
              <a:pathLst>
                <a:path w="68" h="20">
                  <a:moveTo>
                    <a:pt x="6" y="14"/>
                  </a:moveTo>
                  <a:cubicBezTo>
                    <a:pt x="6" y="14"/>
                    <a:pt x="0" y="4"/>
                    <a:pt x="24" y="6"/>
                  </a:cubicBezTo>
                  <a:cubicBezTo>
                    <a:pt x="24" y="6"/>
                    <a:pt x="36" y="9"/>
                    <a:pt x="47" y="7"/>
                  </a:cubicBezTo>
                  <a:cubicBezTo>
                    <a:pt x="47" y="7"/>
                    <a:pt x="63" y="0"/>
                    <a:pt x="68" y="2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1" name="Freeform 23">
              <a:extLst>
                <a:ext uri="{FF2B5EF4-FFF2-40B4-BE49-F238E27FC236}">
                  <a16:creationId xmlns:a16="http://schemas.microsoft.com/office/drawing/2014/main" id="{D6D76D9B-9520-4D14-9427-C22B8C1844DA}"/>
                </a:ext>
              </a:extLst>
            </p:cNvPr>
            <p:cNvSpPr>
              <a:spLocks/>
            </p:cNvSpPr>
            <p:nvPr/>
          </p:nvSpPr>
          <p:spPr bwMode="gray">
            <a:xfrm>
              <a:off x="1488190" y="2004455"/>
              <a:ext cx="69755" cy="19764"/>
            </a:xfrm>
            <a:custGeom>
              <a:avLst/>
              <a:gdLst>
                <a:gd name="T0" fmla="*/ 0 w 52"/>
                <a:gd name="T1" fmla="*/ 12 h 15"/>
                <a:gd name="T2" fmla="*/ 22 w 52"/>
                <a:gd name="T3" fmla="*/ 3 h 15"/>
                <a:gd name="T4" fmla="*/ 37 w 52"/>
                <a:gd name="T5" fmla="*/ 2 h 15"/>
                <a:gd name="T6" fmla="*/ 50 w 52"/>
                <a:gd name="T7" fmla="*/ 15 h 15"/>
              </a:gdLst>
              <a:ahLst/>
              <a:cxnLst>
                <a:cxn ang="0">
                  <a:pos x="T0" y="T1"/>
                </a:cxn>
                <a:cxn ang="0">
                  <a:pos x="T2" y="T3"/>
                </a:cxn>
                <a:cxn ang="0">
                  <a:pos x="T4" y="T5"/>
                </a:cxn>
                <a:cxn ang="0">
                  <a:pos x="T6" y="T7"/>
                </a:cxn>
              </a:cxnLst>
              <a:rect l="0" t="0" r="r" b="b"/>
              <a:pathLst>
                <a:path w="52" h="15">
                  <a:moveTo>
                    <a:pt x="0" y="12"/>
                  </a:moveTo>
                  <a:cubicBezTo>
                    <a:pt x="0" y="12"/>
                    <a:pt x="9" y="2"/>
                    <a:pt x="22" y="3"/>
                  </a:cubicBezTo>
                  <a:cubicBezTo>
                    <a:pt x="22" y="3"/>
                    <a:pt x="32" y="4"/>
                    <a:pt x="37" y="2"/>
                  </a:cubicBezTo>
                  <a:cubicBezTo>
                    <a:pt x="37" y="2"/>
                    <a:pt x="52" y="0"/>
                    <a:pt x="50" y="15"/>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2" name="Freeform 24">
              <a:extLst>
                <a:ext uri="{FF2B5EF4-FFF2-40B4-BE49-F238E27FC236}">
                  <a16:creationId xmlns:a16="http://schemas.microsoft.com/office/drawing/2014/main" id="{E5E0CD48-AC92-4C0B-8B57-20DEA8EA1D02}"/>
                </a:ext>
              </a:extLst>
            </p:cNvPr>
            <p:cNvSpPr>
              <a:spLocks/>
            </p:cNvSpPr>
            <p:nvPr/>
          </p:nvSpPr>
          <p:spPr bwMode="gray">
            <a:xfrm>
              <a:off x="1503304" y="2012012"/>
              <a:ext cx="47666" cy="28484"/>
            </a:xfrm>
            <a:custGeom>
              <a:avLst/>
              <a:gdLst>
                <a:gd name="T0" fmla="*/ 0 w 36"/>
                <a:gd name="T1" fmla="*/ 21 h 21"/>
                <a:gd name="T2" fmla="*/ 36 w 36"/>
                <a:gd name="T3" fmla="*/ 19 h 21"/>
              </a:gdLst>
              <a:ahLst/>
              <a:cxnLst>
                <a:cxn ang="0">
                  <a:pos x="T0" y="T1"/>
                </a:cxn>
                <a:cxn ang="0">
                  <a:pos x="T2" y="T3"/>
                </a:cxn>
              </a:cxnLst>
              <a:rect l="0" t="0" r="r" b="b"/>
              <a:pathLst>
                <a:path w="36" h="21">
                  <a:moveTo>
                    <a:pt x="0" y="21"/>
                  </a:moveTo>
                  <a:cubicBezTo>
                    <a:pt x="0" y="21"/>
                    <a:pt x="20" y="0"/>
                    <a:pt x="36" y="19"/>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3" name="Freeform 25">
              <a:extLst>
                <a:ext uri="{FF2B5EF4-FFF2-40B4-BE49-F238E27FC236}">
                  <a16:creationId xmlns:a16="http://schemas.microsoft.com/office/drawing/2014/main" id="{9012E7BD-0AD2-4C5E-A809-1179187EED5E}"/>
                </a:ext>
              </a:extLst>
            </p:cNvPr>
            <p:cNvSpPr>
              <a:spLocks/>
            </p:cNvSpPr>
            <p:nvPr/>
          </p:nvSpPr>
          <p:spPr bwMode="gray">
            <a:xfrm>
              <a:off x="1504466" y="2037589"/>
              <a:ext cx="45341" cy="11045"/>
            </a:xfrm>
            <a:custGeom>
              <a:avLst/>
              <a:gdLst>
                <a:gd name="T0" fmla="*/ 34 w 34"/>
                <a:gd name="T1" fmla="*/ 0 h 8"/>
                <a:gd name="T2" fmla="*/ 25 w 34"/>
                <a:gd name="T3" fmla="*/ 5 h 8"/>
                <a:gd name="T4" fmla="*/ 13 w 34"/>
                <a:gd name="T5" fmla="*/ 4 h 8"/>
                <a:gd name="T6" fmla="*/ 0 w 34"/>
                <a:gd name="T7" fmla="*/ 2 h 8"/>
              </a:gdLst>
              <a:ahLst/>
              <a:cxnLst>
                <a:cxn ang="0">
                  <a:pos x="T0" y="T1"/>
                </a:cxn>
                <a:cxn ang="0">
                  <a:pos x="T2" y="T3"/>
                </a:cxn>
                <a:cxn ang="0">
                  <a:pos x="T4" y="T5"/>
                </a:cxn>
                <a:cxn ang="0">
                  <a:pos x="T6" y="T7"/>
                </a:cxn>
              </a:cxnLst>
              <a:rect l="0" t="0" r="r" b="b"/>
              <a:pathLst>
                <a:path w="34" h="8">
                  <a:moveTo>
                    <a:pt x="34" y="0"/>
                  </a:moveTo>
                  <a:cubicBezTo>
                    <a:pt x="34" y="0"/>
                    <a:pt x="27" y="2"/>
                    <a:pt x="25" y="5"/>
                  </a:cubicBezTo>
                  <a:cubicBezTo>
                    <a:pt x="25" y="5"/>
                    <a:pt x="20" y="8"/>
                    <a:pt x="13" y="4"/>
                  </a:cubicBezTo>
                  <a:cubicBezTo>
                    <a:pt x="13" y="4"/>
                    <a:pt x="6" y="0"/>
                    <a:pt x="0" y="2"/>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4" name="Freeform 26">
              <a:extLst>
                <a:ext uri="{FF2B5EF4-FFF2-40B4-BE49-F238E27FC236}">
                  <a16:creationId xmlns:a16="http://schemas.microsoft.com/office/drawing/2014/main" id="{A60F6B11-21B4-447F-B608-85EDDD943806}"/>
                </a:ext>
              </a:extLst>
            </p:cNvPr>
            <p:cNvSpPr>
              <a:spLocks/>
            </p:cNvSpPr>
            <p:nvPr/>
          </p:nvSpPr>
          <p:spPr bwMode="gray">
            <a:xfrm>
              <a:off x="1518999" y="2028288"/>
              <a:ext cx="22671" cy="17439"/>
            </a:xfrm>
            <a:custGeom>
              <a:avLst/>
              <a:gdLst>
                <a:gd name="T0" fmla="*/ 1 w 17"/>
                <a:gd name="T1" fmla="*/ 0 h 13"/>
                <a:gd name="T2" fmla="*/ 0 w 17"/>
                <a:gd name="T3" fmla="*/ 5 h 13"/>
                <a:gd name="T4" fmla="*/ 9 w 17"/>
                <a:gd name="T5" fmla="*/ 13 h 13"/>
                <a:gd name="T6" fmla="*/ 17 w 17"/>
                <a:gd name="T7" fmla="*/ 5 h 13"/>
                <a:gd name="T8" fmla="*/ 16 w 17"/>
                <a:gd name="T9" fmla="*/ 1 h 13"/>
              </a:gdLst>
              <a:ahLst/>
              <a:cxnLst>
                <a:cxn ang="0">
                  <a:pos x="T0" y="T1"/>
                </a:cxn>
                <a:cxn ang="0">
                  <a:pos x="T2" y="T3"/>
                </a:cxn>
                <a:cxn ang="0">
                  <a:pos x="T4" y="T5"/>
                </a:cxn>
                <a:cxn ang="0">
                  <a:pos x="T6" y="T7"/>
                </a:cxn>
                <a:cxn ang="0">
                  <a:pos x="T8" y="T9"/>
                </a:cxn>
              </a:cxnLst>
              <a:rect l="0" t="0" r="r" b="b"/>
              <a:pathLst>
                <a:path w="17" h="13">
                  <a:moveTo>
                    <a:pt x="1" y="0"/>
                  </a:moveTo>
                  <a:cubicBezTo>
                    <a:pt x="1" y="1"/>
                    <a:pt x="0" y="3"/>
                    <a:pt x="0" y="5"/>
                  </a:cubicBezTo>
                  <a:cubicBezTo>
                    <a:pt x="0" y="9"/>
                    <a:pt x="4" y="13"/>
                    <a:pt x="9" y="13"/>
                  </a:cubicBezTo>
                  <a:cubicBezTo>
                    <a:pt x="13" y="13"/>
                    <a:pt x="17" y="9"/>
                    <a:pt x="17" y="5"/>
                  </a:cubicBezTo>
                  <a:cubicBezTo>
                    <a:pt x="17" y="3"/>
                    <a:pt x="17" y="2"/>
                    <a:pt x="16" y="1"/>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5" name="Freeform 27">
              <a:extLst>
                <a:ext uri="{FF2B5EF4-FFF2-40B4-BE49-F238E27FC236}">
                  <a16:creationId xmlns:a16="http://schemas.microsoft.com/office/drawing/2014/main" id="{24033B4C-0C5A-4070-AD5A-39086ACDFBCE}"/>
                </a:ext>
              </a:extLst>
            </p:cNvPr>
            <p:cNvSpPr>
              <a:spLocks/>
            </p:cNvSpPr>
            <p:nvPr/>
          </p:nvSpPr>
          <p:spPr bwMode="gray">
            <a:xfrm>
              <a:off x="1640489" y="2032357"/>
              <a:ext cx="22671" cy="16276"/>
            </a:xfrm>
            <a:custGeom>
              <a:avLst/>
              <a:gdLst>
                <a:gd name="T0" fmla="*/ 1 w 17"/>
                <a:gd name="T1" fmla="*/ 0 h 12"/>
                <a:gd name="T2" fmla="*/ 0 w 17"/>
                <a:gd name="T3" fmla="*/ 4 h 12"/>
                <a:gd name="T4" fmla="*/ 8 w 17"/>
                <a:gd name="T5" fmla="*/ 12 h 12"/>
                <a:gd name="T6" fmla="*/ 17 w 17"/>
                <a:gd name="T7" fmla="*/ 4 h 12"/>
                <a:gd name="T8" fmla="*/ 16 w 17"/>
                <a:gd name="T9" fmla="*/ 0 h 12"/>
              </a:gdLst>
              <a:ahLst/>
              <a:cxnLst>
                <a:cxn ang="0">
                  <a:pos x="T0" y="T1"/>
                </a:cxn>
                <a:cxn ang="0">
                  <a:pos x="T2" y="T3"/>
                </a:cxn>
                <a:cxn ang="0">
                  <a:pos x="T4" y="T5"/>
                </a:cxn>
                <a:cxn ang="0">
                  <a:pos x="T6" y="T7"/>
                </a:cxn>
                <a:cxn ang="0">
                  <a:pos x="T8" y="T9"/>
                </a:cxn>
              </a:cxnLst>
              <a:rect l="0" t="0" r="r" b="b"/>
              <a:pathLst>
                <a:path w="17" h="12">
                  <a:moveTo>
                    <a:pt x="1" y="0"/>
                  </a:moveTo>
                  <a:cubicBezTo>
                    <a:pt x="0" y="1"/>
                    <a:pt x="0" y="2"/>
                    <a:pt x="0" y="4"/>
                  </a:cubicBezTo>
                  <a:cubicBezTo>
                    <a:pt x="0" y="8"/>
                    <a:pt x="4" y="12"/>
                    <a:pt x="8" y="12"/>
                  </a:cubicBezTo>
                  <a:cubicBezTo>
                    <a:pt x="13" y="12"/>
                    <a:pt x="17" y="8"/>
                    <a:pt x="17" y="4"/>
                  </a:cubicBezTo>
                  <a:cubicBezTo>
                    <a:pt x="17" y="3"/>
                    <a:pt x="16" y="1"/>
                    <a:pt x="16"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6" name="Freeform 30">
              <a:extLst>
                <a:ext uri="{FF2B5EF4-FFF2-40B4-BE49-F238E27FC236}">
                  <a16:creationId xmlns:a16="http://schemas.microsoft.com/office/drawing/2014/main" id="{83848C55-F90C-4A48-8181-127ABD1ABC10}"/>
                </a:ext>
              </a:extLst>
            </p:cNvPr>
            <p:cNvSpPr>
              <a:spLocks/>
            </p:cNvSpPr>
            <p:nvPr/>
          </p:nvSpPr>
          <p:spPr bwMode="gray">
            <a:xfrm>
              <a:off x="1627119" y="2017825"/>
              <a:ext cx="51154" cy="24996"/>
            </a:xfrm>
            <a:custGeom>
              <a:avLst/>
              <a:gdLst>
                <a:gd name="T0" fmla="*/ 0 w 38"/>
                <a:gd name="T1" fmla="*/ 16 h 19"/>
                <a:gd name="T2" fmla="*/ 38 w 38"/>
                <a:gd name="T3" fmla="*/ 19 h 19"/>
              </a:gdLst>
              <a:ahLst/>
              <a:cxnLst>
                <a:cxn ang="0">
                  <a:pos x="T0" y="T1"/>
                </a:cxn>
                <a:cxn ang="0">
                  <a:pos x="T2" y="T3"/>
                </a:cxn>
              </a:cxnLst>
              <a:rect l="0" t="0" r="r" b="b"/>
              <a:pathLst>
                <a:path w="38" h="19">
                  <a:moveTo>
                    <a:pt x="0" y="16"/>
                  </a:moveTo>
                  <a:cubicBezTo>
                    <a:pt x="0" y="16"/>
                    <a:pt x="14" y="0"/>
                    <a:pt x="38" y="19"/>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7" name="Freeform 31">
              <a:extLst>
                <a:ext uri="{FF2B5EF4-FFF2-40B4-BE49-F238E27FC236}">
                  <a16:creationId xmlns:a16="http://schemas.microsoft.com/office/drawing/2014/main" id="{ABD70D3F-75A8-40CF-BD14-A537D5083E5F}"/>
                </a:ext>
              </a:extLst>
            </p:cNvPr>
            <p:cNvSpPr>
              <a:spLocks/>
            </p:cNvSpPr>
            <p:nvPr/>
          </p:nvSpPr>
          <p:spPr bwMode="gray">
            <a:xfrm>
              <a:off x="1628863" y="2037589"/>
              <a:ext cx="47666" cy="13370"/>
            </a:xfrm>
            <a:custGeom>
              <a:avLst/>
              <a:gdLst>
                <a:gd name="T0" fmla="*/ 0 w 36"/>
                <a:gd name="T1" fmla="*/ 1 h 10"/>
                <a:gd name="T2" fmla="*/ 6 w 36"/>
                <a:gd name="T3" fmla="*/ 3 h 10"/>
                <a:gd name="T4" fmla="*/ 21 w 36"/>
                <a:gd name="T5" fmla="*/ 8 h 10"/>
                <a:gd name="T6" fmla="*/ 36 w 36"/>
                <a:gd name="T7" fmla="*/ 4 h 10"/>
              </a:gdLst>
              <a:ahLst/>
              <a:cxnLst>
                <a:cxn ang="0">
                  <a:pos x="T0" y="T1"/>
                </a:cxn>
                <a:cxn ang="0">
                  <a:pos x="T2" y="T3"/>
                </a:cxn>
                <a:cxn ang="0">
                  <a:pos x="T4" y="T5"/>
                </a:cxn>
                <a:cxn ang="0">
                  <a:pos x="T6" y="T7"/>
                </a:cxn>
              </a:cxnLst>
              <a:rect l="0" t="0" r="r" b="b"/>
              <a:pathLst>
                <a:path w="36" h="10">
                  <a:moveTo>
                    <a:pt x="0" y="1"/>
                  </a:moveTo>
                  <a:cubicBezTo>
                    <a:pt x="0" y="1"/>
                    <a:pt x="5" y="0"/>
                    <a:pt x="6" y="3"/>
                  </a:cubicBezTo>
                  <a:cubicBezTo>
                    <a:pt x="8" y="6"/>
                    <a:pt x="14" y="10"/>
                    <a:pt x="21" y="8"/>
                  </a:cubicBezTo>
                  <a:cubicBezTo>
                    <a:pt x="21" y="8"/>
                    <a:pt x="29" y="2"/>
                    <a:pt x="36" y="4"/>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8" name="Line 32">
              <a:extLst>
                <a:ext uri="{FF2B5EF4-FFF2-40B4-BE49-F238E27FC236}">
                  <a16:creationId xmlns:a16="http://schemas.microsoft.com/office/drawing/2014/main" id="{0BA0EB16-DE22-489D-9683-633D672004AE}"/>
                </a:ext>
              </a:extLst>
            </p:cNvPr>
            <p:cNvSpPr>
              <a:spLocks noChangeShapeType="1"/>
            </p:cNvSpPr>
            <p:nvPr/>
          </p:nvSpPr>
          <p:spPr bwMode="gray">
            <a:xfrm>
              <a:off x="1752679" y="2218371"/>
              <a:ext cx="0" cy="0"/>
            </a:xfrm>
            <a:prstGeom prst="line">
              <a:avLst/>
            </a:prstGeom>
            <a:noFill/>
            <a:ln w="952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39" name="Freeform 33">
              <a:extLst>
                <a:ext uri="{FF2B5EF4-FFF2-40B4-BE49-F238E27FC236}">
                  <a16:creationId xmlns:a16="http://schemas.microsoft.com/office/drawing/2014/main" id="{B16867D0-80AB-46FA-A5CC-5C439240A609}"/>
                </a:ext>
              </a:extLst>
            </p:cNvPr>
            <p:cNvSpPr>
              <a:spLocks/>
            </p:cNvSpPr>
            <p:nvPr/>
          </p:nvSpPr>
          <p:spPr bwMode="gray">
            <a:xfrm>
              <a:off x="1424248" y="1795771"/>
              <a:ext cx="408650" cy="531883"/>
            </a:xfrm>
            <a:custGeom>
              <a:avLst/>
              <a:gdLst>
                <a:gd name="T0" fmla="*/ 89 w 306"/>
                <a:gd name="T1" fmla="*/ 357 h 398"/>
                <a:gd name="T2" fmla="*/ 108 w 306"/>
                <a:gd name="T3" fmla="*/ 387 h 398"/>
                <a:gd name="T4" fmla="*/ 218 w 306"/>
                <a:gd name="T5" fmla="*/ 352 h 398"/>
                <a:gd name="T6" fmla="*/ 221 w 306"/>
                <a:gd name="T7" fmla="*/ 345 h 398"/>
                <a:gd name="T8" fmla="*/ 230 w 306"/>
                <a:gd name="T9" fmla="*/ 335 h 398"/>
                <a:gd name="T10" fmla="*/ 247 w 306"/>
                <a:gd name="T11" fmla="*/ 316 h 398"/>
                <a:gd name="T12" fmla="*/ 251 w 306"/>
                <a:gd name="T13" fmla="*/ 294 h 398"/>
                <a:gd name="T14" fmla="*/ 246 w 306"/>
                <a:gd name="T15" fmla="*/ 265 h 398"/>
                <a:gd name="T16" fmla="*/ 255 w 306"/>
                <a:gd name="T17" fmla="*/ 255 h 398"/>
                <a:gd name="T18" fmla="*/ 288 w 306"/>
                <a:gd name="T19" fmla="*/ 210 h 398"/>
                <a:gd name="T20" fmla="*/ 295 w 306"/>
                <a:gd name="T21" fmla="*/ 188 h 398"/>
                <a:gd name="T22" fmla="*/ 296 w 306"/>
                <a:gd name="T23" fmla="*/ 160 h 398"/>
                <a:gd name="T24" fmla="*/ 298 w 306"/>
                <a:gd name="T25" fmla="*/ 137 h 398"/>
                <a:gd name="T26" fmla="*/ 294 w 306"/>
                <a:gd name="T27" fmla="*/ 125 h 398"/>
                <a:gd name="T28" fmla="*/ 289 w 306"/>
                <a:gd name="T29" fmla="*/ 101 h 398"/>
                <a:gd name="T30" fmla="*/ 283 w 306"/>
                <a:gd name="T31" fmla="*/ 79 h 398"/>
                <a:gd name="T32" fmla="*/ 252 w 306"/>
                <a:gd name="T33" fmla="*/ 36 h 398"/>
                <a:gd name="T34" fmla="*/ 246 w 306"/>
                <a:gd name="T35" fmla="*/ 26 h 398"/>
                <a:gd name="T36" fmla="*/ 205 w 306"/>
                <a:gd name="T37" fmla="*/ 9 h 398"/>
                <a:gd name="T38" fmla="*/ 132 w 306"/>
                <a:gd name="T39" fmla="*/ 14 h 398"/>
                <a:gd name="T40" fmla="*/ 105 w 306"/>
                <a:gd name="T41" fmla="*/ 32 h 398"/>
                <a:gd name="T42" fmla="*/ 81 w 306"/>
                <a:gd name="T43" fmla="*/ 50 h 398"/>
                <a:gd name="T44" fmla="*/ 44 w 306"/>
                <a:gd name="T45" fmla="*/ 80 h 398"/>
                <a:gd name="T46" fmla="*/ 19 w 306"/>
                <a:gd name="T47" fmla="*/ 116 h 398"/>
                <a:gd name="T48" fmla="*/ 7 w 306"/>
                <a:gd name="T49" fmla="*/ 132 h 398"/>
                <a:gd name="T50" fmla="*/ 8 w 306"/>
                <a:gd name="T51" fmla="*/ 167 h 398"/>
                <a:gd name="T52" fmla="*/ 22 w 306"/>
                <a:gd name="T53" fmla="*/ 172 h 398"/>
                <a:gd name="T54" fmla="*/ 32 w 306"/>
                <a:gd name="T55" fmla="*/ 178 h 398"/>
                <a:gd name="T56" fmla="*/ 40 w 306"/>
                <a:gd name="T57" fmla="*/ 195 h 398"/>
                <a:gd name="T58" fmla="*/ 40 w 306"/>
                <a:gd name="T59" fmla="*/ 241 h 398"/>
                <a:gd name="T60" fmla="*/ 36 w 306"/>
                <a:gd name="T61" fmla="*/ 257 h 398"/>
                <a:gd name="T62" fmla="*/ 34 w 306"/>
                <a:gd name="T63" fmla="*/ 271 h 398"/>
                <a:gd name="T64" fmla="*/ 33 w 306"/>
                <a:gd name="T65" fmla="*/ 285 h 398"/>
                <a:gd name="T66" fmla="*/ 32 w 306"/>
                <a:gd name="T67" fmla="*/ 298 h 398"/>
                <a:gd name="T68" fmla="*/ 27 w 306"/>
                <a:gd name="T69" fmla="*/ 310 h 398"/>
                <a:gd name="T70" fmla="*/ 27 w 306"/>
                <a:gd name="T71" fmla="*/ 324 h 398"/>
                <a:gd name="T72" fmla="*/ 36 w 306"/>
                <a:gd name="T73" fmla="*/ 338 h 398"/>
                <a:gd name="T74" fmla="*/ 53 w 306"/>
                <a:gd name="T75" fmla="*/ 350 h 398"/>
                <a:gd name="T76" fmla="*/ 71 w 306"/>
                <a:gd name="T77" fmla="*/ 353 h 398"/>
                <a:gd name="T78" fmla="*/ 78 w 306"/>
                <a:gd name="T79" fmla="*/ 345 h 398"/>
                <a:gd name="T80" fmla="*/ 97 w 306"/>
                <a:gd name="T81" fmla="*/ 337 h 398"/>
                <a:gd name="T82" fmla="*/ 157 w 306"/>
                <a:gd name="T83" fmla="*/ 345 h 398"/>
                <a:gd name="T84" fmla="*/ 174 w 306"/>
                <a:gd name="T85" fmla="*/ 353 h 398"/>
                <a:gd name="T86" fmla="*/ 192 w 306"/>
                <a:gd name="T87" fmla="*/ 35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398">
                  <a:moveTo>
                    <a:pt x="78" y="346"/>
                  </a:moveTo>
                  <a:cubicBezTo>
                    <a:pt x="86" y="348"/>
                    <a:pt x="89" y="357"/>
                    <a:pt x="89" y="357"/>
                  </a:cubicBezTo>
                  <a:cubicBezTo>
                    <a:pt x="89" y="365"/>
                    <a:pt x="89" y="365"/>
                    <a:pt x="89" y="365"/>
                  </a:cubicBezTo>
                  <a:cubicBezTo>
                    <a:pt x="89" y="365"/>
                    <a:pt x="85" y="376"/>
                    <a:pt x="108" y="387"/>
                  </a:cubicBezTo>
                  <a:cubicBezTo>
                    <a:pt x="131" y="398"/>
                    <a:pt x="161" y="381"/>
                    <a:pt x="161" y="381"/>
                  </a:cubicBezTo>
                  <a:cubicBezTo>
                    <a:pt x="161" y="381"/>
                    <a:pt x="200" y="365"/>
                    <a:pt x="218" y="352"/>
                  </a:cubicBezTo>
                  <a:cubicBezTo>
                    <a:pt x="221" y="351"/>
                    <a:pt x="221" y="351"/>
                    <a:pt x="221" y="351"/>
                  </a:cubicBezTo>
                  <a:cubicBezTo>
                    <a:pt x="221" y="345"/>
                    <a:pt x="221" y="345"/>
                    <a:pt x="221" y="345"/>
                  </a:cubicBezTo>
                  <a:cubicBezTo>
                    <a:pt x="230" y="342"/>
                    <a:pt x="230" y="342"/>
                    <a:pt x="230" y="342"/>
                  </a:cubicBezTo>
                  <a:cubicBezTo>
                    <a:pt x="230" y="335"/>
                    <a:pt x="230" y="335"/>
                    <a:pt x="230" y="335"/>
                  </a:cubicBezTo>
                  <a:cubicBezTo>
                    <a:pt x="230" y="335"/>
                    <a:pt x="236" y="329"/>
                    <a:pt x="239" y="323"/>
                  </a:cubicBezTo>
                  <a:cubicBezTo>
                    <a:pt x="239" y="323"/>
                    <a:pt x="245" y="318"/>
                    <a:pt x="247" y="316"/>
                  </a:cubicBezTo>
                  <a:cubicBezTo>
                    <a:pt x="247" y="316"/>
                    <a:pt x="251" y="307"/>
                    <a:pt x="247" y="302"/>
                  </a:cubicBezTo>
                  <a:cubicBezTo>
                    <a:pt x="247" y="302"/>
                    <a:pt x="248" y="296"/>
                    <a:pt x="251" y="294"/>
                  </a:cubicBezTo>
                  <a:cubicBezTo>
                    <a:pt x="251" y="294"/>
                    <a:pt x="253" y="286"/>
                    <a:pt x="246" y="281"/>
                  </a:cubicBezTo>
                  <a:cubicBezTo>
                    <a:pt x="246" y="281"/>
                    <a:pt x="241" y="278"/>
                    <a:pt x="246" y="265"/>
                  </a:cubicBezTo>
                  <a:cubicBezTo>
                    <a:pt x="246" y="265"/>
                    <a:pt x="250" y="261"/>
                    <a:pt x="250" y="259"/>
                  </a:cubicBezTo>
                  <a:cubicBezTo>
                    <a:pt x="250" y="259"/>
                    <a:pt x="249" y="254"/>
                    <a:pt x="255" y="255"/>
                  </a:cubicBezTo>
                  <a:cubicBezTo>
                    <a:pt x="255" y="255"/>
                    <a:pt x="283" y="232"/>
                    <a:pt x="283" y="210"/>
                  </a:cubicBezTo>
                  <a:cubicBezTo>
                    <a:pt x="288" y="210"/>
                    <a:pt x="288" y="210"/>
                    <a:pt x="288" y="210"/>
                  </a:cubicBezTo>
                  <a:cubicBezTo>
                    <a:pt x="288" y="210"/>
                    <a:pt x="295" y="201"/>
                    <a:pt x="292" y="199"/>
                  </a:cubicBezTo>
                  <a:cubicBezTo>
                    <a:pt x="292" y="199"/>
                    <a:pt x="290" y="194"/>
                    <a:pt x="295" y="188"/>
                  </a:cubicBezTo>
                  <a:cubicBezTo>
                    <a:pt x="295" y="188"/>
                    <a:pt x="303" y="173"/>
                    <a:pt x="299" y="169"/>
                  </a:cubicBezTo>
                  <a:cubicBezTo>
                    <a:pt x="299" y="169"/>
                    <a:pt x="290" y="166"/>
                    <a:pt x="296" y="160"/>
                  </a:cubicBezTo>
                  <a:cubicBezTo>
                    <a:pt x="296" y="160"/>
                    <a:pt x="303" y="152"/>
                    <a:pt x="296" y="149"/>
                  </a:cubicBezTo>
                  <a:cubicBezTo>
                    <a:pt x="296" y="149"/>
                    <a:pt x="294" y="141"/>
                    <a:pt x="298" y="137"/>
                  </a:cubicBezTo>
                  <a:cubicBezTo>
                    <a:pt x="298" y="137"/>
                    <a:pt x="306" y="132"/>
                    <a:pt x="295" y="130"/>
                  </a:cubicBezTo>
                  <a:cubicBezTo>
                    <a:pt x="295" y="130"/>
                    <a:pt x="294" y="130"/>
                    <a:pt x="294" y="125"/>
                  </a:cubicBezTo>
                  <a:cubicBezTo>
                    <a:pt x="294" y="125"/>
                    <a:pt x="290" y="120"/>
                    <a:pt x="288" y="120"/>
                  </a:cubicBezTo>
                  <a:cubicBezTo>
                    <a:pt x="288" y="120"/>
                    <a:pt x="285" y="105"/>
                    <a:pt x="289" y="101"/>
                  </a:cubicBezTo>
                  <a:cubicBezTo>
                    <a:pt x="289" y="101"/>
                    <a:pt x="287" y="97"/>
                    <a:pt x="283" y="94"/>
                  </a:cubicBezTo>
                  <a:cubicBezTo>
                    <a:pt x="283" y="94"/>
                    <a:pt x="282" y="81"/>
                    <a:pt x="283" y="79"/>
                  </a:cubicBezTo>
                  <a:cubicBezTo>
                    <a:pt x="278" y="69"/>
                    <a:pt x="278" y="69"/>
                    <a:pt x="278" y="69"/>
                  </a:cubicBezTo>
                  <a:cubicBezTo>
                    <a:pt x="278" y="69"/>
                    <a:pt x="257" y="38"/>
                    <a:pt x="252" y="36"/>
                  </a:cubicBezTo>
                  <a:cubicBezTo>
                    <a:pt x="252" y="36"/>
                    <a:pt x="260" y="33"/>
                    <a:pt x="264" y="32"/>
                  </a:cubicBezTo>
                  <a:cubicBezTo>
                    <a:pt x="264" y="32"/>
                    <a:pt x="275" y="30"/>
                    <a:pt x="246" y="26"/>
                  </a:cubicBezTo>
                  <a:cubicBezTo>
                    <a:pt x="246" y="26"/>
                    <a:pt x="235" y="23"/>
                    <a:pt x="232" y="16"/>
                  </a:cubicBezTo>
                  <a:cubicBezTo>
                    <a:pt x="232" y="16"/>
                    <a:pt x="225" y="6"/>
                    <a:pt x="205" y="9"/>
                  </a:cubicBezTo>
                  <a:cubicBezTo>
                    <a:pt x="205" y="9"/>
                    <a:pt x="192" y="14"/>
                    <a:pt x="176" y="7"/>
                  </a:cubicBezTo>
                  <a:cubicBezTo>
                    <a:pt x="176" y="7"/>
                    <a:pt x="144" y="0"/>
                    <a:pt x="132" y="14"/>
                  </a:cubicBezTo>
                  <a:cubicBezTo>
                    <a:pt x="132" y="14"/>
                    <a:pt x="128" y="22"/>
                    <a:pt x="118" y="22"/>
                  </a:cubicBezTo>
                  <a:cubicBezTo>
                    <a:pt x="118" y="22"/>
                    <a:pt x="107" y="24"/>
                    <a:pt x="105" y="32"/>
                  </a:cubicBezTo>
                  <a:cubicBezTo>
                    <a:pt x="105" y="32"/>
                    <a:pt x="97" y="35"/>
                    <a:pt x="93" y="33"/>
                  </a:cubicBezTo>
                  <a:cubicBezTo>
                    <a:pt x="93" y="33"/>
                    <a:pt x="84" y="35"/>
                    <a:pt x="81" y="50"/>
                  </a:cubicBezTo>
                  <a:cubicBezTo>
                    <a:pt x="81" y="50"/>
                    <a:pt x="59" y="64"/>
                    <a:pt x="52" y="75"/>
                  </a:cubicBezTo>
                  <a:cubicBezTo>
                    <a:pt x="52" y="75"/>
                    <a:pt x="47" y="73"/>
                    <a:pt x="44" y="80"/>
                  </a:cubicBezTo>
                  <a:cubicBezTo>
                    <a:pt x="44" y="80"/>
                    <a:pt x="35" y="102"/>
                    <a:pt x="28" y="106"/>
                  </a:cubicBezTo>
                  <a:cubicBezTo>
                    <a:pt x="28" y="106"/>
                    <a:pt x="22" y="110"/>
                    <a:pt x="19" y="116"/>
                  </a:cubicBezTo>
                  <a:cubicBezTo>
                    <a:pt x="19" y="116"/>
                    <a:pt x="15" y="122"/>
                    <a:pt x="11" y="123"/>
                  </a:cubicBezTo>
                  <a:cubicBezTo>
                    <a:pt x="11" y="123"/>
                    <a:pt x="1" y="126"/>
                    <a:pt x="7" y="132"/>
                  </a:cubicBezTo>
                  <a:cubicBezTo>
                    <a:pt x="7" y="132"/>
                    <a:pt x="12" y="138"/>
                    <a:pt x="10" y="149"/>
                  </a:cubicBezTo>
                  <a:cubicBezTo>
                    <a:pt x="10" y="149"/>
                    <a:pt x="0" y="163"/>
                    <a:pt x="8" y="167"/>
                  </a:cubicBezTo>
                  <a:cubicBezTo>
                    <a:pt x="8" y="167"/>
                    <a:pt x="15" y="169"/>
                    <a:pt x="15" y="171"/>
                  </a:cubicBezTo>
                  <a:cubicBezTo>
                    <a:pt x="15" y="171"/>
                    <a:pt x="18" y="174"/>
                    <a:pt x="22" y="172"/>
                  </a:cubicBezTo>
                  <a:cubicBezTo>
                    <a:pt x="22" y="172"/>
                    <a:pt x="25" y="171"/>
                    <a:pt x="25" y="177"/>
                  </a:cubicBezTo>
                  <a:cubicBezTo>
                    <a:pt x="25" y="177"/>
                    <a:pt x="29" y="176"/>
                    <a:pt x="32" y="178"/>
                  </a:cubicBezTo>
                  <a:cubicBezTo>
                    <a:pt x="32" y="178"/>
                    <a:pt x="33" y="183"/>
                    <a:pt x="34" y="186"/>
                  </a:cubicBezTo>
                  <a:cubicBezTo>
                    <a:pt x="34" y="186"/>
                    <a:pt x="40" y="187"/>
                    <a:pt x="40" y="195"/>
                  </a:cubicBezTo>
                  <a:cubicBezTo>
                    <a:pt x="40" y="195"/>
                    <a:pt x="39" y="224"/>
                    <a:pt x="45" y="233"/>
                  </a:cubicBezTo>
                  <a:cubicBezTo>
                    <a:pt x="45" y="233"/>
                    <a:pt x="42" y="238"/>
                    <a:pt x="40" y="241"/>
                  </a:cubicBezTo>
                  <a:cubicBezTo>
                    <a:pt x="40" y="241"/>
                    <a:pt x="35" y="243"/>
                    <a:pt x="37" y="248"/>
                  </a:cubicBezTo>
                  <a:cubicBezTo>
                    <a:pt x="37" y="248"/>
                    <a:pt x="40" y="254"/>
                    <a:pt x="36" y="257"/>
                  </a:cubicBezTo>
                  <a:cubicBezTo>
                    <a:pt x="36" y="257"/>
                    <a:pt x="30" y="257"/>
                    <a:pt x="30" y="262"/>
                  </a:cubicBezTo>
                  <a:cubicBezTo>
                    <a:pt x="30" y="262"/>
                    <a:pt x="31" y="269"/>
                    <a:pt x="34" y="271"/>
                  </a:cubicBezTo>
                  <a:cubicBezTo>
                    <a:pt x="34" y="271"/>
                    <a:pt x="35" y="274"/>
                    <a:pt x="31" y="277"/>
                  </a:cubicBezTo>
                  <a:cubicBezTo>
                    <a:pt x="31" y="277"/>
                    <a:pt x="30" y="281"/>
                    <a:pt x="33" y="285"/>
                  </a:cubicBezTo>
                  <a:cubicBezTo>
                    <a:pt x="33" y="285"/>
                    <a:pt x="33" y="290"/>
                    <a:pt x="31" y="292"/>
                  </a:cubicBezTo>
                  <a:cubicBezTo>
                    <a:pt x="31" y="292"/>
                    <a:pt x="31" y="294"/>
                    <a:pt x="32" y="298"/>
                  </a:cubicBezTo>
                  <a:cubicBezTo>
                    <a:pt x="32" y="298"/>
                    <a:pt x="33" y="303"/>
                    <a:pt x="31" y="305"/>
                  </a:cubicBezTo>
                  <a:cubicBezTo>
                    <a:pt x="31" y="305"/>
                    <a:pt x="27" y="304"/>
                    <a:pt x="27" y="310"/>
                  </a:cubicBezTo>
                  <a:cubicBezTo>
                    <a:pt x="27" y="310"/>
                    <a:pt x="29" y="314"/>
                    <a:pt x="26" y="316"/>
                  </a:cubicBezTo>
                  <a:cubicBezTo>
                    <a:pt x="26" y="316"/>
                    <a:pt x="24" y="322"/>
                    <a:pt x="27" y="324"/>
                  </a:cubicBezTo>
                  <a:cubicBezTo>
                    <a:pt x="27" y="324"/>
                    <a:pt x="29" y="326"/>
                    <a:pt x="30" y="329"/>
                  </a:cubicBezTo>
                  <a:cubicBezTo>
                    <a:pt x="30" y="329"/>
                    <a:pt x="32" y="337"/>
                    <a:pt x="36" y="338"/>
                  </a:cubicBezTo>
                  <a:cubicBezTo>
                    <a:pt x="36" y="338"/>
                    <a:pt x="44" y="341"/>
                    <a:pt x="45" y="347"/>
                  </a:cubicBezTo>
                  <a:cubicBezTo>
                    <a:pt x="45" y="347"/>
                    <a:pt x="50" y="353"/>
                    <a:pt x="53" y="350"/>
                  </a:cubicBezTo>
                  <a:cubicBezTo>
                    <a:pt x="53" y="350"/>
                    <a:pt x="60" y="346"/>
                    <a:pt x="63" y="350"/>
                  </a:cubicBezTo>
                  <a:cubicBezTo>
                    <a:pt x="63" y="350"/>
                    <a:pt x="69" y="357"/>
                    <a:pt x="71" y="353"/>
                  </a:cubicBezTo>
                  <a:cubicBezTo>
                    <a:pt x="71" y="353"/>
                    <a:pt x="71" y="349"/>
                    <a:pt x="75" y="349"/>
                  </a:cubicBezTo>
                  <a:cubicBezTo>
                    <a:pt x="75" y="349"/>
                    <a:pt x="79" y="347"/>
                    <a:pt x="78" y="345"/>
                  </a:cubicBezTo>
                  <a:cubicBezTo>
                    <a:pt x="78" y="345"/>
                    <a:pt x="81" y="335"/>
                    <a:pt x="88" y="338"/>
                  </a:cubicBezTo>
                  <a:cubicBezTo>
                    <a:pt x="88" y="338"/>
                    <a:pt x="94" y="335"/>
                    <a:pt x="97" y="337"/>
                  </a:cubicBezTo>
                  <a:cubicBezTo>
                    <a:pt x="97" y="337"/>
                    <a:pt x="116" y="350"/>
                    <a:pt x="156" y="339"/>
                  </a:cubicBezTo>
                  <a:cubicBezTo>
                    <a:pt x="156" y="339"/>
                    <a:pt x="157" y="342"/>
                    <a:pt x="157" y="345"/>
                  </a:cubicBezTo>
                  <a:cubicBezTo>
                    <a:pt x="157" y="345"/>
                    <a:pt x="159" y="349"/>
                    <a:pt x="164" y="350"/>
                  </a:cubicBezTo>
                  <a:cubicBezTo>
                    <a:pt x="164" y="350"/>
                    <a:pt x="174" y="350"/>
                    <a:pt x="174" y="353"/>
                  </a:cubicBezTo>
                  <a:cubicBezTo>
                    <a:pt x="175" y="357"/>
                    <a:pt x="184" y="357"/>
                    <a:pt x="182" y="357"/>
                  </a:cubicBezTo>
                  <a:cubicBezTo>
                    <a:pt x="182" y="357"/>
                    <a:pt x="185" y="362"/>
                    <a:pt x="192" y="359"/>
                  </a:cubicBezTo>
                  <a:cubicBezTo>
                    <a:pt x="199" y="356"/>
                    <a:pt x="202" y="357"/>
                    <a:pt x="205" y="359"/>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0" name="Freeform 34">
              <a:extLst>
                <a:ext uri="{FF2B5EF4-FFF2-40B4-BE49-F238E27FC236}">
                  <a16:creationId xmlns:a16="http://schemas.microsoft.com/office/drawing/2014/main" id="{5AE25028-5ADE-4231-8B76-D29239E07E16}"/>
                </a:ext>
              </a:extLst>
            </p:cNvPr>
            <p:cNvSpPr>
              <a:spLocks/>
            </p:cNvSpPr>
            <p:nvPr/>
          </p:nvSpPr>
          <p:spPr bwMode="gray">
            <a:xfrm>
              <a:off x="1675367" y="2161986"/>
              <a:ext cx="84288" cy="62780"/>
            </a:xfrm>
            <a:custGeom>
              <a:avLst/>
              <a:gdLst>
                <a:gd name="T0" fmla="*/ 63 w 63"/>
                <a:gd name="T1" fmla="*/ 20 h 47"/>
                <a:gd name="T2" fmla="*/ 57 w 63"/>
                <a:gd name="T3" fmla="*/ 18 h 47"/>
                <a:gd name="T4" fmla="*/ 51 w 63"/>
                <a:gd name="T5" fmla="*/ 17 h 47"/>
                <a:gd name="T6" fmla="*/ 33 w 63"/>
                <a:gd name="T7" fmla="*/ 22 h 47"/>
                <a:gd name="T8" fmla="*/ 26 w 63"/>
                <a:gd name="T9" fmla="*/ 30 h 47"/>
                <a:gd name="T10" fmla="*/ 22 w 63"/>
                <a:gd name="T11" fmla="*/ 34 h 47"/>
                <a:gd name="T12" fmla="*/ 21 w 63"/>
                <a:gd name="T13" fmla="*/ 38 h 47"/>
                <a:gd name="T14" fmla="*/ 15 w 63"/>
                <a:gd name="T15" fmla="*/ 34 h 47"/>
                <a:gd name="T16" fmla="*/ 11 w 63"/>
                <a:gd name="T17" fmla="*/ 34 h 47"/>
                <a:gd name="T18" fmla="*/ 8 w 63"/>
                <a:gd name="T19" fmla="*/ 23 h 47"/>
                <a:gd name="T20" fmla="*/ 5 w 63"/>
                <a:gd name="T21" fmla="*/ 20 h 47"/>
                <a:gd name="T22" fmla="*/ 0 w 63"/>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7">
                  <a:moveTo>
                    <a:pt x="63" y="20"/>
                  </a:moveTo>
                  <a:cubicBezTo>
                    <a:pt x="63" y="20"/>
                    <a:pt x="62" y="16"/>
                    <a:pt x="57" y="18"/>
                  </a:cubicBezTo>
                  <a:cubicBezTo>
                    <a:pt x="57" y="18"/>
                    <a:pt x="55" y="19"/>
                    <a:pt x="51" y="17"/>
                  </a:cubicBezTo>
                  <a:cubicBezTo>
                    <a:pt x="51" y="17"/>
                    <a:pt x="42" y="13"/>
                    <a:pt x="33" y="22"/>
                  </a:cubicBezTo>
                  <a:cubicBezTo>
                    <a:pt x="33" y="22"/>
                    <a:pt x="26" y="27"/>
                    <a:pt x="26" y="30"/>
                  </a:cubicBezTo>
                  <a:cubicBezTo>
                    <a:pt x="26" y="30"/>
                    <a:pt x="26" y="33"/>
                    <a:pt x="22" y="34"/>
                  </a:cubicBezTo>
                  <a:cubicBezTo>
                    <a:pt x="22" y="34"/>
                    <a:pt x="21" y="34"/>
                    <a:pt x="21" y="38"/>
                  </a:cubicBezTo>
                  <a:cubicBezTo>
                    <a:pt x="21" y="38"/>
                    <a:pt x="21" y="47"/>
                    <a:pt x="15" y="34"/>
                  </a:cubicBezTo>
                  <a:cubicBezTo>
                    <a:pt x="15" y="34"/>
                    <a:pt x="14" y="30"/>
                    <a:pt x="11" y="34"/>
                  </a:cubicBezTo>
                  <a:cubicBezTo>
                    <a:pt x="11" y="34"/>
                    <a:pt x="4" y="35"/>
                    <a:pt x="8" y="23"/>
                  </a:cubicBezTo>
                  <a:cubicBezTo>
                    <a:pt x="8" y="23"/>
                    <a:pt x="11" y="18"/>
                    <a:pt x="5" y="20"/>
                  </a:cubicBezTo>
                  <a:cubicBezTo>
                    <a:pt x="5" y="20"/>
                    <a:pt x="0" y="23"/>
                    <a:pt x="0"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1" name="Freeform 35">
              <a:extLst>
                <a:ext uri="{FF2B5EF4-FFF2-40B4-BE49-F238E27FC236}">
                  <a16:creationId xmlns:a16="http://schemas.microsoft.com/office/drawing/2014/main" id="{AA1BE5E4-CFF1-41DE-B0C0-C85D94A01AA4}"/>
                </a:ext>
              </a:extLst>
            </p:cNvPr>
            <p:cNvSpPr>
              <a:spLocks/>
            </p:cNvSpPr>
            <p:nvPr/>
          </p:nvSpPr>
          <p:spPr bwMode="gray">
            <a:xfrm>
              <a:off x="1467264" y="2160823"/>
              <a:ext cx="47666" cy="37203"/>
            </a:xfrm>
            <a:custGeom>
              <a:avLst/>
              <a:gdLst>
                <a:gd name="T0" fmla="*/ 33 w 36"/>
                <a:gd name="T1" fmla="*/ 0 h 28"/>
                <a:gd name="T2" fmla="*/ 35 w 36"/>
                <a:gd name="T3" fmla="*/ 8 h 28"/>
                <a:gd name="T4" fmla="*/ 29 w 36"/>
                <a:gd name="T5" fmla="*/ 15 h 28"/>
                <a:gd name="T6" fmla="*/ 20 w 36"/>
                <a:gd name="T7" fmla="*/ 24 h 28"/>
                <a:gd name="T8" fmla="*/ 14 w 36"/>
                <a:gd name="T9" fmla="*/ 23 h 28"/>
                <a:gd name="T10" fmla="*/ 0 w 36"/>
                <a:gd name="T11" fmla="*/ 28 h 28"/>
              </a:gdLst>
              <a:ahLst/>
              <a:cxnLst>
                <a:cxn ang="0">
                  <a:pos x="T0" y="T1"/>
                </a:cxn>
                <a:cxn ang="0">
                  <a:pos x="T2" y="T3"/>
                </a:cxn>
                <a:cxn ang="0">
                  <a:pos x="T4" y="T5"/>
                </a:cxn>
                <a:cxn ang="0">
                  <a:pos x="T6" y="T7"/>
                </a:cxn>
                <a:cxn ang="0">
                  <a:pos x="T8" y="T9"/>
                </a:cxn>
                <a:cxn ang="0">
                  <a:pos x="T10" y="T11"/>
                </a:cxn>
              </a:cxnLst>
              <a:rect l="0" t="0" r="r" b="b"/>
              <a:pathLst>
                <a:path w="36" h="28">
                  <a:moveTo>
                    <a:pt x="33" y="0"/>
                  </a:moveTo>
                  <a:cubicBezTo>
                    <a:pt x="33" y="0"/>
                    <a:pt x="30" y="4"/>
                    <a:pt x="35" y="8"/>
                  </a:cubicBezTo>
                  <a:cubicBezTo>
                    <a:pt x="35" y="8"/>
                    <a:pt x="36" y="13"/>
                    <a:pt x="29" y="15"/>
                  </a:cubicBezTo>
                  <a:cubicBezTo>
                    <a:pt x="29" y="15"/>
                    <a:pt x="27" y="16"/>
                    <a:pt x="20" y="24"/>
                  </a:cubicBezTo>
                  <a:cubicBezTo>
                    <a:pt x="20" y="24"/>
                    <a:pt x="18" y="27"/>
                    <a:pt x="14" y="23"/>
                  </a:cubicBezTo>
                  <a:cubicBezTo>
                    <a:pt x="14" y="23"/>
                    <a:pt x="14" y="20"/>
                    <a:pt x="0" y="28"/>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2" name="Freeform 36">
              <a:extLst>
                <a:ext uri="{FF2B5EF4-FFF2-40B4-BE49-F238E27FC236}">
                  <a16:creationId xmlns:a16="http://schemas.microsoft.com/office/drawing/2014/main" id="{EDB3E9C8-7756-4115-8ACE-59FEB1843B26}"/>
                </a:ext>
              </a:extLst>
            </p:cNvPr>
            <p:cNvSpPr>
              <a:spLocks/>
            </p:cNvSpPr>
            <p:nvPr/>
          </p:nvSpPr>
          <p:spPr bwMode="gray">
            <a:xfrm>
              <a:off x="1756748" y="2212558"/>
              <a:ext cx="323200" cy="354589"/>
            </a:xfrm>
            <a:custGeom>
              <a:avLst/>
              <a:gdLst>
                <a:gd name="T0" fmla="*/ 0 w 242"/>
                <a:gd name="T1" fmla="*/ 0 h 265"/>
                <a:gd name="T2" fmla="*/ 54 w 242"/>
                <a:gd name="T3" fmla="*/ 54 h 265"/>
                <a:gd name="T4" fmla="*/ 183 w 242"/>
                <a:gd name="T5" fmla="*/ 141 h 265"/>
                <a:gd name="T6" fmla="*/ 198 w 242"/>
                <a:gd name="T7" fmla="*/ 152 h 265"/>
                <a:gd name="T8" fmla="*/ 242 w 242"/>
                <a:gd name="T9" fmla="*/ 265 h 265"/>
              </a:gdLst>
              <a:ahLst/>
              <a:cxnLst>
                <a:cxn ang="0">
                  <a:pos x="T0" y="T1"/>
                </a:cxn>
                <a:cxn ang="0">
                  <a:pos x="T2" y="T3"/>
                </a:cxn>
                <a:cxn ang="0">
                  <a:pos x="T4" y="T5"/>
                </a:cxn>
                <a:cxn ang="0">
                  <a:pos x="T6" y="T7"/>
                </a:cxn>
                <a:cxn ang="0">
                  <a:pos x="T8" y="T9"/>
                </a:cxn>
              </a:cxnLst>
              <a:rect l="0" t="0" r="r" b="b"/>
              <a:pathLst>
                <a:path w="242" h="265">
                  <a:moveTo>
                    <a:pt x="0" y="0"/>
                  </a:moveTo>
                  <a:cubicBezTo>
                    <a:pt x="0" y="0"/>
                    <a:pt x="12" y="31"/>
                    <a:pt x="54" y="54"/>
                  </a:cubicBezTo>
                  <a:cubicBezTo>
                    <a:pt x="54" y="54"/>
                    <a:pt x="155" y="110"/>
                    <a:pt x="183" y="141"/>
                  </a:cubicBezTo>
                  <a:cubicBezTo>
                    <a:pt x="183" y="141"/>
                    <a:pt x="189" y="145"/>
                    <a:pt x="198" y="152"/>
                  </a:cubicBezTo>
                  <a:cubicBezTo>
                    <a:pt x="198" y="152"/>
                    <a:pt x="226" y="194"/>
                    <a:pt x="242" y="265"/>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3" name="Freeform 37">
              <a:extLst>
                <a:ext uri="{FF2B5EF4-FFF2-40B4-BE49-F238E27FC236}">
                  <a16:creationId xmlns:a16="http://schemas.microsoft.com/office/drawing/2014/main" id="{2822080B-DB45-4BB4-899C-DA69D5643A35}"/>
                </a:ext>
              </a:extLst>
            </p:cNvPr>
            <p:cNvSpPr>
              <a:spLocks/>
            </p:cNvSpPr>
            <p:nvPr/>
          </p:nvSpPr>
          <p:spPr bwMode="gray">
            <a:xfrm>
              <a:off x="1302757" y="2288707"/>
              <a:ext cx="240656" cy="255769"/>
            </a:xfrm>
            <a:custGeom>
              <a:avLst/>
              <a:gdLst>
                <a:gd name="T0" fmla="*/ 180 w 180"/>
                <a:gd name="T1" fmla="*/ 0 h 191"/>
                <a:gd name="T2" fmla="*/ 158 w 180"/>
                <a:gd name="T3" fmla="*/ 37 h 191"/>
                <a:gd name="T4" fmla="*/ 78 w 180"/>
                <a:gd name="T5" fmla="*/ 80 h 191"/>
                <a:gd name="T6" fmla="*/ 62 w 180"/>
                <a:gd name="T7" fmla="*/ 89 h 191"/>
                <a:gd name="T8" fmla="*/ 0 w 180"/>
                <a:gd name="T9" fmla="*/ 191 h 191"/>
              </a:gdLst>
              <a:ahLst/>
              <a:cxnLst>
                <a:cxn ang="0">
                  <a:pos x="T0" y="T1"/>
                </a:cxn>
                <a:cxn ang="0">
                  <a:pos x="T2" y="T3"/>
                </a:cxn>
                <a:cxn ang="0">
                  <a:pos x="T4" y="T5"/>
                </a:cxn>
                <a:cxn ang="0">
                  <a:pos x="T6" y="T7"/>
                </a:cxn>
                <a:cxn ang="0">
                  <a:pos x="T8" y="T9"/>
                </a:cxn>
              </a:cxnLst>
              <a:rect l="0" t="0" r="r" b="b"/>
              <a:pathLst>
                <a:path w="180" h="191">
                  <a:moveTo>
                    <a:pt x="180" y="0"/>
                  </a:moveTo>
                  <a:cubicBezTo>
                    <a:pt x="180" y="0"/>
                    <a:pt x="176" y="28"/>
                    <a:pt x="158" y="37"/>
                  </a:cubicBezTo>
                  <a:cubicBezTo>
                    <a:pt x="139" y="46"/>
                    <a:pt x="96" y="69"/>
                    <a:pt x="78" y="80"/>
                  </a:cubicBezTo>
                  <a:cubicBezTo>
                    <a:pt x="78" y="80"/>
                    <a:pt x="71" y="81"/>
                    <a:pt x="62" y="89"/>
                  </a:cubicBezTo>
                  <a:cubicBezTo>
                    <a:pt x="62" y="89"/>
                    <a:pt x="35" y="106"/>
                    <a:pt x="0" y="191"/>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4" name="Freeform 38">
              <a:extLst>
                <a:ext uri="{FF2B5EF4-FFF2-40B4-BE49-F238E27FC236}">
                  <a16:creationId xmlns:a16="http://schemas.microsoft.com/office/drawing/2014/main" id="{A917A8F2-8A57-45D8-85D4-D0E95966D14E}"/>
                </a:ext>
              </a:extLst>
            </p:cNvPr>
            <p:cNvSpPr>
              <a:spLocks/>
            </p:cNvSpPr>
            <p:nvPr/>
          </p:nvSpPr>
          <p:spPr bwMode="gray">
            <a:xfrm>
              <a:off x="1651534" y="2232903"/>
              <a:ext cx="116259" cy="329012"/>
            </a:xfrm>
            <a:custGeom>
              <a:avLst/>
              <a:gdLst>
                <a:gd name="T0" fmla="*/ 87 w 87"/>
                <a:gd name="T1" fmla="*/ 0 h 246"/>
                <a:gd name="T2" fmla="*/ 0 w 87"/>
                <a:gd name="T3" fmla="*/ 246 h 246"/>
              </a:gdLst>
              <a:ahLst/>
              <a:cxnLst>
                <a:cxn ang="0">
                  <a:pos x="T0" y="T1"/>
                </a:cxn>
                <a:cxn ang="0">
                  <a:pos x="T2" y="T3"/>
                </a:cxn>
              </a:cxnLst>
              <a:rect l="0" t="0" r="r" b="b"/>
              <a:pathLst>
                <a:path w="87" h="246">
                  <a:moveTo>
                    <a:pt x="87" y="0"/>
                  </a:moveTo>
                  <a:cubicBezTo>
                    <a:pt x="87" y="0"/>
                    <a:pt x="4" y="186"/>
                    <a:pt x="0" y="246"/>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5" name="Freeform 39">
              <a:extLst>
                <a:ext uri="{FF2B5EF4-FFF2-40B4-BE49-F238E27FC236}">
                  <a16:creationId xmlns:a16="http://schemas.microsoft.com/office/drawing/2014/main" id="{7427BBE6-2F12-4390-BD13-9649985563F4}"/>
                </a:ext>
              </a:extLst>
            </p:cNvPr>
            <p:cNvSpPr>
              <a:spLocks/>
            </p:cNvSpPr>
            <p:nvPr/>
          </p:nvSpPr>
          <p:spPr bwMode="gray">
            <a:xfrm>
              <a:off x="1621888" y="2223603"/>
              <a:ext cx="138930" cy="134860"/>
            </a:xfrm>
            <a:custGeom>
              <a:avLst/>
              <a:gdLst>
                <a:gd name="T0" fmla="*/ 0 w 104"/>
                <a:gd name="T1" fmla="*/ 101 h 101"/>
                <a:gd name="T2" fmla="*/ 104 w 104"/>
                <a:gd name="T3" fmla="*/ 0 h 101"/>
              </a:gdLst>
              <a:ahLst/>
              <a:cxnLst>
                <a:cxn ang="0">
                  <a:pos x="T0" y="T1"/>
                </a:cxn>
                <a:cxn ang="0">
                  <a:pos x="T2" y="T3"/>
                </a:cxn>
              </a:cxnLst>
              <a:rect l="0" t="0" r="r" b="b"/>
              <a:pathLst>
                <a:path w="104" h="101">
                  <a:moveTo>
                    <a:pt x="0" y="101"/>
                  </a:moveTo>
                  <a:cubicBezTo>
                    <a:pt x="0" y="101"/>
                    <a:pt x="87" y="58"/>
                    <a:pt x="104"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6" name="Freeform 40">
              <a:extLst>
                <a:ext uri="{FF2B5EF4-FFF2-40B4-BE49-F238E27FC236}">
                  <a16:creationId xmlns:a16="http://schemas.microsoft.com/office/drawing/2014/main" id="{AA381A9E-A56B-40D1-A3C4-A000938AAE52}"/>
                </a:ext>
              </a:extLst>
            </p:cNvPr>
            <p:cNvSpPr>
              <a:spLocks/>
            </p:cNvSpPr>
            <p:nvPr/>
          </p:nvSpPr>
          <p:spPr bwMode="gray">
            <a:xfrm>
              <a:off x="1687574" y="2314284"/>
              <a:ext cx="45341" cy="34878"/>
            </a:xfrm>
            <a:custGeom>
              <a:avLst/>
              <a:gdLst>
                <a:gd name="T0" fmla="*/ 0 w 34"/>
                <a:gd name="T1" fmla="*/ 26 h 26"/>
                <a:gd name="T2" fmla="*/ 34 w 34"/>
                <a:gd name="T3" fmla="*/ 0 h 26"/>
              </a:gdLst>
              <a:ahLst/>
              <a:cxnLst>
                <a:cxn ang="0">
                  <a:pos x="T0" y="T1"/>
                </a:cxn>
                <a:cxn ang="0">
                  <a:pos x="T2" y="T3"/>
                </a:cxn>
              </a:cxnLst>
              <a:rect l="0" t="0" r="r" b="b"/>
              <a:pathLst>
                <a:path w="34" h="26">
                  <a:moveTo>
                    <a:pt x="0" y="26"/>
                  </a:moveTo>
                  <a:cubicBezTo>
                    <a:pt x="0" y="26"/>
                    <a:pt x="29" y="5"/>
                    <a:pt x="34"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7" name="Freeform 41">
              <a:extLst>
                <a:ext uri="{FF2B5EF4-FFF2-40B4-BE49-F238E27FC236}">
                  <a16:creationId xmlns:a16="http://schemas.microsoft.com/office/drawing/2014/main" id="{94282679-6231-4B40-A997-13190D5500F9}"/>
                </a:ext>
              </a:extLst>
            </p:cNvPr>
            <p:cNvSpPr>
              <a:spLocks/>
            </p:cNvSpPr>
            <p:nvPr/>
          </p:nvSpPr>
          <p:spPr bwMode="gray">
            <a:xfrm>
              <a:off x="1719545" y="2279407"/>
              <a:ext cx="156368" cy="183107"/>
            </a:xfrm>
            <a:custGeom>
              <a:avLst/>
              <a:gdLst>
                <a:gd name="T0" fmla="*/ 0 w 117"/>
                <a:gd name="T1" fmla="*/ 49 h 137"/>
                <a:gd name="T2" fmla="*/ 73 w 117"/>
                <a:gd name="T3" fmla="*/ 137 h 137"/>
                <a:gd name="T4" fmla="*/ 104 w 117"/>
                <a:gd name="T5" fmla="*/ 129 h 137"/>
                <a:gd name="T6" fmla="*/ 106 w 117"/>
                <a:gd name="T7" fmla="*/ 113 h 137"/>
                <a:gd name="T8" fmla="*/ 97 w 117"/>
                <a:gd name="T9" fmla="*/ 67 h 137"/>
                <a:gd name="T10" fmla="*/ 77 w 117"/>
                <a:gd name="T11" fmla="*/ 0 h 137"/>
              </a:gdLst>
              <a:ahLst/>
              <a:cxnLst>
                <a:cxn ang="0">
                  <a:pos x="T0" y="T1"/>
                </a:cxn>
                <a:cxn ang="0">
                  <a:pos x="T2" y="T3"/>
                </a:cxn>
                <a:cxn ang="0">
                  <a:pos x="T4" y="T5"/>
                </a:cxn>
                <a:cxn ang="0">
                  <a:pos x="T6" y="T7"/>
                </a:cxn>
                <a:cxn ang="0">
                  <a:pos x="T8" y="T9"/>
                </a:cxn>
                <a:cxn ang="0">
                  <a:pos x="T10" y="T11"/>
                </a:cxn>
              </a:cxnLst>
              <a:rect l="0" t="0" r="r" b="b"/>
              <a:pathLst>
                <a:path w="117" h="137">
                  <a:moveTo>
                    <a:pt x="0" y="49"/>
                  </a:moveTo>
                  <a:cubicBezTo>
                    <a:pt x="0" y="49"/>
                    <a:pt x="26" y="124"/>
                    <a:pt x="73" y="137"/>
                  </a:cubicBezTo>
                  <a:cubicBezTo>
                    <a:pt x="104" y="129"/>
                    <a:pt x="104" y="129"/>
                    <a:pt x="104" y="129"/>
                  </a:cubicBezTo>
                  <a:cubicBezTo>
                    <a:pt x="117" y="126"/>
                    <a:pt x="106" y="113"/>
                    <a:pt x="106" y="113"/>
                  </a:cubicBezTo>
                  <a:cubicBezTo>
                    <a:pt x="98" y="99"/>
                    <a:pt x="97" y="67"/>
                    <a:pt x="97" y="67"/>
                  </a:cubicBezTo>
                  <a:cubicBezTo>
                    <a:pt x="98" y="43"/>
                    <a:pt x="77" y="0"/>
                    <a:pt x="77"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8" name="Freeform 42">
              <a:extLst>
                <a:ext uri="{FF2B5EF4-FFF2-40B4-BE49-F238E27FC236}">
                  <a16:creationId xmlns:a16="http://schemas.microsoft.com/office/drawing/2014/main" id="{7A0363F0-F1A9-45D8-978A-542EAE87235A}"/>
                </a:ext>
              </a:extLst>
            </p:cNvPr>
            <p:cNvSpPr>
              <a:spLocks/>
            </p:cNvSpPr>
            <p:nvPr/>
          </p:nvSpPr>
          <p:spPr bwMode="gray">
            <a:xfrm>
              <a:off x="1358561" y="2394503"/>
              <a:ext cx="49410" cy="176713"/>
            </a:xfrm>
            <a:custGeom>
              <a:avLst/>
              <a:gdLst>
                <a:gd name="T0" fmla="*/ 0 w 37"/>
                <a:gd name="T1" fmla="*/ 132 h 132"/>
                <a:gd name="T2" fmla="*/ 37 w 37"/>
                <a:gd name="T3" fmla="*/ 0 h 132"/>
              </a:gdLst>
              <a:ahLst/>
              <a:cxnLst>
                <a:cxn ang="0">
                  <a:pos x="T0" y="T1"/>
                </a:cxn>
                <a:cxn ang="0">
                  <a:pos x="T2" y="T3"/>
                </a:cxn>
              </a:cxnLst>
              <a:rect l="0" t="0" r="r" b="b"/>
              <a:pathLst>
                <a:path w="37" h="132">
                  <a:moveTo>
                    <a:pt x="0" y="132"/>
                  </a:moveTo>
                  <a:cubicBezTo>
                    <a:pt x="0" y="132"/>
                    <a:pt x="10" y="14"/>
                    <a:pt x="37"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49" name="Freeform 43">
              <a:extLst>
                <a:ext uri="{FF2B5EF4-FFF2-40B4-BE49-F238E27FC236}">
                  <a16:creationId xmlns:a16="http://schemas.microsoft.com/office/drawing/2014/main" id="{1FD9F324-5B61-4A3B-B64A-2AF239BD7B9A}"/>
                </a:ext>
              </a:extLst>
            </p:cNvPr>
            <p:cNvSpPr>
              <a:spLocks/>
            </p:cNvSpPr>
            <p:nvPr/>
          </p:nvSpPr>
          <p:spPr bwMode="gray">
            <a:xfrm>
              <a:off x="1540507" y="2299752"/>
              <a:ext cx="26740" cy="58711"/>
            </a:xfrm>
            <a:custGeom>
              <a:avLst/>
              <a:gdLst>
                <a:gd name="T0" fmla="*/ 0 w 20"/>
                <a:gd name="T1" fmla="*/ 0 h 44"/>
                <a:gd name="T2" fmla="*/ 20 w 20"/>
                <a:gd name="T3" fmla="*/ 44 h 44"/>
              </a:gdLst>
              <a:ahLst/>
              <a:cxnLst>
                <a:cxn ang="0">
                  <a:pos x="T0" y="T1"/>
                </a:cxn>
                <a:cxn ang="0">
                  <a:pos x="T2" y="T3"/>
                </a:cxn>
              </a:cxnLst>
              <a:rect l="0" t="0" r="r" b="b"/>
              <a:pathLst>
                <a:path w="20" h="44">
                  <a:moveTo>
                    <a:pt x="0" y="0"/>
                  </a:moveTo>
                  <a:cubicBezTo>
                    <a:pt x="0" y="0"/>
                    <a:pt x="7" y="38"/>
                    <a:pt x="20" y="44"/>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50" name="Freeform 44">
              <a:extLst>
                <a:ext uri="{FF2B5EF4-FFF2-40B4-BE49-F238E27FC236}">
                  <a16:creationId xmlns:a16="http://schemas.microsoft.com/office/drawing/2014/main" id="{A20CB93C-8E57-4913-BC56-554428E300FC}"/>
                </a:ext>
              </a:extLst>
            </p:cNvPr>
            <p:cNvSpPr>
              <a:spLocks/>
            </p:cNvSpPr>
            <p:nvPr/>
          </p:nvSpPr>
          <p:spPr bwMode="gray">
            <a:xfrm>
              <a:off x="1595148" y="2332886"/>
              <a:ext cx="6976" cy="24414"/>
            </a:xfrm>
            <a:custGeom>
              <a:avLst/>
              <a:gdLst>
                <a:gd name="T0" fmla="*/ 0 w 5"/>
                <a:gd name="T1" fmla="*/ 0 h 18"/>
                <a:gd name="T2" fmla="*/ 5 w 5"/>
                <a:gd name="T3" fmla="*/ 18 h 18"/>
              </a:gdLst>
              <a:ahLst/>
              <a:cxnLst>
                <a:cxn ang="0">
                  <a:pos x="T0" y="T1"/>
                </a:cxn>
                <a:cxn ang="0">
                  <a:pos x="T2" y="T3"/>
                </a:cxn>
              </a:cxnLst>
              <a:rect l="0" t="0" r="r" b="b"/>
              <a:pathLst>
                <a:path w="5" h="18">
                  <a:moveTo>
                    <a:pt x="0" y="0"/>
                  </a:moveTo>
                  <a:cubicBezTo>
                    <a:pt x="0" y="6"/>
                    <a:pt x="2" y="13"/>
                    <a:pt x="5" y="18"/>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51" name="Freeform 45">
              <a:extLst>
                <a:ext uri="{FF2B5EF4-FFF2-40B4-BE49-F238E27FC236}">
                  <a16:creationId xmlns:a16="http://schemas.microsoft.com/office/drawing/2014/main" id="{544F9783-8B1D-48AB-824F-E14C034C5459}"/>
                </a:ext>
              </a:extLst>
            </p:cNvPr>
            <p:cNvSpPr>
              <a:spLocks/>
            </p:cNvSpPr>
            <p:nvPr/>
          </p:nvSpPr>
          <p:spPr bwMode="gray">
            <a:xfrm>
              <a:off x="1468426" y="2394503"/>
              <a:ext cx="53479" cy="157531"/>
            </a:xfrm>
            <a:custGeom>
              <a:avLst/>
              <a:gdLst>
                <a:gd name="T0" fmla="*/ 40 w 40"/>
                <a:gd name="T1" fmla="*/ 0 h 118"/>
                <a:gd name="T2" fmla="*/ 0 w 40"/>
                <a:gd name="T3" fmla="*/ 118 h 118"/>
              </a:gdLst>
              <a:ahLst/>
              <a:cxnLst>
                <a:cxn ang="0">
                  <a:pos x="T0" y="T1"/>
                </a:cxn>
                <a:cxn ang="0">
                  <a:pos x="T2" y="T3"/>
                </a:cxn>
              </a:cxnLst>
              <a:rect l="0" t="0" r="r" b="b"/>
              <a:pathLst>
                <a:path w="40" h="118">
                  <a:moveTo>
                    <a:pt x="40" y="0"/>
                  </a:moveTo>
                  <a:cubicBezTo>
                    <a:pt x="40" y="0"/>
                    <a:pt x="6" y="73"/>
                    <a:pt x="0" y="118"/>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52" name="Freeform 46">
              <a:extLst>
                <a:ext uri="{FF2B5EF4-FFF2-40B4-BE49-F238E27FC236}">
                  <a16:creationId xmlns:a16="http://schemas.microsoft.com/office/drawing/2014/main" id="{5EF7C00D-3074-4D7D-9368-FCEDDCD4159A}"/>
                </a:ext>
              </a:extLst>
            </p:cNvPr>
            <p:cNvSpPr>
              <a:spLocks/>
            </p:cNvSpPr>
            <p:nvPr/>
          </p:nvSpPr>
          <p:spPr bwMode="gray">
            <a:xfrm>
              <a:off x="1818365" y="2462514"/>
              <a:ext cx="40110" cy="120328"/>
            </a:xfrm>
            <a:custGeom>
              <a:avLst/>
              <a:gdLst>
                <a:gd name="T0" fmla="*/ 1 w 30"/>
                <a:gd name="T1" fmla="*/ 90 h 90"/>
                <a:gd name="T2" fmla="*/ 29 w 30"/>
                <a:gd name="T3" fmla="*/ 34 h 90"/>
                <a:gd name="T4" fmla="*/ 0 w 30"/>
                <a:gd name="T5" fmla="*/ 0 h 90"/>
              </a:gdLst>
              <a:ahLst/>
              <a:cxnLst>
                <a:cxn ang="0">
                  <a:pos x="T0" y="T1"/>
                </a:cxn>
                <a:cxn ang="0">
                  <a:pos x="T2" y="T3"/>
                </a:cxn>
                <a:cxn ang="0">
                  <a:pos x="T4" y="T5"/>
                </a:cxn>
              </a:cxnLst>
              <a:rect l="0" t="0" r="r" b="b"/>
              <a:pathLst>
                <a:path w="30" h="90">
                  <a:moveTo>
                    <a:pt x="1" y="90"/>
                  </a:moveTo>
                  <a:cubicBezTo>
                    <a:pt x="1" y="90"/>
                    <a:pt x="30" y="41"/>
                    <a:pt x="29" y="34"/>
                  </a:cubicBezTo>
                  <a:cubicBezTo>
                    <a:pt x="29" y="34"/>
                    <a:pt x="18" y="15"/>
                    <a:pt x="0" y="0"/>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53" name="Freeform 47">
              <a:extLst>
                <a:ext uri="{FF2B5EF4-FFF2-40B4-BE49-F238E27FC236}">
                  <a16:creationId xmlns:a16="http://schemas.microsoft.com/office/drawing/2014/main" id="{485F98FF-765B-4A26-A874-2B7B211F61B7}"/>
                </a:ext>
              </a:extLst>
            </p:cNvPr>
            <p:cNvSpPr>
              <a:spLocks/>
            </p:cNvSpPr>
            <p:nvPr/>
          </p:nvSpPr>
          <p:spPr bwMode="gray">
            <a:xfrm>
              <a:off x="1871845" y="2374739"/>
              <a:ext cx="149393" cy="197640"/>
            </a:xfrm>
            <a:custGeom>
              <a:avLst/>
              <a:gdLst>
                <a:gd name="T0" fmla="*/ 112 w 112"/>
                <a:gd name="T1" fmla="*/ 32 h 148"/>
                <a:gd name="T2" fmla="*/ 26 w 112"/>
                <a:gd name="T3" fmla="*/ 57 h 148"/>
                <a:gd name="T4" fmla="*/ 8 w 112"/>
                <a:gd name="T5" fmla="*/ 124 h 148"/>
                <a:gd name="T6" fmla="*/ 4 w 112"/>
                <a:gd name="T7" fmla="*/ 148 h 148"/>
              </a:gdLst>
              <a:ahLst/>
              <a:cxnLst>
                <a:cxn ang="0">
                  <a:pos x="T0" y="T1"/>
                </a:cxn>
                <a:cxn ang="0">
                  <a:pos x="T2" y="T3"/>
                </a:cxn>
                <a:cxn ang="0">
                  <a:pos x="T4" y="T5"/>
                </a:cxn>
                <a:cxn ang="0">
                  <a:pos x="T6" y="T7"/>
                </a:cxn>
              </a:cxnLst>
              <a:rect l="0" t="0" r="r" b="b"/>
              <a:pathLst>
                <a:path w="112" h="148">
                  <a:moveTo>
                    <a:pt x="112" y="32"/>
                  </a:moveTo>
                  <a:cubicBezTo>
                    <a:pt x="112" y="32"/>
                    <a:pt x="52" y="0"/>
                    <a:pt x="26" y="57"/>
                  </a:cubicBezTo>
                  <a:cubicBezTo>
                    <a:pt x="0" y="114"/>
                    <a:pt x="19" y="100"/>
                    <a:pt x="8" y="124"/>
                  </a:cubicBezTo>
                  <a:cubicBezTo>
                    <a:pt x="8" y="124"/>
                    <a:pt x="3" y="136"/>
                    <a:pt x="4" y="148"/>
                  </a:cubicBezTo>
                </a:path>
              </a:pathLst>
            </a:custGeom>
            <a:noFill/>
            <a:ln w="95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sz="1400" dirty="0"/>
            </a:p>
          </p:txBody>
        </p:sp>
        <p:sp>
          <p:nvSpPr>
            <p:cNvPr id="254" name="Oval 28">
              <a:extLst>
                <a:ext uri="{FF2B5EF4-FFF2-40B4-BE49-F238E27FC236}">
                  <a16:creationId xmlns:a16="http://schemas.microsoft.com/office/drawing/2014/main" id="{B5835C0C-B272-4964-9D0E-5565D7F2E340}"/>
                </a:ext>
              </a:extLst>
            </p:cNvPr>
            <p:cNvSpPr>
              <a:spLocks noChangeArrowheads="1"/>
            </p:cNvSpPr>
            <p:nvPr/>
          </p:nvSpPr>
          <p:spPr bwMode="gray">
            <a:xfrm>
              <a:off x="1525974" y="2028288"/>
              <a:ext cx="9301" cy="9301"/>
            </a:xfrm>
            <a:prstGeom prst="ellipse">
              <a:avLst/>
            </a:prstGeom>
            <a:solidFill>
              <a:srgbClr val="41AAC8"/>
            </a:solidFill>
            <a:ln w="9525">
              <a:solidFill>
                <a:srgbClr val="FFFFFF"/>
              </a:solidFill>
            </a:ln>
          </p:spPr>
          <p:txBody>
            <a:bodyPr vert="horz" wrap="square" lIns="91440" tIns="45720" rIns="91440" bIns="45720" numCol="1" anchor="t" anchorCtr="0" compatLnSpc="1">
              <a:prstTxWarp prst="textNoShape">
                <a:avLst/>
              </a:prstTxWarp>
            </a:bodyPr>
            <a:lstStyle/>
            <a:p>
              <a:endParaRPr lang="de-DE" sz="1400" dirty="0"/>
            </a:p>
          </p:txBody>
        </p:sp>
        <p:sp>
          <p:nvSpPr>
            <p:cNvPr id="255" name="Oval 29">
              <a:extLst>
                <a:ext uri="{FF2B5EF4-FFF2-40B4-BE49-F238E27FC236}">
                  <a16:creationId xmlns:a16="http://schemas.microsoft.com/office/drawing/2014/main" id="{E673F83C-D024-495E-8F4D-7B5844BCA610}"/>
                </a:ext>
              </a:extLst>
            </p:cNvPr>
            <p:cNvSpPr>
              <a:spLocks noChangeArrowheads="1"/>
            </p:cNvSpPr>
            <p:nvPr/>
          </p:nvSpPr>
          <p:spPr bwMode="gray">
            <a:xfrm>
              <a:off x="1647465" y="2032357"/>
              <a:ext cx="9301" cy="9301"/>
            </a:xfrm>
            <a:prstGeom prst="ellipse">
              <a:avLst/>
            </a:prstGeom>
            <a:solidFill>
              <a:srgbClr val="41AAC8"/>
            </a:solidFill>
            <a:ln w="9525">
              <a:solidFill>
                <a:srgbClr val="FFFFFF"/>
              </a:solidFill>
            </a:ln>
          </p:spPr>
          <p:txBody>
            <a:bodyPr vert="horz" wrap="square" lIns="91440" tIns="45720" rIns="91440" bIns="45720" numCol="1" anchor="t" anchorCtr="0" compatLnSpc="1">
              <a:prstTxWarp prst="textNoShape">
                <a:avLst/>
              </a:prstTxWarp>
            </a:bodyPr>
            <a:lstStyle/>
            <a:p>
              <a:endParaRPr lang="de-DE" sz="1400" dirty="0"/>
            </a:p>
          </p:txBody>
        </p:sp>
      </p:grpSp>
      <p:cxnSp>
        <p:nvCxnSpPr>
          <p:cNvPr id="3" name="Conector recto 2">
            <a:extLst>
              <a:ext uri="{FF2B5EF4-FFF2-40B4-BE49-F238E27FC236}">
                <a16:creationId xmlns:a16="http://schemas.microsoft.com/office/drawing/2014/main" id="{9675A5E4-7357-434B-9094-C0DC593B99C9}"/>
              </a:ext>
            </a:extLst>
          </p:cNvPr>
          <p:cNvCxnSpPr/>
          <p:nvPr/>
        </p:nvCxnSpPr>
        <p:spPr bwMode="auto">
          <a:xfrm flipH="1">
            <a:off x="8893479" y="3429000"/>
            <a:ext cx="3033" cy="3132"/>
          </a:xfrm>
          <a:prstGeom prst="line">
            <a:avLst/>
          </a:pr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354" name="Gruppieren 733">
            <a:extLst>
              <a:ext uri="{FF2B5EF4-FFF2-40B4-BE49-F238E27FC236}">
                <a16:creationId xmlns:a16="http://schemas.microsoft.com/office/drawing/2014/main" id="{BB3A14A5-4308-4771-8A69-68255AA9D513}"/>
              </a:ext>
            </a:extLst>
          </p:cNvPr>
          <p:cNvGrpSpPr>
            <a:grpSpLocks noChangeAspect="1"/>
          </p:cNvGrpSpPr>
          <p:nvPr/>
        </p:nvGrpSpPr>
        <p:grpSpPr>
          <a:xfrm>
            <a:off x="9874721" y="3696741"/>
            <a:ext cx="1621746" cy="799429"/>
            <a:chOff x="-2554288" y="3194050"/>
            <a:chExt cx="2381250" cy="1177926"/>
          </a:xfrm>
          <a:noFill/>
        </p:grpSpPr>
        <p:sp>
          <p:nvSpPr>
            <p:cNvPr id="356" name="Freeform 1326">
              <a:extLst>
                <a:ext uri="{FF2B5EF4-FFF2-40B4-BE49-F238E27FC236}">
                  <a16:creationId xmlns:a16="http://schemas.microsoft.com/office/drawing/2014/main" id="{6B5C671F-CDB8-4FE6-8CFD-E360280888F1}"/>
                </a:ext>
              </a:extLst>
            </p:cNvPr>
            <p:cNvSpPr>
              <a:spLocks/>
            </p:cNvSpPr>
            <p:nvPr/>
          </p:nvSpPr>
          <p:spPr bwMode="auto">
            <a:xfrm>
              <a:off x="-1223963" y="3386138"/>
              <a:ext cx="246062" cy="935038"/>
            </a:xfrm>
            <a:custGeom>
              <a:avLst/>
              <a:gdLst>
                <a:gd name="T0" fmla="*/ 6 w 155"/>
                <a:gd name="T1" fmla="*/ 0 h 589"/>
                <a:gd name="T2" fmla="*/ 0 w 155"/>
                <a:gd name="T3" fmla="*/ 589 h 589"/>
                <a:gd name="T4" fmla="*/ 155 w 155"/>
                <a:gd name="T5" fmla="*/ 531 h 589"/>
                <a:gd name="T6" fmla="*/ 155 w 155"/>
                <a:gd name="T7" fmla="*/ 52 h 589"/>
                <a:gd name="T8" fmla="*/ 6 w 155"/>
                <a:gd name="T9" fmla="*/ 0 h 589"/>
              </a:gdLst>
              <a:ahLst/>
              <a:cxnLst>
                <a:cxn ang="0">
                  <a:pos x="T0" y="T1"/>
                </a:cxn>
                <a:cxn ang="0">
                  <a:pos x="T2" y="T3"/>
                </a:cxn>
                <a:cxn ang="0">
                  <a:pos x="T4" y="T5"/>
                </a:cxn>
                <a:cxn ang="0">
                  <a:pos x="T6" y="T7"/>
                </a:cxn>
                <a:cxn ang="0">
                  <a:pos x="T8" y="T9"/>
                </a:cxn>
              </a:cxnLst>
              <a:rect l="0" t="0" r="r" b="b"/>
              <a:pathLst>
                <a:path w="155" h="589">
                  <a:moveTo>
                    <a:pt x="6" y="0"/>
                  </a:moveTo>
                  <a:lnTo>
                    <a:pt x="0" y="589"/>
                  </a:lnTo>
                  <a:lnTo>
                    <a:pt x="155" y="531"/>
                  </a:lnTo>
                  <a:lnTo>
                    <a:pt x="155" y="52"/>
                  </a:lnTo>
                  <a:lnTo>
                    <a:pt x="6"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58" name="Freeform 1327">
              <a:extLst>
                <a:ext uri="{FF2B5EF4-FFF2-40B4-BE49-F238E27FC236}">
                  <a16:creationId xmlns:a16="http://schemas.microsoft.com/office/drawing/2014/main" id="{D5068204-D1AA-4340-BA90-EE2C1D37B3DB}"/>
                </a:ext>
              </a:extLst>
            </p:cNvPr>
            <p:cNvSpPr>
              <a:spLocks/>
            </p:cNvSpPr>
            <p:nvPr/>
          </p:nvSpPr>
          <p:spPr bwMode="auto">
            <a:xfrm>
              <a:off x="-2292350" y="3573463"/>
              <a:ext cx="1076325" cy="757238"/>
            </a:xfrm>
            <a:custGeom>
              <a:avLst/>
              <a:gdLst>
                <a:gd name="T0" fmla="*/ 678 w 678"/>
                <a:gd name="T1" fmla="*/ 8 h 477"/>
                <a:gd name="T2" fmla="*/ 663 w 678"/>
                <a:gd name="T3" fmla="*/ 0 h 477"/>
                <a:gd name="T4" fmla="*/ 6 w 678"/>
                <a:gd name="T5" fmla="*/ 104 h 477"/>
                <a:gd name="T6" fmla="*/ 0 w 678"/>
                <a:gd name="T7" fmla="*/ 430 h 477"/>
                <a:gd name="T8" fmla="*/ 655 w 678"/>
                <a:gd name="T9" fmla="*/ 477 h 477"/>
                <a:gd name="T10" fmla="*/ 673 w 678"/>
                <a:gd name="T11" fmla="*/ 471 h 477"/>
              </a:gdLst>
              <a:ahLst/>
              <a:cxnLst>
                <a:cxn ang="0">
                  <a:pos x="T0" y="T1"/>
                </a:cxn>
                <a:cxn ang="0">
                  <a:pos x="T2" y="T3"/>
                </a:cxn>
                <a:cxn ang="0">
                  <a:pos x="T4" y="T5"/>
                </a:cxn>
                <a:cxn ang="0">
                  <a:pos x="T6" y="T7"/>
                </a:cxn>
                <a:cxn ang="0">
                  <a:pos x="T8" y="T9"/>
                </a:cxn>
                <a:cxn ang="0">
                  <a:pos x="T10" y="T11"/>
                </a:cxn>
              </a:cxnLst>
              <a:rect l="0" t="0" r="r" b="b"/>
              <a:pathLst>
                <a:path w="678" h="477">
                  <a:moveTo>
                    <a:pt x="678" y="8"/>
                  </a:moveTo>
                  <a:lnTo>
                    <a:pt x="663" y="0"/>
                  </a:lnTo>
                  <a:lnTo>
                    <a:pt x="6" y="104"/>
                  </a:lnTo>
                  <a:lnTo>
                    <a:pt x="0" y="430"/>
                  </a:lnTo>
                  <a:lnTo>
                    <a:pt x="655" y="477"/>
                  </a:lnTo>
                  <a:lnTo>
                    <a:pt x="673" y="47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59" name="Freeform 1328">
              <a:extLst>
                <a:ext uri="{FF2B5EF4-FFF2-40B4-BE49-F238E27FC236}">
                  <a16:creationId xmlns:a16="http://schemas.microsoft.com/office/drawing/2014/main" id="{CECB170D-D279-4A7C-BC1A-E474DBE6E901}"/>
                </a:ext>
              </a:extLst>
            </p:cNvPr>
            <p:cNvSpPr>
              <a:spLocks/>
            </p:cNvSpPr>
            <p:nvPr/>
          </p:nvSpPr>
          <p:spPr bwMode="auto">
            <a:xfrm>
              <a:off x="-2470150" y="3546475"/>
              <a:ext cx="177800" cy="719138"/>
            </a:xfrm>
            <a:custGeom>
              <a:avLst/>
              <a:gdLst>
                <a:gd name="T0" fmla="*/ 0 w 112"/>
                <a:gd name="T1" fmla="*/ 0 h 453"/>
                <a:gd name="T2" fmla="*/ 0 w 112"/>
                <a:gd name="T3" fmla="*/ 453 h 453"/>
                <a:gd name="T4" fmla="*/ 112 w 112"/>
                <a:gd name="T5" fmla="*/ 447 h 453"/>
                <a:gd name="T6" fmla="*/ 112 w 112"/>
                <a:gd name="T7" fmla="*/ 18 h 453"/>
                <a:gd name="T8" fmla="*/ 0 w 112"/>
                <a:gd name="T9" fmla="*/ 0 h 453"/>
              </a:gdLst>
              <a:ahLst/>
              <a:cxnLst>
                <a:cxn ang="0">
                  <a:pos x="T0" y="T1"/>
                </a:cxn>
                <a:cxn ang="0">
                  <a:pos x="T2" y="T3"/>
                </a:cxn>
                <a:cxn ang="0">
                  <a:pos x="T4" y="T5"/>
                </a:cxn>
                <a:cxn ang="0">
                  <a:pos x="T6" y="T7"/>
                </a:cxn>
                <a:cxn ang="0">
                  <a:pos x="T8" y="T9"/>
                </a:cxn>
              </a:cxnLst>
              <a:rect l="0" t="0" r="r" b="b"/>
              <a:pathLst>
                <a:path w="112" h="453">
                  <a:moveTo>
                    <a:pt x="0" y="0"/>
                  </a:moveTo>
                  <a:lnTo>
                    <a:pt x="0" y="453"/>
                  </a:lnTo>
                  <a:lnTo>
                    <a:pt x="112" y="447"/>
                  </a:lnTo>
                  <a:lnTo>
                    <a:pt x="112" y="18"/>
                  </a:lnTo>
                  <a:lnTo>
                    <a:pt x="0"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0" name="Freeform 1329">
              <a:extLst>
                <a:ext uri="{FF2B5EF4-FFF2-40B4-BE49-F238E27FC236}">
                  <a16:creationId xmlns:a16="http://schemas.microsoft.com/office/drawing/2014/main" id="{5E1CA7C0-C836-4ABB-8092-78B8F766C67E}"/>
                </a:ext>
              </a:extLst>
            </p:cNvPr>
            <p:cNvSpPr>
              <a:spLocks/>
            </p:cNvSpPr>
            <p:nvPr/>
          </p:nvSpPr>
          <p:spPr bwMode="auto">
            <a:xfrm>
              <a:off x="-2554288" y="3546475"/>
              <a:ext cx="80962" cy="719138"/>
            </a:xfrm>
            <a:custGeom>
              <a:avLst/>
              <a:gdLst>
                <a:gd name="T0" fmla="*/ 51 w 51"/>
                <a:gd name="T1" fmla="*/ 0 h 453"/>
                <a:gd name="T2" fmla="*/ 6 w 51"/>
                <a:gd name="T3" fmla="*/ 31 h 453"/>
                <a:gd name="T4" fmla="*/ 0 w 51"/>
                <a:gd name="T5" fmla="*/ 441 h 453"/>
                <a:gd name="T6" fmla="*/ 50 w 51"/>
                <a:gd name="T7" fmla="*/ 453 h 453"/>
              </a:gdLst>
              <a:ahLst/>
              <a:cxnLst>
                <a:cxn ang="0">
                  <a:pos x="T0" y="T1"/>
                </a:cxn>
                <a:cxn ang="0">
                  <a:pos x="T2" y="T3"/>
                </a:cxn>
                <a:cxn ang="0">
                  <a:pos x="T4" y="T5"/>
                </a:cxn>
                <a:cxn ang="0">
                  <a:pos x="T6" y="T7"/>
                </a:cxn>
              </a:cxnLst>
              <a:rect l="0" t="0" r="r" b="b"/>
              <a:pathLst>
                <a:path w="51" h="453">
                  <a:moveTo>
                    <a:pt x="51" y="0"/>
                  </a:moveTo>
                  <a:lnTo>
                    <a:pt x="6" y="31"/>
                  </a:lnTo>
                  <a:lnTo>
                    <a:pt x="0" y="441"/>
                  </a:lnTo>
                  <a:lnTo>
                    <a:pt x="50" y="45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1" name="Line 1330">
              <a:extLst>
                <a:ext uri="{FF2B5EF4-FFF2-40B4-BE49-F238E27FC236}">
                  <a16:creationId xmlns:a16="http://schemas.microsoft.com/office/drawing/2014/main" id="{9292B2A1-0F00-4593-91E0-FC7FCBE8B308}"/>
                </a:ext>
              </a:extLst>
            </p:cNvPr>
            <p:cNvSpPr>
              <a:spLocks noChangeShapeType="1"/>
            </p:cNvSpPr>
            <p:nvPr/>
          </p:nvSpPr>
          <p:spPr bwMode="auto">
            <a:xfrm flipV="1">
              <a:off x="-2292350" y="3386138"/>
              <a:ext cx="1077912" cy="2381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2" name="Freeform 1331">
              <a:extLst>
                <a:ext uri="{FF2B5EF4-FFF2-40B4-BE49-F238E27FC236}">
                  <a16:creationId xmlns:a16="http://schemas.microsoft.com/office/drawing/2014/main" id="{183E7955-B16E-459C-9C75-243A6E21846C}"/>
                </a:ext>
              </a:extLst>
            </p:cNvPr>
            <p:cNvSpPr>
              <a:spLocks/>
            </p:cNvSpPr>
            <p:nvPr/>
          </p:nvSpPr>
          <p:spPr bwMode="auto">
            <a:xfrm>
              <a:off x="-812800" y="3411538"/>
              <a:ext cx="423862" cy="960438"/>
            </a:xfrm>
            <a:custGeom>
              <a:avLst/>
              <a:gdLst>
                <a:gd name="T0" fmla="*/ 5 w 267"/>
                <a:gd name="T1" fmla="*/ 41 h 605"/>
                <a:gd name="T2" fmla="*/ 0 w 267"/>
                <a:gd name="T3" fmla="*/ 590 h 605"/>
                <a:gd name="T4" fmla="*/ 267 w 267"/>
                <a:gd name="T5" fmla="*/ 605 h 605"/>
                <a:gd name="T6" fmla="*/ 267 w 267"/>
                <a:gd name="T7" fmla="*/ 0 h 605"/>
                <a:gd name="T8" fmla="*/ 5 w 267"/>
                <a:gd name="T9" fmla="*/ 41 h 605"/>
              </a:gdLst>
              <a:ahLst/>
              <a:cxnLst>
                <a:cxn ang="0">
                  <a:pos x="T0" y="T1"/>
                </a:cxn>
                <a:cxn ang="0">
                  <a:pos x="T2" y="T3"/>
                </a:cxn>
                <a:cxn ang="0">
                  <a:pos x="T4" y="T5"/>
                </a:cxn>
                <a:cxn ang="0">
                  <a:pos x="T6" y="T7"/>
                </a:cxn>
                <a:cxn ang="0">
                  <a:pos x="T8" y="T9"/>
                </a:cxn>
              </a:cxnLst>
              <a:rect l="0" t="0" r="r" b="b"/>
              <a:pathLst>
                <a:path w="267" h="605">
                  <a:moveTo>
                    <a:pt x="5" y="41"/>
                  </a:moveTo>
                  <a:lnTo>
                    <a:pt x="0" y="590"/>
                  </a:lnTo>
                  <a:lnTo>
                    <a:pt x="267" y="605"/>
                  </a:lnTo>
                  <a:lnTo>
                    <a:pt x="267" y="0"/>
                  </a:lnTo>
                  <a:lnTo>
                    <a:pt x="5" y="4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3" name="Freeform 1332">
              <a:extLst>
                <a:ext uri="{FF2B5EF4-FFF2-40B4-BE49-F238E27FC236}">
                  <a16:creationId xmlns:a16="http://schemas.microsoft.com/office/drawing/2014/main" id="{67666DC7-8195-4CB2-BE46-4DE05106812A}"/>
                </a:ext>
              </a:extLst>
            </p:cNvPr>
            <p:cNvSpPr>
              <a:spLocks/>
            </p:cNvSpPr>
            <p:nvPr/>
          </p:nvSpPr>
          <p:spPr bwMode="auto">
            <a:xfrm>
              <a:off x="-388938" y="3411538"/>
              <a:ext cx="215900" cy="960438"/>
            </a:xfrm>
            <a:custGeom>
              <a:avLst/>
              <a:gdLst>
                <a:gd name="T0" fmla="*/ 0 w 136"/>
                <a:gd name="T1" fmla="*/ 605 h 605"/>
                <a:gd name="T2" fmla="*/ 129 w 136"/>
                <a:gd name="T3" fmla="*/ 590 h 605"/>
                <a:gd name="T4" fmla="*/ 136 w 136"/>
                <a:gd name="T5" fmla="*/ 59 h 605"/>
                <a:gd name="T6" fmla="*/ 0 w 136"/>
                <a:gd name="T7" fmla="*/ 0 h 605"/>
              </a:gdLst>
              <a:ahLst/>
              <a:cxnLst>
                <a:cxn ang="0">
                  <a:pos x="T0" y="T1"/>
                </a:cxn>
                <a:cxn ang="0">
                  <a:pos x="T2" y="T3"/>
                </a:cxn>
                <a:cxn ang="0">
                  <a:pos x="T4" y="T5"/>
                </a:cxn>
                <a:cxn ang="0">
                  <a:pos x="T6" y="T7"/>
                </a:cxn>
              </a:cxnLst>
              <a:rect l="0" t="0" r="r" b="b"/>
              <a:pathLst>
                <a:path w="136" h="605">
                  <a:moveTo>
                    <a:pt x="0" y="605"/>
                  </a:moveTo>
                  <a:lnTo>
                    <a:pt x="129" y="590"/>
                  </a:lnTo>
                  <a:lnTo>
                    <a:pt x="136" y="59"/>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4" name="Freeform 1333">
              <a:extLst>
                <a:ext uri="{FF2B5EF4-FFF2-40B4-BE49-F238E27FC236}">
                  <a16:creationId xmlns:a16="http://schemas.microsoft.com/office/drawing/2014/main" id="{310118BE-C6FF-4935-81FF-E0ADA4152FD0}"/>
                </a:ext>
              </a:extLst>
            </p:cNvPr>
            <p:cNvSpPr>
              <a:spLocks/>
            </p:cNvSpPr>
            <p:nvPr/>
          </p:nvSpPr>
          <p:spPr bwMode="auto">
            <a:xfrm>
              <a:off x="-776288" y="3194050"/>
              <a:ext cx="569912" cy="296863"/>
            </a:xfrm>
            <a:custGeom>
              <a:avLst/>
              <a:gdLst>
                <a:gd name="T0" fmla="*/ 0 w 359"/>
                <a:gd name="T1" fmla="*/ 175 h 187"/>
                <a:gd name="T2" fmla="*/ 0 w 359"/>
                <a:gd name="T3" fmla="*/ 48 h 187"/>
                <a:gd name="T4" fmla="*/ 259 w 359"/>
                <a:gd name="T5" fmla="*/ 0 h 187"/>
                <a:gd name="T6" fmla="*/ 359 w 359"/>
                <a:gd name="T7" fmla="*/ 48 h 187"/>
                <a:gd name="T8" fmla="*/ 359 w 359"/>
                <a:gd name="T9" fmla="*/ 187 h 187"/>
              </a:gdLst>
              <a:ahLst/>
              <a:cxnLst>
                <a:cxn ang="0">
                  <a:pos x="T0" y="T1"/>
                </a:cxn>
                <a:cxn ang="0">
                  <a:pos x="T2" y="T3"/>
                </a:cxn>
                <a:cxn ang="0">
                  <a:pos x="T4" y="T5"/>
                </a:cxn>
                <a:cxn ang="0">
                  <a:pos x="T6" y="T7"/>
                </a:cxn>
                <a:cxn ang="0">
                  <a:pos x="T8" y="T9"/>
                </a:cxn>
              </a:cxnLst>
              <a:rect l="0" t="0" r="r" b="b"/>
              <a:pathLst>
                <a:path w="359" h="187">
                  <a:moveTo>
                    <a:pt x="0" y="175"/>
                  </a:moveTo>
                  <a:lnTo>
                    <a:pt x="0" y="48"/>
                  </a:lnTo>
                  <a:lnTo>
                    <a:pt x="259" y="0"/>
                  </a:lnTo>
                  <a:lnTo>
                    <a:pt x="359" y="48"/>
                  </a:lnTo>
                  <a:lnTo>
                    <a:pt x="359" y="18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5" name="Line 1334">
              <a:extLst>
                <a:ext uri="{FF2B5EF4-FFF2-40B4-BE49-F238E27FC236}">
                  <a16:creationId xmlns:a16="http://schemas.microsoft.com/office/drawing/2014/main" id="{118D4203-0068-42C1-96AF-FA27D558A813}"/>
                </a:ext>
              </a:extLst>
            </p:cNvPr>
            <p:cNvSpPr>
              <a:spLocks noChangeShapeType="1"/>
            </p:cNvSpPr>
            <p:nvPr/>
          </p:nvSpPr>
          <p:spPr bwMode="auto">
            <a:xfrm flipH="1" flipV="1">
              <a:off x="-365125" y="3194050"/>
              <a:ext cx="0" cy="2286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dirty="0"/>
            </a:p>
          </p:txBody>
        </p:sp>
        <p:sp>
          <p:nvSpPr>
            <p:cNvPr id="366" name="Line 1335">
              <a:extLst>
                <a:ext uri="{FF2B5EF4-FFF2-40B4-BE49-F238E27FC236}">
                  <a16:creationId xmlns:a16="http://schemas.microsoft.com/office/drawing/2014/main" id="{F9AF41FB-1CAC-4B06-A363-5727924749AF}"/>
                </a:ext>
              </a:extLst>
            </p:cNvPr>
            <p:cNvSpPr>
              <a:spLocks noChangeShapeType="1"/>
            </p:cNvSpPr>
            <p:nvPr/>
          </p:nvSpPr>
          <p:spPr bwMode="auto">
            <a:xfrm>
              <a:off x="-539750" y="3433763"/>
              <a:ext cx="0" cy="9286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7" name="Line 1336">
              <a:extLst>
                <a:ext uri="{FF2B5EF4-FFF2-40B4-BE49-F238E27FC236}">
                  <a16:creationId xmlns:a16="http://schemas.microsoft.com/office/drawing/2014/main" id="{43475E26-E042-4BAF-84A3-F2172CC0AB65}"/>
                </a:ext>
              </a:extLst>
            </p:cNvPr>
            <p:cNvSpPr>
              <a:spLocks noChangeShapeType="1"/>
            </p:cNvSpPr>
            <p:nvPr/>
          </p:nvSpPr>
          <p:spPr bwMode="auto">
            <a:xfrm>
              <a:off x="-460375" y="3422650"/>
              <a:ext cx="0" cy="9398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8" name="Line 1337">
              <a:extLst>
                <a:ext uri="{FF2B5EF4-FFF2-40B4-BE49-F238E27FC236}">
                  <a16:creationId xmlns:a16="http://schemas.microsoft.com/office/drawing/2014/main" id="{F56526B5-DA0B-4AD5-8948-3ECE11319651}"/>
                </a:ext>
              </a:extLst>
            </p:cNvPr>
            <p:cNvSpPr>
              <a:spLocks noChangeShapeType="1"/>
            </p:cNvSpPr>
            <p:nvPr/>
          </p:nvSpPr>
          <p:spPr bwMode="auto">
            <a:xfrm>
              <a:off x="-619125" y="3446463"/>
              <a:ext cx="7937" cy="9159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69" name="Line 1338">
              <a:extLst>
                <a:ext uri="{FF2B5EF4-FFF2-40B4-BE49-F238E27FC236}">
                  <a16:creationId xmlns:a16="http://schemas.microsoft.com/office/drawing/2014/main" id="{117BC909-E5F1-4D13-BAF1-D29686E5DB97}"/>
                </a:ext>
              </a:extLst>
            </p:cNvPr>
            <p:cNvSpPr>
              <a:spLocks noChangeShapeType="1"/>
            </p:cNvSpPr>
            <p:nvPr/>
          </p:nvSpPr>
          <p:spPr bwMode="auto">
            <a:xfrm>
              <a:off x="-746125" y="3465513"/>
              <a:ext cx="7937" cy="8890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0" name="Line 1339">
              <a:extLst>
                <a:ext uri="{FF2B5EF4-FFF2-40B4-BE49-F238E27FC236}">
                  <a16:creationId xmlns:a16="http://schemas.microsoft.com/office/drawing/2014/main" id="{3A6033F8-A48C-4B9B-BAE2-31584A2F24AE}"/>
                </a:ext>
              </a:extLst>
            </p:cNvPr>
            <p:cNvSpPr>
              <a:spLocks noChangeShapeType="1"/>
            </p:cNvSpPr>
            <p:nvPr/>
          </p:nvSpPr>
          <p:spPr bwMode="auto">
            <a:xfrm>
              <a:off x="-687388" y="3455988"/>
              <a:ext cx="7937" cy="9064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1" name="Line 1340">
              <a:extLst>
                <a:ext uri="{FF2B5EF4-FFF2-40B4-BE49-F238E27FC236}">
                  <a16:creationId xmlns:a16="http://schemas.microsoft.com/office/drawing/2014/main" id="{7DDFF27B-F142-42BE-9331-7FE248F3CBDE}"/>
                </a:ext>
              </a:extLst>
            </p:cNvPr>
            <p:cNvSpPr>
              <a:spLocks noChangeShapeType="1"/>
            </p:cNvSpPr>
            <p:nvPr/>
          </p:nvSpPr>
          <p:spPr bwMode="auto">
            <a:xfrm flipH="1">
              <a:off x="-806450" y="3543300"/>
              <a:ext cx="417512" cy="428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2" name="Line 1341">
              <a:extLst>
                <a:ext uri="{FF2B5EF4-FFF2-40B4-BE49-F238E27FC236}">
                  <a16:creationId xmlns:a16="http://schemas.microsoft.com/office/drawing/2014/main" id="{5AEE78C1-1F0A-4968-8B9F-069668049D3D}"/>
                </a:ext>
              </a:extLst>
            </p:cNvPr>
            <p:cNvSpPr>
              <a:spLocks noChangeShapeType="1"/>
            </p:cNvSpPr>
            <p:nvPr/>
          </p:nvSpPr>
          <p:spPr bwMode="auto">
            <a:xfrm flipH="1">
              <a:off x="-806450" y="3662363"/>
              <a:ext cx="417512" cy="174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3" name="Line 1342">
              <a:extLst>
                <a:ext uri="{FF2B5EF4-FFF2-40B4-BE49-F238E27FC236}">
                  <a16:creationId xmlns:a16="http://schemas.microsoft.com/office/drawing/2014/main" id="{5E8A4C64-2E95-425A-9590-7DB9C5DC1C95}"/>
                </a:ext>
              </a:extLst>
            </p:cNvPr>
            <p:cNvSpPr>
              <a:spLocks noChangeShapeType="1"/>
            </p:cNvSpPr>
            <p:nvPr/>
          </p:nvSpPr>
          <p:spPr bwMode="auto">
            <a:xfrm flipH="1">
              <a:off x="-806450" y="3773488"/>
              <a:ext cx="417512"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4" name="Line 1343">
              <a:extLst>
                <a:ext uri="{FF2B5EF4-FFF2-40B4-BE49-F238E27FC236}">
                  <a16:creationId xmlns:a16="http://schemas.microsoft.com/office/drawing/2014/main" id="{DE559049-EA8A-4E59-8BD3-37B3C77244E0}"/>
                </a:ext>
              </a:extLst>
            </p:cNvPr>
            <p:cNvSpPr>
              <a:spLocks noChangeShapeType="1"/>
            </p:cNvSpPr>
            <p:nvPr/>
          </p:nvSpPr>
          <p:spPr bwMode="auto">
            <a:xfrm flipH="1">
              <a:off x="-808038" y="3890963"/>
              <a:ext cx="419100" cy="15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5" name="Line 1344">
              <a:extLst>
                <a:ext uri="{FF2B5EF4-FFF2-40B4-BE49-F238E27FC236}">
                  <a16:creationId xmlns:a16="http://schemas.microsoft.com/office/drawing/2014/main" id="{D6FAA66C-4C77-40C5-ABA8-9ACC573361DC}"/>
                </a:ext>
              </a:extLst>
            </p:cNvPr>
            <p:cNvSpPr>
              <a:spLocks noChangeShapeType="1"/>
            </p:cNvSpPr>
            <p:nvPr/>
          </p:nvSpPr>
          <p:spPr bwMode="auto">
            <a:xfrm flipH="1">
              <a:off x="-806450" y="3992563"/>
              <a:ext cx="417512"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6" name="Line 1345">
              <a:extLst>
                <a:ext uri="{FF2B5EF4-FFF2-40B4-BE49-F238E27FC236}">
                  <a16:creationId xmlns:a16="http://schemas.microsoft.com/office/drawing/2014/main" id="{78CBEA91-6416-4A8A-8A19-BDAC977B36ED}"/>
                </a:ext>
              </a:extLst>
            </p:cNvPr>
            <p:cNvSpPr>
              <a:spLocks noChangeShapeType="1"/>
            </p:cNvSpPr>
            <p:nvPr/>
          </p:nvSpPr>
          <p:spPr bwMode="auto">
            <a:xfrm flipH="1" flipV="1">
              <a:off x="-809625" y="4106863"/>
              <a:ext cx="420687" cy="47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7" name="Line 1346">
              <a:extLst>
                <a:ext uri="{FF2B5EF4-FFF2-40B4-BE49-F238E27FC236}">
                  <a16:creationId xmlns:a16="http://schemas.microsoft.com/office/drawing/2014/main" id="{89971F2D-B8F0-4CF2-AD49-5AABAF3E4471}"/>
                </a:ext>
              </a:extLst>
            </p:cNvPr>
            <p:cNvSpPr>
              <a:spLocks noChangeShapeType="1"/>
            </p:cNvSpPr>
            <p:nvPr/>
          </p:nvSpPr>
          <p:spPr bwMode="auto">
            <a:xfrm flipH="1" flipV="1">
              <a:off x="-809625" y="4222750"/>
              <a:ext cx="420687" cy="793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8" name="Line 1347">
              <a:extLst>
                <a:ext uri="{FF2B5EF4-FFF2-40B4-BE49-F238E27FC236}">
                  <a16:creationId xmlns:a16="http://schemas.microsoft.com/office/drawing/2014/main" id="{B534D79A-6972-4E2E-B3BF-CCB5FF094BC1}"/>
                </a:ext>
              </a:extLst>
            </p:cNvPr>
            <p:cNvSpPr>
              <a:spLocks noChangeShapeType="1"/>
            </p:cNvSpPr>
            <p:nvPr/>
          </p:nvSpPr>
          <p:spPr bwMode="auto">
            <a:xfrm flipH="1">
              <a:off x="-2292350" y="3667125"/>
              <a:ext cx="1046162" cy="1397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79" name="Line 1348">
              <a:extLst>
                <a:ext uri="{FF2B5EF4-FFF2-40B4-BE49-F238E27FC236}">
                  <a16:creationId xmlns:a16="http://schemas.microsoft.com/office/drawing/2014/main" id="{A02C83AF-649F-4FFA-9341-91A1D5EACB53}"/>
                </a:ext>
              </a:extLst>
            </p:cNvPr>
            <p:cNvSpPr>
              <a:spLocks noChangeShapeType="1"/>
            </p:cNvSpPr>
            <p:nvPr/>
          </p:nvSpPr>
          <p:spPr bwMode="auto">
            <a:xfrm flipH="1">
              <a:off x="-2292350" y="3754438"/>
              <a:ext cx="1042987" cy="1111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0" name="Line 1349">
              <a:extLst>
                <a:ext uri="{FF2B5EF4-FFF2-40B4-BE49-F238E27FC236}">
                  <a16:creationId xmlns:a16="http://schemas.microsoft.com/office/drawing/2014/main" id="{96A7D705-A29D-4919-9B48-9E7F3896816E}"/>
                </a:ext>
              </a:extLst>
            </p:cNvPr>
            <p:cNvSpPr>
              <a:spLocks noChangeShapeType="1"/>
            </p:cNvSpPr>
            <p:nvPr/>
          </p:nvSpPr>
          <p:spPr bwMode="auto">
            <a:xfrm flipH="1">
              <a:off x="-2292350" y="3841750"/>
              <a:ext cx="1042987" cy="746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1" name="Line 1350">
              <a:extLst>
                <a:ext uri="{FF2B5EF4-FFF2-40B4-BE49-F238E27FC236}">
                  <a16:creationId xmlns:a16="http://schemas.microsoft.com/office/drawing/2014/main" id="{CF04C168-548D-40F8-8C2B-CF1B8C8ABAB8}"/>
                </a:ext>
              </a:extLst>
            </p:cNvPr>
            <p:cNvSpPr>
              <a:spLocks noChangeShapeType="1"/>
            </p:cNvSpPr>
            <p:nvPr/>
          </p:nvSpPr>
          <p:spPr bwMode="auto">
            <a:xfrm flipH="1">
              <a:off x="-2292350" y="3930650"/>
              <a:ext cx="1042987" cy="539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2" name="Line 1351">
              <a:extLst>
                <a:ext uri="{FF2B5EF4-FFF2-40B4-BE49-F238E27FC236}">
                  <a16:creationId xmlns:a16="http://schemas.microsoft.com/office/drawing/2014/main" id="{A1CDA1C0-681C-4BD4-A3B6-EAF7F357889A}"/>
                </a:ext>
              </a:extLst>
            </p:cNvPr>
            <p:cNvSpPr>
              <a:spLocks noChangeShapeType="1"/>
            </p:cNvSpPr>
            <p:nvPr/>
          </p:nvSpPr>
          <p:spPr bwMode="auto">
            <a:xfrm flipH="1">
              <a:off x="-2287588" y="4014788"/>
              <a:ext cx="1036637" cy="285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3" name="Line 1352">
              <a:extLst>
                <a:ext uri="{FF2B5EF4-FFF2-40B4-BE49-F238E27FC236}">
                  <a16:creationId xmlns:a16="http://schemas.microsoft.com/office/drawing/2014/main" id="{39DC6C05-F2B3-41AC-9CFF-EF397B54F97D}"/>
                </a:ext>
              </a:extLst>
            </p:cNvPr>
            <p:cNvSpPr>
              <a:spLocks noChangeShapeType="1"/>
            </p:cNvSpPr>
            <p:nvPr/>
          </p:nvSpPr>
          <p:spPr bwMode="auto">
            <a:xfrm flipH="1">
              <a:off x="-2289175" y="4098925"/>
              <a:ext cx="1036637" cy="111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4" name="Line 1353">
              <a:extLst>
                <a:ext uri="{FF2B5EF4-FFF2-40B4-BE49-F238E27FC236}">
                  <a16:creationId xmlns:a16="http://schemas.microsoft.com/office/drawing/2014/main" id="{86FD8242-9629-48E6-BCC1-A19C1BA9C27B}"/>
                </a:ext>
              </a:extLst>
            </p:cNvPr>
            <p:cNvSpPr>
              <a:spLocks noChangeShapeType="1"/>
            </p:cNvSpPr>
            <p:nvPr/>
          </p:nvSpPr>
          <p:spPr bwMode="auto">
            <a:xfrm flipH="1" flipV="1">
              <a:off x="-2289175" y="4178300"/>
              <a:ext cx="1036637" cy="158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5" name="Freeform 1354">
              <a:extLst>
                <a:ext uri="{FF2B5EF4-FFF2-40B4-BE49-F238E27FC236}">
                  <a16:creationId xmlns:a16="http://schemas.microsoft.com/office/drawing/2014/main" id="{2B4A287D-BBD5-44AD-B97F-5FD1AA89FCBB}"/>
                </a:ext>
              </a:extLst>
            </p:cNvPr>
            <p:cNvSpPr>
              <a:spLocks/>
            </p:cNvSpPr>
            <p:nvPr/>
          </p:nvSpPr>
          <p:spPr bwMode="auto">
            <a:xfrm>
              <a:off x="-2049463" y="3697288"/>
              <a:ext cx="20637" cy="577850"/>
            </a:xfrm>
            <a:custGeom>
              <a:avLst/>
              <a:gdLst>
                <a:gd name="T0" fmla="*/ 0 w 13"/>
                <a:gd name="T1" fmla="*/ 2 h 364"/>
                <a:gd name="T2" fmla="*/ 0 w 13"/>
                <a:gd name="T3" fmla="*/ 363 h 364"/>
                <a:gd name="T4" fmla="*/ 13 w 13"/>
                <a:gd name="T5" fmla="*/ 364 h 364"/>
                <a:gd name="T6" fmla="*/ 13 w 13"/>
                <a:gd name="T7" fmla="*/ 0 h 364"/>
                <a:gd name="T8" fmla="*/ 0 w 13"/>
                <a:gd name="T9" fmla="*/ 2 h 364"/>
              </a:gdLst>
              <a:ahLst/>
              <a:cxnLst>
                <a:cxn ang="0">
                  <a:pos x="T0" y="T1"/>
                </a:cxn>
                <a:cxn ang="0">
                  <a:pos x="T2" y="T3"/>
                </a:cxn>
                <a:cxn ang="0">
                  <a:pos x="T4" y="T5"/>
                </a:cxn>
                <a:cxn ang="0">
                  <a:pos x="T6" y="T7"/>
                </a:cxn>
                <a:cxn ang="0">
                  <a:pos x="T8" y="T9"/>
                </a:cxn>
              </a:cxnLst>
              <a:rect l="0" t="0" r="r" b="b"/>
              <a:pathLst>
                <a:path w="13" h="364">
                  <a:moveTo>
                    <a:pt x="0" y="2"/>
                  </a:moveTo>
                  <a:lnTo>
                    <a:pt x="0" y="363"/>
                  </a:lnTo>
                  <a:lnTo>
                    <a:pt x="13" y="364"/>
                  </a:lnTo>
                  <a:lnTo>
                    <a:pt x="13"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6" name="Freeform 1355">
              <a:extLst>
                <a:ext uri="{FF2B5EF4-FFF2-40B4-BE49-F238E27FC236}">
                  <a16:creationId xmlns:a16="http://schemas.microsoft.com/office/drawing/2014/main" id="{42446FE4-355C-4E2D-B79A-7C1907691F81}"/>
                </a:ext>
              </a:extLst>
            </p:cNvPr>
            <p:cNvSpPr>
              <a:spLocks/>
            </p:cNvSpPr>
            <p:nvPr/>
          </p:nvSpPr>
          <p:spPr bwMode="auto">
            <a:xfrm>
              <a:off x="-2073275" y="3700463"/>
              <a:ext cx="23812" cy="573088"/>
            </a:xfrm>
            <a:custGeom>
              <a:avLst/>
              <a:gdLst>
                <a:gd name="T0" fmla="*/ 0 w 15"/>
                <a:gd name="T1" fmla="*/ 3 h 361"/>
                <a:gd name="T2" fmla="*/ 0 w 15"/>
                <a:gd name="T3" fmla="*/ 360 h 361"/>
                <a:gd name="T4" fmla="*/ 15 w 15"/>
                <a:gd name="T5" fmla="*/ 361 h 361"/>
                <a:gd name="T6" fmla="*/ 15 w 15"/>
                <a:gd name="T7" fmla="*/ 0 h 361"/>
                <a:gd name="T8" fmla="*/ 0 w 15"/>
                <a:gd name="T9" fmla="*/ 3 h 361"/>
              </a:gdLst>
              <a:ahLst/>
              <a:cxnLst>
                <a:cxn ang="0">
                  <a:pos x="T0" y="T1"/>
                </a:cxn>
                <a:cxn ang="0">
                  <a:pos x="T2" y="T3"/>
                </a:cxn>
                <a:cxn ang="0">
                  <a:pos x="T4" y="T5"/>
                </a:cxn>
                <a:cxn ang="0">
                  <a:pos x="T6" y="T7"/>
                </a:cxn>
                <a:cxn ang="0">
                  <a:pos x="T8" y="T9"/>
                </a:cxn>
              </a:cxnLst>
              <a:rect l="0" t="0" r="r" b="b"/>
              <a:pathLst>
                <a:path w="15" h="361">
                  <a:moveTo>
                    <a:pt x="0" y="3"/>
                  </a:moveTo>
                  <a:lnTo>
                    <a:pt x="0" y="360"/>
                  </a:lnTo>
                  <a:lnTo>
                    <a:pt x="15" y="361"/>
                  </a:lnTo>
                  <a:lnTo>
                    <a:pt x="15"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7" name="Freeform 1356">
              <a:extLst>
                <a:ext uri="{FF2B5EF4-FFF2-40B4-BE49-F238E27FC236}">
                  <a16:creationId xmlns:a16="http://schemas.microsoft.com/office/drawing/2014/main" id="{376BEFB5-5B8A-4FEC-8B51-0E744D89BD08}"/>
                </a:ext>
              </a:extLst>
            </p:cNvPr>
            <p:cNvSpPr>
              <a:spLocks/>
            </p:cNvSpPr>
            <p:nvPr/>
          </p:nvSpPr>
          <p:spPr bwMode="auto">
            <a:xfrm>
              <a:off x="-2093913" y="3705225"/>
              <a:ext cx="20637" cy="566738"/>
            </a:xfrm>
            <a:custGeom>
              <a:avLst/>
              <a:gdLst>
                <a:gd name="T0" fmla="*/ 0 w 13"/>
                <a:gd name="T1" fmla="*/ 2 h 357"/>
                <a:gd name="T2" fmla="*/ 0 w 13"/>
                <a:gd name="T3" fmla="*/ 356 h 357"/>
                <a:gd name="T4" fmla="*/ 13 w 13"/>
                <a:gd name="T5" fmla="*/ 357 h 357"/>
                <a:gd name="T6" fmla="*/ 13 w 13"/>
                <a:gd name="T7" fmla="*/ 0 h 357"/>
                <a:gd name="T8" fmla="*/ 0 w 13"/>
                <a:gd name="T9" fmla="*/ 2 h 357"/>
              </a:gdLst>
              <a:ahLst/>
              <a:cxnLst>
                <a:cxn ang="0">
                  <a:pos x="T0" y="T1"/>
                </a:cxn>
                <a:cxn ang="0">
                  <a:pos x="T2" y="T3"/>
                </a:cxn>
                <a:cxn ang="0">
                  <a:pos x="T4" y="T5"/>
                </a:cxn>
                <a:cxn ang="0">
                  <a:pos x="T6" y="T7"/>
                </a:cxn>
                <a:cxn ang="0">
                  <a:pos x="T8" y="T9"/>
                </a:cxn>
              </a:cxnLst>
              <a:rect l="0" t="0" r="r" b="b"/>
              <a:pathLst>
                <a:path w="13" h="357">
                  <a:moveTo>
                    <a:pt x="0" y="2"/>
                  </a:moveTo>
                  <a:lnTo>
                    <a:pt x="0" y="356"/>
                  </a:lnTo>
                  <a:lnTo>
                    <a:pt x="13" y="357"/>
                  </a:lnTo>
                  <a:lnTo>
                    <a:pt x="13"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8" name="Freeform 1357">
              <a:extLst>
                <a:ext uri="{FF2B5EF4-FFF2-40B4-BE49-F238E27FC236}">
                  <a16:creationId xmlns:a16="http://schemas.microsoft.com/office/drawing/2014/main" id="{26BA83CD-ADBD-4C0F-83F5-5904FC53C04E}"/>
                </a:ext>
              </a:extLst>
            </p:cNvPr>
            <p:cNvSpPr>
              <a:spLocks/>
            </p:cNvSpPr>
            <p:nvPr/>
          </p:nvSpPr>
          <p:spPr bwMode="auto">
            <a:xfrm>
              <a:off x="-2117725" y="3708400"/>
              <a:ext cx="23812" cy="561975"/>
            </a:xfrm>
            <a:custGeom>
              <a:avLst/>
              <a:gdLst>
                <a:gd name="T0" fmla="*/ 0 w 15"/>
                <a:gd name="T1" fmla="*/ 2 h 354"/>
                <a:gd name="T2" fmla="*/ 0 w 15"/>
                <a:gd name="T3" fmla="*/ 353 h 354"/>
                <a:gd name="T4" fmla="*/ 15 w 15"/>
                <a:gd name="T5" fmla="*/ 354 h 354"/>
                <a:gd name="T6" fmla="*/ 15 w 15"/>
                <a:gd name="T7" fmla="*/ 0 h 354"/>
                <a:gd name="T8" fmla="*/ 0 w 15"/>
                <a:gd name="T9" fmla="*/ 2 h 354"/>
              </a:gdLst>
              <a:ahLst/>
              <a:cxnLst>
                <a:cxn ang="0">
                  <a:pos x="T0" y="T1"/>
                </a:cxn>
                <a:cxn ang="0">
                  <a:pos x="T2" y="T3"/>
                </a:cxn>
                <a:cxn ang="0">
                  <a:pos x="T4" y="T5"/>
                </a:cxn>
                <a:cxn ang="0">
                  <a:pos x="T6" y="T7"/>
                </a:cxn>
                <a:cxn ang="0">
                  <a:pos x="T8" y="T9"/>
                </a:cxn>
              </a:cxnLst>
              <a:rect l="0" t="0" r="r" b="b"/>
              <a:pathLst>
                <a:path w="15" h="354">
                  <a:moveTo>
                    <a:pt x="0" y="2"/>
                  </a:moveTo>
                  <a:lnTo>
                    <a:pt x="0" y="353"/>
                  </a:lnTo>
                  <a:lnTo>
                    <a:pt x="15" y="354"/>
                  </a:lnTo>
                  <a:lnTo>
                    <a:pt x="15"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89" name="Freeform 1358">
              <a:extLst>
                <a:ext uri="{FF2B5EF4-FFF2-40B4-BE49-F238E27FC236}">
                  <a16:creationId xmlns:a16="http://schemas.microsoft.com/office/drawing/2014/main" id="{166D1DC7-440F-42CB-A173-2EAEF35BE6EF}"/>
                </a:ext>
              </a:extLst>
            </p:cNvPr>
            <p:cNvSpPr>
              <a:spLocks/>
            </p:cNvSpPr>
            <p:nvPr/>
          </p:nvSpPr>
          <p:spPr bwMode="auto">
            <a:xfrm>
              <a:off x="-1963738" y="3681413"/>
              <a:ext cx="36512" cy="601663"/>
            </a:xfrm>
            <a:custGeom>
              <a:avLst/>
              <a:gdLst>
                <a:gd name="T0" fmla="*/ 0 w 23"/>
                <a:gd name="T1" fmla="*/ 5 h 379"/>
                <a:gd name="T2" fmla="*/ 0 w 23"/>
                <a:gd name="T3" fmla="*/ 377 h 379"/>
                <a:gd name="T4" fmla="*/ 23 w 23"/>
                <a:gd name="T5" fmla="*/ 379 h 379"/>
                <a:gd name="T6" fmla="*/ 23 w 23"/>
                <a:gd name="T7" fmla="*/ 0 h 379"/>
                <a:gd name="T8" fmla="*/ 0 w 23"/>
                <a:gd name="T9" fmla="*/ 5 h 379"/>
              </a:gdLst>
              <a:ahLst/>
              <a:cxnLst>
                <a:cxn ang="0">
                  <a:pos x="T0" y="T1"/>
                </a:cxn>
                <a:cxn ang="0">
                  <a:pos x="T2" y="T3"/>
                </a:cxn>
                <a:cxn ang="0">
                  <a:pos x="T4" y="T5"/>
                </a:cxn>
                <a:cxn ang="0">
                  <a:pos x="T6" y="T7"/>
                </a:cxn>
                <a:cxn ang="0">
                  <a:pos x="T8" y="T9"/>
                </a:cxn>
              </a:cxnLst>
              <a:rect l="0" t="0" r="r" b="b"/>
              <a:pathLst>
                <a:path w="23" h="379">
                  <a:moveTo>
                    <a:pt x="0" y="5"/>
                  </a:moveTo>
                  <a:lnTo>
                    <a:pt x="0" y="377"/>
                  </a:lnTo>
                  <a:lnTo>
                    <a:pt x="23" y="379"/>
                  </a:lnTo>
                  <a:lnTo>
                    <a:pt x="23"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0" name="Freeform 1359">
              <a:extLst>
                <a:ext uri="{FF2B5EF4-FFF2-40B4-BE49-F238E27FC236}">
                  <a16:creationId xmlns:a16="http://schemas.microsoft.com/office/drawing/2014/main" id="{13820B37-20C3-41DD-B785-16DB15F210E9}"/>
                </a:ext>
              </a:extLst>
            </p:cNvPr>
            <p:cNvSpPr>
              <a:spLocks/>
            </p:cNvSpPr>
            <p:nvPr/>
          </p:nvSpPr>
          <p:spPr bwMode="auto">
            <a:xfrm>
              <a:off x="-1985963" y="3689350"/>
              <a:ext cx="22225" cy="590550"/>
            </a:xfrm>
            <a:custGeom>
              <a:avLst/>
              <a:gdLst>
                <a:gd name="T0" fmla="*/ 0 w 14"/>
                <a:gd name="T1" fmla="*/ 2 h 372"/>
                <a:gd name="T2" fmla="*/ 0 w 14"/>
                <a:gd name="T3" fmla="*/ 372 h 372"/>
                <a:gd name="T4" fmla="*/ 14 w 14"/>
                <a:gd name="T5" fmla="*/ 372 h 372"/>
                <a:gd name="T6" fmla="*/ 14 w 14"/>
                <a:gd name="T7" fmla="*/ 0 h 372"/>
                <a:gd name="T8" fmla="*/ 0 w 14"/>
                <a:gd name="T9" fmla="*/ 2 h 372"/>
              </a:gdLst>
              <a:ahLst/>
              <a:cxnLst>
                <a:cxn ang="0">
                  <a:pos x="T0" y="T1"/>
                </a:cxn>
                <a:cxn ang="0">
                  <a:pos x="T2" y="T3"/>
                </a:cxn>
                <a:cxn ang="0">
                  <a:pos x="T4" y="T5"/>
                </a:cxn>
                <a:cxn ang="0">
                  <a:pos x="T6" y="T7"/>
                </a:cxn>
                <a:cxn ang="0">
                  <a:pos x="T8" y="T9"/>
                </a:cxn>
              </a:cxnLst>
              <a:rect l="0" t="0" r="r" b="b"/>
              <a:pathLst>
                <a:path w="14" h="372">
                  <a:moveTo>
                    <a:pt x="0" y="2"/>
                  </a:moveTo>
                  <a:lnTo>
                    <a:pt x="0" y="372"/>
                  </a:lnTo>
                  <a:lnTo>
                    <a:pt x="14" y="372"/>
                  </a:lnTo>
                  <a:lnTo>
                    <a:pt x="14"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1" name="Freeform 1360">
              <a:extLst>
                <a:ext uri="{FF2B5EF4-FFF2-40B4-BE49-F238E27FC236}">
                  <a16:creationId xmlns:a16="http://schemas.microsoft.com/office/drawing/2014/main" id="{B252B6AE-8B36-4D25-B544-99F1B0FFD6DF}"/>
                </a:ext>
              </a:extLst>
            </p:cNvPr>
            <p:cNvSpPr>
              <a:spLocks/>
            </p:cNvSpPr>
            <p:nvPr/>
          </p:nvSpPr>
          <p:spPr bwMode="auto">
            <a:xfrm>
              <a:off x="-2028825" y="3695700"/>
              <a:ext cx="20637" cy="581025"/>
            </a:xfrm>
            <a:custGeom>
              <a:avLst/>
              <a:gdLst>
                <a:gd name="T0" fmla="*/ 0 w 13"/>
                <a:gd name="T1" fmla="*/ 1 h 366"/>
                <a:gd name="T2" fmla="*/ 0 w 13"/>
                <a:gd name="T3" fmla="*/ 365 h 366"/>
                <a:gd name="T4" fmla="*/ 13 w 13"/>
                <a:gd name="T5" fmla="*/ 366 h 366"/>
                <a:gd name="T6" fmla="*/ 13 w 13"/>
                <a:gd name="T7" fmla="*/ 0 h 366"/>
                <a:gd name="T8" fmla="*/ 0 w 13"/>
                <a:gd name="T9" fmla="*/ 1 h 366"/>
              </a:gdLst>
              <a:ahLst/>
              <a:cxnLst>
                <a:cxn ang="0">
                  <a:pos x="T0" y="T1"/>
                </a:cxn>
                <a:cxn ang="0">
                  <a:pos x="T2" y="T3"/>
                </a:cxn>
                <a:cxn ang="0">
                  <a:pos x="T4" y="T5"/>
                </a:cxn>
                <a:cxn ang="0">
                  <a:pos x="T6" y="T7"/>
                </a:cxn>
                <a:cxn ang="0">
                  <a:pos x="T8" y="T9"/>
                </a:cxn>
              </a:cxnLst>
              <a:rect l="0" t="0" r="r" b="b"/>
              <a:pathLst>
                <a:path w="13" h="366">
                  <a:moveTo>
                    <a:pt x="0" y="1"/>
                  </a:moveTo>
                  <a:lnTo>
                    <a:pt x="0" y="365"/>
                  </a:lnTo>
                  <a:lnTo>
                    <a:pt x="13" y="366"/>
                  </a:lnTo>
                  <a:lnTo>
                    <a:pt x="13" y="0"/>
                  </a:lnTo>
                  <a:lnTo>
                    <a:pt x="0" y="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2" name="Freeform 1361">
              <a:extLst>
                <a:ext uri="{FF2B5EF4-FFF2-40B4-BE49-F238E27FC236}">
                  <a16:creationId xmlns:a16="http://schemas.microsoft.com/office/drawing/2014/main" id="{BE4AC66F-7A81-45B1-B8F1-5E749DC262F4}"/>
                </a:ext>
              </a:extLst>
            </p:cNvPr>
            <p:cNvSpPr>
              <a:spLocks/>
            </p:cNvSpPr>
            <p:nvPr/>
          </p:nvSpPr>
          <p:spPr bwMode="auto">
            <a:xfrm>
              <a:off x="-2008188" y="3692525"/>
              <a:ext cx="22225" cy="587375"/>
            </a:xfrm>
            <a:custGeom>
              <a:avLst/>
              <a:gdLst>
                <a:gd name="T0" fmla="*/ 0 w 14"/>
                <a:gd name="T1" fmla="*/ 2 h 370"/>
                <a:gd name="T2" fmla="*/ 0 w 14"/>
                <a:gd name="T3" fmla="*/ 368 h 370"/>
                <a:gd name="T4" fmla="*/ 14 w 14"/>
                <a:gd name="T5" fmla="*/ 370 h 370"/>
                <a:gd name="T6" fmla="*/ 14 w 14"/>
                <a:gd name="T7" fmla="*/ 0 h 370"/>
                <a:gd name="T8" fmla="*/ 0 w 14"/>
                <a:gd name="T9" fmla="*/ 2 h 370"/>
              </a:gdLst>
              <a:ahLst/>
              <a:cxnLst>
                <a:cxn ang="0">
                  <a:pos x="T0" y="T1"/>
                </a:cxn>
                <a:cxn ang="0">
                  <a:pos x="T2" y="T3"/>
                </a:cxn>
                <a:cxn ang="0">
                  <a:pos x="T4" y="T5"/>
                </a:cxn>
                <a:cxn ang="0">
                  <a:pos x="T6" y="T7"/>
                </a:cxn>
                <a:cxn ang="0">
                  <a:pos x="T8" y="T9"/>
                </a:cxn>
              </a:cxnLst>
              <a:rect l="0" t="0" r="r" b="b"/>
              <a:pathLst>
                <a:path w="14" h="370">
                  <a:moveTo>
                    <a:pt x="0" y="2"/>
                  </a:moveTo>
                  <a:lnTo>
                    <a:pt x="0" y="368"/>
                  </a:lnTo>
                  <a:lnTo>
                    <a:pt x="14" y="370"/>
                  </a:lnTo>
                  <a:lnTo>
                    <a:pt x="14"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3" name="Freeform 1362">
              <a:extLst>
                <a:ext uri="{FF2B5EF4-FFF2-40B4-BE49-F238E27FC236}">
                  <a16:creationId xmlns:a16="http://schemas.microsoft.com/office/drawing/2014/main" id="{008EFC08-D91E-49AC-96ED-B235A1D37B21}"/>
                </a:ext>
              </a:extLst>
            </p:cNvPr>
            <p:cNvSpPr>
              <a:spLocks/>
            </p:cNvSpPr>
            <p:nvPr/>
          </p:nvSpPr>
          <p:spPr bwMode="auto">
            <a:xfrm>
              <a:off x="-2181225" y="3719513"/>
              <a:ext cx="20637" cy="547688"/>
            </a:xfrm>
            <a:custGeom>
              <a:avLst/>
              <a:gdLst>
                <a:gd name="T0" fmla="*/ 0 w 13"/>
                <a:gd name="T1" fmla="*/ 344 h 345"/>
                <a:gd name="T2" fmla="*/ 13 w 13"/>
                <a:gd name="T3" fmla="*/ 345 h 345"/>
                <a:gd name="T4" fmla="*/ 13 w 13"/>
                <a:gd name="T5" fmla="*/ 0 h 345"/>
              </a:gdLst>
              <a:ahLst/>
              <a:cxnLst>
                <a:cxn ang="0">
                  <a:pos x="T0" y="T1"/>
                </a:cxn>
                <a:cxn ang="0">
                  <a:pos x="T2" y="T3"/>
                </a:cxn>
                <a:cxn ang="0">
                  <a:pos x="T4" y="T5"/>
                </a:cxn>
              </a:cxnLst>
              <a:rect l="0" t="0" r="r" b="b"/>
              <a:pathLst>
                <a:path w="13" h="345">
                  <a:moveTo>
                    <a:pt x="0" y="344"/>
                  </a:moveTo>
                  <a:lnTo>
                    <a:pt x="13" y="345"/>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4" name="Freeform 1363">
              <a:extLst>
                <a:ext uri="{FF2B5EF4-FFF2-40B4-BE49-F238E27FC236}">
                  <a16:creationId xmlns:a16="http://schemas.microsoft.com/office/drawing/2014/main" id="{A5F2E285-3967-4278-8AFA-B96A0169444C}"/>
                </a:ext>
              </a:extLst>
            </p:cNvPr>
            <p:cNvSpPr>
              <a:spLocks/>
            </p:cNvSpPr>
            <p:nvPr/>
          </p:nvSpPr>
          <p:spPr bwMode="auto">
            <a:xfrm>
              <a:off x="-2270125" y="3733800"/>
              <a:ext cx="22225" cy="525463"/>
            </a:xfrm>
            <a:custGeom>
              <a:avLst/>
              <a:gdLst>
                <a:gd name="T0" fmla="*/ 0 w 14"/>
                <a:gd name="T1" fmla="*/ 330 h 331"/>
                <a:gd name="T2" fmla="*/ 14 w 14"/>
                <a:gd name="T3" fmla="*/ 331 h 331"/>
                <a:gd name="T4" fmla="*/ 14 w 14"/>
                <a:gd name="T5" fmla="*/ 0 h 331"/>
              </a:gdLst>
              <a:ahLst/>
              <a:cxnLst>
                <a:cxn ang="0">
                  <a:pos x="T0" y="T1"/>
                </a:cxn>
                <a:cxn ang="0">
                  <a:pos x="T2" y="T3"/>
                </a:cxn>
                <a:cxn ang="0">
                  <a:pos x="T4" y="T5"/>
                </a:cxn>
              </a:cxnLst>
              <a:rect l="0" t="0" r="r" b="b"/>
              <a:pathLst>
                <a:path w="14" h="331">
                  <a:moveTo>
                    <a:pt x="0" y="330"/>
                  </a:moveTo>
                  <a:lnTo>
                    <a:pt x="14" y="331"/>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5" name="Freeform 1364">
              <a:extLst>
                <a:ext uri="{FF2B5EF4-FFF2-40B4-BE49-F238E27FC236}">
                  <a16:creationId xmlns:a16="http://schemas.microsoft.com/office/drawing/2014/main" id="{27B66D6A-E7BA-41F3-B9BE-92DD56194CF5}"/>
                </a:ext>
              </a:extLst>
            </p:cNvPr>
            <p:cNvSpPr>
              <a:spLocks/>
            </p:cNvSpPr>
            <p:nvPr/>
          </p:nvSpPr>
          <p:spPr bwMode="auto">
            <a:xfrm>
              <a:off x="-2247900" y="3729038"/>
              <a:ext cx="22225" cy="531813"/>
            </a:xfrm>
            <a:custGeom>
              <a:avLst/>
              <a:gdLst>
                <a:gd name="T0" fmla="*/ 0 w 14"/>
                <a:gd name="T1" fmla="*/ 334 h 335"/>
                <a:gd name="T2" fmla="*/ 14 w 14"/>
                <a:gd name="T3" fmla="*/ 335 h 335"/>
                <a:gd name="T4" fmla="*/ 14 w 14"/>
                <a:gd name="T5" fmla="*/ 0 h 335"/>
              </a:gdLst>
              <a:ahLst/>
              <a:cxnLst>
                <a:cxn ang="0">
                  <a:pos x="T0" y="T1"/>
                </a:cxn>
                <a:cxn ang="0">
                  <a:pos x="T2" y="T3"/>
                </a:cxn>
                <a:cxn ang="0">
                  <a:pos x="T4" y="T5"/>
                </a:cxn>
              </a:cxnLst>
              <a:rect l="0" t="0" r="r" b="b"/>
              <a:pathLst>
                <a:path w="14" h="335">
                  <a:moveTo>
                    <a:pt x="0" y="334"/>
                  </a:moveTo>
                  <a:lnTo>
                    <a:pt x="14" y="335"/>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6" name="Freeform 1365">
              <a:extLst>
                <a:ext uri="{FF2B5EF4-FFF2-40B4-BE49-F238E27FC236}">
                  <a16:creationId xmlns:a16="http://schemas.microsoft.com/office/drawing/2014/main" id="{E360F98C-3203-4DD8-99C6-28D3517DDD31}"/>
                </a:ext>
              </a:extLst>
            </p:cNvPr>
            <p:cNvSpPr>
              <a:spLocks/>
            </p:cNvSpPr>
            <p:nvPr/>
          </p:nvSpPr>
          <p:spPr bwMode="auto">
            <a:xfrm>
              <a:off x="-2138363" y="3711575"/>
              <a:ext cx="20637" cy="557213"/>
            </a:xfrm>
            <a:custGeom>
              <a:avLst/>
              <a:gdLst>
                <a:gd name="T0" fmla="*/ 0 w 13"/>
                <a:gd name="T1" fmla="*/ 351 h 351"/>
                <a:gd name="T2" fmla="*/ 13 w 13"/>
                <a:gd name="T3" fmla="*/ 351 h 351"/>
                <a:gd name="T4" fmla="*/ 13 w 13"/>
                <a:gd name="T5" fmla="*/ 0 h 351"/>
              </a:gdLst>
              <a:ahLst/>
              <a:cxnLst>
                <a:cxn ang="0">
                  <a:pos x="T0" y="T1"/>
                </a:cxn>
                <a:cxn ang="0">
                  <a:pos x="T2" y="T3"/>
                </a:cxn>
                <a:cxn ang="0">
                  <a:pos x="T4" y="T5"/>
                </a:cxn>
              </a:cxnLst>
              <a:rect l="0" t="0" r="r" b="b"/>
              <a:pathLst>
                <a:path w="13" h="351">
                  <a:moveTo>
                    <a:pt x="0" y="351"/>
                  </a:moveTo>
                  <a:lnTo>
                    <a:pt x="13" y="351"/>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7" name="Freeform 1366">
              <a:extLst>
                <a:ext uri="{FF2B5EF4-FFF2-40B4-BE49-F238E27FC236}">
                  <a16:creationId xmlns:a16="http://schemas.microsoft.com/office/drawing/2014/main" id="{8D29DBA5-EF9F-4F3C-8F31-B10AC6710A0B}"/>
                </a:ext>
              </a:extLst>
            </p:cNvPr>
            <p:cNvSpPr>
              <a:spLocks/>
            </p:cNvSpPr>
            <p:nvPr/>
          </p:nvSpPr>
          <p:spPr bwMode="auto">
            <a:xfrm>
              <a:off x="-2292350" y="3735388"/>
              <a:ext cx="25400" cy="522288"/>
            </a:xfrm>
            <a:custGeom>
              <a:avLst/>
              <a:gdLst>
                <a:gd name="T0" fmla="*/ 6 w 16"/>
                <a:gd name="T1" fmla="*/ 2 h 329"/>
                <a:gd name="T2" fmla="*/ 0 w 16"/>
                <a:gd name="T3" fmla="*/ 328 h 329"/>
                <a:gd name="T4" fmla="*/ 14 w 16"/>
                <a:gd name="T5" fmla="*/ 329 h 329"/>
                <a:gd name="T6" fmla="*/ 16 w 16"/>
                <a:gd name="T7" fmla="*/ 0 h 329"/>
                <a:gd name="T8" fmla="*/ 6 w 16"/>
                <a:gd name="T9" fmla="*/ 2 h 329"/>
              </a:gdLst>
              <a:ahLst/>
              <a:cxnLst>
                <a:cxn ang="0">
                  <a:pos x="T0" y="T1"/>
                </a:cxn>
                <a:cxn ang="0">
                  <a:pos x="T2" y="T3"/>
                </a:cxn>
                <a:cxn ang="0">
                  <a:pos x="T4" y="T5"/>
                </a:cxn>
                <a:cxn ang="0">
                  <a:pos x="T6" y="T7"/>
                </a:cxn>
                <a:cxn ang="0">
                  <a:pos x="T8" y="T9"/>
                </a:cxn>
              </a:cxnLst>
              <a:rect l="0" t="0" r="r" b="b"/>
              <a:pathLst>
                <a:path w="16" h="329">
                  <a:moveTo>
                    <a:pt x="6" y="2"/>
                  </a:moveTo>
                  <a:lnTo>
                    <a:pt x="0" y="328"/>
                  </a:lnTo>
                  <a:lnTo>
                    <a:pt x="14" y="329"/>
                  </a:lnTo>
                  <a:lnTo>
                    <a:pt x="16" y="0"/>
                  </a:lnTo>
                  <a:lnTo>
                    <a:pt x="6"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8" name="Freeform 1367">
              <a:extLst>
                <a:ext uri="{FF2B5EF4-FFF2-40B4-BE49-F238E27FC236}">
                  <a16:creationId xmlns:a16="http://schemas.microsoft.com/office/drawing/2014/main" id="{34E85EE1-5F28-4688-94C8-60F0025AE387}"/>
                </a:ext>
              </a:extLst>
            </p:cNvPr>
            <p:cNvSpPr>
              <a:spLocks/>
            </p:cNvSpPr>
            <p:nvPr/>
          </p:nvSpPr>
          <p:spPr bwMode="auto">
            <a:xfrm>
              <a:off x="-2225675" y="3725863"/>
              <a:ext cx="20637" cy="538163"/>
            </a:xfrm>
            <a:custGeom>
              <a:avLst/>
              <a:gdLst>
                <a:gd name="T0" fmla="*/ 0 w 13"/>
                <a:gd name="T1" fmla="*/ 337 h 339"/>
                <a:gd name="T2" fmla="*/ 13 w 13"/>
                <a:gd name="T3" fmla="*/ 339 h 339"/>
                <a:gd name="T4" fmla="*/ 13 w 13"/>
                <a:gd name="T5" fmla="*/ 0 h 339"/>
              </a:gdLst>
              <a:ahLst/>
              <a:cxnLst>
                <a:cxn ang="0">
                  <a:pos x="T0" y="T1"/>
                </a:cxn>
                <a:cxn ang="0">
                  <a:pos x="T2" y="T3"/>
                </a:cxn>
                <a:cxn ang="0">
                  <a:pos x="T4" y="T5"/>
                </a:cxn>
              </a:cxnLst>
              <a:rect l="0" t="0" r="r" b="b"/>
              <a:pathLst>
                <a:path w="13" h="339">
                  <a:moveTo>
                    <a:pt x="0" y="337"/>
                  </a:moveTo>
                  <a:lnTo>
                    <a:pt x="13" y="339"/>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99" name="Freeform 1368">
              <a:extLst>
                <a:ext uri="{FF2B5EF4-FFF2-40B4-BE49-F238E27FC236}">
                  <a16:creationId xmlns:a16="http://schemas.microsoft.com/office/drawing/2014/main" id="{6C8772EE-6A7C-4564-885F-A73E75DA8C03}"/>
                </a:ext>
              </a:extLst>
            </p:cNvPr>
            <p:cNvSpPr>
              <a:spLocks/>
            </p:cNvSpPr>
            <p:nvPr/>
          </p:nvSpPr>
          <p:spPr bwMode="auto">
            <a:xfrm>
              <a:off x="-2160588" y="3714750"/>
              <a:ext cx="22225" cy="554038"/>
            </a:xfrm>
            <a:custGeom>
              <a:avLst/>
              <a:gdLst>
                <a:gd name="T0" fmla="*/ 0 w 14"/>
                <a:gd name="T1" fmla="*/ 348 h 349"/>
                <a:gd name="T2" fmla="*/ 14 w 14"/>
                <a:gd name="T3" fmla="*/ 349 h 349"/>
                <a:gd name="T4" fmla="*/ 14 w 14"/>
                <a:gd name="T5" fmla="*/ 0 h 349"/>
              </a:gdLst>
              <a:ahLst/>
              <a:cxnLst>
                <a:cxn ang="0">
                  <a:pos x="T0" y="T1"/>
                </a:cxn>
                <a:cxn ang="0">
                  <a:pos x="T2" y="T3"/>
                </a:cxn>
                <a:cxn ang="0">
                  <a:pos x="T4" y="T5"/>
                </a:cxn>
              </a:cxnLst>
              <a:rect l="0" t="0" r="r" b="b"/>
              <a:pathLst>
                <a:path w="14" h="349">
                  <a:moveTo>
                    <a:pt x="0" y="348"/>
                  </a:moveTo>
                  <a:lnTo>
                    <a:pt x="14" y="349"/>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0" name="Freeform 1369">
              <a:extLst>
                <a:ext uri="{FF2B5EF4-FFF2-40B4-BE49-F238E27FC236}">
                  <a16:creationId xmlns:a16="http://schemas.microsoft.com/office/drawing/2014/main" id="{486BDD4C-FF38-4BC9-9788-860749217644}"/>
                </a:ext>
              </a:extLst>
            </p:cNvPr>
            <p:cNvSpPr>
              <a:spLocks/>
            </p:cNvSpPr>
            <p:nvPr/>
          </p:nvSpPr>
          <p:spPr bwMode="auto">
            <a:xfrm>
              <a:off x="-2205038" y="3722688"/>
              <a:ext cx="23812" cy="542925"/>
            </a:xfrm>
            <a:custGeom>
              <a:avLst/>
              <a:gdLst>
                <a:gd name="T0" fmla="*/ 0 w 15"/>
                <a:gd name="T1" fmla="*/ 341 h 342"/>
                <a:gd name="T2" fmla="*/ 15 w 15"/>
                <a:gd name="T3" fmla="*/ 342 h 342"/>
                <a:gd name="T4" fmla="*/ 15 w 15"/>
                <a:gd name="T5" fmla="*/ 0 h 342"/>
              </a:gdLst>
              <a:ahLst/>
              <a:cxnLst>
                <a:cxn ang="0">
                  <a:pos x="T0" y="T1"/>
                </a:cxn>
                <a:cxn ang="0">
                  <a:pos x="T2" y="T3"/>
                </a:cxn>
                <a:cxn ang="0">
                  <a:pos x="T4" y="T5"/>
                </a:cxn>
              </a:cxnLst>
              <a:rect l="0" t="0" r="r" b="b"/>
              <a:pathLst>
                <a:path w="15" h="342">
                  <a:moveTo>
                    <a:pt x="0" y="341"/>
                  </a:moveTo>
                  <a:lnTo>
                    <a:pt x="15" y="342"/>
                  </a:lnTo>
                  <a:lnTo>
                    <a:pt x="1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1" name="Freeform 1370">
              <a:extLst>
                <a:ext uri="{FF2B5EF4-FFF2-40B4-BE49-F238E27FC236}">
                  <a16:creationId xmlns:a16="http://schemas.microsoft.com/office/drawing/2014/main" id="{167AB004-9FCC-4CFF-89EF-181838AA21CE}"/>
                </a:ext>
              </a:extLst>
            </p:cNvPr>
            <p:cNvSpPr>
              <a:spLocks/>
            </p:cNvSpPr>
            <p:nvPr/>
          </p:nvSpPr>
          <p:spPr bwMode="auto">
            <a:xfrm>
              <a:off x="-1927225" y="3678238"/>
              <a:ext cx="30162" cy="606425"/>
            </a:xfrm>
            <a:custGeom>
              <a:avLst/>
              <a:gdLst>
                <a:gd name="T0" fmla="*/ 0 w 19"/>
                <a:gd name="T1" fmla="*/ 2 h 382"/>
                <a:gd name="T2" fmla="*/ 0 w 19"/>
                <a:gd name="T3" fmla="*/ 381 h 382"/>
                <a:gd name="T4" fmla="*/ 19 w 19"/>
                <a:gd name="T5" fmla="*/ 382 h 382"/>
                <a:gd name="T6" fmla="*/ 19 w 19"/>
                <a:gd name="T7" fmla="*/ 0 h 382"/>
                <a:gd name="T8" fmla="*/ 0 w 19"/>
                <a:gd name="T9" fmla="*/ 2 h 382"/>
              </a:gdLst>
              <a:ahLst/>
              <a:cxnLst>
                <a:cxn ang="0">
                  <a:pos x="T0" y="T1"/>
                </a:cxn>
                <a:cxn ang="0">
                  <a:pos x="T2" y="T3"/>
                </a:cxn>
                <a:cxn ang="0">
                  <a:pos x="T4" y="T5"/>
                </a:cxn>
                <a:cxn ang="0">
                  <a:pos x="T6" y="T7"/>
                </a:cxn>
                <a:cxn ang="0">
                  <a:pos x="T8" y="T9"/>
                </a:cxn>
              </a:cxnLst>
              <a:rect l="0" t="0" r="r" b="b"/>
              <a:pathLst>
                <a:path w="19" h="382">
                  <a:moveTo>
                    <a:pt x="0" y="2"/>
                  </a:moveTo>
                  <a:lnTo>
                    <a:pt x="0" y="381"/>
                  </a:lnTo>
                  <a:lnTo>
                    <a:pt x="19" y="382"/>
                  </a:lnTo>
                  <a:lnTo>
                    <a:pt x="19"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2" name="Freeform 1371">
              <a:extLst>
                <a:ext uri="{FF2B5EF4-FFF2-40B4-BE49-F238E27FC236}">
                  <a16:creationId xmlns:a16="http://schemas.microsoft.com/office/drawing/2014/main" id="{3FF601E8-B864-49AC-95E2-F4BA7FB0808A}"/>
                </a:ext>
              </a:extLst>
            </p:cNvPr>
            <p:cNvSpPr>
              <a:spLocks/>
            </p:cNvSpPr>
            <p:nvPr/>
          </p:nvSpPr>
          <p:spPr bwMode="auto">
            <a:xfrm>
              <a:off x="-1587500" y="3622675"/>
              <a:ext cx="41275" cy="687388"/>
            </a:xfrm>
            <a:custGeom>
              <a:avLst/>
              <a:gdLst>
                <a:gd name="T0" fmla="*/ 0 w 26"/>
                <a:gd name="T1" fmla="*/ 5 h 433"/>
                <a:gd name="T2" fmla="*/ 0 w 26"/>
                <a:gd name="T3" fmla="*/ 430 h 433"/>
                <a:gd name="T4" fmla="*/ 26 w 26"/>
                <a:gd name="T5" fmla="*/ 433 h 433"/>
                <a:gd name="T6" fmla="*/ 26 w 26"/>
                <a:gd name="T7" fmla="*/ 0 h 433"/>
                <a:gd name="T8" fmla="*/ 0 w 26"/>
                <a:gd name="T9" fmla="*/ 5 h 433"/>
              </a:gdLst>
              <a:ahLst/>
              <a:cxnLst>
                <a:cxn ang="0">
                  <a:pos x="T0" y="T1"/>
                </a:cxn>
                <a:cxn ang="0">
                  <a:pos x="T2" y="T3"/>
                </a:cxn>
                <a:cxn ang="0">
                  <a:pos x="T4" y="T5"/>
                </a:cxn>
                <a:cxn ang="0">
                  <a:pos x="T6" y="T7"/>
                </a:cxn>
                <a:cxn ang="0">
                  <a:pos x="T8" y="T9"/>
                </a:cxn>
              </a:cxnLst>
              <a:rect l="0" t="0" r="r" b="b"/>
              <a:pathLst>
                <a:path w="26" h="433">
                  <a:moveTo>
                    <a:pt x="0" y="5"/>
                  </a:moveTo>
                  <a:lnTo>
                    <a:pt x="0" y="430"/>
                  </a:lnTo>
                  <a:lnTo>
                    <a:pt x="26" y="433"/>
                  </a:lnTo>
                  <a:lnTo>
                    <a:pt x="26"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3" name="Freeform 1372">
              <a:extLst>
                <a:ext uri="{FF2B5EF4-FFF2-40B4-BE49-F238E27FC236}">
                  <a16:creationId xmlns:a16="http://schemas.microsoft.com/office/drawing/2014/main" id="{8E580F69-9C67-47E3-9964-3920D7E7959C}"/>
                </a:ext>
              </a:extLst>
            </p:cNvPr>
            <p:cNvSpPr>
              <a:spLocks/>
            </p:cNvSpPr>
            <p:nvPr/>
          </p:nvSpPr>
          <p:spPr bwMode="auto">
            <a:xfrm>
              <a:off x="-1468438" y="3603625"/>
              <a:ext cx="44450" cy="714375"/>
            </a:xfrm>
            <a:custGeom>
              <a:avLst/>
              <a:gdLst>
                <a:gd name="T0" fmla="*/ 0 w 28"/>
                <a:gd name="T1" fmla="*/ 4 h 450"/>
                <a:gd name="T2" fmla="*/ 0 w 28"/>
                <a:gd name="T3" fmla="*/ 448 h 450"/>
                <a:gd name="T4" fmla="*/ 28 w 28"/>
                <a:gd name="T5" fmla="*/ 450 h 450"/>
                <a:gd name="T6" fmla="*/ 28 w 28"/>
                <a:gd name="T7" fmla="*/ 0 h 450"/>
                <a:gd name="T8" fmla="*/ 0 w 28"/>
                <a:gd name="T9" fmla="*/ 4 h 450"/>
              </a:gdLst>
              <a:ahLst/>
              <a:cxnLst>
                <a:cxn ang="0">
                  <a:pos x="T0" y="T1"/>
                </a:cxn>
                <a:cxn ang="0">
                  <a:pos x="T2" y="T3"/>
                </a:cxn>
                <a:cxn ang="0">
                  <a:pos x="T4" y="T5"/>
                </a:cxn>
                <a:cxn ang="0">
                  <a:pos x="T6" y="T7"/>
                </a:cxn>
                <a:cxn ang="0">
                  <a:pos x="T8" y="T9"/>
                </a:cxn>
              </a:cxnLst>
              <a:rect l="0" t="0" r="r" b="b"/>
              <a:pathLst>
                <a:path w="28" h="450">
                  <a:moveTo>
                    <a:pt x="0" y="4"/>
                  </a:moveTo>
                  <a:lnTo>
                    <a:pt x="0" y="448"/>
                  </a:lnTo>
                  <a:lnTo>
                    <a:pt x="28" y="450"/>
                  </a:lnTo>
                  <a:lnTo>
                    <a:pt x="28"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4" name="Freeform 1373">
              <a:extLst>
                <a:ext uri="{FF2B5EF4-FFF2-40B4-BE49-F238E27FC236}">
                  <a16:creationId xmlns:a16="http://schemas.microsoft.com/office/drawing/2014/main" id="{485F53B5-A94D-49E5-B430-B8866E6F8F5B}"/>
                </a:ext>
              </a:extLst>
            </p:cNvPr>
            <p:cNvSpPr>
              <a:spLocks/>
            </p:cNvSpPr>
            <p:nvPr/>
          </p:nvSpPr>
          <p:spPr bwMode="auto">
            <a:xfrm>
              <a:off x="-1512888" y="3609975"/>
              <a:ext cx="44450" cy="704850"/>
            </a:xfrm>
            <a:custGeom>
              <a:avLst/>
              <a:gdLst>
                <a:gd name="T0" fmla="*/ 0 w 28"/>
                <a:gd name="T1" fmla="*/ 5 h 444"/>
                <a:gd name="T2" fmla="*/ 0 w 28"/>
                <a:gd name="T3" fmla="*/ 442 h 444"/>
                <a:gd name="T4" fmla="*/ 28 w 28"/>
                <a:gd name="T5" fmla="*/ 444 h 444"/>
                <a:gd name="T6" fmla="*/ 28 w 28"/>
                <a:gd name="T7" fmla="*/ 0 h 444"/>
                <a:gd name="T8" fmla="*/ 0 w 28"/>
                <a:gd name="T9" fmla="*/ 5 h 444"/>
              </a:gdLst>
              <a:ahLst/>
              <a:cxnLst>
                <a:cxn ang="0">
                  <a:pos x="T0" y="T1"/>
                </a:cxn>
                <a:cxn ang="0">
                  <a:pos x="T2" y="T3"/>
                </a:cxn>
                <a:cxn ang="0">
                  <a:pos x="T4" y="T5"/>
                </a:cxn>
                <a:cxn ang="0">
                  <a:pos x="T6" y="T7"/>
                </a:cxn>
                <a:cxn ang="0">
                  <a:pos x="T8" y="T9"/>
                </a:cxn>
              </a:cxnLst>
              <a:rect l="0" t="0" r="r" b="b"/>
              <a:pathLst>
                <a:path w="28" h="444">
                  <a:moveTo>
                    <a:pt x="0" y="5"/>
                  </a:moveTo>
                  <a:lnTo>
                    <a:pt x="0" y="442"/>
                  </a:lnTo>
                  <a:lnTo>
                    <a:pt x="28" y="444"/>
                  </a:lnTo>
                  <a:lnTo>
                    <a:pt x="28"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5" name="Freeform 1374">
              <a:extLst>
                <a:ext uri="{FF2B5EF4-FFF2-40B4-BE49-F238E27FC236}">
                  <a16:creationId xmlns:a16="http://schemas.microsoft.com/office/drawing/2014/main" id="{9394C7A6-048E-45ED-9616-CB452BE6889E}"/>
                </a:ext>
              </a:extLst>
            </p:cNvPr>
            <p:cNvSpPr>
              <a:spLocks/>
            </p:cNvSpPr>
            <p:nvPr/>
          </p:nvSpPr>
          <p:spPr bwMode="auto">
            <a:xfrm>
              <a:off x="-1423988" y="3598863"/>
              <a:ext cx="39687" cy="722313"/>
            </a:xfrm>
            <a:custGeom>
              <a:avLst/>
              <a:gdLst>
                <a:gd name="T0" fmla="*/ 0 w 25"/>
                <a:gd name="T1" fmla="*/ 3 h 455"/>
                <a:gd name="T2" fmla="*/ 0 w 25"/>
                <a:gd name="T3" fmla="*/ 453 h 455"/>
                <a:gd name="T4" fmla="*/ 25 w 25"/>
                <a:gd name="T5" fmla="*/ 455 h 455"/>
                <a:gd name="T6" fmla="*/ 25 w 25"/>
                <a:gd name="T7" fmla="*/ 0 h 455"/>
                <a:gd name="T8" fmla="*/ 0 w 25"/>
                <a:gd name="T9" fmla="*/ 3 h 455"/>
              </a:gdLst>
              <a:ahLst/>
              <a:cxnLst>
                <a:cxn ang="0">
                  <a:pos x="T0" y="T1"/>
                </a:cxn>
                <a:cxn ang="0">
                  <a:pos x="T2" y="T3"/>
                </a:cxn>
                <a:cxn ang="0">
                  <a:pos x="T4" y="T5"/>
                </a:cxn>
                <a:cxn ang="0">
                  <a:pos x="T6" y="T7"/>
                </a:cxn>
                <a:cxn ang="0">
                  <a:pos x="T8" y="T9"/>
                </a:cxn>
              </a:cxnLst>
              <a:rect l="0" t="0" r="r" b="b"/>
              <a:pathLst>
                <a:path w="25" h="455">
                  <a:moveTo>
                    <a:pt x="0" y="3"/>
                  </a:moveTo>
                  <a:lnTo>
                    <a:pt x="0" y="453"/>
                  </a:lnTo>
                  <a:lnTo>
                    <a:pt x="25" y="455"/>
                  </a:lnTo>
                  <a:lnTo>
                    <a:pt x="25"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6" name="Freeform 1375">
              <a:extLst>
                <a:ext uri="{FF2B5EF4-FFF2-40B4-BE49-F238E27FC236}">
                  <a16:creationId xmlns:a16="http://schemas.microsoft.com/office/drawing/2014/main" id="{93B45684-1586-48B8-88F0-7C4D9F6FB0AE}"/>
                </a:ext>
              </a:extLst>
            </p:cNvPr>
            <p:cNvSpPr>
              <a:spLocks/>
            </p:cNvSpPr>
            <p:nvPr/>
          </p:nvSpPr>
          <p:spPr bwMode="auto">
            <a:xfrm>
              <a:off x="-1546225" y="3617913"/>
              <a:ext cx="33337" cy="693738"/>
            </a:xfrm>
            <a:custGeom>
              <a:avLst/>
              <a:gdLst>
                <a:gd name="T0" fmla="*/ 0 w 21"/>
                <a:gd name="T1" fmla="*/ 3 h 437"/>
                <a:gd name="T2" fmla="*/ 0 w 21"/>
                <a:gd name="T3" fmla="*/ 436 h 437"/>
                <a:gd name="T4" fmla="*/ 21 w 21"/>
                <a:gd name="T5" fmla="*/ 437 h 437"/>
                <a:gd name="T6" fmla="*/ 21 w 21"/>
                <a:gd name="T7" fmla="*/ 0 h 437"/>
                <a:gd name="T8" fmla="*/ 0 w 21"/>
                <a:gd name="T9" fmla="*/ 3 h 437"/>
              </a:gdLst>
              <a:ahLst/>
              <a:cxnLst>
                <a:cxn ang="0">
                  <a:pos x="T0" y="T1"/>
                </a:cxn>
                <a:cxn ang="0">
                  <a:pos x="T2" y="T3"/>
                </a:cxn>
                <a:cxn ang="0">
                  <a:pos x="T4" y="T5"/>
                </a:cxn>
                <a:cxn ang="0">
                  <a:pos x="T6" y="T7"/>
                </a:cxn>
                <a:cxn ang="0">
                  <a:pos x="T8" y="T9"/>
                </a:cxn>
              </a:cxnLst>
              <a:rect l="0" t="0" r="r" b="b"/>
              <a:pathLst>
                <a:path w="21" h="437">
                  <a:moveTo>
                    <a:pt x="0" y="3"/>
                  </a:moveTo>
                  <a:lnTo>
                    <a:pt x="0" y="436"/>
                  </a:lnTo>
                  <a:lnTo>
                    <a:pt x="21" y="437"/>
                  </a:lnTo>
                  <a:lnTo>
                    <a:pt x="21"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7" name="Freeform 1376">
              <a:extLst>
                <a:ext uri="{FF2B5EF4-FFF2-40B4-BE49-F238E27FC236}">
                  <a16:creationId xmlns:a16="http://schemas.microsoft.com/office/drawing/2014/main" id="{87B9BB8B-4BE1-4806-97E6-849BE491C604}"/>
                </a:ext>
              </a:extLst>
            </p:cNvPr>
            <p:cNvSpPr>
              <a:spLocks/>
            </p:cNvSpPr>
            <p:nvPr/>
          </p:nvSpPr>
          <p:spPr bwMode="auto">
            <a:xfrm>
              <a:off x="-1384300" y="3589338"/>
              <a:ext cx="49212" cy="735013"/>
            </a:xfrm>
            <a:custGeom>
              <a:avLst/>
              <a:gdLst>
                <a:gd name="T0" fmla="*/ 0 w 31"/>
                <a:gd name="T1" fmla="*/ 6 h 463"/>
                <a:gd name="T2" fmla="*/ 0 w 31"/>
                <a:gd name="T3" fmla="*/ 461 h 463"/>
                <a:gd name="T4" fmla="*/ 31 w 31"/>
                <a:gd name="T5" fmla="*/ 463 h 463"/>
                <a:gd name="T6" fmla="*/ 31 w 31"/>
                <a:gd name="T7" fmla="*/ 0 h 463"/>
                <a:gd name="T8" fmla="*/ 0 w 31"/>
                <a:gd name="T9" fmla="*/ 6 h 463"/>
              </a:gdLst>
              <a:ahLst/>
              <a:cxnLst>
                <a:cxn ang="0">
                  <a:pos x="T0" y="T1"/>
                </a:cxn>
                <a:cxn ang="0">
                  <a:pos x="T2" y="T3"/>
                </a:cxn>
                <a:cxn ang="0">
                  <a:pos x="T4" y="T5"/>
                </a:cxn>
                <a:cxn ang="0">
                  <a:pos x="T6" y="T7"/>
                </a:cxn>
                <a:cxn ang="0">
                  <a:pos x="T8" y="T9"/>
                </a:cxn>
              </a:cxnLst>
              <a:rect l="0" t="0" r="r" b="b"/>
              <a:pathLst>
                <a:path w="31" h="463">
                  <a:moveTo>
                    <a:pt x="0" y="6"/>
                  </a:moveTo>
                  <a:lnTo>
                    <a:pt x="0" y="461"/>
                  </a:lnTo>
                  <a:lnTo>
                    <a:pt x="31" y="463"/>
                  </a:lnTo>
                  <a:lnTo>
                    <a:pt x="31" y="0"/>
                  </a:lnTo>
                  <a:lnTo>
                    <a:pt x="0" y="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8" name="Freeform 1377">
              <a:extLst>
                <a:ext uri="{FF2B5EF4-FFF2-40B4-BE49-F238E27FC236}">
                  <a16:creationId xmlns:a16="http://schemas.microsoft.com/office/drawing/2014/main" id="{52531EA1-E292-463D-8BC6-F707FD745314}"/>
                </a:ext>
              </a:extLst>
            </p:cNvPr>
            <p:cNvSpPr>
              <a:spLocks/>
            </p:cNvSpPr>
            <p:nvPr/>
          </p:nvSpPr>
          <p:spPr bwMode="auto">
            <a:xfrm>
              <a:off x="-1624013" y="3630613"/>
              <a:ext cx="36512" cy="674688"/>
            </a:xfrm>
            <a:custGeom>
              <a:avLst/>
              <a:gdLst>
                <a:gd name="T0" fmla="*/ 0 w 23"/>
                <a:gd name="T1" fmla="*/ 3 h 425"/>
                <a:gd name="T2" fmla="*/ 0 w 23"/>
                <a:gd name="T3" fmla="*/ 424 h 425"/>
                <a:gd name="T4" fmla="*/ 23 w 23"/>
                <a:gd name="T5" fmla="*/ 425 h 425"/>
                <a:gd name="T6" fmla="*/ 23 w 23"/>
                <a:gd name="T7" fmla="*/ 0 h 425"/>
                <a:gd name="T8" fmla="*/ 0 w 23"/>
                <a:gd name="T9" fmla="*/ 3 h 425"/>
              </a:gdLst>
              <a:ahLst/>
              <a:cxnLst>
                <a:cxn ang="0">
                  <a:pos x="T0" y="T1"/>
                </a:cxn>
                <a:cxn ang="0">
                  <a:pos x="T2" y="T3"/>
                </a:cxn>
                <a:cxn ang="0">
                  <a:pos x="T4" y="T5"/>
                </a:cxn>
                <a:cxn ang="0">
                  <a:pos x="T6" y="T7"/>
                </a:cxn>
                <a:cxn ang="0">
                  <a:pos x="T8" y="T9"/>
                </a:cxn>
              </a:cxnLst>
              <a:rect l="0" t="0" r="r" b="b"/>
              <a:pathLst>
                <a:path w="23" h="425">
                  <a:moveTo>
                    <a:pt x="0" y="3"/>
                  </a:moveTo>
                  <a:lnTo>
                    <a:pt x="0" y="424"/>
                  </a:lnTo>
                  <a:lnTo>
                    <a:pt x="23" y="425"/>
                  </a:lnTo>
                  <a:lnTo>
                    <a:pt x="23"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09" name="Line 1378">
              <a:extLst>
                <a:ext uri="{FF2B5EF4-FFF2-40B4-BE49-F238E27FC236}">
                  <a16:creationId xmlns:a16="http://schemas.microsoft.com/office/drawing/2014/main" id="{B8D069A6-2007-441D-BD39-9ED725B90338}"/>
                </a:ext>
              </a:extLst>
            </p:cNvPr>
            <p:cNvSpPr>
              <a:spLocks noChangeShapeType="1"/>
            </p:cNvSpPr>
            <p:nvPr/>
          </p:nvSpPr>
          <p:spPr bwMode="auto">
            <a:xfrm flipV="1">
              <a:off x="-1252538" y="3575050"/>
              <a:ext cx="7937" cy="75565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0" name="Line 1379">
              <a:extLst>
                <a:ext uri="{FF2B5EF4-FFF2-40B4-BE49-F238E27FC236}">
                  <a16:creationId xmlns:a16="http://schemas.microsoft.com/office/drawing/2014/main" id="{4DB11F47-89D7-4A40-B5B1-4D7A2E20A34F}"/>
                </a:ext>
              </a:extLst>
            </p:cNvPr>
            <p:cNvSpPr>
              <a:spLocks noChangeShapeType="1"/>
            </p:cNvSpPr>
            <p:nvPr/>
          </p:nvSpPr>
          <p:spPr bwMode="auto">
            <a:xfrm>
              <a:off x="-1335088" y="3589338"/>
              <a:ext cx="0" cy="7350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1" name="Freeform 1380">
              <a:extLst>
                <a:ext uri="{FF2B5EF4-FFF2-40B4-BE49-F238E27FC236}">
                  <a16:creationId xmlns:a16="http://schemas.microsoft.com/office/drawing/2014/main" id="{7B85855C-3F68-4516-B93F-CF1C0A3110BE}"/>
                </a:ext>
              </a:extLst>
            </p:cNvPr>
            <p:cNvSpPr>
              <a:spLocks/>
            </p:cNvSpPr>
            <p:nvPr/>
          </p:nvSpPr>
          <p:spPr bwMode="auto">
            <a:xfrm>
              <a:off x="-1294177" y="3624262"/>
              <a:ext cx="49576" cy="664943"/>
            </a:xfrm>
            <a:custGeom>
              <a:avLst/>
              <a:gdLst>
                <a:gd name="T0" fmla="*/ 467 h 467"/>
                <a:gd name="T1" fmla="*/ 0 h 467"/>
                <a:gd name="T2" fmla="*/ 467 h 467"/>
              </a:gdLst>
              <a:ahLst/>
              <a:cxnLst>
                <a:cxn ang="0">
                  <a:pos x="0" y="T0"/>
                </a:cxn>
                <a:cxn ang="0">
                  <a:pos x="0" y="T1"/>
                </a:cxn>
                <a:cxn ang="0">
                  <a:pos x="0" y="T2"/>
                </a:cxn>
              </a:cxnLst>
              <a:rect l="0" t="0" r="r" b="b"/>
              <a:pathLst>
                <a:path h="467">
                  <a:moveTo>
                    <a:pt x="0" y="467"/>
                  </a:moveTo>
                  <a:lnTo>
                    <a:pt x="0" y="0"/>
                  </a:lnTo>
                  <a:lnTo>
                    <a:pt x="0" y="46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dirty="0"/>
            </a:p>
          </p:txBody>
        </p:sp>
        <p:sp>
          <p:nvSpPr>
            <p:cNvPr id="412" name="Freeform 1381">
              <a:extLst>
                <a:ext uri="{FF2B5EF4-FFF2-40B4-BE49-F238E27FC236}">
                  <a16:creationId xmlns:a16="http://schemas.microsoft.com/office/drawing/2014/main" id="{CFD49C6A-A210-46A9-9412-0C35958C84C5}"/>
                </a:ext>
              </a:extLst>
            </p:cNvPr>
            <p:cNvSpPr>
              <a:spLocks/>
            </p:cNvSpPr>
            <p:nvPr/>
          </p:nvSpPr>
          <p:spPr bwMode="auto">
            <a:xfrm>
              <a:off x="-1700213" y="3640138"/>
              <a:ext cx="33337" cy="660400"/>
            </a:xfrm>
            <a:custGeom>
              <a:avLst/>
              <a:gdLst>
                <a:gd name="T0" fmla="*/ 0 w 21"/>
                <a:gd name="T1" fmla="*/ 4 h 416"/>
                <a:gd name="T2" fmla="*/ 0 w 21"/>
                <a:gd name="T3" fmla="*/ 415 h 416"/>
                <a:gd name="T4" fmla="*/ 21 w 21"/>
                <a:gd name="T5" fmla="*/ 416 h 416"/>
                <a:gd name="T6" fmla="*/ 21 w 21"/>
                <a:gd name="T7" fmla="*/ 0 h 416"/>
                <a:gd name="T8" fmla="*/ 0 w 21"/>
                <a:gd name="T9" fmla="*/ 4 h 416"/>
              </a:gdLst>
              <a:ahLst/>
              <a:cxnLst>
                <a:cxn ang="0">
                  <a:pos x="T0" y="T1"/>
                </a:cxn>
                <a:cxn ang="0">
                  <a:pos x="T2" y="T3"/>
                </a:cxn>
                <a:cxn ang="0">
                  <a:pos x="T4" y="T5"/>
                </a:cxn>
                <a:cxn ang="0">
                  <a:pos x="T6" y="T7"/>
                </a:cxn>
                <a:cxn ang="0">
                  <a:pos x="T8" y="T9"/>
                </a:cxn>
              </a:cxnLst>
              <a:rect l="0" t="0" r="r" b="b"/>
              <a:pathLst>
                <a:path w="21" h="416">
                  <a:moveTo>
                    <a:pt x="0" y="4"/>
                  </a:moveTo>
                  <a:lnTo>
                    <a:pt x="0" y="415"/>
                  </a:lnTo>
                  <a:lnTo>
                    <a:pt x="21" y="416"/>
                  </a:lnTo>
                  <a:lnTo>
                    <a:pt x="21"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3" name="Freeform 1382">
              <a:extLst>
                <a:ext uri="{FF2B5EF4-FFF2-40B4-BE49-F238E27FC236}">
                  <a16:creationId xmlns:a16="http://schemas.microsoft.com/office/drawing/2014/main" id="{FA1D103F-99DB-4B0C-8F13-88397ABD09FE}"/>
                </a:ext>
              </a:extLst>
            </p:cNvPr>
            <p:cNvSpPr>
              <a:spLocks/>
            </p:cNvSpPr>
            <p:nvPr/>
          </p:nvSpPr>
          <p:spPr bwMode="auto">
            <a:xfrm>
              <a:off x="-1666875" y="3635375"/>
              <a:ext cx="42862" cy="668338"/>
            </a:xfrm>
            <a:custGeom>
              <a:avLst/>
              <a:gdLst>
                <a:gd name="T0" fmla="*/ 0 w 27"/>
                <a:gd name="T1" fmla="*/ 3 h 421"/>
                <a:gd name="T2" fmla="*/ 0 w 27"/>
                <a:gd name="T3" fmla="*/ 419 h 421"/>
                <a:gd name="T4" fmla="*/ 27 w 27"/>
                <a:gd name="T5" fmla="*/ 421 h 421"/>
                <a:gd name="T6" fmla="*/ 27 w 27"/>
                <a:gd name="T7" fmla="*/ 0 h 421"/>
                <a:gd name="T8" fmla="*/ 0 w 27"/>
                <a:gd name="T9" fmla="*/ 3 h 421"/>
              </a:gdLst>
              <a:ahLst/>
              <a:cxnLst>
                <a:cxn ang="0">
                  <a:pos x="T0" y="T1"/>
                </a:cxn>
                <a:cxn ang="0">
                  <a:pos x="T2" y="T3"/>
                </a:cxn>
                <a:cxn ang="0">
                  <a:pos x="T4" y="T5"/>
                </a:cxn>
                <a:cxn ang="0">
                  <a:pos x="T6" y="T7"/>
                </a:cxn>
                <a:cxn ang="0">
                  <a:pos x="T8" y="T9"/>
                </a:cxn>
              </a:cxnLst>
              <a:rect l="0" t="0" r="r" b="b"/>
              <a:pathLst>
                <a:path w="27" h="421">
                  <a:moveTo>
                    <a:pt x="0" y="3"/>
                  </a:moveTo>
                  <a:lnTo>
                    <a:pt x="0" y="419"/>
                  </a:lnTo>
                  <a:lnTo>
                    <a:pt x="27" y="421"/>
                  </a:lnTo>
                  <a:lnTo>
                    <a:pt x="27"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4" name="Freeform 1383">
              <a:extLst>
                <a:ext uri="{FF2B5EF4-FFF2-40B4-BE49-F238E27FC236}">
                  <a16:creationId xmlns:a16="http://schemas.microsoft.com/office/drawing/2014/main" id="{4472E05D-5B82-4FE5-8813-CA3792807376}"/>
                </a:ext>
              </a:extLst>
            </p:cNvPr>
            <p:cNvSpPr>
              <a:spLocks/>
            </p:cNvSpPr>
            <p:nvPr/>
          </p:nvSpPr>
          <p:spPr bwMode="auto">
            <a:xfrm>
              <a:off x="-1797050" y="3656013"/>
              <a:ext cx="31750" cy="638175"/>
            </a:xfrm>
            <a:custGeom>
              <a:avLst/>
              <a:gdLst>
                <a:gd name="T0" fmla="*/ 0 w 20"/>
                <a:gd name="T1" fmla="*/ 4 h 402"/>
                <a:gd name="T2" fmla="*/ 0 w 20"/>
                <a:gd name="T3" fmla="*/ 400 h 402"/>
                <a:gd name="T4" fmla="*/ 20 w 20"/>
                <a:gd name="T5" fmla="*/ 402 h 402"/>
                <a:gd name="T6" fmla="*/ 20 w 20"/>
                <a:gd name="T7" fmla="*/ 0 h 402"/>
                <a:gd name="T8" fmla="*/ 0 w 20"/>
                <a:gd name="T9" fmla="*/ 4 h 402"/>
              </a:gdLst>
              <a:ahLst/>
              <a:cxnLst>
                <a:cxn ang="0">
                  <a:pos x="T0" y="T1"/>
                </a:cxn>
                <a:cxn ang="0">
                  <a:pos x="T2" y="T3"/>
                </a:cxn>
                <a:cxn ang="0">
                  <a:pos x="T4" y="T5"/>
                </a:cxn>
                <a:cxn ang="0">
                  <a:pos x="T6" y="T7"/>
                </a:cxn>
                <a:cxn ang="0">
                  <a:pos x="T8" y="T9"/>
                </a:cxn>
              </a:cxnLst>
              <a:rect l="0" t="0" r="r" b="b"/>
              <a:pathLst>
                <a:path w="20" h="402">
                  <a:moveTo>
                    <a:pt x="0" y="4"/>
                  </a:moveTo>
                  <a:lnTo>
                    <a:pt x="0" y="400"/>
                  </a:lnTo>
                  <a:lnTo>
                    <a:pt x="20" y="402"/>
                  </a:lnTo>
                  <a:lnTo>
                    <a:pt x="20"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5" name="Freeform 1384">
              <a:extLst>
                <a:ext uri="{FF2B5EF4-FFF2-40B4-BE49-F238E27FC236}">
                  <a16:creationId xmlns:a16="http://schemas.microsoft.com/office/drawing/2014/main" id="{C7045F76-3D1A-4298-BB76-1DF8C61622E7}"/>
                </a:ext>
              </a:extLst>
            </p:cNvPr>
            <p:cNvSpPr>
              <a:spLocks/>
            </p:cNvSpPr>
            <p:nvPr/>
          </p:nvSpPr>
          <p:spPr bwMode="auto">
            <a:xfrm>
              <a:off x="-1865313" y="3667125"/>
              <a:ext cx="33337" cy="622300"/>
            </a:xfrm>
            <a:custGeom>
              <a:avLst/>
              <a:gdLst>
                <a:gd name="T0" fmla="*/ 0 w 21"/>
                <a:gd name="T1" fmla="*/ 4 h 392"/>
                <a:gd name="T2" fmla="*/ 0 w 21"/>
                <a:gd name="T3" fmla="*/ 390 h 392"/>
                <a:gd name="T4" fmla="*/ 21 w 21"/>
                <a:gd name="T5" fmla="*/ 392 h 392"/>
                <a:gd name="T6" fmla="*/ 21 w 21"/>
                <a:gd name="T7" fmla="*/ 0 h 392"/>
                <a:gd name="T8" fmla="*/ 0 w 21"/>
                <a:gd name="T9" fmla="*/ 4 h 392"/>
              </a:gdLst>
              <a:ahLst/>
              <a:cxnLst>
                <a:cxn ang="0">
                  <a:pos x="T0" y="T1"/>
                </a:cxn>
                <a:cxn ang="0">
                  <a:pos x="T2" y="T3"/>
                </a:cxn>
                <a:cxn ang="0">
                  <a:pos x="T4" y="T5"/>
                </a:cxn>
                <a:cxn ang="0">
                  <a:pos x="T6" y="T7"/>
                </a:cxn>
                <a:cxn ang="0">
                  <a:pos x="T8" y="T9"/>
                </a:cxn>
              </a:cxnLst>
              <a:rect l="0" t="0" r="r" b="b"/>
              <a:pathLst>
                <a:path w="21" h="392">
                  <a:moveTo>
                    <a:pt x="0" y="4"/>
                  </a:moveTo>
                  <a:lnTo>
                    <a:pt x="0" y="390"/>
                  </a:lnTo>
                  <a:lnTo>
                    <a:pt x="21" y="392"/>
                  </a:lnTo>
                  <a:lnTo>
                    <a:pt x="21"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6" name="Freeform 1385">
              <a:extLst>
                <a:ext uri="{FF2B5EF4-FFF2-40B4-BE49-F238E27FC236}">
                  <a16:creationId xmlns:a16="http://schemas.microsoft.com/office/drawing/2014/main" id="{E7D60881-4FCB-4F39-8B75-7D6AC97798B3}"/>
                </a:ext>
              </a:extLst>
            </p:cNvPr>
            <p:cNvSpPr>
              <a:spLocks/>
            </p:cNvSpPr>
            <p:nvPr/>
          </p:nvSpPr>
          <p:spPr bwMode="auto">
            <a:xfrm>
              <a:off x="-1831975" y="3662363"/>
              <a:ext cx="34925" cy="628650"/>
            </a:xfrm>
            <a:custGeom>
              <a:avLst/>
              <a:gdLst>
                <a:gd name="T0" fmla="*/ 0 w 22"/>
                <a:gd name="T1" fmla="*/ 3 h 396"/>
                <a:gd name="T2" fmla="*/ 0 w 22"/>
                <a:gd name="T3" fmla="*/ 395 h 396"/>
                <a:gd name="T4" fmla="*/ 22 w 22"/>
                <a:gd name="T5" fmla="*/ 396 h 396"/>
                <a:gd name="T6" fmla="*/ 22 w 22"/>
                <a:gd name="T7" fmla="*/ 0 h 396"/>
                <a:gd name="T8" fmla="*/ 0 w 22"/>
                <a:gd name="T9" fmla="*/ 3 h 396"/>
              </a:gdLst>
              <a:ahLst/>
              <a:cxnLst>
                <a:cxn ang="0">
                  <a:pos x="T0" y="T1"/>
                </a:cxn>
                <a:cxn ang="0">
                  <a:pos x="T2" y="T3"/>
                </a:cxn>
                <a:cxn ang="0">
                  <a:pos x="T4" y="T5"/>
                </a:cxn>
                <a:cxn ang="0">
                  <a:pos x="T6" y="T7"/>
                </a:cxn>
                <a:cxn ang="0">
                  <a:pos x="T8" y="T9"/>
                </a:cxn>
              </a:cxnLst>
              <a:rect l="0" t="0" r="r" b="b"/>
              <a:pathLst>
                <a:path w="22" h="396">
                  <a:moveTo>
                    <a:pt x="0" y="3"/>
                  </a:moveTo>
                  <a:lnTo>
                    <a:pt x="0" y="395"/>
                  </a:lnTo>
                  <a:lnTo>
                    <a:pt x="22" y="396"/>
                  </a:lnTo>
                  <a:lnTo>
                    <a:pt x="22"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7" name="Freeform 1386">
              <a:extLst>
                <a:ext uri="{FF2B5EF4-FFF2-40B4-BE49-F238E27FC236}">
                  <a16:creationId xmlns:a16="http://schemas.microsoft.com/office/drawing/2014/main" id="{4963B481-C8F1-46F9-9B9B-3E94B305A33D}"/>
                </a:ext>
              </a:extLst>
            </p:cNvPr>
            <p:cNvSpPr>
              <a:spLocks/>
            </p:cNvSpPr>
            <p:nvPr/>
          </p:nvSpPr>
          <p:spPr bwMode="auto">
            <a:xfrm>
              <a:off x="-1897063" y="3673475"/>
              <a:ext cx="31750" cy="612775"/>
            </a:xfrm>
            <a:custGeom>
              <a:avLst/>
              <a:gdLst>
                <a:gd name="T0" fmla="*/ 0 w 20"/>
                <a:gd name="T1" fmla="*/ 3 h 386"/>
                <a:gd name="T2" fmla="*/ 0 w 20"/>
                <a:gd name="T3" fmla="*/ 385 h 386"/>
                <a:gd name="T4" fmla="*/ 20 w 20"/>
                <a:gd name="T5" fmla="*/ 386 h 386"/>
                <a:gd name="T6" fmla="*/ 20 w 20"/>
                <a:gd name="T7" fmla="*/ 0 h 386"/>
                <a:gd name="T8" fmla="*/ 0 w 20"/>
                <a:gd name="T9" fmla="*/ 3 h 386"/>
              </a:gdLst>
              <a:ahLst/>
              <a:cxnLst>
                <a:cxn ang="0">
                  <a:pos x="T0" y="T1"/>
                </a:cxn>
                <a:cxn ang="0">
                  <a:pos x="T2" y="T3"/>
                </a:cxn>
                <a:cxn ang="0">
                  <a:pos x="T4" y="T5"/>
                </a:cxn>
                <a:cxn ang="0">
                  <a:pos x="T6" y="T7"/>
                </a:cxn>
                <a:cxn ang="0">
                  <a:pos x="T8" y="T9"/>
                </a:cxn>
              </a:cxnLst>
              <a:rect l="0" t="0" r="r" b="b"/>
              <a:pathLst>
                <a:path w="20" h="386">
                  <a:moveTo>
                    <a:pt x="0" y="3"/>
                  </a:moveTo>
                  <a:lnTo>
                    <a:pt x="0" y="385"/>
                  </a:lnTo>
                  <a:lnTo>
                    <a:pt x="20" y="386"/>
                  </a:lnTo>
                  <a:lnTo>
                    <a:pt x="20"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8" name="Freeform 1387">
              <a:extLst>
                <a:ext uri="{FF2B5EF4-FFF2-40B4-BE49-F238E27FC236}">
                  <a16:creationId xmlns:a16="http://schemas.microsoft.com/office/drawing/2014/main" id="{E4A816C2-08F1-453B-A717-5E68DF072447}"/>
                </a:ext>
              </a:extLst>
            </p:cNvPr>
            <p:cNvSpPr>
              <a:spLocks/>
            </p:cNvSpPr>
            <p:nvPr/>
          </p:nvSpPr>
          <p:spPr bwMode="auto">
            <a:xfrm>
              <a:off x="-1765300" y="3651250"/>
              <a:ext cx="33337" cy="646113"/>
            </a:xfrm>
            <a:custGeom>
              <a:avLst/>
              <a:gdLst>
                <a:gd name="T0" fmla="*/ 0 w 21"/>
                <a:gd name="T1" fmla="*/ 3 h 407"/>
                <a:gd name="T2" fmla="*/ 0 w 21"/>
                <a:gd name="T3" fmla="*/ 405 h 407"/>
                <a:gd name="T4" fmla="*/ 21 w 21"/>
                <a:gd name="T5" fmla="*/ 407 h 407"/>
                <a:gd name="T6" fmla="*/ 21 w 21"/>
                <a:gd name="T7" fmla="*/ 0 h 407"/>
                <a:gd name="T8" fmla="*/ 0 w 21"/>
                <a:gd name="T9" fmla="*/ 3 h 407"/>
              </a:gdLst>
              <a:ahLst/>
              <a:cxnLst>
                <a:cxn ang="0">
                  <a:pos x="T0" y="T1"/>
                </a:cxn>
                <a:cxn ang="0">
                  <a:pos x="T2" y="T3"/>
                </a:cxn>
                <a:cxn ang="0">
                  <a:pos x="T4" y="T5"/>
                </a:cxn>
                <a:cxn ang="0">
                  <a:pos x="T6" y="T7"/>
                </a:cxn>
                <a:cxn ang="0">
                  <a:pos x="T8" y="T9"/>
                </a:cxn>
              </a:cxnLst>
              <a:rect l="0" t="0" r="r" b="b"/>
              <a:pathLst>
                <a:path w="21" h="407">
                  <a:moveTo>
                    <a:pt x="0" y="3"/>
                  </a:moveTo>
                  <a:lnTo>
                    <a:pt x="0" y="405"/>
                  </a:lnTo>
                  <a:lnTo>
                    <a:pt x="21" y="407"/>
                  </a:lnTo>
                  <a:lnTo>
                    <a:pt x="21"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19" name="Freeform 1388">
              <a:extLst>
                <a:ext uri="{FF2B5EF4-FFF2-40B4-BE49-F238E27FC236}">
                  <a16:creationId xmlns:a16="http://schemas.microsoft.com/office/drawing/2014/main" id="{01856A56-1481-4D88-A1A2-ED743145AD14}"/>
                </a:ext>
              </a:extLst>
            </p:cNvPr>
            <p:cNvSpPr>
              <a:spLocks/>
            </p:cNvSpPr>
            <p:nvPr/>
          </p:nvSpPr>
          <p:spPr bwMode="auto">
            <a:xfrm>
              <a:off x="-1731963" y="3646488"/>
              <a:ext cx="31750" cy="652463"/>
            </a:xfrm>
            <a:custGeom>
              <a:avLst/>
              <a:gdLst>
                <a:gd name="T0" fmla="*/ 0 w 20"/>
                <a:gd name="T1" fmla="*/ 3 h 411"/>
                <a:gd name="T2" fmla="*/ 0 w 20"/>
                <a:gd name="T3" fmla="*/ 410 h 411"/>
                <a:gd name="T4" fmla="*/ 20 w 20"/>
                <a:gd name="T5" fmla="*/ 411 h 411"/>
                <a:gd name="T6" fmla="*/ 20 w 20"/>
                <a:gd name="T7" fmla="*/ 0 h 411"/>
                <a:gd name="T8" fmla="*/ 0 w 20"/>
                <a:gd name="T9" fmla="*/ 3 h 411"/>
              </a:gdLst>
              <a:ahLst/>
              <a:cxnLst>
                <a:cxn ang="0">
                  <a:pos x="T0" y="T1"/>
                </a:cxn>
                <a:cxn ang="0">
                  <a:pos x="T2" y="T3"/>
                </a:cxn>
                <a:cxn ang="0">
                  <a:pos x="T4" y="T5"/>
                </a:cxn>
                <a:cxn ang="0">
                  <a:pos x="T6" y="T7"/>
                </a:cxn>
                <a:cxn ang="0">
                  <a:pos x="T8" y="T9"/>
                </a:cxn>
              </a:cxnLst>
              <a:rect l="0" t="0" r="r" b="b"/>
              <a:pathLst>
                <a:path w="20" h="411">
                  <a:moveTo>
                    <a:pt x="0" y="3"/>
                  </a:moveTo>
                  <a:lnTo>
                    <a:pt x="0" y="410"/>
                  </a:lnTo>
                  <a:lnTo>
                    <a:pt x="20" y="411"/>
                  </a:lnTo>
                  <a:lnTo>
                    <a:pt x="20"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0" name="Freeform 1389">
              <a:extLst>
                <a:ext uri="{FF2B5EF4-FFF2-40B4-BE49-F238E27FC236}">
                  <a16:creationId xmlns:a16="http://schemas.microsoft.com/office/drawing/2014/main" id="{ED4F47AC-B1EB-4358-9309-9A99B9C9FF86}"/>
                </a:ext>
              </a:extLst>
            </p:cNvPr>
            <p:cNvSpPr>
              <a:spLocks/>
            </p:cNvSpPr>
            <p:nvPr/>
          </p:nvSpPr>
          <p:spPr bwMode="auto">
            <a:xfrm>
              <a:off x="-439738" y="3436938"/>
              <a:ext cx="47625" cy="106363"/>
            </a:xfrm>
            <a:custGeom>
              <a:avLst/>
              <a:gdLst>
                <a:gd name="T0" fmla="*/ 30 w 30"/>
                <a:gd name="T1" fmla="*/ 0 h 67"/>
                <a:gd name="T2" fmla="*/ 0 w 30"/>
                <a:gd name="T3" fmla="*/ 4 h 67"/>
                <a:gd name="T4" fmla="*/ 1 w 30"/>
                <a:gd name="T5" fmla="*/ 67 h 67"/>
              </a:gdLst>
              <a:ahLst/>
              <a:cxnLst>
                <a:cxn ang="0">
                  <a:pos x="T0" y="T1"/>
                </a:cxn>
                <a:cxn ang="0">
                  <a:pos x="T2" y="T3"/>
                </a:cxn>
                <a:cxn ang="0">
                  <a:pos x="T4" y="T5"/>
                </a:cxn>
              </a:cxnLst>
              <a:rect l="0" t="0" r="r" b="b"/>
              <a:pathLst>
                <a:path w="30" h="67">
                  <a:moveTo>
                    <a:pt x="30" y="0"/>
                  </a:moveTo>
                  <a:lnTo>
                    <a:pt x="0" y="4"/>
                  </a:lnTo>
                  <a:lnTo>
                    <a:pt x="1"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1" name="Freeform 1390">
              <a:extLst>
                <a:ext uri="{FF2B5EF4-FFF2-40B4-BE49-F238E27FC236}">
                  <a16:creationId xmlns:a16="http://schemas.microsoft.com/office/drawing/2014/main" id="{BFA936B0-756E-47D7-9977-0A6835063925}"/>
                </a:ext>
              </a:extLst>
            </p:cNvPr>
            <p:cNvSpPr>
              <a:spLocks/>
            </p:cNvSpPr>
            <p:nvPr/>
          </p:nvSpPr>
          <p:spPr bwMode="auto">
            <a:xfrm>
              <a:off x="-514350" y="3443288"/>
              <a:ext cx="50800" cy="107950"/>
            </a:xfrm>
            <a:custGeom>
              <a:avLst/>
              <a:gdLst>
                <a:gd name="T0" fmla="*/ 32 w 32"/>
                <a:gd name="T1" fmla="*/ 0 h 68"/>
                <a:gd name="T2" fmla="*/ 0 w 32"/>
                <a:gd name="T3" fmla="*/ 5 h 68"/>
                <a:gd name="T4" fmla="*/ 0 w 32"/>
                <a:gd name="T5" fmla="*/ 68 h 68"/>
              </a:gdLst>
              <a:ahLst/>
              <a:cxnLst>
                <a:cxn ang="0">
                  <a:pos x="T0" y="T1"/>
                </a:cxn>
                <a:cxn ang="0">
                  <a:pos x="T2" y="T3"/>
                </a:cxn>
                <a:cxn ang="0">
                  <a:pos x="T4" y="T5"/>
                </a:cxn>
              </a:cxnLst>
              <a:rect l="0" t="0" r="r" b="b"/>
              <a:pathLst>
                <a:path w="32" h="68">
                  <a:moveTo>
                    <a:pt x="32" y="0"/>
                  </a:moveTo>
                  <a:lnTo>
                    <a:pt x="0" y="5"/>
                  </a:lnTo>
                  <a:lnTo>
                    <a:pt x="0" y="6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2" name="Freeform 1391">
              <a:extLst>
                <a:ext uri="{FF2B5EF4-FFF2-40B4-BE49-F238E27FC236}">
                  <a16:creationId xmlns:a16="http://schemas.microsoft.com/office/drawing/2014/main" id="{C2EB8904-5DEC-408E-A381-97E09FF86816}"/>
                </a:ext>
              </a:extLst>
            </p:cNvPr>
            <p:cNvSpPr>
              <a:spLocks/>
            </p:cNvSpPr>
            <p:nvPr/>
          </p:nvSpPr>
          <p:spPr bwMode="auto">
            <a:xfrm>
              <a:off x="-596900" y="3459163"/>
              <a:ext cx="52387" cy="106363"/>
            </a:xfrm>
            <a:custGeom>
              <a:avLst/>
              <a:gdLst>
                <a:gd name="T0" fmla="*/ 33 w 33"/>
                <a:gd name="T1" fmla="*/ 0 h 67"/>
                <a:gd name="T2" fmla="*/ 0 w 33"/>
                <a:gd name="T3" fmla="*/ 5 h 67"/>
                <a:gd name="T4" fmla="*/ 0 w 33"/>
                <a:gd name="T5" fmla="*/ 67 h 67"/>
              </a:gdLst>
              <a:ahLst/>
              <a:cxnLst>
                <a:cxn ang="0">
                  <a:pos x="T0" y="T1"/>
                </a:cxn>
                <a:cxn ang="0">
                  <a:pos x="T2" y="T3"/>
                </a:cxn>
                <a:cxn ang="0">
                  <a:pos x="T4" y="T5"/>
                </a:cxn>
              </a:cxnLst>
              <a:rect l="0" t="0" r="r" b="b"/>
              <a:pathLst>
                <a:path w="33" h="67">
                  <a:moveTo>
                    <a:pt x="33" y="0"/>
                  </a:moveTo>
                  <a:lnTo>
                    <a:pt x="0" y="5"/>
                  </a:lnTo>
                  <a:lnTo>
                    <a:pt x="0"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3" name="Freeform 1392">
              <a:extLst>
                <a:ext uri="{FF2B5EF4-FFF2-40B4-BE49-F238E27FC236}">
                  <a16:creationId xmlns:a16="http://schemas.microsoft.com/office/drawing/2014/main" id="{DD3F62DA-CEBB-434F-B3FC-C40DF4D3331F}"/>
                </a:ext>
              </a:extLst>
            </p:cNvPr>
            <p:cNvSpPr>
              <a:spLocks/>
            </p:cNvSpPr>
            <p:nvPr/>
          </p:nvSpPr>
          <p:spPr bwMode="auto">
            <a:xfrm>
              <a:off x="-668338" y="3471863"/>
              <a:ext cx="52387" cy="106363"/>
            </a:xfrm>
            <a:custGeom>
              <a:avLst/>
              <a:gdLst>
                <a:gd name="T0" fmla="*/ 33 w 33"/>
                <a:gd name="T1" fmla="*/ 0 h 67"/>
                <a:gd name="T2" fmla="*/ 0 w 33"/>
                <a:gd name="T3" fmla="*/ 3 h 67"/>
                <a:gd name="T4" fmla="*/ 0 w 33"/>
                <a:gd name="T5" fmla="*/ 67 h 67"/>
              </a:gdLst>
              <a:ahLst/>
              <a:cxnLst>
                <a:cxn ang="0">
                  <a:pos x="T0" y="T1"/>
                </a:cxn>
                <a:cxn ang="0">
                  <a:pos x="T2" y="T3"/>
                </a:cxn>
                <a:cxn ang="0">
                  <a:pos x="T4" y="T5"/>
                </a:cxn>
              </a:cxnLst>
              <a:rect l="0" t="0" r="r" b="b"/>
              <a:pathLst>
                <a:path w="33" h="67">
                  <a:moveTo>
                    <a:pt x="33" y="0"/>
                  </a:moveTo>
                  <a:lnTo>
                    <a:pt x="0" y="3"/>
                  </a:lnTo>
                  <a:lnTo>
                    <a:pt x="0"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4" name="Freeform 1393">
              <a:extLst>
                <a:ext uri="{FF2B5EF4-FFF2-40B4-BE49-F238E27FC236}">
                  <a16:creationId xmlns:a16="http://schemas.microsoft.com/office/drawing/2014/main" id="{5B33D0CB-67A0-466E-89BA-A64245BD96A5}"/>
                </a:ext>
              </a:extLst>
            </p:cNvPr>
            <p:cNvSpPr>
              <a:spLocks/>
            </p:cNvSpPr>
            <p:nvPr/>
          </p:nvSpPr>
          <p:spPr bwMode="auto">
            <a:xfrm>
              <a:off x="-722313" y="3478213"/>
              <a:ext cx="36512" cy="96838"/>
            </a:xfrm>
            <a:custGeom>
              <a:avLst/>
              <a:gdLst>
                <a:gd name="T0" fmla="*/ 23 w 23"/>
                <a:gd name="T1" fmla="*/ 0 h 61"/>
                <a:gd name="T2" fmla="*/ 0 w 23"/>
                <a:gd name="T3" fmla="*/ 5 h 61"/>
                <a:gd name="T4" fmla="*/ 0 w 23"/>
                <a:gd name="T5" fmla="*/ 61 h 61"/>
              </a:gdLst>
              <a:ahLst/>
              <a:cxnLst>
                <a:cxn ang="0">
                  <a:pos x="T0" y="T1"/>
                </a:cxn>
                <a:cxn ang="0">
                  <a:pos x="T2" y="T3"/>
                </a:cxn>
                <a:cxn ang="0">
                  <a:pos x="T4" y="T5"/>
                </a:cxn>
              </a:cxnLst>
              <a:rect l="0" t="0" r="r" b="b"/>
              <a:pathLst>
                <a:path w="23" h="61">
                  <a:moveTo>
                    <a:pt x="23" y="0"/>
                  </a:moveTo>
                  <a:lnTo>
                    <a:pt x="0" y="5"/>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5" name="Freeform 1394">
              <a:extLst>
                <a:ext uri="{FF2B5EF4-FFF2-40B4-BE49-F238E27FC236}">
                  <a16:creationId xmlns:a16="http://schemas.microsoft.com/office/drawing/2014/main" id="{9424D003-349D-4D00-B2F1-DE97598621EA}"/>
                </a:ext>
              </a:extLst>
            </p:cNvPr>
            <p:cNvSpPr>
              <a:spLocks/>
            </p:cNvSpPr>
            <p:nvPr/>
          </p:nvSpPr>
          <p:spPr bwMode="auto">
            <a:xfrm>
              <a:off x="-782638" y="3490913"/>
              <a:ext cx="36512" cy="96838"/>
            </a:xfrm>
            <a:custGeom>
              <a:avLst/>
              <a:gdLst>
                <a:gd name="T0" fmla="*/ 23 w 23"/>
                <a:gd name="T1" fmla="*/ 0 h 61"/>
                <a:gd name="T2" fmla="*/ 0 w 23"/>
                <a:gd name="T3" fmla="*/ 4 h 61"/>
                <a:gd name="T4" fmla="*/ 0 w 23"/>
                <a:gd name="T5" fmla="*/ 61 h 61"/>
              </a:gdLst>
              <a:ahLst/>
              <a:cxnLst>
                <a:cxn ang="0">
                  <a:pos x="T0" y="T1"/>
                </a:cxn>
                <a:cxn ang="0">
                  <a:pos x="T2" y="T3"/>
                </a:cxn>
                <a:cxn ang="0">
                  <a:pos x="T4" y="T5"/>
                </a:cxn>
              </a:cxnLst>
              <a:rect l="0" t="0" r="r" b="b"/>
              <a:pathLst>
                <a:path w="23" h="61">
                  <a:moveTo>
                    <a:pt x="23" y="0"/>
                  </a:moveTo>
                  <a:lnTo>
                    <a:pt x="0" y="4"/>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6" name="Freeform 1395">
              <a:extLst>
                <a:ext uri="{FF2B5EF4-FFF2-40B4-BE49-F238E27FC236}">
                  <a16:creationId xmlns:a16="http://schemas.microsoft.com/office/drawing/2014/main" id="{C5B12604-6E9E-429C-B09E-69E66FFC87D8}"/>
                </a:ext>
              </a:extLst>
            </p:cNvPr>
            <p:cNvSpPr>
              <a:spLocks/>
            </p:cNvSpPr>
            <p:nvPr/>
          </p:nvSpPr>
          <p:spPr bwMode="auto">
            <a:xfrm>
              <a:off x="-439738" y="3562350"/>
              <a:ext cx="50800" cy="103188"/>
            </a:xfrm>
            <a:custGeom>
              <a:avLst/>
              <a:gdLst>
                <a:gd name="T0" fmla="*/ 32 w 32"/>
                <a:gd name="T1" fmla="*/ 0 h 65"/>
                <a:gd name="T2" fmla="*/ 0 w 32"/>
                <a:gd name="T3" fmla="*/ 2 h 65"/>
                <a:gd name="T4" fmla="*/ 0 w 32"/>
                <a:gd name="T5" fmla="*/ 65 h 65"/>
              </a:gdLst>
              <a:ahLst/>
              <a:cxnLst>
                <a:cxn ang="0">
                  <a:pos x="T0" y="T1"/>
                </a:cxn>
                <a:cxn ang="0">
                  <a:pos x="T2" y="T3"/>
                </a:cxn>
                <a:cxn ang="0">
                  <a:pos x="T4" y="T5"/>
                </a:cxn>
              </a:cxnLst>
              <a:rect l="0" t="0" r="r" b="b"/>
              <a:pathLst>
                <a:path w="32" h="65">
                  <a:moveTo>
                    <a:pt x="32" y="0"/>
                  </a:moveTo>
                  <a:lnTo>
                    <a:pt x="0" y="2"/>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7" name="Freeform 1396">
              <a:extLst>
                <a:ext uri="{FF2B5EF4-FFF2-40B4-BE49-F238E27FC236}">
                  <a16:creationId xmlns:a16="http://schemas.microsoft.com/office/drawing/2014/main" id="{28F38857-9886-4F71-B29C-05F28C8F1A44}"/>
                </a:ext>
              </a:extLst>
            </p:cNvPr>
            <p:cNvSpPr>
              <a:spLocks/>
            </p:cNvSpPr>
            <p:nvPr/>
          </p:nvSpPr>
          <p:spPr bwMode="auto">
            <a:xfrm>
              <a:off x="-520700" y="3567113"/>
              <a:ext cx="58737" cy="100013"/>
            </a:xfrm>
            <a:custGeom>
              <a:avLst/>
              <a:gdLst>
                <a:gd name="T0" fmla="*/ 37 w 37"/>
                <a:gd name="T1" fmla="*/ 0 h 63"/>
                <a:gd name="T2" fmla="*/ 1 w 37"/>
                <a:gd name="T3" fmla="*/ 5 h 63"/>
                <a:gd name="T4" fmla="*/ 0 w 37"/>
                <a:gd name="T5" fmla="*/ 63 h 63"/>
              </a:gdLst>
              <a:ahLst/>
              <a:cxnLst>
                <a:cxn ang="0">
                  <a:pos x="T0" y="T1"/>
                </a:cxn>
                <a:cxn ang="0">
                  <a:pos x="T2" y="T3"/>
                </a:cxn>
                <a:cxn ang="0">
                  <a:pos x="T4" y="T5"/>
                </a:cxn>
              </a:cxnLst>
              <a:rect l="0" t="0" r="r" b="b"/>
              <a:pathLst>
                <a:path w="37" h="63">
                  <a:moveTo>
                    <a:pt x="37" y="0"/>
                  </a:moveTo>
                  <a:lnTo>
                    <a:pt x="1" y="5"/>
                  </a:lnTo>
                  <a:lnTo>
                    <a:pt x="0" y="6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8" name="Freeform 1397">
              <a:extLst>
                <a:ext uri="{FF2B5EF4-FFF2-40B4-BE49-F238E27FC236}">
                  <a16:creationId xmlns:a16="http://schemas.microsoft.com/office/drawing/2014/main" id="{C50E4750-7A67-4DCF-BFE9-930E43582D85}"/>
                </a:ext>
              </a:extLst>
            </p:cNvPr>
            <p:cNvSpPr>
              <a:spLocks/>
            </p:cNvSpPr>
            <p:nvPr/>
          </p:nvSpPr>
          <p:spPr bwMode="auto">
            <a:xfrm>
              <a:off x="-596900" y="3578225"/>
              <a:ext cx="57150" cy="98425"/>
            </a:xfrm>
            <a:custGeom>
              <a:avLst/>
              <a:gdLst>
                <a:gd name="T0" fmla="*/ 36 w 36"/>
                <a:gd name="T1" fmla="*/ 0 h 62"/>
                <a:gd name="T2" fmla="*/ 0 w 36"/>
                <a:gd name="T3" fmla="*/ 4 h 62"/>
                <a:gd name="T4" fmla="*/ 0 w 36"/>
                <a:gd name="T5" fmla="*/ 62 h 62"/>
              </a:gdLst>
              <a:ahLst/>
              <a:cxnLst>
                <a:cxn ang="0">
                  <a:pos x="T0" y="T1"/>
                </a:cxn>
                <a:cxn ang="0">
                  <a:pos x="T2" y="T3"/>
                </a:cxn>
                <a:cxn ang="0">
                  <a:pos x="T4" y="T5"/>
                </a:cxn>
              </a:cxnLst>
              <a:rect l="0" t="0" r="r" b="b"/>
              <a:pathLst>
                <a:path w="36" h="62">
                  <a:moveTo>
                    <a:pt x="36" y="0"/>
                  </a:moveTo>
                  <a:lnTo>
                    <a:pt x="0" y="4"/>
                  </a:lnTo>
                  <a:lnTo>
                    <a:pt x="0" y="6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29" name="Freeform 1398">
              <a:extLst>
                <a:ext uri="{FF2B5EF4-FFF2-40B4-BE49-F238E27FC236}">
                  <a16:creationId xmlns:a16="http://schemas.microsoft.com/office/drawing/2014/main" id="{139828AF-9365-463E-AF53-9F6B737C3A62}"/>
                </a:ext>
              </a:extLst>
            </p:cNvPr>
            <p:cNvSpPr>
              <a:spLocks/>
            </p:cNvSpPr>
            <p:nvPr/>
          </p:nvSpPr>
          <p:spPr bwMode="auto">
            <a:xfrm>
              <a:off x="-668338" y="3587750"/>
              <a:ext cx="49212" cy="88900"/>
            </a:xfrm>
            <a:custGeom>
              <a:avLst/>
              <a:gdLst>
                <a:gd name="T0" fmla="*/ 31 w 31"/>
                <a:gd name="T1" fmla="*/ 0 h 56"/>
                <a:gd name="T2" fmla="*/ 2 w 31"/>
                <a:gd name="T3" fmla="*/ 2 h 56"/>
                <a:gd name="T4" fmla="*/ 0 w 31"/>
                <a:gd name="T5" fmla="*/ 56 h 56"/>
              </a:gdLst>
              <a:ahLst/>
              <a:cxnLst>
                <a:cxn ang="0">
                  <a:pos x="T0" y="T1"/>
                </a:cxn>
                <a:cxn ang="0">
                  <a:pos x="T2" y="T3"/>
                </a:cxn>
                <a:cxn ang="0">
                  <a:pos x="T4" y="T5"/>
                </a:cxn>
              </a:cxnLst>
              <a:rect l="0" t="0" r="r" b="b"/>
              <a:pathLst>
                <a:path w="31" h="56">
                  <a:moveTo>
                    <a:pt x="31" y="0"/>
                  </a:moveTo>
                  <a:lnTo>
                    <a:pt x="2" y="2"/>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0" name="Freeform 1399">
              <a:extLst>
                <a:ext uri="{FF2B5EF4-FFF2-40B4-BE49-F238E27FC236}">
                  <a16:creationId xmlns:a16="http://schemas.microsoft.com/office/drawing/2014/main" id="{82C3988E-98EF-4744-B0BC-0F4CC7161E01}"/>
                </a:ext>
              </a:extLst>
            </p:cNvPr>
            <p:cNvSpPr>
              <a:spLocks/>
            </p:cNvSpPr>
            <p:nvPr/>
          </p:nvSpPr>
          <p:spPr bwMode="auto">
            <a:xfrm>
              <a:off x="-723900" y="3594100"/>
              <a:ext cx="38100" cy="82550"/>
            </a:xfrm>
            <a:custGeom>
              <a:avLst/>
              <a:gdLst>
                <a:gd name="T0" fmla="*/ 24 w 24"/>
                <a:gd name="T1" fmla="*/ 0 h 52"/>
                <a:gd name="T2" fmla="*/ 0 w 24"/>
                <a:gd name="T3" fmla="*/ 1 h 52"/>
                <a:gd name="T4" fmla="*/ 1 w 24"/>
                <a:gd name="T5" fmla="*/ 52 h 52"/>
              </a:gdLst>
              <a:ahLst/>
              <a:cxnLst>
                <a:cxn ang="0">
                  <a:pos x="T0" y="T1"/>
                </a:cxn>
                <a:cxn ang="0">
                  <a:pos x="T2" y="T3"/>
                </a:cxn>
                <a:cxn ang="0">
                  <a:pos x="T4" y="T5"/>
                </a:cxn>
              </a:cxnLst>
              <a:rect l="0" t="0" r="r" b="b"/>
              <a:pathLst>
                <a:path w="24" h="52">
                  <a:moveTo>
                    <a:pt x="24" y="0"/>
                  </a:moveTo>
                  <a:lnTo>
                    <a:pt x="0" y="1"/>
                  </a:lnTo>
                  <a:lnTo>
                    <a:pt x="1"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1" name="Freeform 1400">
              <a:extLst>
                <a:ext uri="{FF2B5EF4-FFF2-40B4-BE49-F238E27FC236}">
                  <a16:creationId xmlns:a16="http://schemas.microsoft.com/office/drawing/2014/main" id="{7DD3EFD5-08D6-42F5-A50F-F887B4474604}"/>
                </a:ext>
              </a:extLst>
            </p:cNvPr>
            <p:cNvSpPr>
              <a:spLocks/>
            </p:cNvSpPr>
            <p:nvPr/>
          </p:nvSpPr>
          <p:spPr bwMode="auto">
            <a:xfrm>
              <a:off x="-784225" y="3598863"/>
              <a:ext cx="36512" cy="79375"/>
            </a:xfrm>
            <a:custGeom>
              <a:avLst/>
              <a:gdLst>
                <a:gd name="T0" fmla="*/ 23 w 23"/>
                <a:gd name="T1" fmla="*/ 0 h 50"/>
                <a:gd name="T2" fmla="*/ 0 w 23"/>
                <a:gd name="T3" fmla="*/ 2 h 50"/>
                <a:gd name="T4" fmla="*/ 0 w 23"/>
                <a:gd name="T5" fmla="*/ 50 h 50"/>
              </a:gdLst>
              <a:ahLst/>
              <a:cxnLst>
                <a:cxn ang="0">
                  <a:pos x="T0" y="T1"/>
                </a:cxn>
                <a:cxn ang="0">
                  <a:pos x="T2" y="T3"/>
                </a:cxn>
                <a:cxn ang="0">
                  <a:pos x="T4" y="T5"/>
                </a:cxn>
              </a:cxnLst>
              <a:rect l="0" t="0" r="r" b="b"/>
              <a:pathLst>
                <a:path w="23" h="50">
                  <a:moveTo>
                    <a:pt x="23" y="0"/>
                  </a:moveTo>
                  <a:lnTo>
                    <a:pt x="0" y="2"/>
                  </a:lnTo>
                  <a:lnTo>
                    <a:pt x="0" y="5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2" name="Line 1401">
              <a:extLst>
                <a:ext uri="{FF2B5EF4-FFF2-40B4-BE49-F238E27FC236}">
                  <a16:creationId xmlns:a16="http://schemas.microsoft.com/office/drawing/2014/main" id="{3F69F054-20FC-4D0D-8519-A22A27FE1239}"/>
                </a:ext>
              </a:extLst>
            </p:cNvPr>
            <p:cNvSpPr>
              <a:spLocks noChangeShapeType="1"/>
            </p:cNvSpPr>
            <p:nvPr/>
          </p:nvSpPr>
          <p:spPr bwMode="auto">
            <a:xfrm>
              <a:off x="-434975" y="3719513"/>
              <a:ext cx="0"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3" name="Freeform 1402">
              <a:extLst>
                <a:ext uri="{FF2B5EF4-FFF2-40B4-BE49-F238E27FC236}">
                  <a16:creationId xmlns:a16="http://schemas.microsoft.com/office/drawing/2014/main" id="{5DC2A082-3591-44AB-B664-E19485D542FA}"/>
                </a:ext>
              </a:extLst>
            </p:cNvPr>
            <p:cNvSpPr>
              <a:spLocks/>
            </p:cNvSpPr>
            <p:nvPr/>
          </p:nvSpPr>
          <p:spPr bwMode="auto">
            <a:xfrm>
              <a:off x="-439738" y="3681413"/>
              <a:ext cx="50800" cy="92075"/>
            </a:xfrm>
            <a:custGeom>
              <a:avLst/>
              <a:gdLst>
                <a:gd name="T0" fmla="*/ 32 w 32"/>
                <a:gd name="T1" fmla="*/ 0 h 58"/>
                <a:gd name="T2" fmla="*/ 0 w 32"/>
                <a:gd name="T3" fmla="*/ 1 h 58"/>
                <a:gd name="T4" fmla="*/ 1 w 32"/>
                <a:gd name="T5" fmla="*/ 58 h 58"/>
              </a:gdLst>
              <a:ahLst/>
              <a:cxnLst>
                <a:cxn ang="0">
                  <a:pos x="T0" y="T1"/>
                </a:cxn>
                <a:cxn ang="0">
                  <a:pos x="T2" y="T3"/>
                </a:cxn>
                <a:cxn ang="0">
                  <a:pos x="T4" y="T5"/>
                </a:cxn>
              </a:cxnLst>
              <a:rect l="0" t="0" r="r" b="b"/>
              <a:pathLst>
                <a:path w="32" h="58">
                  <a:moveTo>
                    <a:pt x="32" y="0"/>
                  </a:moveTo>
                  <a:lnTo>
                    <a:pt x="0" y="1"/>
                  </a:lnTo>
                  <a:lnTo>
                    <a:pt x="1"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4" name="Freeform 1403">
              <a:extLst>
                <a:ext uri="{FF2B5EF4-FFF2-40B4-BE49-F238E27FC236}">
                  <a16:creationId xmlns:a16="http://schemas.microsoft.com/office/drawing/2014/main" id="{A43AF098-0E45-45E0-9ECC-618443454C13}"/>
                </a:ext>
              </a:extLst>
            </p:cNvPr>
            <p:cNvSpPr>
              <a:spLocks/>
            </p:cNvSpPr>
            <p:nvPr/>
          </p:nvSpPr>
          <p:spPr bwMode="auto">
            <a:xfrm>
              <a:off x="-519113" y="3683000"/>
              <a:ext cx="58737" cy="90488"/>
            </a:xfrm>
            <a:custGeom>
              <a:avLst/>
              <a:gdLst>
                <a:gd name="T0" fmla="*/ 37 w 37"/>
                <a:gd name="T1" fmla="*/ 0 h 57"/>
                <a:gd name="T2" fmla="*/ 0 w 37"/>
                <a:gd name="T3" fmla="*/ 3 h 57"/>
                <a:gd name="T4" fmla="*/ 0 w 37"/>
                <a:gd name="T5" fmla="*/ 57 h 57"/>
              </a:gdLst>
              <a:ahLst/>
              <a:cxnLst>
                <a:cxn ang="0">
                  <a:pos x="T0" y="T1"/>
                </a:cxn>
                <a:cxn ang="0">
                  <a:pos x="T2" y="T3"/>
                </a:cxn>
                <a:cxn ang="0">
                  <a:pos x="T4" y="T5"/>
                </a:cxn>
              </a:cxnLst>
              <a:rect l="0" t="0" r="r" b="b"/>
              <a:pathLst>
                <a:path w="37" h="57">
                  <a:moveTo>
                    <a:pt x="37" y="0"/>
                  </a:moveTo>
                  <a:lnTo>
                    <a:pt x="0" y="3"/>
                  </a:lnTo>
                  <a:lnTo>
                    <a:pt x="0"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5" name="Freeform 1404">
              <a:extLst>
                <a:ext uri="{FF2B5EF4-FFF2-40B4-BE49-F238E27FC236}">
                  <a16:creationId xmlns:a16="http://schemas.microsoft.com/office/drawing/2014/main" id="{FDBBABDA-DDFE-457B-8280-915F2DCD0F2B}"/>
                </a:ext>
              </a:extLst>
            </p:cNvPr>
            <p:cNvSpPr>
              <a:spLocks/>
            </p:cNvSpPr>
            <p:nvPr/>
          </p:nvSpPr>
          <p:spPr bwMode="auto">
            <a:xfrm>
              <a:off x="-596900" y="3689350"/>
              <a:ext cx="57150" cy="84138"/>
            </a:xfrm>
            <a:custGeom>
              <a:avLst/>
              <a:gdLst>
                <a:gd name="T0" fmla="*/ 36 w 36"/>
                <a:gd name="T1" fmla="*/ 0 h 53"/>
                <a:gd name="T2" fmla="*/ 0 w 36"/>
                <a:gd name="T3" fmla="*/ 2 h 53"/>
                <a:gd name="T4" fmla="*/ 1 w 36"/>
                <a:gd name="T5" fmla="*/ 53 h 53"/>
              </a:gdLst>
              <a:ahLst/>
              <a:cxnLst>
                <a:cxn ang="0">
                  <a:pos x="T0" y="T1"/>
                </a:cxn>
                <a:cxn ang="0">
                  <a:pos x="T2" y="T3"/>
                </a:cxn>
                <a:cxn ang="0">
                  <a:pos x="T4" y="T5"/>
                </a:cxn>
              </a:cxnLst>
              <a:rect l="0" t="0" r="r" b="b"/>
              <a:pathLst>
                <a:path w="36" h="53">
                  <a:moveTo>
                    <a:pt x="36" y="0"/>
                  </a:moveTo>
                  <a:lnTo>
                    <a:pt x="0" y="2"/>
                  </a:lnTo>
                  <a:lnTo>
                    <a:pt x="1" y="5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6" name="Freeform 1405">
              <a:extLst>
                <a:ext uri="{FF2B5EF4-FFF2-40B4-BE49-F238E27FC236}">
                  <a16:creationId xmlns:a16="http://schemas.microsoft.com/office/drawing/2014/main" id="{84D8A266-1958-4425-BB9D-E906B183A83E}"/>
                </a:ext>
              </a:extLst>
            </p:cNvPr>
            <p:cNvSpPr>
              <a:spLocks/>
            </p:cNvSpPr>
            <p:nvPr/>
          </p:nvSpPr>
          <p:spPr bwMode="auto">
            <a:xfrm>
              <a:off x="-665163" y="3690938"/>
              <a:ext cx="49212" cy="80963"/>
            </a:xfrm>
            <a:custGeom>
              <a:avLst/>
              <a:gdLst>
                <a:gd name="T0" fmla="*/ 31 w 31"/>
                <a:gd name="T1" fmla="*/ 0 h 51"/>
                <a:gd name="T2" fmla="*/ 0 w 31"/>
                <a:gd name="T3" fmla="*/ 2 h 51"/>
                <a:gd name="T4" fmla="*/ 0 w 31"/>
                <a:gd name="T5" fmla="*/ 51 h 51"/>
              </a:gdLst>
              <a:ahLst/>
              <a:cxnLst>
                <a:cxn ang="0">
                  <a:pos x="T0" y="T1"/>
                </a:cxn>
                <a:cxn ang="0">
                  <a:pos x="T2" y="T3"/>
                </a:cxn>
                <a:cxn ang="0">
                  <a:pos x="T4" y="T5"/>
                </a:cxn>
              </a:cxnLst>
              <a:rect l="0" t="0" r="r" b="b"/>
              <a:pathLst>
                <a:path w="31" h="51">
                  <a:moveTo>
                    <a:pt x="31" y="0"/>
                  </a:moveTo>
                  <a:lnTo>
                    <a:pt x="0" y="2"/>
                  </a:lnTo>
                  <a:lnTo>
                    <a:pt x="0" y="5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7" name="Freeform 1406">
              <a:extLst>
                <a:ext uri="{FF2B5EF4-FFF2-40B4-BE49-F238E27FC236}">
                  <a16:creationId xmlns:a16="http://schemas.microsoft.com/office/drawing/2014/main" id="{20C902CA-2223-4FAE-A940-26C7A30D70C6}"/>
                </a:ext>
              </a:extLst>
            </p:cNvPr>
            <p:cNvSpPr>
              <a:spLocks/>
            </p:cNvSpPr>
            <p:nvPr/>
          </p:nvSpPr>
          <p:spPr bwMode="auto">
            <a:xfrm>
              <a:off x="-723900" y="3695700"/>
              <a:ext cx="38100" cy="76200"/>
            </a:xfrm>
            <a:custGeom>
              <a:avLst/>
              <a:gdLst>
                <a:gd name="T0" fmla="*/ 24 w 24"/>
                <a:gd name="T1" fmla="*/ 0 h 48"/>
                <a:gd name="T2" fmla="*/ 0 w 24"/>
                <a:gd name="T3" fmla="*/ 1 h 48"/>
                <a:gd name="T4" fmla="*/ 0 w 24"/>
                <a:gd name="T5" fmla="*/ 48 h 48"/>
              </a:gdLst>
              <a:ahLst/>
              <a:cxnLst>
                <a:cxn ang="0">
                  <a:pos x="T0" y="T1"/>
                </a:cxn>
                <a:cxn ang="0">
                  <a:pos x="T2" y="T3"/>
                </a:cxn>
                <a:cxn ang="0">
                  <a:pos x="T4" y="T5"/>
                </a:cxn>
              </a:cxnLst>
              <a:rect l="0" t="0" r="r" b="b"/>
              <a:pathLst>
                <a:path w="24" h="48">
                  <a:moveTo>
                    <a:pt x="24" y="0"/>
                  </a:moveTo>
                  <a:lnTo>
                    <a:pt x="0" y="1"/>
                  </a:lnTo>
                  <a:lnTo>
                    <a:pt x="0" y="4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8" name="Freeform 1407">
              <a:extLst>
                <a:ext uri="{FF2B5EF4-FFF2-40B4-BE49-F238E27FC236}">
                  <a16:creationId xmlns:a16="http://schemas.microsoft.com/office/drawing/2014/main" id="{7112D6E4-72DF-42F0-9084-1660E3DC253F}"/>
                </a:ext>
              </a:extLst>
            </p:cNvPr>
            <p:cNvSpPr>
              <a:spLocks/>
            </p:cNvSpPr>
            <p:nvPr/>
          </p:nvSpPr>
          <p:spPr bwMode="auto">
            <a:xfrm>
              <a:off x="-788988" y="3697288"/>
              <a:ext cx="46037" cy="74613"/>
            </a:xfrm>
            <a:custGeom>
              <a:avLst/>
              <a:gdLst>
                <a:gd name="T0" fmla="*/ 29 w 29"/>
                <a:gd name="T1" fmla="*/ 0 h 47"/>
                <a:gd name="T2" fmla="*/ 0 w 29"/>
                <a:gd name="T3" fmla="*/ 1 h 47"/>
                <a:gd name="T4" fmla="*/ 1 w 29"/>
                <a:gd name="T5" fmla="*/ 47 h 47"/>
              </a:gdLst>
              <a:ahLst/>
              <a:cxnLst>
                <a:cxn ang="0">
                  <a:pos x="T0" y="T1"/>
                </a:cxn>
                <a:cxn ang="0">
                  <a:pos x="T2" y="T3"/>
                </a:cxn>
                <a:cxn ang="0">
                  <a:pos x="T4" y="T5"/>
                </a:cxn>
              </a:cxnLst>
              <a:rect l="0" t="0" r="r" b="b"/>
              <a:pathLst>
                <a:path w="29" h="47">
                  <a:moveTo>
                    <a:pt x="29" y="0"/>
                  </a:moveTo>
                  <a:lnTo>
                    <a:pt x="0" y="1"/>
                  </a:lnTo>
                  <a:lnTo>
                    <a:pt x="1" y="4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39" name="Freeform 1408">
              <a:extLst>
                <a:ext uri="{FF2B5EF4-FFF2-40B4-BE49-F238E27FC236}">
                  <a16:creationId xmlns:a16="http://schemas.microsoft.com/office/drawing/2014/main" id="{7C8DE96D-A8D9-4873-98CC-4BD0E0385ECF}"/>
                </a:ext>
              </a:extLst>
            </p:cNvPr>
            <p:cNvSpPr>
              <a:spLocks/>
            </p:cNvSpPr>
            <p:nvPr/>
          </p:nvSpPr>
          <p:spPr bwMode="auto">
            <a:xfrm>
              <a:off x="-439738" y="3792538"/>
              <a:ext cx="50800" cy="95250"/>
            </a:xfrm>
            <a:custGeom>
              <a:avLst/>
              <a:gdLst>
                <a:gd name="T0" fmla="*/ 32 w 32"/>
                <a:gd name="T1" fmla="*/ 0 h 60"/>
                <a:gd name="T2" fmla="*/ 0 w 32"/>
                <a:gd name="T3" fmla="*/ 1 h 60"/>
                <a:gd name="T4" fmla="*/ 0 w 32"/>
                <a:gd name="T5" fmla="*/ 60 h 60"/>
              </a:gdLst>
              <a:ahLst/>
              <a:cxnLst>
                <a:cxn ang="0">
                  <a:pos x="T0" y="T1"/>
                </a:cxn>
                <a:cxn ang="0">
                  <a:pos x="T2" y="T3"/>
                </a:cxn>
                <a:cxn ang="0">
                  <a:pos x="T4" y="T5"/>
                </a:cxn>
              </a:cxnLst>
              <a:rect l="0" t="0" r="r" b="b"/>
              <a:pathLst>
                <a:path w="32" h="60">
                  <a:moveTo>
                    <a:pt x="32" y="0"/>
                  </a:moveTo>
                  <a:lnTo>
                    <a:pt x="0" y="1"/>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0" name="Freeform 1409">
              <a:extLst>
                <a:ext uri="{FF2B5EF4-FFF2-40B4-BE49-F238E27FC236}">
                  <a16:creationId xmlns:a16="http://schemas.microsoft.com/office/drawing/2014/main" id="{FED2C151-CCEA-46DC-A1CE-28924E69C667}"/>
                </a:ext>
              </a:extLst>
            </p:cNvPr>
            <p:cNvSpPr>
              <a:spLocks/>
            </p:cNvSpPr>
            <p:nvPr/>
          </p:nvSpPr>
          <p:spPr bwMode="auto">
            <a:xfrm>
              <a:off x="-519113" y="3794125"/>
              <a:ext cx="57150" cy="95250"/>
            </a:xfrm>
            <a:custGeom>
              <a:avLst/>
              <a:gdLst>
                <a:gd name="T0" fmla="*/ 36 w 36"/>
                <a:gd name="T1" fmla="*/ 0 h 60"/>
                <a:gd name="T2" fmla="*/ 0 w 36"/>
                <a:gd name="T3" fmla="*/ 0 h 60"/>
                <a:gd name="T4" fmla="*/ 2 w 36"/>
                <a:gd name="T5" fmla="*/ 60 h 60"/>
              </a:gdLst>
              <a:ahLst/>
              <a:cxnLst>
                <a:cxn ang="0">
                  <a:pos x="T0" y="T1"/>
                </a:cxn>
                <a:cxn ang="0">
                  <a:pos x="T2" y="T3"/>
                </a:cxn>
                <a:cxn ang="0">
                  <a:pos x="T4" y="T5"/>
                </a:cxn>
              </a:cxnLst>
              <a:rect l="0" t="0" r="r" b="b"/>
              <a:pathLst>
                <a:path w="36" h="60">
                  <a:moveTo>
                    <a:pt x="36" y="0"/>
                  </a:moveTo>
                  <a:lnTo>
                    <a:pt x="0" y="0"/>
                  </a:lnTo>
                  <a:lnTo>
                    <a:pt x="2"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1" name="Freeform 1410">
              <a:extLst>
                <a:ext uri="{FF2B5EF4-FFF2-40B4-BE49-F238E27FC236}">
                  <a16:creationId xmlns:a16="http://schemas.microsoft.com/office/drawing/2014/main" id="{CEC78F9E-20DC-4242-B3D5-A70FD1DF432D}"/>
                </a:ext>
              </a:extLst>
            </p:cNvPr>
            <p:cNvSpPr>
              <a:spLocks/>
            </p:cNvSpPr>
            <p:nvPr/>
          </p:nvSpPr>
          <p:spPr bwMode="auto">
            <a:xfrm>
              <a:off x="-593725" y="3795713"/>
              <a:ext cx="55562" cy="95250"/>
            </a:xfrm>
            <a:custGeom>
              <a:avLst/>
              <a:gdLst>
                <a:gd name="T0" fmla="*/ 35 w 35"/>
                <a:gd name="T1" fmla="*/ 0 h 60"/>
                <a:gd name="T2" fmla="*/ 0 w 35"/>
                <a:gd name="T3" fmla="*/ 0 h 60"/>
                <a:gd name="T4" fmla="*/ 0 w 35"/>
                <a:gd name="T5" fmla="*/ 60 h 60"/>
              </a:gdLst>
              <a:ahLst/>
              <a:cxnLst>
                <a:cxn ang="0">
                  <a:pos x="T0" y="T1"/>
                </a:cxn>
                <a:cxn ang="0">
                  <a:pos x="T2" y="T3"/>
                </a:cxn>
                <a:cxn ang="0">
                  <a:pos x="T4" y="T5"/>
                </a:cxn>
              </a:cxnLst>
              <a:rect l="0" t="0" r="r" b="b"/>
              <a:pathLst>
                <a:path w="35" h="60">
                  <a:moveTo>
                    <a:pt x="35" y="0"/>
                  </a:moveTo>
                  <a:lnTo>
                    <a:pt x="0" y="0"/>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2" name="Freeform 1411">
              <a:extLst>
                <a:ext uri="{FF2B5EF4-FFF2-40B4-BE49-F238E27FC236}">
                  <a16:creationId xmlns:a16="http://schemas.microsoft.com/office/drawing/2014/main" id="{10881D18-332F-4A27-BF14-2C18AFC37512}"/>
                </a:ext>
              </a:extLst>
            </p:cNvPr>
            <p:cNvSpPr>
              <a:spLocks/>
            </p:cNvSpPr>
            <p:nvPr/>
          </p:nvSpPr>
          <p:spPr bwMode="auto">
            <a:xfrm>
              <a:off x="-663575" y="3798888"/>
              <a:ext cx="47625" cy="90488"/>
            </a:xfrm>
            <a:custGeom>
              <a:avLst/>
              <a:gdLst>
                <a:gd name="T0" fmla="*/ 30 w 30"/>
                <a:gd name="T1" fmla="*/ 0 h 57"/>
                <a:gd name="T2" fmla="*/ 0 w 30"/>
                <a:gd name="T3" fmla="*/ 0 h 57"/>
                <a:gd name="T4" fmla="*/ 1 w 30"/>
                <a:gd name="T5" fmla="*/ 57 h 57"/>
              </a:gdLst>
              <a:ahLst/>
              <a:cxnLst>
                <a:cxn ang="0">
                  <a:pos x="T0" y="T1"/>
                </a:cxn>
                <a:cxn ang="0">
                  <a:pos x="T2" y="T3"/>
                </a:cxn>
                <a:cxn ang="0">
                  <a:pos x="T4" y="T5"/>
                </a:cxn>
              </a:cxnLst>
              <a:rect l="0" t="0" r="r" b="b"/>
              <a:pathLst>
                <a:path w="30" h="57">
                  <a:moveTo>
                    <a:pt x="30" y="0"/>
                  </a:moveTo>
                  <a:lnTo>
                    <a:pt x="0" y="0"/>
                  </a:lnTo>
                  <a:lnTo>
                    <a:pt x="1"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3" name="Freeform 1412">
              <a:extLst>
                <a:ext uri="{FF2B5EF4-FFF2-40B4-BE49-F238E27FC236}">
                  <a16:creationId xmlns:a16="http://schemas.microsoft.com/office/drawing/2014/main" id="{0528CC91-CD7F-4F6D-AF64-936969949C7F}"/>
                </a:ext>
              </a:extLst>
            </p:cNvPr>
            <p:cNvSpPr>
              <a:spLocks/>
            </p:cNvSpPr>
            <p:nvPr/>
          </p:nvSpPr>
          <p:spPr bwMode="auto">
            <a:xfrm>
              <a:off x="-723900" y="3798888"/>
              <a:ext cx="38100" cy="90488"/>
            </a:xfrm>
            <a:custGeom>
              <a:avLst/>
              <a:gdLst>
                <a:gd name="T0" fmla="*/ 24 w 24"/>
                <a:gd name="T1" fmla="*/ 0 h 57"/>
                <a:gd name="T2" fmla="*/ 0 w 24"/>
                <a:gd name="T3" fmla="*/ 0 h 57"/>
                <a:gd name="T4" fmla="*/ 1 w 24"/>
                <a:gd name="T5" fmla="*/ 57 h 57"/>
              </a:gdLst>
              <a:ahLst/>
              <a:cxnLst>
                <a:cxn ang="0">
                  <a:pos x="T0" y="T1"/>
                </a:cxn>
                <a:cxn ang="0">
                  <a:pos x="T2" y="T3"/>
                </a:cxn>
                <a:cxn ang="0">
                  <a:pos x="T4" y="T5"/>
                </a:cxn>
              </a:cxnLst>
              <a:rect l="0" t="0" r="r" b="b"/>
              <a:pathLst>
                <a:path w="24" h="57">
                  <a:moveTo>
                    <a:pt x="24" y="0"/>
                  </a:moveTo>
                  <a:lnTo>
                    <a:pt x="0" y="0"/>
                  </a:lnTo>
                  <a:lnTo>
                    <a:pt x="1"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4" name="Freeform 1413">
              <a:extLst>
                <a:ext uri="{FF2B5EF4-FFF2-40B4-BE49-F238E27FC236}">
                  <a16:creationId xmlns:a16="http://schemas.microsoft.com/office/drawing/2014/main" id="{0BC5732C-28A1-43C5-B43F-9901A3F6551D}"/>
                </a:ext>
              </a:extLst>
            </p:cNvPr>
            <p:cNvSpPr>
              <a:spLocks/>
            </p:cNvSpPr>
            <p:nvPr/>
          </p:nvSpPr>
          <p:spPr bwMode="auto">
            <a:xfrm>
              <a:off x="-782638" y="3798888"/>
              <a:ext cx="39687" cy="90488"/>
            </a:xfrm>
            <a:custGeom>
              <a:avLst/>
              <a:gdLst>
                <a:gd name="T0" fmla="*/ 25 w 25"/>
                <a:gd name="T1" fmla="*/ 0 h 57"/>
                <a:gd name="T2" fmla="*/ 0 w 25"/>
                <a:gd name="T3" fmla="*/ 0 h 57"/>
                <a:gd name="T4" fmla="*/ 0 w 25"/>
                <a:gd name="T5" fmla="*/ 57 h 57"/>
              </a:gdLst>
              <a:ahLst/>
              <a:cxnLst>
                <a:cxn ang="0">
                  <a:pos x="T0" y="T1"/>
                </a:cxn>
                <a:cxn ang="0">
                  <a:pos x="T2" y="T3"/>
                </a:cxn>
                <a:cxn ang="0">
                  <a:pos x="T4" y="T5"/>
                </a:cxn>
              </a:cxnLst>
              <a:rect l="0" t="0" r="r" b="b"/>
              <a:pathLst>
                <a:path w="25" h="57">
                  <a:moveTo>
                    <a:pt x="25" y="0"/>
                  </a:moveTo>
                  <a:lnTo>
                    <a:pt x="0" y="0"/>
                  </a:lnTo>
                  <a:lnTo>
                    <a:pt x="0"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5" name="Freeform 1414">
              <a:extLst>
                <a:ext uri="{FF2B5EF4-FFF2-40B4-BE49-F238E27FC236}">
                  <a16:creationId xmlns:a16="http://schemas.microsoft.com/office/drawing/2014/main" id="{F3E30866-0D69-47CA-8AB9-9592F77C2418}"/>
                </a:ext>
              </a:extLst>
            </p:cNvPr>
            <p:cNvSpPr>
              <a:spLocks/>
            </p:cNvSpPr>
            <p:nvPr/>
          </p:nvSpPr>
          <p:spPr bwMode="auto">
            <a:xfrm>
              <a:off x="-438150" y="3910013"/>
              <a:ext cx="47625" cy="82550"/>
            </a:xfrm>
            <a:custGeom>
              <a:avLst/>
              <a:gdLst>
                <a:gd name="T0" fmla="*/ 30 w 30"/>
                <a:gd name="T1" fmla="*/ 0 h 52"/>
                <a:gd name="T2" fmla="*/ 0 w 30"/>
                <a:gd name="T3" fmla="*/ 0 h 52"/>
                <a:gd name="T4" fmla="*/ 0 w 30"/>
                <a:gd name="T5" fmla="*/ 52 h 52"/>
              </a:gdLst>
              <a:ahLst/>
              <a:cxnLst>
                <a:cxn ang="0">
                  <a:pos x="T0" y="T1"/>
                </a:cxn>
                <a:cxn ang="0">
                  <a:pos x="T2" y="T3"/>
                </a:cxn>
                <a:cxn ang="0">
                  <a:pos x="T4" y="T5"/>
                </a:cxn>
              </a:cxnLst>
              <a:rect l="0" t="0" r="r" b="b"/>
              <a:pathLst>
                <a:path w="30" h="52">
                  <a:moveTo>
                    <a:pt x="30" y="0"/>
                  </a:moveTo>
                  <a:lnTo>
                    <a:pt x="0" y="0"/>
                  </a:lnTo>
                  <a:lnTo>
                    <a:pt x="0"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6" name="Freeform 1415">
              <a:extLst>
                <a:ext uri="{FF2B5EF4-FFF2-40B4-BE49-F238E27FC236}">
                  <a16:creationId xmlns:a16="http://schemas.microsoft.com/office/drawing/2014/main" id="{3EF3FE26-1F28-4789-8D41-2FFA2C033E4E}"/>
                </a:ext>
              </a:extLst>
            </p:cNvPr>
            <p:cNvSpPr>
              <a:spLocks/>
            </p:cNvSpPr>
            <p:nvPr/>
          </p:nvSpPr>
          <p:spPr bwMode="auto">
            <a:xfrm>
              <a:off x="-519113" y="3910013"/>
              <a:ext cx="55562" cy="85725"/>
            </a:xfrm>
            <a:custGeom>
              <a:avLst/>
              <a:gdLst>
                <a:gd name="T0" fmla="*/ 35 w 35"/>
                <a:gd name="T1" fmla="*/ 0 h 54"/>
                <a:gd name="T2" fmla="*/ 0 w 35"/>
                <a:gd name="T3" fmla="*/ 0 h 54"/>
                <a:gd name="T4" fmla="*/ 2 w 35"/>
                <a:gd name="T5" fmla="*/ 54 h 54"/>
              </a:gdLst>
              <a:ahLst/>
              <a:cxnLst>
                <a:cxn ang="0">
                  <a:pos x="T0" y="T1"/>
                </a:cxn>
                <a:cxn ang="0">
                  <a:pos x="T2" y="T3"/>
                </a:cxn>
                <a:cxn ang="0">
                  <a:pos x="T4" y="T5"/>
                </a:cxn>
              </a:cxnLst>
              <a:rect l="0" t="0" r="r" b="b"/>
              <a:pathLst>
                <a:path w="35" h="54">
                  <a:moveTo>
                    <a:pt x="35" y="0"/>
                  </a:moveTo>
                  <a:lnTo>
                    <a:pt x="0" y="0"/>
                  </a:lnTo>
                  <a:lnTo>
                    <a:pt x="2" y="5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7" name="Freeform 1416">
              <a:extLst>
                <a:ext uri="{FF2B5EF4-FFF2-40B4-BE49-F238E27FC236}">
                  <a16:creationId xmlns:a16="http://schemas.microsoft.com/office/drawing/2014/main" id="{48673DAA-E752-4B53-A4C4-83284202DE00}"/>
                </a:ext>
              </a:extLst>
            </p:cNvPr>
            <p:cNvSpPr>
              <a:spLocks/>
            </p:cNvSpPr>
            <p:nvPr/>
          </p:nvSpPr>
          <p:spPr bwMode="auto">
            <a:xfrm>
              <a:off x="-593725" y="3911600"/>
              <a:ext cx="53975" cy="82550"/>
            </a:xfrm>
            <a:custGeom>
              <a:avLst/>
              <a:gdLst>
                <a:gd name="T0" fmla="*/ 34 w 34"/>
                <a:gd name="T1" fmla="*/ 0 h 52"/>
                <a:gd name="T2" fmla="*/ 0 w 34"/>
                <a:gd name="T3" fmla="*/ 0 h 52"/>
                <a:gd name="T4" fmla="*/ 0 w 34"/>
                <a:gd name="T5" fmla="*/ 52 h 52"/>
              </a:gdLst>
              <a:ahLst/>
              <a:cxnLst>
                <a:cxn ang="0">
                  <a:pos x="T0" y="T1"/>
                </a:cxn>
                <a:cxn ang="0">
                  <a:pos x="T2" y="T3"/>
                </a:cxn>
                <a:cxn ang="0">
                  <a:pos x="T4" y="T5"/>
                </a:cxn>
              </a:cxnLst>
              <a:rect l="0" t="0" r="r" b="b"/>
              <a:pathLst>
                <a:path w="34" h="52">
                  <a:moveTo>
                    <a:pt x="34" y="0"/>
                  </a:moveTo>
                  <a:lnTo>
                    <a:pt x="0" y="0"/>
                  </a:lnTo>
                  <a:lnTo>
                    <a:pt x="0"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8" name="Freeform 1417">
              <a:extLst>
                <a:ext uri="{FF2B5EF4-FFF2-40B4-BE49-F238E27FC236}">
                  <a16:creationId xmlns:a16="http://schemas.microsoft.com/office/drawing/2014/main" id="{7FEAAFDE-0675-4B69-ACB8-6B55B97E4758}"/>
                </a:ext>
              </a:extLst>
            </p:cNvPr>
            <p:cNvSpPr>
              <a:spLocks/>
            </p:cNvSpPr>
            <p:nvPr/>
          </p:nvSpPr>
          <p:spPr bwMode="auto">
            <a:xfrm>
              <a:off x="-660400" y="3913188"/>
              <a:ext cx="44450" cy="77788"/>
            </a:xfrm>
            <a:custGeom>
              <a:avLst/>
              <a:gdLst>
                <a:gd name="T0" fmla="*/ 28 w 28"/>
                <a:gd name="T1" fmla="*/ 0 h 49"/>
                <a:gd name="T2" fmla="*/ 0 w 28"/>
                <a:gd name="T3" fmla="*/ 0 h 49"/>
                <a:gd name="T4" fmla="*/ 0 w 28"/>
                <a:gd name="T5" fmla="*/ 49 h 49"/>
              </a:gdLst>
              <a:ahLst/>
              <a:cxnLst>
                <a:cxn ang="0">
                  <a:pos x="T0" y="T1"/>
                </a:cxn>
                <a:cxn ang="0">
                  <a:pos x="T2" y="T3"/>
                </a:cxn>
                <a:cxn ang="0">
                  <a:pos x="T4" y="T5"/>
                </a:cxn>
              </a:cxnLst>
              <a:rect l="0" t="0" r="r" b="b"/>
              <a:pathLst>
                <a:path w="28" h="49">
                  <a:moveTo>
                    <a:pt x="28" y="0"/>
                  </a:moveTo>
                  <a:lnTo>
                    <a:pt x="0" y="0"/>
                  </a:lnTo>
                  <a:lnTo>
                    <a:pt x="0" y="4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49" name="Freeform 1418">
              <a:extLst>
                <a:ext uri="{FF2B5EF4-FFF2-40B4-BE49-F238E27FC236}">
                  <a16:creationId xmlns:a16="http://schemas.microsoft.com/office/drawing/2014/main" id="{1C57C634-6427-433B-ABB4-728D5541B9FB}"/>
                </a:ext>
              </a:extLst>
            </p:cNvPr>
            <p:cNvSpPr>
              <a:spLocks/>
            </p:cNvSpPr>
            <p:nvPr/>
          </p:nvSpPr>
          <p:spPr bwMode="auto">
            <a:xfrm>
              <a:off x="-723900" y="3913188"/>
              <a:ext cx="39687" cy="77788"/>
            </a:xfrm>
            <a:custGeom>
              <a:avLst/>
              <a:gdLst>
                <a:gd name="T0" fmla="*/ 25 w 25"/>
                <a:gd name="T1" fmla="*/ 0 h 49"/>
                <a:gd name="T2" fmla="*/ 0 w 25"/>
                <a:gd name="T3" fmla="*/ 1 h 49"/>
                <a:gd name="T4" fmla="*/ 1 w 25"/>
                <a:gd name="T5" fmla="*/ 49 h 49"/>
              </a:gdLst>
              <a:ahLst/>
              <a:cxnLst>
                <a:cxn ang="0">
                  <a:pos x="T0" y="T1"/>
                </a:cxn>
                <a:cxn ang="0">
                  <a:pos x="T2" y="T3"/>
                </a:cxn>
                <a:cxn ang="0">
                  <a:pos x="T4" y="T5"/>
                </a:cxn>
              </a:cxnLst>
              <a:rect l="0" t="0" r="r" b="b"/>
              <a:pathLst>
                <a:path w="25" h="49">
                  <a:moveTo>
                    <a:pt x="25" y="0"/>
                  </a:moveTo>
                  <a:lnTo>
                    <a:pt x="0" y="1"/>
                  </a:lnTo>
                  <a:lnTo>
                    <a:pt x="1" y="4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0" name="Freeform 1419">
              <a:extLst>
                <a:ext uri="{FF2B5EF4-FFF2-40B4-BE49-F238E27FC236}">
                  <a16:creationId xmlns:a16="http://schemas.microsoft.com/office/drawing/2014/main" id="{4F457FEB-7725-44F9-8415-1085B8CABECF}"/>
                </a:ext>
              </a:extLst>
            </p:cNvPr>
            <p:cNvSpPr>
              <a:spLocks/>
            </p:cNvSpPr>
            <p:nvPr/>
          </p:nvSpPr>
          <p:spPr bwMode="auto">
            <a:xfrm>
              <a:off x="-787400" y="3913188"/>
              <a:ext cx="41275" cy="76200"/>
            </a:xfrm>
            <a:custGeom>
              <a:avLst/>
              <a:gdLst>
                <a:gd name="T0" fmla="*/ 26 w 26"/>
                <a:gd name="T1" fmla="*/ 0 h 48"/>
                <a:gd name="T2" fmla="*/ 0 w 26"/>
                <a:gd name="T3" fmla="*/ 1 h 48"/>
                <a:gd name="T4" fmla="*/ 0 w 26"/>
                <a:gd name="T5" fmla="*/ 48 h 48"/>
              </a:gdLst>
              <a:ahLst/>
              <a:cxnLst>
                <a:cxn ang="0">
                  <a:pos x="T0" y="T1"/>
                </a:cxn>
                <a:cxn ang="0">
                  <a:pos x="T2" y="T3"/>
                </a:cxn>
                <a:cxn ang="0">
                  <a:pos x="T4" y="T5"/>
                </a:cxn>
              </a:cxnLst>
              <a:rect l="0" t="0" r="r" b="b"/>
              <a:pathLst>
                <a:path w="26" h="48">
                  <a:moveTo>
                    <a:pt x="26" y="0"/>
                  </a:moveTo>
                  <a:lnTo>
                    <a:pt x="0" y="1"/>
                  </a:lnTo>
                  <a:lnTo>
                    <a:pt x="0" y="4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1" name="Freeform 1420">
              <a:extLst>
                <a:ext uri="{FF2B5EF4-FFF2-40B4-BE49-F238E27FC236}">
                  <a16:creationId xmlns:a16="http://schemas.microsoft.com/office/drawing/2014/main" id="{D33FB5FA-225E-4D6C-9798-6D8D73E5228F}"/>
                </a:ext>
              </a:extLst>
            </p:cNvPr>
            <p:cNvSpPr>
              <a:spLocks/>
            </p:cNvSpPr>
            <p:nvPr/>
          </p:nvSpPr>
          <p:spPr bwMode="auto">
            <a:xfrm>
              <a:off x="-438150" y="4014788"/>
              <a:ext cx="50800" cy="92075"/>
            </a:xfrm>
            <a:custGeom>
              <a:avLst/>
              <a:gdLst>
                <a:gd name="T0" fmla="*/ 32 w 32"/>
                <a:gd name="T1" fmla="*/ 0 h 58"/>
                <a:gd name="T2" fmla="*/ 1 w 32"/>
                <a:gd name="T3" fmla="*/ 0 h 58"/>
                <a:gd name="T4" fmla="*/ 0 w 32"/>
                <a:gd name="T5" fmla="*/ 58 h 58"/>
              </a:gdLst>
              <a:ahLst/>
              <a:cxnLst>
                <a:cxn ang="0">
                  <a:pos x="T0" y="T1"/>
                </a:cxn>
                <a:cxn ang="0">
                  <a:pos x="T2" y="T3"/>
                </a:cxn>
                <a:cxn ang="0">
                  <a:pos x="T4" y="T5"/>
                </a:cxn>
              </a:cxnLst>
              <a:rect l="0" t="0" r="r" b="b"/>
              <a:pathLst>
                <a:path w="32" h="58">
                  <a:moveTo>
                    <a:pt x="32" y="0"/>
                  </a:moveTo>
                  <a:lnTo>
                    <a:pt x="1"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2" name="Freeform 1421">
              <a:extLst>
                <a:ext uri="{FF2B5EF4-FFF2-40B4-BE49-F238E27FC236}">
                  <a16:creationId xmlns:a16="http://schemas.microsoft.com/office/drawing/2014/main" id="{8097AD5B-13B8-4070-B10F-5B7E2BC0E19A}"/>
                </a:ext>
              </a:extLst>
            </p:cNvPr>
            <p:cNvSpPr>
              <a:spLocks/>
            </p:cNvSpPr>
            <p:nvPr/>
          </p:nvSpPr>
          <p:spPr bwMode="auto">
            <a:xfrm>
              <a:off x="-519113" y="4016375"/>
              <a:ext cx="57150" cy="92075"/>
            </a:xfrm>
            <a:custGeom>
              <a:avLst/>
              <a:gdLst>
                <a:gd name="T0" fmla="*/ 36 w 36"/>
                <a:gd name="T1" fmla="*/ 0 h 58"/>
                <a:gd name="T2" fmla="*/ 2 w 36"/>
                <a:gd name="T3" fmla="*/ 0 h 58"/>
                <a:gd name="T4" fmla="*/ 0 w 36"/>
                <a:gd name="T5" fmla="*/ 58 h 58"/>
              </a:gdLst>
              <a:ahLst/>
              <a:cxnLst>
                <a:cxn ang="0">
                  <a:pos x="T0" y="T1"/>
                </a:cxn>
                <a:cxn ang="0">
                  <a:pos x="T2" y="T3"/>
                </a:cxn>
                <a:cxn ang="0">
                  <a:pos x="T4" y="T5"/>
                </a:cxn>
              </a:cxnLst>
              <a:rect l="0" t="0" r="r" b="b"/>
              <a:pathLst>
                <a:path w="36" h="58">
                  <a:moveTo>
                    <a:pt x="36" y="0"/>
                  </a:moveTo>
                  <a:lnTo>
                    <a:pt x="2"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3" name="Freeform 1422">
              <a:extLst>
                <a:ext uri="{FF2B5EF4-FFF2-40B4-BE49-F238E27FC236}">
                  <a16:creationId xmlns:a16="http://schemas.microsoft.com/office/drawing/2014/main" id="{7E6ED608-14E6-4940-863F-E3476AA5D8C4}"/>
                </a:ext>
              </a:extLst>
            </p:cNvPr>
            <p:cNvSpPr>
              <a:spLocks/>
            </p:cNvSpPr>
            <p:nvPr/>
          </p:nvSpPr>
          <p:spPr bwMode="auto">
            <a:xfrm>
              <a:off x="-595313" y="4017963"/>
              <a:ext cx="57150" cy="88900"/>
            </a:xfrm>
            <a:custGeom>
              <a:avLst/>
              <a:gdLst>
                <a:gd name="T0" fmla="*/ 36 w 36"/>
                <a:gd name="T1" fmla="*/ 0 h 56"/>
                <a:gd name="T2" fmla="*/ 0 w 36"/>
                <a:gd name="T3" fmla="*/ 0 h 56"/>
                <a:gd name="T4" fmla="*/ 1 w 36"/>
                <a:gd name="T5" fmla="*/ 56 h 56"/>
              </a:gdLst>
              <a:ahLst/>
              <a:cxnLst>
                <a:cxn ang="0">
                  <a:pos x="T0" y="T1"/>
                </a:cxn>
                <a:cxn ang="0">
                  <a:pos x="T2" y="T3"/>
                </a:cxn>
                <a:cxn ang="0">
                  <a:pos x="T4" y="T5"/>
                </a:cxn>
              </a:cxnLst>
              <a:rect l="0" t="0" r="r" b="b"/>
              <a:pathLst>
                <a:path w="36" h="56">
                  <a:moveTo>
                    <a:pt x="36" y="0"/>
                  </a:moveTo>
                  <a:lnTo>
                    <a:pt x="0" y="0"/>
                  </a:lnTo>
                  <a:lnTo>
                    <a:pt x="1"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4" name="Freeform 1423">
              <a:extLst>
                <a:ext uri="{FF2B5EF4-FFF2-40B4-BE49-F238E27FC236}">
                  <a16:creationId xmlns:a16="http://schemas.microsoft.com/office/drawing/2014/main" id="{AA70B650-FB87-44C8-93B9-C4C4C0CCC962}"/>
                </a:ext>
              </a:extLst>
            </p:cNvPr>
            <p:cNvSpPr>
              <a:spLocks/>
            </p:cNvSpPr>
            <p:nvPr/>
          </p:nvSpPr>
          <p:spPr bwMode="auto">
            <a:xfrm>
              <a:off x="-661988" y="4017963"/>
              <a:ext cx="47625" cy="88900"/>
            </a:xfrm>
            <a:custGeom>
              <a:avLst/>
              <a:gdLst>
                <a:gd name="T0" fmla="*/ 30 w 30"/>
                <a:gd name="T1" fmla="*/ 0 h 56"/>
                <a:gd name="T2" fmla="*/ 0 w 30"/>
                <a:gd name="T3" fmla="*/ 0 h 56"/>
                <a:gd name="T4" fmla="*/ 0 w 30"/>
                <a:gd name="T5" fmla="*/ 56 h 56"/>
              </a:gdLst>
              <a:ahLst/>
              <a:cxnLst>
                <a:cxn ang="0">
                  <a:pos x="T0" y="T1"/>
                </a:cxn>
                <a:cxn ang="0">
                  <a:pos x="T2" y="T3"/>
                </a:cxn>
                <a:cxn ang="0">
                  <a:pos x="T4" y="T5"/>
                </a:cxn>
              </a:cxnLst>
              <a:rect l="0" t="0" r="r" b="b"/>
              <a:pathLst>
                <a:path w="30" h="56">
                  <a:moveTo>
                    <a:pt x="30" y="0"/>
                  </a:moveTo>
                  <a:lnTo>
                    <a:pt x="0" y="0"/>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5" name="Freeform 1424">
              <a:extLst>
                <a:ext uri="{FF2B5EF4-FFF2-40B4-BE49-F238E27FC236}">
                  <a16:creationId xmlns:a16="http://schemas.microsoft.com/office/drawing/2014/main" id="{59D49105-2F35-4BF3-8BF6-28B4840BE3C7}"/>
                </a:ext>
              </a:extLst>
            </p:cNvPr>
            <p:cNvSpPr>
              <a:spLocks/>
            </p:cNvSpPr>
            <p:nvPr/>
          </p:nvSpPr>
          <p:spPr bwMode="auto">
            <a:xfrm>
              <a:off x="-722313" y="4016375"/>
              <a:ext cx="38100" cy="88900"/>
            </a:xfrm>
            <a:custGeom>
              <a:avLst/>
              <a:gdLst>
                <a:gd name="T0" fmla="*/ 24 w 24"/>
                <a:gd name="T1" fmla="*/ 0 h 56"/>
                <a:gd name="T2" fmla="*/ 0 w 24"/>
                <a:gd name="T3" fmla="*/ 0 h 56"/>
                <a:gd name="T4" fmla="*/ 0 w 24"/>
                <a:gd name="T5" fmla="*/ 56 h 56"/>
              </a:gdLst>
              <a:ahLst/>
              <a:cxnLst>
                <a:cxn ang="0">
                  <a:pos x="T0" y="T1"/>
                </a:cxn>
                <a:cxn ang="0">
                  <a:pos x="T2" y="T3"/>
                </a:cxn>
                <a:cxn ang="0">
                  <a:pos x="T4" y="T5"/>
                </a:cxn>
              </a:cxnLst>
              <a:rect l="0" t="0" r="r" b="b"/>
              <a:pathLst>
                <a:path w="24" h="56">
                  <a:moveTo>
                    <a:pt x="24" y="0"/>
                  </a:moveTo>
                  <a:lnTo>
                    <a:pt x="0" y="0"/>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6" name="Freeform 1425">
              <a:extLst>
                <a:ext uri="{FF2B5EF4-FFF2-40B4-BE49-F238E27FC236}">
                  <a16:creationId xmlns:a16="http://schemas.microsoft.com/office/drawing/2014/main" id="{4D5F84AC-2347-413E-BD56-3A70FFA39CE5}"/>
                </a:ext>
              </a:extLst>
            </p:cNvPr>
            <p:cNvSpPr>
              <a:spLocks/>
            </p:cNvSpPr>
            <p:nvPr/>
          </p:nvSpPr>
          <p:spPr bwMode="auto">
            <a:xfrm>
              <a:off x="-790575" y="4016375"/>
              <a:ext cx="50800" cy="87313"/>
            </a:xfrm>
            <a:custGeom>
              <a:avLst/>
              <a:gdLst>
                <a:gd name="T0" fmla="*/ 32 w 32"/>
                <a:gd name="T1" fmla="*/ 0 h 55"/>
                <a:gd name="T2" fmla="*/ 0 w 32"/>
                <a:gd name="T3" fmla="*/ 0 h 55"/>
                <a:gd name="T4" fmla="*/ 1 w 32"/>
                <a:gd name="T5" fmla="*/ 55 h 55"/>
              </a:gdLst>
              <a:ahLst/>
              <a:cxnLst>
                <a:cxn ang="0">
                  <a:pos x="T0" y="T1"/>
                </a:cxn>
                <a:cxn ang="0">
                  <a:pos x="T2" y="T3"/>
                </a:cxn>
                <a:cxn ang="0">
                  <a:pos x="T4" y="T5"/>
                </a:cxn>
              </a:cxnLst>
              <a:rect l="0" t="0" r="r" b="b"/>
              <a:pathLst>
                <a:path w="32" h="55">
                  <a:moveTo>
                    <a:pt x="32" y="0"/>
                  </a:moveTo>
                  <a:lnTo>
                    <a:pt x="0" y="0"/>
                  </a:lnTo>
                  <a:lnTo>
                    <a:pt x="1" y="5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7" name="Freeform 1426">
              <a:extLst>
                <a:ext uri="{FF2B5EF4-FFF2-40B4-BE49-F238E27FC236}">
                  <a16:creationId xmlns:a16="http://schemas.microsoft.com/office/drawing/2014/main" id="{A8CC46FE-D13B-4754-9B91-52DEEA4307ED}"/>
                </a:ext>
              </a:extLst>
            </p:cNvPr>
            <p:cNvSpPr>
              <a:spLocks/>
            </p:cNvSpPr>
            <p:nvPr/>
          </p:nvSpPr>
          <p:spPr bwMode="auto">
            <a:xfrm>
              <a:off x="-438150" y="4133850"/>
              <a:ext cx="49212" cy="93663"/>
            </a:xfrm>
            <a:custGeom>
              <a:avLst/>
              <a:gdLst>
                <a:gd name="T0" fmla="*/ 31 w 31"/>
                <a:gd name="T1" fmla="*/ 0 h 59"/>
                <a:gd name="T2" fmla="*/ 0 w 31"/>
                <a:gd name="T3" fmla="*/ 1 h 59"/>
                <a:gd name="T4" fmla="*/ 1 w 31"/>
                <a:gd name="T5" fmla="*/ 59 h 59"/>
              </a:gdLst>
              <a:ahLst/>
              <a:cxnLst>
                <a:cxn ang="0">
                  <a:pos x="T0" y="T1"/>
                </a:cxn>
                <a:cxn ang="0">
                  <a:pos x="T2" y="T3"/>
                </a:cxn>
                <a:cxn ang="0">
                  <a:pos x="T4" y="T5"/>
                </a:cxn>
              </a:cxnLst>
              <a:rect l="0" t="0" r="r" b="b"/>
              <a:pathLst>
                <a:path w="31" h="59">
                  <a:moveTo>
                    <a:pt x="31" y="0"/>
                  </a:moveTo>
                  <a:lnTo>
                    <a:pt x="0" y="1"/>
                  </a:lnTo>
                  <a:lnTo>
                    <a:pt x="1" y="5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8" name="Freeform 1427">
              <a:extLst>
                <a:ext uri="{FF2B5EF4-FFF2-40B4-BE49-F238E27FC236}">
                  <a16:creationId xmlns:a16="http://schemas.microsoft.com/office/drawing/2014/main" id="{E3B3875E-3F89-4145-BBE8-020B3B69E1B1}"/>
                </a:ext>
              </a:extLst>
            </p:cNvPr>
            <p:cNvSpPr>
              <a:spLocks/>
            </p:cNvSpPr>
            <p:nvPr/>
          </p:nvSpPr>
          <p:spPr bwMode="auto">
            <a:xfrm>
              <a:off x="-519113" y="4129088"/>
              <a:ext cx="55562" cy="96838"/>
            </a:xfrm>
            <a:custGeom>
              <a:avLst/>
              <a:gdLst>
                <a:gd name="T0" fmla="*/ 35 w 35"/>
                <a:gd name="T1" fmla="*/ 0 h 61"/>
                <a:gd name="T2" fmla="*/ 2 w 35"/>
                <a:gd name="T3" fmla="*/ 0 h 61"/>
                <a:gd name="T4" fmla="*/ 0 w 35"/>
                <a:gd name="T5" fmla="*/ 61 h 61"/>
              </a:gdLst>
              <a:ahLst/>
              <a:cxnLst>
                <a:cxn ang="0">
                  <a:pos x="T0" y="T1"/>
                </a:cxn>
                <a:cxn ang="0">
                  <a:pos x="T2" y="T3"/>
                </a:cxn>
                <a:cxn ang="0">
                  <a:pos x="T4" y="T5"/>
                </a:cxn>
              </a:cxnLst>
              <a:rect l="0" t="0" r="r" b="b"/>
              <a:pathLst>
                <a:path w="35" h="61">
                  <a:moveTo>
                    <a:pt x="35" y="0"/>
                  </a:moveTo>
                  <a:lnTo>
                    <a:pt x="2" y="0"/>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59" name="Freeform 1428">
              <a:extLst>
                <a:ext uri="{FF2B5EF4-FFF2-40B4-BE49-F238E27FC236}">
                  <a16:creationId xmlns:a16="http://schemas.microsoft.com/office/drawing/2014/main" id="{D69147F0-4D3E-4E7B-A2A6-E7C1A144344F}"/>
                </a:ext>
              </a:extLst>
            </p:cNvPr>
            <p:cNvSpPr>
              <a:spLocks/>
            </p:cNvSpPr>
            <p:nvPr/>
          </p:nvSpPr>
          <p:spPr bwMode="auto">
            <a:xfrm>
              <a:off x="-593725" y="4129088"/>
              <a:ext cx="52387" cy="93663"/>
            </a:xfrm>
            <a:custGeom>
              <a:avLst/>
              <a:gdLst>
                <a:gd name="T0" fmla="*/ 33 w 33"/>
                <a:gd name="T1" fmla="*/ 0 h 59"/>
                <a:gd name="T2" fmla="*/ 0 w 33"/>
                <a:gd name="T3" fmla="*/ 0 h 59"/>
                <a:gd name="T4" fmla="*/ 0 w 33"/>
                <a:gd name="T5" fmla="*/ 59 h 59"/>
              </a:gdLst>
              <a:ahLst/>
              <a:cxnLst>
                <a:cxn ang="0">
                  <a:pos x="T0" y="T1"/>
                </a:cxn>
                <a:cxn ang="0">
                  <a:pos x="T2" y="T3"/>
                </a:cxn>
                <a:cxn ang="0">
                  <a:pos x="T4" y="T5"/>
                </a:cxn>
              </a:cxnLst>
              <a:rect l="0" t="0" r="r" b="b"/>
              <a:pathLst>
                <a:path w="33" h="59">
                  <a:moveTo>
                    <a:pt x="33" y="0"/>
                  </a:moveTo>
                  <a:lnTo>
                    <a:pt x="0" y="0"/>
                  </a:lnTo>
                  <a:lnTo>
                    <a:pt x="0" y="5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0" name="Freeform 1429">
              <a:extLst>
                <a:ext uri="{FF2B5EF4-FFF2-40B4-BE49-F238E27FC236}">
                  <a16:creationId xmlns:a16="http://schemas.microsoft.com/office/drawing/2014/main" id="{46617D78-A526-442A-A4F1-FE84377091FD}"/>
                </a:ext>
              </a:extLst>
            </p:cNvPr>
            <p:cNvSpPr>
              <a:spLocks/>
            </p:cNvSpPr>
            <p:nvPr/>
          </p:nvSpPr>
          <p:spPr bwMode="auto">
            <a:xfrm>
              <a:off x="-661988" y="4129088"/>
              <a:ext cx="49212" cy="95250"/>
            </a:xfrm>
            <a:custGeom>
              <a:avLst/>
              <a:gdLst>
                <a:gd name="T0" fmla="*/ 31 w 31"/>
                <a:gd name="T1" fmla="*/ 2 h 60"/>
                <a:gd name="T2" fmla="*/ 0 w 31"/>
                <a:gd name="T3" fmla="*/ 0 h 60"/>
                <a:gd name="T4" fmla="*/ 0 w 31"/>
                <a:gd name="T5" fmla="*/ 60 h 60"/>
              </a:gdLst>
              <a:ahLst/>
              <a:cxnLst>
                <a:cxn ang="0">
                  <a:pos x="T0" y="T1"/>
                </a:cxn>
                <a:cxn ang="0">
                  <a:pos x="T2" y="T3"/>
                </a:cxn>
                <a:cxn ang="0">
                  <a:pos x="T4" y="T5"/>
                </a:cxn>
              </a:cxnLst>
              <a:rect l="0" t="0" r="r" b="b"/>
              <a:pathLst>
                <a:path w="31" h="60">
                  <a:moveTo>
                    <a:pt x="31" y="2"/>
                  </a:moveTo>
                  <a:lnTo>
                    <a:pt x="0" y="0"/>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1" name="Freeform 1430">
              <a:extLst>
                <a:ext uri="{FF2B5EF4-FFF2-40B4-BE49-F238E27FC236}">
                  <a16:creationId xmlns:a16="http://schemas.microsoft.com/office/drawing/2014/main" id="{8050D702-D019-482C-BE82-BC65F1502652}"/>
                </a:ext>
              </a:extLst>
            </p:cNvPr>
            <p:cNvSpPr>
              <a:spLocks/>
            </p:cNvSpPr>
            <p:nvPr/>
          </p:nvSpPr>
          <p:spPr bwMode="auto">
            <a:xfrm>
              <a:off x="-719138" y="4129088"/>
              <a:ext cx="36512" cy="92075"/>
            </a:xfrm>
            <a:custGeom>
              <a:avLst/>
              <a:gdLst>
                <a:gd name="T0" fmla="*/ 23 w 23"/>
                <a:gd name="T1" fmla="*/ 0 h 58"/>
                <a:gd name="T2" fmla="*/ 1 w 23"/>
                <a:gd name="T3" fmla="*/ 0 h 58"/>
                <a:gd name="T4" fmla="*/ 0 w 23"/>
                <a:gd name="T5" fmla="*/ 58 h 58"/>
              </a:gdLst>
              <a:ahLst/>
              <a:cxnLst>
                <a:cxn ang="0">
                  <a:pos x="T0" y="T1"/>
                </a:cxn>
                <a:cxn ang="0">
                  <a:pos x="T2" y="T3"/>
                </a:cxn>
                <a:cxn ang="0">
                  <a:pos x="T4" y="T5"/>
                </a:cxn>
              </a:cxnLst>
              <a:rect l="0" t="0" r="r" b="b"/>
              <a:pathLst>
                <a:path w="23" h="58">
                  <a:moveTo>
                    <a:pt x="23" y="0"/>
                  </a:moveTo>
                  <a:lnTo>
                    <a:pt x="1"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2" name="Freeform 1431">
              <a:extLst>
                <a:ext uri="{FF2B5EF4-FFF2-40B4-BE49-F238E27FC236}">
                  <a16:creationId xmlns:a16="http://schemas.microsoft.com/office/drawing/2014/main" id="{8A31E275-DA4D-4505-9803-CD5A0494041E}"/>
                </a:ext>
              </a:extLst>
            </p:cNvPr>
            <p:cNvSpPr>
              <a:spLocks/>
            </p:cNvSpPr>
            <p:nvPr/>
          </p:nvSpPr>
          <p:spPr bwMode="auto">
            <a:xfrm>
              <a:off x="-788988" y="4135438"/>
              <a:ext cx="46037" cy="80963"/>
            </a:xfrm>
            <a:custGeom>
              <a:avLst/>
              <a:gdLst>
                <a:gd name="T0" fmla="*/ 29 w 29"/>
                <a:gd name="T1" fmla="*/ 0 h 51"/>
                <a:gd name="T2" fmla="*/ 0 w 29"/>
                <a:gd name="T3" fmla="*/ 0 h 51"/>
                <a:gd name="T4" fmla="*/ 0 w 29"/>
                <a:gd name="T5" fmla="*/ 51 h 51"/>
              </a:gdLst>
              <a:ahLst/>
              <a:cxnLst>
                <a:cxn ang="0">
                  <a:pos x="T0" y="T1"/>
                </a:cxn>
                <a:cxn ang="0">
                  <a:pos x="T2" y="T3"/>
                </a:cxn>
                <a:cxn ang="0">
                  <a:pos x="T4" y="T5"/>
                </a:cxn>
              </a:cxnLst>
              <a:rect l="0" t="0" r="r" b="b"/>
              <a:pathLst>
                <a:path w="29" h="51">
                  <a:moveTo>
                    <a:pt x="29" y="0"/>
                  </a:moveTo>
                  <a:lnTo>
                    <a:pt x="0" y="0"/>
                  </a:lnTo>
                  <a:lnTo>
                    <a:pt x="0" y="5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3" name="Freeform 1432">
              <a:extLst>
                <a:ext uri="{FF2B5EF4-FFF2-40B4-BE49-F238E27FC236}">
                  <a16:creationId xmlns:a16="http://schemas.microsoft.com/office/drawing/2014/main" id="{734802F1-3FC7-43FC-AD35-00A25D23C0B7}"/>
                </a:ext>
              </a:extLst>
            </p:cNvPr>
            <p:cNvSpPr>
              <a:spLocks/>
            </p:cNvSpPr>
            <p:nvPr/>
          </p:nvSpPr>
          <p:spPr bwMode="auto">
            <a:xfrm>
              <a:off x="-438150" y="4256088"/>
              <a:ext cx="47625" cy="107950"/>
            </a:xfrm>
            <a:custGeom>
              <a:avLst/>
              <a:gdLst>
                <a:gd name="T0" fmla="*/ 30 w 30"/>
                <a:gd name="T1" fmla="*/ 0 h 68"/>
                <a:gd name="T2" fmla="*/ 0 w 30"/>
                <a:gd name="T3" fmla="*/ 0 h 68"/>
                <a:gd name="T4" fmla="*/ 0 w 30"/>
                <a:gd name="T5" fmla="*/ 68 h 68"/>
              </a:gdLst>
              <a:ahLst/>
              <a:cxnLst>
                <a:cxn ang="0">
                  <a:pos x="T0" y="T1"/>
                </a:cxn>
                <a:cxn ang="0">
                  <a:pos x="T2" y="T3"/>
                </a:cxn>
                <a:cxn ang="0">
                  <a:pos x="T4" y="T5"/>
                </a:cxn>
              </a:cxnLst>
              <a:rect l="0" t="0" r="r" b="b"/>
              <a:pathLst>
                <a:path w="30" h="68">
                  <a:moveTo>
                    <a:pt x="30" y="0"/>
                  </a:moveTo>
                  <a:lnTo>
                    <a:pt x="0" y="0"/>
                  </a:lnTo>
                  <a:lnTo>
                    <a:pt x="0" y="6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4" name="Freeform 1433">
              <a:extLst>
                <a:ext uri="{FF2B5EF4-FFF2-40B4-BE49-F238E27FC236}">
                  <a16:creationId xmlns:a16="http://schemas.microsoft.com/office/drawing/2014/main" id="{7544A97F-3280-462D-A0F3-E6A3797AE473}"/>
                </a:ext>
              </a:extLst>
            </p:cNvPr>
            <p:cNvSpPr>
              <a:spLocks/>
            </p:cNvSpPr>
            <p:nvPr/>
          </p:nvSpPr>
          <p:spPr bwMode="auto">
            <a:xfrm>
              <a:off x="-515938" y="4251325"/>
              <a:ext cx="55562" cy="111125"/>
            </a:xfrm>
            <a:custGeom>
              <a:avLst/>
              <a:gdLst>
                <a:gd name="T0" fmla="*/ 35 w 35"/>
                <a:gd name="T1" fmla="*/ 1 h 70"/>
                <a:gd name="T2" fmla="*/ 0 w 35"/>
                <a:gd name="T3" fmla="*/ 0 h 70"/>
                <a:gd name="T4" fmla="*/ 0 w 35"/>
                <a:gd name="T5" fmla="*/ 70 h 70"/>
              </a:gdLst>
              <a:ahLst/>
              <a:cxnLst>
                <a:cxn ang="0">
                  <a:pos x="T0" y="T1"/>
                </a:cxn>
                <a:cxn ang="0">
                  <a:pos x="T2" y="T3"/>
                </a:cxn>
                <a:cxn ang="0">
                  <a:pos x="T4" y="T5"/>
                </a:cxn>
              </a:cxnLst>
              <a:rect l="0" t="0" r="r" b="b"/>
              <a:pathLst>
                <a:path w="35" h="70">
                  <a:moveTo>
                    <a:pt x="35" y="1"/>
                  </a:moveTo>
                  <a:lnTo>
                    <a:pt x="0" y="0"/>
                  </a:lnTo>
                  <a:lnTo>
                    <a:pt x="0" y="7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5" name="Freeform 1434">
              <a:extLst>
                <a:ext uri="{FF2B5EF4-FFF2-40B4-BE49-F238E27FC236}">
                  <a16:creationId xmlns:a16="http://schemas.microsoft.com/office/drawing/2014/main" id="{F2C91056-A8BE-47F0-9751-EE052AEBA64F}"/>
                </a:ext>
              </a:extLst>
            </p:cNvPr>
            <p:cNvSpPr>
              <a:spLocks/>
            </p:cNvSpPr>
            <p:nvPr/>
          </p:nvSpPr>
          <p:spPr bwMode="auto">
            <a:xfrm>
              <a:off x="-595313" y="4246563"/>
              <a:ext cx="53975" cy="111125"/>
            </a:xfrm>
            <a:custGeom>
              <a:avLst/>
              <a:gdLst>
                <a:gd name="T0" fmla="*/ 34 w 34"/>
                <a:gd name="T1" fmla="*/ 2 h 70"/>
                <a:gd name="T2" fmla="*/ 0 w 34"/>
                <a:gd name="T3" fmla="*/ 0 h 70"/>
                <a:gd name="T4" fmla="*/ 3 w 34"/>
                <a:gd name="T5" fmla="*/ 70 h 70"/>
              </a:gdLst>
              <a:ahLst/>
              <a:cxnLst>
                <a:cxn ang="0">
                  <a:pos x="T0" y="T1"/>
                </a:cxn>
                <a:cxn ang="0">
                  <a:pos x="T2" y="T3"/>
                </a:cxn>
                <a:cxn ang="0">
                  <a:pos x="T4" y="T5"/>
                </a:cxn>
              </a:cxnLst>
              <a:rect l="0" t="0" r="r" b="b"/>
              <a:pathLst>
                <a:path w="34" h="70">
                  <a:moveTo>
                    <a:pt x="34" y="2"/>
                  </a:moveTo>
                  <a:lnTo>
                    <a:pt x="0" y="0"/>
                  </a:lnTo>
                  <a:lnTo>
                    <a:pt x="3" y="7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6" name="Freeform 1435">
              <a:extLst>
                <a:ext uri="{FF2B5EF4-FFF2-40B4-BE49-F238E27FC236}">
                  <a16:creationId xmlns:a16="http://schemas.microsoft.com/office/drawing/2014/main" id="{9443BC22-495A-480F-9994-D65651A8ABA7}"/>
                </a:ext>
              </a:extLst>
            </p:cNvPr>
            <p:cNvSpPr>
              <a:spLocks/>
            </p:cNvSpPr>
            <p:nvPr/>
          </p:nvSpPr>
          <p:spPr bwMode="auto">
            <a:xfrm>
              <a:off x="-661988" y="4251325"/>
              <a:ext cx="49212" cy="103188"/>
            </a:xfrm>
            <a:custGeom>
              <a:avLst/>
              <a:gdLst>
                <a:gd name="T0" fmla="*/ 31 w 31"/>
                <a:gd name="T1" fmla="*/ 0 h 65"/>
                <a:gd name="T2" fmla="*/ 0 w 31"/>
                <a:gd name="T3" fmla="*/ 0 h 65"/>
                <a:gd name="T4" fmla="*/ 0 w 31"/>
                <a:gd name="T5" fmla="*/ 65 h 65"/>
              </a:gdLst>
              <a:ahLst/>
              <a:cxnLst>
                <a:cxn ang="0">
                  <a:pos x="T0" y="T1"/>
                </a:cxn>
                <a:cxn ang="0">
                  <a:pos x="T2" y="T3"/>
                </a:cxn>
                <a:cxn ang="0">
                  <a:pos x="T4" y="T5"/>
                </a:cxn>
              </a:cxnLst>
              <a:rect l="0" t="0" r="r" b="b"/>
              <a:pathLst>
                <a:path w="31" h="65">
                  <a:moveTo>
                    <a:pt x="31" y="0"/>
                  </a:moveTo>
                  <a:lnTo>
                    <a:pt x="0" y="0"/>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7" name="Freeform 1436">
              <a:extLst>
                <a:ext uri="{FF2B5EF4-FFF2-40B4-BE49-F238E27FC236}">
                  <a16:creationId xmlns:a16="http://schemas.microsoft.com/office/drawing/2014/main" id="{4FF9F4E0-7EEE-458A-B458-4832F3B801AB}"/>
                </a:ext>
              </a:extLst>
            </p:cNvPr>
            <p:cNvSpPr>
              <a:spLocks/>
            </p:cNvSpPr>
            <p:nvPr/>
          </p:nvSpPr>
          <p:spPr bwMode="auto">
            <a:xfrm>
              <a:off x="-719138" y="4249738"/>
              <a:ext cx="39687" cy="103188"/>
            </a:xfrm>
            <a:custGeom>
              <a:avLst/>
              <a:gdLst>
                <a:gd name="T0" fmla="*/ 25 w 25"/>
                <a:gd name="T1" fmla="*/ 0 h 65"/>
                <a:gd name="T2" fmla="*/ 0 w 25"/>
                <a:gd name="T3" fmla="*/ 0 h 65"/>
                <a:gd name="T4" fmla="*/ 0 w 25"/>
                <a:gd name="T5" fmla="*/ 65 h 65"/>
              </a:gdLst>
              <a:ahLst/>
              <a:cxnLst>
                <a:cxn ang="0">
                  <a:pos x="T0" y="T1"/>
                </a:cxn>
                <a:cxn ang="0">
                  <a:pos x="T2" y="T3"/>
                </a:cxn>
                <a:cxn ang="0">
                  <a:pos x="T4" y="T5"/>
                </a:cxn>
              </a:cxnLst>
              <a:rect l="0" t="0" r="r" b="b"/>
              <a:pathLst>
                <a:path w="25" h="65">
                  <a:moveTo>
                    <a:pt x="25" y="0"/>
                  </a:moveTo>
                  <a:lnTo>
                    <a:pt x="0" y="0"/>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68" name="Freeform 1437">
              <a:extLst>
                <a:ext uri="{FF2B5EF4-FFF2-40B4-BE49-F238E27FC236}">
                  <a16:creationId xmlns:a16="http://schemas.microsoft.com/office/drawing/2014/main" id="{AD87081D-EBE9-42EA-90F9-B605333286A3}"/>
                </a:ext>
              </a:extLst>
            </p:cNvPr>
            <p:cNvSpPr>
              <a:spLocks/>
            </p:cNvSpPr>
            <p:nvPr/>
          </p:nvSpPr>
          <p:spPr bwMode="auto">
            <a:xfrm>
              <a:off x="-788988" y="4249738"/>
              <a:ext cx="49212" cy="96838"/>
            </a:xfrm>
            <a:custGeom>
              <a:avLst/>
              <a:gdLst>
                <a:gd name="T0" fmla="*/ 31 w 31"/>
                <a:gd name="T1" fmla="*/ 0 h 61"/>
                <a:gd name="T2" fmla="*/ 0 w 31"/>
                <a:gd name="T3" fmla="*/ 0 h 61"/>
                <a:gd name="T4" fmla="*/ 0 w 31"/>
                <a:gd name="T5" fmla="*/ 61 h 61"/>
              </a:gdLst>
              <a:ahLst/>
              <a:cxnLst>
                <a:cxn ang="0">
                  <a:pos x="T0" y="T1"/>
                </a:cxn>
                <a:cxn ang="0">
                  <a:pos x="T2" y="T3"/>
                </a:cxn>
                <a:cxn ang="0">
                  <a:pos x="T4" y="T5"/>
                </a:cxn>
              </a:cxnLst>
              <a:rect l="0" t="0" r="r" b="b"/>
              <a:pathLst>
                <a:path w="31" h="61">
                  <a:moveTo>
                    <a:pt x="31" y="0"/>
                  </a:moveTo>
                  <a:lnTo>
                    <a:pt x="0" y="0"/>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sp>
        <p:nvSpPr>
          <p:cNvPr id="469" name="Rechteck 97">
            <a:extLst>
              <a:ext uri="{FF2B5EF4-FFF2-40B4-BE49-F238E27FC236}">
                <a16:creationId xmlns:a16="http://schemas.microsoft.com/office/drawing/2014/main" id="{7531FC29-7C0F-4A27-9830-EC1C61836B65}"/>
              </a:ext>
            </a:extLst>
          </p:cNvPr>
          <p:cNvSpPr/>
          <p:nvPr/>
        </p:nvSpPr>
        <p:spPr>
          <a:xfrm>
            <a:off x="1465281" y="4150428"/>
            <a:ext cx="3909762" cy="422405"/>
          </a:xfrm>
          <a:prstGeom prst="rect">
            <a:avLst/>
          </a:prstGeom>
          <a:noFill/>
        </p:spPr>
        <p:txBody>
          <a:bodyPr wrap="square" lIns="108000" tIns="72000" rIns="72000" bIns="72000" anchor="t">
            <a:spAutoFit/>
          </a:bodyPr>
          <a:lstStyle/>
          <a:p>
            <a:pPr>
              <a:spcBef>
                <a:spcPts val="0"/>
              </a:spcBef>
              <a:spcAft>
                <a:spcPts val="600"/>
              </a:spcAft>
            </a:pPr>
            <a:r>
              <a:rPr lang="en-US" dirty="0">
                <a:solidFill>
                  <a:srgbClr val="879628"/>
                </a:solidFill>
                <a:hlinkClick r:id="rId2"/>
              </a:rPr>
              <a:t>www.siemens.es/125aniversario</a:t>
            </a:r>
            <a:endParaRPr lang="en-US" dirty="0">
              <a:solidFill>
                <a:srgbClr val="879628"/>
              </a:solidFill>
            </a:endParaRPr>
          </a:p>
        </p:txBody>
      </p:sp>
    </p:spTree>
    <p:extLst>
      <p:ext uri="{BB962C8B-B14F-4D97-AF65-F5344CB8AC3E}">
        <p14:creationId xmlns:p14="http://schemas.microsoft.com/office/powerpoint/2010/main" val="2447260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Bildplatzhalter 12">
            <a:extLst>
              <a:ext uri="{FF2B5EF4-FFF2-40B4-BE49-F238E27FC236}">
                <a16:creationId xmlns:a16="http://schemas.microsoft.com/office/drawing/2014/main" id="{546CDD78-2131-41F6-AE87-1A2B54EB060D}"/>
              </a:ext>
            </a:extLst>
          </p:cNvPr>
          <p:cNvPicPr>
            <a:picLocks noGrp="1" noChangeAspect="1"/>
          </p:cNvPicPr>
          <p:nvPr>
            <p:ph type="pic" sz="quarter" idx="10"/>
          </p:nvPr>
        </p:nvPicPr>
        <p:blipFill>
          <a:blip r:embed="rId3">
            <a:extLst>
              <a:ext uri="{28A0092B-C50C-407E-A947-70E740481C1C}">
                <a14:useLocalDpi xmlns:a14="http://schemas.microsoft.com/office/drawing/2010/main"/>
              </a:ext>
            </a:extLst>
          </a:blip>
          <a:srcRect/>
          <a:stretch>
            <a:fillRect/>
          </a:stretch>
        </p:blipFill>
        <p:spPr/>
      </p:pic>
      <p:sp>
        <p:nvSpPr>
          <p:cNvPr id="2" name="Titel 1"/>
          <p:cNvSpPr>
            <a:spLocks noGrp="1"/>
          </p:cNvSpPr>
          <p:nvPr>
            <p:ph type="title"/>
          </p:nvPr>
        </p:nvSpPr>
        <p:spPr/>
        <p:txBody>
          <a:bodyPr/>
          <a:lstStyle/>
          <a:p>
            <a:r>
              <a:rPr lang="en-US" dirty="0"/>
              <a:t>Los 5 </a:t>
            </a:r>
            <a:r>
              <a:rPr lang="en-US" dirty="0" err="1"/>
              <a:t>elementos</a:t>
            </a:r>
            <a:r>
              <a:rPr lang="en-US" dirty="0"/>
              <a:t> de </a:t>
            </a:r>
            <a:r>
              <a:rPr lang="en-US" dirty="0" err="1"/>
              <a:t>nuestra</a:t>
            </a:r>
            <a:r>
              <a:rPr lang="en-US" dirty="0"/>
              <a:t> Ownership Culture</a:t>
            </a:r>
          </a:p>
        </p:txBody>
      </p:sp>
      <p:grpSp>
        <p:nvGrpSpPr>
          <p:cNvPr id="14" name="Gruppieren 13">
            <a:extLst>
              <a:ext uri="{FF2B5EF4-FFF2-40B4-BE49-F238E27FC236}">
                <a16:creationId xmlns:a16="http://schemas.microsoft.com/office/drawing/2014/main" id="{17075AE4-824B-4E42-98A9-98AD34BD5A9B}"/>
              </a:ext>
            </a:extLst>
          </p:cNvPr>
          <p:cNvGrpSpPr/>
          <p:nvPr/>
        </p:nvGrpSpPr>
        <p:grpSpPr>
          <a:xfrm>
            <a:off x="1058615" y="1681954"/>
            <a:ext cx="10513168" cy="4195318"/>
            <a:chOff x="1058615" y="1645950"/>
            <a:chExt cx="10513168" cy="4195318"/>
          </a:xfrm>
        </p:grpSpPr>
        <p:pic>
          <p:nvPicPr>
            <p:cNvPr id="4" name="Picture 2" descr="C:\Users\FEEDBA~1\AppData\Local\Temp\vmware-feedbackuser\VMwareDnD\ff00417f\6327_Ownership-Culture.emf"/>
            <p:cNvPicPr>
              <a:picLocks noChangeAspect="1" noChangeArrowheads="1"/>
            </p:cNvPicPr>
            <p:nvPr/>
          </p:nvPicPr>
          <p:blipFill>
            <a:blip r:embed="rId4" cstate="screen">
              <a:biLevel thresh="25000"/>
              <a:extLst>
                <a:ext uri="{28A0092B-C50C-407E-A947-70E740481C1C}">
                  <a14:useLocalDpi xmlns:a14="http://schemas.microsoft.com/office/drawing/2010/main"/>
                </a:ext>
              </a:extLst>
            </a:blip>
            <a:srcRect/>
            <a:stretch>
              <a:fillRect/>
            </a:stretch>
          </p:blipFill>
          <p:spPr bwMode="gray">
            <a:xfrm>
              <a:off x="4083175" y="1645950"/>
              <a:ext cx="4032000" cy="4195318"/>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5" name="Inhaltsplatzhalter 2"/>
            <p:cNvSpPr txBox="1">
              <a:spLocks/>
            </p:cNvSpPr>
            <p:nvPr/>
          </p:nvSpPr>
          <p:spPr bwMode="gray">
            <a:xfrm>
              <a:off x="4919622" y="3512767"/>
              <a:ext cx="2359106" cy="738664"/>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fontAlgn="base">
                <a:lnSpc>
                  <a:spcPct val="110000"/>
                </a:lnSpc>
                <a:spcBef>
                  <a:spcPct val="0"/>
                </a:spcBef>
                <a:spcAft>
                  <a:spcPct val="0"/>
                </a:spcAft>
                <a:buFont typeface="Arial" pitchFamily="2" charset="2"/>
                <a:tabLst/>
                <a:defRPr>
                  <a:solidFill>
                    <a:schemeClr val="tx1"/>
                  </a:solidFill>
                  <a:latin typeface="Arial" pitchFamily="34" charset="0"/>
                  <a:ea typeface="+mn-ea"/>
                  <a:cs typeface="Arial" pitchFamily="34" charset="0"/>
                </a:defRPr>
              </a:lvl1pPr>
              <a:lvl2pPr marL="179388" indent="-177800" algn="l" rtl="0" fontAlgn="base">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2pPr>
              <a:lvl3pPr marL="358775" indent="-177800" algn="l" rtl="0" fontAlgn="base">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3pPr>
              <a:lvl4pPr marL="538163" indent="-177800" algn="l" rtl="0" fontAlgn="base">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4pPr>
              <a:lvl5pPr marL="717550" indent="-177800" algn="l" rtl="0" fontAlgn="base">
                <a:lnSpc>
                  <a:spcPct val="110000"/>
                </a:lnSpc>
                <a:spcBef>
                  <a:spcPct val="0"/>
                </a:spcBef>
                <a:spcAft>
                  <a:spcPct val="0"/>
                </a:spcAft>
                <a:buClr>
                  <a:srgbClr val="879BAA"/>
                </a:buClr>
                <a:buChar char="•"/>
                <a:tabLst/>
                <a:defRPr>
                  <a:solidFill>
                    <a:schemeClr val="tx1"/>
                  </a:solidFill>
                  <a:latin typeface="Arial" pitchFamily="34" charset="0"/>
                  <a:ea typeface="+mn-ea"/>
                  <a:cs typeface="Arial" pitchFamily="34" charset="0"/>
                </a:defRPr>
              </a:lvl5pPr>
              <a:lvl6pPr marL="12207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6pPr>
              <a:lvl7pPr marL="16779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7pPr>
              <a:lvl8pPr marL="21351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8pPr>
              <a:lvl9pPr marL="2592388" indent="-188913" algn="l" rtl="0" eaLnBrk="1" fontAlgn="base" hangingPunct="1">
                <a:lnSpc>
                  <a:spcPct val="110000"/>
                </a:lnSpc>
                <a:spcBef>
                  <a:spcPct val="0"/>
                </a:spcBef>
                <a:spcAft>
                  <a:spcPct val="0"/>
                </a:spcAft>
                <a:buClr>
                  <a:schemeClr val="accent1"/>
                </a:buClr>
                <a:buFont typeface="Arial" charset="0"/>
                <a:buChar char="§"/>
                <a:defRPr>
                  <a:solidFill>
                    <a:schemeClr val="tx1"/>
                  </a:solidFill>
                  <a:latin typeface="+mn-lt"/>
                  <a:ea typeface="+mn-ea"/>
                </a:defRPr>
              </a:lvl9pPr>
            </a:lstStyle>
            <a:p>
              <a:pPr marL="0" marR="0" lvl="0" indent="0" algn="ctr" defTabSz="914400" rtl="0" eaLnBrk="1" fontAlgn="base" latinLnBrk="0" hangingPunct="1">
                <a:lnSpc>
                  <a:spcPct val="100000"/>
                </a:lnSpc>
                <a:spcBef>
                  <a:spcPct val="0"/>
                </a:spcBef>
                <a:spcAft>
                  <a:spcPct val="0"/>
                </a:spcAft>
                <a:buClrTx/>
                <a:buSzTx/>
                <a:buFont typeface="Arial" pitchFamily="2" charset="2"/>
                <a:buNone/>
                <a:tabLst/>
                <a:defRPr/>
              </a:pPr>
              <a:r>
                <a:rPr kumimoji="0" lang="de-DE" altLang="de-DE" sz="2400" b="1" i="0" u="none" strike="noStrike" kern="0" cap="none" spc="0" normalizeH="0" baseline="0" noProof="0" dirty="0">
                  <a:ln>
                    <a:noFill/>
                  </a:ln>
                  <a:solidFill>
                    <a:srgbClr val="FFFFFF"/>
                  </a:solidFill>
                  <a:effectLst/>
                  <a:uLnTx/>
                  <a:uFillTx/>
                  <a:latin typeface="Arial"/>
                  <a:ea typeface="+mn-ea"/>
                  <a:cs typeface="Arial" pitchFamily="34" charset="0"/>
                </a:rPr>
                <a:t>Ownership Culture</a:t>
              </a:r>
              <a:endParaRPr kumimoji="0" lang="de-DE" sz="2400" b="1" i="0" u="none" strike="noStrike" kern="0" cap="none" spc="0" normalizeH="0" baseline="0" noProof="0" dirty="0">
                <a:ln>
                  <a:noFill/>
                </a:ln>
                <a:solidFill>
                  <a:srgbClr val="FFFFFF"/>
                </a:solidFill>
                <a:effectLst/>
                <a:uLnTx/>
                <a:uFillTx/>
                <a:latin typeface="Arial"/>
                <a:ea typeface="+mn-ea"/>
                <a:cs typeface="Arial" pitchFamily="34" charset="0"/>
              </a:endParaRPr>
            </a:p>
          </p:txBody>
        </p:sp>
        <p:sp>
          <p:nvSpPr>
            <p:cNvPr id="7" name="Rechteck 134"/>
            <p:cNvSpPr/>
            <p:nvPr/>
          </p:nvSpPr>
          <p:spPr bwMode="gray">
            <a:xfrm>
              <a:off x="8292802" y="4679390"/>
              <a:ext cx="3040576" cy="1130053"/>
            </a:xfrm>
            <a:prstGeom prst="rect">
              <a:avLst/>
            </a:prstGeom>
          </p:spPr>
          <p:txBody>
            <a:bodyPr wrap="none" lIns="0" tIns="0" rIns="0" bIns="0">
              <a:spAutoFit/>
            </a:bodyPr>
            <a:lstStyle/>
            <a:p>
              <a:pPr marL="0" marR="0" lvl="0" indent="0" algn="l" defTabSz="914400" rtl="0" eaLnBrk="1" fontAlgn="base" latinLnBrk="0" hangingPunct="1">
                <a:lnSpc>
                  <a:spcPct val="110000"/>
                </a:lnSpc>
                <a:spcBef>
                  <a:spcPts val="0"/>
                </a:spcBef>
                <a:spcAft>
                  <a:spcPts val="0"/>
                </a:spcAft>
                <a:buClrTx/>
                <a:buSzTx/>
                <a:buFontTx/>
                <a:buNone/>
                <a:tabLst/>
                <a:defRPr/>
              </a:pPr>
              <a:r>
                <a:rPr kumimoji="0" lang="de-DE" altLang="de-DE" sz="2000" b="1" i="0" u="none" strike="noStrike" kern="0" cap="none" spc="0" normalizeH="0" baseline="0" noProof="0" dirty="0">
                  <a:ln>
                    <a:noFill/>
                  </a:ln>
                  <a:solidFill>
                    <a:srgbClr val="FFFFFF"/>
                  </a:solidFill>
                  <a:effectLst/>
                  <a:uLnTx/>
                  <a:uFillTx/>
                  <a:latin typeface="Arial"/>
                  <a:cs typeface="+mn-cs"/>
                </a:rPr>
                <a:t>Liderazgo</a:t>
              </a:r>
              <a:endParaRPr lang="es-ES" sz="1600" dirty="0">
                <a:solidFill>
                  <a:srgbClr val="FFFFFF"/>
                </a:solidFill>
                <a:latin typeface="Arial"/>
              </a:endParaRPr>
            </a:p>
            <a:p>
              <a:pPr marL="144000" lvl="1" indent="-144000" defTabSz="762000" eaLnBrk="0" hangingPunct="0">
                <a:lnSpc>
                  <a:spcPct val="110000"/>
                </a:lnSpc>
                <a:spcBef>
                  <a:spcPts val="0"/>
                </a:spcBef>
                <a:spcAft>
                  <a:spcPts val="0"/>
                </a:spcAft>
                <a:buSzPct val="100000"/>
                <a:buFont typeface="Arial" pitchFamily="34" charset="0"/>
                <a:buChar char="•"/>
                <a:defRPr/>
              </a:pPr>
              <a:r>
                <a:rPr lang="es-ES" sz="1600" dirty="0">
                  <a:solidFill>
                    <a:srgbClr val="FFFFFF"/>
                  </a:solidFill>
                  <a:latin typeface="Arial"/>
                </a:rPr>
                <a:t>Se atrevido, decidido y valiente.</a:t>
              </a:r>
            </a:p>
            <a:p>
              <a:pPr marL="144000" lvl="1" indent="-144000" defTabSz="762000" eaLnBrk="0" hangingPunct="0">
                <a:lnSpc>
                  <a:spcPct val="110000"/>
                </a:lnSpc>
                <a:spcBef>
                  <a:spcPts val="0"/>
                </a:spcBef>
                <a:spcAft>
                  <a:spcPts val="0"/>
                </a:spcAft>
                <a:buSzPct val="100000"/>
                <a:buFont typeface="Arial" pitchFamily="34" charset="0"/>
                <a:buChar char="•"/>
                <a:defRPr/>
              </a:pPr>
              <a:r>
                <a:rPr lang="es-ES" sz="1600" dirty="0">
                  <a:solidFill>
                    <a:srgbClr val="FFFFFF"/>
                  </a:solidFill>
                  <a:latin typeface="Arial"/>
                </a:rPr>
                <a:t>Cultura de la propiedad</a:t>
              </a:r>
            </a:p>
            <a:p>
              <a:pPr marL="144000" lvl="1" indent="-144000" defTabSz="762000" eaLnBrk="0" hangingPunct="0">
                <a:lnSpc>
                  <a:spcPct val="110000"/>
                </a:lnSpc>
                <a:spcBef>
                  <a:spcPts val="0"/>
                </a:spcBef>
                <a:spcAft>
                  <a:spcPts val="0"/>
                </a:spcAft>
                <a:buSzPct val="100000"/>
                <a:buFont typeface="Arial" pitchFamily="34" charset="0"/>
                <a:buChar char="•"/>
                <a:defRPr/>
              </a:pPr>
              <a:r>
                <a:rPr lang="es-ES" sz="1600" dirty="0">
                  <a:solidFill>
                    <a:srgbClr val="FFFFFF"/>
                  </a:solidFill>
                  <a:latin typeface="Arial"/>
                </a:rPr>
                <a:t>Motivar y participar</a:t>
              </a:r>
              <a:endParaRPr lang="en-US" sz="1600" dirty="0">
                <a:solidFill>
                  <a:srgbClr val="FFFFFF"/>
                </a:solidFill>
                <a:latin typeface="Arial"/>
              </a:endParaRPr>
            </a:p>
          </p:txBody>
        </p:sp>
        <p:sp>
          <p:nvSpPr>
            <p:cNvPr id="8" name="Rechteck 135"/>
            <p:cNvSpPr/>
            <p:nvPr/>
          </p:nvSpPr>
          <p:spPr bwMode="gray">
            <a:xfrm>
              <a:off x="8259415" y="1686389"/>
              <a:ext cx="3312368" cy="1130053"/>
            </a:xfrm>
            <a:prstGeom prst="rect">
              <a:avLst/>
            </a:prstGeom>
          </p:spPr>
          <p:txBody>
            <a:bodyPr wrap="square" lIns="0" tIns="0" rIns="0" bIns="0">
              <a:spAutoFit/>
            </a:bodyPr>
            <a:lstStyle/>
            <a:p>
              <a:pPr marL="0" marR="0" lvl="0" indent="0" algn="l" defTabSz="914400" rtl="0" eaLnBrk="1" fontAlgn="base" latinLnBrk="0" hangingPunct="1">
                <a:lnSpc>
                  <a:spcPct val="110000"/>
                </a:lnSpc>
                <a:spcBef>
                  <a:spcPts val="0"/>
                </a:spcBef>
                <a:spcAft>
                  <a:spcPts val="0"/>
                </a:spcAft>
                <a:buClrTx/>
                <a:buSzTx/>
                <a:buFontTx/>
                <a:buNone/>
                <a:tabLst/>
                <a:defRPr/>
              </a:pPr>
              <a:r>
                <a:rPr kumimoji="0" lang="en-US" altLang="de-DE" sz="2000" b="1" i="0" u="none" strike="noStrike" kern="0" cap="none" spc="0" normalizeH="0" baseline="0" noProof="0" dirty="0" err="1">
                  <a:ln>
                    <a:noFill/>
                  </a:ln>
                  <a:solidFill>
                    <a:srgbClr val="FFFFFF"/>
                  </a:solidFill>
                  <a:effectLst/>
                  <a:uLnTx/>
                  <a:uFillTx/>
                  <a:latin typeface="Arial"/>
                  <a:cs typeface="+mn-cs"/>
                </a:rPr>
                <a:t>Valores</a:t>
              </a:r>
              <a:r>
                <a:rPr kumimoji="0" lang="en-US" altLang="de-DE" sz="2000" b="1" i="0" u="none" strike="noStrike" kern="0" cap="none" spc="0" normalizeH="0" baseline="0" noProof="0" dirty="0">
                  <a:ln>
                    <a:noFill/>
                  </a:ln>
                  <a:solidFill>
                    <a:srgbClr val="FFFFFF"/>
                  </a:solidFill>
                  <a:effectLst/>
                  <a:uLnTx/>
                  <a:uFillTx/>
                  <a:latin typeface="Arial"/>
                  <a:cs typeface="+mn-cs"/>
                </a:rPr>
                <a:t> </a:t>
              </a:r>
            </a:p>
            <a:p>
              <a:pPr marL="285750" marR="0" lvl="0" indent="-285750" algn="l" defTabSz="914400" rtl="0" eaLnBrk="1" fontAlgn="base" latinLnBrk="0" hangingPunct="1">
                <a:lnSpc>
                  <a:spcPct val="110000"/>
                </a:lnSpc>
                <a:spcBef>
                  <a:spcPts val="0"/>
                </a:spcBef>
                <a:spcAft>
                  <a:spcPts val="0"/>
                </a:spcAft>
                <a:buClrTx/>
                <a:buSzTx/>
                <a:buFont typeface="Arial" panose="020B0604020202020204" pitchFamily="34" charset="0"/>
                <a:buChar char="•"/>
                <a:tabLst/>
                <a:defRPr/>
              </a:pPr>
              <a:r>
                <a:rPr lang="en-US" altLang="de-DE" sz="1600" dirty="0" err="1">
                  <a:solidFill>
                    <a:srgbClr val="FFFFFF"/>
                  </a:solidFill>
                  <a:latin typeface="Arial"/>
                </a:rPr>
                <a:t>Responsabilidad</a:t>
              </a:r>
              <a:endParaRPr lang="en-US" altLang="de-DE" sz="1600" dirty="0">
                <a:solidFill>
                  <a:srgbClr val="FFFFFF"/>
                </a:solidFill>
                <a:latin typeface="Arial"/>
              </a:endParaRPr>
            </a:p>
            <a:p>
              <a:pPr marL="285750" marR="0" lvl="0" indent="-285750" algn="l" defTabSz="914400" rtl="0" eaLnBrk="1" fontAlgn="base" latinLnBrk="0" hangingPunct="1">
                <a:lnSpc>
                  <a:spcPct val="110000"/>
                </a:lnSpc>
                <a:spcBef>
                  <a:spcPts val="0"/>
                </a:spcBef>
                <a:spcAft>
                  <a:spcPts val="0"/>
                </a:spcAft>
                <a:buClrTx/>
                <a:buSzTx/>
                <a:buFont typeface="Arial" panose="020B0604020202020204" pitchFamily="34" charset="0"/>
                <a:buChar char="•"/>
                <a:tabLst/>
                <a:defRPr/>
              </a:pPr>
              <a:r>
                <a:rPr lang="en-US" altLang="de-DE" sz="1600" dirty="0" err="1">
                  <a:solidFill>
                    <a:srgbClr val="FFFFFF"/>
                  </a:solidFill>
                  <a:latin typeface="Arial"/>
                </a:rPr>
                <a:t>Excelencia</a:t>
              </a:r>
              <a:endParaRPr lang="en-US" altLang="de-DE" sz="1600" dirty="0">
                <a:solidFill>
                  <a:srgbClr val="FFFFFF"/>
                </a:solidFill>
                <a:latin typeface="Arial"/>
              </a:endParaRPr>
            </a:p>
            <a:p>
              <a:pPr marL="285750" marR="0" lvl="0" indent="-285750" algn="l" defTabSz="914400" rtl="0" eaLnBrk="1" fontAlgn="base" latinLnBrk="0" hangingPunct="1">
                <a:lnSpc>
                  <a:spcPct val="110000"/>
                </a:lnSpc>
                <a:spcBef>
                  <a:spcPts val="0"/>
                </a:spcBef>
                <a:spcAft>
                  <a:spcPts val="0"/>
                </a:spcAft>
                <a:buClrTx/>
                <a:buSzTx/>
                <a:buFont typeface="Arial" panose="020B0604020202020204" pitchFamily="34" charset="0"/>
                <a:buChar char="•"/>
                <a:tabLst/>
                <a:defRPr/>
              </a:pPr>
              <a:r>
                <a:rPr lang="en-US" altLang="de-DE" sz="1600" dirty="0" err="1">
                  <a:solidFill>
                    <a:srgbClr val="FFFFFF"/>
                  </a:solidFill>
                  <a:latin typeface="Arial"/>
                </a:rPr>
                <a:t>Innovación</a:t>
              </a:r>
              <a:endParaRPr lang="en-US" altLang="de-DE" sz="1600" dirty="0">
                <a:solidFill>
                  <a:srgbClr val="FFFFFF"/>
                </a:solidFill>
                <a:latin typeface="Arial"/>
              </a:endParaRPr>
            </a:p>
          </p:txBody>
        </p:sp>
        <p:sp>
          <p:nvSpPr>
            <p:cNvPr id="9" name="Rechteck 136"/>
            <p:cNvSpPr>
              <a:spLocks/>
            </p:cNvSpPr>
            <p:nvPr/>
          </p:nvSpPr>
          <p:spPr bwMode="gray">
            <a:xfrm>
              <a:off x="1066802" y="4176378"/>
              <a:ext cx="2859437" cy="1130053"/>
            </a:xfrm>
            <a:prstGeom prst="rect">
              <a:avLst/>
            </a:prstGeom>
          </p:spPr>
          <p:txBody>
            <a:bodyPr wrap="none" lIns="0" tIns="0" rIns="0" bIns="0">
              <a:spAutoFit/>
            </a:bodyPr>
            <a:lstStyle/>
            <a:p>
              <a:pPr marL="0" marR="0" lvl="0" indent="0" algn="l" defTabSz="914400" rtl="0" eaLnBrk="1" fontAlgn="base" latinLnBrk="0" hangingPunct="1">
                <a:lnSpc>
                  <a:spcPct val="110000"/>
                </a:lnSpc>
                <a:spcBef>
                  <a:spcPts val="0"/>
                </a:spcBef>
                <a:spcAft>
                  <a:spcPts val="0"/>
                </a:spcAft>
                <a:buClrTx/>
                <a:buSzTx/>
                <a:buFontTx/>
                <a:buNone/>
                <a:tabLst/>
                <a:defRPr/>
              </a:pPr>
              <a:r>
                <a:rPr kumimoji="0" lang="en-US" altLang="de-DE" sz="2000" b="1" i="0" u="none" strike="noStrike" kern="0" cap="none" spc="0" normalizeH="0" baseline="0" dirty="0" err="1">
                  <a:ln>
                    <a:noFill/>
                  </a:ln>
                  <a:solidFill>
                    <a:srgbClr val="FFFFFF"/>
                  </a:solidFill>
                  <a:effectLst/>
                  <a:uLnTx/>
                  <a:uFillTx/>
                  <a:latin typeface="Arial"/>
                  <a:cs typeface="+mn-cs"/>
                </a:rPr>
                <a:t>Orientación</a:t>
              </a:r>
              <a:r>
                <a:rPr kumimoji="0" lang="en-US" altLang="de-DE" sz="2000" b="1" i="0" u="none" strike="noStrike" kern="0" cap="none" spc="0" normalizeH="0" baseline="0" dirty="0">
                  <a:ln>
                    <a:noFill/>
                  </a:ln>
                  <a:solidFill>
                    <a:srgbClr val="FFFFFF"/>
                  </a:solidFill>
                  <a:effectLst/>
                  <a:uLnTx/>
                  <a:uFillTx/>
                  <a:latin typeface="Arial"/>
                  <a:cs typeface="+mn-cs"/>
                </a:rPr>
                <a:t> a personas</a:t>
              </a:r>
            </a:p>
            <a:p>
              <a:pPr marL="144000" lvl="1" indent="-144000" defTabSz="762000" eaLnBrk="0" hangingPunct="0">
                <a:lnSpc>
                  <a:spcPct val="110000"/>
                </a:lnSpc>
                <a:spcBef>
                  <a:spcPts val="0"/>
                </a:spcBef>
                <a:spcAft>
                  <a:spcPts val="0"/>
                </a:spcAft>
                <a:buSzPct val="100000"/>
                <a:buFont typeface="Arial" pitchFamily="34" charset="0"/>
                <a:buChar char="•"/>
                <a:defRPr/>
              </a:pPr>
              <a:r>
                <a:rPr lang="es-ES" sz="1600" dirty="0">
                  <a:solidFill>
                    <a:srgbClr val="FFFFFF"/>
                  </a:solidFill>
                  <a:latin typeface="Arial"/>
                </a:rPr>
                <a:t>Empoderamiento y confianza.</a:t>
              </a:r>
            </a:p>
            <a:p>
              <a:pPr marL="144000" lvl="1" indent="-144000" defTabSz="762000" eaLnBrk="0" hangingPunct="0">
                <a:lnSpc>
                  <a:spcPct val="110000"/>
                </a:lnSpc>
                <a:spcBef>
                  <a:spcPts val="0"/>
                </a:spcBef>
                <a:spcAft>
                  <a:spcPts val="0"/>
                </a:spcAft>
                <a:buSzPct val="100000"/>
                <a:buFont typeface="Arial" pitchFamily="34" charset="0"/>
                <a:buChar char="•"/>
                <a:defRPr/>
              </a:pPr>
              <a:r>
                <a:rPr lang="es-ES" sz="1600" dirty="0">
                  <a:solidFill>
                    <a:srgbClr val="FFFFFF"/>
                  </a:solidFill>
                  <a:latin typeface="Arial"/>
                </a:rPr>
                <a:t>Honestidad, franqueza y</a:t>
              </a:r>
              <a:br>
                <a:rPr lang="es-ES" sz="1600" dirty="0">
                  <a:solidFill>
                    <a:srgbClr val="FFFFFF"/>
                  </a:solidFill>
                  <a:latin typeface="Arial"/>
                </a:rPr>
              </a:br>
              <a:r>
                <a:rPr lang="es-ES" sz="1600" dirty="0">
                  <a:solidFill>
                    <a:srgbClr val="FFFFFF"/>
                  </a:solidFill>
                  <a:latin typeface="Arial"/>
                </a:rPr>
                <a:t>colaboración.</a:t>
              </a:r>
              <a:endParaRPr lang="en-US" sz="1600" dirty="0">
                <a:solidFill>
                  <a:srgbClr val="FFFFFF"/>
                </a:solidFill>
                <a:latin typeface="Arial"/>
              </a:endParaRPr>
            </a:p>
          </p:txBody>
        </p:sp>
        <p:sp>
          <p:nvSpPr>
            <p:cNvPr id="10" name="Rechteck 137"/>
            <p:cNvSpPr>
              <a:spLocks/>
            </p:cNvSpPr>
            <p:nvPr/>
          </p:nvSpPr>
          <p:spPr bwMode="gray">
            <a:xfrm>
              <a:off x="1058615" y="2303126"/>
              <a:ext cx="2815771" cy="859210"/>
            </a:xfrm>
            <a:prstGeom prst="rect">
              <a:avLst/>
            </a:prstGeom>
          </p:spPr>
          <p:txBody>
            <a:bodyPr wrap="square" lIns="0" tIns="0" rIns="0" bIns="0">
              <a:spAutoFit/>
            </a:bodyPr>
            <a:lstStyle/>
            <a:p>
              <a:pPr marL="0" marR="0" lvl="0" indent="0" algn="l" defTabSz="914400" rtl="0" eaLnBrk="1" fontAlgn="base" latinLnBrk="0" hangingPunct="1">
                <a:lnSpc>
                  <a:spcPct val="110000"/>
                </a:lnSpc>
                <a:spcBef>
                  <a:spcPts val="0"/>
                </a:spcBef>
                <a:spcAft>
                  <a:spcPts val="0"/>
                </a:spcAft>
                <a:buClrTx/>
                <a:buSzTx/>
                <a:buFontTx/>
                <a:buNone/>
                <a:tabLst/>
                <a:defRPr/>
              </a:pPr>
              <a:r>
                <a:rPr kumimoji="0" lang="de-DE" altLang="de-DE" sz="2000" b="1" i="0" u="none" strike="noStrike" kern="0" cap="none" spc="0" normalizeH="0" baseline="0" noProof="0" dirty="0">
                  <a:ln>
                    <a:noFill/>
                  </a:ln>
                  <a:solidFill>
                    <a:srgbClr val="FFFFFF"/>
                  </a:solidFill>
                  <a:effectLst/>
                  <a:uLnTx/>
                  <a:uFillTx/>
                  <a:latin typeface="Arial"/>
                  <a:cs typeface="+mn-cs"/>
                </a:rPr>
                <a:t>Propiedad de acciones</a:t>
              </a:r>
            </a:p>
            <a:p>
              <a:pPr lvl="0">
                <a:lnSpc>
                  <a:spcPct val="110000"/>
                </a:lnSpc>
                <a:spcBef>
                  <a:spcPts val="0"/>
                </a:spcBef>
                <a:spcAft>
                  <a:spcPts val="0"/>
                </a:spcAft>
              </a:pPr>
              <a:r>
                <a:rPr lang="en-US" sz="1600" dirty="0" err="1">
                  <a:solidFill>
                    <a:srgbClr val="FFFFFF"/>
                  </a:solidFill>
                  <a:latin typeface="Arial"/>
                </a:rPr>
                <a:t>Basado</a:t>
              </a:r>
              <a:r>
                <a:rPr lang="en-US" sz="1600" dirty="0">
                  <a:solidFill>
                    <a:srgbClr val="FFFFFF"/>
                  </a:solidFill>
                  <a:latin typeface="Arial"/>
                </a:rPr>
                <a:t> </a:t>
              </a:r>
              <a:r>
                <a:rPr lang="en-US" sz="1600" dirty="0" err="1">
                  <a:solidFill>
                    <a:srgbClr val="FFFFFF"/>
                  </a:solidFill>
                  <a:latin typeface="Arial"/>
                </a:rPr>
                <a:t>en</a:t>
              </a:r>
              <a:r>
                <a:rPr lang="en-US" sz="1600" dirty="0">
                  <a:solidFill>
                    <a:srgbClr val="FFFFFF"/>
                  </a:solidFill>
                  <a:latin typeface="Arial"/>
                </a:rPr>
                <a:t> el largo </a:t>
              </a:r>
              <a:r>
                <a:rPr lang="en-US" sz="1600" dirty="0" err="1">
                  <a:solidFill>
                    <a:srgbClr val="FFFFFF"/>
                  </a:solidFill>
                  <a:latin typeface="Arial"/>
                </a:rPr>
                <a:t>plazo</a:t>
              </a:r>
              <a:r>
                <a:rPr lang="en-US" sz="1600" dirty="0">
                  <a:solidFill>
                    <a:srgbClr val="FFFFFF"/>
                  </a:solidFill>
                  <a:latin typeface="Arial"/>
                </a:rPr>
                <a:t> y la </a:t>
              </a:r>
              <a:r>
                <a:rPr lang="en-US" sz="1600" dirty="0" err="1">
                  <a:solidFill>
                    <a:srgbClr val="FFFFFF"/>
                  </a:solidFill>
                  <a:latin typeface="Arial"/>
                </a:rPr>
                <a:t>orientación</a:t>
              </a:r>
              <a:r>
                <a:rPr lang="en-US" sz="1600" dirty="0">
                  <a:solidFill>
                    <a:srgbClr val="FFFFFF"/>
                  </a:solidFill>
                  <a:latin typeface="Arial"/>
                </a:rPr>
                <a:t> a </a:t>
              </a:r>
              <a:r>
                <a:rPr lang="en-US" sz="1600" dirty="0" err="1">
                  <a:solidFill>
                    <a:srgbClr val="FFFFFF"/>
                  </a:solidFill>
                  <a:latin typeface="Arial"/>
                </a:rPr>
                <a:t>beneficios</a:t>
              </a:r>
              <a:endParaRPr lang="en-US" sz="1600" dirty="0">
                <a:solidFill>
                  <a:srgbClr val="FFFFFF"/>
                </a:solidFill>
                <a:latin typeface="Arial"/>
              </a:endParaRPr>
            </a:p>
          </p:txBody>
        </p:sp>
        <p:sp>
          <p:nvSpPr>
            <p:cNvPr id="11" name="Rechteck 138"/>
            <p:cNvSpPr/>
            <p:nvPr/>
          </p:nvSpPr>
          <p:spPr bwMode="gray">
            <a:xfrm>
              <a:off x="8835479" y="3167222"/>
              <a:ext cx="2480806" cy="1130053"/>
            </a:xfrm>
            <a:prstGeom prst="rect">
              <a:avLst/>
            </a:prstGeom>
          </p:spPr>
          <p:txBody>
            <a:bodyPr wrap="square" lIns="0" tIns="0" rIns="0" bIns="0">
              <a:spAutoFit/>
            </a:bodyPr>
            <a:lstStyle/>
            <a:p>
              <a:pPr marL="0" marR="0" lvl="0" indent="0" algn="l" defTabSz="914400" rtl="0" eaLnBrk="1" fontAlgn="base" latinLnBrk="0" hangingPunct="1">
                <a:lnSpc>
                  <a:spcPct val="110000"/>
                </a:lnSpc>
                <a:spcBef>
                  <a:spcPts val="0"/>
                </a:spcBef>
                <a:spcAft>
                  <a:spcPts val="0"/>
                </a:spcAft>
                <a:buClrTx/>
                <a:buSzTx/>
                <a:buFontTx/>
                <a:buNone/>
                <a:tabLst/>
                <a:defRPr/>
              </a:pPr>
              <a:r>
                <a:rPr kumimoji="0" lang="en-US" altLang="de-DE" sz="2000" b="1" i="0" u="none" strike="noStrike" kern="0" cap="none" spc="0" normalizeH="0" baseline="0" dirty="0" err="1">
                  <a:ln>
                    <a:noFill/>
                  </a:ln>
                  <a:solidFill>
                    <a:srgbClr val="FFFFFF"/>
                  </a:solidFill>
                  <a:effectLst/>
                  <a:uLnTx/>
                  <a:uFillTx/>
                  <a:latin typeface="Arial"/>
                  <a:cs typeface="+mn-cs"/>
                </a:rPr>
                <a:t>Comportamiento</a:t>
              </a:r>
              <a:endParaRPr kumimoji="0" lang="en-US" sz="1600" b="0" i="0" u="none" strike="noStrike" kern="1200" cap="none" spc="0" normalizeH="0" baseline="0" dirty="0">
                <a:ln>
                  <a:noFill/>
                </a:ln>
                <a:solidFill>
                  <a:srgbClr val="FFFFFF"/>
                </a:solidFill>
                <a:effectLst/>
                <a:uLnTx/>
                <a:uFillTx/>
                <a:latin typeface="Arial"/>
                <a:ea typeface="Arial" charset="-128"/>
                <a:cs typeface="+mn-cs"/>
              </a:endParaRPr>
            </a:p>
            <a:p>
              <a:pPr marL="144000" lvl="1" indent="-144000" defTabSz="762000" eaLnBrk="0" hangingPunct="0">
                <a:lnSpc>
                  <a:spcPct val="110000"/>
                </a:lnSpc>
                <a:spcBef>
                  <a:spcPts val="0"/>
                </a:spcBef>
                <a:spcAft>
                  <a:spcPts val="0"/>
                </a:spcAft>
                <a:buSzPct val="100000"/>
                <a:buFont typeface="Arial" pitchFamily="34" charset="0"/>
                <a:buChar char="•"/>
                <a:defRPr/>
              </a:pPr>
              <a:r>
                <a:rPr lang="en-US" sz="1600" dirty="0" err="1">
                  <a:solidFill>
                    <a:srgbClr val="FFFFFF"/>
                  </a:solidFill>
                  <a:latin typeface="Arial"/>
                </a:rPr>
                <a:t>Respeto</a:t>
              </a:r>
              <a:endParaRPr lang="en-US" sz="1600" dirty="0">
                <a:solidFill>
                  <a:srgbClr val="FFFFFF"/>
                </a:solidFill>
                <a:latin typeface="Arial"/>
              </a:endParaRPr>
            </a:p>
            <a:p>
              <a:pPr marL="144000" lvl="1" indent="-144000" defTabSz="762000" eaLnBrk="0" hangingPunct="0">
                <a:lnSpc>
                  <a:spcPct val="110000"/>
                </a:lnSpc>
                <a:spcBef>
                  <a:spcPts val="0"/>
                </a:spcBef>
                <a:spcAft>
                  <a:spcPts val="0"/>
                </a:spcAft>
                <a:buSzPct val="100000"/>
                <a:buFont typeface="Arial" pitchFamily="34" charset="0"/>
                <a:buChar char="•"/>
                <a:defRPr/>
              </a:pPr>
              <a:r>
                <a:rPr lang="en-US" sz="1600" dirty="0" err="1">
                  <a:solidFill>
                    <a:srgbClr val="FFFFFF"/>
                  </a:solidFill>
                  <a:latin typeface="Arial"/>
                </a:rPr>
                <a:t>Foco</a:t>
              </a:r>
              <a:endParaRPr lang="en-US" sz="1600" dirty="0">
                <a:solidFill>
                  <a:srgbClr val="FFFFFF"/>
                </a:solidFill>
                <a:latin typeface="Arial"/>
              </a:endParaRPr>
            </a:p>
            <a:p>
              <a:pPr marL="144000" lvl="1" indent="-144000" defTabSz="762000" eaLnBrk="0" hangingPunct="0">
                <a:lnSpc>
                  <a:spcPct val="110000"/>
                </a:lnSpc>
                <a:spcBef>
                  <a:spcPts val="0"/>
                </a:spcBef>
                <a:spcAft>
                  <a:spcPts val="0"/>
                </a:spcAft>
                <a:buSzPct val="100000"/>
                <a:buFont typeface="Arial" pitchFamily="34" charset="0"/>
                <a:buChar char="•"/>
                <a:defRPr/>
              </a:pPr>
              <a:r>
                <a:rPr lang="en-US" sz="1600" dirty="0" err="1">
                  <a:solidFill>
                    <a:srgbClr val="FFFFFF"/>
                  </a:solidFill>
                  <a:latin typeface="Arial"/>
                </a:rPr>
                <a:t>Iniciativa</a:t>
              </a:r>
              <a:r>
                <a:rPr lang="en-US" sz="1600" dirty="0">
                  <a:solidFill>
                    <a:srgbClr val="FFFFFF"/>
                  </a:solidFill>
                  <a:latin typeface="Arial"/>
                </a:rPr>
                <a:t> y </a:t>
              </a:r>
              <a:r>
                <a:rPr lang="en-US" sz="1600" dirty="0" err="1">
                  <a:solidFill>
                    <a:srgbClr val="FFFFFF"/>
                  </a:solidFill>
                  <a:latin typeface="Arial"/>
                </a:rPr>
                <a:t>ejecución</a:t>
              </a:r>
              <a:endParaRPr lang="en-US" sz="1600" dirty="0">
                <a:solidFill>
                  <a:srgbClr val="FFFFFF"/>
                </a:solidFill>
                <a:latin typeface="Arial"/>
              </a:endParaRPr>
            </a:p>
          </p:txBody>
        </p:sp>
      </p:grpSp>
    </p:spTree>
    <p:extLst>
      <p:ext uri="{BB962C8B-B14F-4D97-AF65-F5344CB8AC3E}">
        <p14:creationId xmlns:p14="http://schemas.microsoft.com/office/powerpoint/2010/main" val="917296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hteck 50"/>
          <p:cNvSpPr/>
          <p:nvPr/>
        </p:nvSpPr>
        <p:spPr bwMode="auto">
          <a:xfrm>
            <a:off x="0" y="1449309"/>
            <a:ext cx="4803031" cy="4751999"/>
          </a:xfrm>
          <a:prstGeom prst="rect">
            <a:avLst/>
          </a:prstGeom>
          <a:solidFill>
            <a:schemeClr val="accent2">
              <a:lumMod val="40000"/>
              <a:lumOff val="60000"/>
            </a:schemeClr>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endParaRPr kumimoji="0" lang="de-DE" sz="1800" b="0" i="0" u="none" strike="noStrike" kern="1200" cap="none" spc="0" normalizeH="0" baseline="0" noProof="0" dirty="0">
              <a:ln>
                <a:noFill/>
              </a:ln>
              <a:solidFill>
                <a:srgbClr val="000000"/>
              </a:solidFill>
              <a:effectLst/>
              <a:uLnTx/>
              <a:uFillTx/>
              <a:latin typeface="Arial"/>
              <a:ea typeface="Arial" panose="020B0604020202020204" pitchFamily="34" charset="-128"/>
              <a:cs typeface="Arial" panose="020B0604020202020204" pitchFamily="34" charset="-128"/>
            </a:endParaRPr>
          </a:p>
        </p:txBody>
      </p:sp>
      <p:pic>
        <p:nvPicPr>
          <p:cNvPr id="50" name="Grafik 4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739" y="1296607"/>
            <a:ext cx="5018770" cy="4891359"/>
          </a:xfrm>
          <a:prstGeom prst="rect">
            <a:avLst/>
          </a:prstGeom>
        </p:spPr>
      </p:pic>
      <p:sp>
        <p:nvSpPr>
          <p:cNvPr id="3" name="Titel 2"/>
          <p:cNvSpPr>
            <a:spLocks noGrp="1"/>
          </p:cNvSpPr>
          <p:nvPr>
            <p:ph type="title"/>
          </p:nvPr>
        </p:nvSpPr>
        <p:spPr/>
        <p:txBody>
          <a:bodyPr/>
          <a:lstStyle/>
          <a:p>
            <a:r>
              <a:rPr lang="en-US" dirty="0" err="1"/>
              <a:t>Contacto</a:t>
            </a:r>
            <a:r>
              <a:rPr lang="en-US" dirty="0"/>
              <a:t> </a:t>
            </a:r>
          </a:p>
        </p:txBody>
      </p:sp>
      <p:sp>
        <p:nvSpPr>
          <p:cNvPr id="5" name="Textplatzhalter 4"/>
          <p:cNvSpPr>
            <a:spLocks noGrp="1"/>
          </p:cNvSpPr>
          <p:nvPr>
            <p:ph type="body" sz="quarter" idx="14"/>
          </p:nvPr>
        </p:nvSpPr>
        <p:spPr>
          <a:xfrm>
            <a:off x="4911043" y="1449308"/>
            <a:ext cx="7287307" cy="4752000"/>
          </a:xfrm>
          <a:solidFill>
            <a:schemeClr val="accent2">
              <a:lumMod val="40000"/>
              <a:lumOff val="60000"/>
            </a:schemeClr>
          </a:solidFill>
        </p:spPr>
        <p:txBody>
          <a:bodyPr/>
          <a:lstStyle/>
          <a:p>
            <a:pPr lvl="0">
              <a:lnSpc>
                <a:spcPct val="110000"/>
              </a:lnSpc>
              <a:spcBef>
                <a:spcPts val="0"/>
              </a:spcBef>
              <a:spcAft>
                <a:spcPts val="400"/>
              </a:spcAft>
              <a:buClr>
                <a:schemeClr val="accent1"/>
              </a:buClr>
              <a:tabLst/>
              <a:defRPr/>
            </a:pPr>
            <a:r>
              <a:rPr lang="en-US" sz="1600" b="1" dirty="0">
                <a:solidFill>
                  <a:srgbClr val="3C464B"/>
                </a:solidFill>
              </a:rPr>
              <a:t>Siemens </a:t>
            </a:r>
            <a:r>
              <a:rPr lang="en-US" sz="1600" b="1" dirty="0" err="1">
                <a:solidFill>
                  <a:srgbClr val="3C464B"/>
                </a:solidFill>
              </a:rPr>
              <a:t>en</a:t>
            </a:r>
            <a:r>
              <a:rPr lang="en-US" sz="1600" b="1" dirty="0">
                <a:solidFill>
                  <a:srgbClr val="3C464B"/>
                </a:solidFill>
              </a:rPr>
              <a:t> </a:t>
            </a:r>
            <a:r>
              <a:rPr lang="en-US" sz="1600" b="1" dirty="0" err="1">
                <a:solidFill>
                  <a:srgbClr val="3C464B"/>
                </a:solidFill>
              </a:rPr>
              <a:t>España</a:t>
            </a:r>
            <a:br>
              <a:rPr lang="en-US" sz="1600" dirty="0">
                <a:solidFill>
                  <a:srgbClr val="3C464B"/>
                </a:solidFill>
              </a:rPr>
            </a:br>
            <a:r>
              <a:rPr lang="en-US" sz="1600" dirty="0">
                <a:solidFill>
                  <a:srgbClr val="3C464B"/>
                </a:solidFill>
              </a:rPr>
              <a:t>Ronda de Europa, 5 - Tres Cantos (Madrid)</a:t>
            </a:r>
          </a:p>
          <a:p>
            <a:pPr lvl="0">
              <a:lnSpc>
                <a:spcPct val="110000"/>
              </a:lnSpc>
              <a:spcBef>
                <a:spcPts val="0"/>
              </a:spcBef>
              <a:spcAft>
                <a:spcPts val="400"/>
              </a:spcAft>
              <a:buClr>
                <a:schemeClr val="accent1"/>
              </a:buClr>
              <a:tabLst/>
              <a:defRPr/>
            </a:pPr>
            <a:r>
              <a:rPr lang="en-US" sz="1600" dirty="0">
                <a:solidFill>
                  <a:srgbClr val="3C464B"/>
                </a:solidFill>
                <a:hlinkClick r:id="rId4"/>
              </a:rPr>
              <a:t>siemens.es</a:t>
            </a:r>
            <a:br>
              <a:rPr lang="en-US" sz="1600" dirty="0">
                <a:solidFill>
                  <a:srgbClr val="3C464B"/>
                </a:solidFill>
              </a:rPr>
            </a:br>
            <a:r>
              <a:rPr lang="en-US" sz="1600" dirty="0">
                <a:solidFill>
                  <a:srgbClr val="3C464B"/>
                </a:solidFill>
                <a:hlinkClick r:id="rId5"/>
              </a:rPr>
              <a:t>comunicacion.es@siemens.com</a:t>
            </a:r>
            <a:endParaRPr lang="en-US" sz="1600" dirty="0">
              <a:solidFill>
                <a:srgbClr val="3C464B"/>
              </a:solidFill>
            </a:endParaRPr>
          </a:p>
          <a:p>
            <a:pPr lvl="0">
              <a:lnSpc>
                <a:spcPct val="110000"/>
              </a:lnSpc>
              <a:spcBef>
                <a:spcPts val="0"/>
              </a:spcBef>
              <a:spcAft>
                <a:spcPts val="400"/>
              </a:spcAft>
              <a:buClr>
                <a:schemeClr val="accent1"/>
              </a:buClr>
              <a:tabLst/>
              <a:defRPr/>
            </a:pPr>
            <a:endParaRPr lang="en-US" sz="1600" dirty="0">
              <a:solidFill>
                <a:srgbClr val="3C464B"/>
              </a:solidFill>
            </a:endParaRPr>
          </a:p>
          <a:p>
            <a:pPr lvl="0">
              <a:lnSpc>
                <a:spcPct val="110000"/>
              </a:lnSpc>
              <a:spcBef>
                <a:spcPts val="0"/>
              </a:spcBef>
              <a:spcAft>
                <a:spcPts val="400"/>
              </a:spcAft>
              <a:buClr>
                <a:schemeClr val="accent1"/>
              </a:buClr>
              <a:tabLst/>
              <a:defRPr/>
            </a:pPr>
            <a:r>
              <a:rPr lang="en-US" sz="1600" dirty="0" err="1">
                <a:solidFill>
                  <a:srgbClr val="3C464B"/>
                </a:solidFill>
              </a:rPr>
              <a:t>En</a:t>
            </a:r>
            <a:r>
              <a:rPr lang="en-US" sz="1600" dirty="0">
                <a:solidFill>
                  <a:srgbClr val="3C464B"/>
                </a:solidFill>
              </a:rPr>
              <a:t> redes </a:t>
            </a:r>
            <a:r>
              <a:rPr lang="en-US" sz="1600" dirty="0" err="1">
                <a:solidFill>
                  <a:srgbClr val="3C464B"/>
                </a:solidFill>
              </a:rPr>
              <a:t>sociales</a:t>
            </a:r>
            <a:r>
              <a:rPr lang="en-US" sz="1600" dirty="0">
                <a:solidFill>
                  <a:srgbClr val="3C464B"/>
                </a:solidFill>
              </a:rPr>
              <a:t>: </a:t>
            </a: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rPr>
              <a:t>Twitter</a:t>
            </a:r>
            <a:r>
              <a:rPr lang="en-US" sz="1600" dirty="0">
                <a:solidFill>
                  <a:srgbClr val="3C464B"/>
                </a:solidFill>
              </a:rPr>
              <a:t>:</a:t>
            </a:r>
            <a:br>
              <a:rPr lang="en-US" sz="1600" dirty="0">
                <a:solidFill>
                  <a:srgbClr val="3C464B"/>
                </a:solidFill>
              </a:rPr>
            </a:br>
            <a:r>
              <a:rPr lang="en-US" sz="1600" dirty="0">
                <a:solidFill>
                  <a:srgbClr val="3C464B"/>
                </a:solidFill>
                <a:hlinkClick r:id="rId6"/>
              </a:rPr>
              <a:t>@</a:t>
            </a:r>
            <a:r>
              <a:rPr lang="en-US" sz="1600" dirty="0" err="1">
                <a:solidFill>
                  <a:srgbClr val="3C464B"/>
                </a:solidFill>
                <a:hlinkClick r:id="rId6"/>
              </a:rPr>
              <a:t>siemens_es</a:t>
            </a:r>
            <a:r>
              <a:rPr lang="en-US" sz="1600" dirty="0">
                <a:solidFill>
                  <a:srgbClr val="3C464B"/>
                </a:solidFill>
                <a:hlinkClick r:id="rId6"/>
              </a:rPr>
              <a:t> </a:t>
            </a:r>
            <a:r>
              <a:rPr lang="en-US" sz="1600" dirty="0">
                <a:solidFill>
                  <a:srgbClr val="3C464B"/>
                </a:solidFill>
              </a:rPr>
              <a:t>| </a:t>
            </a:r>
            <a:r>
              <a:rPr lang="en-US" sz="1600" dirty="0">
                <a:solidFill>
                  <a:srgbClr val="3C464B"/>
                </a:solidFill>
                <a:hlinkClick r:id="rId7"/>
              </a:rPr>
              <a:t>@</a:t>
            </a:r>
            <a:r>
              <a:rPr lang="en-US" sz="1600" dirty="0" err="1">
                <a:solidFill>
                  <a:srgbClr val="3C464B"/>
                </a:solidFill>
                <a:hlinkClick r:id="rId7"/>
              </a:rPr>
              <a:t>siemens_ind</a:t>
            </a:r>
            <a:r>
              <a:rPr lang="en-US" sz="1600" dirty="0">
                <a:solidFill>
                  <a:srgbClr val="3C464B"/>
                </a:solidFill>
                <a:hlinkClick r:id="rId7"/>
              </a:rPr>
              <a:t> </a:t>
            </a:r>
            <a:br>
              <a:rPr lang="en-US" sz="1600" dirty="0">
                <a:solidFill>
                  <a:srgbClr val="3C464B"/>
                </a:solidFill>
              </a:rPr>
            </a:br>
            <a:r>
              <a:rPr lang="en-US" sz="1600" dirty="0">
                <a:solidFill>
                  <a:srgbClr val="3C464B"/>
                </a:solidFill>
                <a:hlinkClick r:id="rId8"/>
              </a:rPr>
              <a:t>@</a:t>
            </a:r>
            <a:r>
              <a:rPr lang="en-US" sz="1600" dirty="0" err="1">
                <a:solidFill>
                  <a:srgbClr val="3C464B"/>
                </a:solidFill>
                <a:hlinkClick r:id="rId8"/>
              </a:rPr>
              <a:t>ciudadelfuturo</a:t>
            </a:r>
            <a:r>
              <a:rPr lang="en-US" sz="1600" dirty="0">
                <a:solidFill>
                  <a:srgbClr val="3C464B"/>
                </a:solidFill>
                <a:hlinkClick r:id="rId8"/>
              </a:rPr>
              <a:t> </a:t>
            </a:r>
            <a:r>
              <a:rPr lang="en-US" sz="1600" dirty="0">
                <a:solidFill>
                  <a:srgbClr val="3C464B"/>
                </a:solidFill>
              </a:rPr>
              <a:t>| </a:t>
            </a:r>
            <a:r>
              <a:rPr lang="en-US" sz="1600" dirty="0">
                <a:solidFill>
                  <a:srgbClr val="3C464B"/>
                </a:solidFill>
                <a:hlinkClick r:id="rId9"/>
              </a:rPr>
              <a:t>@</a:t>
            </a:r>
            <a:r>
              <a:rPr lang="en-US" sz="1600" dirty="0" err="1">
                <a:solidFill>
                  <a:srgbClr val="3C464B"/>
                </a:solidFill>
                <a:hlinkClick r:id="rId9"/>
              </a:rPr>
              <a:t>SiemensEnergyES</a:t>
            </a:r>
            <a:endParaRPr lang="en-US" sz="1600" dirty="0">
              <a:solidFill>
                <a:srgbClr val="3C464B"/>
              </a:solidFill>
            </a:endParaRP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rPr>
              <a:t>Facebook</a:t>
            </a:r>
            <a:r>
              <a:rPr lang="en-US" sz="1600" dirty="0">
                <a:solidFill>
                  <a:srgbClr val="3C464B"/>
                </a:solidFill>
              </a:rPr>
              <a:t>:</a:t>
            </a:r>
            <a:br>
              <a:rPr lang="en-US" sz="1600" dirty="0">
                <a:solidFill>
                  <a:srgbClr val="3C464B"/>
                </a:solidFill>
              </a:rPr>
            </a:br>
            <a:r>
              <a:rPr lang="en-US" sz="1600" dirty="0">
                <a:solidFill>
                  <a:srgbClr val="3C464B"/>
                </a:solidFill>
                <a:hlinkClick r:id="rId10"/>
              </a:rPr>
              <a:t>Siemens </a:t>
            </a:r>
            <a:r>
              <a:rPr lang="en-US" sz="1600" dirty="0" err="1">
                <a:solidFill>
                  <a:srgbClr val="3C464B"/>
                </a:solidFill>
                <a:hlinkClick r:id="rId10"/>
              </a:rPr>
              <a:t>España</a:t>
            </a:r>
            <a:r>
              <a:rPr lang="en-US" sz="1600" dirty="0">
                <a:solidFill>
                  <a:srgbClr val="3C464B"/>
                </a:solidFill>
                <a:hlinkClick r:id="rId10"/>
              </a:rPr>
              <a:t>  </a:t>
            </a:r>
            <a:r>
              <a:rPr lang="en-US" sz="1600" dirty="0">
                <a:solidFill>
                  <a:srgbClr val="3C464B"/>
                </a:solidFill>
              </a:rPr>
              <a:t>| </a:t>
            </a:r>
            <a:r>
              <a:rPr lang="en-US" sz="1600" dirty="0">
                <a:solidFill>
                  <a:srgbClr val="3C464B"/>
                </a:solidFill>
                <a:hlinkClick r:id="rId11"/>
              </a:rPr>
              <a:t>Siemens SCE</a:t>
            </a:r>
            <a:endParaRPr lang="en-US" sz="1600" dirty="0">
              <a:solidFill>
                <a:srgbClr val="3C464B"/>
              </a:solidFill>
            </a:endParaRP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hlinkClick r:id="rId12"/>
              </a:rPr>
              <a:t>Blog “</a:t>
            </a:r>
            <a:r>
              <a:rPr lang="en-US" sz="1600" b="1" dirty="0" err="1">
                <a:solidFill>
                  <a:srgbClr val="3C464B"/>
                </a:solidFill>
                <a:hlinkClick r:id="rId12"/>
              </a:rPr>
              <a:t>Ciudades</a:t>
            </a:r>
            <a:r>
              <a:rPr lang="en-US" sz="1600" b="1" dirty="0">
                <a:solidFill>
                  <a:srgbClr val="3C464B"/>
                </a:solidFill>
                <a:hlinkClick r:id="rId12"/>
              </a:rPr>
              <a:t> del </a:t>
            </a:r>
            <a:r>
              <a:rPr lang="en-US" sz="1600" b="1" dirty="0" err="1">
                <a:solidFill>
                  <a:srgbClr val="3C464B"/>
                </a:solidFill>
                <a:hlinkClick r:id="rId12"/>
              </a:rPr>
              <a:t>Futuro</a:t>
            </a:r>
            <a:r>
              <a:rPr lang="en-US" sz="1600" b="1" dirty="0">
                <a:solidFill>
                  <a:srgbClr val="3C464B"/>
                </a:solidFill>
                <a:hlinkClick r:id="rId12"/>
              </a:rPr>
              <a:t>”</a:t>
            </a:r>
            <a:endParaRPr lang="en-US" sz="1600" b="1" dirty="0">
              <a:solidFill>
                <a:srgbClr val="3C464B"/>
              </a:solidFill>
            </a:endParaRP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hlinkClick r:id="rId13"/>
              </a:rPr>
              <a:t>Instagram</a:t>
            </a:r>
            <a:endParaRPr lang="en-US" sz="1600" b="1" dirty="0">
              <a:solidFill>
                <a:srgbClr val="3C464B"/>
              </a:solidFill>
            </a:endParaRP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hlinkClick r:id="rId14"/>
              </a:rPr>
              <a:t>Youtube</a:t>
            </a:r>
            <a:endParaRPr lang="en-US" sz="1600" b="1" dirty="0">
              <a:solidFill>
                <a:srgbClr val="3C464B"/>
              </a:solidFill>
            </a:endParaRPr>
          </a:p>
          <a:p>
            <a:pPr marL="285750" lvl="0" indent="-285750">
              <a:lnSpc>
                <a:spcPct val="110000"/>
              </a:lnSpc>
              <a:spcBef>
                <a:spcPts val="0"/>
              </a:spcBef>
              <a:spcAft>
                <a:spcPts val="400"/>
              </a:spcAft>
              <a:buClr>
                <a:schemeClr val="accent1"/>
              </a:buClr>
              <a:buFont typeface="Arial" panose="020B0604020202020204" pitchFamily="34" charset="0"/>
              <a:buChar char="•"/>
              <a:tabLst/>
              <a:defRPr/>
            </a:pPr>
            <a:r>
              <a:rPr lang="en-US" sz="1600" b="1" dirty="0">
                <a:solidFill>
                  <a:srgbClr val="3C464B"/>
                </a:solidFill>
                <a:hlinkClick r:id="rId15"/>
              </a:rPr>
              <a:t>LinkedIn</a:t>
            </a:r>
            <a:endParaRPr lang="en-US" sz="1600" b="1" dirty="0">
              <a:solidFill>
                <a:srgbClr val="3C464B"/>
              </a:solidFill>
            </a:endParaRPr>
          </a:p>
          <a:p>
            <a:pPr lvl="0">
              <a:lnSpc>
                <a:spcPct val="110000"/>
              </a:lnSpc>
              <a:spcBef>
                <a:spcPts val="0"/>
              </a:spcBef>
              <a:spcAft>
                <a:spcPts val="400"/>
              </a:spcAft>
              <a:buClr>
                <a:schemeClr val="accent1"/>
              </a:buClr>
              <a:tabLst/>
              <a:defRPr/>
            </a:pPr>
            <a:endParaRPr lang="en-US" sz="1600" dirty="0">
              <a:solidFill>
                <a:srgbClr val="3C464B"/>
              </a:solidFill>
            </a:endParaRPr>
          </a:p>
        </p:txBody>
      </p:sp>
      <p:pic>
        <p:nvPicPr>
          <p:cNvPr id="6" name="Imagen 5">
            <a:extLst>
              <a:ext uri="{FF2B5EF4-FFF2-40B4-BE49-F238E27FC236}">
                <a16:creationId xmlns:a16="http://schemas.microsoft.com/office/drawing/2014/main" id="{7D726CB6-A2C5-4822-AC54-40C186E4D99F}"/>
              </a:ext>
            </a:extLst>
          </p:cNvPr>
          <p:cNvPicPr>
            <a:picLocks noChangeAspect="1"/>
          </p:cNvPicPr>
          <p:nvPr/>
        </p:nvPicPr>
        <p:blipFill>
          <a:blip r:embed="rId16"/>
          <a:stretch>
            <a:fillRect/>
          </a:stretch>
        </p:blipFill>
        <p:spPr>
          <a:xfrm>
            <a:off x="9475709" y="487204"/>
            <a:ext cx="2103916" cy="795181"/>
          </a:xfrm>
          <a:prstGeom prst="rect">
            <a:avLst/>
          </a:prstGeom>
        </p:spPr>
      </p:pic>
    </p:spTree>
    <p:extLst>
      <p:ext uri="{BB962C8B-B14F-4D97-AF65-F5344CB8AC3E}">
        <p14:creationId xmlns:p14="http://schemas.microsoft.com/office/powerpoint/2010/main" val="2057209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r Verbinder 4">
            <a:extLst>
              <a:ext uri="{FF2B5EF4-FFF2-40B4-BE49-F238E27FC236}">
                <a16:creationId xmlns:a16="http://schemas.microsoft.com/office/drawing/2014/main" id="{3A2D931C-0FB6-4288-98DE-3C1707688AE2}"/>
              </a:ext>
            </a:extLst>
          </p:cNvPr>
          <p:cNvCxnSpPr>
            <a:cxnSpLocks/>
          </p:cNvCxnSpPr>
          <p:nvPr/>
        </p:nvCxnSpPr>
        <p:spPr bwMode="auto">
          <a:xfrm>
            <a:off x="0" y="3429000"/>
            <a:ext cx="12198350" cy="0"/>
          </a:xfrm>
          <a:prstGeom prst="line">
            <a:avLst/>
          </a:prstGeom>
          <a:solidFill>
            <a:schemeClr val="tx2"/>
          </a:solidFill>
          <a:ln w="19050" cap="flat" cmpd="sng" algn="ctr">
            <a:gradFill>
              <a:gsLst>
                <a:gs pos="78000">
                  <a:srgbClr val="FCFCFD"/>
                </a:gs>
                <a:gs pos="0">
                  <a:schemeClr val="accent1">
                    <a:lumMod val="5000"/>
                    <a:lumOff val="95000"/>
                  </a:schemeClr>
                </a:gs>
                <a:gs pos="100000">
                  <a:srgbClr val="FFFFFF">
                    <a:alpha val="0"/>
                  </a:srgbClr>
                </a:gs>
              </a:gsLst>
              <a:lin ang="0" scaled="0"/>
            </a:gra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8" name="TextBox 1016">
            <a:extLst>
              <a:ext uri="{FF2B5EF4-FFF2-40B4-BE49-F238E27FC236}">
                <a16:creationId xmlns:a16="http://schemas.microsoft.com/office/drawing/2014/main" id="{E3D8E149-4720-470A-8403-76C9A900529C}"/>
              </a:ext>
            </a:extLst>
          </p:cNvPr>
          <p:cNvSpPr txBox="1"/>
          <p:nvPr/>
        </p:nvSpPr>
        <p:spPr bwMode="gray">
          <a:xfrm>
            <a:off x="3560083" y="4606504"/>
            <a:ext cx="1133117" cy="915635"/>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1992</a:t>
            </a:r>
            <a:endParaRPr lang="de-DE" sz="1200" dirty="0">
              <a:solidFill>
                <a:srgbClr val="00646E"/>
              </a:solidFill>
            </a:endParaRPr>
          </a:p>
          <a:p>
            <a:pPr>
              <a:spcBef>
                <a:spcPts val="0"/>
              </a:spcBef>
              <a:spcAft>
                <a:spcPts val="300"/>
              </a:spcAft>
            </a:pPr>
            <a:r>
              <a:rPr lang="en-US" sz="1100" dirty="0">
                <a:solidFill>
                  <a:srgbClr val="FFFFFF"/>
                </a:solidFill>
              </a:rPr>
              <a:t>AVE Madrid-Sevilla</a:t>
            </a:r>
          </a:p>
        </p:txBody>
      </p:sp>
      <p:sp>
        <p:nvSpPr>
          <p:cNvPr id="9" name="TextBox 992">
            <a:extLst>
              <a:ext uri="{FF2B5EF4-FFF2-40B4-BE49-F238E27FC236}">
                <a16:creationId xmlns:a16="http://schemas.microsoft.com/office/drawing/2014/main" id="{1A9DE1AF-18A1-4CF3-98D5-C8BDB97E38D0}"/>
              </a:ext>
            </a:extLst>
          </p:cNvPr>
          <p:cNvSpPr txBox="1"/>
          <p:nvPr/>
        </p:nvSpPr>
        <p:spPr bwMode="gray">
          <a:xfrm>
            <a:off x="1370149" y="3854437"/>
            <a:ext cx="1061964" cy="1084912"/>
          </a:xfrm>
          <a:prstGeom prst="rect">
            <a:avLst/>
          </a:prstGeom>
          <a:noFill/>
        </p:spPr>
        <p:txBody>
          <a:bodyPr wrap="square" lIns="0" tIns="0" rIns="0" bIns="0" rtlCol="0">
            <a:spAutoFit/>
          </a:bodyPr>
          <a:lstStyle/>
          <a:p>
            <a:pPr>
              <a:spcBef>
                <a:spcPts val="0"/>
              </a:spcBef>
              <a:spcAft>
                <a:spcPts val="300"/>
              </a:spcAft>
            </a:pPr>
            <a:r>
              <a:rPr lang="de-DE" sz="2400" b="1" dirty="0">
                <a:solidFill>
                  <a:srgbClr val="00646E"/>
                </a:solidFill>
              </a:rPr>
              <a:t>1959</a:t>
            </a:r>
            <a:endParaRPr lang="de-DE" sz="1200" dirty="0">
              <a:solidFill>
                <a:srgbClr val="00646E"/>
              </a:solidFill>
            </a:endParaRPr>
          </a:p>
          <a:p>
            <a:pPr>
              <a:spcBef>
                <a:spcPts val="0"/>
              </a:spcBef>
              <a:spcAft>
                <a:spcPts val="300"/>
              </a:spcAft>
            </a:pPr>
            <a:r>
              <a:rPr lang="en-US" sz="1100" dirty="0">
                <a:solidFill>
                  <a:srgbClr val="FFFFFF"/>
                </a:solidFill>
              </a:rPr>
              <a:t>SIMATIC </a:t>
            </a:r>
            <a:r>
              <a:rPr lang="en-US" sz="1100" dirty="0" err="1">
                <a:solidFill>
                  <a:srgbClr val="FFFFFF"/>
                </a:solidFill>
              </a:rPr>
              <a:t>nace</a:t>
            </a:r>
            <a:r>
              <a:rPr lang="en-US" sz="1100" dirty="0">
                <a:solidFill>
                  <a:srgbClr val="FFFFFF"/>
                </a:solidFill>
              </a:rPr>
              <a:t> de Siemens un </a:t>
            </a:r>
            <a:r>
              <a:rPr lang="en-US" sz="1100" dirty="0" err="1">
                <a:solidFill>
                  <a:srgbClr val="FFFFFF"/>
                </a:solidFill>
              </a:rPr>
              <a:t>líder</a:t>
            </a:r>
            <a:r>
              <a:rPr lang="en-US" sz="1100" dirty="0">
                <a:solidFill>
                  <a:srgbClr val="FFFFFF"/>
                </a:solidFill>
              </a:rPr>
              <a:t> </a:t>
            </a:r>
            <a:r>
              <a:rPr lang="en-US" sz="1100" dirty="0" err="1">
                <a:solidFill>
                  <a:srgbClr val="FFFFFF"/>
                </a:solidFill>
              </a:rPr>
              <a:t>en</a:t>
            </a:r>
            <a:r>
              <a:rPr lang="en-US" sz="1100" dirty="0">
                <a:solidFill>
                  <a:srgbClr val="FFFFFF"/>
                </a:solidFill>
              </a:rPr>
              <a:t> </a:t>
            </a:r>
            <a:r>
              <a:rPr lang="en-US" sz="1100" dirty="0" err="1">
                <a:solidFill>
                  <a:srgbClr val="FFFFFF"/>
                </a:solidFill>
              </a:rPr>
              <a:t>automatización</a:t>
            </a:r>
            <a:endParaRPr lang="en-US" sz="1100" dirty="0">
              <a:solidFill>
                <a:srgbClr val="FFFFFF"/>
              </a:solidFill>
            </a:endParaRPr>
          </a:p>
        </p:txBody>
      </p:sp>
      <p:grpSp>
        <p:nvGrpSpPr>
          <p:cNvPr id="10" name="Gruppieren 1064">
            <a:extLst>
              <a:ext uri="{FF2B5EF4-FFF2-40B4-BE49-F238E27FC236}">
                <a16:creationId xmlns:a16="http://schemas.microsoft.com/office/drawing/2014/main" id="{3ECF1428-9439-45E9-9400-4F9B355AF60E}"/>
              </a:ext>
            </a:extLst>
          </p:cNvPr>
          <p:cNvGrpSpPr/>
          <p:nvPr/>
        </p:nvGrpSpPr>
        <p:grpSpPr bwMode="gray">
          <a:xfrm>
            <a:off x="2535216" y="3854511"/>
            <a:ext cx="794956" cy="1077553"/>
            <a:chOff x="4835296" y="1827687"/>
            <a:chExt cx="545654" cy="739628"/>
          </a:xfrm>
          <a:noFill/>
        </p:grpSpPr>
        <p:sp>
          <p:nvSpPr>
            <p:cNvPr id="11" name="Freeform 245">
              <a:extLst>
                <a:ext uri="{FF2B5EF4-FFF2-40B4-BE49-F238E27FC236}">
                  <a16:creationId xmlns:a16="http://schemas.microsoft.com/office/drawing/2014/main" id="{4BB662ED-8FAC-4C03-B04B-47018A16B865}"/>
                </a:ext>
              </a:extLst>
            </p:cNvPr>
            <p:cNvSpPr>
              <a:spLocks/>
            </p:cNvSpPr>
            <p:nvPr/>
          </p:nvSpPr>
          <p:spPr bwMode="gray">
            <a:xfrm>
              <a:off x="4869202" y="1827687"/>
              <a:ext cx="266519" cy="739628"/>
            </a:xfrm>
            <a:custGeom>
              <a:avLst/>
              <a:gdLst>
                <a:gd name="T0" fmla="*/ 23 w 338"/>
                <a:gd name="T1" fmla="*/ 41 h 938"/>
                <a:gd name="T2" fmla="*/ 7 w 338"/>
                <a:gd name="T3" fmla="*/ 44 h 938"/>
                <a:gd name="T4" fmla="*/ 0 w 338"/>
                <a:gd name="T5" fmla="*/ 73 h 938"/>
                <a:gd name="T6" fmla="*/ 10 w 338"/>
                <a:gd name="T7" fmla="*/ 110 h 938"/>
                <a:gd name="T8" fmla="*/ 0 w 338"/>
                <a:gd name="T9" fmla="*/ 149 h 938"/>
                <a:gd name="T10" fmla="*/ 161 w 338"/>
                <a:gd name="T11" fmla="*/ 855 h 938"/>
                <a:gd name="T12" fmla="*/ 191 w 338"/>
                <a:gd name="T13" fmla="*/ 851 h 938"/>
                <a:gd name="T14" fmla="*/ 217 w 338"/>
                <a:gd name="T15" fmla="*/ 938 h 938"/>
                <a:gd name="T16" fmla="*/ 306 w 338"/>
                <a:gd name="T17" fmla="*/ 924 h 938"/>
                <a:gd name="T18" fmla="*/ 308 w 338"/>
                <a:gd name="T19" fmla="*/ 913 h 938"/>
                <a:gd name="T20" fmla="*/ 318 w 338"/>
                <a:gd name="T21" fmla="*/ 883 h 938"/>
                <a:gd name="T22" fmla="*/ 322 w 338"/>
                <a:gd name="T23" fmla="*/ 871 h 938"/>
                <a:gd name="T24" fmla="*/ 299 w 338"/>
                <a:gd name="T25" fmla="*/ 802 h 938"/>
                <a:gd name="T26" fmla="*/ 313 w 338"/>
                <a:gd name="T27" fmla="*/ 800 h 938"/>
                <a:gd name="T28" fmla="*/ 322 w 338"/>
                <a:gd name="T29" fmla="*/ 754 h 938"/>
                <a:gd name="T30" fmla="*/ 315 w 338"/>
                <a:gd name="T31" fmla="*/ 720 h 938"/>
                <a:gd name="T32" fmla="*/ 338 w 338"/>
                <a:gd name="T33" fmla="*/ 704 h 938"/>
                <a:gd name="T34" fmla="*/ 327 w 338"/>
                <a:gd name="T35" fmla="*/ 660 h 938"/>
                <a:gd name="T36" fmla="*/ 297 w 338"/>
                <a:gd name="T37" fmla="*/ 655 h 938"/>
                <a:gd name="T38" fmla="*/ 269 w 338"/>
                <a:gd name="T39" fmla="*/ 545 h 938"/>
                <a:gd name="T40" fmla="*/ 292 w 338"/>
                <a:gd name="T41" fmla="*/ 529 h 938"/>
                <a:gd name="T42" fmla="*/ 279 w 338"/>
                <a:gd name="T43" fmla="*/ 474 h 938"/>
                <a:gd name="T44" fmla="*/ 251 w 338"/>
                <a:gd name="T45" fmla="*/ 471 h 938"/>
                <a:gd name="T46" fmla="*/ 223 w 338"/>
                <a:gd name="T47" fmla="*/ 366 h 938"/>
                <a:gd name="T48" fmla="*/ 246 w 338"/>
                <a:gd name="T49" fmla="*/ 349 h 938"/>
                <a:gd name="T50" fmla="*/ 235 w 338"/>
                <a:gd name="T51" fmla="*/ 303 h 938"/>
                <a:gd name="T52" fmla="*/ 207 w 338"/>
                <a:gd name="T53" fmla="*/ 299 h 938"/>
                <a:gd name="T54" fmla="*/ 180 w 338"/>
                <a:gd name="T55" fmla="*/ 193 h 938"/>
                <a:gd name="T56" fmla="*/ 194 w 338"/>
                <a:gd name="T57" fmla="*/ 191 h 938"/>
                <a:gd name="T58" fmla="*/ 200 w 338"/>
                <a:gd name="T59" fmla="*/ 168 h 938"/>
                <a:gd name="T60" fmla="*/ 191 w 338"/>
                <a:gd name="T61" fmla="*/ 131 h 938"/>
                <a:gd name="T62" fmla="*/ 166 w 338"/>
                <a:gd name="T63" fmla="*/ 133 h 938"/>
                <a:gd name="T64" fmla="*/ 157 w 338"/>
                <a:gd name="T65" fmla="*/ 103 h 938"/>
                <a:gd name="T66" fmla="*/ 115 w 338"/>
                <a:gd name="T67" fmla="*/ 108 h 938"/>
                <a:gd name="T68" fmla="*/ 115 w 338"/>
                <a:gd name="T69" fmla="*/ 73 h 938"/>
                <a:gd name="T70" fmla="*/ 92 w 338"/>
                <a:gd name="T71" fmla="*/ 0 h 938"/>
                <a:gd name="T72" fmla="*/ 14 w 338"/>
                <a:gd name="T73" fmla="*/ 7 h 938"/>
                <a:gd name="T74" fmla="*/ 23 w 338"/>
                <a:gd name="T75" fmla="*/ 41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8" h="938">
                  <a:moveTo>
                    <a:pt x="23" y="41"/>
                  </a:moveTo>
                  <a:lnTo>
                    <a:pt x="7" y="44"/>
                  </a:lnTo>
                  <a:lnTo>
                    <a:pt x="0" y="73"/>
                  </a:lnTo>
                  <a:lnTo>
                    <a:pt x="10" y="110"/>
                  </a:lnTo>
                  <a:lnTo>
                    <a:pt x="0" y="149"/>
                  </a:lnTo>
                  <a:lnTo>
                    <a:pt x="161" y="855"/>
                  </a:lnTo>
                  <a:lnTo>
                    <a:pt x="191" y="851"/>
                  </a:lnTo>
                  <a:lnTo>
                    <a:pt x="217" y="938"/>
                  </a:lnTo>
                  <a:lnTo>
                    <a:pt x="306" y="924"/>
                  </a:lnTo>
                  <a:lnTo>
                    <a:pt x="308" y="913"/>
                  </a:lnTo>
                  <a:lnTo>
                    <a:pt x="318" y="883"/>
                  </a:lnTo>
                  <a:lnTo>
                    <a:pt x="322" y="871"/>
                  </a:lnTo>
                  <a:lnTo>
                    <a:pt x="299" y="802"/>
                  </a:lnTo>
                  <a:lnTo>
                    <a:pt x="313" y="800"/>
                  </a:lnTo>
                  <a:lnTo>
                    <a:pt x="322" y="754"/>
                  </a:lnTo>
                  <a:lnTo>
                    <a:pt x="315" y="720"/>
                  </a:lnTo>
                  <a:lnTo>
                    <a:pt x="338" y="704"/>
                  </a:lnTo>
                  <a:lnTo>
                    <a:pt x="327" y="660"/>
                  </a:lnTo>
                  <a:lnTo>
                    <a:pt x="297" y="655"/>
                  </a:lnTo>
                  <a:lnTo>
                    <a:pt x="269" y="545"/>
                  </a:lnTo>
                  <a:lnTo>
                    <a:pt x="292" y="529"/>
                  </a:lnTo>
                  <a:lnTo>
                    <a:pt x="279" y="474"/>
                  </a:lnTo>
                  <a:lnTo>
                    <a:pt x="251" y="471"/>
                  </a:lnTo>
                  <a:lnTo>
                    <a:pt x="223" y="366"/>
                  </a:lnTo>
                  <a:lnTo>
                    <a:pt x="246" y="349"/>
                  </a:lnTo>
                  <a:lnTo>
                    <a:pt x="235" y="303"/>
                  </a:lnTo>
                  <a:lnTo>
                    <a:pt x="207" y="299"/>
                  </a:lnTo>
                  <a:lnTo>
                    <a:pt x="180" y="193"/>
                  </a:lnTo>
                  <a:lnTo>
                    <a:pt x="194" y="191"/>
                  </a:lnTo>
                  <a:lnTo>
                    <a:pt x="200" y="168"/>
                  </a:lnTo>
                  <a:lnTo>
                    <a:pt x="191" y="131"/>
                  </a:lnTo>
                  <a:lnTo>
                    <a:pt x="166" y="133"/>
                  </a:lnTo>
                  <a:lnTo>
                    <a:pt x="157" y="103"/>
                  </a:lnTo>
                  <a:lnTo>
                    <a:pt x="115" y="108"/>
                  </a:lnTo>
                  <a:lnTo>
                    <a:pt x="115" y="73"/>
                  </a:lnTo>
                  <a:lnTo>
                    <a:pt x="92" y="0"/>
                  </a:lnTo>
                  <a:lnTo>
                    <a:pt x="14" y="7"/>
                  </a:lnTo>
                  <a:lnTo>
                    <a:pt x="23" y="4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 name="Freeform 246">
              <a:extLst>
                <a:ext uri="{FF2B5EF4-FFF2-40B4-BE49-F238E27FC236}">
                  <a16:creationId xmlns:a16="http://schemas.microsoft.com/office/drawing/2014/main" id="{5044369F-5882-413F-AC42-9B18C800CEC8}"/>
                </a:ext>
              </a:extLst>
            </p:cNvPr>
            <p:cNvSpPr>
              <a:spLocks/>
            </p:cNvSpPr>
            <p:nvPr/>
          </p:nvSpPr>
          <p:spPr bwMode="gray">
            <a:xfrm>
              <a:off x="4874722" y="1862382"/>
              <a:ext cx="248383" cy="663142"/>
            </a:xfrm>
            <a:custGeom>
              <a:avLst/>
              <a:gdLst>
                <a:gd name="T0" fmla="*/ 0 w 315"/>
                <a:gd name="T1" fmla="*/ 0 h 841"/>
                <a:gd name="T2" fmla="*/ 175 w 315"/>
                <a:gd name="T3" fmla="*/ 754 h 841"/>
                <a:gd name="T4" fmla="*/ 203 w 315"/>
                <a:gd name="T5" fmla="*/ 749 h 841"/>
                <a:gd name="T6" fmla="*/ 230 w 315"/>
                <a:gd name="T7" fmla="*/ 841 h 841"/>
                <a:gd name="T8" fmla="*/ 315 w 315"/>
                <a:gd name="T9" fmla="*/ 827 h 841"/>
              </a:gdLst>
              <a:ahLst/>
              <a:cxnLst>
                <a:cxn ang="0">
                  <a:pos x="T0" y="T1"/>
                </a:cxn>
                <a:cxn ang="0">
                  <a:pos x="T2" y="T3"/>
                </a:cxn>
                <a:cxn ang="0">
                  <a:pos x="T4" y="T5"/>
                </a:cxn>
                <a:cxn ang="0">
                  <a:pos x="T6" y="T7"/>
                </a:cxn>
                <a:cxn ang="0">
                  <a:pos x="T8" y="T9"/>
                </a:cxn>
              </a:cxnLst>
              <a:rect l="0" t="0" r="r" b="b"/>
              <a:pathLst>
                <a:path w="315" h="841">
                  <a:moveTo>
                    <a:pt x="0" y="0"/>
                  </a:moveTo>
                  <a:lnTo>
                    <a:pt x="175" y="754"/>
                  </a:lnTo>
                  <a:lnTo>
                    <a:pt x="203" y="749"/>
                  </a:lnTo>
                  <a:lnTo>
                    <a:pt x="230" y="841"/>
                  </a:lnTo>
                  <a:lnTo>
                    <a:pt x="315" y="82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 name="Freeform 247">
              <a:extLst>
                <a:ext uri="{FF2B5EF4-FFF2-40B4-BE49-F238E27FC236}">
                  <a16:creationId xmlns:a16="http://schemas.microsoft.com/office/drawing/2014/main" id="{A3D95E55-06E9-4686-97ED-CF490B003A4C}"/>
                </a:ext>
              </a:extLst>
            </p:cNvPr>
            <p:cNvSpPr>
              <a:spLocks/>
            </p:cNvSpPr>
            <p:nvPr/>
          </p:nvSpPr>
          <p:spPr bwMode="gray">
            <a:xfrm>
              <a:off x="4884184" y="1860016"/>
              <a:ext cx="12616" cy="36272"/>
            </a:xfrm>
            <a:custGeom>
              <a:avLst/>
              <a:gdLst>
                <a:gd name="T0" fmla="*/ 4 w 16"/>
                <a:gd name="T1" fmla="*/ 0 h 46"/>
                <a:gd name="T2" fmla="*/ 16 w 16"/>
                <a:gd name="T3" fmla="*/ 44 h 46"/>
                <a:gd name="T4" fmla="*/ 0 w 16"/>
                <a:gd name="T5" fmla="*/ 46 h 46"/>
              </a:gdLst>
              <a:ahLst/>
              <a:cxnLst>
                <a:cxn ang="0">
                  <a:pos x="T0" y="T1"/>
                </a:cxn>
                <a:cxn ang="0">
                  <a:pos x="T2" y="T3"/>
                </a:cxn>
                <a:cxn ang="0">
                  <a:pos x="T4" y="T5"/>
                </a:cxn>
              </a:cxnLst>
              <a:rect l="0" t="0" r="r" b="b"/>
              <a:pathLst>
                <a:path w="16" h="46">
                  <a:moveTo>
                    <a:pt x="4" y="0"/>
                  </a:moveTo>
                  <a:lnTo>
                    <a:pt x="16" y="44"/>
                  </a:lnTo>
                  <a:lnTo>
                    <a:pt x="0" y="4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 name="Line 248">
              <a:extLst>
                <a:ext uri="{FF2B5EF4-FFF2-40B4-BE49-F238E27FC236}">
                  <a16:creationId xmlns:a16="http://schemas.microsoft.com/office/drawing/2014/main" id="{91EBCCC7-7CE0-411C-BB25-0E4B2A661B07}"/>
                </a:ext>
              </a:extLst>
            </p:cNvPr>
            <p:cNvSpPr>
              <a:spLocks noChangeShapeType="1"/>
            </p:cNvSpPr>
            <p:nvPr/>
          </p:nvSpPr>
          <p:spPr bwMode="gray">
            <a:xfrm flipV="1">
              <a:off x="5052927" y="2525524"/>
              <a:ext cx="1577" cy="946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 name="Line 249">
              <a:extLst>
                <a:ext uri="{FF2B5EF4-FFF2-40B4-BE49-F238E27FC236}">
                  <a16:creationId xmlns:a16="http://schemas.microsoft.com/office/drawing/2014/main" id="{28251DA8-B793-413B-898D-69CD67987175}"/>
                </a:ext>
              </a:extLst>
            </p:cNvPr>
            <p:cNvSpPr>
              <a:spLocks noChangeShapeType="1"/>
            </p:cNvSpPr>
            <p:nvPr/>
          </p:nvSpPr>
          <p:spPr bwMode="gray">
            <a:xfrm flipV="1">
              <a:off x="5041887" y="2556276"/>
              <a:ext cx="3154" cy="1103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 name="Freeform 250">
              <a:extLst>
                <a:ext uri="{FF2B5EF4-FFF2-40B4-BE49-F238E27FC236}">
                  <a16:creationId xmlns:a16="http://schemas.microsoft.com/office/drawing/2014/main" id="{A3A51631-71E4-4CA3-9E4E-7B99BE27B205}"/>
                </a:ext>
              </a:extLst>
            </p:cNvPr>
            <p:cNvSpPr>
              <a:spLocks/>
            </p:cNvSpPr>
            <p:nvPr/>
          </p:nvSpPr>
          <p:spPr bwMode="gray">
            <a:xfrm>
              <a:off x="5023752" y="1919944"/>
              <a:ext cx="357198" cy="513324"/>
            </a:xfrm>
            <a:custGeom>
              <a:avLst/>
              <a:gdLst>
                <a:gd name="T0" fmla="*/ 124 w 453"/>
                <a:gd name="T1" fmla="*/ 651 h 651"/>
                <a:gd name="T2" fmla="*/ 453 w 453"/>
                <a:gd name="T3" fmla="*/ 600 h 651"/>
                <a:gd name="T4" fmla="*/ 264 w 453"/>
                <a:gd name="T5" fmla="*/ 0 h 651"/>
                <a:gd name="T6" fmla="*/ 0 w 453"/>
                <a:gd name="T7" fmla="*/ 25 h 651"/>
              </a:gdLst>
              <a:ahLst/>
              <a:cxnLst>
                <a:cxn ang="0">
                  <a:pos x="T0" y="T1"/>
                </a:cxn>
                <a:cxn ang="0">
                  <a:pos x="T2" y="T3"/>
                </a:cxn>
                <a:cxn ang="0">
                  <a:pos x="T4" y="T5"/>
                </a:cxn>
                <a:cxn ang="0">
                  <a:pos x="T6" y="T7"/>
                </a:cxn>
              </a:cxnLst>
              <a:rect l="0" t="0" r="r" b="b"/>
              <a:pathLst>
                <a:path w="453" h="651">
                  <a:moveTo>
                    <a:pt x="124" y="651"/>
                  </a:moveTo>
                  <a:lnTo>
                    <a:pt x="453" y="600"/>
                  </a:lnTo>
                  <a:lnTo>
                    <a:pt x="264" y="0"/>
                  </a:lnTo>
                  <a:lnTo>
                    <a:pt x="0" y="2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 name="Line 251">
              <a:extLst>
                <a:ext uri="{FF2B5EF4-FFF2-40B4-BE49-F238E27FC236}">
                  <a16:creationId xmlns:a16="http://schemas.microsoft.com/office/drawing/2014/main" id="{FA094487-7AE0-4E35-9996-31004877C70D}"/>
                </a:ext>
              </a:extLst>
            </p:cNvPr>
            <p:cNvSpPr>
              <a:spLocks noChangeShapeType="1"/>
            </p:cNvSpPr>
            <p:nvPr/>
          </p:nvSpPr>
          <p:spPr bwMode="gray">
            <a:xfrm flipV="1">
              <a:off x="5018232" y="2452980"/>
              <a:ext cx="16559" cy="4573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 name="Line 252">
              <a:extLst>
                <a:ext uri="{FF2B5EF4-FFF2-40B4-BE49-F238E27FC236}">
                  <a16:creationId xmlns:a16="http://schemas.microsoft.com/office/drawing/2014/main" id="{28602AF8-4E06-4BFA-8E3B-37A8900BE129}"/>
                </a:ext>
              </a:extLst>
            </p:cNvPr>
            <p:cNvSpPr>
              <a:spLocks noChangeShapeType="1"/>
            </p:cNvSpPr>
            <p:nvPr/>
          </p:nvSpPr>
          <p:spPr bwMode="gray">
            <a:xfrm flipV="1">
              <a:off x="4998519" y="2456923"/>
              <a:ext cx="14193" cy="4494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9" name="Freeform 253">
              <a:extLst>
                <a:ext uri="{FF2B5EF4-FFF2-40B4-BE49-F238E27FC236}">
                  <a16:creationId xmlns:a16="http://schemas.microsoft.com/office/drawing/2014/main" id="{01A2D37D-0EDF-4194-A51D-7768FA9DA360}"/>
                </a:ext>
              </a:extLst>
            </p:cNvPr>
            <p:cNvSpPr>
              <a:spLocks/>
            </p:cNvSpPr>
            <p:nvPr/>
          </p:nvSpPr>
          <p:spPr bwMode="gray">
            <a:xfrm>
              <a:off x="5206688" y="1907327"/>
              <a:ext cx="36272" cy="40215"/>
            </a:xfrm>
            <a:custGeom>
              <a:avLst/>
              <a:gdLst>
                <a:gd name="T0" fmla="*/ 15 w 20"/>
                <a:gd name="T1" fmla="*/ 20 h 22"/>
                <a:gd name="T2" fmla="*/ 0 w 20"/>
                <a:gd name="T3" fmla="*/ 22 h 22"/>
                <a:gd name="T4" fmla="*/ 6 w 20"/>
                <a:gd name="T5" fmla="*/ 3 h 22"/>
                <a:gd name="T6" fmla="*/ 15 w 20"/>
                <a:gd name="T7" fmla="*/ 1 h 22"/>
                <a:gd name="T8" fmla="*/ 20 w 20"/>
                <a:gd name="T9" fmla="*/ 6 h 22"/>
                <a:gd name="T10" fmla="*/ 15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15" y="20"/>
                  </a:moveTo>
                  <a:cubicBezTo>
                    <a:pt x="0" y="22"/>
                    <a:pt x="0" y="22"/>
                    <a:pt x="0" y="22"/>
                  </a:cubicBezTo>
                  <a:cubicBezTo>
                    <a:pt x="6" y="3"/>
                    <a:pt x="6" y="3"/>
                    <a:pt x="6" y="3"/>
                  </a:cubicBezTo>
                  <a:cubicBezTo>
                    <a:pt x="6" y="3"/>
                    <a:pt x="9" y="0"/>
                    <a:pt x="15" y="1"/>
                  </a:cubicBezTo>
                  <a:cubicBezTo>
                    <a:pt x="15" y="1"/>
                    <a:pt x="19" y="1"/>
                    <a:pt x="20" y="6"/>
                  </a:cubicBezTo>
                  <a:lnTo>
                    <a:pt x="15" y="2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0" name="Freeform 254">
              <a:extLst>
                <a:ext uri="{FF2B5EF4-FFF2-40B4-BE49-F238E27FC236}">
                  <a16:creationId xmlns:a16="http://schemas.microsoft.com/office/drawing/2014/main" id="{18A752B0-1AC8-490B-98BF-D75B7EFC6EAC}"/>
                </a:ext>
              </a:extLst>
            </p:cNvPr>
            <p:cNvSpPr>
              <a:spLocks/>
            </p:cNvSpPr>
            <p:nvPr/>
          </p:nvSpPr>
          <p:spPr bwMode="gray">
            <a:xfrm>
              <a:off x="5206688" y="1907327"/>
              <a:ext cx="36272" cy="40215"/>
            </a:xfrm>
            <a:custGeom>
              <a:avLst/>
              <a:gdLst>
                <a:gd name="T0" fmla="*/ 15 w 20"/>
                <a:gd name="T1" fmla="*/ 20 h 22"/>
                <a:gd name="T2" fmla="*/ 0 w 20"/>
                <a:gd name="T3" fmla="*/ 22 h 22"/>
                <a:gd name="T4" fmla="*/ 6 w 20"/>
                <a:gd name="T5" fmla="*/ 3 h 22"/>
                <a:gd name="T6" fmla="*/ 15 w 20"/>
                <a:gd name="T7" fmla="*/ 1 h 22"/>
                <a:gd name="T8" fmla="*/ 20 w 20"/>
                <a:gd name="T9" fmla="*/ 6 h 22"/>
                <a:gd name="T10" fmla="*/ 15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15" y="20"/>
                  </a:moveTo>
                  <a:cubicBezTo>
                    <a:pt x="0" y="22"/>
                    <a:pt x="0" y="22"/>
                    <a:pt x="0" y="22"/>
                  </a:cubicBezTo>
                  <a:cubicBezTo>
                    <a:pt x="6" y="3"/>
                    <a:pt x="6" y="3"/>
                    <a:pt x="6" y="3"/>
                  </a:cubicBezTo>
                  <a:cubicBezTo>
                    <a:pt x="6" y="3"/>
                    <a:pt x="9" y="0"/>
                    <a:pt x="15" y="1"/>
                  </a:cubicBezTo>
                  <a:cubicBezTo>
                    <a:pt x="15" y="1"/>
                    <a:pt x="19" y="1"/>
                    <a:pt x="20" y="6"/>
                  </a:cubicBezTo>
                  <a:lnTo>
                    <a:pt x="15" y="2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 name="Freeform 255">
              <a:extLst>
                <a:ext uri="{FF2B5EF4-FFF2-40B4-BE49-F238E27FC236}">
                  <a16:creationId xmlns:a16="http://schemas.microsoft.com/office/drawing/2014/main" id="{048F7C26-3877-4EF2-A00D-46D2D44CE4A9}"/>
                </a:ext>
              </a:extLst>
            </p:cNvPr>
            <p:cNvSpPr>
              <a:spLocks/>
            </p:cNvSpPr>
            <p:nvPr/>
          </p:nvSpPr>
          <p:spPr bwMode="gray">
            <a:xfrm>
              <a:off x="5012712" y="1985390"/>
              <a:ext cx="22078" cy="18136"/>
            </a:xfrm>
            <a:custGeom>
              <a:avLst/>
              <a:gdLst>
                <a:gd name="T0" fmla="*/ 5 w 28"/>
                <a:gd name="T1" fmla="*/ 23 h 23"/>
                <a:gd name="T2" fmla="*/ 21 w 28"/>
                <a:gd name="T3" fmla="*/ 23 h 23"/>
                <a:gd name="T4" fmla="*/ 28 w 28"/>
                <a:gd name="T5" fmla="*/ 0 h 23"/>
                <a:gd name="T6" fmla="*/ 0 w 28"/>
                <a:gd name="T7" fmla="*/ 2 h 23"/>
              </a:gdLst>
              <a:ahLst/>
              <a:cxnLst>
                <a:cxn ang="0">
                  <a:pos x="T0" y="T1"/>
                </a:cxn>
                <a:cxn ang="0">
                  <a:pos x="T2" y="T3"/>
                </a:cxn>
                <a:cxn ang="0">
                  <a:pos x="T4" y="T5"/>
                </a:cxn>
                <a:cxn ang="0">
                  <a:pos x="T6" y="T7"/>
                </a:cxn>
              </a:cxnLst>
              <a:rect l="0" t="0" r="r" b="b"/>
              <a:pathLst>
                <a:path w="28" h="23">
                  <a:moveTo>
                    <a:pt x="5" y="23"/>
                  </a:moveTo>
                  <a:lnTo>
                    <a:pt x="21" y="23"/>
                  </a:lnTo>
                  <a:lnTo>
                    <a:pt x="28"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 name="Freeform 256">
              <a:extLst>
                <a:ext uri="{FF2B5EF4-FFF2-40B4-BE49-F238E27FC236}">
                  <a16:creationId xmlns:a16="http://schemas.microsoft.com/office/drawing/2014/main" id="{185A1672-3C01-4D41-A47B-15E62EFC2291}"/>
                </a:ext>
              </a:extLst>
            </p:cNvPr>
            <p:cNvSpPr>
              <a:spLocks/>
            </p:cNvSpPr>
            <p:nvPr/>
          </p:nvSpPr>
          <p:spPr bwMode="gray">
            <a:xfrm>
              <a:off x="5023752" y="2027182"/>
              <a:ext cx="21290" cy="18136"/>
            </a:xfrm>
            <a:custGeom>
              <a:avLst/>
              <a:gdLst>
                <a:gd name="T0" fmla="*/ 4 w 27"/>
                <a:gd name="T1" fmla="*/ 23 h 23"/>
                <a:gd name="T2" fmla="*/ 21 w 27"/>
                <a:gd name="T3" fmla="*/ 21 h 23"/>
                <a:gd name="T4" fmla="*/ 27 w 27"/>
                <a:gd name="T5" fmla="*/ 0 h 23"/>
                <a:gd name="T6" fmla="*/ 0 w 27"/>
                <a:gd name="T7" fmla="*/ 2 h 23"/>
              </a:gdLst>
              <a:ahLst/>
              <a:cxnLst>
                <a:cxn ang="0">
                  <a:pos x="T0" y="T1"/>
                </a:cxn>
                <a:cxn ang="0">
                  <a:pos x="T2" y="T3"/>
                </a:cxn>
                <a:cxn ang="0">
                  <a:pos x="T4" y="T5"/>
                </a:cxn>
                <a:cxn ang="0">
                  <a:pos x="T6" y="T7"/>
                </a:cxn>
              </a:cxnLst>
              <a:rect l="0" t="0" r="r" b="b"/>
              <a:pathLst>
                <a:path w="27" h="23">
                  <a:moveTo>
                    <a:pt x="4" y="23"/>
                  </a:moveTo>
                  <a:lnTo>
                    <a:pt x="21" y="21"/>
                  </a:lnTo>
                  <a:lnTo>
                    <a:pt x="27"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 name="Freeform 257">
              <a:extLst>
                <a:ext uri="{FF2B5EF4-FFF2-40B4-BE49-F238E27FC236}">
                  <a16:creationId xmlns:a16="http://schemas.microsoft.com/office/drawing/2014/main" id="{58B2D749-F52F-41D5-BFD7-FD73BE25A822}"/>
                </a:ext>
              </a:extLst>
            </p:cNvPr>
            <p:cNvSpPr>
              <a:spLocks/>
            </p:cNvSpPr>
            <p:nvPr/>
          </p:nvSpPr>
          <p:spPr bwMode="gray">
            <a:xfrm>
              <a:off x="5047407" y="2119438"/>
              <a:ext cx="21290" cy="18136"/>
            </a:xfrm>
            <a:custGeom>
              <a:avLst/>
              <a:gdLst>
                <a:gd name="T0" fmla="*/ 4 w 27"/>
                <a:gd name="T1" fmla="*/ 23 h 23"/>
                <a:gd name="T2" fmla="*/ 20 w 27"/>
                <a:gd name="T3" fmla="*/ 21 h 23"/>
                <a:gd name="T4" fmla="*/ 27 w 27"/>
                <a:gd name="T5" fmla="*/ 0 h 23"/>
                <a:gd name="T6" fmla="*/ 0 w 27"/>
                <a:gd name="T7" fmla="*/ 2 h 23"/>
              </a:gdLst>
              <a:ahLst/>
              <a:cxnLst>
                <a:cxn ang="0">
                  <a:pos x="T0" y="T1"/>
                </a:cxn>
                <a:cxn ang="0">
                  <a:pos x="T2" y="T3"/>
                </a:cxn>
                <a:cxn ang="0">
                  <a:pos x="T4" y="T5"/>
                </a:cxn>
                <a:cxn ang="0">
                  <a:pos x="T6" y="T7"/>
                </a:cxn>
              </a:cxnLst>
              <a:rect l="0" t="0" r="r" b="b"/>
              <a:pathLst>
                <a:path w="27" h="23">
                  <a:moveTo>
                    <a:pt x="4" y="23"/>
                  </a:moveTo>
                  <a:lnTo>
                    <a:pt x="20" y="21"/>
                  </a:lnTo>
                  <a:lnTo>
                    <a:pt x="27"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 name="Freeform 258">
              <a:extLst>
                <a:ext uri="{FF2B5EF4-FFF2-40B4-BE49-F238E27FC236}">
                  <a16:creationId xmlns:a16="http://schemas.microsoft.com/office/drawing/2014/main" id="{F451CA06-D45A-44EF-8925-1E71A8FC5476}"/>
                </a:ext>
              </a:extLst>
            </p:cNvPr>
            <p:cNvSpPr>
              <a:spLocks/>
            </p:cNvSpPr>
            <p:nvPr/>
          </p:nvSpPr>
          <p:spPr bwMode="gray">
            <a:xfrm>
              <a:off x="5058446" y="2165172"/>
              <a:ext cx="21290" cy="18136"/>
            </a:xfrm>
            <a:custGeom>
              <a:avLst/>
              <a:gdLst>
                <a:gd name="T0" fmla="*/ 4 w 27"/>
                <a:gd name="T1" fmla="*/ 23 h 23"/>
                <a:gd name="T2" fmla="*/ 20 w 27"/>
                <a:gd name="T3" fmla="*/ 20 h 23"/>
                <a:gd name="T4" fmla="*/ 27 w 27"/>
                <a:gd name="T5" fmla="*/ 0 h 23"/>
                <a:gd name="T6" fmla="*/ 0 w 27"/>
                <a:gd name="T7" fmla="*/ 2 h 23"/>
              </a:gdLst>
              <a:ahLst/>
              <a:cxnLst>
                <a:cxn ang="0">
                  <a:pos x="T0" y="T1"/>
                </a:cxn>
                <a:cxn ang="0">
                  <a:pos x="T2" y="T3"/>
                </a:cxn>
                <a:cxn ang="0">
                  <a:pos x="T4" y="T5"/>
                </a:cxn>
                <a:cxn ang="0">
                  <a:pos x="T6" y="T7"/>
                </a:cxn>
              </a:cxnLst>
              <a:rect l="0" t="0" r="r" b="b"/>
              <a:pathLst>
                <a:path w="27" h="23">
                  <a:moveTo>
                    <a:pt x="4" y="23"/>
                  </a:moveTo>
                  <a:lnTo>
                    <a:pt x="20" y="20"/>
                  </a:lnTo>
                  <a:lnTo>
                    <a:pt x="27"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 name="Line 259">
              <a:extLst>
                <a:ext uri="{FF2B5EF4-FFF2-40B4-BE49-F238E27FC236}">
                  <a16:creationId xmlns:a16="http://schemas.microsoft.com/office/drawing/2014/main" id="{E983B258-AAE1-431D-B647-597A42FC53A9}"/>
                </a:ext>
              </a:extLst>
            </p:cNvPr>
            <p:cNvSpPr>
              <a:spLocks noChangeShapeType="1"/>
            </p:cNvSpPr>
            <p:nvPr/>
          </p:nvSpPr>
          <p:spPr bwMode="gray">
            <a:xfrm flipV="1">
              <a:off x="5246902" y="2105245"/>
              <a:ext cx="1577" cy="867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6" name="Line 260">
              <a:extLst>
                <a:ext uri="{FF2B5EF4-FFF2-40B4-BE49-F238E27FC236}">
                  <a16:creationId xmlns:a16="http://schemas.microsoft.com/office/drawing/2014/main" id="{94D46912-B8E6-4105-897E-90522DC6AB92}"/>
                </a:ext>
              </a:extLst>
            </p:cNvPr>
            <p:cNvSpPr>
              <a:spLocks noChangeShapeType="1"/>
            </p:cNvSpPr>
            <p:nvPr/>
          </p:nvSpPr>
          <p:spPr bwMode="gray">
            <a:xfrm flipV="1">
              <a:off x="5287905" y="2152556"/>
              <a:ext cx="3943" cy="867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7" name="Freeform 261">
              <a:extLst>
                <a:ext uri="{FF2B5EF4-FFF2-40B4-BE49-F238E27FC236}">
                  <a16:creationId xmlns:a16="http://schemas.microsoft.com/office/drawing/2014/main" id="{86427790-331D-4FBD-A534-63D515C7C472}"/>
                </a:ext>
              </a:extLst>
            </p:cNvPr>
            <p:cNvSpPr>
              <a:spLocks/>
            </p:cNvSpPr>
            <p:nvPr/>
          </p:nvSpPr>
          <p:spPr bwMode="gray">
            <a:xfrm>
              <a:off x="5083679" y="2260583"/>
              <a:ext cx="21290" cy="18136"/>
            </a:xfrm>
            <a:custGeom>
              <a:avLst/>
              <a:gdLst>
                <a:gd name="T0" fmla="*/ 4 w 27"/>
                <a:gd name="T1" fmla="*/ 23 h 23"/>
                <a:gd name="T2" fmla="*/ 20 w 27"/>
                <a:gd name="T3" fmla="*/ 21 h 23"/>
                <a:gd name="T4" fmla="*/ 27 w 27"/>
                <a:gd name="T5" fmla="*/ 0 h 23"/>
                <a:gd name="T6" fmla="*/ 0 w 27"/>
                <a:gd name="T7" fmla="*/ 3 h 23"/>
              </a:gdLst>
              <a:ahLst/>
              <a:cxnLst>
                <a:cxn ang="0">
                  <a:pos x="T0" y="T1"/>
                </a:cxn>
                <a:cxn ang="0">
                  <a:pos x="T2" y="T3"/>
                </a:cxn>
                <a:cxn ang="0">
                  <a:pos x="T4" y="T5"/>
                </a:cxn>
                <a:cxn ang="0">
                  <a:pos x="T6" y="T7"/>
                </a:cxn>
              </a:cxnLst>
              <a:rect l="0" t="0" r="r" b="b"/>
              <a:pathLst>
                <a:path w="27" h="23">
                  <a:moveTo>
                    <a:pt x="4" y="23"/>
                  </a:moveTo>
                  <a:lnTo>
                    <a:pt x="20" y="21"/>
                  </a:lnTo>
                  <a:lnTo>
                    <a:pt x="27" y="0"/>
                  </a:lnTo>
                  <a:lnTo>
                    <a:pt x="0" y="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8" name="Freeform 262">
              <a:extLst>
                <a:ext uri="{FF2B5EF4-FFF2-40B4-BE49-F238E27FC236}">
                  <a16:creationId xmlns:a16="http://schemas.microsoft.com/office/drawing/2014/main" id="{924F6F41-276E-46AB-A82D-CE8C224F9E6B}"/>
                </a:ext>
              </a:extLst>
            </p:cNvPr>
            <p:cNvSpPr>
              <a:spLocks/>
            </p:cNvSpPr>
            <p:nvPr/>
          </p:nvSpPr>
          <p:spPr bwMode="gray">
            <a:xfrm>
              <a:off x="5096295" y="2310259"/>
              <a:ext cx="21290" cy="18136"/>
            </a:xfrm>
            <a:custGeom>
              <a:avLst/>
              <a:gdLst>
                <a:gd name="T0" fmla="*/ 4 w 27"/>
                <a:gd name="T1" fmla="*/ 23 h 23"/>
                <a:gd name="T2" fmla="*/ 20 w 27"/>
                <a:gd name="T3" fmla="*/ 20 h 23"/>
                <a:gd name="T4" fmla="*/ 27 w 27"/>
                <a:gd name="T5" fmla="*/ 0 h 23"/>
                <a:gd name="T6" fmla="*/ 0 w 27"/>
                <a:gd name="T7" fmla="*/ 2 h 23"/>
              </a:gdLst>
              <a:ahLst/>
              <a:cxnLst>
                <a:cxn ang="0">
                  <a:pos x="T0" y="T1"/>
                </a:cxn>
                <a:cxn ang="0">
                  <a:pos x="T2" y="T3"/>
                </a:cxn>
                <a:cxn ang="0">
                  <a:pos x="T4" y="T5"/>
                </a:cxn>
                <a:cxn ang="0">
                  <a:pos x="T6" y="T7"/>
                </a:cxn>
              </a:cxnLst>
              <a:rect l="0" t="0" r="r" b="b"/>
              <a:pathLst>
                <a:path w="27" h="23">
                  <a:moveTo>
                    <a:pt x="4" y="23"/>
                  </a:moveTo>
                  <a:lnTo>
                    <a:pt x="20" y="20"/>
                  </a:lnTo>
                  <a:lnTo>
                    <a:pt x="27"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9" name="Freeform 263">
              <a:extLst>
                <a:ext uri="{FF2B5EF4-FFF2-40B4-BE49-F238E27FC236}">
                  <a16:creationId xmlns:a16="http://schemas.microsoft.com/office/drawing/2014/main" id="{5EE45AE0-FCA3-418A-9825-F19C52BB14FA}"/>
                </a:ext>
              </a:extLst>
            </p:cNvPr>
            <p:cNvSpPr>
              <a:spLocks/>
            </p:cNvSpPr>
            <p:nvPr/>
          </p:nvSpPr>
          <p:spPr bwMode="gray">
            <a:xfrm>
              <a:off x="5119951" y="2402515"/>
              <a:ext cx="19713" cy="19713"/>
            </a:xfrm>
            <a:custGeom>
              <a:avLst/>
              <a:gdLst>
                <a:gd name="T0" fmla="*/ 4 w 25"/>
                <a:gd name="T1" fmla="*/ 25 h 25"/>
                <a:gd name="T2" fmla="*/ 18 w 25"/>
                <a:gd name="T3" fmla="*/ 23 h 25"/>
                <a:gd name="T4" fmla="*/ 25 w 25"/>
                <a:gd name="T5" fmla="*/ 0 h 25"/>
                <a:gd name="T6" fmla="*/ 0 w 25"/>
                <a:gd name="T7" fmla="*/ 2 h 25"/>
              </a:gdLst>
              <a:ahLst/>
              <a:cxnLst>
                <a:cxn ang="0">
                  <a:pos x="T0" y="T1"/>
                </a:cxn>
                <a:cxn ang="0">
                  <a:pos x="T2" y="T3"/>
                </a:cxn>
                <a:cxn ang="0">
                  <a:pos x="T4" y="T5"/>
                </a:cxn>
                <a:cxn ang="0">
                  <a:pos x="T6" y="T7"/>
                </a:cxn>
              </a:cxnLst>
              <a:rect l="0" t="0" r="r" b="b"/>
              <a:pathLst>
                <a:path w="25" h="25">
                  <a:moveTo>
                    <a:pt x="4" y="25"/>
                  </a:moveTo>
                  <a:lnTo>
                    <a:pt x="18" y="23"/>
                  </a:lnTo>
                  <a:lnTo>
                    <a:pt x="25" y="0"/>
                  </a:lnTo>
                  <a:lnTo>
                    <a:pt x="0"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0" name="Line 264">
              <a:extLst>
                <a:ext uri="{FF2B5EF4-FFF2-40B4-BE49-F238E27FC236}">
                  <a16:creationId xmlns:a16="http://schemas.microsoft.com/office/drawing/2014/main" id="{CA41789E-7009-4B23-8FF3-D3B8AD4F4873}"/>
                </a:ext>
              </a:extLst>
            </p:cNvPr>
            <p:cNvSpPr>
              <a:spLocks noChangeShapeType="1"/>
            </p:cNvSpPr>
            <p:nvPr/>
          </p:nvSpPr>
          <p:spPr bwMode="gray">
            <a:xfrm flipV="1">
              <a:off x="5132567" y="2384379"/>
              <a:ext cx="3154" cy="197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1" name="Line 265">
              <a:extLst>
                <a:ext uri="{FF2B5EF4-FFF2-40B4-BE49-F238E27FC236}">
                  <a16:creationId xmlns:a16="http://schemas.microsoft.com/office/drawing/2014/main" id="{A8456A9A-90E9-4090-8634-0DB8942A49E6}"/>
                </a:ext>
              </a:extLst>
            </p:cNvPr>
            <p:cNvSpPr>
              <a:spLocks noChangeShapeType="1"/>
            </p:cNvSpPr>
            <p:nvPr/>
          </p:nvSpPr>
          <p:spPr bwMode="gray">
            <a:xfrm flipV="1">
              <a:off x="5096295" y="2244812"/>
              <a:ext cx="5520" cy="1577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2" name="Line 266">
              <a:extLst>
                <a:ext uri="{FF2B5EF4-FFF2-40B4-BE49-F238E27FC236}">
                  <a16:creationId xmlns:a16="http://schemas.microsoft.com/office/drawing/2014/main" id="{826CFC25-D44C-4BB9-8C42-742937DF3FCC}"/>
                </a:ext>
              </a:extLst>
            </p:cNvPr>
            <p:cNvSpPr>
              <a:spLocks noChangeShapeType="1"/>
            </p:cNvSpPr>
            <p:nvPr/>
          </p:nvSpPr>
          <p:spPr bwMode="gray">
            <a:xfrm flipV="1">
              <a:off x="5061601" y="2102879"/>
              <a:ext cx="3943" cy="1655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3" name="Line 267">
              <a:extLst>
                <a:ext uri="{FF2B5EF4-FFF2-40B4-BE49-F238E27FC236}">
                  <a16:creationId xmlns:a16="http://schemas.microsoft.com/office/drawing/2014/main" id="{B603523D-5116-4BCA-A7E7-A50EA01A0862}"/>
                </a:ext>
              </a:extLst>
            </p:cNvPr>
            <p:cNvSpPr>
              <a:spLocks noChangeShapeType="1"/>
            </p:cNvSpPr>
            <p:nvPr/>
          </p:nvSpPr>
          <p:spPr bwMode="gray">
            <a:xfrm flipH="1">
              <a:off x="4965401" y="1932560"/>
              <a:ext cx="52831" cy="394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4" name="Freeform 268">
              <a:extLst>
                <a:ext uri="{FF2B5EF4-FFF2-40B4-BE49-F238E27FC236}">
                  <a16:creationId xmlns:a16="http://schemas.microsoft.com/office/drawing/2014/main" id="{ED6AEC3B-AAF2-400B-8651-8B7EB4E99D9C}"/>
                </a:ext>
              </a:extLst>
            </p:cNvPr>
            <p:cNvSpPr>
              <a:spLocks/>
            </p:cNvSpPr>
            <p:nvPr/>
          </p:nvSpPr>
          <p:spPr bwMode="gray">
            <a:xfrm>
              <a:off x="4959882" y="1914424"/>
              <a:ext cx="163223" cy="513324"/>
            </a:xfrm>
            <a:custGeom>
              <a:avLst/>
              <a:gdLst>
                <a:gd name="T0" fmla="*/ 207 w 207"/>
                <a:gd name="T1" fmla="*/ 644 h 651"/>
                <a:gd name="T2" fmla="*/ 154 w 207"/>
                <a:gd name="T3" fmla="*/ 651 h 651"/>
                <a:gd name="T4" fmla="*/ 0 w 207"/>
                <a:gd name="T5" fmla="*/ 0 h 651"/>
              </a:gdLst>
              <a:ahLst/>
              <a:cxnLst>
                <a:cxn ang="0">
                  <a:pos x="T0" y="T1"/>
                </a:cxn>
                <a:cxn ang="0">
                  <a:pos x="T2" y="T3"/>
                </a:cxn>
                <a:cxn ang="0">
                  <a:pos x="T4" y="T5"/>
                </a:cxn>
              </a:cxnLst>
              <a:rect l="0" t="0" r="r" b="b"/>
              <a:pathLst>
                <a:path w="207" h="651">
                  <a:moveTo>
                    <a:pt x="207" y="644"/>
                  </a:moveTo>
                  <a:lnTo>
                    <a:pt x="154" y="651"/>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5" name="Line 269">
              <a:extLst>
                <a:ext uri="{FF2B5EF4-FFF2-40B4-BE49-F238E27FC236}">
                  <a16:creationId xmlns:a16="http://schemas.microsoft.com/office/drawing/2014/main" id="{11FB215A-622C-4C8D-AD41-2B915FA8E7C5}"/>
                </a:ext>
              </a:extLst>
            </p:cNvPr>
            <p:cNvSpPr>
              <a:spLocks noChangeShapeType="1"/>
            </p:cNvSpPr>
            <p:nvPr/>
          </p:nvSpPr>
          <p:spPr bwMode="gray">
            <a:xfrm flipH="1" flipV="1">
              <a:off x="5093929" y="2426171"/>
              <a:ext cx="11039" cy="3390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6" name="Freeform 270">
              <a:extLst>
                <a:ext uri="{FF2B5EF4-FFF2-40B4-BE49-F238E27FC236}">
                  <a16:creationId xmlns:a16="http://schemas.microsoft.com/office/drawing/2014/main" id="{AEAE1EFA-8615-4B04-ABC3-23B49D2AE4F1}"/>
                </a:ext>
              </a:extLst>
            </p:cNvPr>
            <p:cNvSpPr>
              <a:spLocks/>
            </p:cNvSpPr>
            <p:nvPr/>
          </p:nvSpPr>
          <p:spPr bwMode="gray">
            <a:xfrm>
              <a:off x="4952785" y="2413555"/>
              <a:ext cx="41792" cy="15770"/>
            </a:xfrm>
            <a:custGeom>
              <a:avLst/>
              <a:gdLst>
                <a:gd name="T0" fmla="*/ 53 w 53"/>
                <a:gd name="T1" fmla="*/ 4 h 20"/>
                <a:gd name="T2" fmla="*/ 51 w 53"/>
                <a:gd name="T3" fmla="*/ 16 h 20"/>
                <a:gd name="T4" fmla="*/ 0 w 53"/>
                <a:gd name="T5" fmla="*/ 20 h 20"/>
                <a:gd name="T6" fmla="*/ 5 w 53"/>
                <a:gd name="T7" fmla="*/ 2 h 20"/>
                <a:gd name="T8" fmla="*/ 51 w 53"/>
                <a:gd name="T9" fmla="*/ 0 h 20"/>
                <a:gd name="T10" fmla="*/ 53 w 53"/>
                <a:gd name="T11" fmla="*/ 4 h 20"/>
              </a:gdLst>
              <a:ahLst/>
              <a:cxnLst>
                <a:cxn ang="0">
                  <a:pos x="T0" y="T1"/>
                </a:cxn>
                <a:cxn ang="0">
                  <a:pos x="T2" y="T3"/>
                </a:cxn>
                <a:cxn ang="0">
                  <a:pos x="T4" y="T5"/>
                </a:cxn>
                <a:cxn ang="0">
                  <a:pos x="T6" y="T7"/>
                </a:cxn>
                <a:cxn ang="0">
                  <a:pos x="T8" y="T9"/>
                </a:cxn>
                <a:cxn ang="0">
                  <a:pos x="T10" y="T11"/>
                </a:cxn>
              </a:cxnLst>
              <a:rect l="0" t="0" r="r" b="b"/>
              <a:pathLst>
                <a:path w="53" h="20">
                  <a:moveTo>
                    <a:pt x="53" y="4"/>
                  </a:moveTo>
                  <a:lnTo>
                    <a:pt x="51" y="16"/>
                  </a:lnTo>
                  <a:lnTo>
                    <a:pt x="0" y="20"/>
                  </a:lnTo>
                  <a:lnTo>
                    <a:pt x="5" y="2"/>
                  </a:lnTo>
                  <a:lnTo>
                    <a:pt x="51" y="0"/>
                  </a:lnTo>
                  <a:lnTo>
                    <a:pt x="53" y="4"/>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37" name="Freeform 271">
              <a:extLst>
                <a:ext uri="{FF2B5EF4-FFF2-40B4-BE49-F238E27FC236}">
                  <a16:creationId xmlns:a16="http://schemas.microsoft.com/office/drawing/2014/main" id="{B990414B-881D-410F-9768-68BCB86E6484}"/>
                </a:ext>
              </a:extLst>
            </p:cNvPr>
            <p:cNvSpPr>
              <a:spLocks/>
            </p:cNvSpPr>
            <p:nvPr/>
          </p:nvSpPr>
          <p:spPr bwMode="gray">
            <a:xfrm>
              <a:off x="4952785" y="2413555"/>
              <a:ext cx="41792" cy="15770"/>
            </a:xfrm>
            <a:custGeom>
              <a:avLst/>
              <a:gdLst>
                <a:gd name="T0" fmla="*/ 53 w 53"/>
                <a:gd name="T1" fmla="*/ 4 h 20"/>
                <a:gd name="T2" fmla="*/ 51 w 53"/>
                <a:gd name="T3" fmla="*/ 16 h 20"/>
                <a:gd name="T4" fmla="*/ 0 w 53"/>
                <a:gd name="T5" fmla="*/ 20 h 20"/>
                <a:gd name="T6" fmla="*/ 5 w 53"/>
                <a:gd name="T7" fmla="*/ 2 h 20"/>
                <a:gd name="T8" fmla="*/ 51 w 53"/>
                <a:gd name="T9" fmla="*/ 0 h 20"/>
                <a:gd name="T10" fmla="*/ 53 w 53"/>
                <a:gd name="T11" fmla="*/ 4 h 20"/>
              </a:gdLst>
              <a:ahLst/>
              <a:cxnLst>
                <a:cxn ang="0">
                  <a:pos x="T0" y="T1"/>
                </a:cxn>
                <a:cxn ang="0">
                  <a:pos x="T2" y="T3"/>
                </a:cxn>
                <a:cxn ang="0">
                  <a:pos x="T4" y="T5"/>
                </a:cxn>
                <a:cxn ang="0">
                  <a:pos x="T6" y="T7"/>
                </a:cxn>
                <a:cxn ang="0">
                  <a:pos x="T8" y="T9"/>
                </a:cxn>
                <a:cxn ang="0">
                  <a:pos x="T10" y="T11"/>
                </a:cxn>
              </a:cxnLst>
              <a:rect l="0" t="0" r="r" b="b"/>
              <a:pathLst>
                <a:path w="53" h="20">
                  <a:moveTo>
                    <a:pt x="53" y="4"/>
                  </a:moveTo>
                  <a:lnTo>
                    <a:pt x="51" y="16"/>
                  </a:lnTo>
                  <a:lnTo>
                    <a:pt x="0" y="20"/>
                  </a:lnTo>
                  <a:lnTo>
                    <a:pt x="5" y="2"/>
                  </a:lnTo>
                  <a:lnTo>
                    <a:pt x="51" y="0"/>
                  </a:lnTo>
                  <a:lnTo>
                    <a:pt x="53"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38" name="Freeform 272">
              <a:extLst>
                <a:ext uri="{FF2B5EF4-FFF2-40B4-BE49-F238E27FC236}">
                  <a16:creationId xmlns:a16="http://schemas.microsoft.com/office/drawing/2014/main" id="{8E92FD38-EDAA-405A-9462-7FF7F53165E1}"/>
                </a:ext>
              </a:extLst>
            </p:cNvPr>
            <p:cNvSpPr>
              <a:spLocks/>
            </p:cNvSpPr>
            <p:nvPr/>
          </p:nvSpPr>
          <p:spPr bwMode="gray">
            <a:xfrm>
              <a:off x="4945688" y="2409612"/>
              <a:ext cx="52831" cy="11039"/>
            </a:xfrm>
            <a:custGeom>
              <a:avLst/>
              <a:gdLst>
                <a:gd name="T0" fmla="*/ 27 w 29"/>
                <a:gd name="T1" fmla="*/ 4 h 6"/>
                <a:gd name="T2" fmla="*/ 2 w 29"/>
                <a:gd name="T3" fmla="*/ 6 h 6"/>
                <a:gd name="T4" fmla="*/ 0 w 29"/>
                <a:gd name="T5" fmla="*/ 4 h 6"/>
                <a:gd name="T6" fmla="*/ 2 w 29"/>
                <a:gd name="T7" fmla="*/ 2 h 6"/>
                <a:gd name="T8" fmla="*/ 27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5"/>
                    <a:pt x="0" y="4"/>
                  </a:cubicBezTo>
                  <a:cubicBezTo>
                    <a:pt x="0" y="3"/>
                    <a:pt x="1" y="2"/>
                    <a:pt x="2" y="2"/>
                  </a:cubicBezTo>
                  <a:cubicBezTo>
                    <a:pt x="27" y="0"/>
                    <a:pt x="27" y="0"/>
                    <a:pt x="27" y="0"/>
                  </a:cubicBezTo>
                  <a:cubicBezTo>
                    <a:pt x="27" y="0"/>
                    <a:pt x="29"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39" name="Freeform 273">
              <a:extLst>
                <a:ext uri="{FF2B5EF4-FFF2-40B4-BE49-F238E27FC236}">
                  <a16:creationId xmlns:a16="http://schemas.microsoft.com/office/drawing/2014/main" id="{740F6146-E3AD-42C1-A9F7-937BDAFD92AB}"/>
                </a:ext>
              </a:extLst>
            </p:cNvPr>
            <p:cNvSpPr>
              <a:spLocks/>
            </p:cNvSpPr>
            <p:nvPr/>
          </p:nvSpPr>
          <p:spPr bwMode="gray">
            <a:xfrm>
              <a:off x="4945688" y="2409612"/>
              <a:ext cx="52831" cy="11039"/>
            </a:xfrm>
            <a:custGeom>
              <a:avLst/>
              <a:gdLst>
                <a:gd name="T0" fmla="*/ 27 w 29"/>
                <a:gd name="T1" fmla="*/ 4 h 6"/>
                <a:gd name="T2" fmla="*/ 2 w 29"/>
                <a:gd name="T3" fmla="*/ 6 h 6"/>
                <a:gd name="T4" fmla="*/ 0 w 29"/>
                <a:gd name="T5" fmla="*/ 4 h 6"/>
                <a:gd name="T6" fmla="*/ 2 w 29"/>
                <a:gd name="T7" fmla="*/ 2 h 6"/>
                <a:gd name="T8" fmla="*/ 27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5"/>
                    <a:pt x="0" y="4"/>
                  </a:cubicBezTo>
                  <a:cubicBezTo>
                    <a:pt x="0" y="3"/>
                    <a:pt x="1" y="2"/>
                    <a:pt x="2" y="2"/>
                  </a:cubicBezTo>
                  <a:cubicBezTo>
                    <a:pt x="27" y="0"/>
                    <a:pt x="27" y="0"/>
                    <a:pt x="27" y="0"/>
                  </a:cubicBezTo>
                  <a:cubicBezTo>
                    <a:pt x="27" y="0"/>
                    <a:pt x="29"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0" name="Freeform 274">
              <a:extLst>
                <a:ext uri="{FF2B5EF4-FFF2-40B4-BE49-F238E27FC236}">
                  <a16:creationId xmlns:a16="http://schemas.microsoft.com/office/drawing/2014/main" id="{DE091F22-C2CE-4D95-8DDC-7E219EB1224B}"/>
                </a:ext>
              </a:extLst>
            </p:cNvPr>
            <p:cNvSpPr>
              <a:spLocks/>
            </p:cNvSpPr>
            <p:nvPr/>
          </p:nvSpPr>
          <p:spPr bwMode="gray">
            <a:xfrm>
              <a:off x="4941746" y="2422228"/>
              <a:ext cx="51254" cy="12616"/>
            </a:xfrm>
            <a:custGeom>
              <a:avLst/>
              <a:gdLst>
                <a:gd name="T0" fmla="*/ 27 w 28"/>
                <a:gd name="T1" fmla="*/ 4 h 7"/>
                <a:gd name="T2" fmla="*/ 2 w 28"/>
                <a:gd name="T3" fmla="*/ 7 h 7"/>
                <a:gd name="T4" fmla="*/ 0 w 28"/>
                <a:gd name="T5" fmla="*/ 5 h 7"/>
                <a:gd name="T6" fmla="*/ 2 w 28"/>
                <a:gd name="T7" fmla="*/ 2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0" y="3"/>
                    <a:pt x="2" y="2"/>
                  </a:cubicBezTo>
                  <a:cubicBezTo>
                    <a:pt x="28" y="0"/>
                    <a:pt x="28" y="0"/>
                    <a:pt x="28" y="0"/>
                  </a:cubicBezTo>
                  <a:cubicBezTo>
                    <a:pt x="28" y="0"/>
                    <a:pt x="28"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41" name="Freeform 275">
              <a:extLst>
                <a:ext uri="{FF2B5EF4-FFF2-40B4-BE49-F238E27FC236}">
                  <a16:creationId xmlns:a16="http://schemas.microsoft.com/office/drawing/2014/main" id="{532209BE-B3A0-4DFF-9DD3-263897AF5774}"/>
                </a:ext>
              </a:extLst>
            </p:cNvPr>
            <p:cNvSpPr>
              <a:spLocks/>
            </p:cNvSpPr>
            <p:nvPr/>
          </p:nvSpPr>
          <p:spPr bwMode="gray">
            <a:xfrm>
              <a:off x="4941746" y="2422228"/>
              <a:ext cx="51254" cy="12616"/>
            </a:xfrm>
            <a:custGeom>
              <a:avLst/>
              <a:gdLst>
                <a:gd name="T0" fmla="*/ 27 w 28"/>
                <a:gd name="T1" fmla="*/ 4 h 7"/>
                <a:gd name="T2" fmla="*/ 2 w 28"/>
                <a:gd name="T3" fmla="*/ 7 h 7"/>
                <a:gd name="T4" fmla="*/ 0 w 28"/>
                <a:gd name="T5" fmla="*/ 5 h 7"/>
                <a:gd name="T6" fmla="*/ 2 w 28"/>
                <a:gd name="T7" fmla="*/ 2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0" y="3"/>
                    <a:pt x="2" y="2"/>
                  </a:cubicBezTo>
                  <a:cubicBezTo>
                    <a:pt x="28" y="0"/>
                    <a:pt x="28" y="0"/>
                    <a:pt x="28" y="0"/>
                  </a:cubicBezTo>
                  <a:cubicBezTo>
                    <a:pt x="28" y="0"/>
                    <a:pt x="28"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2" name="Freeform 276">
              <a:extLst>
                <a:ext uri="{FF2B5EF4-FFF2-40B4-BE49-F238E27FC236}">
                  <a16:creationId xmlns:a16="http://schemas.microsoft.com/office/drawing/2014/main" id="{B42413BC-1F7E-4235-AD55-9D471F8FCE25}"/>
                </a:ext>
              </a:extLst>
            </p:cNvPr>
            <p:cNvSpPr>
              <a:spLocks/>
            </p:cNvSpPr>
            <p:nvPr/>
          </p:nvSpPr>
          <p:spPr bwMode="gray">
            <a:xfrm>
              <a:off x="4941746" y="2366244"/>
              <a:ext cx="41792" cy="16559"/>
            </a:xfrm>
            <a:custGeom>
              <a:avLst/>
              <a:gdLst>
                <a:gd name="T0" fmla="*/ 53 w 53"/>
                <a:gd name="T1" fmla="*/ 2 h 21"/>
                <a:gd name="T2" fmla="*/ 51 w 53"/>
                <a:gd name="T3" fmla="*/ 16 h 21"/>
                <a:gd name="T4" fmla="*/ 0 w 53"/>
                <a:gd name="T5" fmla="*/ 21 h 21"/>
                <a:gd name="T6" fmla="*/ 5 w 53"/>
                <a:gd name="T7" fmla="*/ 2 h 21"/>
                <a:gd name="T8" fmla="*/ 51 w 53"/>
                <a:gd name="T9" fmla="*/ 0 h 21"/>
                <a:gd name="T10" fmla="*/ 53 w 53"/>
                <a:gd name="T11" fmla="*/ 2 h 21"/>
              </a:gdLst>
              <a:ahLst/>
              <a:cxnLst>
                <a:cxn ang="0">
                  <a:pos x="T0" y="T1"/>
                </a:cxn>
                <a:cxn ang="0">
                  <a:pos x="T2" y="T3"/>
                </a:cxn>
                <a:cxn ang="0">
                  <a:pos x="T4" y="T5"/>
                </a:cxn>
                <a:cxn ang="0">
                  <a:pos x="T6" y="T7"/>
                </a:cxn>
                <a:cxn ang="0">
                  <a:pos x="T8" y="T9"/>
                </a:cxn>
                <a:cxn ang="0">
                  <a:pos x="T10" y="T11"/>
                </a:cxn>
              </a:cxnLst>
              <a:rect l="0" t="0" r="r" b="b"/>
              <a:pathLst>
                <a:path w="53" h="21">
                  <a:moveTo>
                    <a:pt x="53" y="2"/>
                  </a:moveTo>
                  <a:lnTo>
                    <a:pt x="51" y="16"/>
                  </a:lnTo>
                  <a:lnTo>
                    <a:pt x="0" y="21"/>
                  </a:lnTo>
                  <a:lnTo>
                    <a:pt x="5" y="2"/>
                  </a:lnTo>
                  <a:lnTo>
                    <a:pt x="51" y="0"/>
                  </a:lnTo>
                  <a:lnTo>
                    <a:pt x="53" y="2"/>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43" name="Freeform 277">
              <a:extLst>
                <a:ext uri="{FF2B5EF4-FFF2-40B4-BE49-F238E27FC236}">
                  <a16:creationId xmlns:a16="http://schemas.microsoft.com/office/drawing/2014/main" id="{CCEBA274-2827-4E5C-8AD1-F10765A95680}"/>
                </a:ext>
              </a:extLst>
            </p:cNvPr>
            <p:cNvSpPr>
              <a:spLocks/>
            </p:cNvSpPr>
            <p:nvPr/>
          </p:nvSpPr>
          <p:spPr bwMode="gray">
            <a:xfrm>
              <a:off x="4941746" y="2366244"/>
              <a:ext cx="41792" cy="16559"/>
            </a:xfrm>
            <a:custGeom>
              <a:avLst/>
              <a:gdLst>
                <a:gd name="T0" fmla="*/ 53 w 53"/>
                <a:gd name="T1" fmla="*/ 2 h 21"/>
                <a:gd name="T2" fmla="*/ 51 w 53"/>
                <a:gd name="T3" fmla="*/ 16 h 21"/>
                <a:gd name="T4" fmla="*/ 0 w 53"/>
                <a:gd name="T5" fmla="*/ 21 h 21"/>
                <a:gd name="T6" fmla="*/ 5 w 53"/>
                <a:gd name="T7" fmla="*/ 2 h 21"/>
                <a:gd name="T8" fmla="*/ 51 w 53"/>
                <a:gd name="T9" fmla="*/ 0 h 21"/>
                <a:gd name="T10" fmla="*/ 53 w 53"/>
                <a:gd name="T11" fmla="*/ 2 h 21"/>
              </a:gdLst>
              <a:ahLst/>
              <a:cxnLst>
                <a:cxn ang="0">
                  <a:pos x="T0" y="T1"/>
                </a:cxn>
                <a:cxn ang="0">
                  <a:pos x="T2" y="T3"/>
                </a:cxn>
                <a:cxn ang="0">
                  <a:pos x="T4" y="T5"/>
                </a:cxn>
                <a:cxn ang="0">
                  <a:pos x="T6" y="T7"/>
                </a:cxn>
                <a:cxn ang="0">
                  <a:pos x="T8" y="T9"/>
                </a:cxn>
                <a:cxn ang="0">
                  <a:pos x="T10" y="T11"/>
                </a:cxn>
              </a:cxnLst>
              <a:rect l="0" t="0" r="r" b="b"/>
              <a:pathLst>
                <a:path w="53" h="21">
                  <a:moveTo>
                    <a:pt x="53" y="2"/>
                  </a:moveTo>
                  <a:lnTo>
                    <a:pt x="51" y="16"/>
                  </a:lnTo>
                  <a:lnTo>
                    <a:pt x="0" y="21"/>
                  </a:lnTo>
                  <a:lnTo>
                    <a:pt x="5" y="2"/>
                  </a:lnTo>
                  <a:lnTo>
                    <a:pt x="51" y="0"/>
                  </a:lnTo>
                  <a:lnTo>
                    <a:pt x="53"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4" name="Freeform 278">
              <a:extLst>
                <a:ext uri="{FF2B5EF4-FFF2-40B4-BE49-F238E27FC236}">
                  <a16:creationId xmlns:a16="http://schemas.microsoft.com/office/drawing/2014/main" id="{FC8133D1-3DBF-46D2-A9F9-B2E265480CEF}"/>
                </a:ext>
              </a:extLst>
            </p:cNvPr>
            <p:cNvSpPr>
              <a:spLocks/>
            </p:cNvSpPr>
            <p:nvPr/>
          </p:nvSpPr>
          <p:spPr bwMode="gray">
            <a:xfrm>
              <a:off x="4934649" y="2360724"/>
              <a:ext cx="52831" cy="12616"/>
            </a:xfrm>
            <a:custGeom>
              <a:avLst/>
              <a:gdLst>
                <a:gd name="T0" fmla="*/ 27 w 29"/>
                <a:gd name="T1" fmla="*/ 5 h 7"/>
                <a:gd name="T2" fmla="*/ 2 w 29"/>
                <a:gd name="T3" fmla="*/ 7 h 7"/>
                <a:gd name="T4" fmla="*/ 0 w 29"/>
                <a:gd name="T5" fmla="*/ 5 h 7"/>
                <a:gd name="T6" fmla="*/ 2 w 29"/>
                <a:gd name="T7" fmla="*/ 3 h 7"/>
                <a:gd name="T8" fmla="*/ 27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7" y="0"/>
                    <a:pt x="27" y="0"/>
                    <a:pt x="27" y="0"/>
                  </a:cubicBezTo>
                  <a:cubicBezTo>
                    <a:pt x="27" y="0"/>
                    <a:pt x="29" y="2"/>
                    <a:pt x="27" y="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45" name="Freeform 279">
              <a:extLst>
                <a:ext uri="{FF2B5EF4-FFF2-40B4-BE49-F238E27FC236}">
                  <a16:creationId xmlns:a16="http://schemas.microsoft.com/office/drawing/2014/main" id="{176B4DDA-665B-474A-A51B-EC72CCE6B0F7}"/>
                </a:ext>
              </a:extLst>
            </p:cNvPr>
            <p:cNvSpPr>
              <a:spLocks/>
            </p:cNvSpPr>
            <p:nvPr/>
          </p:nvSpPr>
          <p:spPr bwMode="gray">
            <a:xfrm>
              <a:off x="4934649" y="2360724"/>
              <a:ext cx="52831" cy="12616"/>
            </a:xfrm>
            <a:custGeom>
              <a:avLst/>
              <a:gdLst>
                <a:gd name="T0" fmla="*/ 27 w 29"/>
                <a:gd name="T1" fmla="*/ 5 h 7"/>
                <a:gd name="T2" fmla="*/ 2 w 29"/>
                <a:gd name="T3" fmla="*/ 7 h 7"/>
                <a:gd name="T4" fmla="*/ 0 w 29"/>
                <a:gd name="T5" fmla="*/ 5 h 7"/>
                <a:gd name="T6" fmla="*/ 2 w 29"/>
                <a:gd name="T7" fmla="*/ 3 h 7"/>
                <a:gd name="T8" fmla="*/ 27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7" y="0"/>
                    <a:pt x="27" y="0"/>
                    <a:pt x="27" y="0"/>
                  </a:cubicBezTo>
                  <a:cubicBezTo>
                    <a:pt x="27" y="0"/>
                    <a:pt x="29" y="2"/>
                    <a:pt x="27"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6" name="Freeform 280">
              <a:extLst>
                <a:ext uri="{FF2B5EF4-FFF2-40B4-BE49-F238E27FC236}">
                  <a16:creationId xmlns:a16="http://schemas.microsoft.com/office/drawing/2014/main" id="{BFACDC35-3A95-42A2-9C96-C81FC713F585}"/>
                </a:ext>
              </a:extLst>
            </p:cNvPr>
            <p:cNvSpPr>
              <a:spLocks/>
            </p:cNvSpPr>
            <p:nvPr/>
          </p:nvSpPr>
          <p:spPr bwMode="gray">
            <a:xfrm>
              <a:off x="4931495" y="2374917"/>
              <a:ext cx="50465" cy="12616"/>
            </a:xfrm>
            <a:custGeom>
              <a:avLst/>
              <a:gdLst>
                <a:gd name="T0" fmla="*/ 27 w 28"/>
                <a:gd name="T1" fmla="*/ 4 h 7"/>
                <a:gd name="T2" fmla="*/ 2 w 28"/>
                <a:gd name="T3" fmla="*/ 6 h 7"/>
                <a:gd name="T4" fmla="*/ 0 w 28"/>
                <a:gd name="T5" fmla="*/ 5 h 7"/>
                <a:gd name="T6" fmla="*/ 2 w 28"/>
                <a:gd name="T7" fmla="*/ 2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6"/>
                    <a:pt x="2" y="6"/>
                    <a:pt x="2" y="6"/>
                  </a:cubicBezTo>
                  <a:cubicBezTo>
                    <a:pt x="1" y="7"/>
                    <a:pt x="0" y="6"/>
                    <a:pt x="0" y="5"/>
                  </a:cubicBezTo>
                  <a:cubicBezTo>
                    <a:pt x="0" y="4"/>
                    <a:pt x="1" y="3"/>
                    <a:pt x="2" y="2"/>
                  </a:cubicBezTo>
                  <a:cubicBezTo>
                    <a:pt x="28" y="0"/>
                    <a:pt x="28" y="0"/>
                    <a:pt x="28" y="0"/>
                  </a:cubicBezTo>
                  <a:cubicBezTo>
                    <a:pt x="28" y="0"/>
                    <a:pt x="28"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47" name="Freeform 281">
              <a:extLst>
                <a:ext uri="{FF2B5EF4-FFF2-40B4-BE49-F238E27FC236}">
                  <a16:creationId xmlns:a16="http://schemas.microsoft.com/office/drawing/2014/main" id="{BC4CA255-741D-44E7-AE38-FC945D87F3C8}"/>
                </a:ext>
              </a:extLst>
            </p:cNvPr>
            <p:cNvSpPr>
              <a:spLocks/>
            </p:cNvSpPr>
            <p:nvPr/>
          </p:nvSpPr>
          <p:spPr bwMode="gray">
            <a:xfrm>
              <a:off x="4931495" y="2374917"/>
              <a:ext cx="50465" cy="12616"/>
            </a:xfrm>
            <a:custGeom>
              <a:avLst/>
              <a:gdLst>
                <a:gd name="T0" fmla="*/ 27 w 28"/>
                <a:gd name="T1" fmla="*/ 4 h 7"/>
                <a:gd name="T2" fmla="*/ 2 w 28"/>
                <a:gd name="T3" fmla="*/ 6 h 7"/>
                <a:gd name="T4" fmla="*/ 0 w 28"/>
                <a:gd name="T5" fmla="*/ 5 h 7"/>
                <a:gd name="T6" fmla="*/ 2 w 28"/>
                <a:gd name="T7" fmla="*/ 2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6"/>
                    <a:pt x="2" y="6"/>
                    <a:pt x="2" y="6"/>
                  </a:cubicBezTo>
                  <a:cubicBezTo>
                    <a:pt x="1" y="7"/>
                    <a:pt x="0" y="6"/>
                    <a:pt x="0" y="5"/>
                  </a:cubicBezTo>
                  <a:cubicBezTo>
                    <a:pt x="0" y="4"/>
                    <a:pt x="1" y="3"/>
                    <a:pt x="2" y="2"/>
                  </a:cubicBezTo>
                  <a:cubicBezTo>
                    <a:pt x="28" y="0"/>
                    <a:pt x="28" y="0"/>
                    <a:pt x="28" y="0"/>
                  </a:cubicBezTo>
                  <a:cubicBezTo>
                    <a:pt x="28" y="0"/>
                    <a:pt x="28"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48" name="Freeform 282">
              <a:extLst>
                <a:ext uri="{FF2B5EF4-FFF2-40B4-BE49-F238E27FC236}">
                  <a16:creationId xmlns:a16="http://schemas.microsoft.com/office/drawing/2014/main" id="{1DB6279A-9D31-4028-84B4-162C894DFD66}"/>
                </a:ext>
              </a:extLst>
            </p:cNvPr>
            <p:cNvSpPr>
              <a:spLocks/>
            </p:cNvSpPr>
            <p:nvPr/>
          </p:nvSpPr>
          <p:spPr bwMode="gray">
            <a:xfrm>
              <a:off x="4929130" y="2313413"/>
              <a:ext cx="43369" cy="18136"/>
            </a:xfrm>
            <a:custGeom>
              <a:avLst/>
              <a:gdLst>
                <a:gd name="T0" fmla="*/ 55 w 55"/>
                <a:gd name="T1" fmla="*/ 5 h 23"/>
                <a:gd name="T2" fmla="*/ 51 w 55"/>
                <a:gd name="T3" fmla="*/ 16 h 23"/>
                <a:gd name="T4" fmla="*/ 0 w 55"/>
                <a:gd name="T5" fmla="*/ 23 h 23"/>
                <a:gd name="T6" fmla="*/ 5 w 55"/>
                <a:gd name="T7" fmla="*/ 5 h 23"/>
                <a:gd name="T8" fmla="*/ 53 w 55"/>
                <a:gd name="T9" fmla="*/ 0 h 23"/>
                <a:gd name="T10" fmla="*/ 55 w 55"/>
                <a:gd name="T11" fmla="*/ 5 h 23"/>
              </a:gdLst>
              <a:ahLst/>
              <a:cxnLst>
                <a:cxn ang="0">
                  <a:pos x="T0" y="T1"/>
                </a:cxn>
                <a:cxn ang="0">
                  <a:pos x="T2" y="T3"/>
                </a:cxn>
                <a:cxn ang="0">
                  <a:pos x="T4" y="T5"/>
                </a:cxn>
                <a:cxn ang="0">
                  <a:pos x="T6" y="T7"/>
                </a:cxn>
                <a:cxn ang="0">
                  <a:pos x="T8" y="T9"/>
                </a:cxn>
                <a:cxn ang="0">
                  <a:pos x="T10" y="T11"/>
                </a:cxn>
              </a:cxnLst>
              <a:rect l="0" t="0" r="r" b="b"/>
              <a:pathLst>
                <a:path w="55" h="23">
                  <a:moveTo>
                    <a:pt x="55" y="5"/>
                  </a:moveTo>
                  <a:lnTo>
                    <a:pt x="51" y="16"/>
                  </a:lnTo>
                  <a:lnTo>
                    <a:pt x="0" y="23"/>
                  </a:lnTo>
                  <a:lnTo>
                    <a:pt x="5" y="5"/>
                  </a:lnTo>
                  <a:lnTo>
                    <a:pt x="53" y="0"/>
                  </a:lnTo>
                  <a:lnTo>
                    <a:pt x="55"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49" name="Freeform 283">
              <a:extLst>
                <a:ext uri="{FF2B5EF4-FFF2-40B4-BE49-F238E27FC236}">
                  <a16:creationId xmlns:a16="http://schemas.microsoft.com/office/drawing/2014/main" id="{1EC0675C-EC72-4071-A265-FA9DD25DEFAA}"/>
                </a:ext>
              </a:extLst>
            </p:cNvPr>
            <p:cNvSpPr>
              <a:spLocks/>
            </p:cNvSpPr>
            <p:nvPr/>
          </p:nvSpPr>
          <p:spPr bwMode="gray">
            <a:xfrm>
              <a:off x="4929130" y="2313413"/>
              <a:ext cx="43369" cy="18136"/>
            </a:xfrm>
            <a:custGeom>
              <a:avLst/>
              <a:gdLst>
                <a:gd name="T0" fmla="*/ 55 w 55"/>
                <a:gd name="T1" fmla="*/ 5 h 23"/>
                <a:gd name="T2" fmla="*/ 51 w 55"/>
                <a:gd name="T3" fmla="*/ 16 h 23"/>
                <a:gd name="T4" fmla="*/ 0 w 55"/>
                <a:gd name="T5" fmla="*/ 23 h 23"/>
                <a:gd name="T6" fmla="*/ 5 w 55"/>
                <a:gd name="T7" fmla="*/ 5 h 23"/>
                <a:gd name="T8" fmla="*/ 53 w 55"/>
                <a:gd name="T9" fmla="*/ 0 h 23"/>
                <a:gd name="T10" fmla="*/ 55 w 55"/>
                <a:gd name="T11" fmla="*/ 5 h 23"/>
              </a:gdLst>
              <a:ahLst/>
              <a:cxnLst>
                <a:cxn ang="0">
                  <a:pos x="T0" y="T1"/>
                </a:cxn>
                <a:cxn ang="0">
                  <a:pos x="T2" y="T3"/>
                </a:cxn>
                <a:cxn ang="0">
                  <a:pos x="T4" y="T5"/>
                </a:cxn>
                <a:cxn ang="0">
                  <a:pos x="T6" y="T7"/>
                </a:cxn>
                <a:cxn ang="0">
                  <a:pos x="T8" y="T9"/>
                </a:cxn>
                <a:cxn ang="0">
                  <a:pos x="T10" y="T11"/>
                </a:cxn>
              </a:cxnLst>
              <a:rect l="0" t="0" r="r" b="b"/>
              <a:pathLst>
                <a:path w="55" h="23">
                  <a:moveTo>
                    <a:pt x="55" y="5"/>
                  </a:moveTo>
                  <a:lnTo>
                    <a:pt x="51" y="16"/>
                  </a:lnTo>
                  <a:lnTo>
                    <a:pt x="0" y="23"/>
                  </a:lnTo>
                  <a:lnTo>
                    <a:pt x="5" y="5"/>
                  </a:lnTo>
                  <a:lnTo>
                    <a:pt x="53" y="0"/>
                  </a:lnTo>
                  <a:lnTo>
                    <a:pt x="55"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0" name="Freeform 284">
              <a:extLst>
                <a:ext uri="{FF2B5EF4-FFF2-40B4-BE49-F238E27FC236}">
                  <a16:creationId xmlns:a16="http://schemas.microsoft.com/office/drawing/2014/main" id="{87B68D23-18E5-4E41-A95F-E9B36ED62F63}"/>
                </a:ext>
              </a:extLst>
            </p:cNvPr>
            <p:cNvSpPr>
              <a:spLocks/>
            </p:cNvSpPr>
            <p:nvPr/>
          </p:nvSpPr>
          <p:spPr bwMode="gray">
            <a:xfrm>
              <a:off x="4922033" y="2310259"/>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2" y="7"/>
                    <a:pt x="1" y="6"/>
                    <a:pt x="0" y="5"/>
                  </a:cubicBezTo>
                  <a:cubicBezTo>
                    <a:pt x="0" y="4"/>
                    <a:pt x="1" y="3"/>
                    <a:pt x="2" y="3"/>
                  </a:cubicBezTo>
                  <a:cubicBezTo>
                    <a:pt x="27" y="0"/>
                    <a:pt x="27" y="0"/>
                    <a:pt x="27" y="0"/>
                  </a:cubicBezTo>
                  <a:cubicBezTo>
                    <a:pt x="27" y="0"/>
                    <a:pt x="29" y="2"/>
                    <a:pt x="28"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1" name="Freeform 285">
              <a:extLst>
                <a:ext uri="{FF2B5EF4-FFF2-40B4-BE49-F238E27FC236}">
                  <a16:creationId xmlns:a16="http://schemas.microsoft.com/office/drawing/2014/main" id="{C248F511-7485-4BAD-8ECD-20F466F47922}"/>
                </a:ext>
              </a:extLst>
            </p:cNvPr>
            <p:cNvSpPr>
              <a:spLocks/>
            </p:cNvSpPr>
            <p:nvPr/>
          </p:nvSpPr>
          <p:spPr bwMode="gray">
            <a:xfrm>
              <a:off x="4922033" y="2310259"/>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2" y="7"/>
                    <a:pt x="1" y="6"/>
                    <a:pt x="0" y="5"/>
                  </a:cubicBezTo>
                  <a:cubicBezTo>
                    <a:pt x="0" y="4"/>
                    <a:pt x="1" y="3"/>
                    <a:pt x="2" y="3"/>
                  </a:cubicBezTo>
                  <a:cubicBezTo>
                    <a:pt x="27" y="0"/>
                    <a:pt x="27" y="0"/>
                    <a:pt x="27" y="0"/>
                  </a:cubicBezTo>
                  <a:cubicBezTo>
                    <a:pt x="27" y="0"/>
                    <a:pt x="29" y="2"/>
                    <a:pt x="28"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2" name="Freeform 286">
              <a:extLst>
                <a:ext uri="{FF2B5EF4-FFF2-40B4-BE49-F238E27FC236}">
                  <a16:creationId xmlns:a16="http://schemas.microsoft.com/office/drawing/2014/main" id="{A79B97EE-B9DF-4831-8AFB-D2B5612A06F5}"/>
                </a:ext>
              </a:extLst>
            </p:cNvPr>
            <p:cNvSpPr>
              <a:spLocks/>
            </p:cNvSpPr>
            <p:nvPr/>
          </p:nvSpPr>
          <p:spPr bwMode="gray">
            <a:xfrm>
              <a:off x="4918879" y="2322875"/>
              <a:ext cx="52042" cy="12616"/>
            </a:xfrm>
            <a:custGeom>
              <a:avLst/>
              <a:gdLst>
                <a:gd name="T0" fmla="*/ 27 w 29"/>
                <a:gd name="T1" fmla="*/ 5 h 7"/>
                <a:gd name="T2" fmla="*/ 2 w 29"/>
                <a:gd name="T3" fmla="*/ 7 h 7"/>
                <a:gd name="T4" fmla="*/ 0 w 29"/>
                <a:gd name="T5" fmla="*/ 5 h 7"/>
                <a:gd name="T6" fmla="*/ 2 w 29"/>
                <a:gd name="T7" fmla="*/ 3 h 7"/>
                <a:gd name="T8" fmla="*/ 29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9" y="0"/>
                    <a:pt x="29" y="0"/>
                    <a:pt x="29" y="0"/>
                  </a:cubicBezTo>
                  <a:cubicBezTo>
                    <a:pt x="29" y="0"/>
                    <a:pt x="28" y="2"/>
                    <a:pt x="27" y="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3" name="Freeform 287">
              <a:extLst>
                <a:ext uri="{FF2B5EF4-FFF2-40B4-BE49-F238E27FC236}">
                  <a16:creationId xmlns:a16="http://schemas.microsoft.com/office/drawing/2014/main" id="{3FD7004E-325C-42C0-8CF6-838970B74C5D}"/>
                </a:ext>
              </a:extLst>
            </p:cNvPr>
            <p:cNvSpPr>
              <a:spLocks/>
            </p:cNvSpPr>
            <p:nvPr/>
          </p:nvSpPr>
          <p:spPr bwMode="gray">
            <a:xfrm>
              <a:off x="4918879" y="2322875"/>
              <a:ext cx="52042" cy="12616"/>
            </a:xfrm>
            <a:custGeom>
              <a:avLst/>
              <a:gdLst>
                <a:gd name="T0" fmla="*/ 27 w 29"/>
                <a:gd name="T1" fmla="*/ 5 h 7"/>
                <a:gd name="T2" fmla="*/ 2 w 29"/>
                <a:gd name="T3" fmla="*/ 7 h 7"/>
                <a:gd name="T4" fmla="*/ 0 w 29"/>
                <a:gd name="T5" fmla="*/ 5 h 7"/>
                <a:gd name="T6" fmla="*/ 2 w 29"/>
                <a:gd name="T7" fmla="*/ 3 h 7"/>
                <a:gd name="T8" fmla="*/ 29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9" y="0"/>
                    <a:pt x="29" y="0"/>
                    <a:pt x="29" y="0"/>
                  </a:cubicBezTo>
                  <a:cubicBezTo>
                    <a:pt x="29" y="0"/>
                    <a:pt x="28" y="2"/>
                    <a:pt x="27"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 name="Freeform 288">
              <a:extLst>
                <a:ext uri="{FF2B5EF4-FFF2-40B4-BE49-F238E27FC236}">
                  <a16:creationId xmlns:a16="http://schemas.microsoft.com/office/drawing/2014/main" id="{4E115304-DC18-42E4-8D2F-9F189DDD1CC0}"/>
                </a:ext>
              </a:extLst>
            </p:cNvPr>
            <p:cNvSpPr>
              <a:spLocks/>
            </p:cNvSpPr>
            <p:nvPr/>
          </p:nvSpPr>
          <p:spPr bwMode="gray">
            <a:xfrm>
              <a:off x="4918879" y="2266102"/>
              <a:ext cx="41003" cy="16559"/>
            </a:xfrm>
            <a:custGeom>
              <a:avLst/>
              <a:gdLst>
                <a:gd name="T0" fmla="*/ 52 w 52"/>
                <a:gd name="T1" fmla="*/ 5 h 21"/>
                <a:gd name="T2" fmla="*/ 50 w 52"/>
                <a:gd name="T3" fmla="*/ 16 h 21"/>
                <a:gd name="T4" fmla="*/ 0 w 52"/>
                <a:gd name="T5" fmla="*/ 21 h 21"/>
                <a:gd name="T6" fmla="*/ 4 w 52"/>
                <a:gd name="T7" fmla="*/ 5 h 21"/>
                <a:gd name="T8" fmla="*/ 52 w 52"/>
                <a:gd name="T9" fmla="*/ 0 h 21"/>
                <a:gd name="T10" fmla="*/ 52 w 52"/>
                <a:gd name="T11" fmla="*/ 5 h 21"/>
              </a:gdLst>
              <a:ahLst/>
              <a:cxnLst>
                <a:cxn ang="0">
                  <a:pos x="T0" y="T1"/>
                </a:cxn>
                <a:cxn ang="0">
                  <a:pos x="T2" y="T3"/>
                </a:cxn>
                <a:cxn ang="0">
                  <a:pos x="T4" y="T5"/>
                </a:cxn>
                <a:cxn ang="0">
                  <a:pos x="T6" y="T7"/>
                </a:cxn>
                <a:cxn ang="0">
                  <a:pos x="T8" y="T9"/>
                </a:cxn>
                <a:cxn ang="0">
                  <a:pos x="T10" y="T11"/>
                </a:cxn>
              </a:cxnLst>
              <a:rect l="0" t="0" r="r" b="b"/>
              <a:pathLst>
                <a:path w="52" h="21">
                  <a:moveTo>
                    <a:pt x="52" y="5"/>
                  </a:moveTo>
                  <a:lnTo>
                    <a:pt x="50" y="16"/>
                  </a:lnTo>
                  <a:lnTo>
                    <a:pt x="0" y="21"/>
                  </a:lnTo>
                  <a:lnTo>
                    <a:pt x="4" y="5"/>
                  </a:lnTo>
                  <a:lnTo>
                    <a:pt x="52" y="0"/>
                  </a:lnTo>
                  <a:lnTo>
                    <a:pt x="52"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5" name="Freeform 289">
              <a:extLst>
                <a:ext uri="{FF2B5EF4-FFF2-40B4-BE49-F238E27FC236}">
                  <a16:creationId xmlns:a16="http://schemas.microsoft.com/office/drawing/2014/main" id="{728FA35A-E277-41A1-967F-C92D3F86BF9A}"/>
                </a:ext>
              </a:extLst>
            </p:cNvPr>
            <p:cNvSpPr>
              <a:spLocks/>
            </p:cNvSpPr>
            <p:nvPr/>
          </p:nvSpPr>
          <p:spPr bwMode="gray">
            <a:xfrm>
              <a:off x="4918879" y="2266102"/>
              <a:ext cx="41003" cy="16559"/>
            </a:xfrm>
            <a:custGeom>
              <a:avLst/>
              <a:gdLst>
                <a:gd name="T0" fmla="*/ 52 w 52"/>
                <a:gd name="T1" fmla="*/ 5 h 21"/>
                <a:gd name="T2" fmla="*/ 50 w 52"/>
                <a:gd name="T3" fmla="*/ 16 h 21"/>
                <a:gd name="T4" fmla="*/ 0 w 52"/>
                <a:gd name="T5" fmla="*/ 21 h 21"/>
                <a:gd name="T6" fmla="*/ 4 w 52"/>
                <a:gd name="T7" fmla="*/ 5 h 21"/>
                <a:gd name="T8" fmla="*/ 52 w 52"/>
                <a:gd name="T9" fmla="*/ 0 h 21"/>
                <a:gd name="T10" fmla="*/ 52 w 52"/>
                <a:gd name="T11" fmla="*/ 5 h 21"/>
              </a:gdLst>
              <a:ahLst/>
              <a:cxnLst>
                <a:cxn ang="0">
                  <a:pos x="T0" y="T1"/>
                </a:cxn>
                <a:cxn ang="0">
                  <a:pos x="T2" y="T3"/>
                </a:cxn>
                <a:cxn ang="0">
                  <a:pos x="T4" y="T5"/>
                </a:cxn>
                <a:cxn ang="0">
                  <a:pos x="T6" y="T7"/>
                </a:cxn>
                <a:cxn ang="0">
                  <a:pos x="T8" y="T9"/>
                </a:cxn>
                <a:cxn ang="0">
                  <a:pos x="T10" y="T11"/>
                </a:cxn>
              </a:cxnLst>
              <a:rect l="0" t="0" r="r" b="b"/>
              <a:pathLst>
                <a:path w="52" h="21">
                  <a:moveTo>
                    <a:pt x="52" y="5"/>
                  </a:moveTo>
                  <a:lnTo>
                    <a:pt x="50" y="16"/>
                  </a:lnTo>
                  <a:lnTo>
                    <a:pt x="0" y="21"/>
                  </a:lnTo>
                  <a:lnTo>
                    <a:pt x="4" y="5"/>
                  </a:lnTo>
                  <a:lnTo>
                    <a:pt x="52" y="0"/>
                  </a:lnTo>
                  <a:lnTo>
                    <a:pt x="52"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 name="Freeform 290">
              <a:extLst>
                <a:ext uri="{FF2B5EF4-FFF2-40B4-BE49-F238E27FC236}">
                  <a16:creationId xmlns:a16="http://schemas.microsoft.com/office/drawing/2014/main" id="{503ACAF5-C441-4310-862F-A66001FDA972}"/>
                </a:ext>
              </a:extLst>
            </p:cNvPr>
            <p:cNvSpPr>
              <a:spLocks/>
            </p:cNvSpPr>
            <p:nvPr/>
          </p:nvSpPr>
          <p:spPr bwMode="gray">
            <a:xfrm>
              <a:off x="4910994" y="2262948"/>
              <a:ext cx="52831" cy="12616"/>
            </a:xfrm>
            <a:custGeom>
              <a:avLst/>
              <a:gdLst>
                <a:gd name="T0" fmla="*/ 27 w 29"/>
                <a:gd name="T1" fmla="*/ 4 h 7"/>
                <a:gd name="T2" fmla="*/ 2 w 29"/>
                <a:gd name="T3" fmla="*/ 6 h 7"/>
                <a:gd name="T4" fmla="*/ 0 w 29"/>
                <a:gd name="T5" fmla="*/ 5 h 7"/>
                <a:gd name="T6" fmla="*/ 2 w 29"/>
                <a:gd name="T7" fmla="*/ 2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6"/>
                    <a:pt x="2" y="6"/>
                    <a:pt x="2" y="6"/>
                  </a:cubicBezTo>
                  <a:cubicBezTo>
                    <a:pt x="1" y="7"/>
                    <a:pt x="0" y="6"/>
                    <a:pt x="0" y="5"/>
                  </a:cubicBezTo>
                  <a:cubicBezTo>
                    <a:pt x="0" y="4"/>
                    <a:pt x="1" y="3"/>
                    <a:pt x="2" y="2"/>
                  </a:cubicBezTo>
                  <a:cubicBezTo>
                    <a:pt x="27" y="0"/>
                    <a:pt x="27" y="0"/>
                    <a:pt x="27" y="0"/>
                  </a:cubicBezTo>
                  <a:cubicBezTo>
                    <a:pt x="27" y="0"/>
                    <a:pt x="29"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7" name="Freeform 291">
              <a:extLst>
                <a:ext uri="{FF2B5EF4-FFF2-40B4-BE49-F238E27FC236}">
                  <a16:creationId xmlns:a16="http://schemas.microsoft.com/office/drawing/2014/main" id="{42F150D3-FAFA-453D-806F-453EA6B1E88B}"/>
                </a:ext>
              </a:extLst>
            </p:cNvPr>
            <p:cNvSpPr>
              <a:spLocks/>
            </p:cNvSpPr>
            <p:nvPr/>
          </p:nvSpPr>
          <p:spPr bwMode="gray">
            <a:xfrm>
              <a:off x="4910994" y="2262948"/>
              <a:ext cx="52831" cy="12616"/>
            </a:xfrm>
            <a:custGeom>
              <a:avLst/>
              <a:gdLst>
                <a:gd name="T0" fmla="*/ 27 w 29"/>
                <a:gd name="T1" fmla="*/ 4 h 7"/>
                <a:gd name="T2" fmla="*/ 2 w 29"/>
                <a:gd name="T3" fmla="*/ 6 h 7"/>
                <a:gd name="T4" fmla="*/ 0 w 29"/>
                <a:gd name="T5" fmla="*/ 5 h 7"/>
                <a:gd name="T6" fmla="*/ 2 w 29"/>
                <a:gd name="T7" fmla="*/ 2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6"/>
                    <a:pt x="2" y="6"/>
                    <a:pt x="2" y="6"/>
                  </a:cubicBezTo>
                  <a:cubicBezTo>
                    <a:pt x="1" y="7"/>
                    <a:pt x="0" y="6"/>
                    <a:pt x="0" y="5"/>
                  </a:cubicBezTo>
                  <a:cubicBezTo>
                    <a:pt x="0" y="4"/>
                    <a:pt x="1" y="3"/>
                    <a:pt x="2" y="2"/>
                  </a:cubicBezTo>
                  <a:cubicBezTo>
                    <a:pt x="27" y="0"/>
                    <a:pt x="27" y="0"/>
                    <a:pt x="27" y="0"/>
                  </a:cubicBezTo>
                  <a:cubicBezTo>
                    <a:pt x="27" y="0"/>
                    <a:pt x="29"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 name="Freeform 292">
              <a:extLst>
                <a:ext uri="{FF2B5EF4-FFF2-40B4-BE49-F238E27FC236}">
                  <a16:creationId xmlns:a16="http://schemas.microsoft.com/office/drawing/2014/main" id="{0071294C-E26C-47F6-B2E6-3AB49789BBA3}"/>
                </a:ext>
              </a:extLst>
            </p:cNvPr>
            <p:cNvSpPr>
              <a:spLocks/>
            </p:cNvSpPr>
            <p:nvPr/>
          </p:nvSpPr>
          <p:spPr bwMode="gray">
            <a:xfrm>
              <a:off x="4907840" y="2275564"/>
              <a:ext cx="50465" cy="12616"/>
            </a:xfrm>
            <a:custGeom>
              <a:avLst/>
              <a:gdLst>
                <a:gd name="T0" fmla="*/ 27 w 28"/>
                <a:gd name="T1" fmla="*/ 4 h 7"/>
                <a:gd name="T2" fmla="*/ 2 w 28"/>
                <a:gd name="T3" fmla="*/ 7 h 7"/>
                <a:gd name="T4" fmla="*/ 0 w 28"/>
                <a:gd name="T5" fmla="*/ 5 h 7"/>
                <a:gd name="T6" fmla="*/ 2 w 28"/>
                <a:gd name="T7" fmla="*/ 3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1" y="3"/>
                    <a:pt x="2" y="3"/>
                  </a:cubicBezTo>
                  <a:cubicBezTo>
                    <a:pt x="28" y="0"/>
                    <a:pt x="28" y="0"/>
                    <a:pt x="28" y="0"/>
                  </a:cubicBezTo>
                  <a:cubicBezTo>
                    <a:pt x="28" y="0"/>
                    <a:pt x="28" y="2"/>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9" name="Freeform 293">
              <a:extLst>
                <a:ext uri="{FF2B5EF4-FFF2-40B4-BE49-F238E27FC236}">
                  <a16:creationId xmlns:a16="http://schemas.microsoft.com/office/drawing/2014/main" id="{826365D1-9459-4AC0-9B11-615793AC0D50}"/>
                </a:ext>
              </a:extLst>
            </p:cNvPr>
            <p:cNvSpPr>
              <a:spLocks/>
            </p:cNvSpPr>
            <p:nvPr/>
          </p:nvSpPr>
          <p:spPr bwMode="gray">
            <a:xfrm>
              <a:off x="4907840" y="2275564"/>
              <a:ext cx="50465" cy="12616"/>
            </a:xfrm>
            <a:custGeom>
              <a:avLst/>
              <a:gdLst>
                <a:gd name="T0" fmla="*/ 27 w 28"/>
                <a:gd name="T1" fmla="*/ 4 h 7"/>
                <a:gd name="T2" fmla="*/ 2 w 28"/>
                <a:gd name="T3" fmla="*/ 7 h 7"/>
                <a:gd name="T4" fmla="*/ 0 w 28"/>
                <a:gd name="T5" fmla="*/ 5 h 7"/>
                <a:gd name="T6" fmla="*/ 2 w 28"/>
                <a:gd name="T7" fmla="*/ 3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1" y="3"/>
                    <a:pt x="2" y="3"/>
                  </a:cubicBezTo>
                  <a:cubicBezTo>
                    <a:pt x="28" y="0"/>
                    <a:pt x="28" y="0"/>
                    <a:pt x="28" y="0"/>
                  </a:cubicBezTo>
                  <a:cubicBezTo>
                    <a:pt x="28" y="0"/>
                    <a:pt x="28" y="2"/>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 name="Freeform 294">
              <a:extLst>
                <a:ext uri="{FF2B5EF4-FFF2-40B4-BE49-F238E27FC236}">
                  <a16:creationId xmlns:a16="http://schemas.microsoft.com/office/drawing/2014/main" id="{FDFDB89F-B9C5-404A-BAB1-F94A69B72812}"/>
                </a:ext>
              </a:extLst>
            </p:cNvPr>
            <p:cNvSpPr>
              <a:spLocks/>
            </p:cNvSpPr>
            <p:nvPr/>
          </p:nvSpPr>
          <p:spPr bwMode="gray">
            <a:xfrm>
              <a:off x="4907840" y="2217214"/>
              <a:ext cx="41792" cy="18136"/>
            </a:xfrm>
            <a:custGeom>
              <a:avLst/>
              <a:gdLst>
                <a:gd name="T0" fmla="*/ 53 w 53"/>
                <a:gd name="T1" fmla="*/ 5 h 23"/>
                <a:gd name="T2" fmla="*/ 50 w 53"/>
                <a:gd name="T3" fmla="*/ 16 h 23"/>
                <a:gd name="T4" fmla="*/ 0 w 53"/>
                <a:gd name="T5" fmla="*/ 23 h 23"/>
                <a:gd name="T6" fmla="*/ 4 w 53"/>
                <a:gd name="T7" fmla="*/ 5 h 23"/>
                <a:gd name="T8" fmla="*/ 53 w 53"/>
                <a:gd name="T9" fmla="*/ 0 h 23"/>
                <a:gd name="T10" fmla="*/ 53 w 53"/>
                <a:gd name="T11" fmla="*/ 5 h 23"/>
              </a:gdLst>
              <a:ahLst/>
              <a:cxnLst>
                <a:cxn ang="0">
                  <a:pos x="T0" y="T1"/>
                </a:cxn>
                <a:cxn ang="0">
                  <a:pos x="T2" y="T3"/>
                </a:cxn>
                <a:cxn ang="0">
                  <a:pos x="T4" y="T5"/>
                </a:cxn>
                <a:cxn ang="0">
                  <a:pos x="T6" y="T7"/>
                </a:cxn>
                <a:cxn ang="0">
                  <a:pos x="T8" y="T9"/>
                </a:cxn>
                <a:cxn ang="0">
                  <a:pos x="T10" y="T11"/>
                </a:cxn>
              </a:cxnLst>
              <a:rect l="0" t="0" r="r" b="b"/>
              <a:pathLst>
                <a:path w="53" h="23">
                  <a:moveTo>
                    <a:pt x="53" y="5"/>
                  </a:moveTo>
                  <a:lnTo>
                    <a:pt x="50" y="16"/>
                  </a:lnTo>
                  <a:lnTo>
                    <a:pt x="0" y="23"/>
                  </a:lnTo>
                  <a:lnTo>
                    <a:pt x="4" y="5"/>
                  </a:lnTo>
                  <a:lnTo>
                    <a:pt x="53" y="0"/>
                  </a:lnTo>
                  <a:lnTo>
                    <a:pt x="53"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1" name="Freeform 295">
              <a:extLst>
                <a:ext uri="{FF2B5EF4-FFF2-40B4-BE49-F238E27FC236}">
                  <a16:creationId xmlns:a16="http://schemas.microsoft.com/office/drawing/2014/main" id="{CEBDE7B8-0022-49BD-B0A0-64F62B284DC5}"/>
                </a:ext>
              </a:extLst>
            </p:cNvPr>
            <p:cNvSpPr>
              <a:spLocks/>
            </p:cNvSpPr>
            <p:nvPr/>
          </p:nvSpPr>
          <p:spPr bwMode="gray">
            <a:xfrm>
              <a:off x="4907840" y="2217214"/>
              <a:ext cx="41792" cy="18136"/>
            </a:xfrm>
            <a:custGeom>
              <a:avLst/>
              <a:gdLst>
                <a:gd name="T0" fmla="*/ 53 w 53"/>
                <a:gd name="T1" fmla="*/ 5 h 23"/>
                <a:gd name="T2" fmla="*/ 50 w 53"/>
                <a:gd name="T3" fmla="*/ 16 h 23"/>
                <a:gd name="T4" fmla="*/ 0 w 53"/>
                <a:gd name="T5" fmla="*/ 23 h 23"/>
                <a:gd name="T6" fmla="*/ 4 w 53"/>
                <a:gd name="T7" fmla="*/ 5 h 23"/>
                <a:gd name="T8" fmla="*/ 53 w 53"/>
                <a:gd name="T9" fmla="*/ 0 h 23"/>
                <a:gd name="T10" fmla="*/ 53 w 53"/>
                <a:gd name="T11" fmla="*/ 5 h 23"/>
              </a:gdLst>
              <a:ahLst/>
              <a:cxnLst>
                <a:cxn ang="0">
                  <a:pos x="T0" y="T1"/>
                </a:cxn>
                <a:cxn ang="0">
                  <a:pos x="T2" y="T3"/>
                </a:cxn>
                <a:cxn ang="0">
                  <a:pos x="T4" y="T5"/>
                </a:cxn>
                <a:cxn ang="0">
                  <a:pos x="T6" y="T7"/>
                </a:cxn>
                <a:cxn ang="0">
                  <a:pos x="T8" y="T9"/>
                </a:cxn>
                <a:cxn ang="0">
                  <a:pos x="T10" y="T11"/>
                </a:cxn>
              </a:cxnLst>
              <a:rect l="0" t="0" r="r" b="b"/>
              <a:pathLst>
                <a:path w="53" h="23">
                  <a:moveTo>
                    <a:pt x="53" y="5"/>
                  </a:moveTo>
                  <a:lnTo>
                    <a:pt x="50" y="16"/>
                  </a:lnTo>
                  <a:lnTo>
                    <a:pt x="0" y="23"/>
                  </a:lnTo>
                  <a:lnTo>
                    <a:pt x="4" y="5"/>
                  </a:lnTo>
                  <a:lnTo>
                    <a:pt x="53" y="0"/>
                  </a:lnTo>
                  <a:lnTo>
                    <a:pt x="53"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 name="Freeform 296">
              <a:extLst>
                <a:ext uri="{FF2B5EF4-FFF2-40B4-BE49-F238E27FC236}">
                  <a16:creationId xmlns:a16="http://schemas.microsoft.com/office/drawing/2014/main" id="{CFFB3DEB-6A5A-48EE-A870-8274F44B80AF}"/>
                </a:ext>
              </a:extLst>
            </p:cNvPr>
            <p:cNvSpPr>
              <a:spLocks/>
            </p:cNvSpPr>
            <p:nvPr/>
          </p:nvSpPr>
          <p:spPr bwMode="gray">
            <a:xfrm>
              <a:off x="4900743" y="2214060"/>
              <a:ext cx="52042" cy="12616"/>
            </a:xfrm>
            <a:custGeom>
              <a:avLst/>
              <a:gdLst>
                <a:gd name="T0" fmla="*/ 27 w 29"/>
                <a:gd name="T1" fmla="*/ 4 h 7"/>
                <a:gd name="T2" fmla="*/ 2 w 29"/>
                <a:gd name="T3" fmla="*/ 7 h 7"/>
                <a:gd name="T4" fmla="*/ 0 w 29"/>
                <a:gd name="T5" fmla="*/ 5 h 7"/>
                <a:gd name="T6" fmla="*/ 2 w 29"/>
                <a:gd name="T7" fmla="*/ 3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7" y="0"/>
                    <a:pt x="27" y="0"/>
                    <a:pt x="27" y="0"/>
                  </a:cubicBezTo>
                  <a:cubicBezTo>
                    <a:pt x="27" y="0"/>
                    <a:pt x="29"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3" name="Freeform 297">
              <a:extLst>
                <a:ext uri="{FF2B5EF4-FFF2-40B4-BE49-F238E27FC236}">
                  <a16:creationId xmlns:a16="http://schemas.microsoft.com/office/drawing/2014/main" id="{4AD63ED4-7EF1-45E4-86A1-F5ADA03A7AA7}"/>
                </a:ext>
              </a:extLst>
            </p:cNvPr>
            <p:cNvSpPr>
              <a:spLocks/>
            </p:cNvSpPr>
            <p:nvPr/>
          </p:nvSpPr>
          <p:spPr bwMode="gray">
            <a:xfrm>
              <a:off x="4900743" y="2214060"/>
              <a:ext cx="52042" cy="12616"/>
            </a:xfrm>
            <a:custGeom>
              <a:avLst/>
              <a:gdLst>
                <a:gd name="T0" fmla="*/ 27 w 29"/>
                <a:gd name="T1" fmla="*/ 4 h 7"/>
                <a:gd name="T2" fmla="*/ 2 w 29"/>
                <a:gd name="T3" fmla="*/ 7 h 7"/>
                <a:gd name="T4" fmla="*/ 0 w 29"/>
                <a:gd name="T5" fmla="*/ 5 h 7"/>
                <a:gd name="T6" fmla="*/ 2 w 29"/>
                <a:gd name="T7" fmla="*/ 3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7" y="0"/>
                    <a:pt x="27" y="0"/>
                    <a:pt x="27" y="0"/>
                  </a:cubicBezTo>
                  <a:cubicBezTo>
                    <a:pt x="27" y="0"/>
                    <a:pt x="29"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 name="Freeform 298">
              <a:extLst>
                <a:ext uri="{FF2B5EF4-FFF2-40B4-BE49-F238E27FC236}">
                  <a16:creationId xmlns:a16="http://schemas.microsoft.com/office/drawing/2014/main" id="{309C4199-BA73-4515-81FF-CDF115425F41}"/>
                </a:ext>
              </a:extLst>
            </p:cNvPr>
            <p:cNvSpPr>
              <a:spLocks/>
            </p:cNvSpPr>
            <p:nvPr/>
          </p:nvSpPr>
          <p:spPr bwMode="gray">
            <a:xfrm>
              <a:off x="4896800" y="2226676"/>
              <a:ext cx="50465" cy="12616"/>
            </a:xfrm>
            <a:custGeom>
              <a:avLst/>
              <a:gdLst>
                <a:gd name="T0" fmla="*/ 27 w 28"/>
                <a:gd name="T1" fmla="*/ 5 h 7"/>
                <a:gd name="T2" fmla="*/ 2 w 28"/>
                <a:gd name="T3" fmla="*/ 7 h 7"/>
                <a:gd name="T4" fmla="*/ 0 w 28"/>
                <a:gd name="T5" fmla="*/ 5 h 7"/>
                <a:gd name="T6" fmla="*/ 2 w 28"/>
                <a:gd name="T7" fmla="*/ 3 h 7"/>
                <a:gd name="T8" fmla="*/ 28 w 28"/>
                <a:gd name="T9" fmla="*/ 0 h 7"/>
                <a:gd name="T10" fmla="*/ 27 w 28"/>
                <a:gd name="T11" fmla="*/ 5 h 7"/>
              </a:gdLst>
              <a:ahLst/>
              <a:cxnLst>
                <a:cxn ang="0">
                  <a:pos x="T0" y="T1"/>
                </a:cxn>
                <a:cxn ang="0">
                  <a:pos x="T2" y="T3"/>
                </a:cxn>
                <a:cxn ang="0">
                  <a:pos x="T4" y="T5"/>
                </a:cxn>
                <a:cxn ang="0">
                  <a:pos x="T6" y="T7"/>
                </a:cxn>
                <a:cxn ang="0">
                  <a:pos x="T8" y="T9"/>
                </a:cxn>
                <a:cxn ang="0">
                  <a:pos x="T10" y="T11"/>
                </a:cxn>
              </a:cxnLst>
              <a:rect l="0" t="0" r="r" b="b"/>
              <a:pathLst>
                <a:path w="28" h="7">
                  <a:moveTo>
                    <a:pt x="27" y="5"/>
                  </a:moveTo>
                  <a:cubicBezTo>
                    <a:pt x="2" y="7"/>
                    <a:pt x="2" y="7"/>
                    <a:pt x="2" y="7"/>
                  </a:cubicBezTo>
                  <a:cubicBezTo>
                    <a:pt x="1" y="7"/>
                    <a:pt x="0" y="6"/>
                    <a:pt x="0" y="5"/>
                  </a:cubicBezTo>
                  <a:cubicBezTo>
                    <a:pt x="0" y="4"/>
                    <a:pt x="1" y="3"/>
                    <a:pt x="2" y="3"/>
                  </a:cubicBezTo>
                  <a:cubicBezTo>
                    <a:pt x="28" y="0"/>
                    <a:pt x="28" y="0"/>
                    <a:pt x="28" y="0"/>
                  </a:cubicBezTo>
                  <a:cubicBezTo>
                    <a:pt x="28" y="0"/>
                    <a:pt x="28" y="2"/>
                    <a:pt x="27" y="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5" name="Freeform 299">
              <a:extLst>
                <a:ext uri="{FF2B5EF4-FFF2-40B4-BE49-F238E27FC236}">
                  <a16:creationId xmlns:a16="http://schemas.microsoft.com/office/drawing/2014/main" id="{096478A2-DABD-4D2D-88D7-7EEA1D1A9082}"/>
                </a:ext>
              </a:extLst>
            </p:cNvPr>
            <p:cNvSpPr>
              <a:spLocks/>
            </p:cNvSpPr>
            <p:nvPr/>
          </p:nvSpPr>
          <p:spPr bwMode="gray">
            <a:xfrm>
              <a:off x="4896800" y="2226676"/>
              <a:ext cx="50465" cy="12616"/>
            </a:xfrm>
            <a:custGeom>
              <a:avLst/>
              <a:gdLst>
                <a:gd name="T0" fmla="*/ 27 w 28"/>
                <a:gd name="T1" fmla="*/ 5 h 7"/>
                <a:gd name="T2" fmla="*/ 2 w 28"/>
                <a:gd name="T3" fmla="*/ 7 h 7"/>
                <a:gd name="T4" fmla="*/ 0 w 28"/>
                <a:gd name="T5" fmla="*/ 5 h 7"/>
                <a:gd name="T6" fmla="*/ 2 w 28"/>
                <a:gd name="T7" fmla="*/ 3 h 7"/>
                <a:gd name="T8" fmla="*/ 28 w 28"/>
                <a:gd name="T9" fmla="*/ 0 h 7"/>
                <a:gd name="T10" fmla="*/ 27 w 28"/>
                <a:gd name="T11" fmla="*/ 5 h 7"/>
              </a:gdLst>
              <a:ahLst/>
              <a:cxnLst>
                <a:cxn ang="0">
                  <a:pos x="T0" y="T1"/>
                </a:cxn>
                <a:cxn ang="0">
                  <a:pos x="T2" y="T3"/>
                </a:cxn>
                <a:cxn ang="0">
                  <a:pos x="T4" y="T5"/>
                </a:cxn>
                <a:cxn ang="0">
                  <a:pos x="T6" y="T7"/>
                </a:cxn>
                <a:cxn ang="0">
                  <a:pos x="T8" y="T9"/>
                </a:cxn>
                <a:cxn ang="0">
                  <a:pos x="T10" y="T11"/>
                </a:cxn>
              </a:cxnLst>
              <a:rect l="0" t="0" r="r" b="b"/>
              <a:pathLst>
                <a:path w="28" h="7">
                  <a:moveTo>
                    <a:pt x="27" y="5"/>
                  </a:moveTo>
                  <a:cubicBezTo>
                    <a:pt x="2" y="7"/>
                    <a:pt x="2" y="7"/>
                    <a:pt x="2" y="7"/>
                  </a:cubicBezTo>
                  <a:cubicBezTo>
                    <a:pt x="1" y="7"/>
                    <a:pt x="0" y="6"/>
                    <a:pt x="0" y="5"/>
                  </a:cubicBezTo>
                  <a:cubicBezTo>
                    <a:pt x="0" y="4"/>
                    <a:pt x="1" y="3"/>
                    <a:pt x="2" y="3"/>
                  </a:cubicBezTo>
                  <a:cubicBezTo>
                    <a:pt x="28" y="0"/>
                    <a:pt x="28" y="0"/>
                    <a:pt x="28" y="0"/>
                  </a:cubicBezTo>
                  <a:cubicBezTo>
                    <a:pt x="28" y="0"/>
                    <a:pt x="28" y="2"/>
                    <a:pt x="27"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 name="Freeform 300">
              <a:extLst>
                <a:ext uri="{FF2B5EF4-FFF2-40B4-BE49-F238E27FC236}">
                  <a16:creationId xmlns:a16="http://schemas.microsoft.com/office/drawing/2014/main" id="{86063AE1-21AC-4D0C-BD16-255FDFAB55F9}"/>
                </a:ext>
              </a:extLst>
            </p:cNvPr>
            <p:cNvSpPr>
              <a:spLocks/>
            </p:cNvSpPr>
            <p:nvPr/>
          </p:nvSpPr>
          <p:spPr bwMode="gray">
            <a:xfrm>
              <a:off x="4896800" y="2169903"/>
              <a:ext cx="43369" cy="16559"/>
            </a:xfrm>
            <a:custGeom>
              <a:avLst/>
              <a:gdLst>
                <a:gd name="T0" fmla="*/ 55 w 55"/>
                <a:gd name="T1" fmla="*/ 5 h 21"/>
                <a:gd name="T2" fmla="*/ 51 w 55"/>
                <a:gd name="T3" fmla="*/ 17 h 21"/>
                <a:gd name="T4" fmla="*/ 0 w 55"/>
                <a:gd name="T5" fmla="*/ 21 h 21"/>
                <a:gd name="T6" fmla="*/ 5 w 55"/>
                <a:gd name="T7" fmla="*/ 5 h 21"/>
                <a:gd name="T8" fmla="*/ 53 w 55"/>
                <a:gd name="T9" fmla="*/ 0 h 21"/>
                <a:gd name="T10" fmla="*/ 55 w 55"/>
                <a:gd name="T11" fmla="*/ 5 h 21"/>
              </a:gdLst>
              <a:ahLst/>
              <a:cxnLst>
                <a:cxn ang="0">
                  <a:pos x="T0" y="T1"/>
                </a:cxn>
                <a:cxn ang="0">
                  <a:pos x="T2" y="T3"/>
                </a:cxn>
                <a:cxn ang="0">
                  <a:pos x="T4" y="T5"/>
                </a:cxn>
                <a:cxn ang="0">
                  <a:pos x="T6" y="T7"/>
                </a:cxn>
                <a:cxn ang="0">
                  <a:pos x="T8" y="T9"/>
                </a:cxn>
                <a:cxn ang="0">
                  <a:pos x="T10" y="T11"/>
                </a:cxn>
              </a:cxnLst>
              <a:rect l="0" t="0" r="r" b="b"/>
              <a:pathLst>
                <a:path w="55" h="21">
                  <a:moveTo>
                    <a:pt x="55" y="5"/>
                  </a:moveTo>
                  <a:lnTo>
                    <a:pt x="51" y="17"/>
                  </a:lnTo>
                  <a:lnTo>
                    <a:pt x="0" y="21"/>
                  </a:lnTo>
                  <a:lnTo>
                    <a:pt x="5" y="5"/>
                  </a:lnTo>
                  <a:lnTo>
                    <a:pt x="53" y="0"/>
                  </a:lnTo>
                  <a:lnTo>
                    <a:pt x="55"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7" name="Freeform 301">
              <a:extLst>
                <a:ext uri="{FF2B5EF4-FFF2-40B4-BE49-F238E27FC236}">
                  <a16:creationId xmlns:a16="http://schemas.microsoft.com/office/drawing/2014/main" id="{B2DF8CBE-B232-45F6-BF9C-2C58610AC8CF}"/>
                </a:ext>
              </a:extLst>
            </p:cNvPr>
            <p:cNvSpPr>
              <a:spLocks/>
            </p:cNvSpPr>
            <p:nvPr/>
          </p:nvSpPr>
          <p:spPr bwMode="gray">
            <a:xfrm>
              <a:off x="4896800" y="2169903"/>
              <a:ext cx="43369" cy="16559"/>
            </a:xfrm>
            <a:custGeom>
              <a:avLst/>
              <a:gdLst>
                <a:gd name="T0" fmla="*/ 55 w 55"/>
                <a:gd name="T1" fmla="*/ 5 h 21"/>
                <a:gd name="T2" fmla="*/ 51 w 55"/>
                <a:gd name="T3" fmla="*/ 17 h 21"/>
                <a:gd name="T4" fmla="*/ 0 w 55"/>
                <a:gd name="T5" fmla="*/ 21 h 21"/>
                <a:gd name="T6" fmla="*/ 5 w 55"/>
                <a:gd name="T7" fmla="*/ 5 h 21"/>
                <a:gd name="T8" fmla="*/ 53 w 55"/>
                <a:gd name="T9" fmla="*/ 0 h 21"/>
                <a:gd name="T10" fmla="*/ 55 w 55"/>
                <a:gd name="T11" fmla="*/ 5 h 21"/>
              </a:gdLst>
              <a:ahLst/>
              <a:cxnLst>
                <a:cxn ang="0">
                  <a:pos x="T0" y="T1"/>
                </a:cxn>
                <a:cxn ang="0">
                  <a:pos x="T2" y="T3"/>
                </a:cxn>
                <a:cxn ang="0">
                  <a:pos x="T4" y="T5"/>
                </a:cxn>
                <a:cxn ang="0">
                  <a:pos x="T6" y="T7"/>
                </a:cxn>
                <a:cxn ang="0">
                  <a:pos x="T8" y="T9"/>
                </a:cxn>
                <a:cxn ang="0">
                  <a:pos x="T10" y="T11"/>
                </a:cxn>
              </a:cxnLst>
              <a:rect l="0" t="0" r="r" b="b"/>
              <a:pathLst>
                <a:path w="55" h="21">
                  <a:moveTo>
                    <a:pt x="55" y="5"/>
                  </a:moveTo>
                  <a:lnTo>
                    <a:pt x="51" y="17"/>
                  </a:lnTo>
                  <a:lnTo>
                    <a:pt x="0" y="21"/>
                  </a:lnTo>
                  <a:lnTo>
                    <a:pt x="5" y="5"/>
                  </a:lnTo>
                  <a:lnTo>
                    <a:pt x="53" y="0"/>
                  </a:lnTo>
                  <a:lnTo>
                    <a:pt x="55"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 name="Freeform 302">
              <a:extLst>
                <a:ext uri="{FF2B5EF4-FFF2-40B4-BE49-F238E27FC236}">
                  <a16:creationId xmlns:a16="http://schemas.microsoft.com/office/drawing/2014/main" id="{6F59C651-D834-440F-B819-02DE7FC17BDB}"/>
                </a:ext>
              </a:extLst>
            </p:cNvPr>
            <p:cNvSpPr>
              <a:spLocks/>
            </p:cNvSpPr>
            <p:nvPr/>
          </p:nvSpPr>
          <p:spPr bwMode="gray">
            <a:xfrm>
              <a:off x="4889704" y="2166749"/>
              <a:ext cx="52042" cy="11039"/>
            </a:xfrm>
            <a:custGeom>
              <a:avLst/>
              <a:gdLst>
                <a:gd name="T0" fmla="*/ 27 w 29"/>
                <a:gd name="T1" fmla="*/ 4 h 6"/>
                <a:gd name="T2" fmla="*/ 2 w 29"/>
                <a:gd name="T3" fmla="*/ 6 h 6"/>
                <a:gd name="T4" fmla="*/ 0 w 29"/>
                <a:gd name="T5" fmla="*/ 4 h 6"/>
                <a:gd name="T6" fmla="*/ 2 w 29"/>
                <a:gd name="T7" fmla="*/ 2 h 6"/>
                <a:gd name="T8" fmla="*/ 27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6"/>
                    <a:pt x="0" y="4"/>
                  </a:cubicBezTo>
                  <a:cubicBezTo>
                    <a:pt x="0" y="3"/>
                    <a:pt x="1" y="2"/>
                    <a:pt x="2" y="2"/>
                  </a:cubicBezTo>
                  <a:cubicBezTo>
                    <a:pt x="27" y="0"/>
                    <a:pt x="27" y="0"/>
                    <a:pt x="27" y="0"/>
                  </a:cubicBezTo>
                  <a:cubicBezTo>
                    <a:pt x="27" y="0"/>
                    <a:pt x="29"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9" name="Freeform 303">
              <a:extLst>
                <a:ext uri="{FF2B5EF4-FFF2-40B4-BE49-F238E27FC236}">
                  <a16:creationId xmlns:a16="http://schemas.microsoft.com/office/drawing/2014/main" id="{010D1D62-098B-487E-9A66-7AF24F3CD318}"/>
                </a:ext>
              </a:extLst>
            </p:cNvPr>
            <p:cNvSpPr>
              <a:spLocks/>
            </p:cNvSpPr>
            <p:nvPr/>
          </p:nvSpPr>
          <p:spPr bwMode="gray">
            <a:xfrm>
              <a:off x="4889704" y="2166749"/>
              <a:ext cx="52042" cy="11039"/>
            </a:xfrm>
            <a:custGeom>
              <a:avLst/>
              <a:gdLst>
                <a:gd name="T0" fmla="*/ 27 w 29"/>
                <a:gd name="T1" fmla="*/ 4 h 6"/>
                <a:gd name="T2" fmla="*/ 2 w 29"/>
                <a:gd name="T3" fmla="*/ 6 h 6"/>
                <a:gd name="T4" fmla="*/ 0 w 29"/>
                <a:gd name="T5" fmla="*/ 4 h 6"/>
                <a:gd name="T6" fmla="*/ 2 w 29"/>
                <a:gd name="T7" fmla="*/ 2 h 6"/>
                <a:gd name="T8" fmla="*/ 27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6"/>
                    <a:pt x="0" y="4"/>
                  </a:cubicBezTo>
                  <a:cubicBezTo>
                    <a:pt x="0" y="3"/>
                    <a:pt x="1" y="2"/>
                    <a:pt x="2" y="2"/>
                  </a:cubicBezTo>
                  <a:cubicBezTo>
                    <a:pt x="27" y="0"/>
                    <a:pt x="27" y="0"/>
                    <a:pt x="27" y="0"/>
                  </a:cubicBezTo>
                  <a:cubicBezTo>
                    <a:pt x="27" y="0"/>
                    <a:pt x="29"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 name="Freeform 304">
              <a:extLst>
                <a:ext uri="{FF2B5EF4-FFF2-40B4-BE49-F238E27FC236}">
                  <a16:creationId xmlns:a16="http://schemas.microsoft.com/office/drawing/2014/main" id="{79D239AB-7554-4F82-9553-AC1FA28BFF6B}"/>
                </a:ext>
              </a:extLst>
            </p:cNvPr>
            <p:cNvSpPr>
              <a:spLocks/>
            </p:cNvSpPr>
            <p:nvPr/>
          </p:nvSpPr>
          <p:spPr bwMode="gray">
            <a:xfrm>
              <a:off x="4885761" y="2179365"/>
              <a:ext cx="52831" cy="12616"/>
            </a:xfrm>
            <a:custGeom>
              <a:avLst/>
              <a:gdLst>
                <a:gd name="T0" fmla="*/ 27 w 29"/>
                <a:gd name="T1" fmla="*/ 4 h 7"/>
                <a:gd name="T2" fmla="*/ 2 w 29"/>
                <a:gd name="T3" fmla="*/ 7 h 7"/>
                <a:gd name="T4" fmla="*/ 0 w 29"/>
                <a:gd name="T5" fmla="*/ 5 h 7"/>
                <a:gd name="T6" fmla="*/ 2 w 29"/>
                <a:gd name="T7" fmla="*/ 3 h 7"/>
                <a:gd name="T8" fmla="*/ 29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9" y="0"/>
                    <a:pt x="29" y="0"/>
                    <a:pt x="29" y="0"/>
                  </a:cubicBezTo>
                  <a:cubicBezTo>
                    <a:pt x="29" y="0"/>
                    <a:pt x="28" y="2"/>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1" name="Freeform 305">
              <a:extLst>
                <a:ext uri="{FF2B5EF4-FFF2-40B4-BE49-F238E27FC236}">
                  <a16:creationId xmlns:a16="http://schemas.microsoft.com/office/drawing/2014/main" id="{4B311E23-939C-4125-ABB7-228CC7971BBD}"/>
                </a:ext>
              </a:extLst>
            </p:cNvPr>
            <p:cNvSpPr>
              <a:spLocks/>
            </p:cNvSpPr>
            <p:nvPr/>
          </p:nvSpPr>
          <p:spPr bwMode="gray">
            <a:xfrm>
              <a:off x="4885761" y="2179365"/>
              <a:ext cx="52831" cy="12616"/>
            </a:xfrm>
            <a:custGeom>
              <a:avLst/>
              <a:gdLst>
                <a:gd name="T0" fmla="*/ 27 w 29"/>
                <a:gd name="T1" fmla="*/ 4 h 7"/>
                <a:gd name="T2" fmla="*/ 2 w 29"/>
                <a:gd name="T3" fmla="*/ 7 h 7"/>
                <a:gd name="T4" fmla="*/ 0 w 29"/>
                <a:gd name="T5" fmla="*/ 5 h 7"/>
                <a:gd name="T6" fmla="*/ 2 w 29"/>
                <a:gd name="T7" fmla="*/ 3 h 7"/>
                <a:gd name="T8" fmla="*/ 29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9" y="0"/>
                    <a:pt x="29" y="0"/>
                    <a:pt x="29" y="0"/>
                  </a:cubicBezTo>
                  <a:cubicBezTo>
                    <a:pt x="29" y="0"/>
                    <a:pt x="28" y="2"/>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 name="Freeform 306">
              <a:extLst>
                <a:ext uri="{FF2B5EF4-FFF2-40B4-BE49-F238E27FC236}">
                  <a16:creationId xmlns:a16="http://schemas.microsoft.com/office/drawing/2014/main" id="{7C82037A-ED32-4379-A1D8-AD272A4732A9}"/>
                </a:ext>
              </a:extLst>
            </p:cNvPr>
            <p:cNvSpPr>
              <a:spLocks/>
            </p:cNvSpPr>
            <p:nvPr/>
          </p:nvSpPr>
          <p:spPr bwMode="gray">
            <a:xfrm>
              <a:off x="4885761" y="2123381"/>
              <a:ext cx="43369" cy="18136"/>
            </a:xfrm>
            <a:custGeom>
              <a:avLst/>
              <a:gdLst>
                <a:gd name="T0" fmla="*/ 55 w 55"/>
                <a:gd name="T1" fmla="*/ 4 h 23"/>
                <a:gd name="T2" fmla="*/ 51 w 55"/>
                <a:gd name="T3" fmla="*/ 16 h 23"/>
                <a:gd name="T4" fmla="*/ 0 w 55"/>
                <a:gd name="T5" fmla="*/ 23 h 23"/>
                <a:gd name="T6" fmla="*/ 5 w 55"/>
                <a:gd name="T7" fmla="*/ 4 h 23"/>
                <a:gd name="T8" fmla="*/ 53 w 55"/>
                <a:gd name="T9" fmla="*/ 0 h 23"/>
                <a:gd name="T10" fmla="*/ 55 w 55"/>
                <a:gd name="T11" fmla="*/ 4 h 23"/>
              </a:gdLst>
              <a:ahLst/>
              <a:cxnLst>
                <a:cxn ang="0">
                  <a:pos x="T0" y="T1"/>
                </a:cxn>
                <a:cxn ang="0">
                  <a:pos x="T2" y="T3"/>
                </a:cxn>
                <a:cxn ang="0">
                  <a:pos x="T4" y="T5"/>
                </a:cxn>
                <a:cxn ang="0">
                  <a:pos x="T6" y="T7"/>
                </a:cxn>
                <a:cxn ang="0">
                  <a:pos x="T8" y="T9"/>
                </a:cxn>
                <a:cxn ang="0">
                  <a:pos x="T10" y="T11"/>
                </a:cxn>
              </a:cxnLst>
              <a:rect l="0" t="0" r="r" b="b"/>
              <a:pathLst>
                <a:path w="55" h="23">
                  <a:moveTo>
                    <a:pt x="55" y="4"/>
                  </a:moveTo>
                  <a:lnTo>
                    <a:pt x="51" y="16"/>
                  </a:lnTo>
                  <a:lnTo>
                    <a:pt x="0" y="23"/>
                  </a:lnTo>
                  <a:lnTo>
                    <a:pt x="5" y="4"/>
                  </a:lnTo>
                  <a:lnTo>
                    <a:pt x="53" y="0"/>
                  </a:lnTo>
                  <a:lnTo>
                    <a:pt x="55" y="4"/>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3" name="Freeform 307">
              <a:extLst>
                <a:ext uri="{FF2B5EF4-FFF2-40B4-BE49-F238E27FC236}">
                  <a16:creationId xmlns:a16="http://schemas.microsoft.com/office/drawing/2014/main" id="{74DEA903-0D49-4D31-8E4B-F93D96707D63}"/>
                </a:ext>
              </a:extLst>
            </p:cNvPr>
            <p:cNvSpPr>
              <a:spLocks/>
            </p:cNvSpPr>
            <p:nvPr/>
          </p:nvSpPr>
          <p:spPr bwMode="gray">
            <a:xfrm>
              <a:off x="4885761" y="2123381"/>
              <a:ext cx="43369" cy="18136"/>
            </a:xfrm>
            <a:custGeom>
              <a:avLst/>
              <a:gdLst>
                <a:gd name="T0" fmla="*/ 55 w 55"/>
                <a:gd name="T1" fmla="*/ 4 h 23"/>
                <a:gd name="T2" fmla="*/ 51 w 55"/>
                <a:gd name="T3" fmla="*/ 16 h 23"/>
                <a:gd name="T4" fmla="*/ 0 w 55"/>
                <a:gd name="T5" fmla="*/ 23 h 23"/>
                <a:gd name="T6" fmla="*/ 5 w 55"/>
                <a:gd name="T7" fmla="*/ 4 h 23"/>
                <a:gd name="T8" fmla="*/ 53 w 55"/>
                <a:gd name="T9" fmla="*/ 0 h 23"/>
                <a:gd name="T10" fmla="*/ 55 w 55"/>
                <a:gd name="T11" fmla="*/ 4 h 23"/>
              </a:gdLst>
              <a:ahLst/>
              <a:cxnLst>
                <a:cxn ang="0">
                  <a:pos x="T0" y="T1"/>
                </a:cxn>
                <a:cxn ang="0">
                  <a:pos x="T2" y="T3"/>
                </a:cxn>
                <a:cxn ang="0">
                  <a:pos x="T4" y="T5"/>
                </a:cxn>
                <a:cxn ang="0">
                  <a:pos x="T6" y="T7"/>
                </a:cxn>
                <a:cxn ang="0">
                  <a:pos x="T8" y="T9"/>
                </a:cxn>
                <a:cxn ang="0">
                  <a:pos x="T10" y="T11"/>
                </a:cxn>
              </a:cxnLst>
              <a:rect l="0" t="0" r="r" b="b"/>
              <a:pathLst>
                <a:path w="55" h="23">
                  <a:moveTo>
                    <a:pt x="55" y="4"/>
                  </a:moveTo>
                  <a:lnTo>
                    <a:pt x="51" y="16"/>
                  </a:lnTo>
                  <a:lnTo>
                    <a:pt x="0" y="23"/>
                  </a:lnTo>
                  <a:lnTo>
                    <a:pt x="5" y="4"/>
                  </a:lnTo>
                  <a:lnTo>
                    <a:pt x="53" y="0"/>
                  </a:lnTo>
                  <a:lnTo>
                    <a:pt x="55"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4" name="Freeform 308">
              <a:extLst>
                <a:ext uri="{FF2B5EF4-FFF2-40B4-BE49-F238E27FC236}">
                  <a16:creationId xmlns:a16="http://schemas.microsoft.com/office/drawing/2014/main" id="{DEC6B764-A54C-4D10-9ADD-B6A28A8B340B}"/>
                </a:ext>
              </a:extLst>
            </p:cNvPr>
            <p:cNvSpPr>
              <a:spLocks/>
            </p:cNvSpPr>
            <p:nvPr/>
          </p:nvSpPr>
          <p:spPr bwMode="gray">
            <a:xfrm>
              <a:off x="4878665" y="2119438"/>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2" y="7"/>
                    <a:pt x="1" y="6"/>
                    <a:pt x="0" y="5"/>
                  </a:cubicBezTo>
                  <a:cubicBezTo>
                    <a:pt x="0" y="4"/>
                    <a:pt x="1" y="3"/>
                    <a:pt x="2" y="3"/>
                  </a:cubicBezTo>
                  <a:cubicBezTo>
                    <a:pt x="27" y="0"/>
                    <a:pt x="27" y="0"/>
                    <a:pt x="27" y="0"/>
                  </a:cubicBezTo>
                  <a:cubicBezTo>
                    <a:pt x="27" y="0"/>
                    <a:pt x="29" y="2"/>
                    <a:pt x="28"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5" name="Freeform 309">
              <a:extLst>
                <a:ext uri="{FF2B5EF4-FFF2-40B4-BE49-F238E27FC236}">
                  <a16:creationId xmlns:a16="http://schemas.microsoft.com/office/drawing/2014/main" id="{F939A3DE-778E-4FB3-ABD4-C76757283A87}"/>
                </a:ext>
              </a:extLst>
            </p:cNvPr>
            <p:cNvSpPr>
              <a:spLocks/>
            </p:cNvSpPr>
            <p:nvPr/>
          </p:nvSpPr>
          <p:spPr bwMode="gray">
            <a:xfrm>
              <a:off x="4878665" y="2119438"/>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2" y="7"/>
                    <a:pt x="1" y="6"/>
                    <a:pt x="0" y="5"/>
                  </a:cubicBezTo>
                  <a:cubicBezTo>
                    <a:pt x="0" y="4"/>
                    <a:pt x="1" y="3"/>
                    <a:pt x="2" y="3"/>
                  </a:cubicBezTo>
                  <a:cubicBezTo>
                    <a:pt x="27" y="0"/>
                    <a:pt x="27" y="0"/>
                    <a:pt x="27" y="0"/>
                  </a:cubicBezTo>
                  <a:cubicBezTo>
                    <a:pt x="27" y="0"/>
                    <a:pt x="29" y="2"/>
                    <a:pt x="28"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6" name="Freeform 310">
              <a:extLst>
                <a:ext uri="{FF2B5EF4-FFF2-40B4-BE49-F238E27FC236}">
                  <a16:creationId xmlns:a16="http://schemas.microsoft.com/office/drawing/2014/main" id="{BE88B69A-55EA-4ED5-8F20-E4BF7A15D669}"/>
                </a:ext>
              </a:extLst>
            </p:cNvPr>
            <p:cNvSpPr>
              <a:spLocks/>
            </p:cNvSpPr>
            <p:nvPr/>
          </p:nvSpPr>
          <p:spPr bwMode="gray">
            <a:xfrm>
              <a:off x="4874722" y="2132054"/>
              <a:ext cx="52831" cy="12616"/>
            </a:xfrm>
            <a:custGeom>
              <a:avLst/>
              <a:gdLst>
                <a:gd name="T0" fmla="*/ 27 w 29"/>
                <a:gd name="T1" fmla="*/ 5 h 7"/>
                <a:gd name="T2" fmla="*/ 2 w 29"/>
                <a:gd name="T3" fmla="*/ 7 h 7"/>
                <a:gd name="T4" fmla="*/ 0 w 29"/>
                <a:gd name="T5" fmla="*/ 5 h 7"/>
                <a:gd name="T6" fmla="*/ 2 w 29"/>
                <a:gd name="T7" fmla="*/ 3 h 7"/>
                <a:gd name="T8" fmla="*/ 29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9" y="0"/>
                    <a:pt x="29" y="0"/>
                    <a:pt x="29" y="0"/>
                  </a:cubicBezTo>
                  <a:cubicBezTo>
                    <a:pt x="29" y="0"/>
                    <a:pt x="28" y="2"/>
                    <a:pt x="27" y="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7" name="Freeform 311">
              <a:extLst>
                <a:ext uri="{FF2B5EF4-FFF2-40B4-BE49-F238E27FC236}">
                  <a16:creationId xmlns:a16="http://schemas.microsoft.com/office/drawing/2014/main" id="{5896ECFA-E76B-430C-B321-96BD95DE45C8}"/>
                </a:ext>
              </a:extLst>
            </p:cNvPr>
            <p:cNvSpPr>
              <a:spLocks/>
            </p:cNvSpPr>
            <p:nvPr/>
          </p:nvSpPr>
          <p:spPr bwMode="gray">
            <a:xfrm>
              <a:off x="4874722" y="2132054"/>
              <a:ext cx="52831" cy="12616"/>
            </a:xfrm>
            <a:custGeom>
              <a:avLst/>
              <a:gdLst>
                <a:gd name="T0" fmla="*/ 27 w 29"/>
                <a:gd name="T1" fmla="*/ 5 h 7"/>
                <a:gd name="T2" fmla="*/ 2 w 29"/>
                <a:gd name="T3" fmla="*/ 7 h 7"/>
                <a:gd name="T4" fmla="*/ 0 w 29"/>
                <a:gd name="T5" fmla="*/ 5 h 7"/>
                <a:gd name="T6" fmla="*/ 2 w 29"/>
                <a:gd name="T7" fmla="*/ 3 h 7"/>
                <a:gd name="T8" fmla="*/ 29 w 29"/>
                <a:gd name="T9" fmla="*/ 0 h 7"/>
                <a:gd name="T10" fmla="*/ 27 w 29"/>
                <a:gd name="T11" fmla="*/ 5 h 7"/>
              </a:gdLst>
              <a:ahLst/>
              <a:cxnLst>
                <a:cxn ang="0">
                  <a:pos x="T0" y="T1"/>
                </a:cxn>
                <a:cxn ang="0">
                  <a:pos x="T2" y="T3"/>
                </a:cxn>
                <a:cxn ang="0">
                  <a:pos x="T4" y="T5"/>
                </a:cxn>
                <a:cxn ang="0">
                  <a:pos x="T6" y="T7"/>
                </a:cxn>
                <a:cxn ang="0">
                  <a:pos x="T8" y="T9"/>
                </a:cxn>
                <a:cxn ang="0">
                  <a:pos x="T10" y="T11"/>
                </a:cxn>
              </a:cxnLst>
              <a:rect l="0" t="0" r="r" b="b"/>
              <a:pathLst>
                <a:path w="29" h="7">
                  <a:moveTo>
                    <a:pt x="27" y="5"/>
                  </a:moveTo>
                  <a:cubicBezTo>
                    <a:pt x="2" y="7"/>
                    <a:pt x="2" y="7"/>
                    <a:pt x="2" y="7"/>
                  </a:cubicBezTo>
                  <a:cubicBezTo>
                    <a:pt x="1" y="7"/>
                    <a:pt x="0" y="6"/>
                    <a:pt x="0" y="5"/>
                  </a:cubicBezTo>
                  <a:cubicBezTo>
                    <a:pt x="0" y="4"/>
                    <a:pt x="1" y="3"/>
                    <a:pt x="2" y="3"/>
                  </a:cubicBezTo>
                  <a:cubicBezTo>
                    <a:pt x="29" y="0"/>
                    <a:pt x="29" y="0"/>
                    <a:pt x="29" y="0"/>
                  </a:cubicBezTo>
                  <a:cubicBezTo>
                    <a:pt x="29" y="0"/>
                    <a:pt x="28" y="2"/>
                    <a:pt x="27"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8" name="Freeform 312">
              <a:extLst>
                <a:ext uri="{FF2B5EF4-FFF2-40B4-BE49-F238E27FC236}">
                  <a16:creationId xmlns:a16="http://schemas.microsoft.com/office/drawing/2014/main" id="{09149513-3F07-4FA3-A550-DE85027F8B01}"/>
                </a:ext>
              </a:extLst>
            </p:cNvPr>
            <p:cNvSpPr>
              <a:spLocks/>
            </p:cNvSpPr>
            <p:nvPr/>
          </p:nvSpPr>
          <p:spPr bwMode="gray">
            <a:xfrm>
              <a:off x="4874722" y="2076070"/>
              <a:ext cx="44157" cy="16559"/>
            </a:xfrm>
            <a:custGeom>
              <a:avLst/>
              <a:gdLst>
                <a:gd name="T0" fmla="*/ 56 w 56"/>
                <a:gd name="T1" fmla="*/ 5 h 21"/>
                <a:gd name="T2" fmla="*/ 51 w 56"/>
                <a:gd name="T3" fmla="*/ 16 h 21"/>
                <a:gd name="T4" fmla="*/ 0 w 56"/>
                <a:gd name="T5" fmla="*/ 21 h 21"/>
                <a:gd name="T6" fmla="*/ 5 w 56"/>
                <a:gd name="T7" fmla="*/ 5 h 21"/>
                <a:gd name="T8" fmla="*/ 53 w 56"/>
                <a:gd name="T9" fmla="*/ 0 h 21"/>
                <a:gd name="T10" fmla="*/ 56 w 56"/>
                <a:gd name="T11" fmla="*/ 5 h 21"/>
              </a:gdLst>
              <a:ahLst/>
              <a:cxnLst>
                <a:cxn ang="0">
                  <a:pos x="T0" y="T1"/>
                </a:cxn>
                <a:cxn ang="0">
                  <a:pos x="T2" y="T3"/>
                </a:cxn>
                <a:cxn ang="0">
                  <a:pos x="T4" y="T5"/>
                </a:cxn>
                <a:cxn ang="0">
                  <a:pos x="T6" y="T7"/>
                </a:cxn>
                <a:cxn ang="0">
                  <a:pos x="T8" y="T9"/>
                </a:cxn>
                <a:cxn ang="0">
                  <a:pos x="T10" y="T11"/>
                </a:cxn>
              </a:cxnLst>
              <a:rect l="0" t="0" r="r" b="b"/>
              <a:pathLst>
                <a:path w="56" h="21">
                  <a:moveTo>
                    <a:pt x="56" y="5"/>
                  </a:moveTo>
                  <a:lnTo>
                    <a:pt x="51" y="16"/>
                  </a:lnTo>
                  <a:lnTo>
                    <a:pt x="0" y="21"/>
                  </a:lnTo>
                  <a:lnTo>
                    <a:pt x="5" y="5"/>
                  </a:lnTo>
                  <a:lnTo>
                    <a:pt x="53" y="0"/>
                  </a:lnTo>
                  <a:lnTo>
                    <a:pt x="56"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9" name="Freeform 313">
              <a:extLst>
                <a:ext uri="{FF2B5EF4-FFF2-40B4-BE49-F238E27FC236}">
                  <a16:creationId xmlns:a16="http://schemas.microsoft.com/office/drawing/2014/main" id="{AD56BFEC-A9F6-4BCE-81A5-807A9D8323D8}"/>
                </a:ext>
              </a:extLst>
            </p:cNvPr>
            <p:cNvSpPr>
              <a:spLocks/>
            </p:cNvSpPr>
            <p:nvPr/>
          </p:nvSpPr>
          <p:spPr bwMode="gray">
            <a:xfrm>
              <a:off x="4874722" y="2076070"/>
              <a:ext cx="44157" cy="16559"/>
            </a:xfrm>
            <a:custGeom>
              <a:avLst/>
              <a:gdLst>
                <a:gd name="T0" fmla="*/ 56 w 56"/>
                <a:gd name="T1" fmla="*/ 5 h 21"/>
                <a:gd name="T2" fmla="*/ 51 w 56"/>
                <a:gd name="T3" fmla="*/ 16 h 21"/>
                <a:gd name="T4" fmla="*/ 0 w 56"/>
                <a:gd name="T5" fmla="*/ 21 h 21"/>
                <a:gd name="T6" fmla="*/ 5 w 56"/>
                <a:gd name="T7" fmla="*/ 5 h 21"/>
                <a:gd name="T8" fmla="*/ 53 w 56"/>
                <a:gd name="T9" fmla="*/ 0 h 21"/>
                <a:gd name="T10" fmla="*/ 56 w 56"/>
                <a:gd name="T11" fmla="*/ 5 h 21"/>
              </a:gdLst>
              <a:ahLst/>
              <a:cxnLst>
                <a:cxn ang="0">
                  <a:pos x="T0" y="T1"/>
                </a:cxn>
                <a:cxn ang="0">
                  <a:pos x="T2" y="T3"/>
                </a:cxn>
                <a:cxn ang="0">
                  <a:pos x="T4" y="T5"/>
                </a:cxn>
                <a:cxn ang="0">
                  <a:pos x="T6" y="T7"/>
                </a:cxn>
                <a:cxn ang="0">
                  <a:pos x="T8" y="T9"/>
                </a:cxn>
                <a:cxn ang="0">
                  <a:pos x="T10" y="T11"/>
                </a:cxn>
              </a:cxnLst>
              <a:rect l="0" t="0" r="r" b="b"/>
              <a:pathLst>
                <a:path w="56" h="21">
                  <a:moveTo>
                    <a:pt x="56" y="5"/>
                  </a:moveTo>
                  <a:lnTo>
                    <a:pt x="51" y="16"/>
                  </a:lnTo>
                  <a:lnTo>
                    <a:pt x="0" y="21"/>
                  </a:lnTo>
                  <a:lnTo>
                    <a:pt x="5" y="5"/>
                  </a:lnTo>
                  <a:lnTo>
                    <a:pt x="53" y="0"/>
                  </a:lnTo>
                  <a:lnTo>
                    <a:pt x="56"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0" name="Freeform 314">
              <a:extLst>
                <a:ext uri="{FF2B5EF4-FFF2-40B4-BE49-F238E27FC236}">
                  <a16:creationId xmlns:a16="http://schemas.microsoft.com/office/drawing/2014/main" id="{121FF0C3-616E-4D46-A131-D7999473747F}"/>
                </a:ext>
              </a:extLst>
            </p:cNvPr>
            <p:cNvSpPr>
              <a:spLocks/>
            </p:cNvSpPr>
            <p:nvPr/>
          </p:nvSpPr>
          <p:spPr bwMode="gray">
            <a:xfrm>
              <a:off x="4867625" y="2072127"/>
              <a:ext cx="52831" cy="11039"/>
            </a:xfrm>
            <a:custGeom>
              <a:avLst/>
              <a:gdLst>
                <a:gd name="T0" fmla="*/ 28 w 29"/>
                <a:gd name="T1" fmla="*/ 4 h 6"/>
                <a:gd name="T2" fmla="*/ 3 w 29"/>
                <a:gd name="T3" fmla="*/ 6 h 6"/>
                <a:gd name="T4" fmla="*/ 0 w 29"/>
                <a:gd name="T5" fmla="*/ 4 h 6"/>
                <a:gd name="T6" fmla="*/ 2 w 29"/>
                <a:gd name="T7" fmla="*/ 2 h 6"/>
                <a:gd name="T8" fmla="*/ 27 w 29"/>
                <a:gd name="T9" fmla="*/ 0 h 6"/>
                <a:gd name="T10" fmla="*/ 28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8" y="4"/>
                  </a:moveTo>
                  <a:cubicBezTo>
                    <a:pt x="3" y="6"/>
                    <a:pt x="3" y="6"/>
                    <a:pt x="3" y="6"/>
                  </a:cubicBezTo>
                  <a:cubicBezTo>
                    <a:pt x="2" y="6"/>
                    <a:pt x="1" y="6"/>
                    <a:pt x="0" y="4"/>
                  </a:cubicBezTo>
                  <a:cubicBezTo>
                    <a:pt x="0" y="3"/>
                    <a:pt x="1" y="2"/>
                    <a:pt x="2" y="2"/>
                  </a:cubicBezTo>
                  <a:cubicBezTo>
                    <a:pt x="27" y="0"/>
                    <a:pt x="27" y="0"/>
                    <a:pt x="27" y="0"/>
                  </a:cubicBezTo>
                  <a:cubicBezTo>
                    <a:pt x="27" y="0"/>
                    <a:pt x="29" y="1"/>
                    <a:pt x="28"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81" name="Freeform 315">
              <a:extLst>
                <a:ext uri="{FF2B5EF4-FFF2-40B4-BE49-F238E27FC236}">
                  <a16:creationId xmlns:a16="http://schemas.microsoft.com/office/drawing/2014/main" id="{B16CC2C2-2B1E-46FA-AD4D-A1863B421E2E}"/>
                </a:ext>
              </a:extLst>
            </p:cNvPr>
            <p:cNvSpPr>
              <a:spLocks/>
            </p:cNvSpPr>
            <p:nvPr/>
          </p:nvSpPr>
          <p:spPr bwMode="gray">
            <a:xfrm>
              <a:off x="4867625" y="2072127"/>
              <a:ext cx="52831" cy="11039"/>
            </a:xfrm>
            <a:custGeom>
              <a:avLst/>
              <a:gdLst>
                <a:gd name="T0" fmla="*/ 28 w 29"/>
                <a:gd name="T1" fmla="*/ 4 h 6"/>
                <a:gd name="T2" fmla="*/ 3 w 29"/>
                <a:gd name="T3" fmla="*/ 6 h 6"/>
                <a:gd name="T4" fmla="*/ 0 w 29"/>
                <a:gd name="T5" fmla="*/ 4 h 6"/>
                <a:gd name="T6" fmla="*/ 2 w 29"/>
                <a:gd name="T7" fmla="*/ 2 h 6"/>
                <a:gd name="T8" fmla="*/ 27 w 29"/>
                <a:gd name="T9" fmla="*/ 0 h 6"/>
                <a:gd name="T10" fmla="*/ 28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8" y="4"/>
                  </a:moveTo>
                  <a:cubicBezTo>
                    <a:pt x="3" y="6"/>
                    <a:pt x="3" y="6"/>
                    <a:pt x="3" y="6"/>
                  </a:cubicBezTo>
                  <a:cubicBezTo>
                    <a:pt x="2" y="6"/>
                    <a:pt x="1" y="6"/>
                    <a:pt x="0" y="4"/>
                  </a:cubicBezTo>
                  <a:cubicBezTo>
                    <a:pt x="0" y="3"/>
                    <a:pt x="1" y="2"/>
                    <a:pt x="2" y="2"/>
                  </a:cubicBezTo>
                  <a:cubicBezTo>
                    <a:pt x="27" y="0"/>
                    <a:pt x="27" y="0"/>
                    <a:pt x="27" y="0"/>
                  </a:cubicBezTo>
                  <a:cubicBezTo>
                    <a:pt x="27" y="0"/>
                    <a:pt x="29" y="1"/>
                    <a:pt x="28"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2" name="Freeform 316">
              <a:extLst>
                <a:ext uri="{FF2B5EF4-FFF2-40B4-BE49-F238E27FC236}">
                  <a16:creationId xmlns:a16="http://schemas.microsoft.com/office/drawing/2014/main" id="{20E4CA2A-17B0-4E48-9426-A4CC95C1D11D}"/>
                </a:ext>
              </a:extLst>
            </p:cNvPr>
            <p:cNvSpPr>
              <a:spLocks/>
            </p:cNvSpPr>
            <p:nvPr/>
          </p:nvSpPr>
          <p:spPr bwMode="gray">
            <a:xfrm>
              <a:off x="4864471" y="2084743"/>
              <a:ext cx="52042" cy="13405"/>
            </a:xfrm>
            <a:custGeom>
              <a:avLst/>
              <a:gdLst>
                <a:gd name="T0" fmla="*/ 27 w 29"/>
                <a:gd name="T1" fmla="*/ 4 h 7"/>
                <a:gd name="T2" fmla="*/ 2 w 29"/>
                <a:gd name="T3" fmla="*/ 7 h 7"/>
                <a:gd name="T4" fmla="*/ 0 w 29"/>
                <a:gd name="T5" fmla="*/ 5 h 7"/>
                <a:gd name="T6" fmla="*/ 2 w 29"/>
                <a:gd name="T7" fmla="*/ 3 h 7"/>
                <a:gd name="T8" fmla="*/ 29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9" y="0"/>
                    <a:pt x="29" y="0"/>
                    <a:pt x="29" y="0"/>
                  </a:cubicBezTo>
                  <a:cubicBezTo>
                    <a:pt x="29" y="0"/>
                    <a:pt x="28" y="2"/>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83" name="Freeform 317">
              <a:extLst>
                <a:ext uri="{FF2B5EF4-FFF2-40B4-BE49-F238E27FC236}">
                  <a16:creationId xmlns:a16="http://schemas.microsoft.com/office/drawing/2014/main" id="{8A281D9D-3394-4AD4-BDE4-B7F212B0314D}"/>
                </a:ext>
              </a:extLst>
            </p:cNvPr>
            <p:cNvSpPr>
              <a:spLocks/>
            </p:cNvSpPr>
            <p:nvPr/>
          </p:nvSpPr>
          <p:spPr bwMode="gray">
            <a:xfrm>
              <a:off x="4864471" y="2084743"/>
              <a:ext cx="52042" cy="13405"/>
            </a:xfrm>
            <a:custGeom>
              <a:avLst/>
              <a:gdLst>
                <a:gd name="T0" fmla="*/ 27 w 29"/>
                <a:gd name="T1" fmla="*/ 4 h 7"/>
                <a:gd name="T2" fmla="*/ 2 w 29"/>
                <a:gd name="T3" fmla="*/ 7 h 7"/>
                <a:gd name="T4" fmla="*/ 0 w 29"/>
                <a:gd name="T5" fmla="*/ 5 h 7"/>
                <a:gd name="T6" fmla="*/ 2 w 29"/>
                <a:gd name="T7" fmla="*/ 3 h 7"/>
                <a:gd name="T8" fmla="*/ 29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9" y="0"/>
                    <a:pt x="29" y="0"/>
                    <a:pt x="29" y="0"/>
                  </a:cubicBezTo>
                  <a:cubicBezTo>
                    <a:pt x="29" y="0"/>
                    <a:pt x="28" y="2"/>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4" name="Freeform 318">
              <a:extLst>
                <a:ext uri="{FF2B5EF4-FFF2-40B4-BE49-F238E27FC236}">
                  <a16:creationId xmlns:a16="http://schemas.microsoft.com/office/drawing/2014/main" id="{B60D3AC4-E40C-4F82-B65D-96E87342889C}"/>
                </a:ext>
              </a:extLst>
            </p:cNvPr>
            <p:cNvSpPr>
              <a:spLocks/>
            </p:cNvSpPr>
            <p:nvPr/>
          </p:nvSpPr>
          <p:spPr bwMode="gray">
            <a:xfrm>
              <a:off x="4866048" y="2030336"/>
              <a:ext cx="41792" cy="18136"/>
            </a:xfrm>
            <a:custGeom>
              <a:avLst/>
              <a:gdLst>
                <a:gd name="T0" fmla="*/ 53 w 53"/>
                <a:gd name="T1" fmla="*/ 5 h 23"/>
                <a:gd name="T2" fmla="*/ 50 w 53"/>
                <a:gd name="T3" fmla="*/ 17 h 23"/>
                <a:gd name="T4" fmla="*/ 0 w 53"/>
                <a:gd name="T5" fmla="*/ 23 h 23"/>
                <a:gd name="T6" fmla="*/ 4 w 53"/>
                <a:gd name="T7" fmla="*/ 5 h 23"/>
                <a:gd name="T8" fmla="*/ 50 w 53"/>
                <a:gd name="T9" fmla="*/ 0 h 23"/>
                <a:gd name="T10" fmla="*/ 53 w 53"/>
                <a:gd name="T11" fmla="*/ 5 h 23"/>
              </a:gdLst>
              <a:ahLst/>
              <a:cxnLst>
                <a:cxn ang="0">
                  <a:pos x="T0" y="T1"/>
                </a:cxn>
                <a:cxn ang="0">
                  <a:pos x="T2" y="T3"/>
                </a:cxn>
                <a:cxn ang="0">
                  <a:pos x="T4" y="T5"/>
                </a:cxn>
                <a:cxn ang="0">
                  <a:pos x="T6" y="T7"/>
                </a:cxn>
                <a:cxn ang="0">
                  <a:pos x="T8" y="T9"/>
                </a:cxn>
                <a:cxn ang="0">
                  <a:pos x="T10" y="T11"/>
                </a:cxn>
              </a:cxnLst>
              <a:rect l="0" t="0" r="r" b="b"/>
              <a:pathLst>
                <a:path w="53" h="23">
                  <a:moveTo>
                    <a:pt x="53" y="5"/>
                  </a:moveTo>
                  <a:lnTo>
                    <a:pt x="50" y="17"/>
                  </a:lnTo>
                  <a:lnTo>
                    <a:pt x="0" y="23"/>
                  </a:lnTo>
                  <a:lnTo>
                    <a:pt x="4" y="5"/>
                  </a:lnTo>
                  <a:lnTo>
                    <a:pt x="50" y="0"/>
                  </a:lnTo>
                  <a:lnTo>
                    <a:pt x="53"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85" name="Freeform 319">
              <a:extLst>
                <a:ext uri="{FF2B5EF4-FFF2-40B4-BE49-F238E27FC236}">
                  <a16:creationId xmlns:a16="http://schemas.microsoft.com/office/drawing/2014/main" id="{9A2F5D88-F79C-448B-94B5-627B86CB7B02}"/>
                </a:ext>
              </a:extLst>
            </p:cNvPr>
            <p:cNvSpPr>
              <a:spLocks/>
            </p:cNvSpPr>
            <p:nvPr/>
          </p:nvSpPr>
          <p:spPr bwMode="gray">
            <a:xfrm>
              <a:off x="4866048" y="2030336"/>
              <a:ext cx="41792" cy="18136"/>
            </a:xfrm>
            <a:custGeom>
              <a:avLst/>
              <a:gdLst>
                <a:gd name="T0" fmla="*/ 53 w 53"/>
                <a:gd name="T1" fmla="*/ 5 h 23"/>
                <a:gd name="T2" fmla="*/ 50 w 53"/>
                <a:gd name="T3" fmla="*/ 17 h 23"/>
                <a:gd name="T4" fmla="*/ 0 w 53"/>
                <a:gd name="T5" fmla="*/ 23 h 23"/>
                <a:gd name="T6" fmla="*/ 4 w 53"/>
                <a:gd name="T7" fmla="*/ 5 h 23"/>
                <a:gd name="T8" fmla="*/ 50 w 53"/>
                <a:gd name="T9" fmla="*/ 0 h 23"/>
                <a:gd name="T10" fmla="*/ 53 w 53"/>
                <a:gd name="T11" fmla="*/ 5 h 23"/>
              </a:gdLst>
              <a:ahLst/>
              <a:cxnLst>
                <a:cxn ang="0">
                  <a:pos x="T0" y="T1"/>
                </a:cxn>
                <a:cxn ang="0">
                  <a:pos x="T2" y="T3"/>
                </a:cxn>
                <a:cxn ang="0">
                  <a:pos x="T4" y="T5"/>
                </a:cxn>
                <a:cxn ang="0">
                  <a:pos x="T6" y="T7"/>
                </a:cxn>
                <a:cxn ang="0">
                  <a:pos x="T8" y="T9"/>
                </a:cxn>
                <a:cxn ang="0">
                  <a:pos x="T10" y="T11"/>
                </a:cxn>
              </a:cxnLst>
              <a:rect l="0" t="0" r="r" b="b"/>
              <a:pathLst>
                <a:path w="53" h="23">
                  <a:moveTo>
                    <a:pt x="53" y="5"/>
                  </a:moveTo>
                  <a:lnTo>
                    <a:pt x="50" y="17"/>
                  </a:lnTo>
                  <a:lnTo>
                    <a:pt x="0" y="23"/>
                  </a:lnTo>
                  <a:lnTo>
                    <a:pt x="4" y="5"/>
                  </a:lnTo>
                  <a:lnTo>
                    <a:pt x="50" y="0"/>
                  </a:lnTo>
                  <a:lnTo>
                    <a:pt x="53"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6" name="Freeform 320">
              <a:extLst>
                <a:ext uri="{FF2B5EF4-FFF2-40B4-BE49-F238E27FC236}">
                  <a16:creationId xmlns:a16="http://schemas.microsoft.com/office/drawing/2014/main" id="{D1313442-A47B-4E14-ABD4-E4E96EDEDB1A}"/>
                </a:ext>
              </a:extLst>
            </p:cNvPr>
            <p:cNvSpPr>
              <a:spLocks/>
            </p:cNvSpPr>
            <p:nvPr/>
          </p:nvSpPr>
          <p:spPr bwMode="gray">
            <a:xfrm>
              <a:off x="4858951" y="2027182"/>
              <a:ext cx="52042" cy="12616"/>
            </a:xfrm>
            <a:custGeom>
              <a:avLst/>
              <a:gdLst>
                <a:gd name="T0" fmla="*/ 27 w 29"/>
                <a:gd name="T1" fmla="*/ 4 h 7"/>
                <a:gd name="T2" fmla="*/ 2 w 29"/>
                <a:gd name="T3" fmla="*/ 7 h 7"/>
                <a:gd name="T4" fmla="*/ 0 w 29"/>
                <a:gd name="T5" fmla="*/ 5 h 7"/>
                <a:gd name="T6" fmla="*/ 2 w 29"/>
                <a:gd name="T7" fmla="*/ 3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7" y="0"/>
                    <a:pt x="27" y="0"/>
                    <a:pt x="27" y="0"/>
                  </a:cubicBezTo>
                  <a:cubicBezTo>
                    <a:pt x="27" y="0"/>
                    <a:pt x="29" y="2"/>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87" name="Freeform 321">
              <a:extLst>
                <a:ext uri="{FF2B5EF4-FFF2-40B4-BE49-F238E27FC236}">
                  <a16:creationId xmlns:a16="http://schemas.microsoft.com/office/drawing/2014/main" id="{780F7905-F7D4-4E97-AABD-D06056028C52}"/>
                </a:ext>
              </a:extLst>
            </p:cNvPr>
            <p:cNvSpPr>
              <a:spLocks/>
            </p:cNvSpPr>
            <p:nvPr/>
          </p:nvSpPr>
          <p:spPr bwMode="gray">
            <a:xfrm>
              <a:off x="4858951" y="2027182"/>
              <a:ext cx="52042" cy="12616"/>
            </a:xfrm>
            <a:custGeom>
              <a:avLst/>
              <a:gdLst>
                <a:gd name="T0" fmla="*/ 27 w 29"/>
                <a:gd name="T1" fmla="*/ 4 h 7"/>
                <a:gd name="T2" fmla="*/ 2 w 29"/>
                <a:gd name="T3" fmla="*/ 7 h 7"/>
                <a:gd name="T4" fmla="*/ 0 w 29"/>
                <a:gd name="T5" fmla="*/ 5 h 7"/>
                <a:gd name="T6" fmla="*/ 2 w 29"/>
                <a:gd name="T7" fmla="*/ 3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7"/>
                    <a:pt x="2" y="7"/>
                    <a:pt x="2" y="7"/>
                  </a:cubicBezTo>
                  <a:cubicBezTo>
                    <a:pt x="1" y="7"/>
                    <a:pt x="0" y="6"/>
                    <a:pt x="0" y="5"/>
                  </a:cubicBezTo>
                  <a:cubicBezTo>
                    <a:pt x="0" y="4"/>
                    <a:pt x="1" y="3"/>
                    <a:pt x="2" y="3"/>
                  </a:cubicBezTo>
                  <a:cubicBezTo>
                    <a:pt x="27" y="0"/>
                    <a:pt x="27" y="0"/>
                    <a:pt x="27" y="0"/>
                  </a:cubicBezTo>
                  <a:cubicBezTo>
                    <a:pt x="27" y="0"/>
                    <a:pt x="29" y="2"/>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88" name="Freeform 322">
              <a:extLst>
                <a:ext uri="{FF2B5EF4-FFF2-40B4-BE49-F238E27FC236}">
                  <a16:creationId xmlns:a16="http://schemas.microsoft.com/office/drawing/2014/main" id="{3ECA4100-7984-4BC5-A3AA-45FD40896024}"/>
                </a:ext>
              </a:extLst>
            </p:cNvPr>
            <p:cNvSpPr>
              <a:spLocks/>
            </p:cNvSpPr>
            <p:nvPr/>
          </p:nvSpPr>
          <p:spPr bwMode="gray">
            <a:xfrm>
              <a:off x="4855009" y="2039798"/>
              <a:ext cx="50465" cy="12616"/>
            </a:xfrm>
            <a:custGeom>
              <a:avLst/>
              <a:gdLst>
                <a:gd name="T0" fmla="*/ 27 w 28"/>
                <a:gd name="T1" fmla="*/ 5 h 7"/>
                <a:gd name="T2" fmla="*/ 2 w 28"/>
                <a:gd name="T3" fmla="*/ 7 h 7"/>
                <a:gd name="T4" fmla="*/ 0 w 28"/>
                <a:gd name="T5" fmla="*/ 5 h 7"/>
                <a:gd name="T6" fmla="*/ 2 w 28"/>
                <a:gd name="T7" fmla="*/ 3 h 7"/>
                <a:gd name="T8" fmla="*/ 28 w 28"/>
                <a:gd name="T9" fmla="*/ 0 h 7"/>
                <a:gd name="T10" fmla="*/ 27 w 28"/>
                <a:gd name="T11" fmla="*/ 5 h 7"/>
              </a:gdLst>
              <a:ahLst/>
              <a:cxnLst>
                <a:cxn ang="0">
                  <a:pos x="T0" y="T1"/>
                </a:cxn>
                <a:cxn ang="0">
                  <a:pos x="T2" y="T3"/>
                </a:cxn>
                <a:cxn ang="0">
                  <a:pos x="T4" y="T5"/>
                </a:cxn>
                <a:cxn ang="0">
                  <a:pos x="T6" y="T7"/>
                </a:cxn>
                <a:cxn ang="0">
                  <a:pos x="T8" y="T9"/>
                </a:cxn>
                <a:cxn ang="0">
                  <a:pos x="T10" y="T11"/>
                </a:cxn>
              </a:cxnLst>
              <a:rect l="0" t="0" r="r" b="b"/>
              <a:pathLst>
                <a:path w="28" h="7">
                  <a:moveTo>
                    <a:pt x="27" y="5"/>
                  </a:moveTo>
                  <a:cubicBezTo>
                    <a:pt x="2" y="7"/>
                    <a:pt x="2" y="7"/>
                    <a:pt x="2" y="7"/>
                  </a:cubicBezTo>
                  <a:cubicBezTo>
                    <a:pt x="1" y="7"/>
                    <a:pt x="0" y="6"/>
                    <a:pt x="0" y="5"/>
                  </a:cubicBezTo>
                  <a:cubicBezTo>
                    <a:pt x="0" y="4"/>
                    <a:pt x="0" y="3"/>
                    <a:pt x="2" y="3"/>
                  </a:cubicBezTo>
                  <a:cubicBezTo>
                    <a:pt x="28" y="0"/>
                    <a:pt x="28" y="0"/>
                    <a:pt x="28" y="0"/>
                  </a:cubicBezTo>
                  <a:cubicBezTo>
                    <a:pt x="28" y="0"/>
                    <a:pt x="28" y="2"/>
                    <a:pt x="27" y="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89" name="Freeform 323">
              <a:extLst>
                <a:ext uri="{FF2B5EF4-FFF2-40B4-BE49-F238E27FC236}">
                  <a16:creationId xmlns:a16="http://schemas.microsoft.com/office/drawing/2014/main" id="{09D1D0ED-BDBD-4BD1-8B53-C6CBB7EB897F}"/>
                </a:ext>
              </a:extLst>
            </p:cNvPr>
            <p:cNvSpPr>
              <a:spLocks/>
            </p:cNvSpPr>
            <p:nvPr/>
          </p:nvSpPr>
          <p:spPr bwMode="gray">
            <a:xfrm>
              <a:off x="4855009" y="2039798"/>
              <a:ext cx="50465" cy="12616"/>
            </a:xfrm>
            <a:custGeom>
              <a:avLst/>
              <a:gdLst>
                <a:gd name="T0" fmla="*/ 27 w 28"/>
                <a:gd name="T1" fmla="*/ 5 h 7"/>
                <a:gd name="T2" fmla="*/ 2 w 28"/>
                <a:gd name="T3" fmla="*/ 7 h 7"/>
                <a:gd name="T4" fmla="*/ 0 w 28"/>
                <a:gd name="T5" fmla="*/ 5 h 7"/>
                <a:gd name="T6" fmla="*/ 2 w 28"/>
                <a:gd name="T7" fmla="*/ 3 h 7"/>
                <a:gd name="T8" fmla="*/ 28 w 28"/>
                <a:gd name="T9" fmla="*/ 0 h 7"/>
                <a:gd name="T10" fmla="*/ 27 w 28"/>
                <a:gd name="T11" fmla="*/ 5 h 7"/>
              </a:gdLst>
              <a:ahLst/>
              <a:cxnLst>
                <a:cxn ang="0">
                  <a:pos x="T0" y="T1"/>
                </a:cxn>
                <a:cxn ang="0">
                  <a:pos x="T2" y="T3"/>
                </a:cxn>
                <a:cxn ang="0">
                  <a:pos x="T4" y="T5"/>
                </a:cxn>
                <a:cxn ang="0">
                  <a:pos x="T6" y="T7"/>
                </a:cxn>
                <a:cxn ang="0">
                  <a:pos x="T8" y="T9"/>
                </a:cxn>
                <a:cxn ang="0">
                  <a:pos x="T10" y="T11"/>
                </a:cxn>
              </a:cxnLst>
              <a:rect l="0" t="0" r="r" b="b"/>
              <a:pathLst>
                <a:path w="28" h="7">
                  <a:moveTo>
                    <a:pt x="27" y="5"/>
                  </a:moveTo>
                  <a:cubicBezTo>
                    <a:pt x="2" y="7"/>
                    <a:pt x="2" y="7"/>
                    <a:pt x="2" y="7"/>
                  </a:cubicBezTo>
                  <a:cubicBezTo>
                    <a:pt x="1" y="7"/>
                    <a:pt x="0" y="6"/>
                    <a:pt x="0" y="5"/>
                  </a:cubicBezTo>
                  <a:cubicBezTo>
                    <a:pt x="0" y="4"/>
                    <a:pt x="0" y="3"/>
                    <a:pt x="2" y="3"/>
                  </a:cubicBezTo>
                  <a:cubicBezTo>
                    <a:pt x="28" y="0"/>
                    <a:pt x="28" y="0"/>
                    <a:pt x="28" y="0"/>
                  </a:cubicBezTo>
                  <a:cubicBezTo>
                    <a:pt x="28" y="0"/>
                    <a:pt x="28" y="2"/>
                    <a:pt x="27"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0" name="Freeform 324">
              <a:extLst>
                <a:ext uri="{FF2B5EF4-FFF2-40B4-BE49-F238E27FC236}">
                  <a16:creationId xmlns:a16="http://schemas.microsoft.com/office/drawing/2014/main" id="{72F52C4E-18D3-4738-BA6A-BA167D7AF348}"/>
                </a:ext>
              </a:extLst>
            </p:cNvPr>
            <p:cNvSpPr>
              <a:spLocks/>
            </p:cNvSpPr>
            <p:nvPr/>
          </p:nvSpPr>
          <p:spPr bwMode="gray">
            <a:xfrm>
              <a:off x="4855009" y="1985390"/>
              <a:ext cx="43369" cy="18136"/>
            </a:xfrm>
            <a:custGeom>
              <a:avLst/>
              <a:gdLst>
                <a:gd name="T0" fmla="*/ 55 w 55"/>
                <a:gd name="T1" fmla="*/ 5 h 23"/>
                <a:gd name="T2" fmla="*/ 51 w 55"/>
                <a:gd name="T3" fmla="*/ 16 h 23"/>
                <a:gd name="T4" fmla="*/ 0 w 55"/>
                <a:gd name="T5" fmla="*/ 23 h 23"/>
                <a:gd name="T6" fmla="*/ 5 w 55"/>
                <a:gd name="T7" fmla="*/ 5 h 23"/>
                <a:gd name="T8" fmla="*/ 53 w 55"/>
                <a:gd name="T9" fmla="*/ 0 h 23"/>
                <a:gd name="T10" fmla="*/ 55 w 55"/>
                <a:gd name="T11" fmla="*/ 5 h 23"/>
              </a:gdLst>
              <a:ahLst/>
              <a:cxnLst>
                <a:cxn ang="0">
                  <a:pos x="T0" y="T1"/>
                </a:cxn>
                <a:cxn ang="0">
                  <a:pos x="T2" y="T3"/>
                </a:cxn>
                <a:cxn ang="0">
                  <a:pos x="T4" y="T5"/>
                </a:cxn>
                <a:cxn ang="0">
                  <a:pos x="T6" y="T7"/>
                </a:cxn>
                <a:cxn ang="0">
                  <a:pos x="T8" y="T9"/>
                </a:cxn>
                <a:cxn ang="0">
                  <a:pos x="T10" y="T11"/>
                </a:cxn>
              </a:cxnLst>
              <a:rect l="0" t="0" r="r" b="b"/>
              <a:pathLst>
                <a:path w="55" h="23">
                  <a:moveTo>
                    <a:pt x="55" y="5"/>
                  </a:moveTo>
                  <a:lnTo>
                    <a:pt x="51" y="16"/>
                  </a:lnTo>
                  <a:lnTo>
                    <a:pt x="0" y="23"/>
                  </a:lnTo>
                  <a:lnTo>
                    <a:pt x="5" y="5"/>
                  </a:lnTo>
                  <a:lnTo>
                    <a:pt x="53" y="0"/>
                  </a:lnTo>
                  <a:lnTo>
                    <a:pt x="55"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1" name="Freeform 325">
              <a:extLst>
                <a:ext uri="{FF2B5EF4-FFF2-40B4-BE49-F238E27FC236}">
                  <a16:creationId xmlns:a16="http://schemas.microsoft.com/office/drawing/2014/main" id="{55FD5345-146B-4232-B93A-72E23242745E}"/>
                </a:ext>
              </a:extLst>
            </p:cNvPr>
            <p:cNvSpPr>
              <a:spLocks/>
            </p:cNvSpPr>
            <p:nvPr/>
          </p:nvSpPr>
          <p:spPr bwMode="gray">
            <a:xfrm>
              <a:off x="4855009" y="1985390"/>
              <a:ext cx="43369" cy="18136"/>
            </a:xfrm>
            <a:custGeom>
              <a:avLst/>
              <a:gdLst>
                <a:gd name="T0" fmla="*/ 55 w 55"/>
                <a:gd name="T1" fmla="*/ 5 h 23"/>
                <a:gd name="T2" fmla="*/ 51 w 55"/>
                <a:gd name="T3" fmla="*/ 16 h 23"/>
                <a:gd name="T4" fmla="*/ 0 w 55"/>
                <a:gd name="T5" fmla="*/ 23 h 23"/>
                <a:gd name="T6" fmla="*/ 5 w 55"/>
                <a:gd name="T7" fmla="*/ 5 h 23"/>
                <a:gd name="T8" fmla="*/ 53 w 55"/>
                <a:gd name="T9" fmla="*/ 0 h 23"/>
                <a:gd name="T10" fmla="*/ 55 w 55"/>
                <a:gd name="T11" fmla="*/ 5 h 23"/>
              </a:gdLst>
              <a:ahLst/>
              <a:cxnLst>
                <a:cxn ang="0">
                  <a:pos x="T0" y="T1"/>
                </a:cxn>
                <a:cxn ang="0">
                  <a:pos x="T2" y="T3"/>
                </a:cxn>
                <a:cxn ang="0">
                  <a:pos x="T4" y="T5"/>
                </a:cxn>
                <a:cxn ang="0">
                  <a:pos x="T6" y="T7"/>
                </a:cxn>
                <a:cxn ang="0">
                  <a:pos x="T8" y="T9"/>
                </a:cxn>
                <a:cxn ang="0">
                  <a:pos x="T10" y="T11"/>
                </a:cxn>
              </a:cxnLst>
              <a:rect l="0" t="0" r="r" b="b"/>
              <a:pathLst>
                <a:path w="55" h="23">
                  <a:moveTo>
                    <a:pt x="55" y="5"/>
                  </a:moveTo>
                  <a:lnTo>
                    <a:pt x="51" y="16"/>
                  </a:lnTo>
                  <a:lnTo>
                    <a:pt x="0" y="23"/>
                  </a:lnTo>
                  <a:lnTo>
                    <a:pt x="5" y="5"/>
                  </a:lnTo>
                  <a:lnTo>
                    <a:pt x="53" y="0"/>
                  </a:lnTo>
                  <a:lnTo>
                    <a:pt x="55"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2" name="Freeform 326">
              <a:extLst>
                <a:ext uri="{FF2B5EF4-FFF2-40B4-BE49-F238E27FC236}">
                  <a16:creationId xmlns:a16="http://schemas.microsoft.com/office/drawing/2014/main" id="{AE7289FC-0879-4FB2-9DDB-DD4FC666A381}"/>
                </a:ext>
              </a:extLst>
            </p:cNvPr>
            <p:cNvSpPr>
              <a:spLocks/>
            </p:cNvSpPr>
            <p:nvPr/>
          </p:nvSpPr>
          <p:spPr bwMode="gray">
            <a:xfrm>
              <a:off x="4847912" y="1981448"/>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1" y="7"/>
                    <a:pt x="0" y="6"/>
                    <a:pt x="0" y="5"/>
                  </a:cubicBezTo>
                  <a:cubicBezTo>
                    <a:pt x="0" y="4"/>
                    <a:pt x="1" y="3"/>
                    <a:pt x="2" y="3"/>
                  </a:cubicBezTo>
                  <a:cubicBezTo>
                    <a:pt x="27" y="0"/>
                    <a:pt x="27" y="0"/>
                    <a:pt x="27" y="0"/>
                  </a:cubicBezTo>
                  <a:cubicBezTo>
                    <a:pt x="27" y="0"/>
                    <a:pt x="29" y="2"/>
                    <a:pt x="28"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3" name="Freeform 327">
              <a:extLst>
                <a:ext uri="{FF2B5EF4-FFF2-40B4-BE49-F238E27FC236}">
                  <a16:creationId xmlns:a16="http://schemas.microsoft.com/office/drawing/2014/main" id="{914A4F61-22E1-45F4-94F3-E4BC85D737C4}"/>
                </a:ext>
              </a:extLst>
            </p:cNvPr>
            <p:cNvSpPr>
              <a:spLocks/>
            </p:cNvSpPr>
            <p:nvPr/>
          </p:nvSpPr>
          <p:spPr bwMode="gray">
            <a:xfrm>
              <a:off x="4847912" y="1981448"/>
              <a:ext cx="52831" cy="12616"/>
            </a:xfrm>
            <a:custGeom>
              <a:avLst/>
              <a:gdLst>
                <a:gd name="T0" fmla="*/ 28 w 29"/>
                <a:gd name="T1" fmla="*/ 4 h 7"/>
                <a:gd name="T2" fmla="*/ 3 w 29"/>
                <a:gd name="T3" fmla="*/ 7 h 7"/>
                <a:gd name="T4" fmla="*/ 0 w 29"/>
                <a:gd name="T5" fmla="*/ 5 h 7"/>
                <a:gd name="T6" fmla="*/ 2 w 29"/>
                <a:gd name="T7" fmla="*/ 3 h 7"/>
                <a:gd name="T8" fmla="*/ 27 w 29"/>
                <a:gd name="T9" fmla="*/ 0 h 7"/>
                <a:gd name="T10" fmla="*/ 28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8" y="4"/>
                  </a:moveTo>
                  <a:cubicBezTo>
                    <a:pt x="3" y="7"/>
                    <a:pt x="3" y="7"/>
                    <a:pt x="3" y="7"/>
                  </a:cubicBezTo>
                  <a:cubicBezTo>
                    <a:pt x="1" y="7"/>
                    <a:pt x="0" y="6"/>
                    <a:pt x="0" y="5"/>
                  </a:cubicBezTo>
                  <a:cubicBezTo>
                    <a:pt x="0" y="4"/>
                    <a:pt x="1" y="3"/>
                    <a:pt x="2" y="3"/>
                  </a:cubicBezTo>
                  <a:cubicBezTo>
                    <a:pt x="27" y="0"/>
                    <a:pt x="27" y="0"/>
                    <a:pt x="27" y="0"/>
                  </a:cubicBezTo>
                  <a:cubicBezTo>
                    <a:pt x="27" y="0"/>
                    <a:pt x="29" y="2"/>
                    <a:pt x="28"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4" name="Freeform 328">
              <a:extLst>
                <a:ext uri="{FF2B5EF4-FFF2-40B4-BE49-F238E27FC236}">
                  <a16:creationId xmlns:a16="http://schemas.microsoft.com/office/drawing/2014/main" id="{99289E40-7DF2-4B4E-AF98-A7E652936011}"/>
                </a:ext>
              </a:extLst>
            </p:cNvPr>
            <p:cNvSpPr>
              <a:spLocks/>
            </p:cNvSpPr>
            <p:nvPr/>
          </p:nvSpPr>
          <p:spPr bwMode="gray">
            <a:xfrm>
              <a:off x="4843970" y="1996429"/>
              <a:ext cx="52831" cy="11039"/>
            </a:xfrm>
            <a:custGeom>
              <a:avLst/>
              <a:gdLst>
                <a:gd name="T0" fmla="*/ 27 w 29"/>
                <a:gd name="T1" fmla="*/ 4 h 6"/>
                <a:gd name="T2" fmla="*/ 2 w 29"/>
                <a:gd name="T3" fmla="*/ 6 h 6"/>
                <a:gd name="T4" fmla="*/ 0 w 29"/>
                <a:gd name="T5" fmla="*/ 4 h 6"/>
                <a:gd name="T6" fmla="*/ 2 w 29"/>
                <a:gd name="T7" fmla="*/ 2 h 6"/>
                <a:gd name="T8" fmla="*/ 29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6"/>
                    <a:pt x="0" y="4"/>
                  </a:cubicBezTo>
                  <a:cubicBezTo>
                    <a:pt x="0" y="3"/>
                    <a:pt x="1" y="2"/>
                    <a:pt x="2" y="2"/>
                  </a:cubicBezTo>
                  <a:cubicBezTo>
                    <a:pt x="29" y="0"/>
                    <a:pt x="29" y="0"/>
                    <a:pt x="29" y="0"/>
                  </a:cubicBezTo>
                  <a:cubicBezTo>
                    <a:pt x="29" y="0"/>
                    <a:pt x="28"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5" name="Freeform 329">
              <a:extLst>
                <a:ext uri="{FF2B5EF4-FFF2-40B4-BE49-F238E27FC236}">
                  <a16:creationId xmlns:a16="http://schemas.microsoft.com/office/drawing/2014/main" id="{E9DBD7E3-2107-4D3D-A43B-6510B68EA577}"/>
                </a:ext>
              </a:extLst>
            </p:cNvPr>
            <p:cNvSpPr>
              <a:spLocks/>
            </p:cNvSpPr>
            <p:nvPr/>
          </p:nvSpPr>
          <p:spPr bwMode="gray">
            <a:xfrm>
              <a:off x="4843970" y="1996429"/>
              <a:ext cx="52831" cy="11039"/>
            </a:xfrm>
            <a:custGeom>
              <a:avLst/>
              <a:gdLst>
                <a:gd name="T0" fmla="*/ 27 w 29"/>
                <a:gd name="T1" fmla="*/ 4 h 6"/>
                <a:gd name="T2" fmla="*/ 2 w 29"/>
                <a:gd name="T3" fmla="*/ 6 h 6"/>
                <a:gd name="T4" fmla="*/ 0 w 29"/>
                <a:gd name="T5" fmla="*/ 4 h 6"/>
                <a:gd name="T6" fmla="*/ 2 w 29"/>
                <a:gd name="T7" fmla="*/ 2 h 6"/>
                <a:gd name="T8" fmla="*/ 29 w 29"/>
                <a:gd name="T9" fmla="*/ 0 h 6"/>
                <a:gd name="T10" fmla="*/ 27 w 29"/>
                <a:gd name="T11" fmla="*/ 4 h 6"/>
              </a:gdLst>
              <a:ahLst/>
              <a:cxnLst>
                <a:cxn ang="0">
                  <a:pos x="T0" y="T1"/>
                </a:cxn>
                <a:cxn ang="0">
                  <a:pos x="T2" y="T3"/>
                </a:cxn>
                <a:cxn ang="0">
                  <a:pos x="T4" y="T5"/>
                </a:cxn>
                <a:cxn ang="0">
                  <a:pos x="T6" y="T7"/>
                </a:cxn>
                <a:cxn ang="0">
                  <a:pos x="T8" y="T9"/>
                </a:cxn>
                <a:cxn ang="0">
                  <a:pos x="T10" y="T11"/>
                </a:cxn>
              </a:cxnLst>
              <a:rect l="0" t="0" r="r" b="b"/>
              <a:pathLst>
                <a:path w="29" h="6">
                  <a:moveTo>
                    <a:pt x="27" y="4"/>
                  </a:moveTo>
                  <a:cubicBezTo>
                    <a:pt x="2" y="6"/>
                    <a:pt x="2" y="6"/>
                    <a:pt x="2" y="6"/>
                  </a:cubicBezTo>
                  <a:cubicBezTo>
                    <a:pt x="1" y="6"/>
                    <a:pt x="0" y="6"/>
                    <a:pt x="0" y="4"/>
                  </a:cubicBezTo>
                  <a:cubicBezTo>
                    <a:pt x="0" y="3"/>
                    <a:pt x="1" y="2"/>
                    <a:pt x="2" y="2"/>
                  </a:cubicBezTo>
                  <a:cubicBezTo>
                    <a:pt x="29" y="0"/>
                    <a:pt x="29" y="0"/>
                    <a:pt x="29" y="0"/>
                  </a:cubicBezTo>
                  <a:cubicBezTo>
                    <a:pt x="29" y="0"/>
                    <a:pt x="28"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 name="Freeform 330">
              <a:extLst>
                <a:ext uri="{FF2B5EF4-FFF2-40B4-BE49-F238E27FC236}">
                  <a16:creationId xmlns:a16="http://schemas.microsoft.com/office/drawing/2014/main" id="{03102EAA-0049-4A9A-972A-C048FE04BD5C}"/>
                </a:ext>
              </a:extLst>
            </p:cNvPr>
            <p:cNvSpPr>
              <a:spLocks/>
            </p:cNvSpPr>
            <p:nvPr/>
          </p:nvSpPr>
          <p:spPr bwMode="gray">
            <a:xfrm>
              <a:off x="4846335" y="1943599"/>
              <a:ext cx="41003" cy="16559"/>
            </a:xfrm>
            <a:custGeom>
              <a:avLst/>
              <a:gdLst>
                <a:gd name="T0" fmla="*/ 52 w 52"/>
                <a:gd name="T1" fmla="*/ 5 h 21"/>
                <a:gd name="T2" fmla="*/ 50 w 52"/>
                <a:gd name="T3" fmla="*/ 16 h 21"/>
                <a:gd name="T4" fmla="*/ 0 w 52"/>
                <a:gd name="T5" fmla="*/ 21 h 21"/>
                <a:gd name="T6" fmla="*/ 4 w 52"/>
                <a:gd name="T7" fmla="*/ 5 h 21"/>
                <a:gd name="T8" fmla="*/ 50 w 52"/>
                <a:gd name="T9" fmla="*/ 0 h 21"/>
                <a:gd name="T10" fmla="*/ 52 w 52"/>
                <a:gd name="T11" fmla="*/ 5 h 21"/>
              </a:gdLst>
              <a:ahLst/>
              <a:cxnLst>
                <a:cxn ang="0">
                  <a:pos x="T0" y="T1"/>
                </a:cxn>
                <a:cxn ang="0">
                  <a:pos x="T2" y="T3"/>
                </a:cxn>
                <a:cxn ang="0">
                  <a:pos x="T4" y="T5"/>
                </a:cxn>
                <a:cxn ang="0">
                  <a:pos x="T6" y="T7"/>
                </a:cxn>
                <a:cxn ang="0">
                  <a:pos x="T8" y="T9"/>
                </a:cxn>
                <a:cxn ang="0">
                  <a:pos x="T10" y="T11"/>
                </a:cxn>
              </a:cxnLst>
              <a:rect l="0" t="0" r="r" b="b"/>
              <a:pathLst>
                <a:path w="52" h="21">
                  <a:moveTo>
                    <a:pt x="52" y="5"/>
                  </a:moveTo>
                  <a:lnTo>
                    <a:pt x="50" y="16"/>
                  </a:lnTo>
                  <a:lnTo>
                    <a:pt x="0" y="21"/>
                  </a:lnTo>
                  <a:lnTo>
                    <a:pt x="4" y="5"/>
                  </a:lnTo>
                  <a:lnTo>
                    <a:pt x="50" y="0"/>
                  </a:lnTo>
                  <a:lnTo>
                    <a:pt x="52" y="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7" name="Freeform 331">
              <a:extLst>
                <a:ext uri="{FF2B5EF4-FFF2-40B4-BE49-F238E27FC236}">
                  <a16:creationId xmlns:a16="http://schemas.microsoft.com/office/drawing/2014/main" id="{617B649C-18E4-4732-BFEC-62DB570A135E}"/>
                </a:ext>
              </a:extLst>
            </p:cNvPr>
            <p:cNvSpPr>
              <a:spLocks/>
            </p:cNvSpPr>
            <p:nvPr/>
          </p:nvSpPr>
          <p:spPr bwMode="gray">
            <a:xfrm>
              <a:off x="4846335" y="1943599"/>
              <a:ext cx="41003" cy="16559"/>
            </a:xfrm>
            <a:custGeom>
              <a:avLst/>
              <a:gdLst>
                <a:gd name="T0" fmla="*/ 52 w 52"/>
                <a:gd name="T1" fmla="*/ 5 h 21"/>
                <a:gd name="T2" fmla="*/ 50 w 52"/>
                <a:gd name="T3" fmla="*/ 16 h 21"/>
                <a:gd name="T4" fmla="*/ 0 w 52"/>
                <a:gd name="T5" fmla="*/ 21 h 21"/>
                <a:gd name="T6" fmla="*/ 4 w 52"/>
                <a:gd name="T7" fmla="*/ 5 h 21"/>
                <a:gd name="T8" fmla="*/ 50 w 52"/>
                <a:gd name="T9" fmla="*/ 0 h 21"/>
                <a:gd name="T10" fmla="*/ 52 w 52"/>
                <a:gd name="T11" fmla="*/ 5 h 21"/>
              </a:gdLst>
              <a:ahLst/>
              <a:cxnLst>
                <a:cxn ang="0">
                  <a:pos x="T0" y="T1"/>
                </a:cxn>
                <a:cxn ang="0">
                  <a:pos x="T2" y="T3"/>
                </a:cxn>
                <a:cxn ang="0">
                  <a:pos x="T4" y="T5"/>
                </a:cxn>
                <a:cxn ang="0">
                  <a:pos x="T6" y="T7"/>
                </a:cxn>
                <a:cxn ang="0">
                  <a:pos x="T8" y="T9"/>
                </a:cxn>
                <a:cxn ang="0">
                  <a:pos x="T10" y="T11"/>
                </a:cxn>
              </a:cxnLst>
              <a:rect l="0" t="0" r="r" b="b"/>
              <a:pathLst>
                <a:path w="52" h="21">
                  <a:moveTo>
                    <a:pt x="52" y="5"/>
                  </a:moveTo>
                  <a:lnTo>
                    <a:pt x="50" y="16"/>
                  </a:lnTo>
                  <a:lnTo>
                    <a:pt x="0" y="21"/>
                  </a:lnTo>
                  <a:lnTo>
                    <a:pt x="4" y="5"/>
                  </a:lnTo>
                  <a:lnTo>
                    <a:pt x="50" y="0"/>
                  </a:lnTo>
                  <a:lnTo>
                    <a:pt x="52"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 name="Freeform 332">
              <a:extLst>
                <a:ext uri="{FF2B5EF4-FFF2-40B4-BE49-F238E27FC236}">
                  <a16:creationId xmlns:a16="http://schemas.microsoft.com/office/drawing/2014/main" id="{1F1B333D-3233-4D22-B9CA-5EEDA0E4468C}"/>
                </a:ext>
              </a:extLst>
            </p:cNvPr>
            <p:cNvSpPr>
              <a:spLocks/>
            </p:cNvSpPr>
            <p:nvPr/>
          </p:nvSpPr>
          <p:spPr bwMode="gray">
            <a:xfrm>
              <a:off x="4838450" y="1939656"/>
              <a:ext cx="52831" cy="13405"/>
            </a:xfrm>
            <a:custGeom>
              <a:avLst/>
              <a:gdLst>
                <a:gd name="T0" fmla="*/ 27 w 29"/>
                <a:gd name="T1" fmla="*/ 4 h 7"/>
                <a:gd name="T2" fmla="*/ 2 w 29"/>
                <a:gd name="T3" fmla="*/ 6 h 7"/>
                <a:gd name="T4" fmla="*/ 0 w 29"/>
                <a:gd name="T5" fmla="*/ 5 h 7"/>
                <a:gd name="T6" fmla="*/ 2 w 29"/>
                <a:gd name="T7" fmla="*/ 2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6"/>
                    <a:pt x="2" y="6"/>
                    <a:pt x="2" y="6"/>
                  </a:cubicBezTo>
                  <a:cubicBezTo>
                    <a:pt x="1" y="7"/>
                    <a:pt x="0" y="6"/>
                    <a:pt x="0" y="5"/>
                  </a:cubicBezTo>
                  <a:cubicBezTo>
                    <a:pt x="0" y="3"/>
                    <a:pt x="1" y="3"/>
                    <a:pt x="2" y="2"/>
                  </a:cubicBezTo>
                  <a:cubicBezTo>
                    <a:pt x="27" y="0"/>
                    <a:pt x="27" y="0"/>
                    <a:pt x="27" y="0"/>
                  </a:cubicBezTo>
                  <a:cubicBezTo>
                    <a:pt x="27" y="0"/>
                    <a:pt x="29" y="1"/>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9" name="Freeform 333">
              <a:extLst>
                <a:ext uri="{FF2B5EF4-FFF2-40B4-BE49-F238E27FC236}">
                  <a16:creationId xmlns:a16="http://schemas.microsoft.com/office/drawing/2014/main" id="{69088133-20D5-4464-89AB-39B7B939976F}"/>
                </a:ext>
              </a:extLst>
            </p:cNvPr>
            <p:cNvSpPr>
              <a:spLocks/>
            </p:cNvSpPr>
            <p:nvPr/>
          </p:nvSpPr>
          <p:spPr bwMode="gray">
            <a:xfrm>
              <a:off x="4838450" y="1939656"/>
              <a:ext cx="52831" cy="13405"/>
            </a:xfrm>
            <a:custGeom>
              <a:avLst/>
              <a:gdLst>
                <a:gd name="T0" fmla="*/ 27 w 29"/>
                <a:gd name="T1" fmla="*/ 4 h 7"/>
                <a:gd name="T2" fmla="*/ 2 w 29"/>
                <a:gd name="T3" fmla="*/ 6 h 7"/>
                <a:gd name="T4" fmla="*/ 0 w 29"/>
                <a:gd name="T5" fmla="*/ 5 h 7"/>
                <a:gd name="T6" fmla="*/ 2 w 29"/>
                <a:gd name="T7" fmla="*/ 2 h 7"/>
                <a:gd name="T8" fmla="*/ 27 w 29"/>
                <a:gd name="T9" fmla="*/ 0 h 7"/>
                <a:gd name="T10" fmla="*/ 27 w 29"/>
                <a:gd name="T11" fmla="*/ 4 h 7"/>
              </a:gdLst>
              <a:ahLst/>
              <a:cxnLst>
                <a:cxn ang="0">
                  <a:pos x="T0" y="T1"/>
                </a:cxn>
                <a:cxn ang="0">
                  <a:pos x="T2" y="T3"/>
                </a:cxn>
                <a:cxn ang="0">
                  <a:pos x="T4" y="T5"/>
                </a:cxn>
                <a:cxn ang="0">
                  <a:pos x="T6" y="T7"/>
                </a:cxn>
                <a:cxn ang="0">
                  <a:pos x="T8" y="T9"/>
                </a:cxn>
                <a:cxn ang="0">
                  <a:pos x="T10" y="T11"/>
                </a:cxn>
              </a:cxnLst>
              <a:rect l="0" t="0" r="r" b="b"/>
              <a:pathLst>
                <a:path w="29" h="7">
                  <a:moveTo>
                    <a:pt x="27" y="4"/>
                  </a:moveTo>
                  <a:cubicBezTo>
                    <a:pt x="2" y="6"/>
                    <a:pt x="2" y="6"/>
                    <a:pt x="2" y="6"/>
                  </a:cubicBezTo>
                  <a:cubicBezTo>
                    <a:pt x="1" y="7"/>
                    <a:pt x="0" y="6"/>
                    <a:pt x="0" y="5"/>
                  </a:cubicBezTo>
                  <a:cubicBezTo>
                    <a:pt x="0" y="3"/>
                    <a:pt x="1" y="3"/>
                    <a:pt x="2" y="2"/>
                  </a:cubicBezTo>
                  <a:cubicBezTo>
                    <a:pt x="27" y="0"/>
                    <a:pt x="27" y="0"/>
                    <a:pt x="27" y="0"/>
                  </a:cubicBezTo>
                  <a:cubicBezTo>
                    <a:pt x="27" y="0"/>
                    <a:pt x="29" y="1"/>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 name="Freeform 334">
              <a:extLst>
                <a:ext uri="{FF2B5EF4-FFF2-40B4-BE49-F238E27FC236}">
                  <a16:creationId xmlns:a16="http://schemas.microsoft.com/office/drawing/2014/main" id="{2364D240-292E-4089-83AF-95EDE28E88EA}"/>
                </a:ext>
              </a:extLst>
            </p:cNvPr>
            <p:cNvSpPr>
              <a:spLocks/>
            </p:cNvSpPr>
            <p:nvPr/>
          </p:nvSpPr>
          <p:spPr bwMode="gray">
            <a:xfrm>
              <a:off x="4835296" y="1953061"/>
              <a:ext cx="50465" cy="12616"/>
            </a:xfrm>
            <a:custGeom>
              <a:avLst/>
              <a:gdLst>
                <a:gd name="T0" fmla="*/ 27 w 28"/>
                <a:gd name="T1" fmla="*/ 4 h 7"/>
                <a:gd name="T2" fmla="*/ 2 w 28"/>
                <a:gd name="T3" fmla="*/ 7 h 7"/>
                <a:gd name="T4" fmla="*/ 0 w 28"/>
                <a:gd name="T5" fmla="*/ 5 h 7"/>
                <a:gd name="T6" fmla="*/ 2 w 28"/>
                <a:gd name="T7" fmla="*/ 3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1" y="3"/>
                    <a:pt x="2" y="3"/>
                  </a:cubicBezTo>
                  <a:cubicBezTo>
                    <a:pt x="28" y="0"/>
                    <a:pt x="28" y="0"/>
                    <a:pt x="28" y="0"/>
                  </a:cubicBezTo>
                  <a:cubicBezTo>
                    <a:pt x="28" y="0"/>
                    <a:pt x="28" y="2"/>
                    <a:pt x="27" y="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1" name="Freeform 335">
              <a:extLst>
                <a:ext uri="{FF2B5EF4-FFF2-40B4-BE49-F238E27FC236}">
                  <a16:creationId xmlns:a16="http://schemas.microsoft.com/office/drawing/2014/main" id="{73A61389-0DDA-4638-BA6B-C767338C7CA8}"/>
                </a:ext>
              </a:extLst>
            </p:cNvPr>
            <p:cNvSpPr>
              <a:spLocks/>
            </p:cNvSpPr>
            <p:nvPr/>
          </p:nvSpPr>
          <p:spPr bwMode="gray">
            <a:xfrm>
              <a:off x="4835296" y="1953061"/>
              <a:ext cx="50465" cy="12616"/>
            </a:xfrm>
            <a:custGeom>
              <a:avLst/>
              <a:gdLst>
                <a:gd name="T0" fmla="*/ 27 w 28"/>
                <a:gd name="T1" fmla="*/ 4 h 7"/>
                <a:gd name="T2" fmla="*/ 2 w 28"/>
                <a:gd name="T3" fmla="*/ 7 h 7"/>
                <a:gd name="T4" fmla="*/ 0 w 28"/>
                <a:gd name="T5" fmla="*/ 5 h 7"/>
                <a:gd name="T6" fmla="*/ 2 w 28"/>
                <a:gd name="T7" fmla="*/ 3 h 7"/>
                <a:gd name="T8" fmla="*/ 28 w 28"/>
                <a:gd name="T9" fmla="*/ 0 h 7"/>
                <a:gd name="T10" fmla="*/ 27 w 28"/>
                <a:gd name="T11" fmla="*/ 4 h 7"/>
              </a:gdLst>
              <a:ahLst/>
              <a:cxnLst>
                <a:cxn ang="0">
                  <a:pos x="T0" y="T1"/>
                </a:cxn>
                <a:cxn ang="0">
                  <a:pos x="T2" y="T3"/>
                </a:cxn>
                <a:cxn ang="0">
                  <a:pos x="T4" y="T5"/>
                </a:cxn>
                <a:cxn ang="0">
                  <a:pos x="T6" y="T7"/>
                </a:cxn>
                <a:cxn ang="0">
                  <a:pos x="T8" y="T9"/>
                </a:cxn>
                <a:cxn ang="0">
                  <a:pos x="T10" y="T11"/>
                </a:cxn>
              </a:cxnLst>
              <a:rect l="0" t="0" r="r" b="b"/>
              <a:pathLst>
                <a:path w="28" h="7">
                  <a:moveTo>
                    <a:pt x="27" y="4"/>
                  </a:moveTo>
                  <a:cubicBezTo>
                    <a:pt x="2" y="7"/>
                    <a:pt x="2" y="7"/>
                    <a:pt x="2" y="7"/>
                  </a:cubicBezTo>
                  <a:cubicBezTo>
                    <a:pt x="1" y="7"/>
                    <a:pt x="0" y="6"/>
                    <a:pt x="0" y="5"/>
                  </a:cubicBezTo>
                  <a:cubicBezTo>
                    <a:pt x="0" y="4"/>
                    <a:pt x="1" y="3"/>
                    <a:pt x="2" y="3"/>
                  </a:cubicBezTo>
                  <a:cubicBezTo>
                    <a:pt x="28" y="0"/>
                    <a:pt x="28" y="0"/>
                    <a:pt x="28" y="0"/>
                  </a:cubicBezTo>
                  <a:cubicBezTo>
                    <a:pt x="28" y="0"/>
                    <a:pt x="28" y="2"/>
                    <a:pt x="27"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 name="Freeform 336">
              <a:extLst>
                <a:ext uri="{FF2B5EF4-FFF2-40B4-BE49-F238E27FC236}">
                  <a16:creationId xmlns:a16="http://schemas.microsoft.com/office/drawing/2014/main" id="{5E657E1C-A93F-40CF-A251-C96ECD25EF2D}"/>
                </a:ext>
              </a:extLst>
            </p:cNvPr>
            <p:cNvSpPr>
              <a:spLocks/>
            </p:cNvSpPr>
            <p:nvPr/>
          </p:nvSpPr>
          <p:spPr bwMode="gray">
            <a:xfrm>
              <a:off x="5026906" y="2487675"/>
              <a:ext cx="93045" cy="68601"/>
            </a:xfrm>
            <a:custGeom>
              <a:avLst/>
              <a:gdLst>
                <a:gd name="T0" fmla="*/ 47 w 51"/>
                <a:gd name="T1" fmla="*/ 32 h 38"/>
                <a:gd name="T2" fmla="*/ 10 w 51"/>
                <a:gd name="T3" fmla="*/ 38 h 38"/>
                <a:gd name="T4" fmla="*/ 1 w 51"/>
                <a:gd name="T5" fmla="*/ 12 h 38"/>
                <a:gd name="T6" fmla="*/ 2 w 51"/>
                <a:gd name="T7" fmla="*/ 2 h 38"/>
                <a:gd name="T8" fmla="*/ 6 w 51"/>
                <a:gd name="T9" fmla="*/ 2 h 38"/>
                <a:gd name="T10" fmla="*/ 13 w 51"/>
                <a:gd name="T11" fmla="*/ 26 h 38"/>
                <a:gd name="T12" fmla="*/ 51 w 51"/>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51" h="38">
                  <a:moveTo>
                    <a:pt x="47" y="32"/>
                  </a:moveTo>
                  <a:cubicBezTo>
                    <a:pt x="10" y="38"/>
                    <a:pt x="10" y="38"/>
                    <a:pt x="10" y="38"/>
                  </a:cubicBezTo>
                  <a:cubicBezTo>
                    <a:pt x="1" y="12"/>
                    <a:pt x="1" y="12"/>
                    <a:pt x="1" y="12"/>
                  </a:cubicBezTo>
                  <a:cubicBezTo>
                    <a:pt x="0" y="6"/>
                    <a:pt x="2" y="2"/>
                    <a:pt x="2" y="2"/>
                  </a:cubicBezTo>
                  <a:cubicBezTo>
                    <a:pt x="4" y="0"/>
                    <a:pt x="6" y="2"/>
                    <a:pt x="6" y="2"/>
                  </a:cubicBezTo>
                  <a:cubicBezTo>
                    <a:pt x="13" y="26"/>
                    <a:pt x="13" y="26"/>
                    <a:pt x="13" y="26"/>
                  </a:cubicBezTo>
                  <a:cubicBezTo>
                    <a:pt x="51" y="20"/>
                    <a:pt x="51" y="20"/>
                    <a:pt x="51" y="2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 name="Freeform 337">
              <a:extLst>
                <a:ext uri="{FF2B5EF4-FFF2-40B4-BE49-F238E27FC236}">
                  <a16:creationId xmlns:a16="http://schemas.microsoft.com/office/drawing/2014/main" id="{149D448F-4143-4C89-88D5-DA5267662D74}"/>
                </a:ext>
              </a:extLst>
            </p:cNvPr>
            <p:cNvSpPr>
              <a:spLocks/>
            </p:cNvSpPr>
            <p:nvPr/>
          </p:nvSpPr>
          <p:spPr bwMode="gray">
            <a:xfrm>
              <a:off x="5239017" y="2270045"/>
              <a:ext cx="9462" cy="14193"/>
            </a:xfrm>
            <a:custGeom>
              <a:avLst/>
              <a:gdLst>
                <a:gd name="T0" fmla="*/ 5 w 5"/>
                <a:gd name="T1" fmla="*/ 4 h 8"/>
                <a:gd name="T2" fmla="*/ 3 w 5"/>
                <a:gd name="T3" fmla="*/ 8 h 8"/>
                <a:gd name="T4" fmla="*/ 0 w 5"/>
                <a:gd name="T5" fmla="*/ 4 h 8"/>
                <a:gd name="T6" fmla="*/ 2 w 5"/>
                <a:gd name="T7" fmla="*/ 0 h 8"/>
                <a:gd name="T8" fmla="*/ 5 w 5"/>
                <a:gd name="T9" fmla="*/ 4 h 8"/>
              </a:gdLst>
              <a:ahLst/>
              <a:cxnLst>
                <a:cxn ang="0">
                  <a:pos x="T0" y="T1"/>
                </a:cxn>
                <a:cxn ang="0">
                  <a:pos x="T2" y="T3"/>
                </a:cxn>
                <a:cxn ang="0">
                  <a:pos x="T4" y="T5"/>
                </a:cxn>
                <a:cxn ang="0">
                  <a:pos x="T6" y="T7"/>
                </a:cxn>
                <a:cxn ang="0">
                  <a:pos x="T8" y="T9"/>
                </a:cxn>
              </a:cxnLst>
              <a:rect l="0" t="0" r="r" b="b"/>
              <a:pathLst>
                <a:path w="5" h="8">
                  <a:moveTo>
                    <a:pt x="5" y="4"/>
                  </a:moveTo>
                  <a:cubicBezTo>
                    <a:pt x="5" y="6"/>
                    <a:pt x="4" y="8"/>
                    <a:pt x="3" y="8"/>
                  </a:cubicBezTo>
                  <a:cubicBezTo>
                    <a:pt x="2" y="8"/>
                    <a:pt x="1" y="7"/>
                    <a:pt x="0" y="4"/>
                  </a:cubicBezTo>
                  <a:cubicBezTo>
                    <a:pt x="0" y="2"/>
                    <a:pt x="1" y="0"/>
                    <a:pt x="2" y="0"/>
                  </a:cubicBezTo>
                  <a:cubicBezTo>
                    <a:pt x="3" y="0"/>
                    <a:pt x="4" y="1"/>
                    <a:pt x="5"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 name="Freeform 338">
              <a:extLst>
                <a:ext uri="{FF2B5EF4-FFF2-40B4-BE49-F238E27FC236}">
                  <a16:creationId xmlns:a16="http://schemas.microsoft.com/office/drawing/2014/main" id="{5CD2E955-11E2-4C9D-8E94-0DFD679F99AE}"/>
                </a:ext>
              </a:extLst>
            </p:cNvPr>
            <p:cNvSpPr>
              <a:spLocks/>
            </p:cNvSpPr>
            <p:nvPr/>
          </p:nvSpPr>
          <p:spPr bwMode="gray">
            <a:xfrm>
              <a:off x="5251633" y="2268468"/>
              <a:ext cx="5520" cy="15770"/>
            </a:xfrm>
            <a:custGeom>
              <a:avLst/>
              <a:gdLst>
                <a:gd name="T0" fmla="*/ 0 w 3"/>
                <a:gd name="T1" fmla="*/ 0 h 9"/>
                <a:gd name="T2" fmla="*/ 2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2" y="4"/>
                  </a:cubicBezTo>
                  <a:cubicBezTo>
                    <a:pt x="3" y="6"/>
                    <a:pt x="2" y="8"/>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 name="Freeform 339">
              <a:extLst>
                <a:ext uri="{FF2B5EF4-FFF2-40B4-BE49-F238E27FC236}">
                  <a16:creationId xmlns:a16="http://schemas.microsoft.com/office/drawing/2014/main" id="{D993911E-C5EB-4E02-AD44-9E28E34398BC}"/>
                </a:ext>
              </a:extLst>
            </p:cNvPr>
            <p:cNvSpPr>
              <a:spLocks/>
            </p:cNvSpPr>
            <p:nvPr/>
          </p:nvSpPr>
          <p:spPr bwMode="gray">
            <a:xfrm>
              <a:off x="5265038" y="2266102"/>
              <a:ext cx="3154" cy="16559"/>
            </a:xfrm>
            <a:custGeom>
              <a:avLst/>
              <a:gdLst>
                <a:gd name="T0" fmla="*/ 0 w 2"/>
                <a:gd name="T1" fmla="*/ 0 h 9"/>
                <a:gd name="T2" fmla="*/ 2 w 2"/>
                <a:gd name="T3" fmla="*/ 4 h 9"/>
                <a:gd name="T4" fmla="*/ 1 w 2"/>
                <a:gd name="T5" fmla="*/ 9 h 9"/>
              </a:gdLst>
              <a:ahLst/>
              <a:cxnLst>
                <a:cxn ang="0">
                  <a:pos x="T0" y="T1"/>
                </a:cxn>
                <a:cxn ang="0">
                  <a:pos x="T2" y="T3"/>
                </a:cxn>
                <a:cxn ang="0">
                  <a:pos x="T4" y="T5"/>
                </a:cxn>
              </a:cxnLst>
              <a:rect l="0" t="0" r="r" b="b"/>
              <a:pathLst>
                <a:path w="2" h="9">
                  <a:moveTo>
                    <a:pt x="0" y="0"/>
                  </a:moveTo>
                  <a:cubicBezTo>
                    <a:pt x="1" y="0"/>
                    <a:pt x="2" y="2"/>
                    <a:pt x="2" y="4"/>
                  </a:cubicBezTo>
                  <a:cubicBezTo>
                    <a:pt x="2" y="6"/>
                    <a:pt x="2" y="8"/>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6" name="Freeform 340">
              <a:extLst>
                <a:ext uri="{FF2B5EF4-FFF2-40B4-BE49-F238E27FC236}">
                  <a16:creationId xmlns:a16="http://schemas.microsoft.com/office/drawing/2014/main" id="{1262F30C-3176-4713-9C40-CD639879CE4B}"/>
                </a:ext>
              </a:extLst>
            </p:cNvPr>
            <p:cNvSpPr>
              <a:spLocks/>
            </p:cNvSpPr>
            <p:nvPr/>
          </p:nvSpPr>
          <p:spPr bwMode="gray">
            <a:xfrm>
              <a:off x="5282385" y="2264525"/>
              <a:ext cx="5520" cy="14193"/>
            </a:xfrm>
            <a:custGeom>
              <a:avLst/>
              <a:gdLst>
                <a:gd name="T0" fmla="*/ 0 w 3"/>
                <a:gd name="T1" fmla="*/ 0 h 8"/>
                <a:gd name="T2" fmla="*/ 3 w 3"/>
                <a:gd name="T3" fmla="*/ 4 h 8"/>
                <a:gd name="T4" fmla="*/ 1 w 3"/>
                <a:gd name="T5" fmla="*/ 8 h 8"/>
              </a:gdLst>
              <a:ahLst/>
              <a:cxnLst>
                <a:cxn ang="0">
                  <a:pos x="T0" y="T1"/>
                </a:cxn>
                <a:cxn ang="0">
                  <a:pos x="T2" y="T3"/>
                </a:cxn>
                <a:cxn ang="0">
                  <a:pos x="T4" y="T5"/>
                </a:cxn>
              </a:cxnLst>
              <a:rect l="0" t="0" r="r" b="b"/>
              <a:pathLst>
                <a:path w="3" h="8">
                  <a:moveTo>
                    <a:pt x="0" y="0"/>
                  </a:moveTo>
                  <a:cubicBezTo>
                    <a:pt x="1" y="0"/>
                    <a:pt x="3" y="1"/>
                    <a:pt x="3" y="4"/>
                  </a:cubicBezTo>
                  <a:cubicBezTo>
                    <a:pt x="3" y="6"/>
                    <a:pt x="2" y="8"/>
                    <a:pt x="1"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7" name="Freeform 341">
              <a:extLst>
                <a:ext uri="{FF2B5EF4-FFF2-40B4-BE49-F238E27FC236}">
                  <a16:creationId xmlns:a16="http://schemas.microsoft.com/office/drawing/2014/main" id="{183DB807-18B2-4F11-BB9A-4F0AE11D3255}"/>
                </a:ext>
              </a:extLst>
            </p:cNvPr>
            <p:cNvSpPr>
              <a:spLocks/>
            </p:cNvSpPr>
            <p:nvPr/>
          </p:nvSpPr>
          <p:spPr bwMode="gray">
            <a:xfrm>
              <a:off x="5242959" y="2262948"/>
              <a:ext cx="54408" cy="21290"/>
            </a:xfrm>
            <a:custGeom>
              <a:avLst/>
              <a:gdLst>
                <a:gd name="T0" fmla="*/ 0 w 30"/>
                <a:gd name="T1" fmla="*/ 4 h 12"/>
                <a:gd name="T2" fmla="*/ 27 w 30"/>
                <a:gd name="T3" fmla="*/ 0 h 12"/>
                <a:gd name="T4" fmla="*/ 29 w 30"/>
                <a:gd name="T5" fmla="*/ 4 h 12"/>
                <a:gd name="T6" fmla="*/ 28 w 30"/>
                <a:gd name="T7" fmla="*/ 8 h 12"/>
                <a:gd name="T8" fmla="*/ 1 w 30"/>
                <a:gd name="T9" fmla="*/ 12 h 12"/>
              </a:gdLst>
              <a:ahLst/>
              <a:cxnLst>
                <a:cxn ang="0">
                  <a:pos x="T0" y="T1"/>
                </a:cxn>
                <a:cxn ang="0">
                  <a:pos x="T2" y="T3"/>
                </a:cxn>
                <a:cxn ang="0">
                  <a:pos x="T4" y="T5"/>
                </a:cxn>
                <a:cxn ang="0">
                  <a:pos x="T6" y="T7"/>
                </a:cxn>
                <a:cxn ang="0">
                  <a:pos x="T8" y="T9"/>
                </a:cxn>
              </a:cxnLst>
              <a:rect l="0" t="0" r="r" b="b"/>
              <a:pathLst>
                <a:path w="30" h="12">
                  <a:moveTo>
                    <a:pt x="0" y="4"/>
                  </a:moveTo>
                  <a:cubicBezTo>
                    <a:pt x="27" y="0"/>
                    <a:pt x="27" y="0"/>
                    <a:pt x="27" y="0"/>
                  </a:cubicBezTo>
                  <a:cubicBezTo>
                    <a:pt x="28" y="0"/>
                    <a:pt x="29" y="2"/>
                    <a:pt x="29" y="4"/>
                  </a:cubicBezTo>
                  <a:cubicBezTo>
                    <a:pt x="30" y="6"/>
                    <a:pt x="29" y="8"/>
                    <a:pt x="28" y="8"/>
                  </a:cubicBezTo>
                  <a:cubicBezTo>
                    <a:pt x="1" y="12"/>
                    <a:pt x="1" y="12"/>
                    <a:pt x="1" y="1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8" name="Freeform 342">
              <a:extLst>
                <a:ext uri="{FF2B5EF4-FFF2-40B4-BE49-F238E27FC236}">
                  <a16:creationId xmlns:a16="http://schemas.microsoft.com/office/drawing/2014/main" id="{98F62E43-EAA6-4C7D-8315-D54AF544F2A7}"/>
                </a:ext>
              </a:extLst>
            </p:cNvPr>
            <p:cNvSpPr>
              <a:spLocks/>
            </p:cNvSpPr>
            <p:nvPr/>
          </p:nvSpPr>
          <p:spPr bwMode="gray">
            <a:xfrm>
              <a:off x="5212207" y="2275564"/>
              <a:ext cx="34695" cy="16559"/>
            </a:xfrm>
            <a:custGeom>
              <a:avLst/>
              <a:gdLst>
                <a:gd name="T0" fmla="*/ 17 w 19"/>
                <a:gd name="T1" fmla="*/ 0 h 9"/>
                <a:gd name="T2" fmla="*/ 0 w 19"/>
                <a:gd name="T3" fmla="*/ 6 h 9"/>
                <a:gd name="T4" fmla="*/ 3 w 19"/>
                <a:gd name="T5" fmla="*/ 7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2"/>
                    <a:pt x="0" y="6"/>
                  </a:cubicBezTo>
                  <a:cubicBezTo>
                    <a:pt x="0" y="6"/>
                    <a:pt x="1" y="9"/>
                    <a:pt x="3" y="7"/>
                  </a:cubicBezTo>
                  <a:cubicBezTo>
                    <a:pt x="3" y="7"/>
                    <a:pt x="11" y="4"/>
                    <a:pt x="18" y="3"/>
                  </a:cubicBezTo>
                  <a:cubicBezTo>
                    <a:pt x="18" y="3"/>
                    <a:pt x="19" y="1"/>
                    <a:pt x="1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9" name="Freeform 343">
              <a:extLst>
                <a:ext uri="{FF2B5EF4-FFF2-40B4-BE49-F238E27FC236}">
                  <a16:creationId xmlns:a16="http://schemas.microsoft.com/office/drawing/2014/main" id="{95670622-DC0D-4F7B-AC19-BE9542E48A05}"/>
                </a:ext>
              </a:extLst>
            </p:cNvPr>
            <p:cNvSpPr>
              <a:spLocks/>
            </p:cNvSpPr>
            <p:nvPr/>
          </p:nvSpPr>
          <p:spPr bwMode="gray">
            <a:xfrm>
              <a:off x="5212207" y="2275564"/>
              <a:ext cx="34695" cy="16559"/>
            </a:xfrm>
            <a:custGeom>
              <a:avLst/>
              <a:gdLst>
                <a:gd name="T0" fmla="*/ 17 w 19"/>
                <a:gd name="T1" fmla="*/ 0 h 9"/>
                <a:gd name="T2" fmla="*/ 0 w 19"/>
                <a:gd name="T3" fmla="*/ 6 h 9"/>
                <a:gd name="T4" fmla="*/ 3 w 19"/>
                <a:gd name="T5" fmla="*/ 7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2"/>
                    <a:pt x="0" y="6"/>
                  </a:cubicBezTo>
                  <a:cubicBezTo>
                    <a:pt x="0" y="6"/>
                    <a:pt x="1" y="9"/>
                    <a:pt x="3" y="7"/>
                  </a:cubicBezTo>
                  <a:cubicBezTo>
                    <a:pt x="3" y="7"/>
                    <a:pt x="11" y="4"/>
                    <a:pt x="18" y="3"/>
                  </a:cubicBezTo>
                  <a:cubicBezTo>
                    <a:pt x="18" y="3"/>
                    <a:pt x="19" y="1"/>
                    <a:pt x="1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0" name="Freeform 344">
              <a:extLst>
                <a:ext uri="{FF2B5EF4-FFF2-40B4-BE49-F238E27FC236}">
                  <a16:creationId xmlns:a16="http://schemas.microsoft.com/office/drawing/2014/main" id="{2ABFDC78-73E4-428A-88E4-4B925A46F189}"/>
                </a:ext>
              </a:extLst>
            </p:cNvPr>
            <p:cNvSpPr>
              <a:spLocks/>
            </p:cNvSpPr>
            <p:nvPr/>
          </p:nvSpPr>
          <p:spPr bwMode="gray">
            <a:xfrm>
              <a:off x="5295790" y="2264525"/>
              <a:ext cx="26810" cy="9462"/>
            </a:xfrm>
            <a:custGeom>
              <a:avLst/>
              <a:gdLst>
                <a:gd name="T0" fmla="*/ 0 w 15"/>
                <a:gd name="T1" fmla="*/ 2 h 5"/>
                <a:gd name="T2" fmla="*/ 14 w 15"/>
                <a:gd name="T3" fmla="*/ 2 h 5"/>
                <a:gd name="T4" fmla="*/ 12 w 15"/>
                <a:gd name="T5" fmla="*/ 5 h 5"/>
                <a:gd name="T6" fmla="*/ 0 w 15"/>
                <a:gd name="T7" fmla="*/ 5 h 5"/>
              </a:gdLst>
              <a:ahLst/>
              <a:cxnLst>
                <a:cxn ang="0">
                  <a:pos x="T0" y="T1"/>
                </a:cxn>
                <a:cxn ang="0">
                  <a:pos x="T2" y="T3"/>
                </a:cxn>
                <a:cxn ang="0">
                  <a:pos x="T4" y="T5"/>
                </a:cxn>
                <a:cxn ang="0">
                  <a:pos x="T6" y="T7"/>
                </a:cxn>
              </a:cxnLst>
              <a:rect l="0" t="0" r="r" b="b"/>
              <a:pathLst>
                <a:path w="15" h="5">
                  <a:moveTo>
                    <a:pt x="0" y="2"/>
                  </a:moveTo>
                  <a:cubicBezTo>
                    <a:pt x="5" y="1"/>
                    <a:pt x="13" y="0"/>
                    <a:pt x="14" y="2"/>
                  </a:cubicBezTo>
                  <a:cubicBezTo>
                    <a:pt x="14" y="2"/>
                    <a:pt x="15" y="5"/>
                    <a:pt x="12" y="5"/>
                  </a:cubicBezTo>
                  <a:cubicBezTo>
                    <a:pt x="12" y="5"/>
                    <a:pt x="6" y="4"/>
                    <a:pt x="0" y="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1" name="Freeform 345">
              <a:extLst>
                <a:ext uri="{FF2B5EF4-FFF2-40B4-BE49-F238E27FC236}">
                  <a16:creationId xmlns:a16="http://schemas.microsoft.com/office/drawing/2014/main" id="{EDA1E80F-1E2D-4203-808B-D11CC7287884}"/>
                </a:ext>
              </a:extLst>
            </p:cNvPr>
            <p:cNvSpPr>
              <a:spLocks/>
            </p:cNvSpPr>
            <p:nvPr/>
          </p:nvSpPr>
          <p:spPr bwMode="gray">
            <a:xfrm>
              <a:off x="5250056" y="2300797"/>
              <a:ext cx="9462" cy="16559"/>
            </a:xfrm>
            <a:custGeom>
              <a:avLst/>
              <a:gdLst>
                <a:gd name="T0" fmla="*/ 5 w 5"/>
                <a:gd name="T1" fmla="*/ 4 h 9"/>
                <a:gd name="T2" fmla="*/ 3 w 5"/>
                <a:gd name="T3" fmla="*/ 8 h 9"/>
                <a:gd name="T4" fmla="*/ 1 w 5"/>
                <a:gd name="T5" fmla="*/ 4 h 9"/>
                <a:gd name="T6" fmla="*/ 2 w 5"/>
                <a:gd name="T7" fmla="*/ 0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5" y="6"/>
                    <a:pt x="4" y="8"/>
                    <a:pt x="3" y="8"/>
                  </a:cubicBezTo>
                  <a:cubicBezTo>
                    <a:pt x="2" y="9"/>
                    <a:pt x="1" y="7"/>
                    <a:pt x="1" y="4"/>
                  </a:cubicBezTo>
                  <a:cubicBezTo>
                    <a:pt x="0" y="2"/>
                    <a:pt x="1" y="0"/>
                    <a:pt x="2" y="0"/>
                  </a:cubicBezTo>
                  <a:cubicBezTo>
                    <a:pt x="3" y="0"/>
                    <a:pt x="4" y="2"/>
                    <a:pt x="5"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2" name="Freeform 346">
              <a:extLst>
                <a:ext uri="{FF2B5EF4-FFF2-40B4-BE49-F238E27FC236}">
                  <a16:creationId xmlns:a16="http://schemas.microsoft.com/office/drawing/2014/main" id="{84358E20-8088-4824-BA9D-668A010CA34E}"/>
                </a:ext>
              </a:extLst>
            </p:cNvPr>
            <p:cNvSpPr>
              <a:spLocks/>
            </p:cNvSpPr>
            <p:nvPr/>
          </p:nvSpPr>
          <p:spPr bwMode="gray">
            <a:xfrm>
              <a:off x="5262672" y="2299220"/>
              <a:ext cx="5520" cy="15770"/>
            </a:xfrm>
            <a:custGeom>
              <a:avLst/>
              <a:gdLst>
                <a:gd name="T0" fmla="*/ 0 w 3"/>
                <a:gd name="T1" fmla="*/ 0 h 9"/>
                <a:gd name="T2" fmla="*/ 3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3" y="4"/>
                  </a:cubicBezTo>
                  <a:cubicBezTo>
                    <a:pt x="3" y="7"/>
                    <a:pt x="2"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3" name="Freeform 347">
              <a:extLst>
                <a:ext uri="{FF2B5EF4-FFF2-40B4-BE49-F238E27FC236}">
                  <a16:creationId xmlns:a16="http://schemas.microsoft.com/office/drawing/2014/main" id="{EC6A7AB6-1678-4C6B-AE29-5491F7EC1E33}"/>
                </a:ext>
              </a:extLst>
            </p:cNvPr>
            <p:cNvSpPr>
              <a:spLocks/>
            </p:cNvSpPr>
            <p:nvPr/>
          </p:nvSpPr>
          <p:spPr bwMode="gray">
            <a:xfrm>
              <a:off x="5275288" y="2296854"/>
              <a:ext cx="5520" cy="16559"/>
            </a:xfrm>
            <a:custGeom>
              <a:avLst/>
              <a:gdLst>
                <a:gd name="T0" fmla="*/ 0 w 3"/>
                <a:gd name="T1" fmla="*/ 0 h 9"/>
                <a:gd name="T2" fmla="*/ 2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2" y="4"/>
                  </a:cubicBezTo>
                  <a:cubicBezTo>
                    <a:pt x="3" y="7"/>
                    <a:pt x="2"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4" name="Freeform 348">
              <a:extLst>
                <a:ext uri="{FF2B5EF4-FFF2-40B4-BE49-F238E27FC236}">
                  <a16:creationId xmlns:a16="http://schemas.microsoft.com/office/drawing/2014/main" id="{D920BA2A-A124-4630-B6E9-A71078A24047}"/>
                </a:ext>
              </a:extLst>
            </p:cNvPr>
            <p:cNvSpPr>
              <a:spLocks/>
            </p:cNvSpPr>
            <p:nvPr/>
          </p:nvSpPr>
          <p:spPr bwMode="gray">
            <a:xfrm>
              <a:off x="5293424" y="2295277"/>
              <a:ext cx="5520" cy="14982"/>
            </a:xfrm>
            <a:custGeom>
              <a:avLst/>
              <a:gdLst>
                <a:gd name="T0" fmla="*/ 0 w 3"/>
                <a:gd name="T1" fmla="*/ 0 h 8"/>
                <a:gd name="T2" fmla="*/ 3 w 3"/>
                <a:gd name="T3" fmla="*/ 4 h 8"/>
                <a:gd name="T4" fmla="*/ 1 w 3"/>
                <a:gd name="T5" fmla="*/ 8 h 8"/>
              </a:gdLst>
              <a:ahLst/>
              <a:cxnLst>
                <a:cxn ang="0">
                  <a:pos x="T0" y="T1"/>
                </a:cxn>
                <a:cxn ang="0">
                  <a:pos x="T2" y="T3"/>
                </a:cxn>
                <a:cxn ang="0">
                  <a:pos x="T4" y="T5"/>
                </a:cxn>
              </a:cxnLst>
              <a:rect l="0" t="0" r="r" b="b"/>
              <a:pathLst>
                <a:path w="3" h="8">
                  <a:moveTo>
                    <a:pt x="0" y="0"/>
                  </a:moveTo>
                  <a:cubicBezTo>
                    <a:pt x="2" y="0"/>
                    <a:pt x="3" y="1"/>
                    <a:pt x="3" y="4"/>
                  </a:cubicBezTo>
                  <a:cubicBezTo>
                    <a:pt x="3" y="6"/>
                    <a:pt x="3" y="8"/>
                    <a:pt x="1"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5" name="Freeform 349">
              <a:extLst>
                <a:ext uri="{FF2B5EF4-FFF2-40B4-BE49-F238E27FC236}">
                  <a16:creationId xmlns:a16="http://schemas.microsoft.com/office/drawing/2014/main" id="{F08C3804-7887-483D-B32F-5D15CFC91A93}"/>
                </a:ext>
              </a:extLst>
            </p:cNvPr>
            <p:cNvSpPr>
              <a:spLocks/>
            </p:cNvSpPr>
            <p:nvPr/>
          </p:nvSpPr>
          <p:spPr bwMode="gray">
            <a:xfrm>
              <a:off x="5253999" y="2293700"/>
              <a:ext cx="54408" cy="21290"/>
            </a:xfrm>
            <a:custGeom>
              <a:avLst/>
              <a:gdLst>
                <a:gd name="T0" fmla="*/ 0 w 30"/>
                <a:gd name="T1" fmla="*/ 4 h 12"/>
                <a:gd name="T2" fmla="*/ 27 w 30"/>
                <a:gd name="T3" fmla="*/ 0 h 12"/>
                <a:gd name="T4" fmla="*/ 29 w 30"/>
                <a:gd name="T5" fmla="*/ 4 h 12"/>
                <a:gd name="T6" fmla="*/ 28 w 30"/>
                <a:gd name="T7" fmla="*/ 8 h 12"/>
                <a:gd name="T8" fmla="*/ 1 w 30"/>
                <a:gd name="T9" fmla="*/ 12 h 12"/>
              </a:gdLst>
              <a:ahLst/>
              <a:cxnLst>
                <a:cxn ang="0">
                  <a:pos x="T0" y="T1"/>
                </a:cxn>
                <a:cxn ang="0">
                  <a:pos x="T2" y="T3"/>
                </a:cxn>
                <a:cxn ang="0">
                  <a:pos x="T4" y="T5"/>
                </a:cxn>
                <a:cxn ang="0">
                  <a:pos x="T6" y="T7"/>
                </a:cxn>
                <a:cxn ang="0">
                  <a:pos x="T8" y="T9"/>
                </a:cxn>
              </a:cxnLst>
              <a:rect l="0" t="0" r="r" b="b"/>
              <a:pathLst>
                <a:path w="30" h="12">
                  <a:moveTo>
                    <a:pt x="0" y="4"/>
                  </a:moveTo>
                  <a:cubicBezTo>
                    <a:pt x="27" y="0"/>
                    <a:pt x="27" y="0"/>
                    <a:pt x="27" y="0"/>
                  </a:cubicBezTo>
                  <a:cubicBezTo>
                    <a:pt x="28" y="0"/>
                    <a:pt x="29" y="2"/>
                    <a:pt x="29" y="4"/>
                  </a:cubicBezTo>
                  <a:cubicBezTo>
                    <a:pt x="30" y="6"/>
                    <a:pt x="29" y="8"/>
                    <a:pt x="28" y="8"/>
                  </a:cubicBezTo>
                  <a:cubicBezTo>
                    <a:pt x="1" y="12"/>
                    <a:pt x="1" y="12"/>
                    <a:pt x="1" y="1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6" name="Freeform 350">
              <a:extLst>
                <a:ext uri="{FF2B5EF4-FFF2-40B4-BE49-F238E27FC236}">
                  <a16:creationId xmlns:a16="http://schemas.microsoft.com/office/drawing/2014/main" id="{F6B071C9-ED70-4DEB-ADC7-3E201E07C1CD}"/>
                </a:ext>
              </a:extLst>
            </p:cNvPr>
            <p:cNvSpPr>
              <a:spLocks/>
            </p:cNvSpPr>
            <p:nvPr/>
          </p:nvSpPr>
          <p:spPr bwMode="gray">
            <a:xfrm>
              <a:off x="5223246" y="2306316"/>
              <a:ext cx="33906" cy="16559"/>
            </a:xfrm>
            <a:custGeom>
              <a:avLst/>
              <a:gdLst>
                <a:gd name="T0" fmla="*/ 17 w 19"/>
                <a:gd name="T1" fmla="*/ 0 h 9"/>
                <a:gd name="T2" fmla="*/ 0 w 19"/>
                <a:gd name="T3" fmla="*/ 6 h 9"/>
                <a:gd name="T4" fmla="*/ 4 w 19"/>
                <a:gd name="T5" fmla="*/ 8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3"/>
                    <a:pt x="0" y="6"/>
                  </a:cubicBezTo>
                  <a:cubicBezTo>
                    <a:pt x="0" y="6"/>
                    <a:pt x="1" y="9"/>
                    <a:pt x="4" y="8"/>
                  </a:cubicBezTo>
                  <a:cubicBezTo>
                    <a:pt x="4" y="8"/>
                    <a:pt x="11" y="4"/>
                    <a:pt x="18" y="3"/>
                  </a:cubicBezTo>
                  <a:cubicBezTo>
                    <a:pt x="18" y="3"/>
                    <a:pt x="19" y="1"/>
                    <a:pt x="1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17" name="Freeform 351">
              <a:extLst>
                <a:ext uri="{FF2B5EF4-FFF2-40B4-BE49-F238E27FC236}">
                  <a16:creationId xmlns:a16="http://schemas.microsoft.com/office/drawing/2014/main" id="{4ADFD02A-B7AD-407D-935B-2223CEE2B722}"/>
                </a:ext>
              </a:extLst>
            </p:cNvPr>
            <p:cNvSpPr>
              <a:spLocks/>
            </p:cNvSpPr>
            <p:nvPr/>
          </p:nvSpPr>
          <p:spPr bwMode="gray">
            <a:xfrm>
              <a:off x="5223246" y="2306316"/>
              <a:ext cx="33906" cy="16559"/>
            </a:xfrm>
            <a:custGeom>
              <a:avLst/>
              <a:gdLst>
                <a:gd name="T0" fmla="*/ 17 w 19"/>
                <a:gd name="T1" fmla="*/ 0 h 9"/>
                <a:gd name="T2" fmla="*/ 0 w 19"/>
                <a:gd name="T3" fmla="*/ 6 h 9"/>
                <a:gd name="T4" fmla="*/ 4 w 19"/>
                <a:gd name="T5" fmla="*/ 8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3"/>
                    <a:pt x="0" y="6"/>
                  </a:cubicBezTo>
                  <a:cubicBezTo>
                    <a:pt x="0" y="6"/>
                    <a:pt x="1" y="9"/>
                    <a:pt x="4" y="8"/>
                  </a:cubicBezTo>
                  <a:cubicBezTo>
                    <a:pt x="4" y="8"/>
                    <a:pt x="11" y="4"/>
                    <a:pt x="18" y="3"/>
                  </a:cubicBezTo>
                  <a:cubicBezTo>
                    <a:pt x="18" y="3"/>
                    <a:pt x="19" y="1"/>
                    <a:pt x="1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8" name="Freeform 352">
              <a:extLst>
                <a:ext uri="{FF2B5EF4-FFF2-40B4-BE49-F238E27FC236}">
                  <a16:creationId xmlns:a16="http://schemas.microsoft.com/office/drawing/2014/main" id="{A8742641-530D-451B-81BB-C9AE8270D275}"/>
                </a:ext>
              </a:extLst>
            </p:cNvPr>
            <p:cNvSpPr>
              <a:spLocks/>
            </p:cNvSpPr>
            <p:nvPr/>
          </p:nvSpPr>
          <p:spPr bwMode="gray">
            <a:xfrm>
              <a:off x="5306041" y="2295277"/>
              <a:ext cx="27598" cy="9462"/>
            </a:xfrm>
            <a:custGeom>
              <a:avLst/>
              <a:gdLst>
                <a:gd name="T0" fmla="*/ 0 w 15"/>
                <a:gd name="T1" fmla="*/ 2 h 5"/>
                <a:gd name="T2" fmla="*/ 14 w 15"/>
                <a:gd name="T3" fmla="*/ 3 h 5"/>
                <a:gd name="T4" fmla="*/ 12 w 15"/>
                <a:gd name="T5" fmla="*/ 5 h 5"/>
                <a:gd name="T6" fmla="*/ 1 w 15"/>
                <a:gd name="T7" fmla="*/ 5 h 5"/>
              </a:gdLst>
              <a:ahLst/>
              <a:cxnLst>
                <a:cxn ang="0">
                  <a:pos x="T0" y="T1"/>
                </a:cxn>
                <a:cxn ang="0">
                  <a:pos x="T2" y="T3"/>
                </a:cxn>
                <a:cxn ang="0">
                  <a:pos x="T4" y="T5"/>
                </a:cxn>
                <a:cxn ang="0">
                  <a:pos x="T6" y="T7"/>
                </a:cxn>
              </a:cxnLst>
              <a:rect l="0" t="0" r="r" b="b"/>
              <a:pathLst>
                <a:path w="15" h="5">
                  <a:moveTo>
                    <a:pt x="0" y="2"/>
                  </a:moveTo>
                  <a:cubicBezTo>
                    <a:pt x="5" y="1"/>
                    <a:pt x="14" y="0"/>
                    <a:pt x="14" y="3"/>
                  </a:cubicBezTo>
                  <a:cubicBezTo>
                    <a:pt x="14" y="3"/>
                    <a:pt x="15" y="5"/>
                    <a:pt x="12" y="5"/>
                  </a:cubicBezTo>
                  <a:cubicBezTo>
                    <a:pt x="12" y="5"/>
                    <a:pt x="6" y="4"/>
                    <a:pt x="1" y="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19" name="Freeform 353">
              <a:extLst>
                <a:ext uri="{FF2B5EF4-FFF2-40B4-BE49-F238E27FC236}">
                  <a16:creationId xmlns:a16="http://schemas.microsoft.com/office/drawing/2014/main" id="{01D90B0B-1AA4-4966-BF45-6BEC676490EE}"/>
                </a:ext>
              </a:extLst>
            </p:cNvPr>
            <p:cNvSpPr>
              <a:spLocks/>
            </p:cNvSpPr>
            <p:nvPr/>
          </p:nvSpPr>
          <p:spPr bwMode="gray">
            <a:xfrm>
              <a:off x="5261095" y="2331549"/>
              <a:ext cx="8674" cy="16559"/>
            </a:xfrm>
            <a:custGeom>
              <a:avLst/>
              <a:gdLst>
                <a:gd name="T0" fmla="*/ 5 w 5"/>
                <a:gd name="T1" fmla="*/ 4 h 9"/>
                <a:gd name="T2" fmla="*/ 3 w 5"/>
                <a:gd name="T3" fmla="*/ 9 h 9"/>
                <a:gd name="T4" fmla="*/ 0 w 5"/>
                <a:gd name="T5" fmla="*/ 5 h 9"/>
                <a:gd name="T6" fmla="*/ 2 w 5"/>
                <a:gd name="T7" fmla="*/ 0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5" y="6"/>
                    <a:pt x="4" y="9"/>
                    <a:pt x="3" y="9"/>
                  </a:cubicBezTo>
                  <a:cubicBezTo>
                    <a:pt x="2" y="9"/>
                    <a:pt x="1" y="7"/>
                    <a:pt x="0" y="5"/>
                  </a:cubicBezTo>
                  <a:cubicBezTo>
                    <a:pt x="0" y="2"/>
                    <a:pt x="1" y="0"/>
                    <a:pt x="2" y="0"/>
                  </a:cubicBezTo>
                  <a:cubicBezTo>
                    <a:pt x="3" y="0"/>
                    <a:pt x="4" y="2"/>
                    <a:pt x="5"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0" name="Freeform 354">
              <a:extLst>
                <a:ext uri="{FF2B5EF4-FFF2-40B4-BE49-F238E27FC236}">
                  <a16:creationId xmlns:a16="http://schemas.microsoft.com/office/drawing/2014/main" id="{3C5FF6BE-65C0-4CB0-A251-742CF2F46848}"/>
                </a:ext>
              </a:extLst>
            </p:cNvPr>
            <p:cNvSpPr>
              <a:spLocks/>
            </p:cNvSpPr>
            <p:nvPr/>
          </p:nvSpPr>
          <p:spPr bwMode="gray">
            <a:xfrm>
              <a:off x="5273711" y="2329972"/>
              <a:ext cx="5520" cy="16559"/>
            </a:xfrm>
            <a:custGeom>
              <a:avLst/>
              <a:gdLst>
                <a:gd name="T0" fmla="*/ 0 w 3"/>
                <a:gd name="T1" fmla="*/ 0 h 9"/>
                <a:gd name="T2" fmla="*/ 2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2" y="4"/>
                  </a:cubicBezTo>
                  <a:cubicBezTo>
                    <a:pt x="3" y="7"/>
                    <a:pt x="2"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1" name="Freeform 355">
              <a:extLst>
                <a:ext uri="{FF2B5EF4-FFF2-40B4-BE49-F238E27FC236}">
                  <a16:creationId xmlns:a16="http://schemas.microsoft.com/office/drawing/2014/main" id="{EED5457C-F15F-4387-97D4-16A36D625D7A}"/>
                </a:ext>
              </a:extLst>
            </p:cNvPr>
            <p:cNvSpPr>
              <a:spLocks/>
            </p:cNvSpPr>
            <p:nvPr/>
          </p:nvSpPr>
          <p:spPr bwMode="gray">
            <a:xfrm>
              <a:off x="5286328" y="2328395"/>
              <a:ext cx="3943" cy="15770"/>
            </a:xfrm>
            <a:custGeom>
              <a:avLst/>
              <a:gdLst>
                <a:gd name="T0" fmla="*/ 0 w 2"/>
                <a:gd name="T1" fmla="*/ 0 h 9"/>
                <a:gd name="T2" fmla="*/ 2 w 2"/>
                <a:gd name="T3" fmla="*/ 4 h 9"/>
                <a:gd name="T4" fmla="*/ 1 w 2"/>
                <a:gd name="T5" fmla="*/ 9 h 9"/>
              </a:gdLst>
              <a:ahLst/>
              <a:cxnLst>
                <a:cxn ang="0">
                  <a:pos x="T0" y="T1"/>
                </a:cxn>
                <a:cxn ang="0">
                  <a:pos x="T2" y="T3"/>
                </a:cxn>
                <a:cxn ang="0">
                  <a:pos x="T4" y="T5"/>
                </a:cxn>
              </a:cxnLst>
              <a:rect l="0" t="0" r="r" b="b"/>
              <a:pathLst>
                <a:path w="2" h="9">
                  <a:moveTo>
                    <a:pt x="0" y="0"/>
                  </a:moveTo>
                  <a:cubicBezTo>
                    <a:pt x="1" y="0"/>
                    <a:pt x="2" y="2"/>
                    <a:pt x="2" y="4"/>
                  </a:cubicBezTo>
                  <a:cubicBezTo>
                    <a:pt x="2" y="7"/>
                    <a:pt x="2"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2" name="Freeform 356">
              <a:extLst>
                <a:ext uri="{FF2B5EF4-FFF2-40B4-BE49-F238E27FC236}">
                  <a16:creationId xmlns:a16="http://schemas.microsoft.com/office/drawing/2014/main" id="{CF3741C6-EAF2-4B25-A5C6-401F9CA70ED2}"/>
                </a:ext>
              </a:extLst>
            </p:cNvPr>
            <p:cNvSpPr>
              <a:spLocks/>
            </p:cNvSpPr>
            <p:nvPr/>
          </p:nvSpPr>
          <p:spPr bwMode="gray">
            <a:xfrm>
              <a:off x="5304464" y="2326029"/>
              <a:ext cx="5520" cy="14982"/>
            </a:xfrm>
            <a:custGeom>
              <a:avLst/>
              <a:gdLst>
                <a:gd name="T0" fmla="*/ 0 w 3"/>
                <a:gd name="T1" fmla="*/ 0 h 8"/>
                <a:gd name="T2" fmla="*/ 3 w 3"/>
                <a:gd name="T3" fmla="*/ 4 h 8"/>
                <a:gd name="T4" fmla="*/ 1 w 3"/>
                <a:gd name="T5" fmla="*/ 8 h 8"/>
              </a:gdLst>
              <a:ahLst/>
              <a:cxnLst>
                <a:cxn ang="0">
                  <a:pos x="T0" y="T1"/>
                </a:cxn>
                <a:cxn ang="0">
                  <a:pos x="T2" y="T3"/>
                </a:cxn>
                <a:cxn ang="0">
                  <a:pos x="T4" y="T5"/>
                </a:cxn>
              </a:cxnLst>
              <a:rect l="0" t="0" r="r" b="b"/>
              <a:pathLst>
                <a:path w="3" h="8">
                  <a:moveTo>
                    <a:pt x="0" y="0"/>
                  </a:moveTo>
                  <a:cubicBezTo>
                    <a:pt x="1" y="0"/>
                    <a:pt x="3" y="2"/>
                    <a:pt x="3" y="4"/>
                  </a:cubicBezTo>
                  <a:cubicBezTo>
                    <a:pt x="3" y="6"/>
                    <a:pt x="2" y="8"/>
                    <a:pt x="1"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3" name="Freeform 357">
              <a:extLst>
                <a:ext uri="{FF2B5EF4-FFF2-40B4-BE49-F238E27FC236}">
                  <a16:creationId xmlns:a16="http://schemas.microsoft.com/office/drawing/2014/main" id="{1394B9C9-3F17-4EFC-B2C5-900ED24E2B73}"/>
                </a:ext>
              </a:extLst>
            </p:cNvPr>
            <p:cNvSpPr>
              <a:spLocks/>
            </p:cNvSpPr>
            <p:nvPr/>
          </p:nvSpPr>
          <p:spPr bwMode="gray">
            <a:xfrm>
              <a:off x="5265038" y="2324452"/>
              <a:ext cx="53619" cy="23655"/>
            </a:xfrm>
            <a:custGeom>
              <a:avLst/>
              <a:gdLst>
                <a:gd name="T0" fmla="*/ 0 w 30"/>
                <a:gd name="T1" fmla="*/ 4 h 13"/>
                <a:gd name="T2" fmla="*/ 27 w 30"/>
                <a:gd name="T3" fmla="*/ 0 h 13"/>
                <a:gd name="T4" fmla="*/ 29 w 30"/>
                <a:gd name="T5" fmla="*/ 4 h 13"/>
                <a:gd name="T6" fmla="*/ 28 w 30"/>
                <a:gd name="T7" fmla="*/ 9 h 13"/>
                <a:gd name="T8" fmla="*/ 1 w 30"/>
                <a:gd name="T9" fmla="*/ 13 h 13"/>
              </a:gdLst>
              <a:ahLst/>
              <a:cxnLst>
                <a:cxn ang="0">
                  <a:pos x="T0" y="T1"/>
                </a:cxn>
                <a:cxn ang="0">
                  <a:pos x="T2" y="T3"/>
                </a:cxn>
                <a:cxn ang="0">
                  <a:pos x="T4" y="T5"/>
                </a:cxn>
                <a:cxn ang="0">
                  <a:pos x="T6" y="T7"/>
                </a:cxn>
                <a:cxn ang="0">
                  <a:pos x="T8" y="T9"/>
                </a:cxn>
              </a:cxnLst>
              <a:rect l="0" t="0" r="r" b="b"/>
              <a:pathLst>
                <a:path w="30" h="13">
                  <a:moveTo>
                    <a:pt x="0" y="4"/>
                  </a:moveTo>
                  <a:cubicBezTo>
                    <a:pt x="27" y="0"/>
                    <a:pt x="27" y="0"/>
                    <a:pt x="27" y="0"/>
                  </a:cubicBezTo>
                  <a:cubicBezTo>
                    <a:pt x="28" y="0"/>
                    <a:pt x="29" y="2"/>
                    <a:pt x="29" y="4"/>
                  </a:cubicBezTo>
                  <a:cubicBezTo>
                    <a:pt x="30" y="7"/>
                    <a:pt x="29" y="8"/>
                    <a:pt x="28" y="9"/>
                  </a:cubicBezTo>
                  <a:cubicBezTo>
                    <a:pt x="1" y="13"/>
                    <a:pt x="1" y="13"/>
                    <a:pt x="1" y="1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4" name="Freeform 358">
              <a:extLst>
                <a:ext uri="{FF2B5EF4-FFF2-40B4-BE49-F238E27FC236}">
                  <a16:creationId xmlns:a16="http://schemas.microsoft.com/office/drawing/2014/main" id="{1C7F675A-971D-4FD5-80E0-6E4DC0F73101}"/>
                </a:ext>
              </a:extLst>
            </p:cNvPr>
            <p:cNvSpPr>
              <a:spLocks/>
            </p:cNvSpPr>
            <p:nvPr/>
          </p:nvSpPr>
          <p:spPr bwMode="gray">
            <a:xfrm>
              <a:off x="5233497" y="2337068"/>
              <a:ext cx="34695" cy="16559"/>
            </a:xfrm>
            <a:custGeom>
              <a:avLst/>
              <a:gdLst>
                <a:gd name="T0" fmla="*/ 17 w 19"/>
                <a:gd name="T1" fmla="*/ 0 h 9"/>
                <a:gd name="T2" fmla="*/ 0 w 19"/>
                <a:gd name="T3" fmla="*/ 6 h 9"/>
                <a:gd name="T4" fmla="*/ 3 w 19"/>
                <a:gd name="T5" fmla="*/ 8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3"/>
                    <a:pt x="0" y="6"/>
                  </a:cubicBezTo>
                  <a:cubicBezTo>
                    <a:pt x="0" y="6"/>
                    <a:pt x="0" y="9"/>
                    <a:pt x="3" y="8"/>
                  </a:cubicBezTo>
                  <a:cubicBezTo>
                    <a:pt x="3" y="8"/>
                    <a:pt x="11" y="4"/>
                    <a:pt x="18" y="3"/>
                  </a:cubicBezTo>
                  <a:cubicBezTo>
                    <a:pt x="18" y="3"/>
                    <a:pt x="19" y="2"/>
                    <a:pt x="1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25" name="Freeform 359">
              <a:extLst>
                <a:ext uri="{FF2B5EF4-FFF2-40B4-BE49-F238E27FC236}">
                  <a16:creationId xmlns:a16="http://schemas.microsoft.com/office/drawing/2014/main" id="{4D792924-98CF-45EF-A552-44A3ECFAC48C}"/>
                </a:ext>
              </a:extLst>
            </p:cNvPr>
            <p:cNvSpPr>
              <a:spLocks/>
            </p:cNvSpPr>
            <p:nvPr/>
          </p:nvSpPr>
          <p:spPr bwMode="gray">
            <a:xfrm>
              <a:off x="5233497" y="2337068"/>
              <a:ext cx="34695" cy="16559"/>
            </a:xfrm>
            <a:custGeom>
              <a:avLst/>
              <a:gdLst>
                <a:gd name="T0" fmla="*/ 17 w 19"/>
                <a:gd name="T1" fmla="*/ 0 h 9"/>
                <a:gd name="T2" fmla="*/ 0 w 19"/>
                <a:gd name="T3" fmla="*/ 6 h 9"/>
                <a:gd name="T4" fmla="*/ 3 w 19"/>
                <a:gd name="T5" fmla="*/ 8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0" y="3"/>
                    <a:pt x="0" y="6"/>
                  </a:cubicBezTo>
                  <a:cubicBezTo>
                    <a:pt x="0" y="6"/>
                    <a:pt x="0" y="9"/>
                    <a:pt x="3" y="8"/>
                  </a:cubicBezTo>
                  <a:cubicBezTo>
                    <a:pt x="3" y="8"/>
                    <a:pt x="11" y="4"/>
                    <a:pt x="18" y="3"/>
                  </a:cubicBezTo>
                  <a:cubicBezTo>
                    <a:pt x="18" y="3"/>
                    <a:pt x="19" y="2"/>
                    <a:pt x="1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6" name="Freeform 360">
              <a:extLst>
                <a:ext uri="{FF2B5EF4-FFF2-40B4-BE49-F238E27FC236}">
                  <a16:creationId xmlns:a16="http://schemas.microsoft.com/office/drawing/2014/main" id="{28033D2E-EA7F-49B9-8D1D-4DE0F56F551E}"/>
                </a:ext>
              </a:extLst>
            </p:cNvPr>
            <p:cNvSpPr>
              <a:spLocks/>
            </p:cNvSpPr>
            <p:nvPr/>
          </p:nvSpPr>
          <p:spPr bwMode="gray">
            <a:xfrm>
              <a:off x="5317080" y="2326029"/>
              <a:ext cx="27598" cy="9462"/>
            </a:xfrm>
            <a:custGeom>
              <a:avLst/>
              <a:gdLst>
                <a:gd name="T0" fmla="*/ 0 w 15"/>
                <a:gd name="T1" fmla="*/ 2 h 5"/>
                <a:gd name="T2" fmla="*/ 14 w 15"/>
                <a:gd name="T3" fmla="*/ 3 h 5"/>
                <a:gd name="T4" fmla="*/ 12 w 15"/>
                <a:gd name="T5" fmla="*/ 5 h 5"/>
                <a:gd name="T6" fmla="*/ 0 w 15"/>
                <a:gd name="T7" fmla="*/ 5 h 5"/>
              </a:gdLst>
              <a:ahLst/>
              <a:cxnLst>
                <a:cxn ang="0">
                  <a:pos x="T0" y="T1"/>
                </a:cxn>
                <a:cxn ang="0">
                  <a:pos x="T2" y="T3"/>
                </a:cxn>
                <a:cxn ang="0">
                  <a:pos x="T4" y="T5"/>
                </a:cxn>
                <a:cxn ang="0">
                  <a:pos x="T6" y="T7"/>
                </a:cxn>
              </a:cxnLst>
              <a:rect l="0" t="0" r="r" b="b"/>
              <a:pathLst>
                <a:path w="15" h="5">
                  <a:moveTo>
                    <a:pt x="0" y="2"/>
                  </a:moveTo>
                  <a:cubicBezTo>
                    <a:pt x="5" y="1"/>
                    <a:pt x="13" y="0"/>
                    <a:pt x="14" y="3"/>
                  </a:cubicBezTo>
                  <a:cubicBezTo>
                    <a:pt x="14" y="3"/>
                    <a:pt x="15" y="5"/>
                    <a:pt x="12" y="5"/>
                  </a:cubicBezTo>
                  <a:cubicBezTo>
                    <a:pt x="12" y="5"/>
                    <a:pt x="6" y="4"/>
                    <a:pt x="0" y="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7" name="Freeform 361">
              <a:extLst>
                <a:ext uri="{FF2B5EF4-FFF2-40B4-BE49-F238E27FC236}">
                  <a16:creationId xmlns:a16="http://schemas.microsoft.com/office/drawing/2014/main" id="{F7B268F9-897A-4B28-A00F-23486031C5FB}"/>
                </a:ext>
              </a:extLst>
            </p:cNvPr>
            <p:cNvSpPr>
              <a:spLocks/>
            </p:cNvSpPr>
            <p:nvPr/>
          </p:nvSpPr>
          <p:spPr bwMode="gray">
            <a:xfrm>
              <a:off x="5210630" y="2384379"/>
              <a:ext cx="7097" cy="16559"/>
            </a:xfrm>
            <a:custGeom>
              <a:avLst/>
              <a:gdLst>
                <a:gd name="T0" fmla="*/ 4 w 4"/>
                <a:gd name="T1" fmla="*/ 4 h 9"/>
                <a:gd name="T2" fmla="*/ 3 w 4"/>
                <a:gd name="T3" fmla="*/ 9 h 9"/>
                <a:gd name="T4" fmla="*/ 0 w 4"/>
                <a:gd name="T5" fmla="*/ 5 h 9"/>
                <a:gd name="T6" fmla="*/ 2 w 4"/>
                <a:gd name="T7" fmla="*/ 0 h 9"/>
                <a:gd name="T8" fmla="*/ 4 w 4"/>
                <a:gd name="T9" fmla="*/ 4 h 9"/>
              </a:gdLst>
              <a:ahLst/>
              <a:cxnLst>
                <a:cxn ang="0">
                  <a:pos x="T0" y="T1"/>
                </a:cxn>
                <a:cxn ang="0">
                  <a:pos x="T2" y="T3"/>
                </a:cxn>
                <a:cxn ang="0">
                  <a:pos x="T4" y="T5"/>
                </a:cxn>
                <a:cxn ang="0">
                  <a:pos x="T6" y="T7"/>
                </a:cxn>
                <a:cxn ang="0">
                  <a:pos x="T8" y="T9"/>
                </a:cxn>
              </a:cxnLst>
              <a:rect l="0" t="0" r="r" b="b"/>
              <a:pathLst>
                <a:path w="4" h="9">
                  <a:moveTo>
                    <a:pt x="4" y="4"/>
                  </a:moveTo>
                  <a:cubicBezTo>
                    <a:pt x="4" y="6"/>
                    <a:pt x="4" y="9"/>
                    <a:pt x="3" y="9"/>
                  </a:cubicBezTo>
                  <a:cubicBezTo>
                    <a:pt x="1" y="9"/>
                    <a:pt x="0" y="7"/>
                    <a:pt x="0" y="5"/>
                  </a:cubicBezTo>
                  <a:cubicBezTo>
                    <a:pt x="0" y="2"/>
                    <a:pt x="0" y="0"/>
                    <a:pt x="2" y="0"/>
                  </a:cubicBezTo>
                  <a:cubicBezTo>
                    <a:pt x="3" y="0"/>
                    <a:pt x="4" y="2"/>
                    <a:pt x="4"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8" name="Freeform 362">
              <a:extLst>
                <a:ext uri="{FF2B5EF4-FFF2-40B4-BE49-F238E27FC236}">
                  <a16:creationId xmlns:a16="http://schemas.microsoft.com/office/drawing/2014/main" id="{FEA5B260-7BE8-4109-8CB3-4B8873B3CF96}"/>
                </a:ext>
              </a:extLst>
            </p:cNvPr>
            <p:cNvSpPr>
              <a:spLocks/>
            </p:cNvSpPr>
            <p:nvPr/>
          </p:nvSpPr>
          <p:spPr bwMode="gray">
            <a:xfrm>
              <a:off x="5220881" y="2382802"/>
              <a:ext cx="5520" cy="15770"/>
            </a:xfrm>
            <a:custGeom>
              <a:avLst/>
              <a:gdLst>
                <a:gd name="T0" fmla="*/ 0 w 3"/>
                <a:gd name="T1" fmla="*/ 0 h 9"/>
                <a:gd name="T2" fmla="*/ 3 w 3"/>
                <a:gd name="T3" fmla="*/ 4 h 9"/>
                <a:gd name="T4" fmla="*/ 1 w 3"/>
                <a:gd name="T5" fmla="*/ 9 h 9"/>
              </a:gdLst>
              <a:ahLst/>
              <a:cxnLst>
                <a:cxn ang="0">
                  <a:pos x="T0" y="T1"/>
                </a:cxn>
                <a:cxn ang="0">
                  <a:pos x="T2" y="T3"/>
                </a:cxn>
                <a:cxn ang="0">
                  <a:pos x="T4" y="T5"/>
                </a:cxn>
              </a:cxnLst>
              <a:rect l="0" t="0" r="r" b="b"/>
              <a:pathLst>
                <a:path w="3" h="9">
                  <a:moveTo>
                    <a:pt x="0" y="0"/>
                  </a:moveTo>
                  <a:cubicBezTo>
                    <a:pt x="2" y="0"/>
                    <a:pt x="3" y="2"/>
                    <a:pt x="3" y="4"/>
                  </a:cubicBezTo>
                  <a:cubicBezTo>
                    <a:pt x="3" y="7"/>
                    <a:pt x="3"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29" name="Freeform 363">
              <a:extLst>
                <a:ext uri="{FF2B5EF4-FFF2-40B4-BE49-F238E27FC236}">
                  <a16:creationId xmlns:a16="http://schemas.microsoft.com/office/drawing/2014/main" id="{952E9C41-3A9A-4060-9274-F4DAABA7D4B9}"/>
                </a:ext>
              </a:extLst>
            </p:cNvPr>
            <p:cNvSpPr>
              <a:spLocks/>
            </p:cNvSpPr>
            <p:nvPr/>
          </p:nvSpPr>
          <p:spPr bwMode="gray">
            <a:xfrm>
              <a:off x="5233497" y="2380437"/>
              <a:ext cx="5520" cy="16559"/>
            </a:xfrm>
            <a:custGeom>
              <a:avLst/>
              <a:gdLst>
                <a:gd name="T0" fmla="*/ 0 w 3"/>
                <a:gd name="T1" fmla="*/ 1 h 9"/>
                <a:gd name="T2" fmla="*/ 3 w 3"/>
                <a:gd name="T3" fmla="*/ 4 h 9"/>
                <a:gd name="T4" fmla="*/ 1 w 3"/>
                <a:gd name="T5" fmla="*/ 9 h 9"/>
              </a:gdLst>
              <a:ahLst/>
              <a:cxnLst>
                <a:cxn ang="0">
                  <a:pos x="T0" y="T1"/>
                </a:cxn>
                <a:cxn ang="0">
                  <a:pos x="T2" y="T3"/>
                </a:cxn>
                <a:cxn ang="0">
                  <a:pos x="T4" y="T5"/>
                </a:cxn>
              </a:cxnLst>
              <a:rect l="0" t="0" r="r" b="b"/>
              <a:pathLst>
                <a:path w="3" h="9">
                  <a:moveTo>
                    <a:pt x="0" y="1"/>
                  </a:moveTo>
                  <a:cubicBezTo>
                    <a:pt x="1" y="0"/>
                    <a:pt x="2" y="2"/>
                    <a:pt x="3" y="4"/>
                  </a:cubicBezTo>
                  <a:cubicBezTo>
                    <a:pt x="3" y="7"/>
                    <a:pt x="2" y="9"/>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0" name="Freeform 364">
              <a:extLst>
                <a:ext uri="{FF2B5EF4-FFF2-40B4-BE49-F238E27FC236}">
                  <a16:creationId xmlns:a16="http://schemas.microsoft.com/office/drawing/2014/main" id="{EAD51E3F-8895-410D-8ACD-C843B23D9B8F}"/>
                </a:ext>
              </a:extLst>
            </p:cNvPr>
            <p:cNvSpPr>
              <a:spLocks/>
            </p:cNvSpPr>
            <p:nvPr/>
          </p:nvSpPr>
          <p:spPr bwMode="gray">
            <a:xfrm>
              <a:off x="5253999" y="2378860"/>
              <a:ext cx="5520" cy="14193"/>
            </a:xfrm>
            <a:custGeom>
              <a:avLst/>
              <a:gdLst>
                <a:gd name="T0" fmla="*/ 0 w 3"/>
                <a:gd name="T1" fmla="*/ 0 h 8"/>
                <a:gd name="T2" fmla="*/ 2 w 3"/>
                <a:gd name="T3" fmla="*/ 4 h 8"/>
                <a:gd name="T4" fmla="*/ 1 w 3"/>
                <a:gd name="T5" fmla="*/ 8 h 8"/>
              </a:gdLst>
              <a:ahLst/>
              <a:cxnLst>
                <a:cxn ang="0">
                  <a:pos x="T0" y="T1"/>
                </a:cxn>
                <a:cxn ang="0">
                  <a:pos x="T2" y="T3"/>
                </a:cxn>
                <a:cxn ang="0">
                  <a:pos x="T4" y="T5"/>
                </a:cxn>
              </a:cxnLst>
              <a:rect l="0" t="0" r="r" b="b"/>
              <a:pathLst>
                <a:path w="3" h="8">
                  <a:moveTo>
                    <a:pt x="0" y="0"/>
                  </a:moveTo>
                  <a:cubicBezTo>
                    <a:pt x="1" y="0"/>
                    <a:pt x="2" y="2"/>
                    <a:pt x="2" y="4"/>
                  </a:cubicBezTo>
                  <a:cubicBezTo>
                    <a:pt x="3" y="6"/>
                    <a:pt x="2" y="8"/>
                    <a:pt x="1"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1" name="Freeform 365">
              <a:extLst>
                <a:ext uri="{FF2B5EF4-FFF2-40B4-BE49-F238E27FC236}">
                  <a16:creationId xmlns:a16="http://schemas.microsoft.com/office/drawing/2014/main" id="{B783E8DA-5B6E-4EBD-96D2-FD91A685A171}"/>
                </a:ext>
              </a:extLst>
            </p:cNvPr>
            <p:cNvSpPr>
              <a:spLocks/>
            </p:cNvSpPr>
            <p:nvPr/>
          </p:nvSpPr>
          <p:spPr bwMode="gray">
            <a:xfrm>
              <a:off x="5212207" y="2377283"/>
              <a:ext cx="54408" cy="23655"/>
            </a:xfrm>
            <a:custGeom>
              <a:avLst/>
              <a:gdLst>
                <a:gd name="T0" fmla="*/ 0 w 30"/>
                <a:gd name="T1" fmla="*/ 4 h 13"/>
                <a:gd name="T2" fmla="*/ 27 w 30"/>
                <a:gd name="T3" fmla="*/ 0 h 13"/>
                <a:gd name="T4" fmla="*/ 30 w 30"/>
                <a:gd name="T5" fmla="*/ 4 h 13"/>
                <a:gd name="T6" fmla="*/ 28 w 30"/>
                <a:gd name="T7" fmla="*/ 9 h 13"/>
                <a:gd name="T8" fmla="*/ 2 w 30"/>
                <a:gd name="T9" fmla="*/ 13 h 13"/>
              </a:gdLst>
              <a:ahLst/>
              <a:cxnLst>
                <a:cxn ang="0">
                  <a:pos x="T0" y="T1"/>
                </a:cxn>
                <a:cxn ang="0">
                  <a:pos x="T2" y="T3"/>
                </a:cxn>
                <a:cxn ang="0">
                  <a:pos x="T4" y="T5"/>
                </a:cxn>
                <a:cxn ang="0">
                  <a:pos x="T6" y="T7"/>
                </a:cxn>
                <a:cxn ang="0">
                  <a:pos x="T8" y="T9"/>
                </a:cxn>
              </a:cxnLst>
              <a:rect l="0" t="0" r="r" b="b"/>
              <a:pathLst>
                <a:path w="30" h="13">
                  <a:moveTo>
                    <a:pt x="0" y="4"/>
                  </a:moveTo>
                  <a:cubicBezTo>
                    <a:pt x="27" y="0"/>
                    <a:pt x="27" y="0"/>
                    <a:pt x="27" y="0"/>
                  </a:cubicBezTo>
                  <a:cubicBezTo>
                    <a:pt x="28" y="0"/>
                    <a:pt x="30" y="2"/>
                    <a:pt x="30" y="4"/>
                  </a:cubicBezTo>
                  <a:cubicBezTo>
                    <a:pt x="30" y="7"/>
                    <a:pt x="30" y="8"/>
                    <a:pt x="28" y="9"/>
                  </a:cubicBezTo>
                  <a:cubicBezTo>
                    <a:pt x="2" y="13"/>
                    <a:pt x="2" y="13"/>
                    <a:pt x="2" y="1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2" name="Freeform 366">
              <a:extLst>
                <a:ext uri="{FF2B5EF4-FFF2-40B4-BE49-F238E27FC236}">
                  <a16:creationId xmlns:a16="http://schemas.microsoft.com/office/drawing/2014/main" id="{36692864-DA37-4213-B7A6-BBB2103928CD}"/>
                </a:ext>
              </a:extLst>
            </p:cNvPr>
            <p:cNvSpPr>
              <a:spLocks/>
            </p:cNvSpPr>
            <p:nvPr/>
          </p:nvSpPr>
          <p:spPr bwMode="gray">
            <a:xfrm>
              <a:off x="5183032" y="2389899"/>
              <a:ext cx="32329" cy="15770"/>
            </a:xfrm>
            <a:custGeom>
              <a:avLst/>
              <a:gdLst>
                <a:gd name="T0" fmla="*/ 17 w 18"/>
                <a:gd name="T1" fmla="*/ 0 h 9"/>
                <a:gd name="T2" fmla="*/ 0 w 18"/>
                <a:gd name="T3" fmla="*/ 6 h 9"/>
                <a:gd name="T4" fmla="*/ 3 w 18"/>
                <a:gd name="T5" fmla="*/ 8 h 9"/>
                <a:gd name="T6" fmla="*/ 17 w 18"/>
                <a:gd name="T7" fmla="*/ 3 h 9"/>
                <a:gd name="T8" fmla="*/ 17 w 18"/>
                <a:gd name="T9" fmla="*/ 0 h 9"/>
              </a:gdLst>
              <a:ahLst/>
              <a:cxnLst>
                <a:cxn ang="0">
                  <a:pos x="T0" y="T1"/>
                </a:cxn>
                <a:cxn ang="0">
                  <a:pos x="T2" y="T3"/>
                </a:cxn>
                <a:cxn ang="0">
                  <a:pos x="T4" y="T5"/>
                </a:cxn>
                <a:cxn ang="0">
                  <a:pos x="T6" y="T7"/>
                </a:cxn>
                <a:cxn ang="0">
                  <a:pos x="T8" y="T9"/>
                </a:cxn>
              </a:cxnLst>
              <a:rect l="0" t="0" r="r" b="b"/>
              <a:pathLst>
                <a:path w="18" h="9">
                  <a:moveTo>
                    <a:pt x="17" y="0"/>
                  </a:moveTo>
                  <a:cubicBezTo>
                    <a:pt x="17" y="0"/>
                    <a:pt x="0" y="3"/>
                    <a:pt x="0" y="6"/>
                  </a:cubicBezTo>
                  <a:cubicBezTo>
                    <a:pt x="0" y="6"/>
                    <a:pt x="0" y="9"/>
                    <a:pt x="3" y="8"/>
                  </a:cubicBezTo>
                  <a:cubicBezTo>
                    <a:pt x="3" y="8"/>
                    <a:pt x="10" y="4"/>
                    <a:pt x="17" y="3"/>
                  </a:cubicBezTo>
                  <a:cubicBezTo>
                    <a:pt x="17" y="3"/>
                    <a:pt x="18" y="2"/>
                    <a:pt x="1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33" name="Freeform 367">
              <a:extLst>
                <a:ext uri="{FF2B5EF4-FFF2-40B4-BE49-F238E27FC236}">
                  <a16:creationId xmlns:a16="http://schemas.microsoft.com/office/drawing/2014/main" id="{3B3D4E0E-4B13-47AD-A990-110FADB01C7E}"/>
                </a:ext>
              </a:extLst>
            </p:cNvPr>
            <p:cNvSpPr>
              <a:spLocks/>
            </p:cNvSpPr>
            <p:nvPr/>
          </p:nvSpPr>
          <p:spPr bwMode="gray">
            <a:xfrm>
              <a:off x="5183032" y="2389899"/>
              <a:ext cx="32329" cy="15770"/>
            </a:xfrm>
            <a:custGeom>
              <a:avLst/>
              <a:gdLst>
                <a:gd name="T0" fmla="*/ 17 w 18"/>
                <a:gd name="T1" fmla="*/ 0 h 9"/>
                <a:gd name="T2" fmla="*/ 0 w 18"/>
                <a:gd name="T3" fmla="*/ 6 h 9"/>
                <a:gd name="T4" fmla="*/ 3 w 18"/>
                <a:gd name="T5" fmla="*/ 8 h 9"/>
                <a:gd name="T6" fmla="*/ 17 w 18"/>
                <a:gd name="T7" fmla="*/ 3 h 9"/>
                <a:gd name="T8" fmla="*/ 17 w 18"/>
                <a:gd name="T9" fmla="*/ 0 h 9"/>
              </a:gdLst>
              <a:ahLst/>
              <a:cxnLst>
                <a:cxn ang="0">
                  <a:pos x="T0" y="T1"/>
                </a:cxn>
                <a:cxn ang="0">
                  <a:pos x="T2" y="T3"/>
                </a:cxn>
                <a:cxn ang="0">
                  <a:pos x="T4" y="T5"/>
                </a:cxn>
                <a:cxn ang="0">
                  <a:pos x="T6" y="T7"/>
                </a:cxn>
                <a:cxn ang="0">
                  <a:pos x="T8" y="T9"/>
                </a:cxn>
              </a:cxnLst>
              <a:rect l="0" t="0" r="r" b="b"/>
              <a:pathLst>
                <a:path w="18" h="9">
                  <a:moveTo>
                    <a:pt x="17" y="0"/>
                  </a:moveTo>
                  <a:cubicBezTo>
                    <a:pt x="17" y="0"/>
                    <a:pt x="0" y="3"/>
                    <a:pt x="0" y="6"/>
                  </a:cubicBezTo>
                  <a:cubicBezTo>
                    <a:pt x="0" y="6"/>
                    <a:pt x="0" y="9"/>
                    <a:pt x="3" y="8"/>
                  </a:cubicBezTo>
                  <a:cubicBezTo>
                    <a:pt x="3" y="8"/>
                    <a:pt x="10" y="4"/>
                    <a:pt x="17" y="3"/>
                  </a:cubicBezTo>
                  <a:cubicBezTo>
                    <a:pt x="17" y="3"/>
                    <a:pt x="18" y="2"/>
                    <a:pt x="1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4" name="Freeform 368">
              <a:extLst>
                <a:ext uri="{FF2B5EF4-FFF2-40B4-BE49-F238E27FC236}">
                  <a16:creationId xmlns:a16="http://schemas.microsoft.com/office/drawing/2014/main" id="{14954546-E20E-4350-A1A4-6496AA7B59EF}"/>
                </a:ext>
              </a:extLst>
            </p:cNvPr>
            <p:cNvSpPr>
              <a:spLocks/>
            </p:cNvSpPr>
            <p:nvPr/>
          </p:nvSpPr>
          <p:spPr bwMode="gray">
            <a:xfrm>
              <a:off x="5266615" y="2378860"/>
              <a:ext cx="26810" cy="8674"/>
            </a:xfrm>
            <a:custGeom>
              <a:avLst/>
              <a:gdLst>
                <a:gd name="T0" fmla="*/ 0 w 15"/>
                <a:gd name="T1" fmla="*/ 2 h 5"/>
                <a:gd name="T2" fmla="*/ 14 w 15"/>
                <a:gd name="T3" fmla="*/ 3 h 5"/>
                <a:gd name="T4" fmla="*/ 11 w 15"/>
                <a:gd name="T5" fmla="*/ 5 h 5"/>
                <a:gd name="T6" fmla="*/ 0 w 15"/>
                <a:gd name="T7" fmla="*/ 5 h 5"/>
              </a:gdLst>
              <a:ahLst/>
              <a:cxnLst>
                <a:cxn ang="0">
                  <a:pos x="T0" y="T1"/>
                </a:cxn>
                <a:cxn ang="0">
                  <a:pos x="T2" y="T3"/>
                </a:cxn>
                <a:cxn ang="0">
                  <a:pos x="T4" y="T5"/>
                </a:cxn>
                <a:cxn ang="0">
                  <a:pos x="T6" y="T7"/>
                </a:cxn>
              </a:cxnLst>
              <a:rect l="0" t="0" r="r" b="b"/>
              <a:pathLst>
                <a:path w="15" h="5">
                  <a:moveTo>
                    <a:pt x="0" y="2"/>
                  </a:moveTo>
                  <a:cubicBezTo>
                    <a:pt x="5" y="1"/>
                    <a:pt x="13" y="0"/>
                    <a:pt x="14" y="3"/>
                  </a:cubicBezTo>
                  <a:cubicBezTo>
                    <a:pt x="14" y="3"/>
                    <a:pt x="15" y="5"/>
                    <a:pt x="11" y="5"/>
                  </a:cubicBezTo>
                  <a:cubicBezTo>
                    <a:pt x="11" y="5"/>
                    <a:pt x="6" y="4"/>
                    <a:pt x="0" y="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5" name="Freeform 369">
              <a:extLst>
                <a:ext uri="{FF2B5EF4-FFF2-40B4-BE49-F238E27FC236}">
                  <a16:creationId xmlns:a16="http://schemas.microsoft.com/office/drawing/2014/main" id="{03CC9513-F9EE-4572-8126-707367B2123F}"/>
                </a:ext>
              </a:extLst>
            </p:cNvPr>
            <p:cNvSpPr>
              <a:spLocks/>
            </p:cNvSpPr>
            <p:nvPr/>
          </p:nvSpPr>
          <p:spPr bwMode="gray">
            <a:xfrm>
              <a:off x="5184609" y="2244812"/>
              <a:ext cx="9462" cy="14193"/>
            </a:xfrm>
            <a:custGeom>
              <a:avLst/>
              <a:gdLst>
                <a:gd name="T0" fmla="*/ 5 w 5"/>
                <a:gd name="T1" fmla="*/ 4 h 8"/>
                <a:gd name="T2" fmla="*/ 3 w 5"/>
                <a:gd name="T3" fmla="*/ 8 h 8"/>
                <a:gd name="T4" fmla="*/ 1 w 5"/>
                <a:gd name="T5" fmla="*/ 4 h 8"/>
                <a:gd name="T6" fmla="*/ 2 w 5"/>
                <a:gd name="T7" fmla="*/ 0 h 8"/>
                <a:gd name="T8" fmla="*/ 5 w 5"/>
                <a:gd name="T9" fmla="*/ 4 h 8"/>
              </a:gdLst>
              <a:ahLst/>
              <a:cxnLst>
                <a:cxn ang="0">
                  <a:pos x="T0" y="T1"/>
                </a:cxn>
                <a:cxn ang="0">
                  <a:pos x="T2" y="T3"/>
                </a:cxn>
                <a:cxn ang="0">
                  <a:pos x="T4" y="T5"/>
                </a:cxn>
                <a:cxn ang="0">
                  <a:pos x="T6" y="T7"/>
                </a:cxn>
                <a:cxn ang="0">
                  <a:pos x="T8" y="T9"/>
                </a:cxn>
              </a:cxnLst>
              <a:rect l="0" t="0" r="r" b="b"/>
              <a:pathLst>
                <a:path w="5" h="8">
                  <a:moveTo>
                    <a:pt x="5" y="4"/>
                  </a:moveTo>
                  <a:cubicBezTo>
                    <a:pt x="5" y="6"/>
                    <a:pt x="4" y="8"/>
                    <a:pt x="3" y="8"/>
                  </a:cubicBezTo>
                  <a:cubicBezTo>
                    <a:pt x="2" y="8"/>
                    <a:pt x="1" y="7"/>
                    <a:pt x="1" y="4"/>
                  </a:cubicBezTo>
                  <a:cubicBezTo>
                    <a:pt x="0" y="2"/>
                    <a:pt x="1" y="0"/>
                    <a:pt x="2" y="0"/>
                  </a:cubicBezTo>
                  <a:cubicBezTo>
                    <a:pt x="3" y="0"/>
                    <a:pt x="4" y="1"/>
                    <a:pt x="5"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6" name="Freeform 370">
              <a:extLst>
                <a:ext uri="{FF2B5EF4-FFF2-40B4-BE49-F238E27FC236}">
                  <a16:creationId xmlns:a16="http://schemas.microsoft.com/office/drawing/2014/main" id="{1592BDBF-59A3-4624-9001-5A9549A0F305}"/>
                </a:ext>
              </a:extLst>
            </p:cNvPr>
            <p:cNvSpPr>
              <a:spLocks/>
            </p:cNvSpPr>
            <p:nvPr/>
          </p:nvSpPr>
          <p:spPr bwMode="gray">
            <a:xfrm>
              <a:off x="5197225" y="2242446"/>
              <a:ext cx="5520" cy="16559"/>
            </a:xfrm>
            <a:custGeom>
              <a:avLst/>
              <a:gdLst>
                <a:gd name="T0" fmla="*/ 0 w 3"/>
                <a:gd name="T1" fmla="*/ 0 h 9"/>
                <a:gd name="T2" fmla="*/ 3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3" y="4"/>
                  </a:cubicBezTo>
                  <a:cubicBezTo>
                    <a:pt x="3" y="6"/>
                    <a:pt x="2" y="8"/>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7" name="Freeform 371">
              <a:extLst>
                <a:ext uri="{FF2B5EF4-FFF2-40B4-BE49-F238E27FC236}">
                  <a16:creationId xmlns:a16="http://schemas.microsoft.com/office/drawing/2014/main" id="{2F417C06-6442-4C1F-B427-8E69D2F5D463}"/>
                </a:ext>
              </a:extLst>
            </p:cNvPr>
            <p:cNvSpPr>
              <a:spLocks/>
            </p:cNvSpPr>
            <p:nvPr/>
          </p:nvSpPr>
          <p:spPr bwMode="gray">
            <a:xfrm>
              <a:off x="5210630" y="2240869"/>
              <a:ext cx="4731" cy="16559"/>
            </a:xfrm>
            <a:custGeom>
              <a:avLst/>
              <a:gdLst>
                <a:gd name="T0" fmla="*/ 0 w 3"/>
                <a:gd name="T1" fmla="*/ 0 h 9"/>
                <a:gd name="T2" fmla="*/ 2 w 3"/>
                <a:gd name="T3" fmla="*/ 4 h 9"/>
                <a:gd name="T4" fmla="*/ 1 w 3"/>
                <a:gd name="T5" fmla="*/ 9 h 9"/>
              </a:gdLst>
              <a:ahLst/>
              <a:cxnLst>
                <a:cxn ang="0">
                  <a:pos x="T0" y="T1"/>
                </a:cxn>
                <a:cxn ang="0">
                  <a:pos x="T2" y="T3"/>
                </a:cxn>
                <a:cxn ang="0">
                  <a:pos x="T4" y="T5"/>
                </a:cxn>
              </a:cxnLst>
              <a:rect l="0" t="0" r="r" b="b"/>
              <a:pathLst>
                <a:path w="3" h="9">
                  <a:moveTo>
                    <a:pt x="0" y="0"/>
                  </a:moveTo>
                  <a:cubicBezTo>
                    <a:pt x="1" y="0"/>
                    <a:pt x="2" y="2"/>
                    <a:pt x="2" y="4"/>
                  </a:cubicBezTo>
                  <a:cubicBezTo>
                    <a:pt x="3" y="6"/>
                    <a:pt x="2" y="8"/>
                    <a:pt x="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8" name="Freeform 372">
              <a:extLst>
                <a:ext uri="{FF2B5EF4-FFF2-40B4-BE49-F238E27FC236}">
                  <a16:creationId xmlns:a16="http://schemas.microsoft.com/office/drawing/2014/main" id="{71DD86C4-F9C3-4B73-BDED-3E2DF29FDBDF}"/>
                </a:ext>
              </a:extLst>
            </p:cNvPr>
            <p:cNvSpPr>
              <a:spLocks/>
            </p:cNvSpPr>
            <p:nvPr/>
          </p:nvSpPr>
          <p:spPr bwMode="gray">
            <a:xfrm>
              <a:off x="5230343" y="2239292"/>
              <a:ext cx="3154" cy="14193"/>
            </a:xfrm>
            <a:custGeom>
              <a:avLst/>
              <a:gdLst>
                <a:gd name="T0" fmla="*/ 0 w 2"/>
                <a:gd name="T1" fmla="*/ 0 h 8"/>
                <a:gd name="T2" fmla="*/ 2 w 2"/>
                <a:gd name="T3" fmla="*/ 4 h 8"/>
                <a:gd name="T4" fmla="*/ 1 w 2"/>
                <a:gd name="T5" fmla="*/ 8 h 8"/>
              </a:gdLst>
              <a:ahLst/>
              <a:cxnLst>
                <a:cxn ang="0">
                  <a:pos x="T0" y="T1"/>
                </a:cxn>
                <a:cxn ang="0">
                  <a:pos x="T2" y="T3"/>
                </a:cxn>
                <a:cxn ang="0">
                  <a:pos x="T4" y="T5"/>
                </a:cxn>
              </a:cxnLst>
              <a:rect l="0" t="0" r="r" b="b"/>
              <a:pathLst>
                <a:path w="2" h="8">
                  <a:moveTo>
                    <a:pt x="0" y="0"/>
                  </a:moveTo>
                  <a:cubicBezTo>
                    <a:pt x="1" y="0"/>
                    <a:pt x="2" y="1"/>
                    <a:pt x="2" y="4"/>
                  </a:cubicBezTo>
                  <a:cubicBezTo>
                    <a:pt x="2" y="6"/>
                    <a:pt x="2" y="8"/>
                    <a:pt x="1"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39" name="Freeform 373">
              <a:extLst>
                <a:ext uri="{FF2B5EF4-FFF2-40B4-BE49-F238E27FC236}">
                  <a16:creationId xmlns:a16="http://schemas.microsoft.com/office/drawing/2014/main" id="{FA2C0418-C71C-492D-A2DE-4F6F77D92D85}"/>
                </a:ext>
              </a:extLst>
            </p:cNvPr>
            <p:cNvSpPr>
              <a:spLocks/>
            </p:cNvSpPr>
            <p:nvPr/>
          </p:nvSpPr>
          <p:spPr bwMode="gray">
            <a:xfrm>
              <a:off x="5188551" y="2237715"/>
              <a:ext cx="54408" cy="21290"/>
            </a:xfrm>
            <a:custGeom>
              <a:avLst/>
              <a:gdLst>
                <a:gd name="T0" fmla="*/ 0 w 30"/>
                <a:gd name="T1" fmla="*/ 4 h 12"/>
                <a:gd name="T2" fmla="*/ 27 w 30"/>
                <a:gd name="T3" fmla="*/ 0 h 12"/>
                <a:gd name="T4" fmla="*/ 29 w 30"/>
                <a:gd name="T5" fmla="*/ 4 h 12"/>
                <a:gd name="T6" fmla="*/ 28 w 30"/>
                <a:gd name="T7" fmla="*/ 8 h 12"/>
                <a:gd name="T8" fmla="*/ 2 w 30"/>
                <a:gd name="T9" fmla="*/ 12 h 12"/>
              </a:gdLst>
              <a:ahLst/>
              <a:cxnLst>
                <a:cxn ang="0">
                  <a:pos x="T0" y="T1"/>
                </a:cxn>
                <a:cxn ang="0">
                  <a:pos x="T2" y="T3"/>
                </a:cxn>
                <a:cxn ang="0">
                  <a:pos x="T4" y="T5"/>
                </a:cxn>
                <a:cxn ang="0">
                  <a:pos x="T6" y="T7"/>
                </a:cxn>
                <a:cxn ang="0">
                  <a:pos x="T8" y="T9"/>
                </a:cxn>
              </a:cxnLst>
              <a:rect l="0" t="0" r="r" b="b"/>
              <a:pathLst>
                <a:path w="30" h="12">
                  <a:moveTo>
                    <a:pt x="0" y="4"/>
                  </a:moveTo>
                  <a:cubicBezTo>
                    <a:pt x="27" y="0"/>
                    <a:pt x="27" y="0"/>
                    <a:pt x="27" y="0"/>
                  </a:cubicBezTo>
                  <a:cubicBezTo>
                    <a:pt x="28" y="0"/>
                    <a:pt x="29" y="2"/>
                    <a:pt x="29" y="4"/>
                  </a:cubicBezTo>
                  <a:cubicBezTo>
                    <a:pt x="30" y="6"/>
                    <a:pt x="29" y="8"/>
                    <a:pt x="28" y="8"/>
                  </a:cubicBezTo>
                  <a:cubicBezTo>
                    <a:pt x="2" y="12"/>
                    <a:pt x="2" y="12"/>
                    <a:pt x="2" y="1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0" name="Freeform 374">
              <a:extLst>
                <a:ext uri="{FF2B5EF4-FFF2-40B4-BE49-F238E27FC236}">
                  <a16:creationId xmlns:a16="http://schemas.microsoft.com/office/drawing/2014/main" id="{B5AC30C8-0C6A-4529-8974-AE0FE6EE6AA2}"/>
                </a:ext>
              </a:extLst>
            </p:cNvPr>
            <p:cNvSpPr>
              <a:spLocks/>
            </p:cNvSpPr>
            <p:nvPr/>
          </p:nvSpPr>
          <p:spPr bwMode="gray">
            <a:xfrm>
              <a:off x="5157800" y="2250332"/>
              <a:ext cx="34695" cy="15770"/>
            </a:xfrm>
            <a:custGeom>
              <a:avLst/>
              <a:gdLst>
                <a:gd name="T0" fmla="*/ 17 w 19"/>
                <a:gd name="T1" fmla="*/ 0 h 9"/>
                <a:gd name="T2" fmla="*/ 0 w 19"/>
                <a:gd name="T3" fmla="*/ 6 h 9"/>
                <a:gd name="T4" fmla="*/ 4 w 19"/>
                <a:gd name="T5" fmla="*/ 7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1" y="2"/>
                    <a:pt x="0" y="6"/>
                  </a:cubicBezTo>
                  <a:cubicBezTo>
                    <a:pt x="0" y="6"/>
                    <a:pt x="1" y="9"/>
                    <a:pt x="4" y="7"/>
                  </a:cubicBezTo>
                  <a:cubicBezTo>
                    <a:pt x="4" y="7"/>
                    <a:pt x="11" y="4"/>
                    <a:pt x="18" y="3"/>
                  </a:cubicBezTo>
                  <a:cubicBezTo>
                    <a:pt x="18" y="3"/>
                    <a:pt x="19" y="1"/>
                    <a:pt x="1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41" name="Freeform 375">
              <a:extLst>
                <a:ext uri="{FF2B5EF4-FFF2-40B4-BE49-F238E27FC236}">
                  <a16:creationId xmlns:a16="http://schemas.microsoft.com/office/drawing/2014/main" id="{43ADBE21-6FD1-40F5-B2F0-E4645E4891EB}"/>
                </a:ext>
              </a:extLst>
            </p:cNvPr>
            <p:cNvSpPr>
              <a:spLocks/>
            </p:cNvSpPr>
            <p:nvPr/>
          </p:nvSpPr>
          <p:spPr bwMode="gray">
            <a:xfrm>
              <a:off x="5157800" y="2250332"/>
              <a:ext cx="34695" cy="15770"/>
            </a:xfrm>
            <a:custGeom>
              <a:avLst/>
              <a:gdLst>
                <a:gd name="T0" fmla="*/ 17 w 19"/>
                <a:gd name="T1" fmla="*/ 0 h 9"/>
                <a:gd name="T2" fmla="*/ 0 w 19"/>
                <a:gd name="T3" fmla="*/ 6 h 9"/>
                <a:gd name="T4" fmla="*/ 4 w 19"/>
                <a:gd name="T5" fmla="*/ 7 h 9"/>
                <a:gd name="T6" fmla="*/ 18 w 19"/>
                <a:gd name="T7" fmla="*/ 3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cubicBezTo>
                    <a:pt x="17" y="0"/>
                    <a:pt x="1" y="2"/>
                    <a:pt x="0" y="6"/>
                  </a:cubicBezTo>
                  <a:cubicBezTo>
                    <a:pt x="0" y="6"/>
                    <a:pt x="1" y="9"/>
                    <a:pt x="4" y="7"/>
                  </a:cubicBezTo>
                  <a:cubicBezTo>
                    <a:pt x="4" y="7"/>
                    <a:pt x="11" y="4"/>
                    <a:pt x="18" y="3"/>
                  </a:cubicBezTo>
                  <a:cubicBezTo>
                    <a:pt x="18" y="3"/>
                    <a:pt x="19" y="1"/>
                    <a:pt x="1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2" name="Freeform 376">
              <a:extLst>
                <a:ext uri="{FF2B5EF4-FFF2-40B4-BE49-F238E27FC236}">
                  <a16:creationId xmlns:a16="http://schemas.microsoft.com/office/drawing/2014/main" id="{50E9B0CB-99DB-48B7-A169-CDB0667A9817}"/>
                </a:ext>
              </a:extLst>
            </p:cNvPr>
            <p:cNvSpPr>
              <a:spLocks/>
            </p:cNvSpPr>
            <p:nvPr/>
          </p:nvSpPr>
          <p:spPr bwMode="gray">
            <a:xfrm>
              <a:off x="5241382" y="2239292"/>
              <a:ext cx="26810" cy="8674"/>
            </a:xfrm>
            <a:custGeom>
              <a:avLst/>
              <a:gdLst>
                <a:gd name="T0" fmla="*/ 0 w 15"/>
                <a:gd name="T1" fmla="*/ 2 h 5"/>
                <a:gd name="T2" fmla="*/ 15 w 15"/>
                <a:gd name="T3" fmla="*/ 2 h 5"/>
                <a:gd name="T4" fmla="*/ 12 w 15"/>
                <a:gd name="T5" fmla="*/ 5 h 5"/>
                <a:gd name="T6" fmla="*/ 1 w 15"/>
                <a:gd name="T7" fmla="*/ 5 h 5"/>
              </a:gdLst>
              <a:ahLst/>
              <a:cxnLst>
                <a:cxn ang="0">
                  <a:pos x="T0" y="T1"/>
                </a:cxn>
                <a:cxn ang="0">
                  <a:pos x="T2" y="T3"/>
                </a:cxn>
                <a:cxn ang="0">
                  <a:pos x="T4" y="T5"/>
                </a:cxn>
                <a:cxn ang="0">
                  <a:pos x="T6" y="T7"/>
                </a:cxn>
              </a:cxnLst>
              <a:rect l="0" t="0" r="r" b="b"/>
              <a:pathLst>
                <a:path w="15" h="5">
                  <a:moveTo>
                    <a:pt x="0" y="2"/>
                  </a:moveTo>
                  <a:cubicBezTo>
                    <a:pt x="5" y="1"/>
                    <a:pt x="14" y="0"/>
                    <a:pt x="15" y="2"/>
                  </a:cubicBezTo>
                  <a:cubicBezTo>
                    <a:pt x="15" y="2"/>
                    <a:pt x="15" y="5"/>
                    <a:pt x="12" y="5"/>
                  </a:cubicBezTo>
                  <a:cubicBezTo>
                    <a:pt x="12" y="5"/>
                    <a:pt x="6" y="4"/>
                    <a:pt x="1" y="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3" name="Freeform 377">
              <a:extLst>
                <a:ext uri="{FF2B5EF4-FFF2-40B4-BE49-F238E27FC236}">
                  <a16:creationId xmlns:a16="http://schemas.microsoft.com/office/drawing/2014/main" id="{C595D18C-9A71-4507-A9F6-9D5EC68D7C57}"/>
                </a:ext>
              </a:extLst>
            </p:cNvPr>
            <p:cNvSpPr>
              <a:spLocks/>
            </p:cNvSpPr>
            <p:nvPr/>
          </p:nvSpPr>
          <p:spPr bwMode="gray">
            <a:xfrm>
              <a:off x="5186974" y="2191981"/>
              <a:ext cx="15770" cy="9462"/>
            </a:xfrm>
            <a:custGeom>
              <a:avLst/>
              <a:gdLst>
                <a:gd name="T0" fmla="*/ 4 w 9"/>
                <a:gd name="T1" fmla="*/ 1 h 5"/>
                <a:gd name="T2" fmla="*/ 9 w 9"/>
                <a:gd name="T3" fmla="*/ 2 h 5"/>
                <a:gd name="T4" fmla="*/ 5 w 9"/>
                <a:gd name="T5" fmla="*/ 5 h 5"/>
                <a:gd name="T6" fmla="*/ 0 w 9"/>
                <a:gd name="T7" fmla="*/ 4 h 5"/>
                <a:gd name="T8" fmla="*/ 4 w 9"/>
                <a:gd name="T9" fmla="*/ 1 h 5"/>
              </a:gdLst>
              <a:ahLst/>
              <a:cxnLst>
                <a:cxn ang="0">
                  <a:pos x="T0" y="T1"/>
                </a:cxn>
                <a:cxn ang="0">
                  <a:pos x="T2" y="T3"/>
                </a:cxn>
                <a:cxn ang="0">
                  <a:pos x="T4" y="T5"/>
                </a:cxn>
                <a:cxn ang="0">
                  <a:pos x="T6" y="T7"/>
                </a:cxn>
                <a:cxn ang="0">
                  <a:pos x="T8" y="T9"/>
                </a:cxn>
              </a:cxnLst>
              <a:rect l="0" t="0" r="r" b="b"/>
              <a:pathLst>
                <a:path w="9" h="5">
                  <a:moveTo>
                    <a:pt x="4" y="1"/>
                  </a:moveTo>
                  <a:cubicBezTo>
                    <a:pt x="6" y="0"/>
                    <a:pt x="8" y="0"/>
                    <a:pt x="9" y="2"/>
                  </a:cubicBezTo>
                  <a:cubicBezTo>
                    <a:pt x="9" y="3"/>
                    <a:pt x="7" y="4"/>
                    <a:pt x="5" y="5"/>
                  </a:cubicBezTo>
                  <a:cubicBezTo>
                    <a:pt x="3" y="5"/>
                    <a:pt x="1" y="5"/>
                    <a:pt x="0" y="4"/>
                  </a:cubicBezTo>
                  <a:cubicBezTo>
                    <a:pt x="0" y="3"/>
                    <a:pt x="2" y="1"/>
                    <a:pt x="4"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4" name="Freeform 378">
              <a:extLst>
                <a:ext uri="{FF2B5EF4-FFF2-40B4-BE49-F238E27FC236}">
                  <a16:creationId xmlns:a16="http://schemas.microsoft.com/office/drawing/2014/main" id="{029B6EA8-F61F-4017-B952-8357F9E4D581}"/>
                </a:ext>
              </a:extLst>
            </p:cNvPr>
            <p:cNvSpPr>
              <a:spLocks/>
            </p:cNvSpPr>
            <p:nvPr/>
          </p:nvSpPr>
          <p:spPr bwMode="gray">
            <a:xfrm>
              <a:off x="5184609" y="2183308"/>
              <a:ext cx="14982" cy="7097"/>
            </a:xfrm>
            <a:custGeom>
              <a:avLst/>
              <a:gdLst>
                <a:gd name="T0" fmla="*/ 0 w 8"/>
                <a:gd name="T1" fmla="*/ 4 h 4"/>
                <a:gd name="T2" fmla="*/ 4 w 8"/>
                <a:gd name="T3" fmla="*/ 1 h 4"/>
                <a:gd name="T4" fmla="*/ 8 w 8"/>
                <a:gd name="T5" fmla="*/ 2 h 4"/>
              </a:gdLst>
              <a:ahLst/>
              <a:cxnLst>
                <a:cxn ang="0">
                  <a:pos x="T0" y="T1"/>
                </a:cxn>
                <a:cxn ang="0">
                  <a:pos x="T2" y="T3"/>
                </a:cxn>
                <a:cxn ang="0">
                  <a:pos x="T4" y="T5"/>
                </a:cxn>
              </a:cxnLst>
              <a:rect l="0" t="0" r="r" b="b"/>
              <a:pathLst>
                <a:path w="8" h="4">
                  <a:moveTo>
                    <a:pt x="0" y="4"/>
                  </a:moveTo>
                  <a:cubicBezTo>
                    <a:pt x="0" y="3"/>
                    <a:pt x="1" y="2"/>
                    <a:pt x="4" y="1"/>
                  </a:cubicBezTo>
                  <a:cubicBezTo>
                    <a:pt x="6" y="0"/>
                    <a:pt x="8" y="1"/>
                    <a:pt x="8" y="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5" name="Freeform 379">
              <a:extLst>
                <a:ext uri="{FF2B5EF4-FFF2-40B4-BE49-F238E27FC236}">
                  <a16:creationId xmlns:a16="http://schemas.microsoft.com/office/drawing/2014/main" id="{C56197EB-F6DF-49FF-8305-3302A53B5EEA}"/>
                </a:ext>
              </a:extLst>
            </p:cNvPr>
            <p:cNvSpPr>
              <a:spLocks/>
            </p:cNvSpPr>
            <p:nvPr/>
          </p:nvSpPr>
          <p:spPr bwMode="gray">
            <a:xfrm>
              <a:off x="5181455" y="2172269"/>
              <a:ext cx="14193" cy="7097"/>
            </a:xfrm>
            <a:custGeom>
              <a:avLst/>
              <a:gdLst>
                <a:gd name="T0" fmla="*/ 0 w 8"/>
                <a:gd name="T1" fmla="*/ 4 h 4"/>
                <a:gd name="T2" fmla="*/ 4 w 8"/>
                <a:gd name="T3" fmla="*/ 1 h 4"/>
                <a:gd name="T4" fmla="*/ 8 w 8"/>
                <a:gd name="T5" fmla="*/ 1 h 4"/>
              </a:gdLst>
              <a:ahLst/>
              <a:cxnLst>
                <a:cxn ang="0">
                  <a:pos x="T0" y="T1"/>
                </a:cxn>
                <a:cxn ang="0">
                  <a:pos x="T2" y="T3"/>
                </a:cxn>
                <a:cxn ang="0">
                  <a:pos x="T4" y="T5"/>
                </a:cxn>
              </a:cxnLst>
              <a:rect l="0" t="0" r="r" b="b"/>
              <a:pathLst>
                <a:path w="8" h="4">
                  <a:moveTo>
                    <a:pt x="0" y="4"/>
                  </a:moveTo>
                  <a:cubicBezTo>
                    <a:pt x="0" y="3"/>
                    <a:pt x="1" y="1"/>
                    <a:pt x="4" y="1"/>
                  </a:cubicBezTo>
                  <a:cubicBezTo>
                    <a:pt x="6" y="0"/>
                    <a:pt x="8" y="0"/>
                    <a:pt x="8" y="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6" name="Freeform 380">
              <a:extLst>
                <a:ext uri="{FF2B5EF4-FFF2-40B4-BE49-F238E27FC236}">
                  <a16:creationId xmlns:a16="http://schemas.microsoft.com/office/drawing/2014/main" id="{F117EFBC-4C21-4336-B984-0CBF5BBE9D5C}"/>
                </a:ext>
              </a:extLst>
            </p:cNvPr>
            <p:cNvSpPr>
              <a:spLocks/>
            </p:cNvSpPr>
            <p:nvPr/>
          </p:nvSpPr>
          <p:spPr bwMode="gray">
            <a:xfrm>
              <a:off x="5175935" y="2154133"/>
              <a:ext cx="14193" cy="5520"/>
            </a:xfrm>
            <a:custGeom>
              <a:avLst/>
              <a:gdLst>
                <a:gd name="T0" fmla="*/ 0 w 8"/>
                <a:gd name="T1" fmla="*/ 3 h 3"/>
                <a:gd name="T2" fmla="*/ 3 w 8"/>
                <a:gd name="T3" fmla="*/ 0 h 3"/>
                <a:gd name="T4" fmla="*/ 8 w 8"/>
                <a:gd name="T5" fmla="*/ 1 h 3"/>
              </a:gdLst>
              <a:ahLst/>
              <a:cxnLst>
                <a:cxn ang="0">
                  <a:pos x="T0" y="T1"/>
                </a:cxn>
                <a:cxn ang="0">
                  <a:pos x="T2" y="T3"/>
                </a:cxn>
                <a:cxn ang="0">
                  <a:pos x="T4" y="T5"/>
                </a:cxn>
              </a:cxnLst>
              <a:rect l="0" t="0" r="r" b="b"/>
              <a:pathLst>
                <a:path w="8" h="3">
                  <a:moveTo>
                    <a:pt x="0" y="3"/>
                  </a:moveTo>
                  <a:cubicBezTo>
                    <a:pt x="0" y="2"/>
                    <a:pt x="1" y="1"/>
                    <a:pt x="3" y="0"/>
                  </a:cubicBezTo>
                  <a:cubicBezTo>
                    <a:pt x="6" y="0"/>
                    <a:pt x="8" y="0"/>
                    <a:pt x="8" y="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7" name="Freeform 381">
              <a:extLst>
                <a:ext uri="{FF2B5EF4-FFF2-40B4-BE49-F238E27FC236}">
                  <a16:creationId xmlns:a16="http://schemas.microsoft.com/office/drawing/2014/main" id="{38C68299-0CCA-441D-BDD4-BAB021E1DD4C}"/>
                </a:ext>
              </a:extLst>
            </p:cNvPr>
            <p:cNvSpPr>
              <a:spLocks/>
            </p:cNvSpPr>
            <p:nvPr/>
          </p:nvSpPr>
          <p:spPr bwMode="gray">
            <a:xfrm>
              <a:off x="5171993" y="2144670"/>
              <a:ext cx="30752" cy="54408"/>
            </a:xfrm>
            <a:custGeom>
              <a:avLst/>
              <a:gdLst>
                <a:gd name="T0" fmla="*/ 8 w 17"/>
                <a:gd name="T1" fmla="*/ 30 h 30"/>
                <a:gd name="T2" fmla="*/ 1 w 17"/>
                <a:gd name="T3" fmla="*/ 4 h 30"/>
                <a:gd name="T4" fmla="*/ 4 w 17"/>
                <a:gd name="T5" fmla="*/ 1 h 30"/>
                <a:gd name="T6" fmla="*/ 9 w 17"/>
                <a:gd name="T7" fmla="*/ 2 h 30"/>
                <a:gd name="T8" fmla="*/ 17 w 17"/>
                <a:gd name="T9" fmla="*/ 27 h 30"/>
              </a:gdLst>
              <a:ahLst/>
              <a:cxnLst>
                <a:cxn ang="0">
                  <a:pos x="T0" y="T1"/>
                </a:cxn>
                <a:cxn ang="0">
                  <a:pos x="T2" y="T3"/>
                </a:cxn>
                <a:cxn ang="0">
                  <a:pos x="T4" y="T5"/>
                </a:cxn>
                <a:cxn ang="0">
                  <a:pos x="T6" y="T7"/>
                </a:cxn>
                <a:cxn ang="0">
                  <a:pos x="T8" y="T9"/>
                </a:cxn>
              </a:cxnLst>
              <a:rect l="0" t="0" r="r" b="b"/>
              <a:pathLst>
                <a:path w="17" h="30">
                  <a:moveTo>
                    <a:pt x="8" y="30"/>
                  </a:moveTo>
                  <a:cubicBezTo>
                    <a:pt x="1" y="4"/>
                    <a:pt x="1" y="4"/>
                    <a:pt x="1" y="4"/>
                  </a:cubicBezTo>
                  <a:cubicBezTo>
                    <a:pt x="0" y="3"/>
                    <a:pt x="2" y="2"/>
                    <a:pt x="4" y="1"/>
                  </a:cubicBezTo>
                  <a:cubicBezTo>
                    <a:pt x="6" y="0"/>
                    <a:pt x="8" y="1"/>
                    <a:pt x="9" y="2"/>
                  </a:cubicBezTo>
                  <a:cubicBezTo>
                    <a:pt x="17" y="27"/>
                    <a:pt x="17" y="27"/>
                    <a:pt x="17" y="27"/>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48" name="Freeform 382">
              <a:extLst>
                <a:ext uri="{FF2B5EF4-FFF2-40B4-BE49-F238E27FC236}">
                  <a16:creationId xmlns:a16="http://schemas.microsoft.com/office/drawing/2014/main" id="{F735F179-A7DC-450B-AAD0-C8BE21E7A5B3}"/>
                </a:ext>
              </a:extLst>
            </p:cNvPr>
            <p:cNvSpPr>
              <a:spLocks/>
            </p:cNvSpPr>
            <p:nvPr/>
          </p:nvSpPr>
          <p:spPr bwMode="gray">
            <a:xfrm>
              <a:off x="5192494" y="2195924"/>
              <a:ext cx="10251" cy="23655"/>
            </a:xfrm>
            <a:custGeom>
              <a:avLst/>
              <a:gdLst>
                <a:gd name="T0" fmla="*/ 0 w 6"/>
                <a:gd name="T1" fmla="*/ 1 h 13"/>
                <a:gd name="T2" fmla="*/ 4 w 6"/>
                <a:gd name="T3" fmla="*/ 0 h 13"/>
                <a:gd name="T4" fmla="*/ 6 w 6"/>
                <a:gd name="T5" fmla="*/ 11 h 13"/>
                <a:gd name="T6" fmla="*/ 3 w 6"/>
                <a:gd name="T7" fmla="*/ 11 h 13"/>
                <a:gd name="T8" fmla="*/ 0 w 6"/>
                <a:gd name="T9" fmla="*/ 1 h 13"/>
              </a:gdLst>
              <a:ahLst/>
              <a:cxnLst>
                <a:cxn ang="0">
                  <a:pos x="T0" y="T1"/>
                </a:cxn>
                <a:cxn ang="0">
                  <a:pos x="T2" y="T3"/>
                </a:cxn>
                <a:cxn ang="0">
                  <a:pos x="T4" y="T5"/>
                </a:cxn>
                <a:cxn ang="0">
                  <a:pos x="T6" y="T7"/>
                </a:cxn>
                <a:cxn ang="0">
                  <a:pos x="T8" y="T9"/>
                </a:cxn>
              </a:cxnLst>
              <a:rect l="0" t="0" r="r" b="b"/>
              <a:pathLst>
                <a:path w="6" h="13">
                  <a:moveTo>
                    <a:pt x="0" y="1"/>
                  </a:moveTo>
                  <a:cubicBezTo>
                    <a:pt x="0" y="1"/>
                    <a:pt x="2" y="0"/>
                    <a:pt x="4" y="0"/>
                  </a:cubicBezTo>
                  <a:cubicBezTo>
                    <a:pt x="4" y="0"/>
                    <a:pt x="6" y="9"/>
                    <a:pt x="6" y="11"/>
                  </a:cubicBezTo>
                  <a:cubicBezTo>
                    <a:pt x="6" y="11"/>
                    <a:pt x="6" y="13"/>
                    <a:pt x="3" y="11"/>
                  </a:cubicBezTo>
                  <a:cubicBezTo>
                    <a:pt x="3" y="11"/>
                    <a:pt x="0" y="3"/>
                    <a:pt x="0" y="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49" name="Freeform 383">
              <a:extLst>
                <a:ext uri="{FF2B5EF4-FFF2-40B4-BE49-F238E27FC236}">
                  <a16:creationId xmlns:a16="http://schemas.microsoft.com/office/drawing/2014/main" id="{E5265F72-F66B-47FE-9E77-41EC1355F9FF}"/>
                </a:ext>
              </a:extLst>
            </p:cNvPr>
            <p:cNvSpPr>
              <a:spLocks/>
            </p:cNvSpPr>
            <p:nvPr/>
          </p:nvSpPr>
          <p:spPr bwMode="gray">
            <a:xfrm>
              <a:off x="5192494" y="2195924"/>
              <a:ext cx="10251" cy="23655"/>
            </a:xfrm>
            <a:custGeom>
              <a:avLst/>
              <a:gdLst>
                <a:gd name="T0" fmla="*/ 0 w 6"/>
                <a:gd name="T1" fmla="*/ 1 h 13"/>
                <a:gd name="T2" fmla="*/ 4 w 6"/>
                <a:gd name="T3" fmla="*/ 0 h 13"/>
                <a:gd name="T4" fmla="*/ 6 w 6"/>
                <a:gd name="T5" fmla="*/ 11 h 13"/>
                <a:gd name="T6" fmla="*/ 3 w 6"/>
                <a:gd name="T7" fmla="*/ 11 h 13"/>
                <a:gd name="T8" fmla="*/ 0 w 6"/>
                <a:gd name="T9" fmla="*/ 1 h 13"/>
              </a:gdLst>
              <a:ahLst/>
              <a:cxnLst>
                <a:cxn ang="0">
                  <a:pos x="T0" y="T1"/>
                </a:cxn>
                <a:cxn ang="0">
                  <a:pos x="T2" y="T3"/>
                </a:cxn>
                <a:cxn ang="0">
                  <a:pos x="T4" y="T5"/>
                </a:cxn>
                <a:cxn ang="0">
                  <a:pos x="T6" y="T7"/>
                </a:cxn>
                <a:cxn ang="0">
                  <a:pos x="T8" y="T9"/>
                </a:cxn>
              </a:cxnLst>
              <a:rect l="0" t="0" r="r" b="b"/>
              <a:pathLst>
                <a:path w="6" h="13">
                  <a:moveTo>
                    <a:pt x="0" y="1"/>
                  </a:moveTo>
                  <a:cubicBezTo>
                    <a:pt x="0" y="1"/>
                    <a:pt x="2" y="0"/>
                    <a:pt x="4" y="0"/>
                  </a:cubicBezTo>
                  <a:cubicBezTo>
                    <a:pt x="4" y="0"/>
                    <a:pt x="6" y="9"/>
                    <a:pt x="6" y="11"/>
                  </a:cubicBezTo>
                  <a:cubicBezTo>
                    <a:pt x="6" y="11"/>
                    <a:pt x="6" y="13"/>
                    <a:pt x="3" y="11"/>
                  </a:cubicBezTo>
                  <a:cubicBezTo>
                    <a:pt x="3" y="11"/>
                    <a:pt x="0" y="3"/>
                    <a:pt x="0"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0" name="Freeform 384">
              <a:extLst>
                <a:ext uri="{FF2B5EF4-FFF2-40B4-BE49-F238E27FC236}">
                  <a16:creationId xmlns:a16="http://schemas.microsoft.com/office/drawing/2014/main" id="{DD00218D-04A6-4297-9E9C-7290AA5718E8}"/>
                </a:ext>
              </a:extLst>
            </p:cNvPr>
            <p:cNvSpPr>
              <a:spLocks/>
            </p:cNvSpPr>
            <p:nvPr/>
          </p:nvSpPr>
          <p:spPr bwMode="gray">
            <a:xfrm>
              <a:off x="5171993" y="2132054"/>
              <a:ext cx="11039" cy="16559"/>
            </a:xfrm>
            <a:custGeom>
              <a:avLst/>
              <a:gdLst>
                <a:gd name="T0" fmla="*/ 2 w 6"/>
                <a:gd name="T1" fmla="*/ 9 h 9"/>
                <a:gd name="T2" fmla="*/ 0 w 6"/>
                <a:gd name="T3" fmla="*/ 2 h 9"/>
                <a:gd name="T4" fmla="*/ 4 w 6"/>
                <a:gd name="T5" fmla="*/ 1 h 9"/>
                <a:gd name="T6" fmla="*/ 6 w 6"/>
                <a:gd name="T7" fmla="*/ 8 h 9"/>
              </a:gdLst>
              <a:ahLst/>
              <a:cxnLst>
                <a:cxn ang="0">
                  <a:pos x="T0" y="T1"/>
                </a:cxn>
                <a:cxn ang="0">
                  <a:pos x="T2" y="T3"/>
                </a:cxn>
                <a:cxn ang="0">
                  <a:pos x="T4" y="T5"/>
                </a:cxn>
                <a:cxn ang="0">
                  <a:pos x="T6" y="T7"/>
                </a:cxn>
              </a:cxnLst>
              <a:rect l="0" t="0" r="r" b="b"/>
              <a:pathLst>
                <a:path w="6" h="9">
                  <a:moveTo>
                    <a:pt x="2" y="9"/>
                  </a:moveTo>
                  <a:cubicBezTo>
                    <a:pt x="1" y="6"/>
                    <a:pt x="1" y="3"/>
                    <a:pt x="0" y="2"/>
                  </a:cubicBezTo>
                  <a:cubicBezTo>
                    <a:pt x="0" y="2"/>
                    <a:pt x="1" y="0"/>
                    <a:pt x="4" y="1"/>
                  </a:cubicBezTo>
                  <a:cubicBezTo>
                    <a:pt x="4" y="1"/>
                    <a:pt x="5" y="5"/>
                    <a:pt x="6" y="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1" name="Freeform 385">
              <a:extLst>
                <a:ext uri="{FF2B5EF4-FFF2-40B4-BE49-F238E27FC236}">
                  <a16:creationId xmlns:a16="http://schemas.microsoft.com/office/drawing/2014/main" id="{0DC74647-2912-4B74-A7BB-DD33395BBD02}"/>
                </a:ext>
              </a:extLst>
            </p:cNvPr>
            <p:cNvSpPr>
              <a:spLocks/>
            </p:cNvSpPr>
            <p:nvPr/>
          </p:nvSpPr>
          <p:spPr bwMode="gray">
            <a:xfrm>
              <a:off x="5128624" y="2128900"/>
              <a:ext cx="16559" cy="8674"/>
            </a:xfrm>
            <a:custGeom>
              <a:avLst/>
              <a:gdLst>
                <a:gd name="T0" fmla="*/ 4 w 9"/>
                <a:gd name="T1" fmla="*/ 1 h 5"/>
                <a:gd name="T2" fmla="*/ 8 w 9"/>
                <a:gd name="T3" fmla="*/ 1 h 5"/>
                <a:gd name="T4" fmla="*/ 5 w 9"/>
                <a:gd name="T5" fmla="*/ 5 h 5"/>
                <a:gd name="T6" fmla="*/ 0 w 9"/>
                <a:gd name="T7" fmla="*/ 4 h 5"/>
                <a:gd name="T8" fmla="*/ 4 w 9"/>
                <a:gd name="T9" fmla="*/ 1 h 5"/>
              </a:gdLst>
              <a:ahLst/>
              <a:cxnLst>
                <a:cxn ang="0">
                  <a:pos x="T0" y="T1"/>
                </a:cxn>
                <a:cxn ang="0">
                  <a:pos x="T2" y="T3"/>
                </a:cxn>
                <a:cxn ang="0">
                  <a:pos x="T4" y="T5"/>
                </a:cxn>
                <a:cxn ang="0">
                  <a:pos x="T6" y="T7"/>
                </a:cxn>
                <a:cxn ang="0">
                  <a:pos x="T8" y="T9"/>
                </a:cxn>
              </a:cxnLst>
              <a:rect l="0" t="0" r="r" b="b"/>
              <a:pathLst>
                <a:path w="9" h="5">
                  <a:moveTo>
                    <a:pt x="4" y="1"/>
                  </a:moveTo>
                  <a:cubicBezTo>
                    <a:pt x="6" y="0"/>
                    <a:pt x="8" y="0"/>
                    <a:pt x="8" y="1"/>
                  </a:cubicBezTo>
                  <a:cubicBezTo>
                    <a:pt x="9" y="3"/>
                    <a:pt x="7" y="4"/>
                    <a:pt x="5" y="5"/>
                  </a:cubicBezTo>
                  <a:cubicBezTo>
                    <a:pt x="2" y="5"/>
                    <a:pt x="0" y="5"/>
                    <a:pt x="0" y="4"/>
                  </a:cubicBezTo>
                  <a:cubicBezTo>
                    <a:pt x="0" y="3"/>
                    <a:pt x="1" y="1"/>
                    <a:pt x="4"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2" name="Freeform 386">
              <a:extLst>
                <a:ext uri="{FF2B5EF4-FFF2-40B4-BE49-F238E27FC236}">
                  <a16:creationId xmlns:a16="http://schemas.microsoft.com/office/drawing/2014/main" id="{E4EACC4D-A6C0-44F0-9AB0-C1C34039DAE5}"/>
                </a:ext>
              </a:extLst>
            </p:cNvPr>
            <p:cNvSpPr>
              <a:spLocks/>
            </p:cNvSpPr>
            <p:nvPr/>
          </p:nvSpPr>
          <p:spPr bwMode="gray">
            <a:xfrm>
              <a:off x="5125470" y="2119438"/>
              <a:ext cx="15770" cy="7097"/>
            </a:xfrm>
            <a:custGeom>
              <a:avLst/>
              <a:gdLst>
                <a:gd name="T0" fmla="*/ 0 w 9"/>
                <a:gd name="T1" fmla="*/ 4 h 4"/>
                <a:gd name="T2" fmla="*/ 4 w 9"/>
                <a:gd name="T3" fmla="*/ 1 h 4"/>
                <a:gd name="T4" fmla="*/ 9 w 9"/>
                <a:gd name="T5" fmla="*/ 2 h 4"/>
              </a:gdLst>
              <a:ahLst/>
              <a:cxnLst>
                <a:cxn ang="0">
                  <a:pos x="T0" y="T1"/>
                </a:cxn>
                <a:cxn ang="0">
                  <a:pos x="T2" y="T3"/>
                </a:cxn>
                <a:cxn ang="0">
                  <a:pos x="T4" y="T5"/>
                </a:cxn>
              </a:cxnLst>
              <a:rect l="0" t="0" r="r" b="b"/>
              <a:pathLst>
                <a:path w="9" h="4">
                  <a:moveTo>
                    <a:pt x="0" y="4"/>
                  </a:moveTo>
                  <a:cubicBezTo>
                    <a:pt x="0" y="3"/>
                    <a:pt x="2" y="2"/>
                    <a:pt x="4" y="1"/>
                  </a:cubicBezTo>
                  <a:cubicBezTo>
                    <a:pt x="6" y="0"/>
                    <a:pt x="8" y="1"/>
                    <a:pt x="9" y="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3" name="Freeform 387">
              <a:extLst>
                <a:ext uri="{FF2B5EF4-FFF2-40B4-BE49-F238E27FC236}">
                  <a16:creationId xmlns:a16="http://schemas.microsoft.com/office/drawing/2014/main" id="{6409509C-466F-490E-AC10-2B7348BD908B}"/>
                </a:ext>
              </a:extLst>
            </p:cNvPr>
            <p:cNvSpPr>
              <a:spLocks/>
            </p:cNvSpPr>
            <p:nvPr/>
          </p:nvSpPr>
          <p:spPr bwMode="gray">
            <a:xfrm>
              <a:off x="5121528" y="2108399"/>
              <a:ext cx="16559" cy="7885"/>
            </a:xfrm>
            <a:custGeom>
              <a:avLst/>
              <a:gdLst>
                <a:gd name="T0" fmla="*/ 1 w 9"/>
                <a:gd name="T1" fmla="*/ 4 h 4"/>
                <a:gd name="T2" fmla="*/ 4 w 9"/>
                <a:gd name="T3" fmla="*/ 0 h 4"/>
                <a:gd name="T4" fmla="*/ 9 w 9"/>
                <a:gd name="T5" fmla="*/ 1 h 4"/>
              </a:gdLst>
              <a:ahLst/>
              <a:cxnLst>
                <a:cxn ang="0">
                  <a:pos x="T0" y="T1"/>
                </a:cxn>
                <a:cxn ang="0">
                  <a:pos x="T2" y="T3"/>
                </a:cxn>
                <a:cxn ang="0">
                  <a:pos x="T4" y="T5"/>
                </a:cxn>
              </a:cxnLst>
              <a:rect l="0" t="0" r="r" b="b"/>
              <a:pathLst>
                <a:path w="9" h="4">
                  <a:moveTo>
                    <a:pt x="1" y="4"/>
                  </a:moveTo>
                  <a:cubicBezTo>
                    <a:pt x="0" y="3"/>
                    <a:pt x="2" y="1"/>
                    <a:pt x="4" y="0"/>
                  </a:cubicBezTo>
                  <a:cubicBezTo>
                    <a:pt x="6" y="0"/>
                    <a:pt x="8" y="0"/>
                    <a:pt x="9" y="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4" name="Freeform 388">
              <a:extLst>
                <a:ext uri="{FF2B5EF4-FFF2-40B4-BE49-F238E27FC236}">
                  <a16:creationId xmlns:a16="http://schemas.microsoft.com/office/drawing/2014/main" id="{CD66DC86-269B-43D6-BAF4-5E87DC247C99}"/>
                </a:ext>
              </a:extLst>
            </p:cNvPr>
            <p:cNvSpPr>
              <a:spLocks/>
            </p:cNvSpPr>
            <p:nvPr/>
          </p:nvSpPr>
          <p:spPr bwMode="gray">
            <a:xfrm>
              <a:off x="5116008" y="2088686"/>
              <a:ext cx="14193" cy="7097"/>
            </a:xfrm>
            <a:custGeom>
              <a:avLst/>
              <a:gdLst>
                <a:gd name="T0" fmla="*/ 0 w 8"/>
                <a:gd name="T1" fmla="*/ 4 h 4"/>
                <a:gd name="T2" fmla="*/ 4 w 8"/>
                <a:gd name="T3" fmla="*/ 1 h 4"/>
                <a:gd name="T4" fmla="*/ 8 w 8"/>
                <a:gd name="T5" fmla="*/ 2 h 4"/>
              </a:gdLst>
              <a:ahLst/>
              <a:cxnLst>
                <a:cxn ang="0">
                  <a:pos x="T0" y="T1"/>
                </a:cxn>
                <a:cxn ang="0">
                  <a:pos x="T2" y="T3"/>
                </a:cxn>
                <a:cxn ang="0">
                  <a:pos x="T4" y="T5"/>
                </a:cxn>
              </a:cxnLst>
              <a:rect l="0" t="0" r="r" b="b"/>
              <a:pathLst>
                <a:path w="8" h="4">
                  <a:moveTo>
                    <a:pt x="0" y="4"/>
                  </a:moveTo>
                  <a:cubicBezTo>
                    <a:pt x="0" y="3"/>
                    <a:pt x="2" y="2"/>
                    <a:pt x="4" y="1"/>
                  </a:cubicBezTo>
                  <a:cubicBezTo>
                    <a:pt x="6" y="0"/>
                    <a:pt x="8" y="1"/>
                    <a:pt x="8" y="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5" name="Freeform 389">
              <a:extLst>
                <a:ext uri="{FF2B5EF4-FFF2-40B4-BE49-F238E27FC236}">
                  <a16:creationId xmlns:a16="http://schemas.microsoft.com/office/drawing/2014/main" id="{7F8DF985-A322-4C17-ACB7-135B15AA8FAB}"/>
                </a:ext>
              </a:extLst>
            </p:cNvPr>
            <p:cNvSpPr>
              <a:spLocks/>
            </p:cNvSpPr>
            <p:nvPr/>
          </p:nvSpPr>
          <p:spPr bwMode="gray">
            <a:xfrm>
              <a:off x="5114431" y="2081589"/>
              <a:ext cx="29175" cy="54408"/>
            </a:xfrm>
            <a:custGeom>
              <a:avLst/>
              <a:gdLst>
                <a:gd name="T0" fmla="*/ 8 w 16"/>
                <a:gd name="T1" fmla="*/ 30 h 30"/>
                <a:gd name="T2" fmla="*/ 0 w 16"/>
                <a:gd name="T3" fmla="*/ 4 h 30"/>
                <a:gd name="T4" fmla="*/ 4 w 16"/>
                <a:gd name="T5" fmla="*/ 1 h 30"/>
                <a:gd name="T6" fmla="*/ 8 w 16"/>
                <a:gd name="T7" fmla="*/ 2 h 30"/>
                <a:gd name="T8" fmla="*/ 16 w 16"/>
                <a:gd name="T9" fmla="*/ 27 h 30"/>
              </a:gdLst>
              <a:ahLst/>
              <a:cxnLst>
                <a:cxn ang="0">
                  <a:pos x="T0" y="T1"/>
                </a:cxn>
                <a:cxn ang="0">
                  <a:pos x="T2" y="T3"/>
                </a:cxn>
                <a:cxn ang="0">
                  <a:pos x="T4" y="T5"/>
                </a:cxn>
                <a:cxn ang="0">
                  <a:pos x="T6" y="T7"/>
                </a:cxn>
                <a:cxn ang="0">
                  <a:pos x="T8" y="T9"/>
                </a:cxn>
              </a:cxnLst>
              <a:rect l="0" t="0" r="r" b="b"/>
              <a:pathLst>
                <a:path w="16" h="30">
                  <a:moveTo>
                    <a:pt x="8" y="30"/>
                  </a:moveTo>
                  <a:cubicBezTo>
                    <a:pt x="0" y="4"/>
                    <a:pt x="0" y="4"/>
                    <a:pt x="0" y="4"/>
                  </a:cubicBezTo>
                  <a:cubicBezTo>
                    <a:pt x="0" y="3"/>
                    <a:pt x="1" y="2"/>
                    <a:pt x="4" y="1"/>
                  </a:cubicBezTo>
                  <a:cubicBezTo>
                    <a:pt x="6" y="0"/>
                    <a:pt x="8" y="0"/>
                    <a:pt x="8" y="2"/>
                  </a:cubicBezTo>
                  <a:cubicBezTo>
                    <a:pt x="16" y="27"/>
                    <a:pt x="16" y="27"/>
                    <a:pt x="16" y="27"/>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6" name="Freeform 390">
              <a:extLst>
                <a:ext uri="{FF2B5EF4-FFF2-40B4-BE49-F238E27FC236}">
                  <a16:creationId xmlns:a16="http://schemas.microsoft.com/office/drawing/2014/main" id="{F8F8A837-6BC6-4023-9B3F-27F407C675CD}"/>
                </a:ext>
              </a:extLst>
            </p:cNvPr>
            <p:cNvSpPr>
              <a:spLocks/>
            </p:cNvSpPr>
            <p:nvPr/>
          </p:nvSpPr>
          <p:spPr bwMode="gray">
            <a:xfrm>
              <a:off x="5132567" y="2132054"/>
              <a:ext cx="12616" cy="23655"/>
            </a:xfrm>
            <a:custGeom>
              <a:avLst/>
              <a:gdLst>
                <a:gd name="T0" fmla="*/ 0 w 7"/>
                <a:gd name="T1" fmla="*/ 1 h 13"/>
                <a:gd name="T2" fmla="*/ 4 w 7"/>
                <a:gd name="T3" fmla="*/ 0 h 13"/>
                <a:gd name="T4" fmla="*/ 7 w 7"/>
                <a:gd name="T5" fmla="*/ 11 h 13"/>
                <a:gd name="T6" fmla="*/ 3 w 7"/>
                <a:gd name="T7" fmla="*/ 11 h 13"/>
                <a:gd name="T8" fmla="*/ 0 w 7"/>
                <a:gd name="T9" fmla="*/ 1 h 13"/>
              </a:gdLst>
              <a:ahLst/>
              <a:cxnLst>
                <a:cxn ang="0">
                  <a:pos x="T0" y="T1"/>
                </a:cxn>
                <a:cxn ang="0">
                  <a:pos x="T2" y="T3"/>
                </a:cxn>
                <a:cxn ang="0">
                  <a:pos x="T4" y="T5"/>
                </a:cxn>
                <a:cxn ang="0">
                  <a:pos x="T6" y="T7"/>
                </a:cxn>
                <a:cxn ang="0">
                  <a:pos x="T8" y="T9"/>
                </a:cxn>
              </a:cxnLst>
              <a:rect l="0" t="0" r="r" b="b"/>
              <a:pathLst>
                <a:path w="7" h="13">
                  <a:moveTo>
                    <a:pt x="0" y="1"/>
                  </a:moveTo>
                  <a:cubicBezTo>
                    <a:pt x="0" y="1"/>
                    <a:pt x="2" y="0"/>
                    <a:pt x="4" y="0"/>
                  </a:cubicBezTo>
                  <a:cubicBezTo>
                    <a:pt x="4" y="0"/>
                    <a:pt x="7" y="9"/>
                    <a:pt x="7" y="11"/>
                  </a:cubicBezTo>
                  <a:cubicBezTo>
                    <a:pt x="7" y="11"/>
                    <a:pt x="6" y="13"/>
                    <a:pt x="3" y="11"/>
                  </a:cubicBezTo>
                  <a:cubicBezTo>
                    <a:pt x="3" y="11"/>
                    <a:pt x="0" y="3"/>
                    <a:pt x="0" y="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57" name="Freeform 391">
              <a:extLst>
                <a:ext uri="{FF2B5EF4-FFF2-40B4-BE49-F238E27FC236}">
                  <a16:creationId xmlns:a16="http://schemas.microsoft.com/office/drawing/2014/main" id="{F6D74E77-7092-4C29-B7F5-201A33137E27}"/>
                </a:ext>
              </a:extLst>
            </p:cNvPr>
            <p:cNvSpPr>
              <a:spLocks/>
            </p:cNvSpPr>
            <p:nvPr/>
          </p:nvSpPr>
          <p:spPr bwMode="gray">
            <a:xfrm>
              <a:off x="5132567" y="2132054"/>
              <a:ext cx="12616" cy="23655"/>
            </a:xfrm>
            <a:custGeom>
              <a:avLst/>
              <a:gdLst>
                <a:gd name="T0" fmla="*/ 0 w 7"/>
                <a:gd name="T1" fmla="*/ 1 h 13"/>
                <a:gd name="T2" fmla="*/ 4 w 7"/>
                <a:gd name="T3" fmla="*/ 0 h 13"/>
                <a:gd name="T4" fmla="*/ 7 w 7"/>
                <a:gd name="T5" fmla="*/ 11 h 13"/>
                <a:gd name="T6" fmla="*/ 3 w 7"/>
                <a:gd name="T7" fmla="*/ 11 h 13"/>
                <a:gd name="T8" fmla="*/ 0 w 7"/>
                <a:gd name="T9" fmla="*/ 1 h 13"/>
              </a:gdLst>
              <a:ahLst/>
              <a:cxnLst>
                <a:cxn ang="0">
                  <a:pos x="T0" y="T1"/>
                </a:cxn>
                <a:cxn ang="0">
                  <a:pos x="T2" y="T3"/>
                </a:cxn>
                <a:cxn ang="0">
                  <a:pos x="T4" y="T5"/>
                </a:cxn>
                <a:cxn ang="0">
                  <a:pos x="T6" y="T7"/>
                </a:cxn>
                <a:cxn ang="0">
                  <a:pos x="T8" y="T9"/>
                </a:cxn>
              </a:cxnLst>
              <a:rect l="0" t="0" r="r" b="b"/>
              <a:pathLst>
                <a:path w="7" h="13">
                  <a:moveTo>
                    <a:pt x="0" y="1"/>
                  </a:moveTo>
                  <a:cubicBezTo>
                    <a:pt x="0" y="1"/>
                    <a:pt x="2" y="0"/>
                    <a:pt x="4" y="0"/>
                  </a:cubicBezTo>
                  <a:cubicBezTo>
                    <a:pt x="4" y="0"/>
                    <a:pt x="7" y="9"/>
                    <a:pt x="7" y="11"/>
                  </a:cubicBezTo>
                  <a:cubicBezTo>
                    <a:pt x="7" y="11"/>
                    <a:pt x="6" y="13"/>
                    <a:pt x="3" y="11"/>
                  </a:cubicBezTo>
                  <a:cubicBezTo>
                    <a:pt x="3" y="11"/>
                    <a:pt x="0" y="3"/>
                    <a:pt x="0"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8" name="Freeform 392">
              <a:extLst>
                <a:ext uri="{FF2B5EF4-FFF2-40B4-BE49-F238E27FC236}">
                  <a16:creationId xmlns:a16="http://schemas.microsoft.com/office/drawing/2014/main" id="{C79C5979-4923-4F72-BF96-A407FA2C3598}"/>
                </a:ext>
              </a:extLst>
            </p:cNvPr>
            <p:cNvSpPr>
              <a:spLocks/>
            </p:cNvSpPr>
            <p:nvPr/>
          </p:nvSpPr>
          <p:spPr bwMode="gray">
            <a:xfrm>
              <a:off x="5114431" y="2066608"/>
              <a:ext cx="11039" cy="18136"/>
            </a:xfrm>
            <a:custGeom>
              <a:avLst/>
              <a:gdLst>
                <a:gd name="T0" fmla="*/ 2 w 6"/>
                <a:gd name="T1" fmla="*/ 10 h 10"/>
                <a:gd name="T2" fmla="*/ 0 w 6"/>
                <a:gd name="T3" fmla="*/ 3 h 10"/>
                <a:gd name="T4" fmla="*/ 3 w 6"/>
                <a:gd name="T5" fmla="*/ 2 h 10"/>
                <a:gd name="T6" fmla="*/ 6 w 6"/>
                <a:gd name="T7" fmla="*/ 9 h 10"/>
              </a:gdLst>
              <a:ahLst/>
              <a:cxnLst>
                <a:cxn ang="0">
                  <a:pos x="T0" y="T1"/>
                </a:cxn>
                <a:cxn ang="0">
                  <a:pos x="T2" y="T3"/>
                </a:cxn>
                <a:cxn ang="0">
                  <a:pos x="T4" y="T5"/>
                </a:cxn>
                <a:cxn ang="0">
                  <a:pos x="T6" y="T7"/>
                </a:cxn>
              </a:cxnLst>
              <a:rect l="0" t="0" r="r" b="b"/>
              <a:pathLst>
                <a:path w="6" h="10">
                  <a:moveTo>
                    <a:pt x="2" y="10"/>
                  </a:moveTo>
                  <a:cubicBezTo>
                    <a:pt x="1" y="7"/>
                    <a:pt x="0" y="4"/>
                    <a:pt x="0" y="3"/>
                  </a:cubicBezTo>
                  <a:cubicBezTo>
                    <a:pt x="0" y="3"/>
                    <a:pt x="1" y="0"/>
                    <a:pt x="3" y="2"/>
                  </a:cubicBezTo>
                  <a:cubicBezTo>
                    <a:pt x="3" y="2"/>
                    <a:pt x="5" y="6"/>
                    <a:pt x="6"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59" name="Freeform 393">
              <a:extLst>
                <a:ext uri="{FF2B5EF4-FFF2-40B4-BE49-F238E27FC236}">
                  <a16:creationId xmlns:a16="http://schemas.microsoft.com/office/drawing/2014/main" id="{2C378F3F-E53D-4A5E-B536-7BB856DE0A29}"/>
                </a:ext>
              </a:extLst>
            </p:cNvPr>
            <p:cNvSpPr>
              <a:spLocks/>
            </p:cNvSpPr>
            <p:nvPr/>
          </p:nvSpPr>
          <p:spPr bwMode="gray">
            <a:xfrm>
              <a:off x="5242959" y="2105245"/>
              <a:ext cx="48888" cy="64658"/>
            </a:xfrm>
            <a:custGeom>
              <a:avLst/>
              <a:gdLst>
                <a:gd name="T0" fmla="*/ 26 w 27"/>
                <a:gd name="T1" fmla="*/ 28 h 36"/>
                <a:gd name="T2" fmla="*/ 22 w 27"/>
                <a:gd name="T3" fmla="*/ 35 h 36"/>
                <a:gd name="T4" fmla="*/ 16 w 27"/>
                <a:gd name="T5" fmla="*/ 35 h 36"/>
                <a:gd name="T6" fmla="*/ 9 w 27"/>
                <a:gd name="T7" fmla="*/ 31 h 36"/>
                <a:gd name="T8" fmla="*/ 1 w 27"/>
                <a:gd name="T9" fmla="*/ 8 h 36"/>
                <a:gd name="T10" fmla="*/ 5 w 27"/>
                <a:gd name="T11" fmla="*/ 1 h 36"/>
                <a:gd name="T12" fmla="*/ 11 w 27"/>
                <a:gd name="T13" fmla="*/ 1 h 36"/>
                <a:gd name="T14" fmla="*/ 18 w 27"/>
                <a:gd name="T15" fmla="*/ 5 h 36"/>
                <a:gd name="T16" fmla="*/ 26 w 27"/>
                <a:gd name="T17"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26" y="28"/>
                  </a:moveTo>
                  <a:cubicBezTo>
                    <a:pt x="27" y="31"/>
                    <a:pt x="25" y="34"/>
                    <a:pt x="22" y="35"/>
                  </a:cubicBezTo>
                  <a:cubicBezTo>
                    <a:pt x="16" y="35"/>
                    <a:pt x="16" y="35"/>
                    <a:pt x="16" y="35"/>
                  </a:cubicBezTo>
                  <a:cubicBezTo>
                    <a:pt x="13" y="36"/>
                    <a:pt x="10" y="34"/>
                    <a:pt x="9" y="31"/>
                  </a:cubicBezTo>
                  <a:cubicBezTo>
                    <a:pt x="1" y="8"/>
                    <a:pt x="1" y="8"/>
                    <a:pt x="1" y="8"/>
                  </a:cubicBezTo>
                  <a:cubicBezTo>
                    <a:pt x="0" y="5"/>
                    <a:pt x="2" y="2"/>
                    <a:pt x="5" y="1"/>
                  </a:cubicBezTo>
                  <a:cubicBezTo>
                    <a:pt x="11" y="1"/>
                    <a:pt x="11" y="1"/>
                    <a:pt x="11" y="1"/>
                  </a:cubicBezTo>
                  <a:cubicBezTo>
                    <a:pt x="14" y="0"/>
                    <a:pt x="17" y="2"/>
                    <a:pt x="18" y="5"/>
                  </a:cubicBezTo>
                  <a:lnTo>
                    <a:pt x="26" y="2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0" name="Freeform 394">
              <a:extLst>
                <a:ext uri="{FF2B5EF4-FFF2-40B4-BE49-F238E27FC236}">
                  <a16:creationId xmlns:a16="http://schemas.microsoft.com/office/drawing/2014/main" id="{857F3A7B-E41A-42A1-AFC2-4F6BA5EA914A}"/>
                </a:ext>
              </a:extLst>
            </p:cNvPr>
            <p:cNvSpPr>
              <a:spLocks/>
            </p:cNvSpPr>
            <p:nvPr/>
          </p:nvSpPr>
          <p:spPr bwMode="gray">
            <a:xfrm>
              <a:off x="5246902" y="2095782"/>
              <a:ext cx="46523" cy="65447"/>
            </a:xfrm>
            <a:custGeom>
              <a:avLst/>
              <a:gdLst>
                <a:gd name="T0" fmla="*/ 25 w 26"/>
                <a:gd name="T1" fmla="*/ 29 h 36"/>
                <a:gd name="T2" fmla="*/ 21 w 26"/>
                <a:gd name="T3" fmla="*/ 35 h 36"/>
                <a:gd name="T4" fmla="*/ 16 w 26"/>
                <a:gd name="T5" fmla="*/ 36 h 36"/>
                <a:gd name="T6" fmla="*/ 8 w 26"/>
                <a:gd name="T7" fmla="*/ 31 h 36"/>
                <a:gd name="T8" fmla="*/ 1 w 26"/>
                <a:gd name="T9" fmla="*/ 8 h 36"/>
                <a:gd name="T10" fmla="*/ 5 w 26"/>
                <a:gd name="T11" fmla="*/ 2 h 36"/>
                <a:gd name="T12" fmla="*/ 11 w 26"/>
                <a:gd name="T13" fmla="*/ 1 h 36"/>
                <a:gd name="T14" fmla="*/ 18 w 26"/>
                <a:gd name="T15" fmla="*/ 5 h 36"/>
                <a:gd name="T16" fmla="*/ 25 w 26"/>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6">
                  <a:moveTo>
                    <a:pt x="25" y="29"/>
                  </a:moveTo>
                  <a:cubicBezTo>
                    <a:pt x="26" y="32"/>
                    <a:pt x="24" y="34"/>
                    <a:pt x="21" y="35"/>
                  </a:cubicBezTo>
                  <a:cubicBezTo>
                    <a:pt x="16" y="36"/>
                    <a:pt x="16" y="36"/>
                    <a:pt x="16" y="36"/>
                  </a:cubicBezTo>
                  <a:cubicBezTo>
                    <a:pt x="12" y="36"/>
                    <a:pt x="9" y="34"/>
                    <a:pt x="8" y="31"/>
                  </a:cubicBezTo>
                  <a:cubicBezTo>
                    <a:pt x="1" y="8"/>
                    <a:pt x="1" y="8"/>
                    <a:pt x="1" y="8"/>
                  </a:cubicBezTo>
                  <a:cubicBezTo>
                    <a:pt x="0" y="5"/>
                    <a:pt x="2" y="2"/>
                    <a:pt x="5" y="2"/>
                  </a:cubicBezTo>
                  <a:cubicBezTo>
                    <a:pt x="11" y="1"/>
                    <a:pt x="11" y="1"/>
                    <a:pt x="11" y="1"/>
                  </a:cubicBezTo>
                  <a:cubicBezTo>
                    <a:pt x="14" y="0"/>
                    <a:pt x="17" y="2"/>
                    <a:pt x="18" y="5"/>
                  </a:cubicBezTo>
                  <a:lnTo>
                    <a:pt x="25" y="29"/>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61" name="Freeform 395">
              <a:extLst>
                <a:ext uri="{FF2B5EF4-FFF2-40B4-BE49-F238E27FC236}">
                  <a16:creationId xmlns:a16="http://schemas.microsoft.com/office/drawing/2014/main" id="{AE409E97-CA2E-4C0F-AB82-E15BBF306F34}"/>
                </a:ext>
              </a:extLst>
            </p:cNvPr>
            <p:cNvSpPr>
              <a:spLocks/>
            </p:cNvSpPr>
            <p:nvPr/>
          </p:nvSpPr>
          <p:spPr bwMode="gray">
            <a:xfrm>
              <a:off x="5246902" y="2095782"/>
              <a:ext cx="46523" cy="65447"/>
            </a:xfrm>
            <a:custGeom>
              <a:avLst/>
              <a:gdLst>
                <a:gd name="T0" fmla="*/ 25 w 26"/>
                <a:gd name="T1" fmla="*/ 29 h 36"/>
                <a:gd name="T2" fmla="*/ 21 w 26"/>
                <a:gd name="T3" fmla="*/ 35 h 36"/>
                <a:gd name="T4" fmla="*/ 16 w 26"/>
                <a:gd name="T5" fmla="*/ 36 h 36"/>
                <a:gd name="T6" fmla="*/ 8 w 26"/>
                <a:gd name="T7" fmla="*/ 31 h 36"/>
                <a:gd name="T8" fmla="*/ 1 w 26"/>
                <a:gd name="T9" fmla="*/ 8 h 36"/>
                <a:gd name="T10" fmla="*/ 5 w 26"/>
                <a:gd name="T11" fmla="*/ 2 h 36"/>
                <a:gd name="T12" fmla="*/ 11 w 26"/>
                <a:gd name="T13" fmla="*/ 1 h 36"/>
                <a:gd name="T14" fmla="*/ 18 w 26"/>
                <a:gd name="T15" fmla="*/ 5 h 36"/>
                <a:gd name="T16" fmla="*/ 25 w 26"/>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6">
                  <a:moveTo>
                    <a:pt x="25" y="29"/>
                  </a:moveTo>
                  <a:cubicBezTo>
                    <a:pt x="26" y="32"/>
                    <a:pt x="24" y="34"/>
                    <a:pt x="21" y="35"/>
                  </a:cubicBezTo>
                  <a:cubicBezTo>
                    <a:pt x="16" y="36"/>
                    <a:pt x="16" y="36"/>
                    <a:pt x="16" y="36"/>
                  </a:cubicBezTo>
                  <a:cubicBezTo>
                    <a:pt x="12" y="36"/>
                    <a:pt x="9" y="34"/>
                    <a:pt x="8" y="31"/>
                  </a:cubicBezTo>
                  <a:cubicBezTo>
                    <a:pt x="1" y="8"/>
                    <a:pt x="1" y="8"/>
                    <a:pt x="1" y="8"/>
                  </a:cubicBezTo>
                  <a:cubicBezTo>
                    <a:pt x="0" y="5"/>
                    <a:pt x="2" y="2"/>
                    <a:pt x="5" y="2"/>
                  </a:cubicBezTo>
                  <a:cubicBezTo>
                    <a:pt x="11" y="1"/>
                    <a:pt x="11" y="1"/>
                    <a:pt x="11" y="1"/>
                  </a:cubicBezTo>
                  <a:cubicBezTo>
                    <a:pt x="14" y="0"/>
                    <a:pt x="17" y="2"/>
                    <a:pt x="18" y="5"/>
                  </a:cubicBezTo>
                  <a:lnTo>
                    <a:pt x="25" y="2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2" name="Freeform 396">
              <a:extLst>
                <a:ext uri="{FF2B5EF4-FFF2-40B4-BE49-F238E27FC236}">
                  <a16:creationId xmlns:a16="http://schemas.microsoft.com/office/drawing/2014/main" id="{C9E1676B-C9F6-485C-B49C-AEFE83E4FF93}"/>
                </a:ext>
              </a:extLst>
            </p:cNvPr>
            <p:cNvSpPr>
              <a:spLocks/>
            </p:cNvSpPr>
            <p:nvPr/>
          </p:nvSpPr>
          <p:spPr bwMode="gray">
            <a:xfrm>
              <a:off x="5235862" y="2012200"/>
              <a:ext cx="11039" cy="13405"/>
            </a:xfrm>
            <a:custGeom>
              <a:avLst/>
              <a:gdLst>
                <a:gd name="T0" fmla="*/ 6 w 6"/>
                <a:gd name="T1" fmla="*/ 2 h 7"/>
                <a:gd name="T2" fmla="*/ 4 w 6"/>
                <a:gd name="T3" fmla="*/ 6 h 7"/>
                <a:gd name="T4" fmla="*/ 0 w 6"/>
                <a:gd name="T5" fmla="*/ 4 h 7"/>
                <a:gd name="T6" fmla="*/ 2 w 6"/>
                <a:gd name="T7" fmla="*/ 0 h 7"/>
                <a:gd name="T8" fmla="*/ 6 w 6"/>
                <a:gd name="T9" fmla="*/ 2 h 7"/>
              </a:gdLst>
              <a:ahLst/>
              <a:cxnLst>
                <a:cxn ang="0">
                  <a:pos x="T0" y="T1"/>
                </a:cxn>
                <a:cxn ang="0">
                  <a:pos x="T2" y="T3"/>
                </a:cxn>
                <a:cxn ang="0">
                  <a:pos x="T4" y="T5"/>
                </a:cxn>
                <a:cxn ang="0">
                  <a:pos x="T6" y="T7"/>
                </a:cxn>
                <a:cxn ang="0">
                  <a:pos x="T8" y="T9"/>
                </a:cxn>
              </a:cxnLst>
              <a:rect l="0" t="0" r="r" b="b"/>
              <a:pathLst>
                <a:path w="6" h="7">
                  <a:moveTo>
                    <a:pt x="6" y="2"/>
                  </a:moveTo>
                  <a:cubicBezTo>
                    <a:pt x="6" y="4"/>
                    <a:pt x="5" y="6"/>
                    <a:pt x="4" y="6"/>
                  </a:cubicBezTo>
                  <a:cubicBezTo>
                    <a:pt x="2" y="7"/>
                    <a:pt x="1" y="6"/>
                    <a:pt x="0" y="4"/>
                  </a:cubicBezTo>
                  <a:cubicBezTo>
                    <a:pt x="0" y="2"/>
                    <a:pt x="1" y="1"/>
                    <a:pt x="2" y="0"/>
                  </a:cubicBezTo>
                  <a:cubicBezTo>
                    <a:pt x="4" y="0"/>
                    <a:pt x="5" y="1"/>
                    <a:pt x="6" y="2"/>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3" name="Freeform 397">
              <a:extLst>
                <a:ext uri="{FF2B5EF4-FFF2-40B4-BE49-F238E27FC236}">
                  <a16:creationId xmlns:a16="http://schemas.microsoft.com/office/drawing/2014/main" id="{E17CB29F-2CF6-4EB7-8855-49EB5281E4B9}"/>
                </a:ext>
              </a:extLst>
            </p:cNvPr>
            <p:cNvSpPr>
              <a:spLocks/>
            </p:cNvSpPr>
            <p:nvPr/>
          </p:nvSpPr>
          <p:spPr bwMode="gray">
            <a:xfrm>
              <a:off x="5104969" y="2034278"/>
              <a:ext cx="11039" cy="12616"/>
            </a:xfrm>
            <a:custGeom>
              <a:avLst/>
              <a:gdLst>
                <a:gd name="T0" fmla="*/ 6 w 6"/>
                <a:gd name="T1" fmla="*/ 2 h 7"/>
                <a:gd name="T2" fmla="*/ 4 w 6"/>
                <a:gd name="T3" fmla="*/ 6 h 7"/>
                <a:gd name="T4" fmla="*/ 0 w 6"/>
                <a:gd name="T5" fmla="*/ 4 h 7"/>
                <a:gd name="T6" fmla="*/ 2 w 6"/>
                <a:gd name="T7" fmla="*/ 0 h 7"/>
                <a:gd name="T8" fmla="*/ 6 w 6"/>
                <a:gd name="T9" fmla="*/ 2 h 7"/>
              </a:gdLst>
              <a:ahLst/>
              <a:cxnLst>
                <a:cxn ang="0">
                  <a:pos x="T0" y="T1"/>
                </a:cxn>
                <a:cxn ang="0">
                  <a:pos x="T2" y="T3"/>
                </a:cxn>
                <a:cxn ang="0">
                  <a:pos x="T4" y="T5"/>
                </a:cxn>
                <a:cxn ang="0">
                  <a:pos x="T6" y="T7"/>
                </a:cxn>
                <a:cxn ang="0">
                  <a:pos x="T8" y="T9"/>
                </a:cxn>
              </a:cxnLst>
              <a:rect l="0" t="0" r="r" b="b"/>
              <a:pathLst>
                <a:path w="6" h="7">
                  <a:moveTo>
                    <a:pt x="6" y="2"/>
                  </a:moveTo>
                  <a:cubicBezTo>
                    <a:pt x="6" y="4"/>
                    <a:pt x="5" y="6"/>
                    <a:pt x="4" y="6"/>
                  </a:cubicBezTo>
                  <a:cubicBezTo>
                    <a:pt x="2" y="7"/>
                    <a:pt x="1" y="6"/>
                    <a:pt x="0" y="4"/>
                  </a:cubicBezTo>
                  <a:cubicBezTo>
                    <a:pt x="0" y="3"/>
                    <a:pt x="1" y="1"/>
                    <a:pt x="2" y="0"/>
                  </a:cubicBezTo>
                  <a:cubicBezTo>
                    <a:pt x="4" y="0"/>
                    <a:pt x="5" y="1"/>
                    <a:pt x="6" y="2"/>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4" name="Freeform 398">
              <a:extLst>
                <a:ext uri="{FF2B5EF4-FFF2-40B4-BE49-F238E27FC236}">
                  <a16:creationId xmlns:a16="http://schemas.microsoft.com/office/drawing/2014/main" id="{6FEBE39A-B469-4573-89BF-0818304DAD42}"/>
                </a:ext>
              </a:extLst>
            </p:cNvPr>
            <p:cNvSpPr>
              <a:spLocks/>
            </p:cNvSpPr>
            <p:nvPr/>
          </p:nvSpPr>
          <p:spPr bwMode="gray">
            <a:xfrm>
              <a:off x="5135721" y="2023239"/>
              <a:ext cx="11039" cy="12616"/>
            </a:xfrm>
            <a:custGeom>
              <a:avLst/>
              <a:gdLst>
                <a:gd name="T0" fmla="*/ 6 w 6"/>
                <a:gd name="T1" fmla="*/ 3 h 7"/>
                <a:gd name="T2" fmla="*/ 4 w 6"/>
                <a:gd name="T3" fmla="*/ 7 h 7"/>
                <a:gd name="T4" fmla="*/ 0 w 6"/>
                <a:gd name="T5" fmla="*/ 5 h 7"/>
                <a:gd name="T6" fmla="*/ 2 w 6"/>
                <a:gd name="T7" fmla="*/ 1 h 7"/>
                <a:gd name="T8" fmla="*/ 6 w 6"/>
                <a:gd name="T9" fmla="*/ 3 h 7"/>
              </a:gdLst>
              <a:ahLst/>
              <a:cxnLst>
                <a:cxn ang="0">
                  <a:pos x="T0" y="T1"/>
                </a:cxn>
                <a:cxn ang="0">
                  <a:pos x="T2" y="T3"/>
                </a:cxn>
                <a:cxn ang="0">
                  <a:pos x="T4" y="T5"/>
                </a:cxn>
                <a:cxn ang="0">
                  <a:pos x="T6" y="T7"/>
                </a:cxn>
                <a:cxn ang="0">
                  <a:pos x="T8" y="T9"/>
                </a:cxn>
              </a:cxnLst>
              <a:rect l="0" t="0" r="r" b="b"/>
              <a:pathLst>
                <a:path w="6" h="7">
                  <a:moveTo>
                    <a:pt x="6" y="3"/>
                  </a:moveTo>
                  <a:cubicBezTo>
                    <a:pt x="6" y="5"/>
                    <a:pt x="6" y="6"/>
                    <a:pt x="4" y="7"/>
                  </a:cubicBezTo>
                  <a:cubicBezTo>
                    <a:pt x="3" y="7"/>
                    <a:pt x="1" y="6"/>
                    <a:pt x="0" y="5"/>
                  </a:cubicBezTo>
                  <a:cubicBezTo>
                    <a:pt x="0" y="3"/>
                    <a:pt x="1" y="1"/>
                    <a:pt x="2" y="1"/>
                  </a:cubicBezTo>
                  <a:cubicBezTo>
                    <a:pt x="4" y="0"/>
                    <a:pt x="5" y="1"/>
                    <a:pt x="6" y="3"/>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5" name="Freeform 399">
              <a:extLst>
                <a:ext uri="{FF2B5EF4-FFF2-40B4-BE49-F238E27FC236}">
                  <a16:creationId xmlns:a16="http://schemas.microsoft.com/office/drawing/2014/main" id="{B52B2760-1AC4-4254-B471-2A3040185914}"/>
                </a:ext>
              </a:extLst>
            </p:cNvPr>
            <p:cNvSpPr>
              <a:spLocks/>
            </p:cNvSpPr>
            <p:nvPr/>
          </p:nvSpPr>
          <p:spPr bwMode="gray">
            <a:xfrm>
              <a:off x="5277654" y="2157287"/>
              <a:ext cx="18136" cy="45734"/>
            </a:xfrm>
            <a:custGeom>
              <a:avLst/>
              <a:gdLst>
                <a:gd name="T0" fmla="*/ 4 w 10"/>
                <a:gd name="T1" fmla="*/ 0 h 25"/>
                <a:gd name="T2" fmla="*/ 10 w 10"/>
                <a:gd name="T3" fmla="*/ 22 h 25"/>
                <a:gd name="T4" fmla="*/ 7 w 10"/>
                <a:gd name="T5" fmla="*/ 23 h 25"/>
                <a:gd name="T6" fmla="*/ 0 w 10"/>
                <a:gd name="T7" fmla="*/ 1 h 25"/>
                <a:gd name="T8" fmla="*/ 4 w 10"/>
                <a:gd name="T9" fmla="*/ 0 h 25"/>
              </a:gdLst>
              <a:ahLst/>
              <a:cxnLst>
                <a:cxn ang="0">
                  <a:pos x="T0" y="T1"/>
                </a:cxn>
                <a:cxn ang="0">
                  <a:pos x="T2" y="T3"/>
                </a:cxn>
                <a:cxn ang="0">
                  <a:pos x="T4" y="T5"/>
                </a:cxn>
                <a:cxn ang="0">
                  <a:pos x="T6" y="T7"/>
                </a:cxn>
                <a:cxn ang="0">
                  <a:pos x="T8" y="T9"/>
                </a:cxn>
              </a:cxnLst>
              <a:rect l="0" t="0" r="r" b="b"/>
              <a:pathLst>
                <a:path w="10" h="25">
                  <a:moveTo>
                    <a:pt x="4" y="0"/>
                  </a:moveTo>
                  <a:cubicBezTo>
                    <a:pt x="4" y="0"/>
                    <a:pt x="10" y="21"/>
                    <a:pt x="10" y="22"/>
                  </a:cubicBezTo>
                  <a:cubicBezTo>
                    <a:pt x="10" y="22"/>
                    <a:pt x="9" y="25"/>
                    <a:pt x="7" y="23"/>
                  </a:cubicBezTo>
                  <a:cubicBezTo>
                    <a:pt x="7" y="23"/>
                    <a:pt x="0" y="3"/>
                    <a:pt x="0" y="1"/>
                  </a:cubicBezTo>
                  <a:lnTo>
                    <a:pt x="4" y="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66" name="Freeform 400">
              <a:extLst>
                <a:ext uri="{FF2B5EF4-FFF2-40B4-BE49-F238E27FC236}">
                  <a16:creationId xmlns:a16="http://schemas.microsoft.com/office/drawing/2014/main" id="{82FA584F-6EA8-47D5-AC12-141EC958E660}"/>
                </a:ext>
              </a:extLst>
            </p:cNvPr>
            <p:cNvSpPr>
              <a:spLocks/>
            </p:cNvSpPr>
            <p:nvPr/>
          </p:nvSpPr>
          <p:spPr bwMode="gray">
            <a:xfrm>
              <a:off x="5277654" y="2157287"/>
              <a:ext cx="18136" cy="45734"/>
            </a:xfrm>
            <a:custGeom>
              <a:avLst/>
              <a:gdLst>
                <a:gd name="T0" fmla="*/ 4 w 10"/>
                <a:gd name="T1" fmla="*/ 0 h 25"/>
                <a:gd name="T2" fmla="*/ 10 w 10"/>
                <a:gd name="T3" fmla="*/ 22 h 25"/>
                <a:gd name="T4" fmla="*/ 7 w 10"/>
                <a:gd name="T5" fmla="*/ 23 h 25"/>
                <a:gd name="T6" fmla="*/ 0 w 10"/>
                <a:gd name="T7" fmla="*/ 1 h 25"/>
                <a:gd name="T8" fmla="*/ 4 w 10"/>
                <a:gd name="T9" fmla="*/ 0 h 25"/>
              </a:gdLst>
              <a:ahLst/>
              <a:cxnLst>
                <a:cxn ang="0">
                  <a:pos x="T0" y="T1"/>
                </a:cxn>
                <a:cxn ang="0">
                  <a:pos x="T2" y="T3"/>
                </a:cxn>
                <a:cxn ang="0">
                  <a:pos x="T4" y="T5"/>
                </a:cxn>
                <a:cxn ang="0">
                  <a:pos x="T6" y="T7"/>
                </a:cxn>
                <a:cxn ang="0">
                  <a:pos x="T8" y="T9"/>
                </a:cxn>
              </a:cxnLst>
              <a:rect l="0" t="0" r="r" b="b"/>
              <a:pathLst>
                <a:path w="10" h="25">
                  <a:moveTo>
                    <a:pt x="4" y="0"/>
                  </a:moveTo>
                  <a:cubicBezTo>
                    <a:pt x="4" y="0"/>
                    <a:pt x="10" y="21"/>
                    <a:pt x="10" y="22"/>
                  </a:cubicBezTo>
                  <a:cubicBezTo>
                    <a:pt x="10" y="22"/>
                    <a:pt x="9" y="25"/>
                    <a:pt x="7" y="23"/>
                  </a:cubicBezTo>
                  <a:cubicBezTo>
                    <a:pt x="7" y="23"/>
                    <a:pt x="0" y="3"/>
                    <a:pt x="0" y="1"/>
                  </a:cubicBezTo>
                  <a:lnTo>
                    <a:pt x="4"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7" name="Freeform 401">
              <a:extLst>
                <a:ext uri="{FF2B5EF4-FFF2-40B4-BE49-F238E27FC236}">
                  <a16:creationId xmlns:a16="http://schemas.microsoft.com/office/drawing/2014/main" id="{64E49BAE-F6E6-4D59-9227-D80A38AED2BA}"/>
                </a:ext>
              </a:extLst>
            </p:cNvPr>
            <p:cNvSpPr>
              <a:spLocks/>
            </p:cNvSpPr>
            <p:nvPr/>
          </p:nvSpPr>
          <p:spPr bwMode="gray">
            <a:xfrm>
              <a:off x="5034791" y="1925463"/>
              <a:ext cx="64658" cy="97776"/>
            </a:xfrm>
            <a:custGeom>
              <a:avLst/>
              <a:gdLst>
                <a:gd name="T0" fmla="*/ 14 w 36"/>
                <a:gd name="T1" fmla="*/ 54 h 54"/>
                <a:gd name="T2" fmla="*/ 0 w 36"/>
                <a:gd name="T3" fmla="*/ 8 h 54"/>
                <a:gd name="T4" fmla="*/ 10 w 36"/>
                <a:gd name="T5" fmla="*/ 1 h 54"/>
                <a:gd name="T6" fmla="*/ 21 w 36"/>
                <a:gd name="T7" fmla="*/ 5 h 54"/>
                <a:gd name="T8" fmla="*/ 36 w 36"/>
                <a:gd name="T9" fmla="*/ 51 h 54"/>
              </a:gdLst>
              <a:ahLst/>
              <a:cxnLst>
                <a:cxn ang="0">
                  <a:pos x="T0" y="T1"/>
                </a:cxn>
                <a:cxn ang="0">
                  <a:pos x="T2" y="T3"/>
                </a:cxn>
                <a:cxn ang="0">
                  <a:pos x="T4" y="T5"/>
                </a:cxn>
                <a:cxn ang="0">
                  <a:pos x="T6" y="T7"/>
                </a:cxn>
                <a:cxn ang="0">
                  <a:pos x="T8" y="T9"/>
                </a:cxn>
              </a:cxnLst>
              <a:rect l="0" t="0" r="r" b="b"/>
              <a:pathLst>
                <a:path w="36" h="54">
                  <a:moveTo>
                    <a:pt x="14" y="54"/>
                  </a:moveTo>
                  <a:cubicBezTo>
                    <a:pt x="0" y="8"/>
                    <a:pt x="0" y="8"/>
                    <a:pt x="0" y="8"/>
                  </a:cubicBezTo>
                  <a:cubicBezTo>
                    <a:pt x="0" y="5"/>
                    <a:pt x="4" y="1"/>
                    <a:pt x="10" y="1"/>
                  </a:cubicBezTo>
                  <a:cubicBezTo>
                    <a:pt x="16" y="0"/>
                    <a:pt x="21" y="2"/>
                    <a:pt x="21" y="5"/>
                  </a:cubicBezTo>
                  <a:cubicBezTo>
                    <a:pt x="36" y="51"/>
                    <a:pt x="36" y="51"/>
                    <a:pt x="36" y="5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68" name="Freeform 402">
              <a:extLst>
                <a:ext uri="{FF2B5EF4-FFF2-40B4-BE49-F238E27FC236}">
                  <a16:creationId xmlns:a16="http://schemas.microsoft.com/office/drawing/2014/main" id="{4CB4B883-FADC-4C2E-869E-5CA11D2ABB58}"/>
                </a:ext>
              </a:extLst>
            </p:cNvPr>
            <p:cNvSpPr>
              <a:spLocks/>
            </p:cNvSpPr>
            <p:nvPr/>
          </p:nvSpPr>
          <p:spPr bwMode="gray">
            <a:xfrm>
              <a:off x="5034791" y="1925463"/>
              <a:ext cx="64658" cy="97776"/>
            </a:xfrm>
            <a:custGeom>
              <a:avLst/>
              <a:gdLst>
                <a:gd name="T0" fmla="*/ 14 w 36"/>
                <a:gd name="T1" fmla="*/ 54 h 54"/>
                <a:gd name="T2" fmla="*/ 0 w 36"/>
                <a:gd name="T3" fmla="*/ 8 h 54"/>
                <a:gd name="T4" fmla="*/ 10 w 36"/>
                <a:gd name="T5" fmla="*/ 1 h 54"/>
                <a:gd name="T6" fmla="*/ 21 w 36"/>
                <a:gd name="T7" fmla="*/ 5 h 54"/>
                <a:gd name="T8" fmla="*/ 36 w 36"/>
                <a:gd name="T9" fmla="*/ 51 h 54"/>
              </a:gdLst>
              <a:ahLst/>
              <a:cxnLst>
                <a:cxn ang="0">
                  <a:pos x="T0" y="T1"/>
                </a:cxn>
                <a:cxn ang="0">
                  <a:pos x="T2" y="T3"/>
                </a:cxn>
                <a:cxn ang="0">
                  <a:pos x="T4" y="T5"/>
                </a:cxn>
                <a:cxn ang="0">
                  <a:pos x="T6" y="T7"/>
                </a:cxn>
                <a:cxn ang="0">
                  <a:pos x="T8" y="T9"/>
                </a:cxn>
              </a:cxnLst>
              <a:rect l="0" t="0" r="r" b="b"/>
              <a:pathLst>
                <a:path w="36" h="54">
                  <a:moveTo>
                    <a:pt x="14" y="54"/>
                  </a:moveTo>
                  <a:cubicBezTo>
                    <a:pt x="0" y="8"/>
                    <a:pt x="0" y="8"/>
                    <a:pt x="0" y="8"/>
                  </a:cubicBezTo>
                  <a:cubicBezTo>
                    <a:pt x="0" y="5"/>
                    <a:pt x="4" y="1"/>
                    <a:pt x="10" y="1"/>
                  </a:cubicBezTo>
                  <a:cubicBezTo>
                    <a:pt x="16" y="0"/>
                    <a:pt x="21" y="2"/>
                    <a:pt x="21" y="5"/>
                  </a:cubicBezTo>
                  <a:cubicBezTo>
                    <a:pt x="36" y="51"/>
                    <a:pt x="36" y="51"/>
                    <a:pt x="36" y="5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69" name="Freeform 403">
              <a:extLst>
                <a:ext uri="{FF2B5EF4-FFF2-40B4-BE49-F238E27FC236}">
                  <a16:creationId xmlns:a16="http://schemas.microsoft.com/office/drawing/2014/main" id="{3FA7F875-7FE6-48BB-BC5B-692A1E176693}"/>
                </a:ext>
              </a:extLst>
            </p:cNvPr>
            <p:cNvSpPr>
              <a:spLocks/>
            </p:cNvSpPr>
            <p:nvPr/>
          </p:nvSpPr>
          <p:spPr bwMode="gray">
            <a:xfrm>
              <a:off x="5060023" y="2009046"/>
              <a:ext cx="39426" cy="25233"/>
            </a:xfrm>
            <a:custGeom>
              <a:avLst/>
              <a:gdLst>
                <a:gd name="T0" fmla="*/ 22 w 22"/>
                <a:gd name="T1" fmla="*/ 6 h 14"/>
                <a:gd name="T2" fmla="*/ 12 w 22"/>
                <a:gd name="T3" fmla="*/ 13 h 14"/>
                <a:gd name="T4" fmla="*/ 0 w 22"/>
                <a:gd name="T5" fmla="*/ 8 h 14"/>
                <a:gd name="T6" fmla="*/ 10 w 22"/>
                <a:gd name="T7" fmla="*/ 1 h 14"/>
                <a:gd name="T8" fmla="*/ 22 w 22"/>
                <a:gd name="T9" fmla="*/ 6 h 14"/>
              </a:gdLst>
              <a:ahLst/>
              <a:cxnLst>
                <a:cxn ang="0">
                  <a:pos x="T0" y="T1"/>
                </a:cxn>
                <a:cxn ang="0">
                  <a:pos x="T2" y="T3"/>
                </a:cxn>
                <a:cxn ang="0">
                  <a:pos x="T4" y="T5"/>
                </a:cxn>
                <a:cxn ang="0">
                  <a:pos x="T6" y="T7"/>
                </a:cxn>
                <a:cxn ang="0">
                  <a:pos x="T8" y="T9"/>
                </a:cxn>
              </a:cxnLst>
              <a:rect l="0" t="0" r="r" b="b"/>
              <a:pathLst>
                <a:path w="22" h="14">
                  <a:moveTo>
                    <a:pt x="22" y="6"/>
                  </a:moveTo>
                  <a:cubicBezTo>
                    <a:pt x="22" y="9"/>
                    <a:pt x="18" y="12"/>
                    <a:pt x="12" y="13"/>
                  </a:cubicBezTo>
                  <a:cubicBezTo>
                    <a:pt x="6" y="14"/>
                    <a:pt x="1" y="12"/>
                    <a:pt x="0" y="8"/>
                  </a:cubicBezTo>
                  <a:cubicBezTo>
                    <a:pt x="0" y="5"/>
                    <a:pt x="4" y="2"/>
                    <a:pt x="10" y="1"/>
                  </a:cubicBezTo>
                  <a:cubicBezTo>
                    <a:pt x="16" y="0"/>
                    <a:pt x="21" y="2"/>
                    <a:pt x="22" y="6"/>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0" name="Freeform 404">
              <a:extLst>
                <a:ext uri="{FF2B5EF4-FFF2-40B4-BE49-F238E27FC236}">
                  <a16:creationId xmlns:a16="http://schemas.microsoft.com/office/drawing/2014/main" id="{B9C4D20E-75E5-4272-97CE-A6719A93223D}"/>
                </a:ext>
              </a:extLst>
            </p:cNvPr>
            <p:cNvSpPr>
              <a:spLocks/>
            </p:cNvSpPr>
            <p:nvPr/>
          </p:nvSpPr>
          <p:spPr bwMode="gray">
            <a:xfrm>
              <a:off x="5060023" y="2009046"/>
              <a:ext cx="39426" cy="25233"/>
            </a:xfrm>
            <a:custGeom>
              <a:avLst/>
              <a:gdLst>
                <a:gd name="T0" fmla="*/ 22 w 22"/>
                <a:gd name="T1" fmla="*/ 6 h 14"/>
                <a:gd name="T2" fmla="*/ 12 w 22"/>
                <a:gd name="T3" fmla="*/ 13 h 14"/>
                <a:gd name="T4" fmla="*/ 0 w 22"/>
                <a:gd name="T5" fmla="*/ 8 h 14"/>
                <a:gd name="T6" fmla="*/ 10 w 22"/>
                <a:gd name="T7" fmla="*/ 1 h 14"/>
                <a:gd name="T8" fmla="*/ 22 w 22"/>
                <a:gd name="T9" fmla="*/ 6 h 14"/>
              </a:gdLst>
              <a:ahLst/>
              <a:cxnLst>
                <a:cxn ang="0">
                  <a:pos x="T0" y="T1"/>
                </a:cxn>
                <a:cxn ang="0">
                  <a:pos x="T2" y="T3"/>
                </a:cxn>
                <a:cxn ang="0">
                  <a:pos x="T4" y="T5"/>
                </a:cxn>
                <a:cxn ang="0">
                  <a:pos x="T6" y="T7"/>
                </a:cxn>
                <a:cxn ang="0">
                  <a:pos x="T8" y="T9"/>
                </a:cxn>
              </a:cxnLst>
              <a:rect l="0" t="0" r="r" b="b"/>
              <a:pathLst>
                <a:path w="22" h="14">
                  <a:moveTo>
                    <a:pt x="22" y="6"/>
                  </a:moveTo>
                  <a:cubicBezTo>
                    <a:pt x="22" y="9"/>
                    <a:pt x="18" y="12"/>
                    <a:pt x="12" y="13"/>
                  </a:cubicBezTo>
                  <a:cubicBezTo>
                    <a:pt x="6" y="14"/>
                    <a:pt x="1" y="12"/>
                    <a:pt x="0" y="8"/>
                  </a:cubicBezTo>
                  <a:cubicBezTo>
                    <a:pt x="0" y="5"/>
                    <a:pt x="4" y="2"/>
                    <a:pt x="10" y="1"/>
                  </a:cubicBezTo>
                  <a:cubicBezTo>
                    <a:pt x="16" y="0"/>
                    <a:pt x="21" y="2"/>
                    <a:pt x="22"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1" name="Freeform 405">
              <a:extLst>
                <a:ext uri="{FF2B5EF4-FFF2-40B4-BE49-F238E27FC236}">
                  <a16:creationId xmlns:a16="http://schemas.microsoft.com/office/drawing/2014/main" id="{F7BD51A1-743E-49A6-9BEF-37C872222DDC}"/>
                </a:ext>
              </a:extLst>
            </p:cNvPr>
            <p:cNvSpPr>
              <a:spLocks/>
            </p:cNvSpPr>
            <p:nvPr/>
          </p:nvSpPr>
          <p:spPr bwMode="gray">
            <a:xfrm>
              <a:off x="5150703" y="1911270"/>
              <a:ext cx="63081" cy="93834"/>
            </a:xfrm>
            <a:custGeom>
              <a:avLst/>
              <a:gdLst>
                <a:gd name="T0" fmla="*/ 14 w 35"/>
                <a:gd name="T1" fmla="*/ 52 h 52"/>
                <a:gd name="T2" fmla="*/ 0 w 35"/>
                <a:gd name="T3" fmla="*/ 8 h 52"/>
                <a:gd name="T4" fmla="*/ 10 w 35"/>
                <a:gd name="T5" fmla="*/ 1 h 52"/>
                <a:gd name="T6" fmla="*/ 22 w 35"/>
                <a:gd name="T7" fmla="*/ 6 h 52"/>
                <a:gd name="T8" fmla="*/ 35 w 35"/>
                <a:gd name="T9" fmla="*/ 49 h 52"/>
              </a:gdLst>
              <a:ahLst/>
              <a:cxnLst>
                <a:cxn ang="0">
                  <a:pos x="T0" y="T1"/>
                </a:cxn>
                <a:cxn ang="0">
                  <a:pos x="T2" y="T3"/>
                </a:cxn>
                <a:cxn ang="0">
                  <a:pos x="T4" y="T5"/>
                </a:cxn>
                <a:cxn ang="0">
                  <a:pos x="T6" y="T7"/>
                </a:cxn>
                <a:cxn ang="0">
                  <a:pos x="T8" y="T9"/>
                </a:cxn>
              </a:cxnLst>
              <a:rect l="0" t="0" r="r" b="b"/>
              <a:pathLst>
                <a:path w="35" h="52">
                  <a:moveTo>
                    <a:pt x="14" y="52"/>
                  </a:moveTo>
                  <a:cubicBezTo>
                    <a:pt x="0" y="8"/>
                    <a:pt x="0" y="8"/>
                    <a:pt x="0" y="8"/>
                  </a:cubicBezTo>
                  <a:cubicBezTo>
                    <a:pt x="0" y="5"/>
                    <a:pt x="4" y="2"/>
                    <a:pt x="10" y="1"/>
                  </a:cubicBezTo>
                  <a:cubicBezTo>
                    <a:pt x="16" y="0"/>
                    <a:pt x="21" y="2"/>
                    <a:pt x="22" y="6"/>
                  </a:cubicBezTo>
                  <a:cubicBezTo>
                    <a:pt x="35" y="49"/>
                    <a:pt x="35" y="49"/>
                    <a:pt x="35" y="49"/>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2" name="Freeform 407">
              <a:extLst>
                <a:ext uri="{FF2B5EF4-FFF2-40B4-BE49-F238E27FC236}">
                  <a16:creationId xmlns:a16="http://schemas.microsoft.com/office/drawing/2014/main" id="{1AE98FA1-E437-4219-B743-7F9519BEAFBB}"/>
                </a:ext>
              </a:extLst>
            </p:cNvPr>
            <p:cNvSpPr>
              <a:spLocks/>
            </p:cNvSpPr>
            <p:nvPr/>
          </p:nvSpPr>
          <p:spPr bwMode="gray">
            <a:xfrm>
              <a:off x="5150703" y="1911270"/>
              <a:ext cx="63081" cy="93834"/>
            </a:xfrm>
            <a:custGeom>
              <a:avLst/>
              <a:gdLst>
                <a:gd name="T0" fmla="*/ 14 w 35"/>
                <a:gd name="T1" fmla="*/ 52 h 52"/>
                <a:gd name="T2" fmla="*/ 0 w 35"/>
                <a:gd name="T3" fmla="*/ 8 h 52"/>
                <a:gd name="T4" fmla="*/ 10 w 35"/>
                <a:gd name="T5" fmla="*/ 1 h 52"/>
                <a:gd name="T6" fmla="*/ 22 w 35"/>
                <a:gd name="T7" fmla="*/ 6 h 52"/>
                <a:gd name="T8" fmla="*/ 35 w 35"/>
                <a:gd name="T9" fmla="*/ 49 h 52"/>
              </a:gdLst>
              <a:ahLst/>
              <a:cxnLst>
                <a:cxn ang="0">
                  <a:pos x="T0" y="T1"/>
                </a:cxn>
                <a:cxn ang="0">
                  <a:pos x="T2" y="T3"/>
                </a:cxn>
                <a:cxn ang="0">
                  <a:pos x="T4" y="T5"/>
                </a:cxn>
                <a:cxn ang="0">
                  <a:pos x="T6" y="T7"/>
                </a:cxn>
                <a:cxn ang="0">
                  <a:pos x="T8" y="T9"/>
                </a:cxn>
              </a:cxnLst>
              <a:rect l="0" t="0" r="r" b="b"/>
              <a:pathLst>
                <a:path w="35" h="52">
                  <a:moveTo>
                    <a:pt x="14" y="52"/>
                  </a:moveTo>
                  <a:cubicBezTo>
                    <a:pt x="0" y="8"/>
                    <a:pt x="0" y="8"/>
                    <a:pt x="0" y="8"/>
                  </a:cubicBezTo>
                  <a:cubicBezTo>
                    <a:pt x="0" y="5"/>
                    <a:pt x="4" y="2"/>
                    <a:pt x="10" y="1"/>
                  </a:cubicBezTo>
                  <a:cubicBezTo>
                    <a:pt x="16" y="0"/>
                    <a:pt x="21" y="2"/>
                    <a:pt x="22" y="6"/>
                  </a:cubicBezTo>
                  <a:cubicBezTo>
                    <a:pt x="35" y="49"/>
                    <a:pt x="35" y="49"/>
                    <a:pt x="35" y="4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3" name="Freeform 408">
              <a:extLst>
                <a:ext uri="{FF2B5EF4-FFF2-40B4-BE49-F238E27FC236}">
                  <a16:creationId xmlns:a16="http://schemas.microsoft.com/office/drawing/2014/main" id="{E6B409D4-FE90-4E3E-8CF9-E143BD8DA986}"/>
                </a:ext>
              </a:extLst>
            </p:cNvPr>
            <p:cNvSpPr>
              <a:spLocks/>
            </p:cNvSpPr>
            <p:nvPr/>
          </p:nvSpPr>
          <p:spPr bwMode="gray">
            <a:xfrm>
              <a:off x="5174358" y="1990910"/>
              <a:ext cx="41003" cy="25233"/>
            </a:xfrm>
            <a:custGeom>
              <a:avLst/>
              <a:gdLst>
                <a:gd name="T0" fmla="*/ 22 w 23"/>
                <a:gd name="T1" fmla="*/ 6 h 14"/>
                <a:gd name="T2" fmla="*/ 12 w 23"/>
                <a:gd name="T3" fmla="*/ 13 h 14"/>
                <a:gd name="T4" fmla="*/ 1 w 23"/>
                <a:gd name="T5" fmla="*/ 8 h 14"/>
                <a:gd name="T6" fmla="*/ 11 w 23"/>
                <a:gd name="T7" fmla="*/ 1 h 14"/>
                <a:gd name="T8" fmla="*/ 22 w 23"/>
                <a:gd name="T9" fmla="*/ 6 h 14"/>
              </a:gdLst>
              <a:ahLst/>
              <a:cxnLst>
                <a:cxn ang="0">
                  <a:pos x="T0" y="T1"/>
                </a:cxn>
                <a:cxn ang="0">
                  <a:pos x="T2" y="T3"/>
                </a:cxn>
                <a:cxn ang="0">
                  <a:pos x="T4" y="T5"/>
                </a:cxn>
                <a:cxn ang="0">
                  <a:pos x="T6" y="T7"/>
                </a:cxn>
                <a:cxn ang="0">
                  <a:pos x="T8" y="T9"/>
                </a:cxn>
              </a:cxnLst>
              <a:rect l="0" t="0" r="r" b="b"/>
              <a:pathLst>
                <a:path w="23" h="14">
                  <a:moveTo>
                    <a:pt x="22" y="6"/>
                  </a:moveTo>
                  <a:cubicBezTo>
                    <a:pt x="23" y="9"/>
                    <a:pt x="18" y="12"/>
                    <a:pt x="12" y="13"/>
                  </a:cubicBezTo>
                  <a:cubicBezTo>
                    <a:pt x="6" y="14"/>
                    <a:pt x="1" y="12"/>
                    <a:pt x="1" y="8"/>
                  </a:cubicBezTo>
                  <a:cubicBezTo>
                    <a:pt x="0" y="5"/>
                    <a:pt x="5" y="2"/>
                    <a:pt x="11" y="1"/>
                  </a:cubicBezTo>
                  <a:cubicBezTo>
                    <a:pt x="17" y="0"/>
                    <a:pt x="22" y="2"/>
                    <a:pt x="22" y="6"/>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4" name="Freeform 409">
              <a:extLst>
                <a:ext uri="{FF2B5EF4-FFF2-40B4-BE49-F238E27FC236}">
                  <a16:creationId xmlns:a16="http://schemas.microsoft.com/office/drawing/2014/main" id="{A45F7B51-1E15-4F4B-A807-7F1B7B5CAB5B}"/>
                </a:ext>
              </a:extLst>
            </p:cNvPr>
            <p:cNvSpPr>
              <a:spLocks/>
            </p:cNvSpPr>
            <p:nvPr/>
          </p:nvSpPr>
          <p:spPr bwMode="gray">
            <a:xfrm>
              <a:off x="5174358" y="1990910"/>
              <a:ext cx="41003" cy="25233"/>
            </a:xfrm>
            <a:custGeom>
              <a:avLst/>
              <a:gdLst>
                <a:gd name="T0" fmla="*/ 22 w 23"/>
                <a:gd name="T1" fmla="*/ 6 h 14"/>
                <a:gd name="T2" fmla="*/ 12 w 23"/>
                <a:gd name="T3" fmla="*/ 13 h 14"/>
                <a:gd name="T4" fmla="*/ 1 w 23"/>
                <a:gd name="T5" fmla="*/ 8 h 14"/>
                <a:gd name="T6" fmla="*/ 11 w 23"/>
                <a:gd name="T7" fmla="*/ 1 h 14"/>
                <a:gd name="T8" fmla="*/ 22 w 23"/>
                <a:gd name="T9" fmla="*/ 6 h 14"/>
              </a:gdLst>
              <a:ahLst/>
              <a:cxnLst>
                <a:cxn ang="0">
                  <a:pos x="T0" y="T1"/>
                </a:cxn>
                <a:cxn ang="0">
                  <a:pos x="T2" y="T3"/>
                </a:cxn>
                <a:cxn ang="0">
                  <a:pos x="T4" y="T5"/>
                </a:cxn>
                <a:cxn ang="0">
                  <a:pos x="T6" y="T7"/>
                </a:cxn>
                <a:cxn ang="0">
                  <a:pos x="T8" y="T9"/>
                </a:cxn>
              </a:cxnLst>
              <a:rect l="0" t="0" r="r" b="b"/>
              <a:pathLst>
                <a:path w="23" h="14">
                  <a:moveTo>
                    <a:pt x="22" y="6"/>
                  </a:moveTo>
                  <a:cubicBezTo>
                    <a:pt x="23" y="9"/>
                    <a:pt x="18" y="12"/>
                    <a:pt x="12" y="13"/>
                  </a:cubicBezTo>
                  <a:cubicBezTo>
                    <a:pt x="6" y="14"/>
                    <a:pt x="1" y="12"/>
                    <a:pt x="1" y="8"/>
                  </a:cubicBezTo>
                  <a:cubicBezTo>
                    <a:pt x="0" y="5"/>
                    <a:pt x="5" y="2"/>
                    <a:pt x="11" y="1"/>
                  </a:cubicBezTo>
                  <a:cubicBezTo>
                    <a:pt x="17" y="0"/>
                    <a:pt x="22" y="2"/>
                    <a:pt x="22"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5" name="Freeform 410">
              <a:extLst>
                <a:ext uri="{FF2B5EF4-FFF2-40B4-BE49-F238E27FC236}">
                  <a16:creationId xmlns:a16="http://schemas.microsoft.com/office/drawing/2014/main" id="{7E1EA584-7AE1-4770-AE17-7BE13F80C028}"/>
                </a:ext>
              </a:extLst>
            </p:cNvPr>
            <p:cNvSpPr>
              <a:spLocks/>
            </p:cNvSpPr>
            <p:nvPr/>
          </p:nvSpPr>
          <p:spPr bwMode="gray">
            <a:xfrm>
              <a:off x="5132567" y="1998006"/>
              <a:ext cx="72544" cy="100142"/>
            </a:xfrm>
            <a:custGeom>
              <a:avLst/>
              <a:gdLst>
                <a:gd name="T0" fmla="*/ 3 w 40"/>
                <a:gd name="T1" fmla="*/ 18 h 55"/>
                <a:gd name="T2" fmla="*/ 7 w 40"/>
                <a:gd name="T3" fmla="*/ 50 h 55"/>
                <a:gd name="T4" fmla="*/ 18 w 40"/>
                <a:gd name="T5" fmla="*/ 55 h 55"/>
                <a:gd name="T6" fmla="*/ 19 w 40"/>
                <a:gd name="T7" fmla="*/ 55 h 55"/>
                <a:gd name="T8" fmla="*/ 34 w 40"/>
                <a:gd name="T9" fmla="*/ 47 h 55"/>
                <a:gd name="T10" fmla="*/ 35 w 40"/>
                <a:gd name="T11" fmla="*/ 24 h 55"/>
                <a:gd name="T12" fmla="*/ 33 w 40"/>
                <a:gd name="T13" fmla="*/ 2 h 55"/>
                <a:gd name="T14" fmla="*/ 29 w 40"/>
                <a:gd name="T15" fmla="*/ 2 h 55"/>
                <a:gd name="T16" fmla="*/ 32 w 40"/>
                <a:gd name="T17" fmla="*/ 25 h 55"/>
                <a:gd name="T18" fmla="*/ 31 w 40"/>
                <a:gd name="T19" fmla="*/ 45 h 55"/>
                <a:gd name="T20" fmla="*/ 19 w 40"/>
                <a:gd name="T21" fmla="*/ 51 h 55"/>
                <a:gd name="T22" fmla="*/ 10 w 40"/>
                <a:gd name="T23" fmla="*/ 47 h 55"/>
                <a:gd name="T24" fmla="*/ 7 w 40"/>
                <a:gd name="T25" fmla="*/ 18 h 55"/>
                <a:gd name="T26" fmla="*/ 3 w 40"/>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3" y="18"/>
                  </a:moveTo>
                  <a:cubicBezTo>
                    <a:pt x="0" y="33"/>
                    <a:pt x="2" y="44"/>
                    <a:pt x="7" y="50"/>
                  </a:cubicBezTo>
                  <a:cubicBezTo>
                    <a:pt x="11" y="54"/>
                    <a:pt x="16" y="55"/>
                    <a:pt x="18" y="55"/>
                  </a:cubicBezTo>
                  <a:cubicBezTo>
                    <a:pt x="19" y="55"/>
                    <a:pt x="19" y="55"/>
                    <a:pt x="19" y="55"/>
                  </a:cubicBezTo>
                  <a:cubicBezTo>
                    <a:pt x="26" y="54"/>
                    <a:pt x="31" y="51"/>
                    <a:pt x="34" y="47"/>
                  </a:cubicBezTo>
                  <a:cubicBezTo>
                    <a:pt x="40" y="38"/>
                    <a:pt x="35" y="25"/>
                    <a:pt x="35" y="24"/>
                  </a:cubicBezTo>
                  <a:cubicBezTo>
                    <a:pt x="33" y="18"/>
                    <a:pt x="33" y="2"/>
                    <a:pt x="33" y="2"/>
                  </a:cubicBezTo>
                  <a:cubicBezTo>
                    <a:pt x="31" y="0"/>
                    <a:pt x="29" y="2"/>
                    <a:pt x="29" y="2"/>
                  </a:cubicBezTo>
                  <a:cubicBezTo>
                    <a:pt x="29" y="3"/>
                    <a:pt x="29" y="18"/>
                    <a:pt x="32" y="25"/>
                  </a:cubicBezTo>
                  <a:cubicBezTo>
                    <a:pt x="32" y="25"/>
                    <a:pt x="36" y="37"/>
                    <a:pt x="31" y="45"/>
                  </a:cubicBezTo>
                  <a:cubicBezTo>
                    <a:pt x="28" y="48"/>
                    <a:pt x="24" y="51"/>
                    <a:pt x="19" y="51"/>
                  </a:cubicBezTo>
                  <a:cubicBezTo>
                    <a:pt x="18" y="51"/>
                    <a:pt x="14" y="52"/>
                    <a:pt x="10" y="47"/>
                  </a:cubicBezTo>
                  <a:cubicBezTo>
                    <a:pt x="7" y="44"/>
                    <a:pt x="3" y="36"/>
                    <a:pt x="7" y="18"/>
                  </a:cubicBezTo>
                  <a:cubicBezTo>
                    <a:pt x="7" y="18"/>
                    <a:pt x="6" y="16"/>
                    <a:pt x="3" y="1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6" name="Freeform 411">
              <a:extLst>
                <a:ext uri="{FF2B5EF4-FFF2-40B4-BE49-F238E27FC236}">
                  <a16:creationId xmlns:a16="http://schemas.microsoft.com/office/drawing/2014/main" id="{1E1CD029-52AD-462A-8416-98ECE61FE286}"/>
                </a:ext>
              </a:extLst>
            </p:cNvPr>
            <p:cNvSpPr>
              <a:spLocks/>
            </p:cNvSpPr>
            <p:nvPr/>
          </p:nvSpPr>
          <p:spPr bwMode="gray">
            <a:xfrm>
              <a:off x="5132567" y="1998006"/>
              <a:ext cx="72544" cy="100142"/>
            </a:xfrm>
            <a:custGeom>
              <a:avLst/>
              <a:gdLst>
                <a:gd name="T0" fmla="*/ 3 w 40"/>
                <a:gd name="T1" fmla="*/ 18 h 55"/>
                <a:gd name="T2" fmla="*/ 7 w 40"/>
                <a:gd name="T3" fmla="*/ 50 h 55"/>
                <a:gd name="T4" fmla="*/ 18 w 40"/>
                <a:gd name="T5" fmla="*/ 55 h 55"/>
                <a:gd name="T6" fmla="*/ 19 w 40"/>
                <a:gd name="T7" fmla="*/ 55 h 55"/>
                <a:gd name="T8" fmla="*/ 34 w 40"/>
                <a:gd name="T9" fmla="*/ 47 h 55"/>
                <a:gd name="T10" fmla="*/ 35 w 40"/>
                <a:gd name="T11" fmla="*/ 24 h 55"/>
                <a:gd name="T12" fmla="*/ 33 w 40"/>
                <a:gd name="T13" fmla="*/ 2 h 55"/>
                <a:gd name="T14" fmla="*/ 29 w 40"/>
                <a:gd name="T15" fmla="*/ 2 h 55"/>
                <a:gd name="T16" fmla="*/ 32 w 40"/>
                <a:gd name="T17" fmla="*/ 25 h 55"/>
                <a:gd name="T18" fmla="*/ 31 w 40"/>
                <a:gd name="T19" fmla="*/ 45 h 55"/>
                <a:gd name="T20" fmla="*/ 19 w 40"/>
                <a:gd name="T21" fmla="*/ 51 h 55"/>
                <a:gd name="T22" fmla="*/ 10 w 40"/>
                <a:gd name="T23" fmla="*/ 47 h 55"/>
                <a:gd name="T24" fmla="*/ 7 w 40"/>
                <a:gd name="T25" fmla="*/ 18 h 55"/>
                <a:gd name="T26" fmla="*/ 3 w 40"/>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3" y="18"/>
                  </a:moveTo>
                  <a:cubicBezTo>
                    <a:pt x="0" y="33"/>
                    <a:pt x="2" y="44"/>
                    <a:pt x="7" y="50"/>
                  </a:cubicBezTo>
                  <a:cubicBezTo>
                    <a:pt x="11" y="54"/>
                    <a:pt x="16" y="55"/>
                    <a:pt x="18" y="55"/>
                  </a:cubicBezTo>
                  <a:cubicBezTo>
                    <a:pt x="19" y="55"/>
                    <a:pt x="19" y="55"/>
                    <a:pt x="19" y="55"/>
                  </a:cubicBezTo>
                  <a:cubicBezTo>
                    <a:pt x="26" y="54"/>
                    <a:pt x="31" y="51"/>
                    <a:pt x="34" y="47"/>
                  </a:cubicBezTo>
                  <a:cubicBezTo>
                    <a:pt x="40" y="38"/>
                    <a:pt x="35" y="25"/>
                    <a:pt x="35" y="24"/>
                  </a:cubicBezTo>
                  <a:cubicBezTo>
                    <a:pt x="33" y="18"/>
                    <a:pt x="33" y="2"/>
                    <a:pt x="33" y="2"/>
                  </a:cubicBezTo>
                  <a:cubicBezTo>
                    <a:pt x="31" y="0"/>
                    <a:pt x="29" y="2"/>
                    <a:pt x="29" y="2"/>
                  </a:cubicBezTo>
                  <a:cubicBezTo>
                    <a:pt x="29" y="3"/>
                    <a:pt x="29" y="18"/>
                    <a:pt x="32" y="25"/>
                  </a:cubicBezTo>
                  <a:cubicBezTo>
                    <a:pt x="32" y="25"/>
                    <a:pt x="36" y="37"/>
                    <a:pt x="31" y="45"/>
                  </a:cubicBezTo>
                  <a:cubicBezTo>
                    <a:pt x="28" y="48"/>
                    <a:pt x="24" y="51"/>
                    <a:pt x="19" y="51"/>
                  </a:cubicBezTo>
                  <a:cubicBezTo>
                    <a:pt x="18" y="51"/>
                    <a:pt x="14" y="52"/>
                    <a:pt x="10" y="47"/>
                  </a:cubicBezTo>
                  <a:cubicBezTo>
                    <a:pt x="7" y="44"/>
                    <a:pt x="3" y="36"/>
                    <a:pt x="7" y="18"/>
                  </a:cubicBezTo>
                  <a:cubicBezTo>
                    <a:pt x="7" y="18"/>
                    <a:pt x="6" y="16"/>
                    <a:pt x="3" y="1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7" name="Freeform 412">
              <a:extLst>
                <a:ext uri="{FF2B5EF4-FFF2-40B4-BE49-F238E27FC236}">
                  <a16:creationId xmlns:a16="http://schemas.microsoft.com/office/drawing/2014/main" id="{A46C7E31-4FB2-48E7-9821-8F30A13AECC6}"/>
                </a:ext>
              </a:extLst>
            </p:cNvPr>
            <p:cNvSpPr>
              <a:spLocks/>
            </p:cNvSpPr>
            <p:nvPr/>
          </p:nvSpPr>
          <p:spPr bwMode="gray">
            <a:xfrm>
              <a:off x="5078159" y="2010623"/>
              <a:ext cx="99353" cy="55985"/>
            </a:xfrm>
            <a:custGeom>
              <a:avLst/>
              <a:gdLst>
                <a:gd name="T0" fmla="*/ 3 w 55"/>
                <a:gd name="T1" fmla="*/ 8 h 31"/>
                <a:gd name="T2" fmla="*/ 44 w 55"/>
                <a:gd name="T3" fmla="*/ 7 h 31"/>
                <a:gd name="T4" fmla="*/ 51 w 55"/>
                <a:gd name="T5" fmla="*/ 15 h 31"/>
                <a:gd name="T6" fmla="*/ 44 w 55"/>
                <a:gd name="T7" fmla="*/ 24 h 31"/>
                <a:gd name="T8" fmla="*/ 29 w 55"/>
                <a:gd name="T9" fmla="*/ 26 h 31"/>
                <a:gd name="T10" fmla="*/ 20 w 55"/>
                <a:gd name="T11" fmla="*/ 16 h 31"/>
                <a:gd name="T12" fmla="*/ 16 w 55"/>
                <a:gd name="T13" fmla="*/ 17 h 31"/>
                <a:gd name="T14" fmla="*/ 27 w 55"/>
                <a:gd name="T15" fmla="*/ 30 h 31"/>
                <a:gd name="T16" fmla="*/ 34 w 55"/>
                <a:gd name="T17" fmla="*/ 31 h 31"/>
                <a:gd name="T18" fmla="*/ 46 w 55"/>
                <a:gd name="T19" fmla="*/ 27 h 31"/>
                <a:gd name="T20" fmla="*/ 55 w 55"/>
                <a:gd name="T21" fmla="*/ 14 h 31"/>
                <a:gd name="T22" fmla="*/ 45 w 55"/>
                <a:gd name="T23" fmla="*/ 4 h 31"/>
                <a:gd name="T24" fmla="*/ 3 w 55"/>
                <a:gd name="T25" fmla="*/ 4 h 31"/>
                <a:gd name="T26" fmla="*/ 3 w 55"/>
                <a:gd name="T27"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1">
                  <a:moveTo>
                    <a:pt x="3" y="8"/>
                  </a:moveTo>
                  <a:cubicBezTo>
                    <a:pt x="12" y="7"/>
                    <a:pt x="38" y="5"/>
                    <a:pt x="44" y="7"/>
                  </a:cubicBezTo>
                  <a:cubicBezTo>
                    <a:pt x="44" y="7"/>
                    <a:pt x="50" y="10"/>
                    <a:pt x="51" y="15"/>
                  </a:cubicBezTo>
                  <a:cubicBezTo>
                    <a:pt x="51" y="18"/>
                    <a:pt x="47" y="22"/>
                    <a:pt x="44" y="24"/>
                  </a:cubicBezTo>
                  <a:cubicBezTo>
                    <a:pt x="44" y="24"/>
                    <a:pt x="36" y="29"/>
                    <a:pt x="29" y="26"/>
                  </a:cubicBezTo>
                  <a:cubicBezTo>
                    <a:pt x="25" y="25"/>
                    <a:pt x="22" y="21"/>
                    <a:pt x="20" y="16"/>
                  </a:cubicBezTo>
                  <a:cubicBezTo>
                    <a:pt x="17" y="14"/>
                    <a:pt x="16" y="17"/>
                    <a:pt x="16" y="17"/>
                  </a:cubicBezTo>
                  <a:cubicBezTo>
                    <a:pt x="18" y="23"/>
                    <a:pt x="22" y="28"/>
                    <a:pt x="27" y="30"/>
                  </a:cubicBezTo>
                  <a:cubicBezTo>
                    <a:pt x="29" y="30"/>
                    <a:pt x="32" y="31"/>
                    <a:pt x="34" y="31"/>
                  </a:cubicBezTo>
                  <a:cubicBezTo>
                    <a:pt x="40" y="31"/>
                    <a:pt x="46" y="28"/>
                    <a:pt x="46" y="27"/>
                  </a:cubicBezTo>
                  <a:cubicBezTo>
                    <a:pt x="52" y="23"/>
                    <a:pt x="55" y="19"/>
                    <a:pt x="55" y="14"/>
                  </a:cubicBezTo>
                  <a:cubicBezTo>
                    <a:pt x="54" y="8"/>
                    <a:pt x="46" y="4"/>
                    <a:pt x="45" y="4"/>
                  </a:cubicBezTo>
                  <a:cubicBezTo>
                    <a:pt x="38" y="0"/>
                    <a:pt x="6" y="4"/>
                    <a:pt x="3" y="4"/>
                  </a:cubicBezTo>
                  <a:cubicBezTo>
                    <a:pt x="3" y="4"/>
                    <a:pt x="0" y="7"/>
                    <a:pt x="3" y="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78" name="Freeform 413">
              <a:extLst>
                <a:ext uri="{FF2B5EF4-FFF2-40B4-BE49-F238E27FC236}">
                  <a16:creationId xmlns:a16="http://schemas.microsoft.com/office/drawing/2014/main" id="{B0B34CCC-F114-4C12-8821-8C9026111D9C}"/>
                </a:ext>
              </a:extLst>
            </p:cNvPr>
            <p:cNvSpPr>
              <a:spLocks/>
            </p:cNvSpPr>
            <p:nvPr/>
          </p:nvSpPr>
          <p:spPr bwMode="gray">
            <a:xfrm>
              <a:off x="5078159" y="2010623"/>
              <a:ext cx="99353" cy="55985"/>
            </a:xfrm>
            <a:custGeom>
              <a:avLst/>
              <a:gdLst>
                <a:gd name="T0" fmla="*/ 3 w 55"/>
                <a:gd name="T1" fmla="*/ 8 h 31"/>
                <a:gd name="T2" fmla="*/ 44 w 55"/>
                <a:gd name="T3" fmla="*/ 7 h 31"/>
                <a:gd name="T4" fmla="*/ 51 w 55"/>
                <a:gd name="T5" fmla="*/ 15 h 31"/>
                <a:gd name="T6" fmla="*/ 44 w 55"/>
                <a:gd name="T7" fmla="*/ 24 h 31"/>
                <a:gd name="T8" fmla="*/ 29 w 55"/>
                <a:gd name="T9" fmla="*/ 26 h 31"/>
                <a:gd name="T10" fmla="*/ 20 w 55"/>
                <a:gd name="T11" fmla="*/ 16 h 31"/>
                <a:gd name="T12" fmla="*/ 16 w 55"/>
                <a:gd name="T13" fmla="*/ 17 h 31"/>
                <a:gd name="T14" fmla="*/ 27 w 55"/>
                <a:gd name="T15" fmla="*/ 30 h 31"/>
                <a:gd name="T16" fmla="*/ 34 w 55"/>
                <a:gd name="T17" fmla="*/ 31 h 31"/>
                <a:gd name="T18" fmla="*/ 46 w 55"/>
                <a:gd name="T19" fmla="*/ 27 h 31"/>
                <a:gd name="T20" fmla="*/ 55 w 55"/>
                <a:gd name="T21" fmla="*/ 14 h 31"/>
                <a:gd name="T22" fmla="*/ 45 w 55"/>
                <a:gd name="T23" fmla="*/ 4 h 31"/>
                <a:gd name="T24" fmla="*/ 3 w 55"/>
                <a:gd name="T25" fmla="*/ 4 h 31"/>
                <a:gd name="T26" fmla="*/ 3 w 55"/>
                <a:gd name="T27"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1">
                  <a:moveTo>
                    <a:pt x="3" y="8"/>
                  </a:moveTo>
                  <a:cubicBezTo>
                    <a:pt x="12" y="7"/>
                    <a:pt x="38" y="5"/>
                    <a:pt x="44" y="7"/>
                  </a:cubicBezTo>
                  <a:cubicBezTo>
                    <a:pt x="44" y="7"/>
                    <a:pt x="50" y="10"/>
                    <a:pt x="51" y="15"/>
                  </a:cubicBezTo>
                  <a:cubicBezTo>
                    <a:pt x="51" y="18"/>
                    <a:pt x="47" y="22"/>
                    <a:pt x="44" y="24"/>
                  </a:cubicBezTo>
                  <a:cubicBezTo>
                    <a:pt x="44" y="24"/>
                    <a:pt x="36" y="29"/>
                    <a:pt x="29" y="26"/>
                  </a:cubicBezTo>
                  <a:cubicBezTo>
                    <a:pt x="25" y="25"/>
                    <a:pt x="22" y="21"/>
                    <a:pt x="20" y="16"/>
                  </a:cubicBezTo>
                  <a:cubicBezTo>
                    <a:pt x="17" y="14"/>
                    <a:pt x="16" y="17"/>
                    <a:pt x="16" y="17"/>
                  </a:cubicBezTo>
                  <a:cubicBezTo>
                    <a:pt x="18" y="23"/>
                    <a:pt x="22" y="28"/>
                    <a:pt x="27" y="30"/>
                  </a:cubicBezTo>
                  <a:cubicBezTo>
                    <a:pt x="29" y="30"/>
                    <a:pt x="32" y="31"/>
                    <a:pt x="34" y="31"/>
                  </a:cubicBezTo>
                  <a:cubicBezTo>
                    <a:pt x="40" y="31"/>
                    <a:pt x="46" y="28"/>
                    <a:pt x="46" y="27"/>
                  </a:cubicBezTo>
                  <a:cubicBezTo>
                    <a:pt x="52" y="23"/>
                    <a:pt x="55" y="19"/>
                    <a:pt x="55" y="14"/>
                  </a:cubicBezTo>
                  <a:cubicBezTo>
                    <a:pt x="54" y="8"/>
                    <a:pt x="46" y="4"/>
                    <a:pt x="45" y="4"/>
                  </a:cubicBezTo>
                  <a:cubicBezTo>
                    <a:pt x="38" y="0"/>
                    <a:pt x="6" y="4"/>
                    <a:pt x="3" y="4"/>
                  </a:cubicBezTo>
                  <a:cubicBezTo>
                    <a:pt x="3" y="4"/>
                    <a:pt x="0" y="7"/>
                    <a:pt x="3"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79" name="Freeform 414">
              <a:extLst>
                <a:ext uri="{FF2B5EF4-FFF2-40B4-BE49-F238E27FC236}">
                  <a16:creationId xmlns:a16="http://schemas.microsoft.com/office/drawing/2014/main" id="{EDFA4C91-8271-4BF4-90B8-308E351FBCDA}"/>
                </a:ext>
              </a:extLst>
            </p:cNvPr>
            <p:cNvSpPr>
              <a:spLocks/>
            </p:cNvSpPr>
            <p:nvPr/>
          </p:nvSpPr>
          <p:spPr bwMode="gray">
            <a:xfrm>
              <a:off x="5192494" y="1999583"/>
              <a:ext cx="59139" cy="90680"/>
            </a:xfrm>
            <a:custGeom>
              <a:avLst/>
              <a:gdLst>
                <a:gd name="T0" fmla="*/ 28 w 33"/>
                <a:gd name="T1" fmla="*/ 9 h 50"/>
                <a:gd name="T2" fmla="*/ 32 w 33"/>
                <a:gd name="T3" fmla="*/ 40 h 50"/>
                <a:gd name="T4" fmla="*/ 28 w 33"/>
                <a:gd name="T5" fmla="*/ 49 h 50"/>
                <a:gd name="T6" fmla="*/ 25 w 33"/>
                <a:gd name="T7" fmla="*/ 50 h 50"/>
                <a:gd name="T8" fmla="*/ 20 w 33"/>
                <a:gd name="T9" fmla="*/ 49 h 50"/>
                <a:gd name="T10" fmla="*/ 2 w 33"/>
                <a:gd name="T11" fmla="*/ 2 h 50"/>
                <a:gd name="T12" fmla="*/ 5 w 33"/>
                <a:gd name="T13" fmla="*/ 2 h 50"/>
                <a:gd name="T14" fmla="*/ 22 w 33"/>
                <a:gd name="T15" fmla="*/ 46 h 50"/>
                <a:gd name="T16" fmla="*/ 26 w 33"/>
                <a:gd name="T17" fmla="*/ 46 h 50"/>
                <a:gd name="T18" fmla="*/ 28 w 33"/>
                <a:gd name="T19" fmla="*/ 40 h 50"/>
                <a:gd name="T20" fmla="*/ 25 w 33"/>
                <a:gd name="T21" fmla="*/ 11 h 50"/>
                <a:gd name="T22" fmla="*/ 28 w 33"/>
                <a:gd name="T2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0">
                  <a:moveTo>
                    <a:pt x="28" y="9"/>
                  </a:moveTo>
                  <a:cubicBezTo>
                    <a:pt x="33" y="16"/>
                    <a:pt x="32" y="39"/>
                    <a:pt x="32" y="40"/>
                  </a:cubicBezTo>
                  <a:cubicBezTo>
                    <a:pt x="32" y="45"/>
                    <a:pt x="30" y="48"/>
                    <a:pt x="28" y="49"/>
                  </a:cubicBezTo>
                  <a:cubicBezTo>
                    <a:pt x="27" y="50"/>
                    <a:pt x="26" y="50"/>
                    <a:pt x="25" y="50"/>
                  </a:cubicBezTo>
                  <a:cubicBezTo>
                    <a:pt x="22" y="50"/>
                    <a:pt x="21" y="49"/>
                    <a:pt x="20" y="49"/>
                  </a:cubicBezTo>
                  <a:cubicBezTo>
                    <a:pt x="0" y="38"/>
                    <a:pt x="2" y="3"/>
                    <a:pt x="2" y="2"/>
                  </a:cubicBezTo>
                  <a:cubicBezTo>
                    <a:pt x="2" y="2"/>
                    <a:pt x="4" y="0"/>
                    <a:pt x="5" y="2"/>
                  </a:cubicBezTo>
                  <a:cubicBezTo>
                    <a:pt x="5" y="2"/>
                    <a:pt x="4" y="36"/>
                    <a:pt x="22" y="46"/>
                  </a:cubicBezTo>
                  <a:cubicBezTo>
                    <a:pt x="22" y="46"/>
                    <a:pt x="24" y="47"/>
                    <a:pt x="26" y="46"/>
                  </a:cubicBezTo>
                  <a:cubicBezTo>
                    <a:pt x="27" y="46"/>
                    <a:pt x="28" y="43"/>
                    <a:pt x="28" y="40"/>
                  </a:cubicBezTo>
                  <a:cubicBezTo>
                    <a:pt x="28" y="34"/>
                    <a:pt x="28" y="16"/>
                    <a:pt x="25" y="11"/>
                  </a:cubicBezTo>
                  <a:cubicBezTo>
                    <a:pt x="25" y="11"/>
                    <a:pt x="26" y="8"/>
                    <a:pt x="28" y="9"/>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80" name="Freeform 415">
              <a:extLst>
                <a:ext uri="{FF2B5EF4-FFF2-40B4-BE49-F238E27FC236}">
                  <a16:creationId xmlns:a16="http://schemas.microsoft.com/office/drawing/2014/main" id="{1FBB3A88-22EB-4296-9610-A1B3F40EF4BE}"/>
                </a:ext>
              </a:extLst>
            </p:cNvPr>
            <p:cNvSpPr>
              <a:spLocks/>
            </p:cNvSpPr>
            <p:nvPr/>
          </p:nvSpPr>
          <p:spPr bwMode="gray">
            <a:xfrm>
              <a:off x="5192494" y="1999583"/>
              <a:ext cx="59139" cy="90680"/>
            </a:xfrm>
            <a:custGeom>
              <a:avLst/>
              <a:gdLst>
                <a:gd name="T0" fmla="*/ 28 w 33"/>
                <a:gd name="T1" fmla="*/ 9 h 50"/>
                <a:gd name="T2" fmla="*/ 32 w 33"/>
                <a:gd name="T3" fmla="*/ 40 h 50"/>
                <a:gd name="T4" fmla="*/ 28 w 33"/>
                <a:gd name="T5" fmla="*/ 49 h 50"/>
                <a:gd name="T6" fmla="*/ 25 w 33"/>
                <a:gd name="T7" fmla="*/ 50 h 50"/>
                <a:gd name="T8" fmla="*/ 20 w 33"/>
                <a:gd name="T9" fmla="*/ 49 h 50"/>
                <a:gd name="T10" fmla="*/ 2 w 33"/>
                <a:gd name="T11" fmla="*/ 2 h 50"/>
                <a:gd name="T12" fmla="*/ 5 w 33"/>
                <a:gd name="T13" fmla="*/ 2 h 50"/>
                <a:gd name="T14" fmla="*/ 22 w 33"/>
                <a:gd name="T15" fmla="*/ 46 h 50"/>
                <a:gd name="T16" fmla="*/ 26 w 33"/>
                <a:gd name="T17" fmla="*/ 46 h 50"/>
                <a:gd name="T18" fmla="*/ 28 w 33"/>
                <a:gd name="T19" fmla="*/ 40 h 50"/>
                <a:gd name="T20" fmla="*/ 25 w 33"/>
                <a:gd name="T21" fmla="*/ 11 h 50"/>
                <a:gd name="T22" fmla="*/ 28 w 33"/>
                <a:gd name="T2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0">
                  <a:moveTo>
                    <a:pt x="28" y="9"/>
                  </a:moveTo>
                  <a:cubicBezTo>
                    <a:pt x="33" y="16"/>
                    <a:pt x="32" y="39"/>
                    <a:pt x="32" y="40"/>
                  </a:cubicBezTo>
                  <a:cubicBezTo>
                    <a:pt x="32" y="45"/>
                    <a:pt x="30" y="48"/>
                    <a:pt x="28" y="49"/>
                  </a:cubicBezTo>
                  <a:cubicBezTo>
                    <a:pt x="27" y="50"/>
                    <a:pt x="26" y="50"/>
                    <a:pt x="25" y="50"/>
                  </a:cubicBezTo>
                  <a:cubicBezTo>
                    <a:pt x="22" y="50"/>
                    <a:pt x="21" y="49"/>
                    <a:pt x="20" y="49"/>
                  </a:cubicBezTo>
                  <a:cubicBezTo>
                    <a:pt x="0" y="38"/>
                    <a:pt x="2" y="3"/>
                    <a:pt x="2" y="2"/>
                  </a:cubicBezTo>
                  <a:cubicBezTo>
                    <a:pt x="2" y="2"/>
                    <a:pt x="4" y="0"/>
                    <a:pt x="5" y="2"/>
                  </a:cubicBezTo>
                  <a:cubicBezTo>
                    <a:pt x="5" y="2"/>
                    <a:pt x="4" y="36"/>
                    <a:pt x="22" y="46"/>
                  </a:cubicBezTo>
                  <a:cubicBezTo>
                    <a:pt x="22" y="46"/>
                    <a:pt x="24" y="47"/>
                    <a:pt x="26" y="46"/>
                  </a:cubicBezTo>
                  <a:cubicBezTo>
                    <a:pt x="27" y="46"/>
                    <a:pt x="28" y="43"/>
                    <a:pt x="28" y="40"/>
                  </a:cubicBezTo>
                  <a:cubicBezTo>
                    <a:pt x="28" y="34"/>
                    <a:pt x="28" y="16"/>
                    <a:pt x="25" y="11"/>
                  </a:cubicBezTo>
                  <a:cubicBezTo>
                    <a:pt x="25" y="11"/>
                    <a:pt x="26" y="8"/>
                    <a:pt x="28" y="9"/>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1" name="Freeform 416">
              <a:extLst>
                <a:ext uri="{FF2B5EF4-FFF2-40B4-BE49-F238E27FC236}">
                  <a16:creationId xmlns:a16="http://schemas.microsoft.com/office/drawing/2014/main" id="{A3B994C9-7077-404B-A711-74398C5D8AA1}"/>
                </a:ext>
              </a:extLst>
            </p:cNvPr>
            <p:cNvSpPr>
              <a:spLocks/>
            </p:cNvSpPr>
            <p:nvPr/>
          </p:nvSpPr>
          <p:spPr bwMode="gray">
            <a:xfrm>
              <a:off x="5255576" y="2102879"/>
              <a:ext cx="19713" cy="22078"/>
            </a:xfrm>
            <a:custGeom>
              <a:avLst/>
              <a:gdLst>
                <a:gd name="T0" fmla="*/ 10 w 11"/>
                <a:gd name="T1" fmla="*/ 5 h 12"/>
                <a:gd name="T2" fmla="*/ 8 w 11"/>
                <a:gd name="T3" fmla="*/ 11 h 12"/>
                <a:gd name="T4" fmla="*/ 1 w 11"/>
                <a:gd name="T5" fmla="*/ 8 h 12"/>
                <a:gd name="T6" fmla="*/ 4 w 11"/>
                <a:gd name="T7" fmla="*/ 1 h 12"/>
                <a:gd name="T8" fmla="*/ 10 w 11"/>
                <a:gd name="T9" fmla="*/ 5 h 12"/>
              </a:gdLst>
              <a:ahLst/>
              <a:cxnLst>
                <a:cxn ang="0">
                  <a:pos x="T0" y="T1"/>
                </a:cxn>
                <a:cxn ang="0">
                  <a:pos x="T2" y="T3"/>
                </a:cxn>
                <a:cxn ang="0">
                  <a:pos x="T4" y="T5"/>
                </a:cxn>
                <a:cxn ang="0">
                  <a:pos x="T6" y="T7"/>
                </a:cxn>
                <a:cxn ang="0">
                  <a:pos x="T8" y="T9"/>
                </a:cxn>
              </a:cxnLst>
              <a:rect l="0" t="0" r="r" b="b"/>
              <a:pathLst>
                <a:path w="11" h="12">
                  <a:moveTo>
                    <a:pt x="10" y="5"/>
                  </a:moveTo>
                  <a:cubicBezTo>
                    <a:pt x="11" y="8"/>
                    <a:pt x="10" y="11"/>
                    <a:pt x="8" y="11"/>
                  </a:cubicBezTo>
                  <a:cubicBezTo>
                    <a:pt x="5" y="12"/>
                    <a:pt x="2" y="11"/>
                    <a:pt x="1" y="8"/>
                  </a:cubicBezTo>
                  <a:cubicBezTo>
                    <a:pt x="0" y="5"/>
                    <a:pt x="2" y="2"/>
                    <a:pt x="4" y="1"/>
                  </a:cubicBezTo>
                  <a:cubicBezTo>
                    <a:pt x="7" y="0"/>
                    <a:pt x="10" y="2"/>
                    <a:pt x="10"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82" name="Freeform 417">
              <a:extLst>
                <a:ext uri="{FF2B5EF4-FFF2-40B4-BE49-F238E27FC236}">
                  <a16:creationId xmlns:a16="http://schemas.microsoft.com/office/drawing/2014/main" id="{B82A08FF-DEA4-481A-8737-F4C3F8EC11F6}"/>
                </a:ext>
              </a:extLst>
            </p:cNvPr>
            <p:cNvSpPr>
              <a:spLocks/>
            </p:cNvSpPr>
            <p:nvPr/>
          </p:nvSpPr>
          <p:spPr bwMode="gray">
            <a:xfrm>
              <a:off x="5266615" y="2132054"/>
              <a:ext cx="19713" cy="22078"/>
            </a:xfrm>
            <a:custGeom>
              <a:avLst/>
              <a:gdLst>
                <a:gd name="T0" fmla="*/ 10 w 11"/>
                <a:gd name="T1" fmla="*/ 5 h 12"/>
                <a:gd name="T2" fmla="*/ 7 w 11"/>
                <a:gd name="T3" fmla="*/ 11 h 12"/>
                <a:gd name="T4" fmla="*/ 1 w 11"/>
                <a:gd name="T5" fmla="*/ 8 h 12"/>
                <a:gd name="T6" fmla="*/ 3 w 11"/>
                <a:gd name="T7" fmla="*/ 1 h 12"/>
                <a:gd name="T8" fmla="*/ 10 w 11"/>
                <a:gd name="T9" fmla="*/ 5 h 12"/>
              </a:gdLst>
              <a:ahLst/>
              <a:cxnLst>
                <a:cxn ang="0">
                  <a:pos x="T0" y="T1"/>
                </a:cxn>
                <a:cxn ang="0">
                  <a:pos x="T2" y="T3"/>
                </a:cxn>
                <a:cxn ang="0">
                  <a:pos x="T4" y="T5"/>
                </a:cxn>
                <a:cxn ang="0">
                  <a:pos x="T6" y="T7"/>
                </a:cxn>
                <a:cxn ang="0">
                  <a:pos x="T8" y="T9"/>
                </a:cxn>
              </a:cxnLst>
              <a:rect l="0" t="0" r="r" b="b"/>
              <a:pathLst>
                <a:path w="11" h="12">
                  <a:moveTo>
                    <a:pt x="10" y="5"/>
                  </a:moveTo>
                  <a:cubicBezTo>
                    <a:pt x="11" y="8"/>
                    <a:pt x="9" y="11"/>
                    <a:pt x="7" y="11"/>
                  </a:cubicBezTo>
                  <a:cubicBezTo>
                    <a:pt x="4" y="12"/>
                    <a:pt x="1" y="11"/>
                    <a:pt x="1" y="8"/>
                  </a:cubicBezTo>
                  <a:cubicBezTo>
                    <a:pt x="0" y="5"/>
                    <a:pt x="1" y="2"/>
                    <a:pt x="3" y="1"/>
                  </a:cubicBezTo>
                  <a:cubicBezTo>
                    <a:pt x="6" y="0"/>
                    <a:pt x="9" y="2"/>
                    <a:pt x="10" y="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grpSp>
        <p:nvGrpSpPr>
          <p:cNvPr id="212" name="Gruppieren 1730">
            <a:extLst>
              <a:ext uri="{FF2B5EF4-FFF2-40B4-BE49-F238E27FC236}">
                <a16:creationId xmlns:a16="http://schemas.microsoft.com/office/drawing/2014/main" id="{1C60FAE0-422B-47A2-8B56-953303690639}"/>
              </a:ext>
            </a:extLst>
          </p:cNvPr>
          <p:cNvGrpSpPr/>
          <p:nvPr/>
        </p:nvGrpSpPr>
        <p:grpSpPr bwMode="gray">
          <a:xfrm>
            <a:off x="6710395" y="4627192"/>
            <a:ext cx="1250419" cy="980330"/>
            <a:chOff x="6313143" y="1902084"/>
            <a:chExt cx="842864" cy="660805"/>
          </a:xfrm>
          <a:noFill/>
        </p:grpSpPr>
        <p:sp>
          <p:nvSpPr>
            <p:cNvPr id="213" name="Freeform 418">
              <a:extLst>
                <a:ext uri="{FF2B5EF4-FFF2-40B4-BE49-F238E27FC236}">
                  <a16:creationId xmlns:a16="http://schemas.microsoft.com/office/drawing/2014/main" id="{03076121-149B-4582-AFE3-D13438B64BB8}"/>
                </a:ext>
              </a:extLst>
            </p:cNvPr>
            <p:cNvSpPr>
              <a:spLocks/>
            </p:cNvSpPr>
            <p:nvPr/>
          </p:nvSpPr>
          <p:spPr bwMode="gray">
            <a:xfrm>
              <a:off x="6313143" y="1902084"/>
              <a:ext cx="614448" cy="542804"/>
            </a:xfrm>
            <a:custGeom>
              <a:avLst/>
              <a:gdLst>
                <a:gd name="T0" fmla="*/ 724 w 729"/>
                <a:gd name="T1" fmla="*/ 7 h 644"/>
                <a:gd name="T2" fmla="*/ 122 w 729"/>
                <a:gd name="T3" fmla="*/ 0 h 644"/>
                <a:gd name="T4" fmla="*/ 0 w 729"/>
                <a:gd name="T5" fmla="*/ 34 h 644"/>
                <a:gd name="T6" fmla="*/ 19 w 729"/>
                <a:gd name="T7" fmla="*/ 598 h 644"/>
                <a:gd name="T8" fmla="*/ 133 w 729"/>
                <a:gd name="T9" fmla="*/ 644 h 644"/>
                <a:gd name="T10" fmla="*/ 729 w 729"/>
                <a:gd name="T11" fmla="*/ 612 h 644"/>
                <a:gd name="T12" fmla="*/ 724 w 729"/>
                <a:gd name="T13" fmla="*/ 7 h 644"/>
              </a:gdLst>
              <a:ahLst/>
              <a:cxnLst>
                <a:cxn ang="0">
                  <a:pos x="T0" y="T1"/>
                </a:cxn>
                <a:cxn ang="0">
                  <a:pos x="T2" y="T3"/>
                </a:cxn>
                <a:cxn ang="0">
                  <a:pos x="T4" y="T5"/>
                </a:cxn>
                <a:cxn ang="0">
                  <a:pos x="T6" y="T7"/>
                </a:cxn>
                <a:cxn ang="0">
                  <a:pos x="T8" y="T9"/>
                </a:cxn>
                <a:cxn ang="0">
                  <a:pos x="T10" y="T11"/>
                </a:cxn>
                <a:cxn ang="0">
                  <a:pos x="T12" y="T13"/>
                </a:cxn>
              </a:cxnLst>
              <a:rect l="0" t="0" r="r" b="b"/>
              <a:pathLst>
                <a:path w="729" h="644">
                  <a:moveTo>
                    <a:pt x="724" y="7"/>
                  </a:moveTo>
                  <a:lnTo>
                    <a:pt x="122" y="0"/>
                  </a:lnTo>
                  <a:lnTo>
                    <a:pt x="0" y="34"/>
                  </a:lnTo>
                  <a:lnTo>
                    <a:pt x="19" y="598"/>
                  </a:lnTo>
                  <a:lnTo>
                    <a:pt x="133" y="644"/>
                  </a:lnTo>
                  <a:lnTo>
                    <a:pt x="729" y="612"/>
                  </a:lnTo>
                  <a:lnTo>
                    <a:pt x="724" y="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4" name="Line 419">
              <a:extLst>
                <a:ext uri="{FF2B5EF4-FFF2-40B4-BE49-F238E27FC236}">
                  <a16:creationId xmlns:a16="http://schemas.microsoft.com/office/drawing/2014/main" id="{E7A229CC-FDDC-4D32-AD6A-BDD25B61CCA4}"/>
                </a:ext>
              </a:extLst>
            </p:cNvPr>
            <p:cNvSpPr>
              <a:spLocks noChangeShapeType="1"/>
            </p:cNvSpPr>
            <p:nvPr/>
          </p:nvSpPr>
          <p:spPr bwMode="gray">
            <a:xfrm>
              <a:off x="6415972" y="1902084"/>
              <a:ext cx="9272" cy="54280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5" name="Line 420">
              <a:extLst>
                <a:ext uri="{FF2B5EF4-FFF2-40B4-BE49-F238E27FC236}">
                  <a16:creationId xmlns:a16="http://schemas.microsoft.com/office/drawing/2014/main" id="{63401753-5BB6-46E3-898B-41C744F38F60}"/>
                </a:ext>
              </a:extLst>
            </p:cNvPr>
            <p:cNvSpPr>
              <a:spLocks noChangeShapeType="1"/>
            </p:cNvSpPr>
            <p:nvPr/>
          </p:nvSpPr>
          <p:spPr bwMode="gray">
            <a:xfrm>
              <a:off x="6431144" y="1902084"/>
              <a:ext cx="10114" cy="54280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6" name="Line 421">
              <a:extLst>
                <a:ext uri="{FF2B5EF4-FFF2-40B4-BE49-F238E27FC236}">
                  <a16:creationId xmlns:a16="http://schemas.microsoft.com/office/drawing/2014/main" id="{AC4E59BB-6139-4B20-8C0B-31E1E71F4F8E}"/>
                </a:ext>
              </a:extLst>
            </p:cNvPr>
            <p:cNvSpPr>
              <a:spLocks noChangeShapeType="1"/>
            </p:cNvSpPr>
            <p:nvPr/>
          </p:nvSpPr>
          <p:spPr bwMode="gray">
            <a:xfrm>
              <a:off x="6909891" y="1909670"/>
              <a:ext cx="4215" cy="50824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7" name="Line 422">
              <a:extLst>
                <a:ext uri="{FF2B5EF4-FFF2-40B4-BE49-F238E27FC236}">
                  <a16:creationId xmlns:a16="http://schemas.microsoft.com/office/drawing/2014/main" id="{1281EE39-3B95-4AB1-97E8-3B14AC1BFA72}"/>
                </a:ext>
              </a:extLst>
            </p:cNvPr>
            <p:cNvSpPr>
              <a:spLocks noChangeShapeType="1"/>
            </p:cNvSpPr>
            <p:nvPr/>
          </p:nvSpPr>
          <p:spPr bwMode="gray">
            <a:xfrm>
              <a:off x="6398272" y="1907984"/>
              <a:ext cx="10114" cy="53100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8" name="Line 423">
              <a:extLst>
                <a:ext uri="{FF2B5EF4-FFF2-40B4-BE49-F238E27FC236}">
                  <a16:creationId xmlns:a16="http://schemas.microsoft.com/office/drawing/2014/main" id="{D5BEB10F-7527-48A5-AB63-4AF6EF6DF94D}"/>
                </a:ext>
              </a:extLst>
            </p:cNvPr>
            <p:cNvSpPr>
              <a:spLocks noChangeShapeType="1"/>
            </p:cNvSpPr>
            <p:nvPr/>
          </p:nvSpPr>
          <p:spPr bwMode="gray">
            <a:xfrm>
              <a:off x="6329157" y="1927370"/>
              <a:ext cx="13486" cy="48464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19" name="Rectangle 424">
              <a:extLst>
                <a:ext uri="{FF2B5EF4-FFF2-40B4-BE49-F238E27FC236}">
                  <a16:creationId xmlns:a16="http://schemas.microsoft.com/office/drawing/2014/main" id="{F0917ADB-4E91-4A7C-B929-766A33112B02}"/>
                </a:ext>
              </a:extLst>
            </p:cNvPr>
            <p:cNvSpPr>
              <a:spLocks noChangeArrowheads="1"/>
            </p:cNvSpPr>
            <p:nvPr/>
          </p:nvSpPr>
          <p:spPr bwMode="gray">
            <a:xfrm>
              <a:off x="6448844" y="2148200"/>
              <a:ext cx="96930" cy="50572"/>
            </a:xfrm>
            <a:prstGeom prst="rect">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0" name="Freeform 425">
              <a:extLst>
                <a:ext uri="{FF2B5EF4-FFF2-40B4-BE49-F238E27FC236}">
                  <a16:creationId xmlns:a16="http://schemas.microsoft.com/office/drawing/2014/main" id="{6743F851-341F-472A-AFE1-E533C0C958C1}"/>
                </a:ext>
              </a:extLst>
            </p:cNvPr>
            <p:cNvSpPr>
              <a:spLocks/>
            </p:cNvSpPr>
            <p:nvPr/>
          </p:nvSpPr>
          <p:spPr bwMode="gray">
            <a:xfrm>
              <a:off x="6448844" y="2175172"/>
              <a:ext cx="96930" cy="0"/>
            </a:xfrm>
            <a:custGeom>
              <a:avLst/>
              <a:gdLst>
                <a:gd name="T0" fmla="*/ 50 w 50"/>
                <a:gd name="T1" fmla="*/ 38 w 50"/>
                <a:gd name="T2" fmla="*/ 0 w 50"/>
              </a:gdLst>
              <a:ahLst/>
              <a:cxnLst>
                <a:cxn ang="0">
                  <a:pos x="T0" y="0"/>
                </a:cxn>
                <a:cxn ang="0">
                  <a:pos x="T1" y="0"/>
                </a:cxn>
                <a:cxn ang="0">
                  <a:pos x="T2" y="0"/>
                </a:cxn>
              </a:cxnLst>
              <a:rect l="0" t="0" r="r" b="b"/>
              <a:pathLst>
                <a:path w="50">
                  <a:moveTo>
                    <a:pt x="50" y="0"/>
                  </a:moveTo>
                  <a:cubicBezTo>
                    <a:pt x="50" y="0"/>
                    <a:pt x="45" y="0"/>
                    <a:pt x="38" y="0"/>
                  </a:cubicBezTo>
                  <a:cubicBezTo>
                    <a:pt x="24" y="0"/>
                    <a:pt x="0" y="0"/>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1" name="Line 426">
              <a:extLst>
                <a:ext uri="{FF2B5EF4-FFF2-40B4-BE49-F238E27FC236}">
                  <a16:creationId xmlns:a16="http://schemas.microsoft.com/office/drawing/2014/main" id="{7FBBB355-8AB2-4B41-A369-6FA6469940DF}"/>
                </a:ext>
              </a:extLst>
            </p:cNvPr>
            <p:cNvSpPr>
              <a:spLocks noChangeShapeType="1"/>
            </p:cNvSpPr>
            <p:nvPr/>
          </p:nvSpPr>
          <p:spPr bwMode="gray">
            <a:xfrm flipH="1">
              <a:off x="6522173" y="2148200"/>
              <a:ext cx="23600" cy="2697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2" name="Line 427">
              <a:extLst>
                <a:ext uri="{FF2B5EF4-FFF2-40B4-BE49-F238E27FC236}">
                  <a16:creationId xmlns:a16="http://schemas.microsoft.com/office/drawing/2014/main" id="{A732C06C-C067-4AC8-8C80-7DF3E9485C91}"/>
                </a:ext>
              </a:extLst>
            </p:cNvPr>
            <p:cNvSpPr>
              <a:spLocks noChangeShapeType="1"/>
            </p:cNvSpPr>
            <p:nvPr/>
          </p:nvSpPr>
          <p:spPr bwMode="gray">
            <a:xfrm>
              <a:off x="6448844" y="2149886"/>
              <a:ext cx="13486" cy="2528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3" name="Rectangle 428">
              <a:extLst>
                <a:ext uri="{FF2B5EF4-FFF2-40B4-BE49-F238E27FC236}">
                  <a16:creationId xmlns:a16="http://schemas.microsoft.com/office/drawing/2014/main" id="{EA2863EA-3DAB-44E2-8546-5A2D50ADAA3B}"/>
                </a:ext>
              </a:extLst>
            </p:cNvPr>
            <p:cNvSpPr>
              <a:spLocks noChangeArrowheads="1"/>
            </p:cNvSpPr>
            <p:nvPr/>
          </p:nvSpPr>
          <p:spPr bwMode="gray">
            <a:xfrm>
              <a:off x="6818861" y="2142300"/>
              <a:ext cx="85130" cy="48886"/>
            </a:xfrm>
            <a:prstGeom prst="rect">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4" name="Freeform 429">
              <a:extLst>
                <a:ext uri="{FF2B5EF4-FFF2-40B4-BE49-F238E27FC236}">
                  <a16:creationId xmlns:a16="http://schemas.microsoft.com/office/drawing/2014/main" id="{D0CAC083-87F1-4721-AF3B-C9DAA1C05B9A}"/>
                </a:ext>
              </a:extLst>
            </p:cNvPr>
            <p:cNvSpPr>
              <a:spLocks/>
            </p:cNvSpPr>
            <p:nvPr/>
          </p:nvSpPr>
          <p:spPr bwMode="gray">
            <a:xfrm>
              <a:off x="6818861" y="2167586"/>
              <a:ext cx="85130" cy="0"/>
            </a:xfrm>
            <a:custGeom>
              <a:avLst/>
              <a:gdLst>
                <a:gd name="T0" fmla="*/ 44 w 44"/>
                <a:gd name="T1" fmla="*/ 34 w 44"/>
                <a:gd name="T2" fmla="*/ 0 w 44"/>
              </a:gdLst>
              <a:ahLst/>
              <a:cxnLst>
                <a:cxn ang="0">
                  <a:pos x="T0" y="0"/>
                </a:cxn>
                <a:cxn ang="0">
                  <a:pos x="T1" y="0"/>
                </a:cxn>
                <a:cxn ang="0">
                  <a:pos x="T2" y="0"/>
                </a:cxn>
              </a:cxnLst>
              <a:rect l="0" t="0" r="r" b="b"/>
              <a:pathLst>
                <a:path w="44">
                  <a:moveTo>
                    <a:pt x="44" y="0"/>
                  </a:moveTo>
                  <a:cubicBezTo>
                    <a:pt x="44" y="0"/>
                    <a:pt x="39" y="0"/>
                    <a:pt x="34" y="0"/>
                  </a:cubicBezTo>
                  <a:cubicBezTo>
                    <a:pt x="21" y="0"/>
                    <a:pt x="0" y="0"/>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5" name="Line 430">
              <a:extLst>
                <a:ext uri="{FF2B5EF4-FFF2-40B4-BE49-F238E27FC236}">
                  <a16:creationId xmlns:a16="http://schemas.microsoft.com/office/drawing/2014/main" id="{4160663B-C074-4337-8AE0-17BF025BFAD3}"/>
                </a:ext>
              </a:extLst>
            </p:cNvPr>
            <p:cNvSpPr>
              <a:spLocks noChangeShapeType="1"/>
            </p:cNvSpPr>
            <p:nvPr/>
          </p:nvSpPr>
          <p:spPr bwMode="gray">
            <a:xfrm flipH="1">
              <a:off x="6884605" y="2142300"/>
              <a:ext cx="19386" cy="2528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6" name="Line 431">
              <a:extLst>
                <a:ext uri="{FF2B5EF4-FFF2-40B4-BE49-F238E27FC236}">
                  <a16:creationId xmlns:a16="http://schemas.microsoft.com/office/drawing/2014/main" id="{10EA2162-22F9-4048-A879-F544EE6203AB}"/>
                </a:ext>
              </a:extLst>
            </p:cNvPr>
            <p:cNvSpPr>
              <a:spLocks noChangeShapeType="1"/>
            </p:cNvSpPr>
            <p:nvPr/>
          </p:nvSpPr>
          <p:spPr bwMode="gray">
            <a:xfrm>
              <a:off x="6818861" y="2142300"/>
              <a:ext cx="11800" cy="2528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7" name="Oval 432">
              <a:extLst>
                <a:ext uri="{FF2B5EF4-FFF2-40B4-BE49-F238E27FC236}">
                  <a16:creationId xmlns:a16="http://schemas.microsoft.com/office/drawing/2014/main" id="{0B2AA02F-2216-43AD-B8D2-F088593BEFE9}"/>
                </a:ext>
              </a:extLst>
            </p:cNvPr>
            <p:cNvSpPr>
              <a:spLocks noChangeArrowheads="1"/>
            </p:cNvSpPr>
            <p:nvPr/>
          </p:nvSpPr>
          <p:spPr bwMode="gray">
            <a:xfrm>
              <a:off x="6560945" y="2043685"/>
              <a:ext cx="240217" cy="257916"/>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8" name="Oval 433">
              <a:extLst>
                <a:ext uri="{FF2B5EF4-FFF2-40B4-BE49-F238E27FC236}">
                  <a16:creationId xmlns:a16="http://schemas.microsoft.com/office/drawing/2014/main" id="{B9BEAA09-C924-4509-AACF-21526FAA745F}"/>
                </a:ext>
              </a:extLst>
            </p:cNvPr>
            <p:cNvSpPr>
              <a:spLocks noChangeArrowheads="1"/>
            </p:cNvSpPr>
            <p:nvPr/>
          </p:nvSpPr>
          <p:spPr bwMode="gray">
            <a:xfrm>
              <a:off x="6590445" y="2074871"/>
              <a:ext cx="182059" cy="195544"/>
            </a:xfrm>
            <a:prstGeom prst="ellips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29" name="Freeform 434">
              <a:extLst>
                <a:ext uri="{FF2B5EF4-FFF2-40B4-BE49-F238E27FC236}">
                  <a16:creationId xmlns:a16="http://schemas.microsoft.com/office/drawing/2014/main" id="{A352D933-3E75-47B5-AF3E-9DBD5306DDCC}"/>
                </a:ext>
              </a:extLst>
            </p:cNvPr>
            <p:cNvSpPr>
              <a:spLocks/>
            </p:cNvSpPr>
            <p:nvPr/>
          </p:nvSpPr>
          <p:spPr bwMode="gray">
            <a:xfrm>
              <a:off x="6607302" y="2094257"/>
              <a:ext cx="69958" cy="137387"/>
            </a:xfrm>
            <a:custGeom>
              <a:avLst/>
              <a:gdLst>
                <a:gd name="T0" fmla="*/ 0 w 36"/>
                <a:gd name="T1" fmla="*/ 70 h 71"/>
                <a:gd name="T2" fmla="*/ 3 w 36"/>
                <a:gd name="T3" fmla="*/ 71 h 71"/>
                <a:gd name="T4" fmla="*/ 36 w 36"/>
                <a:gd name="T5" fmla="*/ 35 h 71"/>
                <a:gd name="T6" fmla="*/ 10 w 36"/>
                <a:gd name="T7" fmla="*/ 0 h 71"/>
              </a:gdLst>
              <a:ahLst/>
              <a:cxnLst>
                <a:cxn ang="0">
                  <a:pos x="T0" y="T1"/>
                </a:cxn>
                <a:cxn ang="0">
                  <a:pos x="T2" y="T3"/>
                </a:cxn>
                <a:cxn ang="0">
                  <a:pos x="T4" y="T5"/>
                </a:cxn>
                <a:cxn ang="0">
                  <a:pos x="T6" y="T7"/>
                </a:cxn>
              </a:cxnLst>
              <a:rect l="0" t="0" r="r" b="b"/>
              <a:pathLst>
                <a:path w="36" h="71">
                  <a:moveTo>
                    <a:pt x="0" y="70"/>
                  </a:moveTo>
                  <a:cubicBezTo>
                    <a:pt x="1" y="70"/>
                    <a:pt x="2" y="71"/>
                    <a:pt x="3" y="71"/>
                  </a:cubicBezTo>
                  <a:cubicBezTo>
                    <a:pt x="21" y="71"/>
                    <a:pt x="36" y="55"/>
                    <a:pt x="36" y="35"/>
                  </a:cubicBezTo>
                  <a:cubicBezTo>
                    <a:pt x="36" y="18"/>
                    <a:pt x="25" y="4"/>
                    <a:pt x="1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0" name="Freeform 435">
              <a:extLst>
                <a:ext uri="{FF2B5EF4-FFF2-40B4-BE49-F238E27FC236}">
                  <a16:creationId xmlns:a16="http://schemas.microsoft.com/office/drawing/2014/main" id="{2927AF2E-4915-4492-AA99-C8442B659C7A}"/>
                </a:ext>
              </a:extLst>
            </p:cNvPr>
            <p:cNvSpPr>
              <a:spLocks/>
            </p:cNvSpPr>
            <p:nvPr/>
          </p:nvSpPr>
          <p:spPr bwMode="gray">
            <a:xfrm>
              <a:off x="6712661" y="1933270"/>
              <a:ext cx="183744" cy="195544"/>
            </a:xfrm>
            <a:custGeom>
              <a:avLst/>
              <a:gdLst>
                <a:gd name="T0" fmla="*/ 0 w 95"/>
                <a:gd name="T1" fmla="*/ 47 h 101"/>
                <a:gd name="T2" fmla="*/ 0 w 95"/>
                <a:gd name="T3" fmla="*/ 16 h 101"/>
                <a:gd name="T4" fmla="*/ 15 w 95"/>
                <a:gd name="T5" fmla="*/ 0 h 101"/>
                <a:gd name="T6" fmla="*/ 80 w 95"/>
                <a:gd name="T7" fmla="*/ 0 h 101"/>
                <a:gd name="T8" fmla="*/ 95 w 95"/>
                <a:gd name="T9" fmla="*/ 16 h 101"/>
                <a:gd name="T10" fmla="*/ 95 w 95"/>
                <a:gd name="T11" fmla="*/ 85 h 101"/>
                <a:gd name="T12" fmla="*/ 80 w 95"/>
                <a:gd name="T13" fmla="*/ 101 h 101"/>
                <a:gd name="T14" fmla="*/ 53 w 95"/>
                <a:gd name="T15" fmla="*/ 101 h 101"/>
                <a:gd name="T16" fmla="*/ 0 w 95"/>
                <a:gd name="T17" fmla="*/ 4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01">
                  <a:moveTo>
                    <a:pt x="0" y="47"/>
                  </a:moveTo>
                  <a:cubicBezTo>
                    <a:pt x="0" y="16"/>
                    <a:pt x="0" y="16"/>
                    <a:pt x="0" y="16"/>
                  </a:cubicBezTo>
                  <a:cubicBezTo>
                    <a:pt x="0" y="7"/>
                    <a:pt x="7" y="0"/>
                    <a:pt x="15" y="0"/>
                  </a:cubicBezTo>
                  <a:cubicBezTo>
                    <a:pt x="80" y="0"/>
                    <a:pt x="80" y="0"/>
                    <a:pt x="80" y="0"/>
                  </a:cubicBezTo>
                  <a:cubicBezTo>
                    <a:pt x="88" y="0"/>
                    <a:pt x="95" y="7"/>
                    <a:pt x="95" y="16"/>
                  </a:cubicBezTo>
                  <a:cubicBezTo>
                    <a:pt x="95" y="85"/>
                    <a:pt x="95" y="85"/>
                    <a:pt x="95" y="85"/>
                  </a:cubicBezTo>
                  <a:cubicBezTo>
                    <a:pt x="95" y="94"/>
                    <a:pt x="88" y="101"/>
                    <a:pt x="80" y="101"/>
                  </a:cubicBezTo>
                  <a:cubicBezTo>
                    <a:pt x="53" y="101"/>
                    <a:pt x="53" y="101"/>
                    <a:pt x="53" y="101"/>
                  </a:cubicBezTo>
                  <a:cubicBezTo>
                    <a:pt x="46" y="74"/>
                    <a:pt x="25" y="54"/>
                    <a:pt x="0" y="4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1" name="Freeform 436">
              <a:extLst>
                <a:ext uri="{FF2B5EF4-FFF2-40B4-BE49-F238E27FC236}">
                  <a16:creationId xmlns:a16="http://schemas.microsoft.com/office/drawing/2014/main" id="{D2CE4322-4401-4E40-B158-195778DFF79E}"/>
                </a:ext>
              </a:extLst>
            </p:cNvPr>
            <p:cNvSpPr>
              <a:spLocks/>
            </p:cNvSpPr>
            <p:nvPr/>
          </p:nvSpPr>
          <p:spPr bwMode="gray">
            <a:xfrm>
              <a:off x="6447158" y="1929056"/>
              <a:ext cx="201445" cy="199759"/>
            </a:xfrm>
            <a:custGeom>
              <a:avLst/>
              <a:gdLst>
                <a:gd name="T0" fmla="*/ 16 w 104"/>
                <a:gd name="T1" fmla="*/ 0 h 103"/>
                <a:gd name="T2" fmla="*/ 88 w 104"/>
                <a:gd name="T3" fmla="*/ 0 h 103"/>
                <a:gd name="T4" fmla="*/ 104 w 104"/>
                <a:gd name="T5" fmla="*/ 16 h 103"/>
                <a:gd name="T6" fmla="*/ 104 w 104"/>
                <a:gd name="T7" fmla="*/ 50 h 103"/>
                <a:gd name="T8" fmla="*/ 51 w 104"/>
                <a:gd name="T9" fmla="*/ 103 h 103"/>
                <a:gd name="T10" fmla="*/ 16 w 104"/>
                <a:gd name="T11" fmla="*/ 103 h 103"/>
                <a:gd name="T12" fmla="*/ 0 w 104"/>
                <a:gd name="T13" fmla="*/ 87 h 103"/>
                <a:gd name="T14" fmla="*/ 0 w 104"/>
                <a:gd name="T15" fmla="*/ 16 h 103"/>
                <a:gd name="T16" fmla="*/ 16 w 10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3">
                  <a:moveTo>
                    <a:pt x="16" y="0"/>
                  </a:moveTo>
                  <a:cubicBezTo>
                    <a:pt x="88" y="0"/>
                    <a:pt x="88" y="0"/>
                    <a:pt x="88" y="0"/>
                  </a:cubicBezTo>
                  <a:cubicBezTo>
                    <a:pt x="97" y="0"/>
                    <a:pt x="104" y="7"/>
                    <a:pt x="104" y="16"/>
                  </a:cubicBezTo>
                  <a:cubicBezTo>
                    <a:pt x="104" y="50"/>
                    <a:pt x="104" y="50"/>
                    <a:pt x="104" y="50"/>
                  </a:cubicBezTo>
                  <a:cubicBezTo>
                    <a:pt x="79" y="56"/>
                    <a:pt x="59" y="76"/>
                    <a:pt x="51" y="103"/>
                  </a:cubicBezTo>
                  <a:cubicBezTo>
                    <a:pt x="16" y="103"/>
                    <a:pt x="16" y="103"/>
                    <a:pt x="16" y="103"/>
                  </a:cubicBezTo>
                  <a:cubicBezTo>
                    <a:pt x="7" y="103"/>
                    <a:pt x="0" y="96"/>
                    <a:pt x="0" y="87"/>
                  </a:cubicBezTo>
                  <a:cubicBezTo>
                    <a:pt x="0" y="16"/>
                    <a:pt x="0" y="16"/>
                    <a:pt x="0" y="16"/>
                  </a:cubicBezTo>
                  <a:cubicBezTo>
                    <a:pt x="0" y="7"/>
                    <a:pt x="7" y="0"/>
                    <a:pt x="16"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2" name="Freeform 437">
              <a:extLst>
                <a:ext uri="{FF2B5EF4-FFF2-40B4-BE49-F238E27FC236}">
                  <a16:creationId xmlns:a16="http://schemas.microsoft.com/office/drawing/2014/main" id="{1AE36B39-D590-4A1A-9978-DAF209D1CFD4}"/>
                </a:ext>
              </a:extLst>
            </p:cNvPr>
            <p:cNvSpPr>
              <a:spLocks/>
            </p:cNvSpPr>
            <p:nvPr/>
          </p:nvSpPr>
          <p:spPr bwMode="gray">
            <a:xfrm>
              <a:off x="6453058" y="2212258"/>
              <a:ext cx="197230" cy="201444"/>
            </a:xfrm>
            <a:custGeom>
              <a:avLst/>
              <a:gdLst>
                <a:gd name="T0" fmla="*/ 15 w 102"/>
                <a:gd name="T1" fmla="*/ 1 h 104"/>
                <a:gd name="T2" fmla="*/ 48 w 102"/>
                <a:gd name="T3" fmla="*/ 0 h 104"/>
                <a:gd name="T4" fmla="*/ 101 w 102"/>
                <a:gd name="T5" fmla="*/ 55 h 104"/>
                <a:gd name="T6" fmla="*/ 102 w 102"/>
                <a:gd name="T7" fmla="*/ 85 h 104"/>
                <a:gd name="T8" fmla="*/ 87 w 102"/>
                <a:gd name="T9" fmla="*/ 101 h 104"/>
                <a:gd name="T10" fmla="*/ 16 w 102"/>
                <a:gd name="T11" fmla="*/ 104 h 104"/>
                <a:gd name="T12" fmla="*/ 1 w 102"/>
                <a:gd name="T13" fmla="*/ 90 h 104"/>
                <a:gd name="T14" fmla="*/ 0 w 102"/>
                <a:gd name="T15" fmla="*/ 16 h 104"/>
                <a:gd name="T16" fmla="*/ 15 w 102"/>
                <a:gd name="T17"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04">
                  <a:moveTo>
                    <a:pt x="15" y="1"/>
                  </a:moveTo>
                  <a:cubicBezTo>
                    <a:pt x="48" y="0"/>
                    <a:pt x="48" y="0"/>
                    <a:pt x="48" y="0"/>
                  </a:cubicBezTo>
                  <a:cubicBezTo>
                    <a:pt x="55" y="27"/>
                    <a:pt x="75" y="49"/>
                    <a:pt x="101" y="55"/>
                  </a:cubicBezTo>
                  <a:cubicBezTo>
                    <a:pt x="102" y="85"/>
                    <a:pt x="102" y="85"/>
                    <a:pt x="102" y="85"/>
                  </a:cubicBezTo>
                  <a:cubicBezTo>
                    <a:pt x="102" y="93"/>
                    <a:pt x="95" y="101"/>
                    <a:pt x="87" y="101"/>
                  </a:cubicBezTo>
                  <a:cubicBezTo>
                    <a:pt x="16" y="104"/>
                    <a:pt x="16" y="104"/>
                    <a:pt x="16" y="104"/>
                  </a:cubicBezTo>
                  <a:cubicBezTo>
                    <a:pt x="8" y="104"/>
                    <a:pt x="1" y="98"/>
                    <a:pt x="1" y="90"/>
                  </a:cubicBezTo>
                  <a:cubicBezTo>
                    <a:pt x="0" y="16"/>
                    <a:pt x="0" y="16"/>
                    <a:pt x="0" y="16"/>
                  </a:cubicBezTo>
                  <a:cubicBezTo>
                    <a:pt x="0" y="8"/>
                    <a:pt x="7" y="1"/>
                    <a:pt x="15"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3" name="Freeform 438">
              <a:extLst>
                <a:ext uri="{FF2B5EF4-FFF2-40B4-BE49-F238E27FC236}">
                  <a16:creationId xmlns:a16="http://schemas.microsoft.com/office/drawing/2014/main" id="{71704922-956F-478B-A869-304EB3BD9EC3}"/>
                </a:ext>
              </a:extLst>
            </p:cNvPr>
            <p:cNvSpPr>
              <a:spLocks/>
            </p:cNvSpPr>
            <p:nvPr/>
          </p:nvSpPr>
          <p:spPr bwMode="gray">
            <a:xfrm>
              <a:off x="6714346" y="2219844"/>
              <a:ext cx="197230" cy="178687"/>
            </a:xfrm>
            <a:custGeom>
              <a:avLst/>
              <a:gdLst>
                <a:gd name="T0" fmla="*/ 52 w 102"/>
                <a:gd name="T1" fmla="*/ 0 h 92"/>
                <a:gd name="T2" fmla="*/ 101 w 102"/>
                <a:gd name="T3" fmla="*/ 43 h 92"/>
                <a:gd name="T4" fmla="*/ 101 w 102"/>
                <a:gd name="T5" fmla="*/ 72 h 92"/>
                <a:gd name="T6" fmla="*/ 87 w 102"/>
                <a:gd name="T7" fmla="*/ 88 h 92"/>
                <a:gd name="T8" fmla="*/ 16 w 102"/>
                <a:gd name="T9" fmla="*/ 91 h 92"/>
                <a:gd name="T10" fmla="*/ 1 w 102"/>
                <a:gd name="T11" fmla="*/ 77 h 92"/>
                <a:gd name="T12" fmla="*/ 0 w 102"/>
                <a:gd name="T13" fmla="*/ 51 h 92"/>
                <a:gd name="T14" fmla="*/ 52 w 102"/>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92">
                  <a:moveTo>
                    <a:pt x="52" y="0"/>
                  </a:moveTo>
                  <a:cubicBezTo>
                    <a:pt x="61" y="21"/>
                    <a:pt x="79" y="37"/>
                    <a:pt x="101" y="43"/>
                  </a:cubicBezTo>
                  <a:cubicBezTo>
                    <a:pt x="101" y="72"/>
                    <a:pt x="101" y="72"/>
                    <a:pt x="101" y="72"/>
                  </a:cubicBezTo>
                  <a:cubicBezTo>
                    <a:pt x="102" y="81"/>
                    <a:pt x="95" y="88"/>
                    <a:pt x="87" y="88"/>
                  </a:cubicBezTo>
                  <a:cubicBezTo>
                    <a:pt x="16" y="91"/>
                    <a:pt x="16" y="91"/>
                    <a:pt x="16" y="91"/>
                  </a:cubicBezTo>
                  <a:cubicBezTo>
                    <a:pt x="7" y="92"/>
                    <a:pt x="1" y="85"/>
                    <a:pt x="1" y="77"/>
                  </a:cubicBezTo>
                  <a:cubicBezTo>
                    <a:pt x="0" y="51"/>
                    <a:pt x="0" y="51"/>
                    <a:pt x="0" y="51"/>
                  </a:cubicBezTo>
                  <a:cubicBezTo>
                    <a:pt x="25" y="45"/>
                    <a:pt x="44" y="25"/>
                    <a:pt x="52"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4" name="Freeform 439">
              <a:extLst>
                <a:ext uri="{FF2B5EF4-FFF2-40B4-BE49-F238E27FC236}">
                  <a16:creationId xmlns:a16="http://schemas.microsoft.com/office/drawing/2014/main" id="{225C1E03-C202-4FD7-A631-881E11B5A782}"/>
                </a:ext>
              </a:extLst>
            </p:cNvPr>
            <p:cNvSpPr>
              <a:spLocks/>
            </p:cNvSpPr>
            <p:nvPr/>
          </p:nvSpPr>
          <p:spPr bwMode="gray">
            <a:xfrm>
              <a:off x="6613203" y="2176857"/>
              <a:ext cx="155087" cy="66586"/>
            </a:xfrm>
            <a:custGeom>
              <a:avLst/>
              <a:gdLst>
                <a:gd name="T0" fmla="*/ 0 w 184"/>
                <a:gd name="T1" fmla="*/ 7 h 79"/>
                <a:gd name="T2" fmla="*/ 3 w 184"/>
                <a:gd name="T3" fmla="*/ 49 h 79"/>
                <a:gd name="T4" fmla="*/ 106 w 184"/>
                <a:gd name="T5" fmla="*/ 79 h 79"/>
                <a:gd name="T6" fmla="*/ 182 w 184"/>
                <a:gd name="T7" fmla="*/ 49 h 79"/>
                <a:gd name="T8" fmla="*/ 184 w 184"/>
                <a:gd name="T9" fmla="*/ 23 h 79"/>
                <a:gd name="T10" fmla="*/ 62 w 184"/>
                <a:gd name="T11" fmla="*/ 0 h 79"/>
                <a:gd name="T12" fmla="*/ 0 w 184"/>
                <a:gd name="T13" fmla="*/ 7 h 79"/>
              </a:gdLst>
              <a:ahLst/>
              <a:cxnLst>
                <a:cxn ang="0">
                  <a:pos x="T0" y="T1"/>
                </a:cxn>
                <a:cxn ang="0">
                  <a:pos x="T2" y="T3"/>
                </a:cxn>
                <a:cxn ang="0">
                  <a:pos x="T4" y="T5"/>
                </a:cxn>
                <a:cxn ang="0">
                  <a:pos x="T6" y="T7"/>
                </a:cxn>
                <a:cxn ang="0">
                  <a:pos x="T8" y="T9"/>
                </a:cxn>
                <a:cxn ang="0">
                  <a:pos x="T10" y="T11"/>
                </a:cxn>
                <a:cxn ang="0">
                  <a:pos x="T12" y="T13"/>
                </a:cxn>
              </a:cxnLst>
              <a:rect l="0" t="0" r="r" b="b"/>
              <a:pathLst>
                <a:path w="184" h="79">
                  <a:moveTo>
                    <a:pt x="0" y="7"/>
                  </a:moveTo>
                  <a:lnTo>
                    <a:pt x="3" y="49"/>
                  </a:lnTo>
                  <a:lnTo>
                    <a:pt x="106" y="79"/>
                  </a:lnTo>
                  <a:lnTo>
                    <a:pt x="182" y="49"/>
                  </a:lnTo>
                  <a:lnTo>
                    <a:pt x="184" y="23"/>
                  </a:lnTo>
                  <a:lnTo>
                    <a:pt x="62" y="0"/>
                  </a:lnTo>
                  <a:lnTo>
                    <a:pt x="0" y="7"/>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35" name="Freeform 440">
              <a:extLst>
                <a:ext uri="{FF2B5EF4-FFF2-40B4-BE49-F238E27FC236}">
                  <a16:creationId xmlns:a16="http://schemas.microsoft.com/office/drawing/2014/main" id="{4FA07D97-9D07-4AF8-8BBF-3F4DF31580BB}"/>
                </a:ext>
              </a:extLst>
            </p:cNvPr>
            <p:cNvSpPr>
              <a:spLocks/>
            </p:cNvSpPr>
            <p:nvPr/>
          </p:nvSpPr>
          <p:spPr bwMode="gray">
            <a:xfrm>
              <a:off x="6613203" y="2176857"/>
              <a:ext cx="155087" cy="66586"/>
            </a:xfrm>
            <a:custGeom>
              <a:avLst/>
              <a:gdLst>
                <a:gd name="T0" fmla="*/ 0 w 184"/>
                <a:gd name="T1" fmla="*/ 7 h 79"/>
                <a:gd name="T2" fmla="*/ 3 w 184"/>
                <a:gd name="T3" fmla="*/ 49 h 79"/>
                <a:gd name="T4" fmla="*/ 106 w 184"/>
                <a:gd name="T5" fmla="*/ 79 h 79"/>
                <a:gd name="T6" fmla="*/ 182 w 184"/>
                <a:gd name="T7" fmla="*/ 49 h 79"/>
                <a:gd name="T8" fmla="*/ 184 w 184"/>
                <a:gd name="T9" fmla="*/ 23 h 79"/>
                <a:gd name="T10" fmla="*/ 62 w 184"/>
                <a:gd name="T11" fmla="*/ 0 h 79"/>
                <a:gd name="T12" fmla="*/ 0 w 184"/>
                <a:gd name="T13" fmla="*/ 7 h 79"/>
              </a:gdLst>
              <a:ahLst/>
              <a:cxnLst>
                <a:cxn ang="0">
                  <a:pos x="T0" y="T1"/>
                </a:cxn>
                <a:cxn ang="0">
                  <a:pos x="T2" y="T3"/>
                </a:cxn>
                <a:cxn ang="0">
                  <a:pos x="T4" y="T5"/>
                </a:cxn>
                <a:cxn ang="0">
                  <a:pos x="T6" y="T7"/>
                </a:cxn>
                <a:cxn ang="0">
                  <a:pos x="T8" y="T9"/>
                </a:cxn>
                <a:cxn ang="0">
                  <a:pos x="T10" y="T11"/>
                </a:cxn>
                <a:cxn ang="0">
                  <a:pos x="T12" y="T13"/>
                </a:cxn>
              </a:cxnLst>
              <a:rect l="0" t="0" r="r" b="b"/>
              <a:pathLst>
                <a:path w="184" h="79">
                  <a:moveTo>
                    <a:pt x="0" y="7"/>
                  </a:moveTo>
                  <a:lnTo>
                    <a:pt x="3" y="49"/>
                  </a:lnTo>
                  <a:lnTo>
                    <a:pt x="106" y="79"/>
                  </a:lnTo>
                  <a:lnTo>
                    <a:pt x="182" y="49"/>
                  </a:lnTo>
                  <a:lnTo>
                    <a:pt x="184" y="23"/>
                  </a:lnTo>
                  <a:lnTo>
                    <a:pt x="62" y="0"/>
                  </a:lnTo>
                  <a:lnTo>
                    <a:pt x="0" y="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6" name="Freeform 441">
              <a:extLst>
                <a:ext uri="{FF2B5EF4-FFF2-40B4-BE49-F238E27FC236}">
                  <a16:creationId xmlns:a16="http://schemas.microsoft.com/office/drawing/2014/main" id="{8B099F1D-CBEA-4163-9B81-5F5F44EB3685}"/>
                </a:ext>
              </a:extLst>
            </p:cNvPr>
            <p:cNvSpPr>
              <a:spLocks/>
            </p:cNvSpPr>
            <p:nvPr/>
          </p:nvSpPr>
          <p:spPr bwMode="gray">
            <a:xfrm>
              <a:off x="6760704" y="2413702"/>
              <a:ext cx="335460" cy="149187"/>
            </a:xfrm>
            <a:custGeom>
              <a:avLst/>
              <a:gdLst>
                <a:gd name="T0" fmla="*/ 172 w 173"/>
                <a:gd name="T1" fmla="*/ 25 h 77"/>
                <a:gd name="T2" fmla="*/ 173 w 173"/>
                <a:gd name="T3" fmla="*/ 36 h 77"/>
                <a:gd name="T4" fmla="*/ 172 w 173"/>
                <a:gd name="T5" fmla="*/ 65 h 77"/>
                <a:gd name="T6" fmla="*/ 166 w 173"/>
                <a:gd name="T7" fmla="*/ 71 h 77"/>
                <a:gd name="T8" fmla="*/ 96 w 173"/>
                <a:gd name="T9" fmla="*/ 76 h 77"/>
                <a:gd name="T10" fmla="*/ 84 w 173"/>
                <a:gd name="T11" fmla="*/ 74 h 77"/>
                <a:gd name="T12" fmla="*/ 5 w 173"/>
                <a:gd name="T13" fmla="*/ 37 h 77"/>
                <a:gd name="T14" fmla="*/ 0 w 173"/>
                <a:gd name="T15" fmla="*/ 29 h 77"/>
                <a:gd name="T16" fmla="*/ 0 w 173"/>
                <a:gd name="T17" fmla="*/ 6 h 77"/>
                <a:gd name="T18" fmla="*/ 6 w 173"/>
                <a:gd name="T19" fmla="*/ 1 h 77"/>
                <a:gd name="T20" fmla="*/ 96 w 173"/>
                <a:gd name="T21" fmla="*/ 21 h 77"/>
                <a:gd name="T22" fmla="*/ 108 w 173"/>
                <a:gd name="T23" fmla="*/ 22 h 77"/>
                <a:gd name="T24" fmla="*/ 166 w 173"/>
                <a:gd name="T25" fmla="*/ 21 h 77"/>
                <a:gd name="T26" fmla="*/ 172 w 173"/>
                <a:gd name="T27" fmla="*/ 2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77">
                  <a:moveTo>
                    <a:pt x="172" y="25"/>
                  </a:moveTo>
                  <a:cubicBezTo>
                    <a:pt x="173" y="28"/>
                    <a:pt x="173" y="33"/>
                    <a:pt x="173" y="36"/>
                  </a:cubicBezTo>
                  <a:cubicBezTo>
                    <a:pt x="172" y="65"/>
                    <a:pt x="172" y="65"/>
                    <a:pt x="172" y="65"/>
                  </a:cubicBezTo>
                  <a:cubicBezTo>
                    <a:pt x="172" y="68"/>
                    <a:pt x="169" y="71"/>
                    <a:pt x="166" y="71"/>
                  </a:cubicBezTo>
                  <a:cubicBezTo>
                    <a:pt x="96" y="76"/>
                    <a:pt x="96" y="76"/>
                    <a:pt x="96" y="76"/>
                  </a:cubicBezTo>
                  <a:cubicBezTo>
                    <a:pt x="92" y="77"/>
                    <a:pt x="87" y="76"/>
                    <a:pt x="84" y="74"/>
                  </a:cubicBezTo>
                  <a:cubicBezTo>
                    <a:pt x="5" y="37"/>
                    <a:pt x="5" y="37"/>
                    <a:pt x="5" y="37"/>
                  </a:cubicBezTo>
                  <a:cubicBezTo>
                    <a:pt x="2" y="36"/>
                    <a:pt x="0" y="32"/>
                    <a:pt x="0" y="29"/>
                  </a:cubicBezTo>
                  <a:cubicBezTo>
                    <a:pt x="0" y="6"/>
                    <a:pt x="0" y="6"/>
                    <a:pt x="0" y="6"/>
                  </a:cubicBezTo>
                  <a:cubicBezTo>
                    <a:pt x="0" y="2"/>
                    <a:pt x="3" y="0"/>
                    <a:pt x="6" y="1"/>
                  </a:cubicBezTo>
                  <a:cubicBezTo>
                    <a:pt x="96" y="21"/>
                    <a:pt x="96" y="21"/>
                    <a:pt x="96" y="21"/>
                  </a:cubicBezTo>
                  <a:cubicBezTo>
                    <a:pt x="99" y="21"/>
                    <a:pt x="105" y="22"/>
                    <a:pt x="108" y="22"/>
                  </a:cubicBezTo>
                  <a:cubicBezTo>
                    <a:pt x="166" y="21"/>
                    <a:pt x="166" y="21"/>
                    <a:pt x="166" y="21"/>
                  </a:cubicBezTo>
                  <a:cubicBezTo>
                    <a:pt x="169" y="21"/>
                    <a:pt x="172" y="23"/>
                    <a:pt x="172" y="2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37" name="Freeform 442">
              <a:extLst>
                <a:ext uri="{FF2B5EF4-FFF2-40B4-BE49-F238E27FC236}">
                  <a16:creationId xmlns:a16="http://schemas.microsoft.com/office/drawing/2014/main" id="{939F1908-794F-4ED9-BABA-C53553C50308}"/>
                </a:ext>
              </a:extLst>
            </p:cNvPr>
            <p:cNvSpPr>
              <a:spLocks/>
            </p:cNvSpPr>
            <p:nvPr/>
          </p:nvSpPr>
          <p:spPr bwMode="gray">
            <a:xfrm>
              <a:off x="6760704" y="2413702"/>
              <a:ext cx="335460" cy="149187"/>
            </a:xfrm>
            <a:custGeom>
              <a:avLst/>
              <a:gdLst>
                <a:gd name="T0" fmla="*/ 172 w 173"/>
                <a:gd name="T1" fmla="*/ 25 h 77"/>
                <a:gd name="T2" fmla="*/ 173 w 173"/>
                <a:gd name="T3" fmla="*/ 36 h 77"/>
                <a:gd name="T4" fmla="*/ 172 w 173"/>
                <a:gd name="T5" fmla="*/ 65 h 77"/>
                <a:gd name="T6" fmla="*/ 166 w 173"/>
                <a:gd name="T7" fmla="*/ 71 h 77"/>
                <a:gd name="T8" fmla="*/ 96 w 173"/>
                <a:gd name="T9" fmla="*/ 76 h 77"/>
                <a:gd name="T10" fmla="*/ 84 w 173"/>
                <a:gd name="T11" fmla="*/ 74 h 77"/>
                <a:gd name="T12" fmla="*/ 5 w 173"/>
                <a:gd name="T13" fmla="*/ 37 h 77"/>
                <a:gd name="T14" fmla="*/ 0 w 173"/>
                <a:gd name="T15" fmla="*/ 29 h 77"/>
                <a:gd name="T16" fmla="*/ 0 w 173"/>
                <a:gd name="T17" fmla="*/ 6 h 77"/>
                <a:gd name="T18" fmla="*/ 6 w 173"/>
                <a:gd name="T19" fmla="*/ 1 h 77"/>
                <a:gd name="T20" fmla="*/ 96 w 173"/>
                <a:gd name="T21" fmla="*/ 21 h 77"/>
                <a:gd name="T22" fmla="*/ 108 w 173"/>
                <a:gd name="T23" fmla="*/ 22 h 77"/>
                <a:gd name="T24" fmla="*/ 166 w 173"/>
                <a:gd name="T25" fmla="*/ 21 h 77"/>
                <a:gd name="T26" fmla="*/ 172 w 173"/>
                <a:gd name="T27" fmla="*/ 2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77">
                  <a:moveTo>
                    <a:pt x="172" y="25"/>
                  </a:moveTo>
                  <a:cubicBezTo>
                    <a:pt x="173" y="28"/>
                    <a:pt x="173" y="33"/>
                    <a:pt x="173" y="36"/>
                  </a:cubicBezTo>
                  <a:cubicBezTo>
                    <a:pt x="172" y="65"/>
                    <a:pt x="172" y="65"/>
                    <a:pt x="172" y="65"/>
                  </a:cubicBezTo>
                  <a:cubicBezTo>
                    <a:pt x="172" y="68"/>
                    <a:pt x="169" y="71"/>
                    <a:pt x="166" y="71"/>
                  </a:cubicBezTo>
                  <a:cubicBezTo>
                    <a:pt x="96" y="76"/>
                    <a:pt x="96" y="76"/>
                    <a:pt x="96" y="76"/>
                  </a:cubicBezTo>
                  <a:cubicBezTo>
                    <a:pt x="92" y="77"/>
                    <a:pt x="87" y="76"/>
                    <a:pt x="84" y="74"/>
                  </a:cubicBezTo>
                  <a:cubicBezTo>
                    <a:pt x="5" y="37"/>
                    <a:pt x="5" y="37"/>
                    <a:pt x="5" y="37"/>
                  </a:cubicBezTo>
                  <a:cubicBezTo>
                    <a:pt x="2" y="36"/>
                    <a:pt x="0" y="32"/>
                    <a:pt x="0" y="29"/>
                  </a:cubicBezTo>
                  <a:cubicBezTo>
                    <a:pt x="0" y="6"/>
                    <a:pt x="0" y="6"/>
                    <a:pt x="0" y="6"/>
                  </a:cubicBezTo>
                  <a:cubicBezTo>
                    <a:pt x="0" y="2"/>
                    <a:pt x="3" y="0"/>
                    <a:pt x="6" y="1"/>
                  </a:cubicBezTo>
                  <a:cubicBezTo>
                    <a:pt x="96" y="21"/>
                    <a:pt x="96" y="21"/>
                    <a:pt x="96" y="21"/>
                  </a:cubicBezTo>
                  <a:cubicBezTo>
                    <a:pt x="99" y="21"/>
                    <a:pt x="105" y="22"/>
                    <a:pt x="108" y="22"/>
                  </a:cubicBezTo>
                  <a:cubicBezTo>
                    <a:pt x="166" y="21"/>
                    <a:pt x="166" y="21"/>
                    <a:pt x="166" y="21"/>
                  </a:cubicBezTo>
                  <a:cubicBezTo>
                    <a:pt x="169" y="21"/>
                    <a:pt x="172" y="23"/>
                    <a:pt x="172" y="2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8" name="Line 443">
              <a:extLst>
                <a:ext uri="{FF2B5EF4-FFF2-40B4-BE49-F238E27FC236}">
                  <a16:creationId xmlns:a16="http://schemas.microsoft.com/office/drawing/2014/main" id="{6A35F91D-0E87-41E7-AF46-5C2D2B32026E}"/>
                </a:ext>
              </a:extLst>
            </p:cNvPr>
            <p:cNvSpPr>
              <a:spLocks noChangeShapeType="1"/>
            </p:cNvSpPr>
            <p:nvPr/>
          </p:nvSpPr>
          <p:spPr bwMode="gray">
            <a:xfrm flipH="1" flipV="1">
              <a:off x="6919162" y="2481131"/>
              <a:ext cx="2529" cy="7417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39" name="Freeform 444">
              <a:extLst>
                <a:ext uri="{FF2B5EF4-FFF2-40B4-BE49-F238E27FC236}">
                  <a16:creationId xmlns:a16="http://schemas.microsoft.com/office/drawing/2014/main" id="{2924DB62-0FA1-412F-9D29-7C0A6ED1F799}"/>
                </a:ext>
              </a:extLst>
            </p:cNvPr>
            <p:cNvSpPr>
              <a:spLocks/>
            </p:cNvSpPr>
            <p:nvPr/>
          </p:nvSpPr>
          <p:spPr bwMode="gray">
            <a:xfrm>
              <a:off x="6753118" y="2370716"/>
              <a:ext cx="364117" cy="163515"/>
            </a:xfrm>
            <a:custGeom>
              <a:avLst/>
              <a:gdLst>
                <a:gd name="T0" fmla="*/ 188 w 188"/>
                <a:gd name="T1" fmla="*/ 24 h 84"/>
                <a:gd name="T2" fmla="*/ 188 w 188"/>
                <a:gd name="T3" fmla="*/ 36 h 84"/>
                <a:gd name="T4" fmla="*/ 187 w 188"/>
                <a:gd name="T5" fmla="*/ 70 h 84"/>
                <a:gd name="T6" fmla="*/ 180 w 188"/>
                <a:gd name="T7" fmla="*/ 77 h 84"/>
                <a:gd name="T8" fmla="*/ 98 w 188"/>
                <a:gd name="T9" fmla="*/ 84 h 84"/>
                <a:gd name="T10" fmla="*/ 85 w 188"/>
                <a:gd name="T11" fmla="*/ 81 h 84"/>
                <a:gd name="T12" fmla="*/ 6 w 188"/>
                <a:gd name="T13" fmla="*/ 43 h 84"/>
                <a:gd name="T14" fmla="*/ 0 w 188"/>
                <a:gd name="T15" fmla="*/ 34 h 84"/>
                <a:gd name="T16" fmla="*/ 0 w 188"/>
                <a:gd name="T17" fmla="*/ 6 h 84"/>
                <a:gd name="T18" fmla="*/ 7 w 188"/>
                <a:gd name="T19" fmla="*/ 1 h 84"/>
                <a:gd name="T20" fmla="*/ 99 w 188"/>
                <a:gd name="T21" fmla="*/ 19 h 84"/>
                <a:gd name="T22" fmla="*/ 113 w 188"/>
                <a:gd name="T23" fmla="*/ 20 h 84"/>
                <a:gd name="T24" fmla="*/ 181 w 188"/>
                <a:gd name="T25" fmla="*/ 19 h 84"/>
                <a:gd name="T26" fmla="*/ 188 w 188"/>
                <a:gd name="T2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84">
                  <a:moveTo>
                    <a:pt x="188" y="24"/>
                  </a:moveTo>
                  <a:cubicBezTo>
                    <a:pt x="188" y="27"/>
                    <a:pt x="188" y="33"/>
                    <a:pt x="188" y="36"/>
                  </a:cubicBezTo>
                  <a:cubicBezTo>
                    <a:pt x="187" y="70"/>
                    <a:pt x="187" y="70"/>
                    <a:pt x="187" y="70"/>
                  </a:cubicBezTo>
                  <a:cubicBezTo>
                    <a:pt x="187" y="74"/>
                    <a:pt x="184" y="77"/>
                    <a:pt x="180" y="77"/>
                  </a:cubicBezTo>
                  <a:cubicBezTo>
                    <a:pt x="98" y="84"/>
                    <a:pt x="98" y="84"/>
                    <a:pt x="98" y="84"/>
                  </a:cubicBezTo>
                  <a:cubicBezTo>
                    <a:pt x="95" y="84"/>
                    <a:pt x="89" y="83"/>
                    <a:pt x="85" y="81"/>
                  </a:cubicBezTo>
                  <a:cubicBezTo>
                    <a:pt x="6" y="43"/>
                    <a:pt x="6" y="43"/>
                    <a:pt x="6" y="43"/>
                  </a:cubicBezTo>
                  <a:cubicBezTo>
                    <a:pt x="2" y="42"/>
                    <a:pt x="0" y="37"/>
                    <a:pt x="0" y="34"/>
                  </a:cubicBezTo>
                  <a:cubicBezTo>
                    <a:pt x="0" y="6"/>
                    <a:pt x="0" y="6"/>
                    <a:pt x="0" y="6"/>
                  </a:cubicBezTo>
                  <a:cubicBezTo>
                    <a:pt x="0" y="3"/>
                    <a:pt x="3" y="0"/>
                    <a:pt x="7" y="1"/>
                  </a:cubicBezTo>
                  <a:cubicBezTo>
                    <a:pt x="99" y="19"/>
                    <a:pt x="99" y="19"/>
                    <a:pt x="99" y="19"/>
                  </a:cubicBezTo>
                  <a:cubicBezTo>
                    <a:pt x="103" y="20"/>
                    <a:pt x="109" y="20"/>
                    <a:pt x="113" y="20"/>
                  </a:cubicBezTo>
                  <a:cubicBezTo>
                    <a:pt x="181" y="19"/>
                    <a:pt x="181" y="19"/>
                    <a:pt x="181" y="19"/>
                  </a:cubicBezTo>
                  <a:cubicBezTo>
                    <a:pt x="184" y="19"/>
                    <a:pt x="188" y="21"/>
                    <a:pt x="188" y="2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40" name="Freeform 445">
              <a:extLst>
                <a:ext uri="{FF2B5EF4-FFF2-40B4-BE49-F238E27FC236}">
                  <a16:creationId xmlns:a16="http://schemas.microsoft.com/office/drawing/2014/main" id="{EE5D4D3E-9D3B-4872-99F4-E756AF361E5A}"/>
                </a:ext>
              </a:extLst>
            </p:cNvPr>
            <p:cNvSpPr>
              <a:spLocks/>
            </p:cNvSpPr>
            <p:nvPr/>
          </p:nvSpPr>
          <p:spPr bwMode="gray">
            <a:xfrm>
              <a:off x="6753118" y="2370716"/>
              <a:ext cx="364117" cy="163515"/>
            </a:xfrm>
            <a:custGeom>
              <a:avLst/>
              <a:gdLst>
                <a:gd name="T0" fmla="*/ 188 w 188"/>
                <a:gd name="T1" fmla="*/ 24 h 84"/>
                <a:gd name="T2" fmla="*/ 188 w 188"/>
                <a:gd name="T3" fmla="*/ 36 h 84"/>
                <a:gd name="T4" fmla="*/ 187 w 188"/>
                <a:gd name="T5" fmla="*/ 70 h 84"/>
                <a:gd name="T6" fmla="*/ 180 w 188"/>
                <a:gd name="T7" fmla="*/ 77 h 84"/>
                <a:gd name="T8" fmla="*/ 98 w 188"/>
                <a:gd name="T9" fmla="*/ 84 h 84"/>
                <a:gd name="T10" fmla="*/ 85 w 188"/>
                <a:gd name="T11" fmla="*/ 81 h 84"/>
                <a:gd name="T12" fmla="*/ 6 w 188"/>
                <a:gd name="T13" fmla="*/ 43 h 84"/>
                <a:gd name="T14" fmla="*/ 0 w 188"/>
                <a:gd name="T15" fmla="*/ 34 h 84"/>
                <a:gd name="T16" fmla="*/ 0 w 188"/>
                <a:gd name="T17" fmla="*/ 6 h 84"/>
                <a:gd name="T18" fmla="*/ 7 w 188"/>
                <a:gd name="T19" fmla="*/ 1 h 84"/>
                <a:gd name="T20" fmla="*/ 99 w 188"/>
                <a:gd name="T21" fmla="*/ 19 h 84"/>
                <a:gd name="T22" fmla="*/ 113 w 188"/>
                <a:gd name="T23" fmla="*/ 20 h 84"/>
                <a:gd name="T24" fmla="*/ 181 w 188"/>
                <a:gd name="T25" fmla="*/ 19 h 84"/>
                <a:gd name="T26" fmla="*/ 188 w 188"/>
                <a:gd name="T2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84">
                  <a:moveTo>
                    <a:pt x="188" y="24"/>
                  </a:moveTo>
                  <a:cubicBezTo>
                    <a:pt x="188" y="27"/>
                    <a:pt x="188" y="33"/>
                    <a:pt x="188" y="36"/>
                  </a:cubicBezTo>
                  <a:cubicBezTo>
                    <a:pt x="187" y="70"/>
                    <a:pt x="187" y="70"/>
                    <a:pt x="187" y="70"/>
                  </a:cubicBezTo>
                  <a:cubicBezTo>
                    <a:pt x="187" y="74"/>
                    <a:pt x="184" y="77"/>
                    <a:pt x="180" y="77"/>
                  </a:cubicBezTo>
                  <a:cubicBezTo>
                    <a:pt x="98" y="84"/>
                    <a:pt x="98" y="84"/>
                    <a:pt x="98" y="84"/>
                  </a:cubicBezTo>
                  <a:cubicBezTo>
                    <a:pt x="95" y="84"/>
                    <a:pt x="89" y="83"/>
                    <a:pt x="85" y="81"/>
                  </a:cubicBezTo>
                  <a:cubicBezTo>
                    <a:pt x="6" y="43"/>
                    <a:pt x="6" y="43"/>
                    <a:pt x="6" y="43"/>
                  </a:cubicBezTo>
                  <a:cubicBezTo>
                    <a:pt x="2" y="42"/>
                    <a:pt x="0" y="37"/>
                    <a:pt x="0" y="34"/>
                  </a:cubicBezTo>
                  <a:cubicBezTo>
                    <a:pt x="0" y="6"/>
                    <a:pt x="0" y="6"/>
                    <a:pt x="0" y="6"/>
                  </a:cubicBezTo>
                  <a:cubicBezTo>
                    <a:pt x="0" y="3"/>
                    <a:pt x="3" y="0"/>
                    <a:pt x="7" y="1"/>
                  </a:cubicBezTo>
                  <a:cubicBezTo>
                    <a:pt x="99" y="19"/>
                    <a:pt x="99" y="19"/>
                    <a:pt x="99" y="19"/>
                  </a:cubicBezTo>
                  <a:cubicBezTo>
                    <a:pt x="103" y="20"/>
                    <a:pt x="109" y="20"/>
                    <a:pt x="113" y="20"/>
                  </a:cubicBezTo>
                  <a:cubicBezTo>
                    <a:pt x="181" y="19"/>
                    <a:pt x="181" y="19"/>
                    <a:pt x="181" y="19"/>
                  </a:cubicBezTo>
                  <a:cubicBezTo>
                    <a:pt x="184" y="19"/>
                    <a:pt x="188" y="21"/>
                    <a:pt x="188" y="2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1" name="Line 446">
              <a:extLst>
                <a:ext uri="{FF2B5EF4-FFF2-40B4-BE49-F238E27FC236}">
                  <a16:creationId xmlns:a16="http://schemas.microsoft.com/office/drawing/2014/main" id="{EE539EA5-443A-4F9E-A05F-B02C0D6273B6}"/>
                </a:ext>
              </a:extLst>
            </p:cNvPr>
            <p:cNvSpPr>
              <a:spLocks noChangeShapeType="1"/>
            </p:cNvSpPr>
            <p:nvPr/>
          </p:nvSpPr>
          <p:spPr bwMode="gray">
            <a:xfrm flipH="1" flipV="1">
              <a:off x="6930962" y="2440674"/>
              <a:ext cx="2529" cy="9102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2" name="Freeform 447">
              <a:extLst>
                <a:ext uri="{FF2B5EF4-FFF2-40B4-BE49-F238E27FC236}">
                  <a16:creationId xmlns:a16="http://schemas.microsoft.com/office/drawing/2014/main" id="{67C71A6D-B646-4B9A-9713-6864A71F3E77}"/>
                </a:ext>
              </a:extLst>
            </p:cNvPr>
            <p:cNvSpPr>
              <a:spLocks/>
            </p:cNvSpPr>
            <p:nvPr/>
          </p:nvSpPr>
          <p:spPr bwMode="gray">
            <a:xfrm>
              <a:off x="6747218" y="2285587"/>
              <a:ext cx="392775" cy="182058"/>
            </a:xfrm>
            <a:custGeom>
              <a:avLst/>
              <a:gdLst>
                <a:gd name="T0" fmla="*/ 203 w 203"/>
                <a:gd name="T1" fmla="*/ 27 h 94"/>
                <a:gd name="T2" fmla="*/ 203 w 203"/>
                <a:gd name="T3" fmla="*/ 41 h 94"/>
                <a:gd name="T4" fmla="*/ 202 w 203"/>
                <a:gd name="T5" fmla="*/ 79 h 94"/>
                <a:gd name="T6" fmla="*/ 194 w 203"/>
                <a:gd name="T7" fmla="*/ 87 h 94"/>
                <a:gd name="T8" fmla="*/ 106 w 203"/>
                <a:gd name="T9" fmla="*/ 94 h 94"/>
                <a:gd name="T10" fmla="*/ 92 w 203"/>
                <a:gd name="T11" fmla="*/ 92 h 94"/>
                <a:gd name="T12" fmla="*/ 6 w 203"/>
                <a:gd name="T13" fmla="*/ 54 h 94"/>
                <a:gd name="T14" fmla="*/ 0 w 203"/>
                <a:gd name="T15" fmla="*/ 44 h 94"/>
                <a:gd name="T16" fmla="*/ 0 w 203"/>
                <a:gd name="T17" fmla="*/ 7 h 94"/>
                <a:gd name="T18" fmla="*/ 8 w 203"/>
                <a:gd name="T19" fmla="*/ 1 h 94"/>
                <a:gd name="T20" fmla="*/ 107 w 203"/>
                <a:gd name="T21" fmla="*/ 21 h 94"/>
                <a:gd name="T22" fmla="*/ 122 w 203"/>
                <a:gd name="T23" fmla="*/ 23 h 94"/>
                <a:gd name="T24" fmla="*/ 194 w 203"/>
                <a:gd name="T25" fmla="*/ 21 h 94"/>
                <a:gd name="T26" fmla="*/ 203 w 203"/>
                <a:gd name="T27"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94">
                  <a:moveTo>
                    <a:pt x="203" y="27"/>
                  </a:moveTo>
                  <a:cubicBezTo>
                    <a:pt x="203" y="30"/>
                    <a:pt x="203" y="36"/>
                    <a:pt x="203" y="41"/>
                  </a:cubicBezTo>
                  <a:cubicBezTo>
                    <a:pt x="202" y="79"/>
                    <a:pt x="202" y="79"/>
                    <a:pt x="202" y="79"/>
                  </a:cubicBezTo>
                  <a:cubicBezTo>
                    <a:pt x="201" y="83"/>
                    <a:pt x="198" y="87"/>
                    <a:pt x="194" y="87"/>
                  </a:cubicBezTo>
                  <a:cubicBezTo>
                    <a:pt x="106" y="94"/>
                    <a:pt x="106" y="94"/>
                    <a:pt x="106" y="94"/>
                  </a:cubicBezTo>
                  <a:cubicBezTo>
                    <a:pt x="102" y="94"/>
                    <a:pt x="96" y="93"/>
                    <a:pt x="92" y="92"/>
                  </a:cubicBezTo>
                  <a:cubicBezTo>
                    <a:pt x="6" y="54"/>
                    <a:pt x="6" y="54"/>
                    <a:pt x="6" y="54"/>
                  </a:cubicBezTo>
                  <a:cubicBezTo>
                    <a:pt x="3" y="53"/>
                    <a:pt x="0" y="48"/>
                    <a:pt x="0" y="44"/>
                  </a:cubicBezTo>
                  <a:cubicBezTo>
                    <a:pt x="0" y="7"/>
                    <a:pt x="0" y="7"/>
                    <a:pt x="0" y="7"/>
                  </a:cubicBezTo>
                  <a:cubicBezTo>
                    <a:pt x="0" y="2"/>
                    <a:pt x="4" y="0"/>
                    <a:pt x="8" y="1"/>
                  </a:cubicBezTo>
                  <a:cubicBezTo>
                    <a:pt x="107" y="21"/>
                    <a:pt x="107" y="21"/>
                    <a:pt x="107" y="21"/>
                  </a:cubicBezTo>
                  <a:cubicBezTo>
                    <a:pt x="111" y="22"/>
                    <a:pt x="118" y="23"/>
                    <a:pt x="122" y="23"/>
                  </a:cubicBezTo>
                  <a:cubicBezTo>
                    <a:pt x="194" y="21"/>
                    <a:pt x="194" y="21"/>
                    <a:pt x="194" y="21"/>
                  </a:cubicBezTo>
                  <a:cubicBezTo>
                    <a:pt x="199" y="21"/>
                    <a:pt x="202" y="23"/>
                    <a:pt x="203" y="27"/>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43" name="Freeform 448">
              <a:extLst>
                <a:ext uri="{FF2B5EF4-FFF2-40B4-BE49-F238E27FC236}">
                  <a16:creationId xmlns:a16="http://schemas.microsoft.com/office/drawing/2014/main" id="{E7FB33B7-98FB-4E2D-A5CC-5985E2B9FED6}"/>
                </a:ext>
              </a:extLst>
            </p:cNvPr>
            <p:cNvSpPr>
              <a:spLocks/>
            </p:cNvSpPr>
            <p:nvPr/>
          </p:nvSpPr>
          <p:spPr bwMode="gray">
            <a:xfrm>
              <a:off x="6747218" y="2285587"/>
              <a:ext cx="392775" cy="182058"/>
            </a:xfrm>
            <a:custGeom>
              <a:avLst/>
              <a:gdLst>
                <a:gd name="T0" fmla="*/ 203 w 203"/>
                <a:gd name="T1" fmla="*/ 27 h 94"/>
                <a:gd name="T2" fmla="*/ 203 w 203"/>
                <a:gd name="T3" fmla="*/ 41 h 94"/>
                <a:gd name="T4" fmla="*/ 202 w 203"/>
                <a:gd name="T5" fmla="*/ 79 h 94"/>
                <a:gd name="T6" fmla="*/ 194 w 203"/>
                <a:gd name="T7" fmla="*/ 87 h 94"/>
                <a:gd name="T8" fmla="*/ 106 w 203"/>
                <a:gd name="T9" fmla="*/ 94 h 94"/>
                <a:gd name="T10" fmla="*/ 92 w 203"/>
                <a:gd name="T11" fmla="*/ 92 h 94"/>
                <a:gd name="T12" fmla="*/ 6 w 203"/>
                <a:gd name="T13" fmla="*/ 54 h 94"/>
                <a:gd name="T14" fmla="*/ 0 w 203"/>
                <a:gd name="T15" fmla="*/ 44 h 94"/>
                <a:gd name="T16" fmla="*/ 0 w 203"/>
                <a:gd name="T17" fmla="*/ 7 h 94"/>
                <a:gd name="T18" fmla="*/ 8 w 203"/>
                <a:gd name="T19" fmla="*/ 1 h 94"/>
                <a:gd name="T20" fmla="*/ 107 w 203"/>
                <a:gd name="T21" fmla="*/ 21 h 94"/>
                <a:gd name="T22" fmla="*/ 122 w 203"/>
                <a:gd name="T23" fmla="*/ 23 h 94"/>
                <a:gd name="T24" fmla="*/ 194 w 203"/>
                <a:gd name="T25" fmla="*/ 21 h 94"/>
                <a:gd name="T26" fmla="*/ 203 w 203"/>
                <a:gd name="T27"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94">
                  <a:moveTo>
                    <a:pt x="203" y="27"/>
                  </a:moveTo>
                  <a:cubicBezTo>
                    <a:pt x="203" y="30"/>
                    <a:pt x="203" y="36"/>
                    <a:pt x="203" y="41"/>
                  </a:cubicBezTo>
                  <a:cubicBezTo>
                    <a:pt x="202" y="79"/>
                    <a:pt x="202" y="79"/>
                    <a:pt x="202" y="79"/>
                  </a:cubicBezTo>
                  <a:cubicBezTo>
                    <a:pt x="201" y="83"/>
                    <a:pt x="198" y="87"/>
                    <a:pt x="194" y="87"/>
                  </a:cubicBezTo>
                  <a:cubicBezTo>
                    <a:pt x="106" y="94"/>
                    <a:pt x="106" y="94"/>
                    <a:pt x="106" y="94"/>
                  </a:cubicBezTo>
                  <a:cubicBezTo>
                    <a:pt x="102" y="94"/>
                    <a:pt x="96" y="93"/>
                    <a:pt x="92" y="92"/>
                  </a:cubicBezTo>
                  <a:cubicBezTo>
                    <a:pt x="6" y="54"/>
                    <a:pt x="6" y="54"/>
                    <a:pt x="6" y="54"/>
                  </a:cubicBezTo>
                  <a:cubicBezTo>
                    <a:pt x="3" y="53"/>
                    <a:pt x="0" y="48"/>
                    <a:pt x="0" y="44"/>
                  </a:cubicBezTo>
                  <a:cubicBezTo>
                    <a:pt x="0" y="7"/>
                    <a:pt x="0" y="7"/>
                    <a:pt x="0" y="7"/>
                  </a:cubicBezTo>
                  <a:cubicBezTo>
                    <a:pt x="0" y="2"/>
                    <a:pt x="4" y="0"/>
                    <a:pt x="8" y="1"/>
                  </a:cubicBezTo>
                  <a:cubicBezTo>
                    <a:pt x="107" y="21"/>
                    <a:pt x="107" y="21"/>
                    <a:pt x="107" y="21"/>
                  </a:cubicBezTo>
                  <a:cubicBezTo>
                    <a:pt x="111" y="22"/>
                    <a:pt x="118" y="23"/>
                    <a:pt x="122" y="23"/>
                  </a:cubicBezTo>
                  <a:cubicBezTo>
                    <a:pt x="194" y="21"/>
                    <a:pt x="194" y="21"/>
                    <a:pt x="194" y="21"/>
                  </a:cubicBezTo>
                  <a:cubicBezTo>
                    <a:pt x="199" y="21"/>
                    <a:pt x="202" y="23"/>
                    <a:pt x="203" y="2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4" name="Freeform 449">
              <a:extLst>
                <a:ext uri="{FF2B5EF4-FFF2-40B4-BE49-F238E27FC236}">
                  <a16:creationId xmlns:a16="http://schemas.microsoft.com/office/drawing/2014/main" id="{BEC33E6C-1AAD-49F6-86AF-B5391A69F0A5}"/>
                </a:ext>
              </a:extLst>
            </p:cNvPr>
            <p:cNvSpPr>
              <a:spLocks/>
            </p:cNvSpPr>
            <p:nvPr/>
          </p:nvSpPr>
          <p:spPr bwMode="gray">
            <a:xfrm>
              <a:off x="6609831" y="2181072"/>
              <a:ext cx="546176" cy="183744"/>
            </a:xfrm>
            <a:custGeom>
              <a:avLst/>
              <a:gdLst>
                <a:gd name="T0" fmla="*/ 0 w 648"/>
                <a:gd name="T1" fmla="*/ 16 h 218"/>
                <a:gd name="T2" fmla="*/ 2 w 648"/>
                <a:gd name="T3" fmla="*/ 85 h 218"/>
                <a:gd name="T4" fmla="*/ 386 w 648"/>
                <a:gd name="T5" fmla="*/ 218 h 218"/>
                <a:gd name="T6" fmla="*/ 643 w 648"/>
                <a:gd name="T7" fmla="*/ 200 h 218"/>
                <a:gd name="T8" fmla="*/ 648 w 648"/>
                <a:gd name="T9" fmla="*/ 99 h 218"/>
                <a:gd name="T10" fmla="*/ 174 w 648"/>
                <a:gd name="T11" fmla="*/ 0 h 218"/>
                <a:gd name="T12" fmla="*/ 0 w 648"/>
                <a:gd name="T13" fmla="*/ 16 h 218"/>
              </a:gdLst>
              <a:ahLst/>
              <a:cxnLst>
                <a:cxn ang="0">
                  <a:pos x="T0" y="T1"/>
                </a:cxn>
                <a:cxn ang="0">
                  <a:pos x="T2" y="T3"/>
                </a:cxn>
                <a:cxn ang="0">
                  <a:pos x="T4" y="T5"/>
                </a:cxn>
                <a:cxn ang="0">
                  <a:pos x="T6" y="T7"/>
                </a:cxn>
                <a:cxn ang="0">
                  <a:pos x="T8" y="T9"/>
                </a:cxn>
                <a:cxn ang="0">
                  <a:pos x="T10" y="T11"/>
                </a:cxn>
                <a:cxn ang="0">
                  <a:pos x="T12" y="T13"/>
                </a:cxn>
              </a:cxnLst>
              <a:rect l="0" t="0" r="r" b="b"/>
              <a:pathLst>
                <a:path w="648" h="218">
                  <a:moveTo>
                    <a:pt x="0" y="16"/>
                  </a:moveTo>
                  <a:lnTo>
                    <a:pt x="2" y="85"/>
                  </a:lnTo>
                  <a:lnTo>
                    <a:pt x="386" y="218"/>
                  </a:lnTo>
                  <a:lnTo>
                    <a:pt x="643" y="200"/>
                  </a:lnTo>
                  <a:lnTo>
                    <a:pt x="648" y="99"/>
                  </a:lnTo>
                  <a:lnTo>
                    <a:pt x="174" y="0"/>
                  </a:lnTo>
                  <a:lnTo>
                    <a:pt x="0" y="16"/>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45" name="Freeform 450">
              <a:extLst>
                <a:ext uri="{FF2B5EF4-FFF2-40B4-BE49-F238E27FC236}">
                  <a16:creationId xmlns:a16="http://schemas.microsoft.com/office/drawing/2014/main" id="{42A2DFEC-6A43-4BD6-9DB4-2A9A1854E661}"/>
                </a:ext>
              </a:extLst>
            </p:cNvPr>
            <p:cNvSpPr>
              <a:spLocks/>
            </p:cNvSpPr>
            <p:nvPr/>
          </p:nvSpPr>
          <p:spPr bwMode="gray">
            <a:xfrm>
              <a:off x="6609831" y="2181072"/>
              <a:ext cx="546176" cy="183744"/>
            </a:xfrm>
            <a:custGeom>
              <a:avLst/>
              <a:gdLst>
                <a:gd name="T0" fmla="*/ 0 w 648"/>
                <a:gd name="T1" fmla="*/ 16 h 218"/>
                <a:gd name="T2" fmla="*/ 2 w 648"/>
                <a:gd name="T3" fmla="*/ 85 h 218"/>
                <a:gd name="T4" fmla="*/ 386 w 648"/>
                <a:gd name="T5" fmla="*/ 218 h 218"/>
                <a:gd name="T6" fmla="*/ 643 w 648"/>
                <a:gd name="T7" fmla="*/ 200 h 218"/>
                <a:gd name="T8" fmla="*/ 648 w 648"/>
                <a:gd name="T9" fmla="*/ 99 h 218"/>
                <a:gd name="T10" fmla="*/ 174 w 648"/>
                <a:gd name="T11" fmla="*/ 0 h 218"/>
                <a:gd name="T12" fmla="*/ 0 w 648"/>
                <a:gd name="T13" fmla="*/ 16 h 218"/>
              </a:gdLst>
              <a:ahLst/>
              <a:cxnLst>
                <a:cxn ang="0">
                  <a:pos x="T0" y="T1"/>
                </a:cxn>
                <a:cxn ang="0">
                  <a:pos x="T2" y="T3"/>
                </a:cxn>
                <a:cxn ang="0">
                  <a:pos x="T4" y="T5"/>
                </a:cxn>
                <a:cxn ang="0">
                  <a:pos x="T6" y="T7"/>
                </a:cxn>
                <a:cxn ang="0">
                  <a:pos x="T8" y="T9"/>
                </a:cxn>
                <a:cxn ang="0">
                  <a:pos x="T10" y="T11"/>
                </a:cxn>
                <a:cxn ang="0">
                  <a:pos x="T12" y="T13"/>
                </a:cxn>
              </a:cxnLst>
              <a:rect l="0" t="0" r="r" b="b"/>
              <a:pathLst>
                <a:path w="648" h="218">
                  <a:moveTo>
                    <a:pt x="0" y="16"/>
                  </a:moveTo>
                  <a:lnTo>
                    <a:pt x="2" y="85"/>
                  </a:lnTo>
                  <a:lnTo>
                    <a:pt x="386" y="218"/>
                  </a:lnTo>
                  <a:lnTo>
                    <a:pt x="643" y="200"/>
                  </a:lnTo>
                  <a:lnTo>
                    <a:pt x="648" y="99"/>
                  </a:lnTo>
                  <a:lnTo>
                    <a:pt x="174" y="0"/>
                  </a:lnTo>
                  <a:lnTo>
                    <a:pt x="0" y="1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6" name="Freeform 451">
              <a:extLst>
                <a:ext uri="{FF2B5EF4-FFF2-40B4-BE49-F238E27FC236}">
                  <a16:creationId xmlns:a16="http://schemas.microsoft.com/office/drawing/2014/main" id="{68764E13-A579-4F41-B767-E268752E30C2}"/>
                </a:ext>
              </a:extLst>
            </p:cNvPr>
            <p:cNvSpPr>
              <a:spLocks/>
            </p:cNvSpPr>
            <p:nvPr/>
          </p:nvSpPr>
          <p:spPr bwMode="gray">
            <a:xfrm>
              <a:off x="6609831" y="2194558"/>
              <a:ext cx="544490" cy="122215"/>
            </a:xfrm>
            <a:custGeom>
              <a:avLst/>
              <a:gdLst>
                <a:gd name="T0" fmla="*/ 281 w 281"/>
                <a:gd name="T1" fmla="*/ 37 h 63"/>
                <a:gd name="T2" fmla="*/ 271 w 281"/>
                <a:gd name="T3" fmla="*/ 37 h 63"/>
                <a:gd name="T4" fmla="*/ 271 w 281"/>
                <a:gd name="T5" fmla="*/ 42 h 63"/>
                <a:gd name="T6" fmla="*/ 262 w 281"/>
                <a:gd name="T7" fmla="*/ 43 h 63"/>
                <a:gd name="T8" fmla="*/ 248 w 281"/>
                <a:gd name="T9" fmla="*/ 52 h 63"/>
                <a:gd name="T10" fmla="*/ 248 w 281"/>
                <a:gd name="T11" fmla="*/ 61 h 63"/>
                <a:gd name="T12" fmla="*/ 202 w 281"/>
                <a:gd name="T13" fmla="*/ 63 h 63"/>
                <a:gd name="T14" fmla="*/ 202 w 281"/>
                <a:gd name="T15" fmla="*/ 56 h 63"/>
                <a:gd name="T16" fmla="*/ 185 w 281"/>
                <a:gd name="T17" fmla="*/ 48 h 63"/>
                <a:gd name="T18" fmla="*/ 178 w 281"/>
                <a:gd name="T19" fmla="*/ 48 h 63"/>
                <a:gd name="T20" fmla="*/ 178 w 281"/>
                <a:gd name="T21" fmla="*/ 42 h 63"/>
                <a:gd name="T22" fmla="*/ 167 w 281"/>
                <a:gd name="T23" fmla="*/ 42 h 63"/>
                <a:gd name="T24" fmla="*/ 0 w 281"/>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63">
                  <a:moveTo>
                    <a:pt x="281" y="37"/>
                  </a:moveTo>
                  <a:cubicBezTo>
                    <a:pt x="280" y="37"/>
                    <a:pt x="271" y="37"/>
                    <a:pt x="271" y="37"/>
                  </a:cubicBezTo>
                  <a:cubicBezTo>
                    <a:pt x="271" y="42"/>
                    <a:pt x="271" y="42"/>
                    <a:pt x="271" y="42"/>
                  </a:cubicBezTo>
                  <a:cubicBezTo>
                    <a:pt x="262" y="43"/>
                    <a:pt x="262" y="43"/>
                    <a:pt x="262" y="43"/>
                  </a:cubicBezTo>
                  <a:cubicBezTo>
                    <a:pt x="248" y="52"/>
                    <a:pt x="248" y="52"/>
                    <a:pt x="248" y="52"/>
                  </a:cubicBezTo>
                  <a:cubicBezTo>
                    <a:pt x="248" y="61"/>
                    <a:pt x="248" y="61"/>
                    <a:pt x="248" y="61"/>
                  </a:cubicBezTo>
                  <a:cubicBezTo>
                    <a:pt x="202" y="63"/>
                    <a:pt x="202" y="63"/>
                    <a:pt x="202" y="63"/>
                  </a:cubicBezTo>
                  <a:cubicBezTo>
                    <a:pt x="202" y="56"/>
                    <a:pt x="202" y="56"/>
                    <a:pt x="202" y="56"/>
                  </a:cubicBezTo>
                  <a:cubicBezTo>
                    <a:pt x="185" y="48"/>
                    <a:pt x="185" y="48"/>
                    <a:pt x="185" y="48"/>
                  </a:cubicBezTo>
                  <a:cubicBezTo>
                    <a:pt x="178" y="48"/>
                    <a:pt x="178" y="48"/>
                    <a:pt x="178" y="48"/>
                  </a:cubicBezTo>
                  <a:cubicBezTo>
                    <a:pt x="178" y="42"/>
                    <a:pt x="178" y="42"/>
                    <a:pt x="178" y="42"/>
                  </a:cubicBezTo>
                  <a:cubicBezTo>
                    <a:pt x="167" y="42"/>
                    <a:pt x="167" y="42"/>
                    <a:pt x="167" y="42"/>
                  </a:cubicBezTo>
                  <a:cubicBezTo>
                    <a:pt x="0" y="0"/>
                    <a:pt x="0" y="0"/>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7" name="Line 452">
              <a:extLst>
                <a:ext uri="{FF2B5EF4-FFF2-40B4-BE49-F238E27FC236}">
                  <a16:creationId xmlns:a16="http://schemas.microsoft.com/office/drawing/2014/main" id="{0828B506-32D6-498C-B3F0-01289CDF546B}"/>
                </a:ext>
              </a:extLst>
            </p:cNvPr>
            <p:cNvSpPr>
              <a:spLocks noChangeShapeType="1"/>
            </p:cNvSpPr>
            <p:nvPr/>
          </p:nvSpPr>
          <p:spPr bwMode="gray">
            <a:xfrm flipH="1" flipV="1">
              <a:off x="6933491" y="2276315"/>
              <a:ext cx="1686" cy="8850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8" name="Line 453">
              <a:extLst>
                <a:ext uri="{FF2B5EF4-FFF2-40B4-BE49-F238E27FC236}">
                  <a16:creationId xmlns:a16="http://schemas.microsoft.com/office/drawing/2014/main" id="{344DCB21-56EB-410C-94EA-7D837C39B118}"/>
                </a:ext>
              </a:extLst>
            </p:cNvPr>
            <p:cNvSpPr>
              <a:spLocks noChangeShapeType="1"/>
            </p:cNvSpPr>
            <p:nvPr/>
          </p:nvSpPr>
          <p:spPr bwMode="gray">
            <a:xfrm flipV="1">
              <a:off x="6942762" y="2363130"/>
              <a:ext cx="0" cy="10451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49" name="Freeform 454">
              <a:extLst>
                <a:ext uri="{FF2B5EF4-FFF2-40B4-BE49-F238E27FC236}">
                  <a16:creationId xmlns:a16="http://schemas.microsoft.com/office/drawing/2014/main" id="{A8618D2D-268F-4F0D-8795-6EF0021B20CA}"/>
                </a:ext>
              </a:extLst>
            </p:cNvPr>
            <p:cNvSpPr>
              <a:spLocks/>
            </p:cNvSpPr>
            <p:nvPr/>
          </p:nvSpPr>
          <p:spPr bwMode="gray">
            <a:xfrm>
              <a:off x="6954562" y="2245129"/>
              <a:ext cx="108730" cy="31186"/>
            </a:xfrm>
            <a:custGeom>
              <a:avLst/>
              <a:gdLst>
                <a:gd name="T0" fmla="*/ 56 w 56"/>
                <a:gd name="T1" fmla="*/ 0 h 16"/>
                <a:gd name="T2" fmla="*/ 31 w 56"/>
                <a:gd name="T3" fmla="*/ 2 h 16"/>
                <a:gd name="T4" fmla="*/ 0 w 56"/>
                <a:gd name="T5" fmla="*/ 16 h 16"/>
              </a:gdLst>
              <a:ahLst/>
              <a:cxnLst>
                <a:cxn ang="0">
                  <a:pos x="T0" y="T1"/>
                </a:cxn>
                <a:cxn ang="0">
                  <a:pos x="T2" y="T3"/>
                </a:cxn>
                <a:cxn ang="0">
                  <a:pos x="T4" y="T5"/>
                </a:cxn>
              </a:cxnLst>
              <a:rect l="0" t="0" r="r" b="b"/>
              <a:pathLst>
                <a:path w="56" h="16">
                  <a:moveTo>
                    <a:pt x="56" y="0"/>
                  </a:moveTo>
                  <a:cubicBezTo>
                    <a:pt x="31" y="2"/>
                    <a:pt x="31" y="2"/>
                    <a:pt x="31" y="2"/>
                  </a:cubicBezTo>
                  <a:cubicBezTo>
                    <a:pt x="31" y="2"/>
                    <a:pt x="29" y="15"/>
                    <a:pt x="0" y="1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0" name="Line 455">
              <a:extLst>
                <a:ext uri="{FF2B5EF4-FFF2-40B4-BE49-F238E27FC236}">
                  <a16:creationId xmlns:a16="http://schemas.microsoft.com/office/drawing/2014/main" id="{F497FC61-FDF0-496D-8C42-D72328F13010}"/>
                </a:ext>
              </a:extLst>
            </p:cNvPr>
            <p:cNvSpPr>
              <a:spLocks noChangeShapeType="1"/>
            </p:cNvSpPr>
            <p:nvPr/>
          </p:nvSpPr>
          <p:spPr bwMode="gray">
            <a:xfrm flipH="1" flipV="1">
              <a:off x="6729518" y="2182758"/>
              <a:ext cx="405418" cy="9355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1" name="Line 456">
              <a:extLst>
                <a:ext uri="{FF2B5EF4-FFF2-40B4-BE49-F238E27FC236}">
                  <a16:creationId xmlns:a16="http://schemas.microsoft.com/office/drawing/2014/main" id="{25B8BFA8-BEBB-4CAD-B9DB-7101EC3E181F}"/>
                </a:ext>
              </a:extLst>
            </p:cNvPr>
            <p:cNvSpPr>
              <a:spLocks noChangeShapeType="1"/>
            </p:cNvSpPr>
            <p:nvPr/>
          </p:nvSpPr>
          <p:spPr bwMode="gray">
            <a:xfrm flipH="1" flipV="1">
              <a:off x="6630902" y="2192872"/>
              <a:ext cx="323660" cy="8344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2" name="Line 457">
              <a:extLst>
                <a:ext uri="{FF2B5EF4-FFF2-40B4-BE49-F238E27FC236}">
                  <a16:creationId xmlns:a16="http://schemas.microsoft.com/office/drawing/2014/main" id="{60511BD7-23BC-466D-9ECC-61965B3DDD09}"/>
                </a:ext>
              </a:extLst>
            </p:cNvPr>
            <p:cNvSpPr>
              <a:spLocks noChangeShapeType="1"/>
            </p:cNvSpPr>
            <p:nvPr/>
          </p:nvSpPr>
          <p:spPr bwMode="gray">
            <a:xfrm flipH="1" flipV="1">
              <a:off x="7039692" y="2246815"/>
              <a:ext cx="95244" cy="1938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3" name="Line 458">
              <a:extLst>
                <a:ext uri="{FF2B5EF4-FFF2-40B4-BE49-F238E27FC236}">
                  <a16:creationId xmlns:a16="http://schemas.microsoft.com/office/drawing/2014/main" id="{2AF4148C-EDEE-436A-947C-680BB81D5920}"/>
                </a:ext>
              </a:extLst>
            </p:cNvPr>
            <p:cNvSpPr>
              <a:spLocks noChangeShapeType="1"/>
            </p:cNvSpPr>
            <p:nvPr/>
          </p:nvSpPr>
          <p:spPr bwMode="gray">
            <a:xfrm flipH="1" flipV="1">
              <a:off x="6989120" y="2270415"/>
              <a:ext cx="101144" cy="2528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4" name="Line 459">
              <a:extLst>
                <a:ext uri="{FF2B5EF4-FFF2-40B4-BE49-F238E27FC236}">
                  <a16:creationId xmlns:a16="http://schemas.microsoft.com/office/drawing/2014/main" id="{BB7A9A7A-17AB-4FF2-8442-C14FAF5C9D6C}"/>
                </a:ext>
              </a:extLst>
            </p:cNvPr>
            <p:cNvSpPr>
              <a:spLocks noChangeShapeType="1"/>
            </p:cNvSpPr>
            <p:nvPr/>
          </p:nvSpPr>
          <p:spPr bwMode="gray">
            <a:xfrm flipH="1" flipV="1">
              <a:off x="6954562" y="2276315"/>
              <a:ext cx="135701" cy="3455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5" name="Freeform 460">
              <a:extLst>
                <a:ext uri="{FF2B5EF4-FFF2-40B4-BE49-F238E27FC236}">
                  <a16:creationId xmlns:a16="http://schemas.microsoft.com/office/drawing/2014/main" id="{49355D35-DFB5-4932-BD8D-9D32804493EC}"/>
                </a:ext>
              </a:extLst>
            </p:cNvPr>
            <p:cNvSpPr>
              <a:spLocks/>
            </p:cNvSpPr>
            <p:nvPr/>
          </p:nvSpPr>
          <p:spPr bwMode="gray">
            <a:xfrm>
              <a:off x="6613203" y="2182758"/>
              <a:ext cx="42986" cy="8429"/>
            </a:xfrm>
            <a:custGeom>
              <a:avLst/>
              <a:gdLst>
                <a:gd name="T0" fmla="*/ 0 w 51"/>
                <a:gd name="T1" fmla="*/ 0 h 10"/>
                <a:gd name="T2" fmla="*/ 51 w 51"/>
                <a:gd name="T3" fmla="*/ 10 h 10"/>
                <a:gd name="T4" fmla="*/ 0 w 51"/>
                <a:gd name="T5" fmla="*/ 0 h 10"/>
              </a:gdLst>
              <a:ahLst/>
              <a:cxnLst>
                <a:cxn ang="0">
                  <a:pos x="T0" y="T1"/>
                </a:cxn>
                <a:cxn ang="0">
                  <a:pos x="T2" y="T3"/>
                </a:cxn>
                <a:cxn ang="0">
                  <a:pos x="T4" y="T5"/>
                </a:cxn>
              </a:cxnLst>
              <a:rect l="0" t="0" r="r" b="b"/>
              <a:pathLst>
                <a:path w="51" h="10">
                  <a:moveTo>
                    <a:pt x="0" y="0"/>
                  </a:moveTo>
                  <a:lnTo>
                    <a:pt x="51" y="10"/>
                  </a:lnTo>
                  <a:lnTo>
                    <a:pt x="0" y="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256" name="Line 461">
              <a:extLst>
                <a:ext uri="{FF2B5EF4-FFF2-40B4-BE49-F238E27FC236}">
                  <a16:creationId xmlns:a16="http://schemas.microsoft.com/office/drawing/2014/main" id="{D9A4313A-B527-41F3-B4A0-F651732F2C4D}"/>
                </a:ext>
              </a:extLst>
            </p:cNvPr>
            <p:cNvSpPr>
              <a:spLocks noChangeShapeType="1"/>
            </p:cNvSpPr>
            <p:nvPr/>
          </p:nvSpPr>
          <p:spPr bwMode="gray">
            <a:xfrm>
              <a:off x="6613203" y="2182758"/>
              <a:ext cx="42986" cy="8429"/>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257" name="Line 462">
              <a:extLst>
                <a:ext uri="{FF2B5EF4-FFF2-40B4-BE49-F238E27FC236}">
                  <a16:creationId xmlns:a16="http://schemas.microsoft.com/office/drawing/2014/main" id="{D6377DA9-4C1F-4BEA-918C-7AC270F75D3C}"/>
                </a:ext>
              </a:extLst>
            </p:cNvPr>
            <p:cNvSpPr>
              <a:spLocks noChangeShapeType="1"/>
            </p:cNvSpPr>
            <p:nvPr/>
          </p:nvSpPr>
          <p:spPr bwMode="gray">
            <a:xfrm>
              <a:off x="6613203" y="2182758"/>
              <a:ext cx="42986" cy="842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sp>
        <p:nvSpPr>
          <p:cNvPr id="258" name="TextBox 1013">
            <a:extLst>
              <a:ext uri="{FF2B5EF4-FFF2-40B4-BE49-F238E27FC236}">
                <a16:creationId xmlns:a16="http://schemas.microsoft.com/office/drawing/2014/main" id="{E31B36C8-6031-4F42-83C8-9AB998EB41C7}"/>
              </a:ext>
            </a:extLst>
          </p:cNvPr>
          <p:cNvSpPr txBox="1"/>
          <p:nvPr/>
        </p:nvSpPr>
        <p:spPr bwMode="gray">
          <a:xfrm>
            <a:off x="10961127" y="1801253"/>
            <a:ext cx="854519" cy="746358"/>
          </a:xfrm>
          <a:prstGeom prst="rect">
            <a:avLst/>
          </a:prstGeom>
          <a:noFill/>
        </p:spPr>
        <p:txBody>
          <a:bodyPr wrap="square" lIns="0" tIns="0" rIns="0" bIns="0" rtlCol="0">
            <a:noAutofit/>
          </a:bodyPr>
          <a:lstStyle/>
          <a:p>
            <a:pPr>
              <a:spcBef>
                <a:spcPts val="0"/>
              </a:spcBef>
              <a:spcAft>
                <a:spcPts val="300"/>
              </a:spcAft>
            </a:pPr>
            <a:r>
              <a:rPr lang="en-US" sz="2400" b="1" dirty="0">
                <a:solidFill>
                  <a:srgbClr val="00646E"/>
                </a:solidFill>
              </a:rPr>
              <a:t>2018</a:t>
            </a:r>
            <a:endParaRPr lang="en-US" sz="1200" dirty="0">
              <a:solidFill>
                <a:srgbClr val="00646E"/>
              </a:solidFill>
            </a:endParaRPr>
          </a:p>
          <a:p>
            <a:pPr>
              <a:spcBef>
                <a:spcPts val="0"/>
              </a:spcBef>
              <a:spcAft>
                <a:spcPts val="300"/>
              </a:spcAft>
            </a:pPr>
            <a:r>
              <a:rPr lang="en-US" sz="1100" dirty="0" err="1">
                <a:solidFill>
                  <a:srgbClr val="FFFFFF"/>
                </a:solidFill>
              </a:rPr>
              <a:t>Nace</a:t>
            </a:r>
            <a:r>
              <a:rPr lang="en-US" sz="1100" dirty="0">
                <a:solidFill>
                  <a:srgbClr val="FFFFFF"/>
                </a:solidFill>
              </a:rPr>
              <a:t> </a:t>
            </a:r>
            <a:r>
              <a:rPr lang="en-US" sz="1100" dirty="0" err="1">
                <a:solidFill>
                  <a:srgbClr val="FFFFFF"/>
                </a:solidFill>
              </a:rPr>
              <a:t>MindSphere</a:t>
            </a:r>
            <a:r>
              <a:rPr lang="en-US" sz="1100" dirty="0">
                <a:solidFill>
                  <a:srgbClr val="FFFFFF"/>
                </a:solidFill>
              </a:rPr>
              <a:t> Application Center </a:t>
            </a:r>
            <a:r>
              <a:rPr lang="en-US" sz="1100" dirty="0" err="1">
                <a:solidFill>
                  <a:srgbClr val="FFFFFF"/>
                </a:solidFill>
              </a:rPr>
              <a:t>en</a:t>
            </a:r>
            <a:r>
              <a:rPr lang="en-US" sz="1100" dirty="0">
                <a:solidFill>
                  <a:srgbClr val="FFFFFF"/>
                </a:solidFill>
              </a:rPr>
              <a:t> Barcelona</a:t>
            </a:r>
          </a:p>
        </p:txBody>
      </p:sp>
      <p:sp>
        <p:nvSpPr>
          <p:cNvPr id="411" name="TextBox 1001">
            <a:extLst>
              <a:ext uri="{FF2B5EF4-FFF2-40B4-BE49-F238E27FC236}">
                <a16:creationId xmlns:a16="http://schemas.microsoft.com/office/drawing/2014/main" id="{FA9AC32F-9E81-42AC-AAE3-7F90629F8236}"/>
              </a:ext>
            </a:extLst>
          </p:cNvPr>
          <p:cNvSpPr txBox="1"/>
          <p:nvPr/>
        </p:nvSpPr>
        <p:spPr bwMode="gray">
          <a:xfrm>
            <a:off x="633108" y="1246024"/>
            <a:ext cx="1617080" cy="1103846"/>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1905</a:t>
            </a:r>
            <a:endParaRPr lang="de-DE" sz="1200" dirty="0">
              <a:solidFill>
                <a:srgbClr val="00646E"/>
              </a:solidFill>
            </a:endParaRPr>
          </a:p>
          <a:p>
            <a:pPr>
              <a:spcBef>
                <a:spcPts val="0"/>
              </a:spcBef>
              <a:spcAft>
                <a:spcPts val="300"/>
              </a:spcAft>
            </a:pPr>
            <a:r>
              <a:rPr lang="es-ES" sz="1100" dirty="0">
                <a:solidFill>
                  <a:srgbClr val="FFFFFF"/>
                </a:solidFill>
              </a:rPr>
              <a:t>Rotativas para ABC y</a:t>
            </a:r>
          </a:p>
          <a:p>
            <a:pPr>
              <a:spcBef>
                <a:spcPts val="0"/>
              </a:spcBef>
              <a:spcAft>
                <a:spcPts val="300"/>
              </a:spcAft>
            </a:pPr>
            <a:r>
              <a:rPr lang="es-ES" sz="1100" dirty="0">
                <a:solidFill>
                  <a:srgbClr val="FFFFFF"/>
                </a:solidFill>
              </a:rPr>
              <a:t>Funicular en el Tibidabo</a:t>
            </a:r>
            <a:endParaRPr lang="en-US" sz="1100" dirty="0">
              <a:solidFill>
                <a:srgbClr val="FFFFFF"/>
              </a:solidFill>
            </a:endParaRPr>
          </a:p>
        </p:txBody>
      </p:sp>
      <p:sp>
        <p:nvSpPr>
          <p:cNvPr id="412" name="TextBox 1004">
            <a:extLst>
              <a:ext uri="{FF2B5EF4-FFF2-40B4-BE49-F238E27FC236}">
                <a16:creationId xmlns:a16="http://schemas.microsoft.com/office/drawing/2014/main" id="{633AABCF-000B-4C46-A9EB-73E97D903655}"/>
              </a:ext>
            </a:extLst>
          </p:cNvPr>
          <p:cNvSpPr txBox="1"/>
          <p:nvPr/>
        </p:nvSpPr>
        <p:spPr bwMode="gray">
          <a:xfrm>
            <a:off x="2854068" y="1224486"/>
            <a:ext cx="1404000" cy="1254189"/>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1974</a:t>
            </a:r>
            <a:endParaRPr lang="de-DE" sz="1200" dirty="0">
              <a:solidFill>
                <a:srgbClr val="00646E"/>
              </a:solidFill>
            </a:endParaRPr>
          </a:p>
          <a:p>
            <a:pPr>
              <a:spcBef>
                <a:spcPts val="0"/>
              </a:spcBef>
              <a:spcAft>
                <a:spcPts val="300"/>
              </a:spcAft>
            </a:pPr>
            <a:r>
              <a:rPr lang="en-US" sz="1100" dirty="0">
                <a:solidFill>
                  <a:srgbClr val="FFFFFF"/>
                </a:solidFill>
              </a:rPr>
              <a:t>Se </a:t>
            </a:r>
            <a:r>
              <a:rPr lang="en-US" sz="1100" dirty="0" err="1">
                <a:solidFill>
                  <a:srgbClr val="FFFFFF"/>
                </a:solidFill>
              </a:rPr>
              <a:t>crea</a:t>
            </a:r>
            <a:r>
              <a:rPr lang="en-US" sz="1100" dirty="0">
                <a:solidFill>
                  <a:srgbClr val="FFFFFF"/>
                </a:solidFill>
              </a:rPr>
              <a:t> </a:t>
            </a:r>
            <a:br>
              <a:rPr lang="en-US" sz="1100" dirty="0">
                <a:solidFill>
                  <a:srgbClr val="FFFFFF"/>
                </a:solidFill>
              </a:rPr>
            </a:br>
            <a:r>
              <a:rPr lang="en-US" sz="1100" dirty="0">
                <a:solidFill>
                  <a:srgbClr val="FFFFFF"/>
                </a:solidFill>
              </a:rPr>
              <a:t>Siemens S.A.</a:t>
            </a:r>
          </a:p>
        </p:txBody>
      </p:sp>
      <p:sp>
        <p:nvSpPr>
          <p:cNvPr id="413" name="TextBox 1007">
            <a:extLst>
              <a:ext uri="{FF2B5EF4-FFF2-40B4-BE49-F238E27FC236}">
                <a16:creationId xmlns:a16="http://schemas.microsoft.com/office/drawing/2014/main" id="{E52BD4EB-3BD1-4ABF-B200-7D845B0CDA7E}"/>
              </a:ext>
            </a:extLst>
          </p:cNvPr>
          <p:cNvSpPr txBox="1"/>
          <p:nvPr/>
        </p:nvSpPr>
        <p:spPr bwMode="gray">
          <a:xfrm>
            <a:off x="5403549" y="3848163"/>
            <a:ext cx="1404000" cy="915635"/>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2008</a:t>
            </a:r>
            <a:endParaRPr lang="de-DE" sz="1200" dirty="0">
              <a:solidFill>
                <a:srgbClr val="00646E"/>
              </a:solidFill>
            </a:endParaRPr>
          </a:p>
          <a:p>
            <a:pPr>
              <a:spcBef>
                <a:spcPts val="0"/>
              </a:spcBef>
              <a:spcAft>
                <a:spcPts val="300"/>
              </a:spcAft>
            </a:pPr>
            <a:r>
              <a:rPr lang="en-US" sz="1100" dirty="0">
                <a:solidFill>
                  <a:srgbClr val="FFFFFF"/>
                </a:solidFill>
              </a:rPr>
              <a:t>Proyecto </a:t>
            </a:r>
            <a:r>
              <a:rPr lang="en-US" sz="1100" dirty="0" err="1">
                <a:solidFill>
                  <a:srgbClr val="FFFFFF"/>
                </a:solidFill>
              </a:rPr>
              <a:t>Rómulo</a:t>
            </a:r>
            <a:endParaRPr lang="en-US" sz="1100" dirty="0">
              <a:solidFill>
                <a:srgbClr val="FFFFFF"/>
              </a:solidFill>
            </a:endParaRPr>
          </a:p>
          <a:p>
            <a:pPr>
              <a:spcBef>
                <a:spcPts val="0"/>
              </a:spcBef>
              <a:spcAft>
                <a:spcPts val="300"/>
              </a:spcAft>
            </a:pPr>
            <a:r>
              <a:rPr lang="en-US" sz="1100" dirty="0">
                <a:solidFill>
                  <a:srgbClr val="FFFFFF"/>
                </a:solidFill>
              </a:rPr>
              <a:t>HVDC </a:t>
            </a:r>
          </a:p>
          <a:p>
            <a:pPr>
              <a:spcBef>
                <a:spcPts val="0"/>
              </a:spcBef>
              <a:spcAft>
                <a:spcPts val="300"/>
              </a:spcAft>
            </a:pPr>
            <a:r>
              <a:rPr lang="en-US" sz="1100" dirty="0">
                <a:solidFill>
                  <a:srgbClr val="FFFFFF"/>
                </a:solidFill>
              </a:rPr>
              <a:t>Anillo </a:t>
            </a:r>
            <a:r>
              <a:rPr lang="en-US" sz="1100" dirty="0" err="1">
                <a:solidFill>
                  <a:srgbClr val="FFFFFF"/>
                </a:solidFill>
              </a:rPr>
              <a:t>Radiológico</a:t>
            </a:r>
            <a:endParaRPr lang="en-US" sz="1100" dirty="0">
              <a:solidFill>
                <a:srgbClr val="FFFFFF"/>
              </a:solidFill>
            </a:endParaRPr>
          </a:p>
        </p:txBody>
      </p:sp>
      <p:sp>
        <p:nvSpPr>
          <p:cNvPr id="414" name="TextBox 1010">
            <a:extLst>
              <a:ext uri="{FF2B5EF4-FFF2-40B4-BE49-F238E27FC236}">
                <a16:creationId xmlns:a16="http://schemas.microsoft.com/office/drawing/2014/main" id="{80EF7430-87FD-4844-9506-E84861ACC0AF}"/>
              </a:ext>
            </a:extLst>
          </p:cNvPr>
          <p:cNvSpPr txBox="1"/>
          <p:nvPr/>
        </p:nvSpPr>
        <p:spPr bwMode="gray">
          <a:xfrm>
            <a:off x="7518439" y="1470054"/>
            <a:ext cx="1219652" cy="915635"/>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2015</a:t>
            </a:r>
            <a:endParaRPr lang="de-DE" sz="1200" dirty="0">
              <a:solidFill>
                <a:srgbClr val="00646E"/>
              </a:solidFill>
            </a:endParaRPr>
          </a:p>
          <a:p>
            <a:pPr>
              <a:spcBef>
                <a:spcPts val="0"/>
              </a:spcBef>
              <a:spcAft>
                <a:spcPts val="300"/>
              </a:spcAft>
            </a:pPr>
            <a:r>
              <a:rPr lang="en-US" sz="1100" dirty="0">
                <a:solidFill>
                  <a:srgbClr val="FFFFFF"/>
                </a:solidFill>
              </a:rPr>
              <a:t>Proyecto INELFE</a:t>
            </a:r>
          </a:p>
          <a:p>
            <a:pPr>
              <a:spcBef>
                <a:spcPts val="0"/>
              </a:spcBef>
              <a:spcAft>
                <a:spcPts val="300"/>
              </a:spcAft>
            </a:pPr>
            <a:r>
              <a:rPr lang="en-US" sz="1100" dirty="0">
                <a:solidFill>
                  <a:srgbClr val="FFFFFF"/>
                </a:solidFill>
              </a:rPr>
              <a:t>HVDC</a:t>
            </a:r>
          </a:p>
        </p:txBody>
      </p:sp>
      <p:grpSp>
        <p:nvGrpSpPr>
          <p:cNvPr id="527" name="Gruppieren 1464">
            <a:extLst>
              <a:ext uri="{FF2B5EF4-FFF2-40B4-BE49-F238E27FC236}">
                <a16:creationId xmlns:a16="http://schemas.microsoft.com/office/drawing/2014/main" id="{25E4E348-6553-4D20-8186-C24C973D15D9}"/>
              </a:ext>
            </a:extLst>
          </p:cNvPr>
          <p:cNvGrpSpPr/>
          <p:nvPr/>
        </p:nvGrpSpPr>
        <p:grpSpPr bwMode="gray">
          <a:xfrm>
            <a:off x="8856019" y="4147444"/>
            <a:ext cx="876534" cy="1021191"/>
            <a:chOff x="6839152" y="5213037"/>
            <a:chExt cx="565869" cy="659257"/>
          </a:xfrm>
          <a:noFill/>
        </p:grpSpPr>
        <p:sp>
          <p:nvSpPr>
            <p:cNvPr id="528" name="Freeform 743">
              <a:extLst>
                <a:ext uri="{FF2B5EF4-FFF2-40B4-BE49-F238E27FC236}">
                  <a16:creationId xmlns:a16="http://schemas.microsoft.com/office/drawing/2014/main" id="{EFCFC64E-67CC-4190-84F6-6C3440651378}"/>
                </a:ext>
              </a:extLst>
            </p:cNvPr>
            <p:cNvSpPr>
              <a:spLocks/>
            </p:cNvSpPr>
            <p:nvPr/>
          </p:nvSpPr>
          <p:spPr bwMode="gray">
            <a:xfrm>
              <a:off x="7022227" y="5700314"/>
              <a:ext cx="258894" cy="142392"/>
            </a:xfrm>
            <a:custGeom>
              <a:avLst/>
              <a:gdLst>
                <a:gd name="T0" fmla="*/ 108 w 280"/>
                <a:gd name="T1" fmla="*/ 154 h 154"/>
                <a:gd name="T2" fmla="*/ 0 w 280"/>
                <a:gd name="T3" fmla="*/ 96 h 154"/>
                <a:gd name="T4" fmla="*/ 5 w 280"/>
                <a:gd name="T5" fmla="*/ 69 h 154"/>
                <a:gd name="T6" fmla="*/ 200 w 280"/>
                <a:gd name="T7" fmla="*/ 0 h 154"/>
                <a:gd name="T8" fmla="*/ 280 w 280"/>
                <a:gd name="T9" fmla="*/ 46 h 154"/>
                <a:gd name="T10" fmla="*/ 278 w 280"/>
                <a:gd name="T11" fmla="*/ 80 h 154"/>
                <a:gd name="T12" fmla="*/ 108 w 280"/>
                <a:gd name="T13" fmla="*/ 154 h 154"/>
              </a:gdLst>
              <a:ahLst/>
              <a:cxnLst>
                <a:cxn ang="0">
                  <a:pos x="T0" y="T1"/>
                </a:cxn>
                <a:cxn ang="0">
                  <a:pos x="T2" y="T3"/>
                </a:cxn>
                <a:cxn ang="0">
                  <a:pos x="T4" y="T5"/>
                </a:cxn>
                <a:cxn ang="0">
                  <a:pos x="T6" y="T7"/>
                </a:cxn>
                <a:cxn ang="0">
                  <a:pos x="T8" y="T9"/>
                </a:cxn>
                <a:cxn ang="0">
                  <a:pos x="T10" y="T11"/>
                </a:cxn>
                <a:cxn ang="0">
                  <a:pos x="T12" y="T13"/>
                </a:cxn>
              </a:cxnLst>
              <a:rect l="0" t="0" r="r" b="b"/>
              <a:pathLst>
                <a:path w="280" h="154">
                  <a:moveTo>
                    <a:pt x="108" y="154"/>
                  </a:moveTo>
                  <a:lnTo>
                    <a:pt x="0" y="96"/>
                  </a:lnTo>
                  <a:lnTo>
                    <a:pt x="5" y="69"/>
                  </a:lnTo>
                  <a:lnTo>
                    <a:pt x="200" y="0"/>
                  </a:lnTo>
                  <a:lnTo>
                    <a:pt x="280" y="46"/>
                  </a:lnTo>
                  <a:lnTo>
                    <a:pt x="278" y="80"/>
                  </a:lnTo>
                  <a:lnTo>
                    <a:pt x="108" y="154"/>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29" name="Freeform 744">
              <a:extLst>
                <a:ext uri="{FF2B5EF4-FFF2-40B4-BE49-F238E27FC236}">
                  <a16:creationId xmlns:a16="http://schemas.microsoft.com/office/drawing/2014/main" id="{65D97025-AC58-4D56-B4DF-99528DB31C1E}"/>
                </a:ext>
              </a:extLst>
            </p:cNvPr>
            <p:cNvSpPr>
              <a:spLocks/>
            </p:cNvSpPr>
            <p:nvPr/>
          </p:nvSpPr>
          <p:spPr bwMode="gray">
            <a:xfrm>
              <a:off x="7022227" y="5700314"/>
              <a:ext cx="258894" cy="142392"/>
            </a:xfrm>
            <a:custGeom>
              <a:avLst/>
              <a:gdLst>
                <a:gd name="T0" fmla="*/ 108 w 280"/>
                <a:gd name="T1" fmla="*/ 154 h 154"/>
                <a:gd name="T2" fmla="*/ 0 w 280"/>
                <a:gd name="T3" fmla="*/ 96 h 154"/>
                <a:gd name="T4" fmla="*/ 5 w 280"/>
                <a:gd name="T5" fmla="*/ 69 h 154"/>
                <a:gd name="T6" fmla="*/ 200 w 280"/>
                <a:gd name="T7" fmla="*/ 0 h 154"/>
                <a:gd name="T8" fmla="*/ 280 w 280"/>
                <a:gd name="T9" fmla="*/ 46 h 154"/>
                <a:gd name="T10" fmla="*/ 278 w 280"/>
                <a:gd name="T11" fmla="*/ 80 h 154"/>
                <a:gd name="T12" fmla="*/ 108 w 280"/>
                <a:gd name="T13" fmla="*/ 154 h 154"/>
              </a:gdLst>
              <a:ahLst/>
              <a:cxnLst>
                <a:cxn ang="0">
                  <a:pos x="T0" y="T1"/>
                </a:cxn>
                <a:cxn ang="0">
                  <a:pos x="T2" y="T3"/>
                </a:cxn>
                <a:cxn ang="0">
                  <a:pos x="T4" y="T5"/>
                </a:cxn>
                <a:cxn ang="0">
                  <a:pos x="T6" y="T7"/>
                </a:cxn>
                <a:cxn ang="0">
                  <a:pos x="T8" y="T9"/>
                </a:cxn>
                <a:cxn ang="0">
                  <a:pos x="T10" y="T11"/>
                </a:cxn>
                <a:cxn ang="0">
                  <a:pos x="T12" y="T13"/>
                </a:cxn>
              </a:cxnLst>
              <a:rect l="0" t="0" r="r" b="b"/>
              <a:pathLst>
                <a:path w="280" h="154">
                  <a:moveTo>
                    <a:pt x="108" y="154"/>
                  </a:moveTo>
                  <a:lnTo>
                    <a:pt x="0" y="96"/>
                  </a:lnTo>
                  <a:lnTo>
                    <a:pt x="5" y="69"/>
                  </a:lnTo>
                  <a:lnTo>
                    <a:pt x="200" y="0"/>
                  </a:lnTo>
                  <a:lnTo>
                    <a:pt x="280" y="46"/>
                  </a:lnTo>
                  <a:lnTo>
                    <a:pt x="278" y="80"/>
                  </a:lnTo>
                  <a:lnTo>
                    <a:pt x="108" y="15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0" name="Line 745">
              <a:extLst>
                <a:ext uri="{FF2B5EF4-FFF2-40B4-BE49-F238E27FC236}">
                  <a16:creationId xmlns:a16="http://schemas.microsoft.com/office/drawing/2014/main" id="{747A5F85-6D0A-4D48-8DCE-228CC34EDADC}"/>
                </a:ext>
              </a:extLst>
            </p:cNvPr>
            <p:cNvSpPr>
              <a:spLocks noChangeShapeType="1"/>
            </p:cNvSpPr>
            <p:nvPr/>
          </p:nvSpPr>
          <p:spPr bwMode="gray">
            <a:xfrm>
              <a:off x="7122087" y="5813118"/>
              <a:ext cx="0" cy="295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1" name="Freeform 746">
              <a:extLst>
                <a:ext uri="{FF2B5EF4-FFF2-40B4-BE49-F238E27FC236}">
                  <a16:creationId xmlns:a16="http://schemas.microsoft.com/office/drawing/2014/main" id="{C60BC526-7E3A-442B-BC19-0E15F8CA88E5}"/>
                </a:ext>
              </a:extLst>
            </p:cNvPr>
            <p:cNvSpPr>
              <a:spLocks/>
            </p:cNvSpPr>
            <p:nvPr/>
          </p:nvSpPr>
          <p:spPr bwMode="gray">
            <a:xfrm>
              <a:off x="6839152" y="5213037"/>
              <a:ext cx="565869" cy="657408"/>
            </a:xfrm>
            <a:custGeom>
              <a:avLst/>
              <a:gdLst>
                <a:gd name="T0" fmla="*/ 37 w 612"/>
                <a:gd name="T1" fmla="*/ 711 h 711"/>
                <a:gd name="T2" fmla="*/ 5 w 612"/>
                <a:gd name="T3" fmla="*/ 690 h 711"/>
                <a:gd name="T4" fmla="*/ 0 w 612"/>
                <a:gd name="T5" fmla="*/ 207 h 711"/>
                <a:gd name="T6" fmla="*/ 575 w 612"/>
                <a:gd name="T7" fmla="*/ 0 h 711"/>
                <a:gd name="T8" fmla="*/ 612 w 612"/>
                <a:gd name="T9" fmla="*/ 14 h 711"/>
                <a:gd name="T10" fmla="*/ 609 w 612"/>
                <a:gd name="T11" fmla="*/ 465 h 711"/>
                <a:gd name="T12" fmla="*/ 37 w 612"/>
                <a:gd name="T13" fmla="*/ 711 h 711"/>
              </a:gdLst>
              <a:ahLst/>
              <a:cxnLst>
                <a:cxn ang="0">
                  <a:pos x="T0" y="T1"/>
                </a:cxn>
                <a:cxn ang="0">
                  <a:pos x="T2" y="T3"/>
                </a:cxn>
                <a:cxn ang="0">
                  <a:pos x="T4" y="T5"/>
                </a:cxn>
                <a:cxn ang="0">
                  <a:pos x="T6" y="T7"/>
                </a:cxn>
                <a:cxn ang="0">
                  <a:pos x="T8" y="T9"/>
                </a:cxn>
                <a:cxn ang="0">
                  <a:pos x="T10" y="T11"/>
                </a:cxn>
                <a:cxn ang="0">
                  <a:pos x="T12" y="T13"/>
                </a:cxn>
              </a:cxnLst>
              <a:rect l="0" t="0" r="r" b="b"/>
              <a:pathLst>
                <a:path w="612" h="711">
                  <a:moveTo>
                    <a:pt x="37" y="711"/>
                  </a:moveTo>
                  <a:lnTo>
                    <a:pt x="5" y="690"/>
                  </a:lnTo>
                  <a:lnTo>
                    <a:pt x="0" y="207"/>
                  </a:lnTo>
                  <a:lnTo>
                    <a:pt x="575" y="0"/>
                  </a:lnTo>
                  <a:lnTo>
                    <a:pt x="612" y="14"/>
                  </a:lnTo>
                  <a:lnTo>
                    <a:pt x="609" y="465"/>
                  </a:lnTo>
                  <a:lnTo>
                    <a:pt x="37" y="711"/>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2" name="Freeform 747">
              <a:extLst>
                <a:ext uri="{FF2B5EF4-FFF2-40B4-BE49-F238E27FC236}">
                  <a16:creationId xmlns:a16="http://schemas.microsoft.com/office/drawing/2014/main" id="{C2E088FD-524A-4BA8-AD7F-85B2106C0F62}"/>
                </a:ext>
              </a:extLst>
            </p:cNvPr>
            <p:cNvSpPr>
              <a:spLocks/>
            </p:cNvSpPr>
            <p:nvPr/>
          </p:nvSpPr>
          <p:spPr bwMode="gray">
            <a:xfrm>
              <a:off x="6839152" y="5213037"/>
              <a:ext cx="565869" cy="657408"/>
            </a:xfrm>
            <a:custGeom>
              <a:avLst/>
              <a:gdLst>
                <a:gd name="T0" fmla="*/ 37 w 612"/>
                <a:gd name="T1" fmla="*/ 711 h 711"/>
                <a:gd name="T2" fmla="*/ 5 w 612"/>
                <a:gd name="T3" fmla="*/ 690 h 711"/>
                <a:gd name="T4" fmla="*/ 0 w 612"/>
                <a:gd name="T5" fmla="*/ 207 h 711"/>
                <a:gd name="T6" fmla="*/ 575 w 612"/>
                <a:gd name="T7" fmla="*/ 0 h 711"/>
                <a:gd name="T8" fmla="*/ 612 w 612"/>
                <a:gd name="T9" fmla="*/ 14 h 711"/>
                <a:gd name="T10" fmla="*/ 609 w 612"/>
                <a:gd name="T11" fmla="*/ 465 h 711"/>
                <a:gd name="T12" fmla="*/ 37 w 612"/>
                <a:gd name="T13" fmla="*/ 711 h 711"/>
              </a:gdLst>
              <a:ahLst/>
              <a:cxnLst>
                <a:cxn ang="0">
                  <a:pos x="T0" y="T1"/>
                </a:cxn>
                <a:cxn ang="0">
                  <a:pos x="T2" y="T3"/>
                </a:cxn>
                <a:cxn ang="0">
                  <a:pos x="T4" y="T5"/>
                </a:cxn>
                <a:cxn ang="0">
                  <a:pos x="T6" y="T7"/>
                </a:cxn>
                <a:cxn ang="0">
                  <a:pos x="T8" y="T9"/>
                </a:cxn>
                <a:cxn ang="0">
                  <a:pos x="T10" y="T11"/>
                </a:cxn>
                <a:cxn ang="0">
                  <a:pos x="T12" y="T13"/>
                </a:cxn>
              </a:cxnLst>
              <a:rect l="0" t="0" r="r" b="b"/>
              <a:pathLst>
                <a:path w="612" h="711">
                  <a:moveTo>
                    <a:pt x="37" y="711"/>
                  </a:moveTo>
                  <a:lnTo>
                    <a:pt x="5" y="690"/>
                  </a:lnTo>
                  <a:lnTo>
                    <a:pt x="0" y="207"/>
                  </a:lnTo>
                  <a:lnTo>
                    <a:pt x="575" y="0"/>
                  </a:lnTo>
                  <a:lnTo>
                    <a:pt x="612" y="14"/>
                  </a:lnTo>
                  <a:lnTo>
                    <a:pt x="609" y="465"/>
                  </a:lnTo>
                  <a:lnTo>
                    <a:pt x="37" y="7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3" name="Freeform 748">
              <a:extLst>
                <a:ext uri="{FF2B5EF4-FFF2-40B4-BE49-F238E27FC236}">
                  <a16:creationId xmlns:a16="http://schemas.microsoft.com/office/drawing/2014/main" id="{2CD9BD96-4CD0-4C21-AA83-90609A328FB7}"/>
                </a:ext>
              </a:extLst>
            </p:cNvPr>
            <p:cNvSpPr>
              <a:spLocks/>
            </p:cNvSpPr>
            <p:nvPr/>
          </p:nvSpPr>
          <p:spPr bwMode="gray">
            <a:xfrm>
              <a:off x="6839152" y="5227831"/>
              <a:ext cx="563095" cy="196020"/>
            </a:xfrm>
            <a:custGeom>
              <a:avLst/>
              <a:gdLst>
                <a:gd name="T0" fmla="*/ 609 w 609"/>
                <a:gd name="T1" fmla="*/ 0 h 212"/>
                <a:gd name="T2" fmla="*/ 35 w 609"/>
                <a:gd name="T3" fmla="*/ 212 h 212"/>
                <a:gd name="T4" fmla="*/ 0 w 609"/>
                <a:gd name="T5" fmla="*/ 193 h 212"/>
              </a:gdLst>
              <a:ahLst/>
              <a:cxnLst>
                <a:cxn ang="0">
                  <a:pos x="T0" y="T1"/>
                </a:cxn>
                <a:cxn ang="0">
                  <a:pos x="T2" y="T3"/>
                </a:cxn>
                <a:cxn ang="0">
                  <a:pos x="T4" y="T5"/>
                </a:cxn>
              </a:cxnLst>
              <a:rect l="0" t="0" r="r" b="b"/>
              <a:pathLst>
                <a:path w="609" h="212">
                  <a:moveTo>
                    <a:pt x="609" y="0"/>
                  </a:moveTo>
                  <a:lnTo>
                    <a:pt x="35" y="212"/>
                  </a:lnTo>
                  <a:lnTo>
                    <a:pt x="0" y="19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4" name="Line 749">
              <a:extLst>
                <a:ext uri="{FF2B5EF4-FFF2-40B4-BE49-F238E27FC236}">
                  <a16:creationId xmlns:a16="http://schemas.microsoft.com/office/drawing/2014/main" id="{44C8642E-F499-4632-BA4D-C0530B50E1ED}"/>
                </a:ext>
              </a:extLst>
            </p:cNvPr>
            <p:cNvSpPr>
              <a:spLocks noChangeShapeType="1"/>
            </p:cNvSpPr>
            <p:nvPr/>
          </p:nvSpPr>
          <p:spPr bwMode="gray">
            <a:xfrm>
              <a:off x="6868740" y="5423851"/>
              <a:ext cx="4623" cy="44844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5" name="Freeform 750">
              <a:extLst>
                <a:ext uri="{FF2B5EF4-FFF2-40B4-BE49-F238E27FC236}">
                  <a16:creationId xmlns:a16="http://schemas.microsoft.com/office/drawing/2014/main" id="{EE833A02-698D-4701-B2C8-F85A11DD523F}"/>
                </a:ext>
              </a:extLst>
            </p:cNvPr>
            <p:cNvSpPr>
              <a:spLocks/>
            </p:cNvSpPr>
            <p:nvPr/>
          </p:nvSpPr>
          <p:spPr bwMode="gray">
            <a:xfrm>
              <a:off x="6896479" y="5263892"/>
              <a:ext cx="478030" cy="564020"/>
            </a:xfrm>
            <a:custGeom>
              <a:avLst/>
              <a:gdLst>
                <a:gd name="T0" fmla="*/ 517 w 517"/>
                <a:gd name="T1" fmla="*/ 0 h 610"/>
                <a:gd name="T2" fmla="*/ 517 w 517"/>
                <a:gd name="T3" fmla="*/ 394 h 610"/>
                <a:gd name="T4" fmla="*/ 7 w 517"/>
                <a:gd name="T5" fmla="*/ 610 h 610"/>
                <a:gd name="T6" fmla="*/ 0 w 517"/>
                <a:gd name="T7" fmla="*/ 191 h 610"/>
                <a:gd name="T8" fmla="*/ 517 w 517"/>
                <a:gd name="T9" fmla="*/ 0 h 610"/>
              </a:gdLst>
              <a:ahLst/>
              <a:cxnLst>
                <a:cxn ang="0">
                  <a:pos x="T0" y="T1"/>
                </a:cxn>
                <a:cxn ang="0">
                  <a:pos x="T2" y="T3"/>
                </a:cxn>
                <a:cxn ang="0">
                  <a:pos x="T4" y="T5"/>
                </a:cxn>
                <a:cxn ang="0">
                  <a:pos x="T6" y="T7"/>
                </a:cxn>
                <a:cxn ang="0">
                  <a:pos x="T8" y="T9"/>
                </a:cxn>
              </a:cxnLst>
              <a:rect l="0" t="0" r="r" b="b"/>
              <a:pathLst>
                <a:path w="517" h="610">
                  <a:moveTo>
                    <a:pt x="517" y="0"/>
                  </a:moveTo>
                  <a:lnTo>
                    <a:pt x="517" y="394"/>
                  </a:lnTo>
                  <a:lnTo>
                    <a:pt x="7" y="610"/>
                  </a:lnTo>
                  <a:lnTo>
                    <a:pt x="0" y="191"/>
                  </a:lnTo>
                  <a:lnTo>
                    <a:pt x="517"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6" name="Freeform 751">
              <a:extLst>
                <a:ext uri="{FF2B5EF4-FFF2-40B4-BE49-F238E27FC236}">
                  <a16:creationId xmlns:a16="http://schemas.microsoft.com/office/drawing/2014/main" id="{F542AF55-832E-4F30-996F-6521ADE4C5B8}"/>
                </a:ext>
              </a:extLst>
            </p:cNvPr>
            <p:cNvSpPr>
              <a:spLocks/>
            </p:cNvSpPr>
            <p:nvPr/>
          </p:nvSpPr>
          <p:spPr bwMode="gray">
            <a:xfrm>
              <a:off x="7007433" y="5325841"/>
              <a:ext cx="265367" cy="454915"/>
            </a:xfrm>
            <a:custGeom>
              <a:avLst/>
              <a:gdLst>
                <a:gd name="T0" fmla="*/ 4 w 287"/>
                <a:gd name="T1" fmla="*/ 492 h 492"/>
                <a:gd name="T2" fmla="*/ 0 w 287"/>
                <a:gd name="T3" fmla="*/ 108 h 492"/>
                <a:gd name="T4" fmla="*/ 287 w 287"/>
                <a:gd name="T5" fmla="*/ 0 h 492"/>
                <a:gd name="T6" fmla="*/ 285 w 287"/>
                <a:gd name="T7" fmla="*/ 373 h 492"/>
              </a:gdLst>
              <a:ahLst/>
              <a:cxnLst>
                <a:cxn ang="0">
                  <a:pos x="T0" y="T1"/>
                </a:cxn>
                <a:cxn ang="0">
                  <a:pos x="T2" y="T3"/>
                </a:cxn>
                <a:cxn ang="0">
                  <a:pos x="T4" y="T5"/>
                </a:cxn>
                <a:cxn ang="0">
                  <a:pos x="T6" y="T7"/>
                </a:cxn>
              </a:cxnLst>
              <a:rect l="0" t="0" r="r" b="b"/>
              <a:pathLst>
                <a:path w="287" h="492">
                  <a:moveTo>
                    <a:pt x="4" y="492"/>
                  </a:moveTo>
                  <a:lnTo>
                    <a:pt x="0" y="108"/>
                  </a:lnTo>
                  <a:lnTo>
                    <a:pt x="287" y="0"/>
                  </a:lnTo>
                  <a:lnTo>
                    <a:pt x="285" y="37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7" name="Line 752">
              <a:extLst>
                <a:ext uri="{FF2B5EF4-FFF2-40B4-BE49-F238E27FC236}">
                  <a16:creationId xmlns:a16="http://schemas.microsoft.com/office/drawing/2014/main" id="{E26281ED-CC4E-48F0-AE48-822F340ADB41}"/>
                </a:ext>
              </a:extLst>
            </p:cNvPr>
            <p:cNvSpPr>
              <a:spLocks noChangeShapeType="1"/>
            </p:cNvSpPr>
            <p:nvPr/>
          </p:nvSpPr>
          <p:spPr bwMode="gray">
            <a:xfrm flipV="1">
              <a:off x="7011132" y="5564394"/>
              <a:ext cx="259819" cy="11003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8" name="Line 753">
              <a:extLst>
                <a:ext uri="{FF2B5EF4-FFF2-40B4-BE49-F238E27FC236}">
                  <a16:creationId xmlns:a16="http://schemas.microsoft.com/office/drawing/2014/main" id="{A359E023-8E11-4891-A8E9-5778892C7516}"/>
                </a:ext>
              </a:extLst>
            </p:cNvPr>
            <p:cNvSpPr>
              <a:spLocks noChangeShapeType="1"/>
            </p:cNvSpPr>
            <p:nvPr/>
          </p:nvSpPr>
          <p:spPr bwMode="gray">
            <a:xfrm flipV="1">
              <a:off x="7009283" y="5391490"/>
              <a:ext cx="263518" cy="1044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39" name="Line 754">
              <a:extLst>
                <a:ext uri="{FF2B5EF4-FFF2-40B4-BE49-F238E27FC236}">
                  <a16:creationId xmlns:a16="http://schemas.microsoft.com/office/drawing/2014/main" id="{6AF9E82C-A1C7-4DFA-AF19-5DA8E0B89932}"/>
                </a:ext>
              </a:extLst>
            </p:cNvPr>
            <p:cNvSpPr>
              <a:spLocks noChangeShapeType="1"/>
            </p:cNvSpPr>
            <p:nvPr/>
          </p:nvSpPr>
          <p:spPr bwMode="gray">
            <a:xfrm flipV="1">
              <a:off x="6901102" y="5734525"/>
              <a:ext cx="110030" cy="4438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0" name="Line 755">
              <a:extLst>
                <a:ext uri="{FF2B5EF4-FFF2-40B4-BE49-F238E27FC236}">
                  <a16:creationId xmlns:a16="http://schemas.microsoft.com/office/drawing/2014/main" id="{41A3D2D2-A155-4971-B906-85D14B4C928E}"/>
                </a:ext>
              </a:extLst>
            </p:cNvPr>
            <p:cNvSpPr>
              <a:spLocks noChangeShapeType="1"/>
            </p:cNvSpPr>
            <p:nvPr/>
          </p:nvSpPr>
          <p:spPr bwMode="gray">
            <a:xfrm flipV="1">
              <a:off x="7270951" y="5561620"/>
              <a:ext cx="103558" cy="4253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1" name="Line 756">
              <a:extLst>
                <a:ext uri="{FF2B5EF4-FFF2-40B4-BE49-F238E27FC236}">
                  <a16:creationId xmlns:a16="http://schemas.microsoft.com/office/drawing/2014/main" id="{3F2DDFAB-42EF-4CB9-B1A8-622B48A8F2CE}"/>
                </a:ext>
              </a:extLst>
            </p:cNvPr>
            <p:cNvSpPr>
              <a:spLocks noChangeShapeType="1"/>
            </p:cNvSpPr>
            <p:nvPr/>
          </p:nvSpPr>
          <p:spPr bwMode="gray">
            <a:xfrm flipV="1">
              <a:off x="7270951" y="5434022"/>
              <a:ext cx="103558" cy="4068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2" name="Line 757">
              <a:extLst>
                <a:ext uri="{FF2B5EF4-FFF2-40B4-BE49-F238E27FC236}">
                  <a16:creationId xmlns:a16="http://schemas.microsoft.com/office/drawing/2014/main" id="{6A6B7C5B-2595-4839-BB62-5F2AABBE05D0}"/>
                </a:ext>
              </a:extLst>
            </p:cNvPr>
            <p:cNvSpPr>
              <a:spLocks noChangeShapeType="1"/>
            </p:cNvSpPr>
            <p:nvPr/>
          </p:nvSpPr>
          <p:spPr bwMode="gray">
            <a:xfrm flipV="1">
              <a:off x="7009283" y="5381319"/>
              <a:ext cx="263518" cy="10355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3" name="Line 758">
              <a:extLst>
                <a:ext uri="{FF2B5EF4-FFF2-40B4-BE49-F238E27FC236}">
                  <a16:creationId xmlns:a16="http://schemas.microsoft.com/office/drawing/2014/main" id="{70E19C95-C488-4B81-BFBE-EEB1DED760BE}"/>
                </a:ext>
              </a:extLst>
            </p:cNvPr>
            <p:cNvSpPr>
              <a:spLocks noChangeShapeType="1"/>
            </p:cNvSpPr>
            <p:nvPr/>
          </p:nvSpPr>
          <p:spPr bwMode="gray">
            <a:xfrm flipV="1">
              <a:off x="7009283" y="5546826"/>
              <a:ext cx="263518" cy="11095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4" name="Line 759">
              <a:extLst>
                <a:ext uri="{FF2B5EF4-FFF2-40B4-BE49-F238E27FC236}">
                  <a16:creationId xmlns:a16="http://schemas.microsoft.com/office/drawing/2014/main" id="{FDFC7956-919F-4F06-B4B3-42320C0B0783}"/>
                </a:ext>
              </a:extLst>
            </p:cNvPr>
            <p:cNvSpPr>
              <a:spLocks noChangeShapeType="1"/>
            </p:cNvSpPr>
            <p:nvPr/>
          </p:nvSpPr>
          <p:spPr bwMode="gray">
            <a:xfrm flipV="1">
              <a:off x="7009283" y="5355429"/>
              <a:ext cx="263518" cy="10263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5" name="Line 760">
              <a:extLst>
                <a:ext uri="{FF2B5EF4-FFF2-40B4-BE49-F238E27FC236}">
                  <a16:creationId xmlns:a16="http://schemas.microsoft.com/office/drawing/2014/main" id="{8853421D-A42E-41B9-9175-2CC5DA0483FA}"/>
                </a:ext>
              </a:extLst>
            </p:cNvPr>
            <p:cNvSpPr>
              <a:spLocks noChangeShapeType="1"/>
            </p:cNvSpPr>
            <p:nvPr/>
          </p:nvSpPr>
          <p:spPr bwMode="gray">
            <a:xfrm flipV="1">
              <a:off x="7009283" y="5521861"/>
              <a:ext cx="263518" cy="10818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6" name="Line 761">
              <a:extLst>
                <a:ext uri="{FF2B5EF4-FFF2-40B4-BE49-F238E27FC236}">
                  <a16:creationId xmlns:a16="http://schemas.microsoft.com/office/drawing/2014/main" id="{2A20E109-F936-4A49-83A2-498864464FA7}"/>
                </a:ext>
              </a:extLst>
            </p:cNvPr>
            <p:cNvSpPr>
              <a:spLocks noChangeShapeType="1"/>
            </p:cNvSpPr>
            <p:nvPr/>
          </p:nvSpPr>
          <p:spPr bwMode="gray">
            <a:xfrm flipV="1">
              <a:off x="6901102" y="5725279"/>
              <a:ext cx="110030" cy="4253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7" name="Line 762">
              <a:extLst>
                <a:ext uri="{FF2B5EF4-FFF2-40B4-BE49-F238E27FC236}">
                  <a16:creationId xmlns:a16="http://schemas.microsoft.com/office/drawing/2014/main" id="{F0BC13D1-09B0-4902-A4C2-95E93F45EFD6}"/>
                </a:ext>
              </a:extLst>
            </p:cNvPr>
            <p:cNvSpPr>
              <a:spLocks noChangeShapeType="1"/>
            </p:cNvSpPr>
            <p:nvPr/>
          </p:nvSpPr>
          <p:spPr bwMode="gray">
            <a:xfrm flipV="1">
              <a:off x="7270951" y="5551449"/>
              <a:ext cx="103558" cy="4253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8" name="Line 763">
              <a:extLst>
                <a:ext uri="{FF2B5EF4-FFF2-40B4-BE49-F238E27FC236}">
                  <a16:creationId xmlns:a16="http://schemas.microsoft.com/office/drawing/2014/main" id="{6F905D40-D6A5-4051-84E7-EC9049195ECB}"/>
                </a:ext>
              </a:extLst>
            </p:cNvPr>
            <p:cNvSpPr>
              <a:spLocks noChangeShapeType="1"/>
            </p:cNvSpPr>
            <p:nvPr/>
          </p:nvSpPr>
          <p:spPr bwMode="gray">
            <a:xfrm flipV="1">
              <a:off x="7270951" y="5423851"/>
              <a:ext cx="103558" cy="3975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49" name="Freeform 764">
              <a:extLst>
                <a:ext uri="{FF2B5EF4-FFF2-40B4-BE49-F238E27FC236}">
                  <a16:creationId xmlns:a16="http://schemas.microsoft.com/office/drawing/2014/main" id="{628E562F-1D0C-4190-99FA-BBCA3C717085}"/>
                </a:ext>
              </a:extLst>
            </p:cNvPr>
            <p:cNvSpPr>
              <a:spLocks/>
            </p:cNvSpPr>
            <p:nvPr/>
          </p:nvSpPr>
          <p:spPr bwMode="gray">
            <a:xfrm>
              <a:off x="7138730" y="5587510"/>
              <a:ext cx="130372" cy="137769"/>
            </a:xfrm>
            <a:custGeom>
              <a:avLst/>
              <a:gdLst>
                <a:gd name="T0" fmla="*/ 3 w 141"/>
                <a:gd name="T1" fmla="*/ 149 h 149"/>
                <a:gd name="T2" fmla="*/ 0 w 141"/>
                <a:gd name="T3" fmla="*/ 60 h 149"/>
                <a:gd name="T4" fmla="*/ 141 w 141"/>
                <a:gd name="T5" fmla="*/ 0 h 149"/>
              </a:gdLst>
              <a:ahLst/>
              <a:cxnLst>
                <a:cxn ang="0">
                  <a:pos x="T0" y="T1"/>
                </a:cxn>
                <a:cxn ang="0">
                  <a:pos x="T2" y="T3"/>
                </a:cxn>
                <a:cxn ang="0">
                  <a:pos x="T4" y="T5"/>
                </a:cxn>
              </a:cxnLst>
              <a:rect l="0" t="0" r="r" b="b"/>
              <a:pathLst>
                <a:path w="141" h="149">
                  <a:moveTo>
                    <a:pt x="3" y="149"/>
                  </a:moveTo>
                  <a:lnTo>
                    <a:pt x="0" y="60"/>
                  </a:lnTo>
                  <a:lnTo>
                    <a:pt x="141"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0" name="Freeform 765">
              <a:extLst>
                <a:ext uri="{FF2B5EF4-FFF2-40B4-BE49-F238E27FC236}">
                  <a16:creationId xmlns:a16="http://schemas.microsoft.com/office/drawing/2014/main" id="{5087D2E8-6552-4313-BBA3-9D61C21BD530}"/>
                </a:ext>
              </a:extLst>
            </p:cNvPr>
            <p:cNvSpPr>
              <a:spLocks/>
            </p:cNvSpPr>
            <p:nvPr/>
          </p:nvSpPr>
          <p:spPr bwMode="gray">
            <a:xfrm>
              <a:off x="7009283" y="5327690"/>
              <a:ext cx="263518" cy="99859"/>
            </a:xfrm>
            <a:custGeom>
              <a:avLst/>
              <a:gdLst>
                <a:gd name="T0" fmla="*/ 0 w 285"/>
                <a:gd name="T1" fmla="*/ 106 h 108"/>
                <a:gd name="T2" fmla="*/ 0 w 285"/>
                <a:gd name="T3" fmla="*/ 108 h 108"/>
                <a:gd name="T4" fmla="*/ 285 w 285"/>
                <a:gd name="T5" fmla="*/ 3 h 108"/>
                <a:gd name="T6" fmla="*/ 285 w 285"/>
                <a:gd name="T7" fmla="*/ 0 h 108"/>
                <a:gd name="T8" fmla="*/ 0 w 285"/>
                <a:gd name="T9" fmla="*/ 106 h 108"/>
              </a:gdLst>
              <a:ahLst/>
              <a:cxnLst>
                <a:cxn ang="0">
                  <a:pos x="T0" y="T1"/>
                </a:cxn>
                <a:cxn ang="0">
                  <a:pos x="T2" y="T3"/>
                </a:cxn>
                <a:cxn ang="0">
                  <a:pos x="T4" y="T5"/>
                </a:cxn>
                <a:cxn ang="0">
                  <a:pos x="T6" y="T7"/>
                </a:cxn>
                <a:cxn ang="0">
                  <a:pos x="T8" y="T9"/>
                </a:cxn>
              </a:cxnLst>
              <a:rect l="0" t="0" r="r" b="b"/>
              <a:pathLst>
                <a:path w="285" h="108">
                  <a:moveTo>
                    <a:pt x="0" y="106"/>
                  </a:moveTo>
                  <a:lnTo>
                    <a:pt x="0" y="108"/>
                  </a:lnTo>
                  <a:lnTo>
                    <a:pt x="285" y="3"/>
                  </a:lnTo>
                  <a:lnTo>
                    <a:pt x="285" y="0"/>
                  </a:lnTo>
                  <a:lnTo>
                    <a:pt x="0" y="10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1" name="Freeform 766">
              <a:extLst>
                <a:ext uri="{FF2B5EF4-FFF2-40B4-BE49-F238E27FC236}">
                  <a16:creationId xmlns:a16="http://schemas.microsoft.com/office/drawing/2014/main" id="{377367E4-87A3-43D5-A0CB-ACD8C38A6B98}"/>
                </a:ext>
              </a:extLst>
            </p:cNvPr>
            <p:cNvSpPr>
              <a:spLocks/>
            </p:cNvSpPr>
            <p:nvPr/>
          </p:nvSpPr>
          <p:spPr bwMode="gray">
            <a:xfrm>
              <a:off x="6896479" y="5263892"/>
              <a:ext cx="476181" cy="181226"/>
            </a:xfrm>
            <a:custGeom>
              <a:avLst/>
              <a:gdLst>
                <a:gd name="T0" fmla="*/ 0 w 515"/>
                <a:gd name="T1" fmla="*/ 193 h 196"/>
                <a:gd name="T2" fmla="*/ 0 w 515"/>
                <a:gd name="T3" fmla="*/ 196 h 196"/>
                <a:gd name="T4" fmla="*/ 515 w 515"/>
                <a:gd name="T5" fmla="*/ 5 h 196"/>
                <a:gd name="T6" fmla="*/ 515 w 515"/>
                <a:gd name="T7" fmla="*/ 0 h 196"/>
                <a:gd name="T8" fmla="*/ 0 w 515"/>
                <a:gd name="T9" fmla="*/ 193 h 196"/>
              </a:gdLst>
              <a:ahLst/>
              <a:cxnLst>
                <a:cxn ang="0">
                  <a:pos x="T0" y="T1"/>
                </a:cxn>
                <a:cxn ang="0">
                  <a:pos x="T2" y="T3"/>
                </a:cxn>
                <a:cxn ang="0">
                  <a:pos x="T4" y="T5"/>
                </a:cxn>
                <a:cxn ang="0">
                  <a:pos x="T6" y="T7"/>
                </a:cxn>
                <a:cxn ang="0">
                  <a:pos x="T8" y="T9"/>
                </a:cxn>
              </a:cxnLst>
              <a:rect l="0" t="0" r="r" b="b"/>
              <a:pathLst>
                <a:path w="515" h="196">
                  <a:moveTo>
                    <a:pt x="0" y="193"/>
                  </a:moveTo>
                  <a:lnTo>
                    <a:pt x="0" y="196"/>
                  </a:lnTo>
                  <a:lnTo>
                    <a:pt x="515" y="5"/>
                  </a:lnTo>
                  <a:lnTo>
                    <a:pt x="515" y="0"/>
                  </a:lnTo>
                  <a:lnTo>
                    <a:pt x="0" y="193"/>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2" name="Freeform 767">
              <a:extLst>
                <a:ext uri="{FF2B5EF4-FFF2-40B4-BE49-F238E27FC236}">
                  <a16:creationId xmlns:a16="http://schemas.microsoft.com/office/drawing/2014/main" id="{FE5BF132-2CD7-4F9D-9F8D-1771579B7F75}"/>
                </a:ext>
              </a:extLst>
            </p:cNvPr>
            <p:cNvSpPr>
              <a:spLocks/>
            </p:cNvSpPr>
            <p:nvPr/>
          </p:nvSpPr>
          <p:spPr bwMode="gray">
            <a:xfrm>
              <a:off x="6899253" y="5442344"/>
              <a:ext cx="110030" cy="45307"/>
            </a:xfrm>
            <a:custGeom>
              <a:avLst/>
              <a:gdLst>
                <a:gd name="T0" fmla="*/ 117 w 119"/>
                <a:gd name="T1" fmla="*/ 0 h 49"/>
                <a:gd name="T2" fmla="*/ 0 w 119"/>
                <a:gd name="T3" fmla="*/ 46 h 49"/>
                <a:gd name="T4" fmla="*/ 0 w 119"/>
                <a:gd name="T5" fmla="*/ 49 h 49"/>
                <a:gd name="T6" fmla="*/ 119 w 119"/>
                <a:gd name="T7" fmla="*/ 3 h 49"/>
                <a:gd name="T8" fmla="*/ 117 w 119"/>
                <a:gd name="T9" fmla="*/ 0 h 49"/>
              </a:gdLst>
              <a:ahLst/>
              <a:cxnLst>
                <a:cxn ang="0">
                  <a:pos x="T0" y="T1"/>
                </a:cxn>
                <a:cxn ang="0">
                  <a:pos x="T2" y="T3"/>
                </a:cxn>
                <a:cxn ang="0">
                  <a:pos x="T4" y="T5"/>
                </a:cxn>
                <a:cxn ang="0">
                  <a:pos x="T6" y="T7"/>
                </a:cxn>
                <a:cxn ang="0">
                  <a:pos x="T8" y="T9"/>
                </a:cxn>
              </a:cxnLst>
              <a:rect l="0" t="0" r="r" b="b"/>
              <a:pathLst>
                <a:path w="119" h="49">
                  <a:moveTo>
                    <a:pt x="117" y="0"/>
                  </a:moveTo>
                  <a:lnTo>
                    <a:pt x="0" y="46"/>
                  </a:lnTo>
                  <a:lnTo>
                    <a:pt x="0" y="49"/>
                  </a:lnTo>
                  <a:lnTo>
                    <a:pt x="119" y="3"/>
                  </a:lnTo>
                  <a:lnTo>
                    <a:pt x="117" y="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553" name="Freeform 768">
              <a:extLst>
                <a:ext uri="{FF2B5EF4-FFF2-40B4-BE49-F238E27FC236}">
                  <a16:creationId xmlns:a16="http://schemas.microsoft.com/office/drawing/2014/main" id="{E5A7A493-DC4B-45DE-AD5F-BC8B657322E4}"/>
                </a:ext>
              </a:extLst>
            </p:cNvPr>
            <p:cNvSpPr>
              <a:spLocks/>
            </p:cNvSpPr>
            <p:nvPr/>
          </p:nvSpPr>
          <p:spPr bwMode="gray">
            <a:xfrm>
              <a:off x="7272800" y="5302726"/>
              <a:ext cx="99859" cy="42533"/>
            </a:xfrm>
            <a:custGeom>
              <a:avLst/>
              <a:gdLst>
                <a:gd name="T0" fmla="*/ 0 w 108"/>
                <a:gd name="T1" fmla="*/ 46 h 46"/>
                <a:gd name="T2" fmla="*/ 108 w 108"/>
                <a:gd name="T3" fmla="*/ 4 h 46"/>
                <a:gd name="T4" fmla="*/ 108 w 108"/>
                <a:gd name="T5" fmla="*/ 0 h 46"/>
                <a:gd name="T6" fmla="*/ 0 w 108"/>
                <a:gd name="T7" fmla="*/ 43 h 46"/>
                <a:gd name="T8" fmla="*/ 0 w 108"/>
                <a:gd name="T9" fmla="*/ 46 h 46"/>
              </a:gdLst>
              <a:ahLst/>
              <a:cxnLst>
                <a:cxn ang="0">
                  <a:pos x="T0" y="T1"/>
                </a:cxn>
                <a:cxn ang="0">
                  <a:pos x="T2" y="T3"/>
                </a:cxn>
                <a:cxn ang="0">
                  <a:pos x="T4" y="T5"/>
                </a:cxn>
                <a:cxn ang="0">
                  <a:pos x="T6" y="T7"/>
                </a:cxn>
                <a:cxn ang="0">
                  <a:pos x="T8" y="T9"/>
                </a:cxn>
              </a:cxnLst>
              <a:rect l="0" t="0" r="r" b="b"/>
              <a:pathLst>
                <a:path w="108" h="46">
                  <a:moveTo>
                    <a:pt x="0" y="46"/>
                  </a:moveTo>
                  <a:lnTo>
                    <a:pt x="108" y="4"/>
                  </a:lnTo>
                  <a:lnTo>
                    <a:pt x="108" y="0"/>
                  </a:lnTo>
                  <a:lnTo>
                    <a:pt x="0" y="43"/>
                  </a:lnTo>
                  <a:lnTo>
                    <a:pt x="0" y="4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4" name="Line 769">
              <a:extLst>
                <a:ext uri="{FF2B5EF4-FFF2-40B4-BE49-F238E27FC236}">
                  <a16:creationId xmlns:a16="http://schemas.microsoft.com/office/drawing/2014/main" id="{77CA256B-8C2D-4663-93A0-0A592E448FFA}"/>
                </a:ext>
              </a:extLst>
            </p:cNvPr>
            <p:cNvSpPr>
              <a:spLocks noChangeShapeType="1"/>
            </p:cNvSpPr>
            <p:nvPr/>
          </p:nvSpPr>
          <p:spPr bwMode="gray">
            <a:xfrm flipV="1">
              <a:off x="7305162" y="5330465"/>
              <a:ext cx="59176" cy="212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5" name="Line 770">
              <a:extLst>
                <a:ext uri="{FF2B5EF4-FFF2-40B4-BE49-F238E27FC236}">
                  <a16:creationId xmlns:a16="http://schemas.microsoft.com/office/drawing/2014/main" id="{FABA1D54-2CF5-45CC-BC74-EEEE2F28650B}"/>
                </a:ext>
              </a:extLst>
            </p:cNvPr>
            <p:cNvSpPr>
              <a:spLocks noChangeShapeType="1"/>
            </p:cNvSpPr>
            <p:nvPr/>
          </p:nvSpPr>
          <p:spPr bwMode="gray">
            <a:xfrm flipV="1">
              <a:off x="7305162" y="5355429"/>
              <a:ext cx="59176" cy="2404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6" name="Line 771">
              <a:extLst>
                <a:ext uri="{FF2B5EF4-FFF2-40B4-BE49-F238E27FC236}">
                  <a16:creationId xmlns:a16="http://schemas.microsoft.com/office/drawing/2014/main" id="{587D9F93-58C0-401B-892B-81FFFD52828D}"/>
                </a:ext>
              </a:extLst>
            </p:cNvPr>
            <p:cNvSpPr>
              <a:spLocks noChangeShapeType="1"/>
            </p:cNvSpPr>
            <p:nvPr/>
          </p:nvSpPr>
          <p:spPr bwMode="gray">
            <a:xfrm flipV="1">
              <a:off x="7305162" y="5379469"/>
              <a:ext cx="59176"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7" name="Line 772">
              <a:extLst>
                <a:ext uri="{FF2B5EF4-FFF2-40B4-BE49-F238E27FC236}">
                  <a16:creationId xmlns:a16="http://schemas.microsoft.com/office/drawing/2014/main" id="{D0ADA827-59CD-4A1F-AE19-4B84CD85107A}"/>
                </a:ext>
              </a:extLst>
            </p:cNvPr>
            <p:cNvSpPr>
              <a:spLocks noChangeShapeType="1"/>
            </p:cNvSpPr>
            <p:nvPr/>
          </p:nvSpPr>
          <p:spPr bwMode="gray">
            <a:xfrm flipV="1">
              <a:off x="7305162" y="5406284"/>
              <a:ext cx="59176" cy="2404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8" name="Freeform 773">
              <a:extLst>
                <a:ext uri="{FF2B5EF4-FFF2-40B4-BE49-F238E27FC236}">
                  <a16:creationId xmlns:a16="http://schemas.microsoft.com/office/drawing/2014/main" id="{5B9E27DA-2E08-48FC-B6DE-A054BCAD4759}"/>
                </a:ext>
              </a:extLst>
            </p:cNvPr>
            <p:cNvSpPr>
              <a:spLocks/>
            </p:cNvSpPr>
            <p:nvPr/>
          </p:nvSpPr>
          <p:spPr bwMode="gray">
            <a:xfrm>
              <a:off x="7283896" y="5348957"/>
              <a:ext cx="10171" cy="17568"/>
            </a:xfrm>
            <a:custGeom>
              <a:avLst/>
              <a:gdLst>
                <a:gd name="T0" fmla="*/ 11 w 11"/>
                <a:gd name="T1" fmla="*/ 14 h 19"/>
                <a:gd name="T2" fmla="*/ 0 w 11"/>
                <a:gd name="T3" fmla="*/ 19 h 19"/>
                <a:gd name="T4" fmla="*/ 0 w 11"/>
                <a:gd name="T5" fmla="*/ 5 h 19"/>
                <a:gd name="T6" fmla="*/ 11 w 11"/>
                <a:gd name="T7" fmla="*/ 0 h 19"/>
                <a:gd name="T8" fmla="*/ 11 w 11"/>
                <a:gd name="T9" fmla="*/ 14 h 19"/>
              </a:gdLst>
              <a:ahLst/>
              <a:cxnLst>
                <a:cxn ang="0">
                  <a:pos x="T0" y="T1"/>
                </a:cxn>
                <a:cxn ang="0">
                  <a:pos x="T2" y="T3"/>
                </a:cxn>
                <a:cxn ang="0">
                  <a:pos x="T4" y="T5"/>
                </a:cxn>
                <a:cxn ang="0">
                  <a:pos x="T6" y="T7"/>
                </a:cxn>
                <a:cxn ang="0">
                  <a:pos x="T8" y="T9"/>
                </a:cxn>
              </a:cxnLst>
              <a:rect l="0" t="0" r="r" b="b"/>
              <a:pathLst>
                <a:path w="11" h="19">
                  <a:moveTo>
                    <a:pt x="11" y="14"/>
                  </a:moveTo>
                  <a:lnTo>
                    <a:pt x="0" y="19"/>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59" name="Freeform 774">
              <a:extLst>
                <a:ext uri="{FF2B5EF4-FFF2-40B4-BE49-F238E27FC236}">
                  <a16:creationId xmlns:a16="http://schemas.microsoft.com/office/drawing/2014/main" id="{3918D9C1-2D84-4834-874E-5222985AE334}"/>
                </a:ext>
              </a:extLst>
            </p:cNvPr>
            <p:cNvSpPr>
              <a:spLocks/>
            </p:cNvSpPr>
            <p:nvPr/>
          </p:nvSpPr>
          <p:spPr bwMode="gray">
            <a:xfrm>
              <a:off x="7283896" y="5374846"/>
              <a:ext cx="10171" cy="16643"/>
            </a:xfrm>
            <a:custGeom>
              <a:avLst/>
              <a:gdLst>
                <a:gd name="T0" fmla="*/ 11 w 11"/>
                <a:gd name="T1" fmla="*/ 14 h 18"/>
                <a:gd name="T2" fmla="*/ 0 w 11"/>
                <a:gd name="T3" fmla="*/ 18 h 18"/>
                <a:gd name="T4" fmla="*/ 0 w 11"/>
                <a:gd name="T5" fmla="*/ 5 h 18"/>
                <a:gd name="T6" fmla="*/ 11 w 11"/>
                <a:gd name="T7" fmla="*/ 0 h 18"/>
                <a:gd name="T8" fmla="*/ 11 w 11"/>
                <a:gd name="T9" fmla="*/ 14 h 18"/>
              </a:gdLst>
              <a:ahLst/>
              <a:cxnLst>
                <a:cxn ang="0">
                  <a:pos x="T0" y="T1"/>
                </a:cxn>
                <a:cxn ang="0">
                  <a:pos x="T2" y="T3"/>
                </a:cxn>
                <a:cxn ang="0">
                  <a:pos x="T4" y="T5"/>
                </a:cxn>
                <a:cxn ang="0">
                  <a:pos x="T6" y="T7"/>
                </a:cxn>
                <a:cxn ang="0">
                  <a:pos x="T8" y="T9"/>
                </a:cxn>
              </a:cxnLst>
              <a:rect l="0" t="0" r="r" b="b"/>
              <a:pathLst>
                <a:path w="11" h="18">
                  <a:moveTo>
                    <a:pt x="11" y="14"/>
                  </a:moveTo>
                  <a:lnTo>
                    <a:pt x="0" y="18"/>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0" name="Freeform 775">
              <a:extLst>
                <a:ext uri="{FF2B5EF4-FFF2-40B4-BE49-F238E27FC236}">
                  <a16:creationId xmlns:a16="http://schemas.microsoft.com/office/drawing/2014/main" id="{5C520825-9E24-4DF1-A53F-367377C6A513}"/>
                </a:ext>
              </a:extLst>
            </p:cNvPr>
            <p:cNvSpPr>
              <a:spLocks/>
            </p:cNvSpPr>
            <p:nvPr/>
          </p:nvSpPr>
          <p:spPr bwMode="gray">
            <a:xfrm>
              <a:off x="7283896" y="5400736"/>
              <a:ext cx="10171" cy="14794"/>
            </a:xfrm>
            <a:custGeom>
              <a:avLst/>
              <a:gdLst>
                <a:gd name="T0" fmla="*/ 11 w 11"/>
                <a:gd name="T1" fmla="*/ 11 h 16"/>
                <a:gd name="T2" fmla="*/ 0 w 11"/>
                <a:gd name="T3" fmla="*/ 16 h 16"/>
                <a:gd name="T4" fmla="*/ 0 w 11"/>
                <a:gd name="T5" fmla="*/ 4 h 16"/>
                <a:gd name="T6" fmla="*/ 11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0" y="16"/>
                  </a:lnTo>
                  <a:lnTo>
                    <a:pt x="0" y="4"/>
                  </a:lnTo>
                  <a:lnTo>
                    <a:pt x="11" y="0"/>
                  </a:lnTo>
                  <a:lnTo>
                    <a:pt x="11" y="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1" name="Freeform 776">
              <a:extLst>
                <a:ext uri="{FF2B5EF4-FFF2-40B4-BE49-F238E27FC236}">
                  <a16:creationId xmlns:a16="http://schemas.microsoft.com/office/drawing/2014/main" id="{9095B5D7-A19F-4DBA-90C4-D67FC4520A10}"/>
                </a:ext>
              </a:extLst>
            </p:cNvPr>
            <p:cNvSpPr>
              <a:spLocks/>
            </p:cNvSpPr>
            <p:nvPr/>
          </p:nvSpPr>
          <p:spPr bwMode="gray">
            <a:xfrm>
              <a:off x="7283896" y="5425700"/>
              <a:ext cx="10171" cy="14794"/>
            </a:xfrm>
            <a:custGeom>
              <a:avLst/>
              <a:gdLst>
                <a:gd name="T0" fmla="*/ 11 w 11"/>
                <a:gd name="T1" fmla="*/ 12 h 16"/>
                <a:gd name="T2" fmla="*/ 0 w 11"/>
                <a:gd name="T3" fmla="*/ 16 h 16"/>
                <a:gd name="T4" fmla="*/ 0 w 11"/>
                <a:gd name="T5" fmla="*/ 5 h 16"/>
                <a:gd name="T6" fmla="*/ 11 w 11"/>
                <a:gd name="T7" fmla="*/ 0 h 16"/>
                <a:gd name="T8" fmla="*/ 11 w 11"/>
                <a:gd name="T9" fmla="*/ 12 h 16"/>
              </a:gdLst>
              <a:ahLst/>
              <a:cxnLst>
                <a:cxn ang="0">
                  <a:pos x="T0" y="T1"/>
                </a:cxn>
                <a:cxn ang="0">
                  <a:pos x="T2" y="T3"/>
                </a:cxn>
                <a:cxn ang="0">
                  <a:pos x="T4" y="T5"/>
                </a:cxn>
                <a:cxn ang="0">
                  <a:pos x="T6" y="T7"/>
                </a:cxn>
                <a:cxn ang="0">
                  <a:pos x="T8" y="T9"/>
                </a:cxn>
              </a:cxnLst>
              <a:rect l="0" t="0" r="r" b="b"/>
              <a:pathLst>
                <a:path w="11" h="16">
                  <a:moveTo>
                    <a:pt x="11" y="12"/>
                  </a:moveTo>
                  <a:lnTo>
                    <a:pt x="0" y="16"/>
                  </a:lnTo>
                  <a:lnTo>
                    <a:pt x="0" y="5"/>
                  </a:lnTo>
                  <a:lnTo>
                    <a:pt x="11" y="0"/>
                  </a:lnTo>
                  <a:lnTo>
                    <a:pt x="11" y="1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2" name="Line 778">
              <a:extLst>
                <a:ext uri="{FF2B5EF4-FFF2-40B4-BE49-F238E27FC236}">
                  <a16:creationId xmlns:a16="http://schemas.microsoft.com/office/drawing/2014/main" id="{F5889AF8-BA5A-40FA-8D37-440E443AEABA}"/>
                </a:ext>
              </a:extLst>
            </p:cNvPr>
            <p:cNvSpPr>
              <a:spLocks noChangeShapeType="1"/>
            </p:cNvSpPr>
            <p:nvPr/>
          </p:nvSpPr>
          <p:spPr bwMode="gray">
            <a:xfrm flipV="1">
              <a:off x="7305162" y="5459912"/>
              <a:ext cx="59176"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3" name="Line 779">
              <a:extLst>
                <a:ext uri="{FF2B5EF4-FFF2-40B4-BE49-F238E27FC236}">
                  <a16:creationId xmlns:a16="http://schemas.microsoft.com/office/drawing/2014/main" id="{49D778AD-7FBE-446A-AB13-7A9EE46A1212}"/>
                </a:ext>
              </a:extLst>
            </p:cNvPr>
            <p:cNvSpPr>
              <a:spLocks noChangeShapeType="1"/>
            </p:cNvSpPr>
            <p:nvPr/>
          </p:nvSpPr>
          <p:spPr bwMode="gray">
            <a:xfrm flipV="1">
              <a:off x="7305162" y="5487651"/>
              <a:ext cx="59176" cy="212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4" name="Line 780">
              <a:extLst>
                <a:ext uri="{FF2B5EF4-FFF2-40B4-BE49-F238E27FC236}">
                  <a16:creationId xmlns:a16="http://schemas.microsoft.com/office/drawing/2014/main" id="{ED126A77-F5BD-47AF-99F3-05AADA50B559}"/>
                </a:ext>
              </a:extLst>
            </p:cNvPr>
            <p:cNvSpPr>
              <a:spLocks noChangeShapeType="1"/>
            </p:cNvSpPr>
            <p:nvPr/>
          </p:nvSpPr>
          <p:spPr bwMode="gray">
            <a:xfrm flipV="1">
              <a:off x="7305162" y="5510766"/>
              <a:ext cx="59176"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5" name="Line 781">
              <a:extLst>
                <a:ext uri="{FF2B5EF4-FFF2-40B4-BE49-F238E27FC236}">
                  <a16:creationId xmlns:a16="http://schemas.microsoft.com/office/drawing/2014/main" id="{3040C001-8B67-4783-ADBB-2FDE24AF965F}"/>
                </a:ext>
              </a:extLst>
            </p:cNvPr>
            <p:cNvSpPr>
              <a:spLocks noChangeShapeType="1"/>
            </p:cNvSpPr>
            <p:nvPr/>
          </p:nvSpPr>
          <p:spPr bwMode="gray">
            <a:xfrm flipV="1">
              <a:off x="7305162" y="5538505"/>
              <a:ext cx="59176" cy="212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6" name="Freeform 782">
              <a:extLst>
                <a:ext uri="{FF2B5EF4-FFF2-40B4-BE49-F238E27FC236}">
                  <a16:creationId xmlns:a16="http://schemas.microsoft.com/office/drawing/2014/main" id="{97872A76-4132-437B-A246-3082C05C8529}"/>
                </a:ext>
              </a:extLst>
            </p:cNvPr>
            <p:cNvSpPr>
              <a:spLocks/>
            </p:cNvSpPr>
            <p:nvPr/>
          </p:nvSpPr>
          <p:spPr bwMode="gray">
            <a:xfrm>
              <a:off x="7283896" y="5481178"/>
              <a:ext cx="10171" cy="14794"/>
            </a:xfrm>
            <a:custGeom>
              <a:avLst/>
              <a:gdLst>
                <a:gd name="T0" fmla="*/ 11 w 11"/>
                <a:gd name="T1" fmla="*/ 11 h 16"/>
                <a:gd name="T2" fmla="*/ 0 w 11"/>
                <a:gd name="T3" fmla="*/ 16 h 16"/>
                <a:gd name="T4" fmla="*/ 0 w 11"/>
                <a:gd name="T5" fmla="*/ 4 h 16"/>
                <a:gd name="T6" fmla="*/ 11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0" y="16"/>
                  </a:lnTo>
                  <a:lnTo>
                    <a:pt x="0" y="4"/>
                  </a:lnTo>
                  <a:lnTo>
                    <a:pt x="11" y="0"/>
                  </a:lnTo>
                  <a:lnTo>
                    <a:pt x="11" y="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7" name="Freeform 783">
              <a:extLst>
                <a:ext uri="{FF2B5EF4-FFF2-40B4-BE49-F238E27FC236}">
                  <a16:creationId xmlns:a16="http://schemas.microsoft.com/office/drawing/2014/main" id="{E99E5F79-D508-43C8-9F33-934597A91413}"/>
                </a:ext>
              </a:extLst>
            </p:cNvPr>
            <p:cNvSpPr>
              <a:spLocks/>
            </p:cNvSpPr>
            <p:nvPr/>
          </p:nvSpPr>
          <p:spPr bwMode="gray">
            <a:xfrm>
              <a:off x="7283896" y="5506143"/>
              <a:ext cx="10171" cy="15719"/>
            </a:xfrm>
            <a:custGeom>
              <a:avLst/>
              <a:gdLst>
                <a:gd name="T0" fmla="*/ 11 w 11"/>
                <a:gd name="T1" fmla="*/ 14 h 17"/>
                <a:gd name="T2" fmla="*/ 0 w 11"/>
                <a:gd name="T3" fmla="*/ 17 h 17"/>
                <a:gd name="T4" fmla="*/ 0 w 11"/>
                <a:gd name="T5" fmla="*/ 5 h 17"/>
                <a:gd name="T6" fmla="*/ 11 w 11"/>
                <a:gd name="T7" fmla="*/ 0 h 17"/>
                <a:gd name="T8" fmla="*/ 11 w 11"/>
                <a:gd name="T9" fmla="*/ 14 h 17"/>
              </a:gdLst>
              <a:ahLst/>
              <a:cxnLst>
                <a:cxn ang="0">
                  <a:pos x="T0" y="T1"/>
                </a:cxn>
                <a:cxn ang="0">
                  <a:pos x="T2" y="T3"/>
                </a:cxn>
                <a:cxn ang="0">
                  <a:pos x="T4" y="T5"/>
                </a:cxn>
                <a:cxn ang="0">
                  <a:pos x="T6" y="T7"/>
                </a:cxn>
                <a:cxn ang="0">
                  <a:pos x="T8" y="T9"/>
                </a:cxn>
              </a:cxnLst>
              <a:rect l="0" t="0" r="r" b="b"/>
              <a:pathLst>
                <a:path w="11" h="17">
                  <a:moveTo>
                    <a:pt x="11" y="14"/>
                  </a:moveTo>
                  <a:lnTo>
                    <a:pt x="0" y="17"/>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8" name="Freeform 784">
              <a:extLst>
                <a:ext uri="{FF2B5EF4-FFF2-40B4-BE49-F238E27FC236}">
                  <a16:creationId xmlns:a16="http://schemas.microsoft.com/office/drawing/2014/main" id="{3DE04AD4-63D8-4306-969B-72E2D33ED4B4}"/>
                </a:ext>
              </a:extLst>
            </p:cNvPr>
            <p:cNvSpPr>
              <a:spLocks/>
            </p:cNvSpPr>
            <p:nvPr/>
          </p:nvSpPr>
          <p:spPr bwMode="gray">
            <a:xfrm>
              <a:off x="7283896" y="5532032"/>
              <a:ext cx="10171" cy="14794"/>
            </a:xfrm>
            <a:custGeom>
              <a:avLst/>
              <a:gdLst>
                <a:gd name="T0" fmla="*/ 11 w 11"/>
                <a:gd name="T1" fmla="*/ 12 h 16"/>
                <a:gd name="T2" fmla="*/ 0 w 11"/>
                <a:gd name="T3" fmla="*/ 16 h 16"/>
                <a:gd name="T4" fmla="*/ 0 w 11"/>
                <a:gd name="T5" fmla="*/ 2 h 16"/>
                <a:gd name="T6" fmla="*/ 11 w 11"/>
                <a:gd name="T7" fmla="*/ 0 h 16"/>
                <a:gd name="T8" fmla="*/ 11 w 11"/>
                <a:gd name="T9" fmla="*/ 12 h 16"/>
              </a:gdLst>
              <a:ahLst/>
              <a:cxnLst>
                <a:cxn ang="0">
                  <a:pos x="T0" y="T1"/>
                </a:cxn>
                <a:cxn ang="0">
                  <a:pos x="T2" y="T3"/>
                </a:cxn>
                <a:cxn ang="0">
                  <a:pos x="T4" y="T5"/>
                </a:cxn>
                <a:cxn ang="0">
                  <a:pos x="T6" y="T7"/>
                </a:cxn>
                <a:cxn ang="0">
                  <a:pos x="T8" y="T9"/>
                </a:cxn>
              </a:cxnLst>
              <a:rect l="0" t="0" r="r" b="b"/>
              <a:pathLst>
                <a:path w="11" h="16">
                  <a:moveTo>
                    <a:pt x="11" y="12"/>
                  </a:moveTo>
                  <a:lnTo>
                    <a:pt x="0" y="16"/>
                  </a:lnTo>
                  <a:lnTo>
                    <a:pt x="0" y="2"/>
                  </a:lnTo>
                  <a:lnTo>
                    <a:pt x="11" y="0"/>
                  </a:lnTo>
                  <a:lnTo>
                    <a:pt x="11" y="1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69" name="Freeform 785">
              <a:extLst>
                <a:ext uri="{FF2B5EF4-FFF2-40B4-BE49-F238E27FC236}">
                  <a16:creationId xmlns:a16="http://schemas.microsoft.com/office/drawing/2014/main" id="{B9B32BBD-5A88-40F4-8388-CB539AF77D44}"/>
                </a:ext>
              </a:extLst>
            </p:cNvPr>
            <p:cNvSpPr>
              <a:spLocks/>
            </p:cNvSpPr>
            <p:nvPr/>
          </p:nvSpPr>
          <p:spPr bwMode="gray">
            <a:xfrm>
              <a:off x="7283896" y="5555148"/>
              <a:ext cx="10171" cy="17568"/>
            </a:xfrm>
            <a:custGeom>
              <a:avLst/>
              <a:gdLst>
                <a:gd name="T0" fmla="*/ 11 w 11"/>
                <a:gd name="T1" fmla="*/ 14 h 19"/>
                <a:gd name="T2" fmla="*/ 0 w 11"/>
                <a:gd name="T3" fmla="*/ 19 h 19"/>
                <a:gd name="T4" fmla="*/ 0 w 11"/>
                <a:gd name="T5" fmla="*/ 5 h 19"/>
                <a:gd name="T6" fmla="*/ 11 w 11"/>
                <a:gd name="T7" fmla="*/ 0 h 19"/>
                <a:gd name="T8" fmla="*/ 11 w 11"/>
                <a:gd name="T9" fmla="*/ 14 h 19"/>
              </a:gdLst>
              <a:ahLst/>
              <a:cxnLst>
                <a:cxn ang="0">
                  <a:pos x="T0" y="T1"/>
                </a:cxn>
                <a:cxn ang="0">
                  <a:pos x="T2" y="T3"/>
                </a:cxn>
                <a:cxn ang="0">
                  <a:pos x="T4" y="T5"/>
                </a:cxn>
                <a:cxn ang="0">
                  <a:pos x="T6" y="T7"/>
                </a:cxn>
                <a:cxn ang="0">
                  <a:pos x="T8" y="T9"/>
                </a:cxn>
              </a:cxnLst>
              <a:rect l="0" t="0" r="r" b="b"/>
              <a:pathLst>
                <a:path w="11" h="19">
                  <a:moveTo>
                    <a:pt x="11" y="14"/>
                  </a:moveTo>
                  <a:lnTo>
                    <a:pt x="0" y="19"/>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0" name="Line 787">
              <a:extLst>
                <a:ext uri="{FF2B5EF4-FFF2-40B4-BE49-F238E27FC236}">
                  <a16:creationId xmlns:a16="http://schemas.microsoft.com/office/drawing/2014/main" id="{9DE2AAA6-5F60-4C7C-B503-A4E87EB36347}"/>
                </a:ext>
              </a:extLst>
            </p:cNvPr>
            <p:cNvSpPr>
              <a:spLocks noChangeShapeType="1"/>
            </p:cNvSpPr>
            <p:nvPr/>
          </p:nvSpPr>
          <p:spPr bwMode="gray">
            <a:xfrm flipV="1">
              <a:off x="6935313" y="5472857"/>
              <a:ext cx="57327"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1" name="Line 788">
              <a:extLst>
                <a:ext uri="{FF2B5EF4-FFF2-40B4-BE49-F238E27FC236}">
                  <a16:creationId xmlns:a16="http://schemas.microsoft.com/office/drawing/2014/main" id="{3E714EE2-7679-40BD-8C7D-E1E25DDD437F}"/>
                </a:ext>
              </a:extLst>
            </p:cNvPr>
            <p:cNvSpPr>
              <a:spLocks noChangeShapeType="1"/>
            </p:cNvSpPr>
            <p:nvPr/>
          </p:nvSpPr>
          <p:spPr bwMode="gray">
            <a:xfrm flipV="1">
              <a:off x="6935313" y="5500595"/>
              <a:ext cx="57327"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2" name="Line 789">
              <a:extLst>
                <a:ext uri="{FF2B5EF4-FFF2-40B4-BE49-F238E27FC236}">
                  <a16:creationId xmlns:a16="http://schemas.microsoft.com/office/drawing/2014/main" id="{1AE148BF-C6A1-4B0E-B01E-862F324DADD8}"/>
                </a:ext>
              </a:extLst>
            </p:cNvPr>
            <p:cNvSpPr>
              <a:spLocks noChangeShapeType="1"/>
            </p:cNvSpPr>
            <p:nvPr/>
          </p:nvSpPr>
          <p:spPr bwMode="gray">
            <a:xfrm flipV="1">
              <a:off x="6935313" y="5523711"/>
              <a:ext cx="57327"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3" name="Freeform 790">
              <a:extLst>
                <a:ext uri="{FF2B5EF4-FFF2-40B4-BE49-F238E27FC236}">
                  <a16:creationId xmlns:a16="http://schemas.microsoft.com/office/drawing/2014/main" id="{589F2941-6816-4D0C-AF87-2E57F12382F7}"/>
                </a:ext>
              </a:extLst>
            </p:cNvPr>
            <p:cNvSpPr>
              <a:spLocks/>
            </p:cNvSpPr>
            <p:nvPr/>
          </p:nvSpPr>
          <p:spPr bwMode="gray">
            <a:xfrm>
              <a:off x="6914047" y="5494123"/>
              <a:ext cx="10171" cy="16643"/>
            </a:xfrm>
            <a:custGeom>
              <a:avLst/>
              <a:gdLst>
                <a:gd name="T0" fmla="*/ 11 w 11"/>
                <a:gd name="T1" fmla="*/ 13 h 18"/>
                <a:gd name="T2" fmla="*/ 0 w 11"/>
                <a:gd name="T3" fmla="*/ 18 h 18"/>
                <a:gd name="T4" fmla="*/ 0 w 11"/>
                <a:gd name="T5" fmla="*/ 4 h 18"/>
                <a:gd name="T6" fmla="*/ 11 w 11"/>
                <a:gd name="T7" fmla="*/ 0 h 18"/>
                <a:gd name="T8" fmla="*/ 11 w 11"/>
                <a:gd name="T9" fmla="*/ 13 h 18"/>
              </a:gdLst>
              <a:ahLst/>
              <a:cxnLst>
                <a:cxn ang="0">
                  <a:pos x="T0" y="T1"/>
                </a:cxn>
                <a:cxn ang="0">
                  <a:pos x="T2" y="T3"/>
                </a:cxn>
                <a:cxn ang="0">
                  <a:pos x="T4" y="T5"/>
                </a:cxn>
                <a:cxn ang="0">
                  <a:pos x="T6" y="T7"/>
                </a:cxn>
                <a:cxn ang="0">
                  <a:pos x="T8" y="T9"/>
                </a:cxn>
              </a:cxnLst>
              <a:rect l="0" t="0" r="r" b="b"/>
              <a:pathLst>
                <a:path w="11" h="18">
                  <a:moveTo>
                    <a:pt x="11" y="13"/>
                  </a:moveTo>
                  <a:lnTo>
                    <a:pt x="0" y="18"/>
                  </a:lnTo>
                  <a:lnTo>
                    <a:pt x="0" y="4"/>
                  </a:lnTo>
                  <a:lnTo>
                    <a:pt x="11" y="0"/>
                  </a:lnTo>
                  <a:lnTo>
                    <a:pt x="11" y="1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4" name="Freeform 791">
              <a:extLst>
                <a:ext uri="{FF2B5EF4-FFF2-40B4-BE49-F238E27FC236}">
                  <a16:creationId xmlns:a16="http://schemas.microsoft.com/office/drawing/2014/main" id="{61F30DDC-D72C-46BA-B21D-30F662C5DBAA}"/>
                </a:ext>
              </a:extLst>
            </p:cNvPr>
            <p:cNvSpPr>
              <a:spLocks/>
            </p:cNvSpPr>
            <p:nvPr/>
          </p:nvSpPr>
          <p:spPr bwMode="gray">
            <a:xfrm>
              <a:off x="6914047" y="5519088"/>
              <a:ext cx="10171" cy="17568"/>
            </a:xfrm>
            <a:custGeom>
              <a:avLst/>
              <a:gdLst>
                <a:gd name="T0" fmla="*/ 11 w 11"/>
                <a:gd name="T1" fmla="*/ 14 h 19"/>
                <a:gd name="T2" fmla="*/ 0 w 11"/>
                <a:gd name="T3" fmla="*/ 19 h 19"/>
                <a:gd name="T4" fmla="*/ 0 w 11"/>
                <a:gd name="T5" fmla="*/ 5 h 19"/>
                <a:gd name="T6" fmla="*/ 11 w 11"/>
                <a:gd name="T7" fmla="*/ 0 h 19"/>
                <a:gd name="T8" fmla="*/ 11 w 11"/>
                <a:gd name="T9" fmla="*/ 14 h 19"/>
              </a:gdLst>
              <a:ahLst/>
              <a:cxnLst>
                <a:cxn ang="0">
                  <a:pos x="T0" y="T1"/>
                </a:cxn>
                <a:cxn ang="0">
                  <a:pos x="T2" y="T3"/>
                </a:cxn>
                <a:cxn ang="0">
                  <a:pos x="T4" y="T5"/>
                </a:cxn>
                <a:cxn ang="0">
                  <a:pos x="T6" y="T7"/>
                </a:cxn>
                <a:cxn ang="0">
                  <a:pos x="T8" y="T9"/>
                </a:cxn>
              </a:cxnLst>
              <a:rect l="0" t="0" r="r" b="b"/>
              <a:pathLst>
                <a:path w="11" h="19">
                  <a:moveTo>
                    <a:pt x="11" y="14"/>
                  </a:moveTo>
                  <a:lnTo>
                    <a:pt x="0" y="19"/>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5" name="Freeform 792">
              <a:extLst>
                <a:ext uri="{FF2B5EF4-FFF2-40B4-BE49-F238E27FC236}">
                  <a16:creationId xmlns:a16="http://schemas.microsoft.com/office/drawing/2014/main" id="{7BFF4E34-DE59-4CD4-9525-0B105D38F284}"/>
                </a:ext>
              </a:extLst>
            </p:cNvPr>
            <p:cNvSpPr>
              <a:spLocks/>
            </p:cNvSpPr>
            <p:nvPr/>
          </p:nvSpPr>
          <p:spPr bwMode="gray">
            <a:xfrm>
              <a:off x="6914047" y="5544977"/>
              <a:ext cx="10171" cy="14794"/>
            </a:xfrm>
            <a:custGeom>
              <a:avLst/>
              <a:gdLst>
                <a:gd name="T0" fmla="*/ 11 w 11"/>
                <a:gd name="T1" fmla="*/ 11 h 16"/>
                <a:gd name="T2" fmla="*/ 0 w 11"/>
                <a:gd name="T3" fmla="*/ 16 h 16"/>
                <a:gd name="T4" fmla="*/ 0 w 11"/>
                <a:gd name="T5" fmla="*/ 4 h 16"/>
                <a:gd name="T6" fmla="*/ 11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0" y="16"/>
                  </a:lnTo>
                  <a:lnTo>
                    <a:pt x="0" y="4"/>
                  </a:lnTo>
                  <a:lnTo>
                    <a:pt x="11" y="0"/>
                  </a:lnTo>
                  <a:lnTo>
                    <a:pt x="11" y="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6" name="Line 793">
              <a:extLst>
                <a:ext uri="{FF2B5EF4-FFF2-40B4-BE49-F238E27FC236}">
                  <a16:creationId xmlns:a16="http://schemas.microsoft.com/office/drawing/2014/main" id="{1C067FE7-5E05-4035-9726-B91FDC104ED7}"/>
                </a:ext>
              </a:extLst>
            </p:cNvPr>
            <p:cNvSpPr>
              <a:spLocks noChangeShapeType="1"/>
            </p:cNvSpPr>
            <p:nvPr/>
          </p:nvSpPr>
          <p:spPr bwMode="gray">
            <a:xfrm flipV="1">
              <a:off x="6935313" y="5579188"/>
              <a:ext cx="57327"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7" name="Line 794">
              <a:extLst>
                <a:ext uri="{FF2B5EF4-FFF2-40B4-BE49-F238E27FC236}">
                  <a16:creationId xmlns:a16="http://schemas.microsoft.com/office/drawing/2014/main" id="{3A09762F-E7AC-4A2E-89A7-DFF91AEDFF56}"/>
                </a:ext>
              </a:extLst>
            </p:cNvPr>
            <p:cNvSpPr>
              <a:spLocks noChangeShapeType="1"/>
            </p:cNvSpPr>
            <p:nvPr/>
          </p:nvSpPr>
          <p:spPr bwMode="gray">
            <a:xfrm flipV="1">
              <a:off x="6935313" y="5606927"/>
              <a:ext cx="57327" cy="212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8" name="Line 795">
              <a:extLst>
                <a:ext uri="{FF2B5EF4-FFF2-40B4-BE49-F238E27FC236}">
                  <a16:creationId xmlns:a16="http://schemas.microsoft.com/office/drawing/2014/main" id="{B387EA9D-0191-4290-9B43-5FAE62AEBFFF}"/>
                </a:ext>
              </a:extLst>
            </p:cNvPr>
            <p:cNvSpPr>
              <a:spLocks noChangeShapeType="1"/>
            </p:cNvSpPr>
            <p:nvPr/>
          </p:nvSpPr>
          <p:spPr bwMode="gray">
            <a:xfrm flipV="1">
              <a:off x="6935313" y="5630043"/>
              <a:ext cx="57327" cy="2311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79" name="Freeform 796">
              <a:extLst>
                <a:ext uri="{FF2B5EF4-FFF2-40B4-BE49-F238E27FC236}">
                  <a16:creationId xmlns:a16="http://schemas.microsoft.com/office/drawing/2014/main" id="{AC87764A-1826-4058-BB8B-E49589B589DC}"/>
                </a:ext>
              </a:extLst>
            </p:cNvPr>
            <p:cNvSpPr>
              <a:spLocks/>
            </p:cNvSpPr>
            <p:nvPr/>
          </p:nvSpPr>
          <p:spPr bwMode="gray">
            <a:xfrm>
              <a:off x="6914047" y="5600455"/>
              <a:ext cx="10171" cy="14794"/>
            </a:xfrm>
            <a:custGeom>
              <a:avLst/>
              <a:gdLst>
                <a:gd name="T0" fmla="*/ 11 w 11"/>
                <a:gd name="T1" fmla="*/ 11 h 16"/>
                <a:gd name="T2" fmla="*/ 0 w 11"/>
                <a:gd name="T3" fmla="*/ 16 h 16"/>
                <a:gd name="T4" fmla="*/ 0 w 11"/>
                <a:gd name="T5" fmla="*/ 4 h 16"/>
                <a:gd name="T6" fmla="*/ 11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0" y="16"/>
                  </a:lnTo>
                  <a:lnTo>
                    <a:pt x="0" y="4"/>
                  </a:lnTo>
                  <a:lnTo>
                    <a:pt x="11" y="0"/>
                  </a:lnTo>
                  <a:lnTo>
                    <a:pt x="11" y="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0" name="Freeform 797">
              <a:extLst>
                <a:ext uri="{FF2B5EF4-FFF2-40B4-BE49-F238E27FC236}">
                  <a16:creationId xmlns:a16="http://schemas.microsoft.com/office/drawing/2014/main" id="{F33D885F-A5D1-4A62-AB48-E0A159303AFD}"/>
                </a:ext>
              </a:extLst>
            </p:cNvPr>
            <p:cNvSpPr>
              <a:spLocks/>
            </p:cNvSpPr>
            <p:nvPr/>
          </p:nvSpPr>
          <p:spPr bwMode="gray">
            <a:xfrm>
              <a:off x="6914047" y="5625419"/>
              <a:ext cx="10171" cy="17568"/>
            </a:xfrm>
            <a:custGeom>
              <a:avLst/>
              <a:gdLst>
                <a:gd name="T0" fmla="*/ 11 w 11"/>
                <a:gd name="T1" fmla="*/ 14 h 19"/>
                <a:gd name="T2" fmla="*/ 0 w 11"/>
                <a:gd name="T3" fmla="*/ 19 h 19"/>
                <a:gd name="T4" fmla="*/ 0 w 11"/>
                <a:gd name="T5" fmla="*/ 5 h 19"/>
                <a:gd name="T6" fmla="*/ 11 w 11"/>
                <a:gd name="T7" fmla="*/ 0 h 19"/>
                <a:gd name="T8" fmla="*/ 11 w 11"/>
                <a:gd name="T9" fmla="*/ 14 h 19"/>
              </a:gdLst>
              <a:ahLst/>
              <a:cxnLst>
                <a:cxn ang="0">
                  <a:pos x="T0" y="T1"/>
                </a:cxn>
                <a:cxn ang="0">
                  <a:pos x="T2" y="T3"/>
                </a:cxn>
                <a:cxn ang="0">
                  <a:pos x="T4" y="T5"/>
                </a:cxn>
                <a:cxn ang="0">
                  <a:pos x="T6" y="T7"/>
                </a:cxn>
                <a:cxn ang="0">
                  <a:pos x="T8" y="T9"/>
                </a:cxn>
              </a:cxnLst>
              <a:rect l="0" t="0" r="r" b="b"/>
              <a:pathLst>
                <a:path w="11" h="19">
                  <a:moveTo>
                    <a:pt x="11" y="14"/>
                  </a:moveTo>
                  <a:lnTo>
                    <a:pt x="0" y="19"/>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1" name="Freeform 798">
              <a:extLst>
                <a:ext uri="{FF2B5EF4-FFF2-40B4-BE49-F238E27FC236}">
                  <a16:creationId xmlns:a16="http://schemas.microsoft.com/office/drawing/2014/main" id="{FE0A4B25-D93B-4AF7-924D-3D8202D909C3}"/>
                </a:ext>
              </a:extLst>
            </p:cNvPr>
            <p:cNvSpPr>
              <a:spLocks/>
            </p:cNvSpPr>
            <p:nvPr/>
          </p:nvSpPr>
          <p:spPr bwMode="gray">
            <a:xfrm>
              <a:off x="6914047" y="5651309"/>
              <a:ext cx="10171" cy="14794"/>
            </a:xfrm>
            <a:custGeom>
              <a:avLst/>
              <a:gdLst>
                <a:gd name="T0" fmla="*/ 11 w 11"/>
                <a:gd name="T1" fmla="*/ 11 h 16"/>
                <a:gd name="T2" fmla="*/ 0 w 11"/>
                <a:gd name="T3" fmla="*/ 16 h 16"/>
                <a:gd name="T4" fmla="*/ 0 w 11"/>
                <a:gd name="T5" fmla="*/ 2 h 16"/>
                <a:gd name="T6" fmla="*/ 11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0" y="16"/>
                  </a:lnTo>
                  <a:lnTo>
                    <a:pt x="0" y="2"/>
                  </a:lnTo>
                  <a:lnTo>
                    <a:pt x="11" y="0"/>
                  </a:lnTo>
                  <a:lnTo>
                    <a:pt x="11" y="1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2" name="Line 799">
              <a:extLst>
                <a:ext uri="{FF2B5EF4-FFF2-40B4-BE49-F238E27FC236}">
                  <a16:creationId xmlns:a16="http://schemas.microsoft.com/office/drawing/2014/main" id="{972F2492-6B24-46EA-82C1-E34467E784FF}"/>
                </a:ext>
              </a:extLst>
            </p:cNvPr>
            <p:cNvSpPr>
              <a:spLocks noChangeShapeType="1"/>
            </p:cNvSpPr>
            <p:nvPr/>
          </p:nvSpPr>
          <p:spPr bwMode="gray">
            <a:xfrm flipV="1">
              <a:off x="6935313" y="5685520"/>
              <a:ext cx="57327" cy="2126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3" name="Line 800">
              <a:extLst>
                <a:ext uri="{FF2B5EF4-FFF2-40B4-BE49-F238E27FC236}">
                  <a16:creationId xmlns:a16="http://schemas.microsoft.com/office/drawing/2014/main" id="{4BBE9F05-6164-4A07-9DC8-5672F29D8406}"/>
                </a:ext>
              </a:extLst>
            </p:cNvPr>
            <p:cNvSpPr>
              <a:spLocks noChangeShapeType="1"/>
            </p:cNvSpPr>
            <p:nvPr/>
          </p:nvSpPr>
          <p:spPr bwMode="gray">
            <a:xfrm flipV="1">
              <a:off x="6935313" y="5710485"/>
              <a:ext cx="57327" cy="2404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4" name="Freeform 801">
              <a:extLst>
                <a:ext uri="{FF2B5EF4-FFF2-40B4-BE49-F238E27FC236}">
                  <a16:creationId xmlns:a16="http://schemas.microsoft.com/office/drawing/2014/main" id="{087A03A8-E714-4DDE-8602-0DF118909047}"/>
                </a:ext>
              </a:extLst>
            </p:cNvPr>
            <p:cNvSpPr>
              <a:spLocks/>
            </p:cNvSpPr>
            <p:nvPr/>
          </p:nvSpPr>
          <p:spPr bwMode="gray">
            <a:xfrm>
              <a:off x="6914047" y="5704012"/>
              <a:ext cx="10171" cy="17568"/>
            </a:xfrm>
            <a:custGeom>
              <a:avLst/>
              <a:gdLst>
                <a:gd name="T0" fmla="*/ 11 w 11"/>
                <a:gd name="T1" fmla="*/ 14 h 19"/>
                <a:gd name="T2" fmla="*/ 0 w 11"/>
                <a:gd name="T3" fmla="*/ 19 h 19"/>
                <a:gd name="T4" fmla="*/ 0 w 11"/>
                <a:gd name="T5" fmla="*/ 5 h 19"/>
                <a:gd name="T6" fmla="*/ 11 w 11"/>
                <a:gd name="T7" fmla="*/ 0 h 19"/>
                <a:gd name="T8" fmla="*/ 11 w 11"/>
                <a:gd name="T9" fmla="*/ 14 h 19"/>
              </a:gdLst>
              <a:ahLst/>
              <a:cxnLst>
                <a:cxn ang="0">
                  <a:pos x="T0" y="T1"/>
                </a:cxn>
                <a:cxn ang="0">
                  <a:pos x="T2" y="T3"/>
                </a:cxn>
                <a:cxn ang="0">
                  <a:pos x="T4" y="T5"/>
                </a:cxn>
                <a:cxn ang="0">
                  <a:pos x="T6" y="T7"/>
                </a:cxn>
                <a:cxn ang="0">
                  <a:pos x="T8" y="T9"/>
                </a:cxn>
              </a:cxnLst>
              <a:rect l="0" t="0" r="r" b="b"/>
              <a:pathLst>
                <a:path w="11" h="19">
                  <a:moveTo>
                    <a:pt x="11" y="14"/>
                  </a:moveTo>
                  <a:lnTo>
                    <a:pt x="0" y="19"/>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5" name="Freeform 802">
              <a:extLst>
                <a:ext uri="{FF2B5EF4-FFF2-40B4-BE49-F238E27FC236}">
                  <a16:creationId xmlns:a16="http://schemas.microsoft.com/office/drawing/2014/main" id="{0C8CBC1E-4EF2-47A4-90EC-F5BBA63D8F60}"/>
                </a:ext>
              </a:extLst>
            </p:cNvPr>
            <p:cNvSpPr>
              <a:spLocks/>
            </p:cNvSpPr>
            <p:nvPr/>
          </p:nvSpPr>
          <p:spPr bwMode="gray">
            <a:xfrm>
              <a:off x="6914047" y="5729902"/>
              <a:ext cx="10171" cy="16643"/>
            </a:xfrm>
            <a:custGeom>
              <a:avLst/>
              <a:gdLst>
                <a:gd name="T0" fmla="*/ 11 w 11"/>
                <a:gd name="T1" fmla="*/ 14 h 18"/>
                <a:gd name="T2" fmla="*/ 0 w 11"/>
                <a:gd name="T3" fmla="*/ 18 h 18"/>
                <a:gd name="T4" fmla="*/ 0 w 11"/>
                <a:gd name="T5" fmla="*/ 5 h 18"/>
                <a:gd name="T6" fmla="*/ 11 w 11"/>
                <a:gd name="T7" fmla="*/ 0 h 18"/>
                <a:gd name="T8" fmla="*/ 11 w 11"/>
                <a:gd name="T9" fmla="*/ 14 h 18"/>
              </a:gdLst>
              <a:ahLst/>
              <a:cxnLst>
                <a:cxn ang="0">
                  <a:pos x="T0" y="T1"/>
                </a:cxn>
                <a:cxn ang="0">
                  <a:pos x="T2" y="T3"/>
                </a:cxn>
                <a:cxn ang="0">
                  <a:pos x="T4" y="T5"/>
                </a:cxn>
                <a:cxn ang="0">
                  <a:pos x="T6" y="T7"/>
                </a:cxn>
                <a:cxn ang="0">
                  <a:pos x="T8" y="T9"/>
                </a:cxn>
              </a:cxnLst>
              <a:rect l="0" t="0" r="r" b="b"/>
              <a:pathLst>
                <a:path w="11" h="18">
                  <a:moveTo>
                    <a:pt x="11" y="14"/>
                  </a:moveTo>
                  <a:lnTo>
                    <a:pt x="0" y="18"/>
                  </a:lnTo>
                  <a:lnTo>
                    <a:pt x="0" y="5"/>
                  </a:lnTo>
                  <a:lnTo>
                    <a:pt x="11" y="0"/>
                  </a:lnTo>
                  <a:lnTo>
                    <a:pt x="11"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6" name="Freeform 803">
              <a:extLst>
                <a:ext uri="{FF2B5EF4-FFF2-40B4-BE49-F238E27FC236}">
                  <a16:creationId xmlns:a16="http://schemas.microsoft.com/office/drawing/2014/main" id="{99FF2FBF-7713-4C2F-8D57-547B95320555}"/>
                </a:ext>
              </a:extLst>
            </p:cNvPr>
            <p:cNvSpPr>
              <a:spLocks/>
            </p:cNvSpPr>
            <p:nvPr/>
          </p:nvSpPr>
          <p:spPr bwMode="gray">
            <a:xfrm>
              <a:off x="7117464" y="5448816"/>
              <a:ext cx="55477" cy="60101"/>
            </a:xfrm>
            <a:custGeom>
              <a:avLst/>
              <a:gdLst>
                <a:gd name="T0" fmla="*/ 60 w 60"/>
                <a:gd name="T1" fmla="*/ 39 h 65"/>
                <a:gd name="T2" fmla="*/ 0 w 60"/>
                <a:gd name="T3" fmla="*/ 65 h 65"/>
                <a:gd name="T4" fmla="*/ 0 w 60"/>
                <a:gd name="T5" fmla="*/ 26 h 65"/>
                <a:gd name="T6" fmla="*/ 60 w 60"/>
                <a:gd name="T7" fmla="*/ 0 h 65"/>
                <a:gd name="T8" fmla="*/ 60 w 60"/>
                <a:gd name="T9" fmla="*/ 39 h 65"/>
              </a:gdLst>
              <a:ahLst/>
              <a:cxnLst>
                <a:cxn ang="0">
                  <a:pos x="T0" y="T1"/>
                </a:cxn>
                <a:cxn ang="0">
                  <a:pos x="T2" y="T3"/>
                </a:cxn>
                <a:cxn ang="0">
                  <a:pos x="T4" y="T5"/>
                </a:cxn>
                <a:cxn ang="0">
                  <a:pos x="T6" y="T7"/>
                </a:cxn>
                <a:cxn ang="0">
                  <a:pos x="T8" y="T9"/>
                </a:cxn>
              </a:cxnLst>
              <a:rect l="0" t="0" r="r" b="b"/>
              <a:pathLst>
                <a:path w="60" h="65">
                  <a:moveTo>
                    <a:pt x="60" y="39"/>
                  </a:moveTo>
                  <a:lnTo>
                    <a:pt x="0" y="65"/>
                  </a:lnTo>
                  <a:lnTo>
                    <a:pt x="0" y="26"/>
                  </a:lnTo>
                  <a:lnTo>
                    <a:pt x="60" y="0"/>
                  </a:lnTo>
                  <a:lnTo>
                    <a:pt x="60" y="3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7" name="Freeform 804">
              <a:extLst>
                <a:ext uri="{FF2B5EF4-FFF2-40B4-BE49-F238E27FC236}">
                  <a16:creationId xmlns:a16="http://schemas.microsoft.com/office/drawing/2014/main" id="{5E9BE456-CFFE-4B57-8452-D16235794DC3}"/>
                </a:ext>
              </a:extLst>
            </p:cNvPr>
            <p:cNvSpPr>
              <a:spLocks/>
            </p:cNvSpPr>
            <p:nvPr/>
          </p:nvSpPr>
          <p:spPr bwMode="gray">
            <a:xfrm>
              <a:off x="7196056" y="5419228"/>
              <a:ext cx="55477" cy="57327"/>
            </a:xfrm>
            <a:custGeom>
              <a:avLst/>
              <a:gdLst>
                <a:gd name="T0" fmla="*/ 60 w 60"/>
                <a:gd name="T1" fmla="*/ 39 h 62"/>
                <a:gd name="T2" fmla="*/ 0 w 60"/>
                <a:gd name="T3" fmla="*/ 62 h 62"/>
                <a:gd name="T4" fmla="*/ 0 w 60"/>
                <a:gd name="T5" fmla="*/ 23 h 62"/>
                <a:gd name="T6" fmla="*/ 60 w 60"/>
                <a:gd name="T7" fmla="*/ 0 h 62"/>
                <a:gd name="T8" fmla="*/ 60 w 60"/>
                <a:gd name="T9" fmla="*/ 39 h 62"/>
              </a:gdLst>
              <a:ahLst/>
              <a:cxnLst>
                <a:cxn ang="0">
                  <a:pos x="T0" y="T1"/>
                </a:cxn>
                <a:cxn ang="0">
                  <a:pos x="T2" y="T3"/>
                </a:cxn>
                <a:cxn ang="0">
                  <a:pos x="T4" y="T5"/>
                </a:cxn>
                <a:cxn ang="0">
                  <a:pos x="T6" y="T7"/>
                </a:cxn>
                <a:cxn ang="0">
                  <a:pos x="T8" y="T9"/>
                </a:cxn>
              </a:cxnLst>
              <a:rect l="0" t="0" r="r" b="b"/>
              <a:pathLst>
                <a:path w="60" h="62">
                  <a:moveTo>
                    <a:pt x="60" y="39"/>
                  </a:moveTo>
                  <a:lnTo>
                    <a:pt x="0" y="62"/>
                  </a:lnTo>
                  <a:lnTo>
                    <a:pt x="0" y="23"/>
                  </a:lnTo>
                  <a:lnTo>
                    <a:pt x="60" y="0"/>
                  </a:lnTo>
                  <a:lnTo>
                    <a:pt x="60" y="3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88" name="Freeform 805">
              <a:extLst>
                <a:ext uri="{FF2B5EF4-FFF2-40B4-BE49-F238E27FC236}">
                  <a16:creationId xmlns:a16="http://schemas.microsoft.com/office/drawing/2014/main" id="{3FC2409E-5E54-455F-806B-29E289EBE8F6}"/>
                </a:ext>
              </a:extLst>
            </p:cNvPr>
            <p:cNvSpPr>
              <a:spLocks/>
            </p:cNvSpPr>
            <p:nvPr/>
          </p:nvSpPr>
          <p:spPr bwMode="gray">
            <a:xfrm>
              <a:off x="7196056" y="5474706"/>
              <a:ext cx="55477" cy="57327"/>
            </a:xfrm>
            <a:custGeom>
              <a:avLst/>
              <a:gdLst>
                <a:gd name="T0" fmla="*/ 60 w 60"/>
                <a:gd name="T1" fmla="*/ 37 h 62"/>
                <a:gd name="T2" fmla="*/ 0 w 60"/>
                <a:gd name="T3" fmla="*/ 62 h 62"/>
                <a:gd name="T4" fmla="*/ 0 w 60"/>
                <a:gd name="T5" fmla="*/ 23 h 62"/>
                <a:gd name="T6" fmla="*/ 60 w 60"/>
                <a:gd name="T7" fmla="*/ 0 h 62"/>
                <a:gd name="T8" fmla="*/ 60 w 60"/>
                <a:gd name="T9" fmla="*/ 37 h 62"/>
              </a:gdLst>
              <a:ahLst/>
              <a:cxnLst>
                <a:cxn ang="0">
                  <a:pos x="T0" y="T1"/>
                </a:cxn>
                <a:cxn ang="0">
                  <a:pos x="T2" y="T3"/>
                </a:cxn>
                <a:cxn ang="0">
                  <a:pos x="T4" y="T5"/>
                </a:cxn>
                <a:cxn ang="0">
                  <a:pos x="T6" y="T7"/>
                </a:cxn>
                <a:cxn ang="0">
                  <a:pos x="T8" y="T9"/>
                </a:cxn>
              </a:cxnLst>
              <a:rect l="0" t="0" r="r" b="b"/>
              <a:pathLst>
                <a:path w="60" h="62">
                  <a:moveTo>
                    <a:pt x="60" y="37"/>
                  </a:moveTo>
                  <a:lnTo>
                    <a:pt x="0" y="62"/>
                  </a:lnTo>
                  <a:lnTo>
                    <a:pt x="0" y="23"/>
                  </a:lnTo>
                  <a:lnTo>
                    <a:pt x="60" y="0"/>
                  </a:lnTo>
                  <a:lnTo>
                    <a:pt x="60" y="3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grpSp>
        <p:nvGrpSpPr>
          <p:cNvPr id="589" name="Gruppieren 1589">
            <a:extLst>
              <a:ext uri="{FF2B5EF4-FFF2-40B4-BE49-F238E27FC236}">
                <a16:creationId xmlns:a16="http://schemas.microsoft.com/office/drawing/2014/main" id="{E66FCD6D-6495-4B36-A3AE-13867F0C206E}"/>
              </a:ext>
            </a:extLst>
          </p:cNvPr>
          <p:cNvGrpSpPr/>
          <p:nvPr/>
        </p:nvGrpSpPr>
        <p:grpSpPr bwMode="gray">
          <a:xfrm>
            <a:off x="8340878" y="1712850"/>
            <a:ext cx="1290868" cy="1119153"/>
            <a:chOff x="5338780" y="5103394"/>
            <a:chExt cx="817396" cy="768900"/>
          </a:xfrm>
          <a:noFill/>
        </p:grpSpPr>
        <p:sp>
          <p:nvSpPr>
            <p:cNvPr id="590" name="Freeform 602">
              <a:extLst>
                <a:ext uri="{FF2B5EF4-FFF2-40B4-BE49-F238E27FC236}">
                  <a16:creationId xmlns:a16="http://schemas.microsoft.com/office/drawing/2014/main" id="{018278B5-7B62-41FB-9D45-3974766DA2CA}"/>
                </a:ext>
              </a:extLst>
            </p:cNvPr>
            <p:cNvSpPr>
              <a:spLocks/>
            </p:cNvSpPr>
            <p:nvPr/>
          </p:nvSpPr>
          <p:spPr bwMode="gray">
            <a:xfrm>
              <a:off x="5455450" y="5450594"/>
              <a:ext cx="61147" cy="27411"/>
            </a:xfrm>
            <a:custGeom>
              <a:avLst/>
              <a:gdLst>
                <a:gd name="T0" fmla="*/ 37 w 38"/>
                <a:gd name="T1" fmla="*/ 9 h 17"/>
                <a:gd name="T2" fmla="*/ 18 w 38"/>
                <a:gd name="T3" fmla="*/ 17 h 17"/>
                <a:gd name="T4" fmla="*/ 0 w 38"/>
                <a:gd name="T5" fmla="*/ 8 h 17"/>
                <a:gd name="T6" fmla="*/ 19 w 38"/>
                <a:gd name="T7" fmla="*/ 1 h 17"/>
                <a:gd name="T8" fmla="*/ 37 w 38"/>
                <a:gd name="T9" fmla="*/ 9 h 17"/>
              </a:gdLst>
              <a:ahLst/>
              <a:cxnLst>
                <a:cxn ang="0">
                  <a:pos x="T0" y="T1"/>
                </a:cxn>
                <a:cxn ang="0">
                  <a:pos x="T2" y="T3"/>
                </a:cxn>
                <a:cxn ang="0">
                  <a:pos x="T4" y="T5"/>
                </a:cxn>
                <a:cxn ang="0">
                  <a:pos x="T6" y="T7"/>
                </a:cxn>
                <a:cxn ang="0">
                  <a:pos x="T8" y="T9"/>
                </a:cxn>
              </a:cxnLst>
              <a:rect l="0" t="0" r="r" b="b"/>
              <a:pathLst>
                <a:path w="38" h="17">
                  <a:moveTo>
                    <a:pt x="37" y="9"/>
                  </a:moveTo>
                  <a:cubicBezTo>
                    <a:pt x="37" y="14"/>
                    <a:pt x="29" y="17"/>
                    <a:pt x="18" y="17"/>
                  </a:cubicBezTo>
                  <a:cubicBezTo>
                    <a:pt x="8" y="16"/>
                    <a:pt x="0" y="12"/>
                    <a:pt x="0" y="8"/>
                  </a:cubicBezTo>
                  <a:cubicBezTo>
                    <a:pt x="0" y="3"/>
                    <a:pt x="9" y="0"/>
                    <a:pt x="19" y="1"/>
                  </a:cubicBezTo>
                  <a:cubicBezTo>
                    <a:pt x="29" y="1"/>
                    <a:pt x="38" y="5"/>
                    <a:pt x="37" y="9"/>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1" name="Freeform 603">
              <a:extLst>
                <a:ext uri="{FF2B5EF4-FFF2-40B4-BE49-F238E27FC236}">
                  <a16:creationId xmlns:a16="http://schemas.microsoft.com/office/drawing/2014/main" id="{EBF190D5-F478-4FE7-A0CE-6A476FC130E2}"/>
                </a:ext>
              </a:extLst>
            </p:cNvPr>
            <p:cNvSpPr>
              <a:spLocks/>
            </p:cNvSpPr>
            <p:nvPr/>
          </p:nvSpPr>
          <p:spPr bwMode="gray">
            <a:xfrm>
              <a:off x="5465290" y="5461839"/>
              <a:ext cx="40062" cy="11245"/>
            </a:xfrm>
            <a:custGeom>
              <a:avLst/>
              <a:gdLst>
                <a:gd name="T0" fmla="*/ 25 w 25"/>
                <a:gd name="T1" fmla="*/ 4 h 7"/>
                <a:gd name="T2" fmla="*/ 12 w 25"/>
                <a:gd name="T3" fmla="*/ 7 h 7"/>
                <a:gd name="T4" fmla="*/ 1 w 25"/>
                <a:gd name="T5" fmla="*/ 3 h 7"/>
                <a:gd name="T6" fmla="*/ 13 w 25"/>
                <a:gd name="T7" fmla="*/ 0 h 7"/>
                <a:gd name="T8" fmla="*/ 25 w 25"/>
                <a:gd name="T9" fmla="*/ 4 h 7"/>
              </a:gdLst>
              <a:ahLst/>
              <a:cxnLst>
                <a:cxn ang="0">
                  <a:pos x="T0" y="T1"/>
                </a:cxn>
                <a:cxn ang="0">
                  <a:pos x="T2" y="T3"/>
                </a:cxn>
                <a:cxn ang="0">
                  <a:pos x="T4" y="T5"/>
                </a:cxn>
                <a:cxn ang="0">
                  <a:pos x="T6" y="T7"/>
                </a:cxn>
                <a:cxn ang="0">
                  <a:pos x="T8" y="T9"/>
                </a:cxn>
              </a:cxnLst>
              <a:rect l="0" t="0" r="r" b="b"/>
              <a:pathLst>
                <a:path w="25" h="7">
                  <a:moveTo>
                    <a:pt x="25" y="4"/>
                  </a:moveTo>
                  <a:cubicBezTo>
                    <a:pt x="25" y="6"/>
                    <a:pt x="19" y="7"/>
                    <a:pt x="12" y="7"/>
                  </a:cubicBezTo>
                  <a:cubicBezTo>
                    <a:pt x="6" y="6"/>
                    <a:pt x="0" y="5"/>
                    <a:pt x="1" y="3"/>
                  </a:cubicBezTo>
                  <a:cubicBezTo>
                    <a:pt x="1" y="1"/>
                    <a:pt x="6" y="0"/>
                    <a:pt x="13" y="0"/>
                  </a:cubicBezTo>
                  <a:cubicBezTo>
                    <a:pt x="19" y="1"/>
                    <a:pt x="25" y="2"/>
                    <a:pt x="25" y="4"/>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2" name="Freeform 604">
              <a:extLst>
                <a:ext uri="{FF2B5EF4-FFF2-40B4-BE49-F238E27FC236}">
                  <a16:creationId xmlns:a16="http://schemas.microsoft.com/office/drawing/2014/main" id="{E054CCA1-5F15-4E3F-9DB9-8C2982E3FB58}"/>
                </a:ext>
              </a:extLst>
            </p:cNvPr>
            <p:cNvSpPr>
              <a:spLocks/>
            </p:cNvSpPr>
            <p:nvPr/>
          </p:nvSpPr>
          <p:spPr bwMode="gray">
            <a:xfrm>
              <a:off x="5487781" y="5465353"/>
              <a:ext cx="4920" cy="23896"/>
            </a:xfrm>
            <a:custGeom>
              <a:avLst/>
              <a:gdLst>
                <a:gd name="T0" fmla="*/ 3 w 3"/>
                <a:gd name="T1" fmla="*/ 15 h 15"/>
                <a:gd name="T2" fmla="*/ 2 w 3"/>
                <a:gd name="T3" fmla="*/ 1 h 15"/>
                <a:gd name="T4" fmla="*/ 0 w 3"/>
                <a:gd name="T5" fmla="*/ 1 h 15"/>
                <a:gd name="T6" fmla="*/ 0 w 3"/>
                <a:gd name="T7" fmla="*/ 14 h 15"/>
              </a:gdLst>
              <a:ahLst/>
              <a:cxnLst>
                <a:cxn ang="0">
                  <a:pos x="T0" y="T1"/>
                </a:cxn>
                <a:cxn ang="0">
                  <a:pos x="T2" y="T3"/>
                </a:cxn>
                <a:cxn ang="0">
                  <a:pos x="T4" y="T5"/>
                </a:cxn>
                <a:cxn ang="0">
                  <a:pos x="T6" y="T7"/>
                </a:cxn>
              </a:cxnLst>
              <a:rect l="0" t="0" r="r" b="b"/>
              <a:pathLst>
                <a:path w="3" h="15">
                  <a:moveTo>
                    <a:pt x="3" y="15"/>
                  </a:moveTo>
                  <a:cubicBezTo>
                    <a:pt x="2" y="1"/>
                    <a:pt x="2" y="1"/>
                    <a:pt x="2" y="1"/>
                  </a:cubicBezTo>
                  <a:cubicBezTo>
                    <a:pt x="2" y="1"/>
                    <a:pt x="1" y="0"/>
                    <a:pt x="0" y="1"/>
                  </a:cubicBezTo>
                  <a:cubicBezTo>
                    <a:pt x="0" y="14"/>
                    <a:pt x="0" y="14"/>
                    <a:pt x="0" y="14"/>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3" name="Freeform 605">
              <a:extLst>
                <a:ext uri="{FF2B5EF4-FFF2-40B4-BE49-F238E27FC236}">
                  <a16:creationId xmlns:a16="http://schemas.microsoft.com/office/drawing/2014/main" id="{1843A754-C5F7-44C3-905A-DD438409FEE7}"/>
                </a:ext>
              </a:extLst>
            </p:cNvPr>
            <p:cNvSpPr>
              <a:spLocks/>
            </p:cNvSpPr>
            <p:nvPr/>
          </p:nvSpPr>
          <p:spPr bwMode="gray">
            <a:xfrm>
              <a:off x="5487781" y="5465353"/>
              <a:ext cx="4920" cy="23896"/>
            </a:xfrm>
            <a:custGeom>
              <a:avLst/>
              <a:gdLst>
                <a:gd name="T0" fmla="*/ 3 w 3"/>
                <a:gd name="T1" fmla="*/ 15 h 15"/>
                <a:gd name="T2" fmla="*/ 2 w 3"/>
                <a:gd name="T3" fmla="*/ 1 h 15"/>
                <a:gd name="T4" fmla="*/ 0 w 3"/>
                <a:gd name="T5" fmla="*/ 1 h 15"/>
                <a:gd name="T6" fmla="*/ 0 w 3"/>
                <a:gd name="T7" fmla="*/ 14 h 15"/>
              </a:gdLst>
              <a:ahLst/>
              <a:cxnLst>
                <a:cxn ang="0">
                  <a:pos x="T0" y="T1"/>
                </a:cxn>
                <a:cxn ang="0">
                  <a:pos x="T2" y="T3"/>
                </a:cxn>
                <a:cxn ang="0">
                  <a:pos x="T4" y="T5"/>
                </a:cxn>
                <a:cxn ang="0">
                  <a:pos x="T6" y="T7"/>
                </a:cxn>
              </a:cxnLst>
              <a:rect l="0" t="0" r="r" b="b"/>
              <a:pathLst>
                <a:path w="3" h="15">
                  <a:moveTo>
                    <a:pt x="3" y="15"/>
                  </a:moveTo>
                  <a:cubicBezTo>
                    <a:pt x="2" y="1"/>
                    <a:pt x="2" y="1"/>
                    <a:pt x="2" y="1"/>
                  </a:cubicBezTo>
                  <a:cubicBezTo>
                    <a:pt x="2" y="1"/>
                    <a:pt x="1" y="0"/>
                    <a:pt x="0" y="1"/>
                  </a:cubicBezTo>
                  <a:cubicBezTo>
                    <a:pt x="0" y="14"/>
                    <a:pt x="0" y="14"/>
                    <a:pt x="0" y="1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4" name="Freeform 606">
              <a:extLst>
                <a:ext uri="{FF2B5EF4-FFF2-40B4-BE49-F238E27FC236}">
                  <a16:creationId xmlns:a16="http://schemas.microsoft.com/office/drawing/2014/main" id="{5B8CA8B1-9000-4B00-B7F8-01746957B240}"/>
                </a:ext>
              </a:extLst>
            </p:cNvPr>
            <p:cNvSpPr>
              <a:spLocks/>
            </p:cNvSpPr>
            <p:nvPr/>
          </p:nvSpPr>
          <p:spPr bwMode="gray">
            <a:xfrm>
              <a:off x="5477941" y="5465353"/>
              <a:ext cx="4920" cy="22491"/>
            </a:xfrm>
            <a:custGeom>
              <a:avLst/>
              <a:gdLst>
                <a:gd name="T0" fmla="*/ 3 w 3"/>
                <a:gd name="T1" fmla="*/ 14 h 14"/>
                <a:gd name="T2" fmla="*/ 3 w 3"/>
                <a:gd name="T3" fmla="*/ 2 h 14"/>
                <a:gd name="T4" fmla="*/ 0 w 3"/>
                <a:gd name="T5" fmla="*/ 2 h 14"/>
                <a:gd name="T6" fmla="*/ 0 w 3"/>
                <a:gd name="T7" fmla="*/ 14 h 14"/>
              </a:gdLst>
              <a:ahLst/>
              <a:cxnLst>
                <a:cxn ang="0">
                  <a:pos x="T0" y="T1"/>
                </a:cxn>
                <a:cxn ang="0">
                  <a:pos x="T2" y="T3"/>
                </a:cxn>
                <a:cxn ang="0">
                  <a:pos x="T4" y="T5"/>
                </a:cxn>
                <a:cxn ang="0">
                  <a:pos x="T6" y="T7"/>
                </a:cxn>
              </a:cxnLst>
              <a:rect l="0" t="0" r="r" b="b"/>
              <a:pathLst>
                <a:path w="3" h="14">
                  <a:moveTo>
                    <a:pt x="3" y="14"/>
                  </a:moveTo>
                  <a:cubicBezTo>
                    <a:pt x="3" y="2"/>
                    <a:pt x="3" y="2"/>
                    <a:pt x="3" y="2"/>
                  </a:cubicBezTo>
                  <a:cubicBezTo>
                    <a:pt x="3" y="2"/>
                    <a:pt x="1" y="0"/>
                    <a:pt x="0" y="2"/>
                  </a:cubicBezTo>
                  <a:cubicBezTo>
                    <a:pt x="0" y="14"/>
                    <a:pt x="0" y="14"/>
                    <a:pt x="0" y="14"/>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5" name="Freeform 608">
              <a:extLst>
                <a:ext uri="{FF2B5EF4-FFF2-40B4-BE49-F238E27FC236}">
                  <a16:creationId xmlns:a16="http://schemas.microsoft.com/office/drawing/2014/main" id="{DB2196D5-0F77-4983-8EC1-89866A5DB7F5}"/>
                </a:ext>
              </a:extLst>
            </p:cNvPr>
            <p:cNvSpPr>
              <a:spLocks/>
            </p:cNvSpPr>
            <p:nvPr/>
          </p:nvSpPr>
          <p:spPr bwMode="gray">
            <a:xfrm>
              <a:off x="5477941" y="5465353"/>
              <a:ext cx="4920" cy="22491"/>
            </a:xfrm>
            <a:custGeom>
              <a:avLst/>
              <a:gdLst>
                <a:gd name="T0" fmla="*/ 3 w 3"/>
                <a:gd name="T1" fmla="*/ 14 h 14"/>
                <a:gd name="T2" fmla="*/ 3 w 3"/>
                <a:gd name="T3" fmla="*/ 2 h 14"/>
                <a:gd name="T4" fmla="*/ 0 w 3"/>
                <a:gd name="T5" fmla="*/ 2 h 14"/>
                <a:gd name="T6" fmla="*/ 0 w 3"/>
                <a:gd name="T7" fmla="*/ 14 h 14"/>
              </a:gdLst>
              <a:ahLst/>
              <a:cxnLst>
                <a:cxn ang="0">
                  <a:pos x="T0" y="T1"/>
                </a:cxn>
                <a:cxn ang="0">
                  <a:pos x="T2" y="T3"/>
                </a:cxn>
                <a:cxn ang="0">
                  <a:pos x="T4" y="T5"/>
                </a:cxn>
                <a:cxn ang="0">
                  <a:pos x="T6" y="T7"/>
                </a:cxn>
              </a:cxnLst>
              <a:rect l="0" t="0" r="r" b="b"/>
              <a:pathLst>
                <a:path w="3" h="14">
                  <a:moveTo>
                    <a:pt x="3" y="14"/>
                  </a:moveTo>
                  <a:cubicBezTo>
                    <a:pt x="3" y="2"/>
                    <a:pt x="3" y="2"/>
                    <a:pt x="3" y="2"/>
                  </a:cubicBezTo>
                  <a:cubicBezTo>
                    <a:pt x="3" y="2"/>
                    <a:pt x="1" y="0"/>
                    <a:pt x="0" y="2"/>
                  </a:cubicBezTo>
                  <a:cubicBezTo>
                    <a:pt x="0" y="14"/>
                    <a:pt x="0" y="14"/>
                    <a:pt x="0" y="1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6" name="Freeform 609">
              <a:extLst>
                <a:ext uri="{FF2B5EF4-FFF2-40B4-BE49-F238E27FC236}">
                  <a16:creationId xmlns:a16="http://schemas.microsoft.com/office/drawing/2014/main" id="{15CF1EFB-7D31-4EB5-A698-740A3D73C018}"/>
                </a:ext>
              </a:extLst>
            </p:cNvPr>
            <p:cNvSpPr>
              <a:spLocks/>
            </p:cNvSpPr>
            <p:nvPr/>
          </p:nvSpPr>
          <p:spPr bwMode="gray">
            <a:xfrm>
              <a:off x="5455450" y="5487844"/>
              <a:ext cx="61147" cy="26005"/>
            </a:xfrm>
            <a:custGeom>
              <a:avLst/>
              <a:gdLst>
                <a:gd name="T0" fmla="*/ 14 w 38"/>
                <a:gd name="T1" fmla="*/ 16 h 16"/>
                <a:gd name="T2" fmla="*/ 0 w 38"/>
                <a:gd name="T3" fmla="*/ 7 h 16"/>
                <a:gd name="T4" fmla="*/ 19 w 38"/>
                <a:gd name="T5" fmla="*/ 0 h 16"/>
                <a:gd name="T6" fmla="*/ 38 w 38"/>
                <a:gd name="T7" fmla="*/ 9 h 16"/>
                <a:gd name="T8" fmla="*/ 24 w 38"/>
                <a:gd name="T9" fmla="*/ 16 h 16"/>
              </a:gdLst>
              <a:ahLst/>
              <a:cxnLst>
                <a:cxn ang="0">
                  <a:pos x="T0" y="T1"/>
                </a:cxn>
                <a:cxn ang="0">
                  <a:pos x="T2" y="T3"/>
                </a:cxn>
                <a:cxn ang="0">
                  <a:pos x="T4" y="T5"/>
                </a:cxn>
                <a:cxn ang="0">
                  <a:pos x="T6" y="T7"/>
                </a:cxn>
                <a:cxn ang="0">
                  <a:pos x="T8" y="T9"/>
                </a:cxn>
              </a:cxnLst>
              <a:rect l="0" t="0" r="r" b="b"/>
              <a:pathLst>
                <a:path w="38" h="16">
                  <a:moveTo>
                    <a:pt x="14" y="16"/>
                  </a:moveTo>
                  <a:cubicBezTo>
                    <a:pt x="6" y="14"/>
                    <a:pt x="0" y="11"/>
                    <a:pt x="0" y="7"/>
                  </a:cubicBezTo>
                  <a:cubicBezTo>
                    <a:pt x="1" y="3"/>
                    <a:pt x="9" y="0"/>
                    <a:pt x="19" y="0"/>
                  </a:cubicBezTo>
                  <a:cubicBezTo>
                    <a:pt x="30" y="1"/>
                    <a:pt x="38" y="5"/>
                    <a:pt x="38" y="9"/>
                  </a:cubicBezTo>
                  <a:cubicBezTo>
                    <a:pt x="38" y="13"/>
                    <a:pt x="32" y="16"/>
                    <a:pt x="24" y="1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7" name="Freeform 610">
              <a:extLst>
                <a:ext uri="{FF2B5EF4-FFF2-40B4-BE49-F238E27FC236}">
                  <a16:creationId xmlns:a16="http://schemas.microsoft.com/office/drawing/2014/main" id="{48A7FA5E-DB1A-46C0-9B8C-AA0DC9A2AD21}"/>
                </a:ext>
              </a:extLst>
            </p:cNvPr>
            <p:cNvSpPr>
              <a:spLocks/>
            </p:cNvSpPr>
            <p:nvPr/>
          </p:nvSpPr>
          <p:spPr bwMode="gray">
            <a:xfrm>
              <a:off x="5466696" y="5499089"/>
              <a:ext cx="38656" cy="9840"/>
            </a:xfrm>
            <a:custGeom>
              <a:avLst/>
              <a:gdLst>
                <a:gd name="T0" fmla="*/ 6 w 24"/>
                <a:gd name="T1" fmla="*/ 6 h 6"/>
                <a:gd name="T2" fmla="*/ 0 w 24"/>
                <a:gd name="T3" fmla="*/ 3 h 6"/>
                <a:gd name="T4" fmla="*/ 12 w 24"/>
                <a:gd name="T5" fmla="*/ 0 h 6"/>
                <a:gd name="T6" fmla="*/ 24 w 24"/>
                <a:gd name="T7" fmla="*/ 4 h 6"/>
                <a:gd name="T8" fmla="*/ 17 w 24"/>
                <a:gd name="T9" fmla="*/ 6 h 6"/>
              </a:gdLst>
              <a:ahLst/>
              <a:cxnLst>
                <a:cxn ang="0">
                  <a:pos x="T0" y="T1"/>
                </a:cxn>
                <a:cxn ang="0">
                  <a:pos x="T2" y="T3"/>
                </a:cxn>
                <a:cxn ang="0">
                  <a:pos x="T4" y="T5"/>
                </a:cxn>
                <a:cxn ang="0">
                  <a:pos x="T6" y="T7"/>
                </a:cxn>
                <a:cxn ang="0">
                  <a:pos x="T8" y="T9"/>
                </a:cxn>
              </a:cxnLst>
              <a:rect l="0" t="0" r="r" b="b"/>
              <a:pathLst>
                <a:path w="24" h="6">
                  <a:moveTo>
                    <a:pt x="6" y="6"/>
                  </a:moveTo>
                  <a:cubicBezTo>
                    <a:pt x="3" y="5"/>
                    <a:pt x="0" y="4"/>
                    <a:pt x="0" y="3"/>
                  </a:cubicBezTo>
                  <a:cubicBezTo>
                    <a:pt x="0" y="1"/>
                    <a:pt x="5" y="0"/>
                    <a:pt x="12" y="0"/>
                  </a:cubicBezTo>
                  <a:cubicBezTo>
                    <a:pt x="19" y="0"/>
                    <a:pt x="24" y="2"/>
                    <a:pt x="24" y="4"/>
                  </a:cubicBezTo>
                  <a:cubicBezTo>
                    <a:pt x="24" y="5"/>
                    <a:pt x="21" y="6"/>
                    <a:pt x="17" y="6"/>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8" name="Freeform 611">
              <a:extLst>
                <a:ext uri="{FF2B5EF4-FFF2-40B4-BE49-F238E27FC236}">
                  <a16:creationId xmlns:a16="http://schemas.microsoft.com/office/drawing/2014/main" id="{04D91521-E826-4F40-853B-B20CEFA4EA79}"/>
                </a:ext>
              </a:extLst>
            </p:cNvPr>
            <p:cNvSpPr>
              <a:spLocks/>
            </p:cNvSpPr>
            <p:nvPr/>
          </p:nvSpPr>
          <p:spPr bwMode="gray">
            <a:xfrm>
              <a:off x="5477941" y="5499089"/>
              <a:ext cx="17571" cy="180628"/>
            </a:xfrm>
            <a:custGeom>
              <a:avLst/>
              <a:gdLst>
                <a:gd name="T0" fmla="*/ 21 w 25"/>
                <a:gd name="T1" fmla="*/ 2 h 257"/>
                <a:gd name="T2" fmla="*/ 25 w 25"/>
                <a:gd name="T3" fmla="*/ 257 h 257"/>
                <a:gd name="T4" fmla="*/ 2 w 25"/>
                <a:gd name="T5" fmla="*/ 257 h 257"/>
                <a:gd name="T6" fmla="*/ 0 w 25"/>
                <a:gd name="T7" fmla="*/ 0 h 257"/>
              </a:gdLst>
              <a:ahLst/>
              <a:cxnLst>
                <a:cxn ang="0">
                  <a:pos x="T0" y="T1"/>
                </a:cxn>
                <a:cxn ang="0">
                  <a:pos x="T2" y="T3"/>
                </a:cxn>
                <a:cxn ang="0">
                  <a:pos x="T4" y="T5"/>
                </a:cxn>
                <a:cxn ang="0">
                  <a:pos x="T6" y="T7"/>
                </a:cxn>
              </a:cxnLst>
              <a:rect l="0" t="0" r="r" b="b"/>
              <a:pathLst>
                <a:path w="25" h="257">
                  <a:moveTo>
                    <a:pt x="21" y="2"/>
                  </a:moveTo>
                  <a:lnTo>
                    <a:pt x="25" y="257"/>
                  </a:lnTo>
                  <a:lnTo>
                    <a:pt x="2" y="257"/>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599" name="Freeform 612">
              <a:extLst>
                <a:ext uri="{FF2B5EF4-FFF2-40B4-BE49-F238E27FC236}">
                  <a16:creationId xmlns:a16="http://schemas.microsoft.com/office/drawing/2014/main" id="{91A3CECC-29F1-4DFA-BF53-5668F35D1603}"/>
                </a:ext>
              </a:extLst>
            </p:cNvPr>
            <p:cNvSpPr>
              <a:spLocks/>
            </p:cNvSpPr>
            <p:nvPr/>
          </p:nvSpPr>
          <p:spPr bwMode="gray">
            <a:xfrm>
              <a:off x="5690900" y="5610840"/>
              <a:ext cx="18274" cy="7731"/>
            </a:xfrm>
            <a:custGeom>
              <a:avLst/>
              <a:gdLst>
                <a:gd name="T0" fmla="*/ 0 w 26"/>
                <a:gd name="T1" fmla="*/ 6 h 11"/>
                <a:gd name="T2" fmla="*/ 0 w 26"/>
                <a:gd name="T3" fmla="*/ 11 h 11"/>
                <a:gd name="T4" fmla="*/ 26 w 26"/>
                <a:gd name="T5" fmla="*/ 4 h 11"/>
                <a:gd name="T6" fmla="*/ 26 w 26"/>
                <a:gd name="T7" fmla="*/ 0 h 11"/>
                <a:gd name="T8" fmla="*/ 0 w 26"/>
                <a:gd name="T9" fmla="*/ 6 h 11"/>
              </a:gdLst>
              <a:ahLst/>
              <a:cxnLst>
                <a:cxn ang="0">
                  <a:pos x="T0" y="T1"/>
                </a:cxn>
                <a:cxn ang="0">
                  <a:pos x="T2" y="T3"/>
                </a:cxn>
                <a:cxn ang="0">
                  <a:pos x="T4" y="T5"/>
                </a:cxn>
                <a:cxn ang="0">
                  <a:pos x="T6" y="T7"/>
                </a:cxn>
                <a:cxn ang="0">
                  <a:pos x="T8" y="T9"/>
                </a:cxn>
              </a:cxnLst>
              <a:rect l="0" t="0" r="r" b="b"/>
              <a:pathLst>
                <a:path w="26" h="11">
                  <a:moveTo>
                    <a:pt x="0" y="6"/>
                  </a:moveTo>
                  <a:lnTo>
                    <a:pt x="0" y="11"/>
                  </a:lnTo>
                  <a:lnTo>
                    <a:pt x="26" y="4"/>
                  </a:lnTo>
                  <a:lnTo>
                    <a:pt x="26" y="0"/>
                  </a:lnTo>
                  <a:lnTo>
                    <a:pt x="0" y="6"/>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0" name="Freeform 613">
              <a:extLst>
                <a:ext uri="{FF2B5EF4-FFF2-40B4-BE49-F238E27FC236}">
                  <a16:creationId xmlns:a16="http://schemas.microsoft.com/office/drawing/2014/main" id="{433D76AA-C2FB-4406-B7AE-654E3F7D3D19}"/>
                </a:ext>
              </a:extLst>
            </p:cNvPr>
            <p:cNvSpPr>
              <a:spLocks/>
            </p:cNvSpPr>
            <p:nvPr/>
          </p:nvSpPr>
          <p:spPr bwMode="gray">
            <a:xfrm>
              <a:off x="5690900" y="5610840"/>
              <a:ext cx="18274" cy="7731"/>
            </a:xfrm>
            <a:custGeom>
              <a:avLst/>
              <a:gdLst>
                <a:gd name="T0" fmla="*/ 26 w 26"/>
                <a:gd name="T1" fmla="*/ 0 h 11"/>
                <a:gd name="T2" fmla="*/ 26 w 26"/>
                <a:gd name="T3" fmla="*/ 4 h 11"/>
                <a:gd name="T4" fmla="*/ 0 w 26"/>
                <a:gd name="T5" fmla="*/ 11 h 11"/>
                <a:gd name="T6" fmla="*/ 0 w 26"/>
                <a:gd name="T7" fmla="*/ 6 h 11"/>
                <a:gd name="T8" fmla="*/ 26 w 26"/>
                <a:gd name="T9" fmla="*/ 0 h 11"/>
              </a:gdLst>
              <a:ahLst/>
              <a:cxnLst>
                <a:cxn ang="0">
                  <a:pos x="T0" y="T1"/>
                </a:cxn>
                <a:cxn ang="0">
                  <a:pos x="T2" y="T3"/>
                </a:cxn>
                <a:cxn ang="0">
                  <a:pos x="T4" y="T5"/>
                </a:cxn>
                <a:cxn ang="0">
                  <a:pos x="T6" y="T7"/>
                </a:cxn>
                <a:cxn ang="0">
                  <a:pos x="T8" y="T9"/>
                </a:cxn>
              </a:cxnLst>
              <a:rect l="0" t="0" r="r" b="b"/>
              <a:pathLst>
                <a:path w="26" h="11">
                  <a:moveTo>
                    <a:pt x="26" y="0"/>
                  </a:moveTo>
                  <a:lnTo>
                    <a:pt x="26" y="4"/>
                  </a:lnTo>
                  <a:lnTo>
                    <a:pt x="0" y="11"/>
                  </a:lnTo>
                  <a:lnTo>
                    <a:pt x="0" y="6"/>
                  </a:lnTo>
                  <a:lnTo>
                    <a:pt x="26"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1" name="Freeform 614">
              <a:extLst>
                <a:ext uri="{FF2B5EF4-FFF2-40B4-BE49-F238E27FC236}">
                  <a16:creationId xmlns:a16="http://schemas.microsoft.com/office/drawing/2014/main" id="{C71813AB-FEF3-48EE-8421-23900C605402}"/>
                </a:ext>
              </a:extLst>
            </p:cNvPr>
            <p:cNvSpPr>
              <a:spLocks/>
            </p:cNvSpPr>
            <p:nvPr/>
          </p:nvSpPr>
          <p:spPr bwMode="gray">
            <a:xfrm>
              <a:off x="5688089" y="5629816"/>
              <a:ext cx="18977" cy="9840"/>
            </a:xfrm>
            <a:custGeom>
              <a:avLst/>
              <a:gdLst>
                <a:gd name="T0" fmla="*/ 0 w 27"/>
                <a:gd name="T1" fmla="*/ 7 h 14"/>
                <a:gd name="T2" fmla="*/ 0 w 27"/>
                <a:gd name="T3" fmla="*/ 14 h 14"/>
                <a:gd name="T4" fmla="*/ 27 w 27"/>
                <a:gd name="T5" fmla="*/ 7 h 14"/>
                <a:gd name="T6" fmla="*/ 25 w 27"/>
                <a:gd name="T7" fmla="*/ 0 h 14"/>
                <a:gd name="T8" fmla="*/ 0 w 27"/>
                <a:gd name="T9" fmla="*/ 7 h 14"/>
              </a:gdLst>
              <a:ahLst/>
              <a:cxnLst>
                <a:cxn ang="0">
                  <a:pos x="T0" y="T1"/>
                </a:cxn>
                <a:cxn ang="0">
                  <a:pos x="T2" y="T3"/>
                </a:cxn>
                <a:cxn ang="0">
                  <a:pos x="T4" y="T5"/>
                </a:cxn>
                <a:cxn ang="0">
                  <a:pos x="T6" y="T7"/>
                </a:cxn>
                <a:cxn ang="0">
                  <a:pos x="T8" y="T9"/>
                </a:cxn>
              </a:cxnLst>
              <a:rect l="0" t="0" r="r" b="b"/>
              <a:pathLst>
                <a:path w="27" h="14">
                  <a:moveTo>
                    <a:pt x="0" y="7"/>
                  </a:moveTo>
                  <a:lnTo>
                    <a:pt x="0" y="14"/>
                  </a:lnTo>
                  <a:lnTo>
                    <a:pt x="27" y="7"/>
                  </a:lnTo>
                  <a:lnTo>
                    <a:pt x="25" y="0"/>
                  </a:lnTo>
                  <a:lnTo>
                    <a:pt x="0" y="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2" name="Freeform 615">
              <a:extLst>
                <a:ext uri="{FF2B5EF4-FFF2-40B4-BE49-F238E27FC236}">
                  <a16:creationId xmlns:a16="http://schemas.microsoft.com/office/drawing/2014/main" id="{0001A9F9-8E23-469D-95A9-5382093B7669}"/>
                </a:ext>
              </a:extLst>
            </p:cNvPr>
            <p:cNvSpPr>
              <a:spLocks/>
            </p:cNvSpPr>
            <p:nvPr/>
          </p:nvSpPr>
          <p:spPr bwMode="gray">
            <a:xfrm>
              <a:off x="5688089" y="5629816"/>
              <a:ext cx="18977" cy="9840"/>
            </a:xfrm>
            <a:custGeom>
              <a:avLst/>
              <a:gdLst>
                <a:gd name="T0" fmla="*/ 25 w 27"/>
                <a:gd name="T1" fmla="*/ 0 h 14"/>
                <a:gd name="T2" fmla="*/ 27 w 27"/>
                <a:gd name="T3" fmla="*/ 7 h 14"/>
                <a:gd name="T4" fmla="*/ 0 w 27"/>
                <a:gd name="T5" fmla="*/ 14 h 14"/>
                <a:gd name="T6" fmla="*/ 0 w 27"/>
                <a:gd name="T7" fmla="*/ 7 h 14"/>
                <a:gd name="T8" fmla="*/ 25 w 27"/>
                <a:gd name="T9" fmla="*/ 0 h 14"/>
              </a:gdLst>
              <a:ahLst/>
              <a:cxnLst>
                <a:cxn ang="0">
                  <a:pos x="T0" y="T1"/>
                </a:cxn>
                <a:cxn ang="0">
                  <a:pos x="T2" y="T3"/>
                </a:cxn>
                <a:cxn ang="0">
                  <a:pos x="T4" y="T5"/>
                </a:cxn>
                <a:cxn ang="0">
                  <a:pos x="T6" y="T7"/>
                </a:cxn>
                <a:cxn ang="0">
                  <a:pos x="T8" y="T9"/>
                </a:cxn>
              </a:cxnLst>
              <a:rect l="0" t="0" r="r" b="b"/>
              <a:pathLst>
                <a:path w="27" h="14">
                  <a:moveTo>
                    <a:pt x="25" y="0"/>
                  </a:moveTo>
                  <a:lnTo>
                    <a:pt x="27" y="7"/>
                  </a:lnTo>
                  <a:lnTo>
                    <a:pt x="0" y="14"/>
                  </a:lnTo>
                  <a:lnTo>
                    <a:pt x="0" y="7"/>
                  </a:lnTo>
                  <a:lnTo>
                    <a:pt x="25"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3" name="Freeform 616">
              <a:extLst>
                <a:ext uri="{FF2B5EF4-FFF2-40B4-BE49-F238E27FC236}">
                  <a16:creationId xmlns:a16="http://schemas.microsoft.com/office/drawing/2014/main" id="{EADD6637-02A0-4985-9719-7863D4A0E71D}"/>
                </a:ext>
              </a:extLst>
            </p:cNvPr>
            <p:cNvSpPr>
              <a:spLocks/>
            </p:cNvSpPr>
            <p:nvPr/>
          </p:nvSpPr>
          <p:spPr bwMode="gray">
            <a:xfrm>
              <a:off x="5689494" y="5645982"/>
              <a:ext cx="17571" cy="9840"/>
            </a:xfrm>
            <a:custGeom>
              <a:avLst/>
              <a:gdLst>
                <a:gd name="T0" fmla="*/ 0 w 25"/>
                <a:gd name="T1" fmla="*/ 7 h 14"/>
                <a:gd name="T2" fmla="*/ 0 w 25"/>
                <a:gd name="T3" fmla="*/ 14 h 14"/>
                <a:gd name="T4" fmla="*/ 25 w 25"/>
                <a:gd name="T5" fmla="*/ 7 h 14"/>
                <a:gd name="T6" fmla="*/ 25 w 25"/>
                <a:gd name="T7" fmla="*/ 0 h 14"/>
                <a:gd name="T8" fmla="*/ 0 w 25"/>
                <a:gd name="T9" fmla="*/ 7 h 14"/>
              </a:gdLst>
              <a:ahLst/>
              <a:cxnLst>
                <a:cxn ang="0">
                  <a:pos x="T0" y="T1"/>
                </a:cxn>
                <a:cxn ang="0">
                  <a:pos x="T2" y="T3"/>
                </a:cxn>
                <a:cxn ang="0">
                  <a:pos x="T4" y="T5"/>
                </a:cxn>
                <a:cxn ang="0">
                  <a:pos x="T6" y="T7"/>
                </a:cxn>
                <a:cxn ang="0">
                  <a:pos x="T8" y="T9"/>
                </a:cxn>
              </a:cxnLst>
              <a:rect l="0" t="0" r="r" b="b"/>
              <a:pathLst>
                <a:path w="25" h="14">
                  <a:moveTo>
                    <a:pt x="0" y="7"/>
                  </a:moveTo>
                  <a:lnTo>
                    <a:pt x="0" y="14"/>
                  </a:lnTo>
                  <a:lnTo>
                    <a:pt x="25" y="7"/>
                  </a:lnTo>
                  <a:lnTo>
                    <a:pt x="25" y="0"/>
                  </a:lnTo>
                  <a:lnTo>
                    <a:pt x="0" y="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4" name="Freeform 617">
              <a:extLst>
                <a:ext uri="{FF2B5EF4-FFF2-40B4-BE49-F238E27FC236}">
                  <a16:creationId xmlns:a16="http://schemas.microsoft.com/office/drawing/2014/main" id="{C2B85935-A4EE-475D-BEC7-0BEDA0C920BE}"/>
                </a:ext>
              </a:extLst>
            </p:cNvPr>
            <p:cNvSpPr>
              <a:spLocks/>
            </p:cNvSpPr>
            <p:nvPr/>
          </p:nvSpPr>
          <p:spPr bwMode="gray">
            <a:xfrm>
              <a:off x="5689494" y="5645982"/>
              <a:ext cx="17571" cy="9840"/>
            </a:xfrm>
            <a:custGeom>
              <a:avLst/>
              <a:gdLst>
                <a:gd name="T0" fmla="*/ 25 w 25"/>
                <a:gd name="T1" fmla="*/ 0 h 14"/>
                <a:gd name="T2" fmla="*/ 25 w 25"/>
                <a:gd name="T3" fmla="*/ 7 h 14"/>
                <a:gd name="T4" fmla="*/ 0 w 25"/>
                <a:gd name="T5" fmla="*/ 14 h 14"/>
                <a:gd name="T6" fmla="*/ 0 w 25"/>
                <a:gd name="T7" fmla="*/ 7 h 14"/>
                <a:gd name="T8" fmla="*/ 25 w 25"/>
                <a:gd name="T9" fmla="*/ 0 h 14"/>
              </a:gdLst>
              <a:ahLst/>
              <a:cxnLst>
                <a:cxn ang="0">
                  <a:pos x="T0" y="T1"/>
                </a:cxn>
                <a:cxn ang="0">
                  <a:pos x="T2" y="T3"/>
                </a:cxn>
                <a:cxn ang="0">
                  <a:pos x="T4" y="T5"/>
                </a:cxn>
                <a:cxn ang="0">
                  <a:pos x="T6" y="T7"/>
                </a:cxn>
                <a:cxn ang="0">
                  <a:pos x="T8" y="T9"/>
                </a:cxn>
              </a:cxnLst>
              <a:rect l="0" t="0" r="r" b="b"/>
              <a:pathLst>
                <a:path w="25" h="14">
                  <a:moveTo>
                    <a:pt x="25" y="0"/>
                  </a:moveTo>
                  <a:lnTo>
                    <a:pt x="25" y="7"/>
                  </a:lnTo>
                  <a:lnTo>
                    <a:pt x="0" y="14"/>
                  </a:lnTo>
                  <a:lnTo>
                    <a:pt x="0" y="7"/>
                  </a:lnTo>
                  <a:lnTo>
                    <a:pt x="25"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5" name="Rectangle 618">
              <a:extLst>
                <a:ext uri="{FF2B5EF4-FFF2-40B4-BE49-F238E27FC236}">
                  <a16:creationId xmlns:a16="http://schemas.microsoft.com/office/drawing/2014/main" id="{41AD2F4B-B315-4C53-89D6-B8B4302A14B0}"/>
                </a:ext>
              </a:extLst>
            </p:cNvPr>
            <p:cNvSpPr>
              <a:spLocks noChangeArrowheads="1"/>
            </p:cNvSpPr>
            <p:nvPr/>
          </p:nvSpPr>
          <p:spPr bwMode="gray">
            <a:xfrm>
              <a:off x="5392195" y="5705722"/>
              <a:ext cx="4920" cy="22491"/>
            </a:xfrm>
            <a:prstGeom prst="rect">
              <a:avLst/>
            </a:prstGeom>
            <a:grpFill/>
            <a:ln w="9525">
              <a:solidFill>
                <a:srgbClr val="A5E1E1"/>
              </a:solidFill>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6" name="Rectangle 619">
              <a:extLst>
                <a:ext uri="{FF2B5EF4-FFF2-40B4-BE49-F238E27FC236}">
                  <a16:creationId xmlns:a16="http://schemas.microsoft.com/office/drawing/2014/main" id="{C0F9DA96-489C-4A65-91DD-A24C9B3F05C4}"/>
                </a:ext>
              </a:extLst>
            </p:cNvPr>
            <p:cNvSpPr>
              <a:spLocks noChangeArrowheads="1"/>
            </p:cNvSpPr>
            <p:nvPr/>
          </p:nvSpPr>
          <p:spPr bwMode="gray">
            <a:xfrm>
              <a:off x="5392195" y="5705722"/>
              <a:ext cx="4920" cy="22491"/>
            </a:xfrm>
            <a:prstGeom prst="rect">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7" name="Rectangle 620">
              <a:extLst>
                <a:ext uri="{FF2B5EF4-FFF2-40B4-BE49-F238E27FC236}">
                  <a16:creationId xmlns:a16="http://schemas.microsoft.com/office/drawing/2014/main" id="{0556EF54-5089-4512-8C61-85AD657A8108}"/>
                </a:ext>
              </a:extLst>
            </p:cNvPr>
            <p:cNvSpPr>
              <a:spLocks noChangeArrowheads="1"/>
            </p:cNvSpPr>
            <p:nvPr/>
          </p:nvSpPr>
          <p:spPr bwMode="gray">
            <a:xfrm>
              <a:off x="5418200" y="5702911"/>
              <a:ext cx="4920" cy="22491"/>
            </a:xfrm>
            <a:prstGeom prst="rect">
              <a:avLst/>
            </a:prstGeom>
            <a:grpFill/>
            <a:ln w="9525">
              <a:solidFill>
                <a:srgbClr val="A5E1E1"/>
              </a:solidFill>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8" name="Rectangle 621">
              <a:extLst>
                <a:ext uri="{FF2B5EF4-FFF2-40B4-BE49-F238E27FC236}">
                  <a16:creationId xmlns:a16="http://schemas.microsoft.com/office/drawing/2014/main" id="{B0A670CF-A12E-4DCD-9B0F-08EE4D97FF31}"/>
                </a:ext>
              </a:extLst>
            </p:cNvPr>
            <p:cNvSpPr>
              <a:spLocks noChangeArrowheads="1"/>
            </p:cNvSpPr>
            <p:nvPr/>
          </p:nvSpPr>
          <p:spPr bwMode="gray">
            <a:xfrm>
              <a:off x="5418200" y="5702911"/>
              <a:ext cx="4920" cy="22491"/>
            </a:xfrm>
            <a:prstGeom prst="rect">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09" name="Rectangle 622">
              <a:extLst>
                <a:ext uri="{FF2B5EF4-FFF2-40B4-BE49-F238E27FC236}">
                  <a16:creationId xmlns:a16="http://schemas.microsoft.com/office/drawing/2014/main" id="{B0164771-5B8A-4429-B1DA-2B0033310EDE}"/>
                </a:ext>
              </a:extLst>
            </p:cNvPr>
            <p:cNvSpPr>
              <a:spLocks noChangeArrowheads="1"/>
            </p:cNvSpPr>
            <p:nvPr/>
          </p:nvSpPr>
          <p:spPr bwMode="gray">
            <a:xfrm>
              <a:off x="5435771" y="5700803"/>
              <a:ext cx="4920" cy="23194"/>
            </a:xfrm>
            <a:prstGeom prst="rect">
              <a:avLst/>
            </a:prstGeom>
            <a:grpFill/>
            <a:ln w="9525">
              <a:solidFill>
                <a:srgbClr val="A5E1E1"/>
              </a:solidFill>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0" name="Rectangle 623">
              <a:extLst>
                <a:ext uri="{FF2B5EF4-FFF2-40B4-BE49-F238E27FC236}">
                  <a16:creationId xmlns:a16="http://schemas.microsoft.com/office/drawing/2014/main" id="{7279A660-B49F-4A76-9D3F-B99B9B02DB8F}"/>
                </a:ext>
              </a:extLst>
            </p:cNvPr>
            <p:cNvSpPr>
              <a:spLocks noChangeArrowheads="1"/>
            </p:cNvSpPr>
            <p:nvPr/>
          </p:nvSpPr>
          <p:spPr bwMode="gray">
            <a:xfrm>
              <a:off x="5435771" y="5700803"/>
              <a:ext cx="4920" cy="23194"/>
            </a:xfrm>
            <a:prstGeom prst="rect">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1" name="Freeform 624">
              <a:extLst>
                <a:ext uri="{FF2B5EF4-FFF2-40B4-BE49-F238E27FC236}">
                  <a16:creationId xmlns:a16="http://schemas.microsoft.com/office/drawing/2014/main" id="{959225EB-FD45-4553-8235-B8EDEADD9C32}"/>
                </a:ext>
              </a:extLst>
            </p:cNvPr>
            <p:cNvSpPr>
              <a:spLocks/>
            </p:cNvSpPr>
            <p:nvPr/>
          </p:nvSpPr>
          <p:spPr bwMode="gray">
            <a:xfrm>
              <a:off x="5338780" y="5694477"/>
              <a:ext cx="260049" cy="161652"/>
            </a:xfrm>
            <a:custGeom>
              <a:avLst/>
              <a:gdLst>
                <a:gd name="T0" fmla="*/ 0 w 370"/>
                <a:gd name="T1" fmla="*/ 58 h 230"/>
                <a:gd name="T2" fmla="*/ 3 w 370"/>
                <a:gd name="T3" fmla="*/ 216 h 230"/>
                <a:gd name="T4" fmla="*/ 251 w 370"/>
                <a:gd name="T5" fmla="*/ 230 h 230"/>
                <a:gd name="T6" fmla="*/ 345 w 370"/>
                <a:gd name="T7" fmla="*/ 225 h 230"/>
                <a:gd name="T8" fmla="*/ 354 w 370"/>
                <a:gd name="T9" fmla="*/ 214 h 230"/>
                <a:gd name="T10" fmla="*/ 315 w 370"/>
                <a:gd name="T11" fmla="*/ 140 h 230"/>
                <a:gd name="T12" fmla="*/ 370 w 370"/>
                <a:gd name="T13" fmla="*/ 74 h 230"/>
                <a:gd name="T14" fmla="*/ 317 w 370"/>
                <a:gd name="T15" fmla="*/ 0 h 230"/>
                <a:gd name="T16" fmla="*/ 253 w 370"/>
                <a:gd name="T17" fmla="*/ 5 h 230"/>
                <a:gd name="T18" fmla="*/ 230 w 370"/>
                <a:gd name="T19" fmla="*/ 30 h 230"/>
                <a:gd name="T20" fmla="*/ 0 w 370"/>
                <a:gd name="T21" fmla="*/ 5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230">
                  <a:moveTo>
                    <a:pt x="0" y="58"/>
                  </a:moveTo>
                  <a:lnTo>
                    <a:pt x="3" y="216"/>
                  </a:lnTo>
                  <a:lnTo>
                    <a:pt x="251" y="230"/>
                  </a:lnTo>
                  <a:lnTo>
                    <a:pt x="345" y="225"/>
                  </a:lnTo>
                  <a:lnTo>
                    <a:pt x="354" y="214"/>
                  </a:lnTo>
                  <a:lnTo>
                    <a:pt x="315" y="140"/>
                  </a:lnTo>
                  <a:lnTo>
                    <a:pt x="370" y="74"/>
                  </a:lnTo>
                  <a:lnTo>
                    <a:pt x="317" y="0"/>
                  </a:lnTo>
                  <a:lnTo>
                    <a:pt x="253" y="5"/>
                  </a:lnTo>
                  <a:lnTo>
                    <a:pt x="230" y="30"/>
                  </a:lnTo>
                  <a:lnTo>
                    <a:pt x="0" y="5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2" name="Freeform 625">
              <a:extLst>
                <a:ext uri="{FF2B5EF4-FFF2-40B4-BE49-F238E27FC236}">
                  <a16:creationId xmlns:a16="http://schemas.microsoft.com/office/drawing/2014/main" id="{486D7814-7DA3-414E-BE24-E06D7869C1FD}"/>
                </a:ext>
              </a:extLst>
            </p:cNvPr>
            <p:cNvSpPr>
              <a:spLocks/>
            </p:cNvSpPr>
            <p:nvPr/>
          </p:nvSpPr>
          <p:spPr bwMode="gray">
            <a:xfrm>
              <a:off x="5340889" y="5699397"/>
              <a:ext cx="205227" cy="93477"/>
            </a:xfrm>
            <a:custGeom>
              <a:avLst/>
              <a:gdLst>
                <a:gd name="T0" fmla="*/ 109 w 127"/>
                <a:gd name="T1" fmla="*/ 0 h 58"/>
                <a:gd name="T2" fmla="*/ 127 w 127"/>
                <a:gd name="T3" fmla="*/ 26 h 58"/>
                <a:gd name="T4" fmla="*/ 106 w 127"/>
                <a:gd name="T5" fmla="*/ 55 h 58"/>
                <a:gd name="T6" fmla="*/ 0 w 127"/>
                <a:gd name="T7" fmla="*/ 58 h 58"/>
              </a:gdLst>
              <a:ahLst/>
              <a:cxnLst>
                <a:cxn ang="0">
                  <a:pos x="T0" y="T1"/>
                </a:cxn>
                <a:cxn ang="0">
                  <a:pos x="T2" y="T3"/>
                </a:cxn>
                <a:cxn ang="0">
                  <a:pos x="T4" y="T5"/>
                </a:cxn>
                <a:cxn ang="0">
                  <a:pos x="T6" y="T7"/>
                </a:cxn>
              </a:cxnLst>
              <a:rect l="0" t="0" r="r" b="b"/>
              <a:pathLst>
                <a:path w="127" h="58">
                  <a:moveTo>
                    <a:pt x="109" y="0"/>
                  </a:moveTo>
                  <a:cubicBezTo>
                    <a:pt x="127" y="26"/>
                    <a:pt x="127" y="26"/>
                    <a:pt x="127" y="26"/>
                  </a:cubicBezTo>
                  <a:cubicBezTo>
                    <a:pt x="106" y="55"/>
                    <a:pt x="106" y="55"/>
                    <a:pt x="106" y="55"/>
                  </a:cubicBezTo>
                  <a:cubicBezTo>
                    <a:pt x="106" y="55"/>
                    <a:pt x="0" y="58"/>
                    <a:pt x="0" y="5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3" name="Line 626">
              <a:extLst>
                <a:ext uri="{FF2B5EF4-FFF2-40B4-BE49-F238E27FC236}">
                  <a16:creationId xmlns:a16="http://schemas.microsoft.com/office/drawing/2014/main" id="{F15DE93C-401F-44F4-9FB0-4600B84CEA9D}"/>
                </a:ext>
              </a:extLst>
            </p:cNvPr>
            <p:cNvSpPr>
              <a:spLocks noChangeShapeType="1"/>
            </p:cNvSpPr>
            <p:nvPr/>
          </p:nvSpPr>
          <p:spPr bwMode="gray">
            <a:xfrm flipH="1" flipV="1">
              <a:off x="5546116" y="5741567"/>
              <a:ext cx="51307" cy="281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4" name="Freeform 627">
              <a:extLst>
                <a:ext uri="{FF2B5EF4-FFF2-40B4-BE49-F238E27FC236}">
                  <a16:creationId xmlns:a16="http://schemas.microsoft.com/office/drawing/2014/main" id="{A1B30E29-A003-40F5-B049-F16F5303A819}"/>
                </a:ext>
              </a:extLst>
            </p:cNvPr>
            <p:cNvSpPr>
              <a:spLocks/>
            </p:cNvSpPr>
            <p:nvPr/>
          </p:nvSpPr>
          <p:spPr bwMode="gray">
            <a:xfrm>
              <a:off x="5511677" y="5788657"/>
              <a:ext cx="53415" cy="67472"/>
            </a:xfrm>
            <a:custGeom>
              <a:avLst/>
              <a:gdLst>
                <a:gd name="T0" fmla="*/ 5 w 76"/>
                <a:gd name="T1" fmla="*/ 96 h 96"/>
                <a:gd name="T2" fmla="*/ 23 w 76"/>
                <a:gd name="T3" fmla="*/ 85 h 96"/>
                <a:gd name="T4" fmla="*/ 0 w 76"/>
                <a:gd name="T5" fmla="*/ 0 h 96"/>
                <a:gd name="T6" fmla="*/ 76 w 76"/>
                <a:gd name="T7" fmla="*/ 2 h 96"/>
              </a:gdLst>
              <a:ahLst/>
              <a:cxnLst>
                <a:cxn ang="0">
                  <a:pos x="T0" y="T1"/>
                </a:cxn>
                <a:cxn ang="0">
                  <a:pos x="T2" y="T3"/>
                </a:cxn>
                <a:cxn ang="0">
                  <a:pos x="T4" y="T5"/>
                </a:cxn>
                <a:cxn ang="0">
                  <a:pos x="T6" y="T7"/>
                </a:cxn>
              </a:cxnLst>
              <a:rect l="0" t="0" r="r" b="b"/>
              <a:pathLst>
                <a:path w="76" h="96">
                  <a:moveTo>
                    <a:pt x="5" y="96"/>
                  </a:moveTo>
                  <a:lnTo>
                    <a:pt x="23" y="85"/>
                  </a:lnTo>
                  <a:lnTo>
                    <a:pt x="0" y="0"/>
                  </a:lnTo>
                  <a:lnTo>
                    <a:pt x="76" y="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5" name="Line 628">
              <a:extLst>
                <a:ext uri="{FF2B5EF4-FFF2-40B4-BE49-F238E27FC236}">
                  <a16:creationId xmlns:a16="http://schemas.microsoft.com/office/drawing/2014/main" id="{CEFA4571-75BD-4795-8152-748F1B374CC1}"/>
                </a:ext>
              </a:extLst>
            </p:cNvPr>
            <p:cNvSpPr>
              <a:spLocks noChangeShapeType="1"/>
            </p:cNvSpPr>
            <p:nvPr/>
          </p:nvSpPr>
          <p:spPr bwMode="gray">
            <a:xfrm flipV="1">
              <a:off x="5527843" y="5844883"/>
              <a:ext cx="59741" cy="351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6" name="Freeform 629">
              <a:extLst>
                <a:ext uri="{FF2B5EF4-FFF2-40B4-BE49-F238E27FC236}">
                  <a16:creationId xmlns:a16="http://schemas.microsoft.com/office/drawing/2014/main" id="{E344EA43-1D1C-4DA8-B01A-D4698BA03F19}"/>
                </a:ext>
              </a:extLst>
            </p:cNvPr>
            <p:cNvSpPr>
              <a:spLocks/>
            </p:cNvSpPr>
            <p:nvPr/>
          </p:nvSpPr>
          <p:spPr bwMode="gray">
            <a:xfrm>
              <a:off x="5368299" y="5735241"/>
              <a:ext cx="11245" cy="18977"/>
            </a:xfrm>
            <a:custGeom>
              <a:avLst/>
              <a:gdLst>
                <a:gd name="T0" fmla="*/ 7 w 7"/>
                <a:gd name="T1" fmla="*/ 6 h 12"/>
                <a:gd name="T2" fmla="*/ 3 w 7"/>
                <a:gd name="T3" fmla="*/ 12 h 12"/>
                <a:gd name="T4" fmla="*/ 0 w 7"/>
                <a:gd name="T5" fmla="*/ 6 h 12"/>
                <a:gd name="T6" fmla="*/ 3 w 7"/>
                <a:gd name="T7" fmla="*/ 0 h 12"/>
                <a:gd name="T8" fmla="*/ 7 w 7"/>
                <a:gd name="T9" fmla="*/ 6 h 12"/>
              </a:gdLst>
              <a:ahLst/>
              <a:cxnLst>
                <a:cxn ang="0">
                  <a:pos x="T0" y="T1"/>
                </a:cxn>
                <a:cxn ang="0">
                  <a:pos x="T2" y="T3"/>
                </a:cxn>
                <a:cxn ang="0">
                  <a:pos x="T4" y="T5"/>
                </a:cxn>
                <a:cxn ang="0">
                  <a:pos x="T6" y="T7"/>
                </a:cxn>
                <a:cxn ang="0">
                  <a:pos x="T8" y="T9"/>
                </a:cxn>
              </a:cxnLst>
              <a:rect l="0" t="0" r="r" b="b"/>
              <a:pathLst>
                <a:path w="7" h="12">
                  <a:moveTo>
                    <a:pt x="7" y="6"/>
                  </a:moveTo>
                  <a:cubicBezTo>
                    <a:pt x="7" y="9"/>
                    <a:pt x="5" y="12"/>
                    <a:pt x="3" y="12"/>
                  </a:cubicBezTo>
                  <a:cubicBezTo>
                    <a:pt x="2" y="12"/>
                    <a:pt x="0" y="9"/>
                    <a:pt x="0" y="6"/>
                  </a:cubicBezTo>
                  <a:cubicBezTo>
                    <a:pt x="0" y="2"/>
                    <a:pt x="1" y="0"/>
                    <a:pt x="3" y="0"/>
                  </a:cubicBezTo>
                  <a:cubicBezTo>
                    <a:pt x="5" y="0"/>
                    <a:pt x="7" y="2"/>
                    <a:pt x="7"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7" name="Freeform 630">
              <a:extLst>
                <a:ext uri="{FF2B5EF4-FFF2-40B4-BE49-F238E27FC236}">
                  <a16:creationId xmlns:a16="http://schemas.microsoft.com/office/drawing/2014/main" id="{CD9FD75F-0E0C-4689-A6DC-6F25A1053D97}"/>
                </a:ext>
              </a:extLst>
            </p:cNvPr>
            <p:cNvSpPr>
              <a:spLocks/>
            </p:cNvSpPr>
            <p:nvPr/>
          </p:nvSpPr>
          <p:spPr bwMode="gray">
            <a:xfrm>
              <a:off x="5369705" y="5797794"/>
              <a:ext cx="11245" cy="19679"/>
            </a:xfrm>
            <a:custGeom>
              <a:avLst/>
              <a:gdLst>
                <a:gd name="T0" fmla="*/ 7 w 7"/>
                <a:gd name="T1" fmla="*/ 6 h 12"/>
                <a:gd name="T2" fmla="*/ 4 w 7"/>
                <a:gd name="T3" fmla="*/ 12 h 12"/>
                <a:gd name="T4" fmla="*/ 0 w 7"/>
                <a:gd name="T5" fmla="*/ 6 h 12"/>
                <a:gd name="T6" fmla="*/ 4 w 7"/>
                <a:gd name="T7" fmla="*/ 0 h 12"/>
                <a:gd name="T8" fmla="*/ 7 w 7"/>
                <a:gd name="T9" fmla="*/ 6 h 12"/>
              </a:gdLst>
              <a:ahLst/>
              <a:cxnLst>
                <a:cxn ang="0">
                  <a:pos x="T0" y="T1"/>
                </a:cxn>
                <a:cxn ang="0">
                  <a:pos x="T2" y="T3"/>
                </a:cxn>
                <a:cxn ang="0">
                  <a:pos x="T4" y="T5"/>
                </a:cxn>
                <a:cxn ang="0">
                  <a:pos x="T6" y="T7"/>
                </a:cxn>
                <a:cxn ang="0">
                  <a:pos x="T8" y="T9"/>
                </a:cxn>
              </a:cxnLst>
              <a:rect l="0" t="0" r="r" b="b"/>
              <a:pathLst>
                <a:path w="7" h="12">
                  <a:moveTo>
                    <a:pt x="7" y="6"/>
                  </a:moveTo>
                  <a:cubicBezTo>
                    <a:pt x="7" y="9"/>
                    <a:pt x="6" y="12"/>
                    <a:pt x="4" y="12"/>
                  </a:cubicBezTo>
                  <a:cubicBezTo>
                    <a:pt x="2" y="12"/>
                    <a:pt x="0" y="9"/>
                    <a:pt x="0" y="6"/>
                  </a:cubicBezTo>
                  <a:cubicBezTo>
                    <a:pt x="0" y="3"/>
                    <a:pt x="2" y="0"/>
                    <a:pt x="4" y="0"/>
                  </a:cubicBezTo>
                  <a:cubicBezTo>
                    <a:pt x="5" y="0"/>
                    <a:pt x="7" y="3"/>
                    <a:pt x="7"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8" name="Freeform 631">
              <a:extLst>
                <a:ext uri="{FF2B5EF4-FFF2-40B4-BE49-F238E27FC236}">
                  <a16:creationId xmlns:a16="http://schemas.microsoft.com/office/drawing/2014/main" id="{D4E6365A-4BE2-4FDE-9274-BBBBA74E2A7D}"/>
                </a:ext>
              </a:extLst>
            </p:cNvPr>
            <p:cNvSpPr>
              <a:spLocks/>
            </p:cNvSpPr>
            <p:nvPr/>
          </p:nvSpPr>
          <p:spPr bwMode="gray">
            <a:xfrm>
              <a:off x="5425931" y="5730322"/>
              <a:ext cx="11948" cy="18977"/>
            </a:xfrm>
            <a:custGeom>
              <a:avLst/>
              <a:gdLst>
                <a:gd name="T0" fmla="*/ 6 w 7"/>
                <a:gd name="T1" fmla="*/ 6 h 12"/>
                <a:gd name="T2" fmla="*/ 3 w 7"/>
                <a:gd name="T3" fmla="*/ 12 h 12"/>
                <a:gd name="T4" fmla="*/ 0 w 7"/>
                <a:gd name="T5" fmla="*/ 6 h 12"/>
                <a:gd name="T6" fmla="*/ 3 w 7"/>
                <a:gd name="T7" fmla="*/ 0 h 12"/>
                <a:gd name="T8" fmla="*/ 6 w 7"/>
                <a:gd name="T9" fmla="*/ 6 h 12"/>
              </a:gdLst>
              <a:ahLst/>
              <a:cxnLst>
                <a:cxn ang="0">
                  <a:pos x="T0" y="T1"/>
                </a:cxn>
                <a:cxn ang="0">
                  <a:pos x="T2" y="T3"/>
                </a:cxn>
                <a:cxn ang="0">
                  <a:pos x="T4" y="T5"/>
                </a:cxn>
                <a:cxn ang="0">
                  <a:pos x="T6" y="T7"/>
                </a:cxn>
                <a:cxn ang="0">
                  <a:pos x="T8" y="T9"/>
                </a:cxn>
              </a:cxnLst>
              <a:rect l="0" t="0" r="r" b="b"/>
              <a:pathLst>
                <a:path w="7" h="12">
                  <a:moveTo>
                    <a:pt x="6" y="6"/>
                  </a:moveTo>
                  <a:cubicBezTo>
                    <a:pt x="7" y="9"/>
                    <a:pt x="5" y="12"/>
                    <a:pt x="3" y="12"/>
                  </a:cubicBezTo>
                  <a:cubicBezTo>
                    <a:pt x="1" y="12"/>
                    <a:pt x="0" y="9"/>
                    <a:pt x="0" y="6"/>
                  </a:cubicBezTo>
                  <a:cubicBezTo>
                    <a:pt x="0" y="2"/>
                    <a:pt x="1" y="0"/>
                    <a:pt x="3" y="0"/>
                  </a:cubicBezTo>
                  <a:cubicBezTo>
                    <a:pt x="5" y="0"/>
                    <a:pt x="6" y="2"/>
                    <a:pt x="6"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19" name="Freeform 632">
              <a:extLst>
                <a:ext uri="{FF2B5EF4-FFF2-40B4-BE49-F238E27FC236}">
                  <a16:creationId xmlns:a16="http://schemas.microsoft.com/office/drawing/2014/main" id="{5DE89091-4395-4D8C-A32A-C84BDCD7A5A6}"/>
                </a:ext>
              </a:extLst>
            </p:cNvPr>
            <p:cNvSpPr>
              <a:spLocks/>
            </p:cNvSpPr>
            <p:nvPr/>
          </p:nvSpPr>
          <p:spPr bwMode="gray">
            <a:xfrm>
              <a:off x="5489186" y="5689557"/>
              <a:ext cx="6326" cy="26005"/>
            </a:xfrm>
            <a:custGeom>
              <a:avLst/>
              <a:gdLst>
                <a:gd name="T0" fmla="*/ 4 w 4"/>
                <a:gd name="T1" fmla="*/ 16 h 16"/>
                <a:gd name="T2" fmla="*/ 0 w 4"/>
                <a:gd name="T3" fmla="*/ 8 h 16"/>
                <a:gd name="T4" fmla="*/ 4 w 4"/>
                <a:gd name="T5" fmla="*/ 0 h 16"/>
              </a:gdLst>
              <a:ahLst/>
              <a:cxnLst>
                <a:cxn ang="0">
                  <a:pos x="T0" y="T1"/>
                </a:cxn>
                <a:cxn ang="0">
                  <a:pos x="T2" y="T3"/>
                </a:cxn>
                <a:cxn ang="0">
                  <a:pos x="T4" y="T5"/>
                </a:cxn>
              </a:cxnLst>
              <a:rect l="0" t="0" r="r" b="b"/>
              <a:pathLst>
                <a:path w="4" h="16">
                  <a:moveTo>
                    <a:pt x="4" y="16"/>
                  </a:moveTo>
                  <a:cubicBezTo>
                    <a:pt x="2" y="16"/>
                    <a:pt x="1" y="13"/>
                    <a:pt x="0" y="8"/>
                  </a:cubicBezTo>
                  <a:cubicBezTo>
                    <a:pt x="0" y="4"/>
                    <a:pt x="2" y="0"/>
                    <a:pt x="4"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0" name="Freeform 633">
              <a:extLst>
                <a:ext uri="{FF2B5EF4-FFF2-40B4-BE49-F238E27FC236}">
                  <a16:creationId xmlns:a16="http://schemas.microsoft.com/office/drawing/2014/main" id="{B23B833C-FD1F-4D1F-8D56-D1CE71A88D3B}"/>
                </a:ext>
              </a:extLst>
            </p:cNvPr>
            <p:cNvSpPr>
              <a:spLocks/>
            </p:cNvSpPr>
            <p:nvPr/>
          </p:nvSpPr>
          <p:spPr bwMode="gray">
            <a:xfrm>
              <a:off x="5429446" y="5797794"/>
              <a:ext cx="11245" cy="19679"/>
            </a:xfrm>
            <a:custGeom>
              <a:avLst/>
              <a:gdLst>
                <a:gd name="T0" fmla="*/ 7 w 7"/>
                <a:gd name="T1" fmla="*/ 6 h 12"/>
                <a:gd name="T2" fmla="*/ 4 w 7"/>
                <a:gd name="T3" fmla="*/ 12 h 12"/>
                <a:gd name="T4" fmla="*/ 0 w 7"/>
                <a:gd name="T5" fmla="*/ 6 h 12"/>
                <a:gd name="T6" fmla="*/ 3 w 7"/>
                <a:gd name="T7" fmla="*/ 0 h 12"/>
                <a:gd name="T8" fmla="*/ 7 w 7"/>
                <a:gd name="T9" fmla="*/ 6 h 12"/>
              </a:gdLst>
              <a:ahLst/>
              <a:cxnLst>
                <a:cxn ang="0">
                  <a:pos x="T0" y="T1"/>
                </a:cxn>
                <a:cxn ang="0">
                  <a:pos x="T2" y="T3"/>
                </a:cxn>
                <a:cxn ang="0">
                  <a:pos x="T4" y="T5"/>
                </a:cxn>
                <a:cxn ang="0">
                  <a:pos x="T6" y="T7"/>
                </a:cxn>
                <a:cxn ang="0">
                  <a:pos x="T8" y="T9"/>
                </a:cxn>
              </a:cxnLst>
              <a:rect l="0" t="0" r="r" b="b"/>
              <a:pathLst>
                <a:path w="7" h="12">
                  <a:moveTo>
                    <a:pt x="7" y="6"/>
                  </a:moveTo>
                  <a:cubicBezTo>
                    <a:pt x="7" y="10"/>
                    <a:pt x="5" y="12"/>
                    <a:pt x="4" y="12"/>
                  </a:cubicBezTo>
                  <a:cubicBezTo>
                    <a:pt x="2" y="12"/>
                    <a:pt x="0" y="10"/>
                    <a:pt x="0" y="6"/>
                  </a:cubicBezTo>
                  <a:cubicBezTo>
                    <a:pt x="0" y="3"/>
                    <a:pt x="1" y="0"/>
                    <a:pt x="3" y="0"/>
                  </a:cubicBezTo>
                  <a:cubicBezTo>
                    <a:pt x="5" y="0"/>
                    <a:pt x="7" y="3"/>
                    <a:pt x="7"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1" name="Freeform 634">
              <a:extLst>
                <a:ext uri="{FF2B5EF4-FFF2-40B4-BE49-F238E27FC236}">
                  <a16:creationId xmlns:a16="http://schemas.microsoft.com/office/drawing/2014/main" id="{3E441095-30DA-46BD-AF19-212E24C8D1F4}"/>
                </a:ext>
              </a:extLst>
            </p:cNvPr>
            <p:cNvSpPr>
              <a:spLocks/>
            </p:cNvSpPr>
            <p:nvPr/>
          </p:nvSpPr>
          <p:spPr bwMode="gray">
            <a:xfrm>
              <a:off x="5340889" y="5813959"/>
              <a:ext cx="177114" cy="8434"/>
            </a:xfrm>
            <a:custGeom>
              <a:avLst/>
              <a:gdLst>
                <a:gd name="T0" fmla="*/ 0 w 252"/>
                <a:gd name="T1" fmla="*/ 12 h 12"/>
                <a:gd name="T2" fmla="*/ 234 w 252"/>
                <a:gd name="T3" fmla="*/ 12 h 12"/>
                <a:gd name="T4" fmla="*/ 252 w 252"/>
                <a:gd name="T5" fmla="*/ 0 h 12"/>
              </a:gdLst>
              <a:ahLst/>
              <a:cxnLst>
                <a:cxn ang="0">
                  <a:pos x="T0" y="T1"/>
                </a:cxn>
                <a:cxn ang="0">
                  <a:pos x="T2" y="T3"/>
                </a:cxn>
                <a:cxn ang="0">
                  <a:pos x="T4" y="T5"/>
                </a:cxn>
              </a:cxnLst>
              <a:rect l="0" t="0" r="r" b="b"/>
              <a:pathLst>
                <a:path w="252" h="12">
                  <a:moveTo>
                    <a:pt x="0" y="12"/>
                  </a:moveTo>
                  <a:lnTo>
                    <a:pt x="234" y="12"/>
                  </a:lnTo>
                  <a:lnTo>
                    <a:pt x="252"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2" name="Freeform 635">
              <a:extLst>
                <a:ext uri="{FF2B5EF4-FFF2-40B4-BE49-F238E27FC236}">
                  <a16:creationId xmlns:a16="http://schemas.microsoft.com/office/drawing/2014/main" id="{1516BAFA-7BDE-412E-B1AC-FE4C20BBDF20}"/>
                </a:ext>
              </a:extLst>
            </p:cNvPr>
            <p:cNvSpPr>
              <a:spLocks/>
            </p:cNvSpPr>
            <p:nvPr/>
          </p:nvSpPr>
          <p:spPr bwMode="gray">
            <a:xfrm>
              <a:off x="5340889" y="5780223"/>
              <a:ext cx="175708" cy="4920"/>
            </a:xfrm>
            <a:custGeom>
              <a:avLst/>
              <a:gdLst>
                <a:gd name="T0" fmla="*/ 0 w 109"/>
                <a:gd name="T1" fmla="*/ 3 h 3"/>
                <a:gd name="T2" fmla="*/ 109 w 109"/>
                <a:gd name="T3" fmla="*/ 0 h 3"/>
              </a:gdLst>
              <a:ahLst/>
              <a:cxnLst>
                <a:cxn ang="0">
                  <a:pos x="T0" y="T1"/>
                </a:cxn>
                <a:cxn ang="0">
                  <a:pos x="T2" y="T3"/>
                </a:cxn>
              </a:cxnLst>
              <a:rect l="0" t="0" r="r" b="b"/>
              <a:pathLst>
                <a:path w="109" h="3">
                  <a:moveTo>
                    <a:pt x="0" y="3"/>
                  </a:moveTo>
                  <a:cubicBezTo>
                    <a:pt x="1" y="3"/>
                    <a:pt x="109" y="0"/>
                    <a:pt x="109"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3" name="Freeform 636">
              <a:extLst>
                <a:ext uri="{FF2B5EF4-FFF2-40B4-BE49-F238E27FC236}">
                  <a16:creationId xmlns:a16="http://schemas.microsoft.com/office/drawing/2014/main" id="{942CCE44-31E2-4E46-8FEC-98725F270131}"/>
                </a:ext>
              </a:extLst>
            </p:cNvPr>
            <p:cNvSpPr>
              <a:spLocks/>
            </p:cNvSpPr>
            <p:nvPr/>
          </p:nvSpPr>
          <p:spPr bwMode="gray">
            <a:xfrm>
              <a:off x="5338780" y="5721888"/>
              <a:ext cx="192576" cy="37250"/>
            </a:xfrm>
            <a:custGeom>
              <a:avLst/>
              <a:gdLst>
                <a:gd name="T0" fmla="*/ 0 w 119"/>
                <a:gd name="T1" fmla="*/ 23 h 23"/>
                <a:gd name="T2" fmla="*/ 106 w 119"/>
                <a:gd name="T3" fmla="*/ 16 h 23"/>
                <a:gd name="T4" fmla="*/ 119 w 119"/>
                <a:gd name="T5" fmla="*/ 0 h 23"/>
              </a:gdLst>
              <a:ahLst/>
              <a:cxnLst>
                <a:cxn ang="0">
                  <a:pos x="T0" y="T1"/>
                </a:cxn>
                <a:cxn ang="0">
                  <a:pos x="T2" y="T3"/>
                </a:cxn>
                <a:cxn ang="0">
                  <a:pos x="T4" y="T5"/>
                </a:cxn>
              </a:cxnLst>
              <a:rect l="0" t="0" r="r" b="b"/>
              <a:pathLst>
                <a:path w="119" h="23">
                  <a:moveTo>
                    <a:pt x="0" y="23"/>
                  </a:moveTo>
                  <a:cubicBezTo>
                    <a:pt x="1" y="23"/>
                    <a:pt x="106" y="16"/>
                    <a:pt x="106" y="16"/>
                  </a:cubicBezTo>
                  <a:cubicBezTo>
                    <a:pt x="119" y="0"/>
                    <a:pt x="119" y="0"/>
                    <a:pt x="119"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4" name="Freeform 637">
              <a:extLst>
                <a:ext uri="{FF2B5EF4-FFF2-40B4-BE49-F238E27FC236}">
                  <a16:creationId xmlns:a16="http://schemas.microsoft.com/office/drawing/2014/main" id="{2FC80117-C055-4157-8E82-A1ED86B3E241}"/>
                </a:ext>
              </a:extLst>
            </p:cNvPr>
            <p:cNvSpPr>
              <a:spLocks/>
            </p:cNvSpPr>
            <p:nvPr/>
          </p:nvSpPr>
          <p:spPr bwMode="gray">
            <a:xfrm>
              <a:off x="5489186" y="5788657"/>
              <a:ext cx="8434" cy="63958"/>
            </a:xfrm>
            <a:custGeom>
              <a:avLst/>
              <a:gdLst>
                <a:gd name="T0" fmla="*/ 12 w 12"/>
                <a:gd name="T1" fmla="*/ 0 h 91"/>
                <a:gd name="T2" fmla="*/ 0 w 12"/>
                <a:gd name="T3" fmla="*/ 16 h 91"/>
                <a:gd name="T4" fmla="*/ 0 w 12"/>
                <a:gd name="T5" fmla="*/ 91 h 91"/>
              </a:gdLst>
              <a:ahLst/>
              <a:cxnLst>
                <a:cxn ang="0">
                  <a:pos x="T0" y="T1"/>
                </a:cxn>
                <a:cxn ang="0">
                  <a:pos x="T2" y="T3"/>
                </a:cxn>
                <a:cxn ang="0">
                  <a:pos x="T4" y="T5"/>
                </a:cxn>
              </a:cxnLst>
              <a:rect l="0" t="0" r="r" b="b"/>
              <a:pathLst>
                <a:path w="12" h="91">
                  <a:moveTo>
                    <a:pt x="12" y="0"/>
                  </a:moveTo>
                  <a:lnTo>
                    <a:pt x="0" y="16"/>
                  </a:lnTo>
                  <a:lnTo>
                    <a:pt x="0" y="9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5" name="Freeform 638">
              <a:extLst>
                <a:ext uri="{FF2B5EF4-FFF2-40B4-BE49-F238E27FC236}">
                  <a16:creationId xmlns:a16="http://schemas.microsoft.com/office/drawing/2014/main" id="{7F667066-0E76-4697-B445-8A5FAA4F3E5F}"/>
                </a:ext>
              </a:extLst>
            </p:cNvPr>
            <p:cNvSpPr>
              <a:spLocks/>
            </p:cNvSpPr>
            <p:nvPr/>
          </p:nvSpPr>
          <p:spPr bwMode="gray">
            <a:xfrm>
              <a:off x="5485672" y="5715562"/>
              <a:ext cx="8434" cy="64661"/>
            </a:xfrm>
            <a:custGeom>
              <a:avLst/>
              <a:gdLst>
                <a:gd name="T0" fmla="*/ 12 w 12"/>
                <a:gd name="T1" fmla="*/ 0 h 92"/>
                <a:gd name="T2" fmla="*/ 0 w 12"/>
                <a:gd name="T3" fmla="*/ 16 h 92"/>
                <a:gd name="T4" fmla="*/ 3 w 12"/>
                <a:gd name="T5" fmla="*/ 92 h 92"/>
              </a:gdLst>
              <a:ahLst/>
              <a:cxnLst>
                <a:cxn ang="0">
                  <a:pos x="T0" y="T1"/>
                </a:cxn>
                <a:cxn ang="0">
                  <a:pos x="T2" y="T3"/>
                </a:cxn>
                <a:cxn ang="0">
                  <a:pos x="T4" y="T5"/>
                </a:cxn>
              </a:cxnLst>
              <a:rect l="0" t="0" r="r" b="b"/>
              <a:pathLst>
                <a:path w="12" h="92">
                  <a:moveTo>
                    <a:pt x="12" y="0"/>
                  </a:moveTo>
                  <a:lnTo>
                    <a:pt x="0" y="16"/>
                  </a:lnTo>
                  <a:lnTo>
                    <a:pt x="3" y="9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6" name="Freeform 639">
              <a:extLst>
                <a:ext uri="{FF2B5EF4-FFF2-40B4-BE49-F238E27FC236}">
                  <a16:creationId xmlns:a16="http://schemas.microsoft.com/office/drawing/2014/main" id="{F3EE0EEB-2C2D-42C5-87A8-8282158C8B2B}"/>
                </a:ext>
              </a:extLst>
            </p:cNvPr>
            <p:cNvSpPr>
              <a:spLocks/>
            </p:cNvSpPr>
            <p:nvPr/>
          </p:nvSpPr>
          <p:spPr bwMode="gray">
            <a:xfrm>
              <a:off x="5463182" y="5719076"/>
              <a:ext cx="6326" cy="62552"/>
            </a:xfrm>
            <a:custGeom>
              <a:avLst/>
              <a:gdLst>
                <a:gd name="T0" fmla="*/ 9 w 9"/>
                <a:gd name="T1" fmla="*/ 0 h 89"/>
                <a:gd name="T2" fmla="*/ 0 w 9"/>
                <a:gd name="T3" fmla="*/ 11 h 89"/>
                <a:gd name="T4" fmla="*/ 3 w 9"/>
                <a:gd name="T5" fmla="*/ 89 h 89"/>
              </a:gdLst>
              <a:ahLst/>
              <a:cxnLst>
                <a:cxn ang="0">
                  <a:pos x="T0" y="T1"/>
                </a:cxn>
                <a:cxn ang="0">
                  <a:pos x="T2" y="T3"/>
                </a:cxn>
                <a:cxn ang="0">
                  <a:pos x="T4" y="T5"/>
                </a:cxn>
              </a:cxnLst>
              <a:rect l="0" t="0" r="r" b="b"/>
              <a:pathLst>
                <a:path w="9" h="89">
                  <a:moveTo>
                    <a:pt x="9" y="0"/>
                  </a:moveTo>
                  <a:lnTo>
                    <a:pt x="0" y="11"/>
                  </a:lnTo>
                  <a:lnTo>
                    <a:pt x="3" y="8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7" name="Freeform 640">
              <a:extLst>
                <a:ext uri="{FF2B5EF4-FFF2-40B4-BE49-F238E27FC236}">
                  <a16:creationId xmlns:a16="http://schemas.microsoft.com/office/drawing/2014/main" id="{8FDA320C-6B7B-4879-8214-AA2B7A38A78A}"/>
                </a:ext>
              </a:extLst>
            </p:cNvPr>
            <p:cNvSpPr>
              <a:spLocks/>
            </p:cNvSpPr>
            <p:nvPr/>
          </p:nvSpPr>
          <p:spPr bwMode="gray">
            <a:xfrm>
              <a:off x="5440691" y="5721888"/>
              <a:ext cx="6326" cy="59741"/>
            </a:xfrm>
            <a:custGeom>
              <a:avLst/>
              <a:gdLst>
                <a:gd name="T0" fmla="*/ 9 w 9"/>
                <a:gd name="T1" fmla="*/ 0 h 85"/>
                <a:gd name="T2" fmla="*/ 0 w 9"/>
                <a:gd name="T3" fmla="*/ 12 h 85"/>
                <a:gd name="T4" fmla="*/ 0 w 9"/>
                <a:gd name="T5" fmla="*/ 85 h 85"/>
              </a:gdLst>
              <a:ahLst/>
              <a:cxnLst>
                <a:cxn ang="0">
                  <a:pos x="T0" y="T1"/>
                </a:cxn>
                <a:cxn ang="0">
                  <a:pos x="T2" y="T3"/>
                </a:cxn>
                <a:cxn ang="0">
                  <a:pos x="T4" y="T5"/>
                </a:cxn>
              </a:cxnLst>
              <a:rect l="0" t="0" r="r" b="b"/>
              <a:pathLst>
                <a:path w="9" h="85">
                  <a:moveTo>
                    <a:pt x="9" y="0"/>
                  </a:moveTo>
                  <a:lnTo>
                    <a:pt x="0" y="12"/>
                  </a:lnTo>
                  <a:lnTo>
                    <a:pt x="0" y="8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8" name="Freeform 641">
              <a:extLst>
                <a:ext uri="{FF2B5EF4-FFF2-40B4-BE49-F238E27FC236}">
                  <a16:creationId xmlns:a16="http://schemas.microsoft.com/office/drawing/2014/main" id="{AAE8D1A0-8BB2-4DD3-84D8-433CE530687F}"/>
                </a:ext>
              </a:extLst>
            </p:cNvPr>
            <p:cNvSpPr>
              <a:spLocks/>
            </p:cNvSpPr>
            <p:nvPr/>
          </p:nvSpPr>
          <p:spPr bwMode="gray">
            <a:xfrm>
              <a:off x="5419606" y="5723996"/>
              <a:ext cx="6326" cy="59741"/>
            </a:xfrm>
            <a:custGeom>
              <a:avLst/>
              <a:gdLst>
                <a:gd name="T0" fmla="*/ 9 w 9"/>
                <a:gd name="T1" fmla="*/ 0 h 85"/>
                <a:gd name="T2" fmla="*/ 0 w 9"/>
                <a:gd name="T3" fmla="*/ 11 h 85"/>
                <a:gd name="T4" fmla="*/ 3 w 9"/>
                <a:gd name="T5" fmla="*/ 85 h 85"/>
              </a:gdLst>
              <a:ahLst/>
              <a:cxnLst>
                <a:cxn ang="0">
                  <a:pos x="T0" y="T1"/>
                </a:cxn>
                <a:cxn ang="0">
                  <a:pos x="T2" y="T3"/>
                </a:cxn>
                <a:cxn ang="0">
                  <a:pos x="T4" y="T5"/>
                </a:cxn>
              </a:cxnLst>
              <a:rect l="0" t="0" r="r" b="b"/>
              <a:pathLst>
                <a:path w="9" h="85">
                  <a:moveTo>
                    <a:pt x="9" y="0"/>
                  </a:moveTo>
                  <a:lnTo>
                    <a:pt x="0" y="11"/>
                  </a:lnTo>
                  <a:lnTo>
                    <a:pt x="3" y="8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29" name="Freeform 642">
              <a:extLst>
                <a:ext uri="{FF2B5EF4-FFF2-40B4-BE49-F238E27FC236}">
                  <a16:creationId xmlns:a16="http://schemas.microsoft.com/office/drawing/2014/main" id="{CF7660A8-CF37-44BB-938E-E3F39FA9F013}"/>
                </a:ext>
              </a:extLst>
            </p:cNvPr>
            <p:cNvSpPr>
              <a:spLocks/>
            </p:cNvSpPr>
            <p:nvPr/>
          </p:nvSpPr>
          <p:spPr bwMode="gray">
            <a:xfrm>
              <a:off x="5400629" y="5726807"/>
              <a:ext cx="7731" cy="56930"/>
            </a:xfrm>
            <a:custGeom>
              <a:avLst/>
              <a:gdLst>
                <a:gd name="T0" fmla="*/ 11 w 11"/>
                <a:gd name="T1" fmla="*/ 0 h 81"/>
                <a:gd name="T2" fmla="*/ 0 w 11"/>
                <a:gd name="T3" fmla="*/ 12 h 81"/>
                <a:gd name="T4" fmla="*/ 2 w 11"/>
                <a:gd name="T5" fmla="*/ 81 h 81"/>
              </a:gdLst>
              <a:ahLst/>
              <a:cxnLst>
                <a:cxn ang="0">
                  <a:pos x="T0" y="T1"/>
                </a:cxn>
                <a:cxn ang="0">
                  <a:pos x="T2" y="T3"/>
                </a:cxn>
                <a:cxn ang="0">
                  <a:pos x="T4" y="T5"/>
                </a:cxn>
              </a:cxnLst>
              <a:rect l="0" t="0" r="r" b="b"/>
              <a:pathLst>
                <a:path w="11" h="81">
                  <a:moveTo>
                    <a:pt x="11" y="0"/>
                  </a:moveTo>
                  <a:lnTo>
                    <a:pt x="0" y="12"/>
                  </a:lnTo>
                  <a:lnTo>
                    <a:pt x="2" y="8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0" name="Freeform 643">
              <a:extLst>
                <a:ext uri="{FF2B5EF4-FFF2-40B4-BE49-F238E27FC236}">
                  <a16:creationId xmlns:a16="http://schemas.microsoft.com/office/drawing/2014/main" id="{7D5314E8-62F8-42B4-935E-64E270F89E37}"/>
                </a:ext>
              </a:extLst>
            </p:cNvPr>
            <p:cNvSpPr>
              <a:spLocks/>
            </p:cNvSpPr>
            <p:nvPr/>
          </p:nvSpPr>
          <p:spPr bwMode="gray">
            <a:xfrm>
              <a:off x="5380950" y="5728213"/>
              <a:ext cx="6326" cy="55524"/>
            </a:xfrm>
            <a:custGeom>
              <a:avLst/>
              <a:gdLst>
                <a:gd name="T0" fmla="*/ 9 w 9"/>
                <a:gd name="T1" fmla="*/ 0 h 79"/>
                <a:gd name="T2" fmla="*/ 0 w 9"/>
                <a:gd name="T3" fmla="*/ 12 h 79"/>
                <a:gd name="T4" fmla="*/ 2 w 9"/>
                <a:gd name="T5" fmla="*/ 79 h 79"/>
              </a:gdLst>
              <a:ahLst/>
              <a:cxnLst>
                <a:cxn ang="0">
                  <a:pos x="T0" y="T1"/>
                </a:cxn>
                <a:cxn ang="0">
                  <a:pos x="T2" y="T3"/>
                </a:cxn>
                <a:cxn ang="0">
                  <a:pos x="T4" y="T5"/>
                </a:cxn>
              </a:cxnLst>
              <a:rect l="0" t="0" r="r" b="b"/>
              <a:pathLst>
                <a:path w="9" h="79">
                  <a:moveTo>
                    <a:pt x="9" y="0"/>
                  </a:moveTo>
                  <a:lnTo>
                    <a:pt x="0" y="12"/>
                  </a:lnTo>
                  <a:lnTo>
                    <a:pt x="2" y="7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1" name="Freeform 644">
              <a:extLst>
                <a:ext uri="{FF2B5EF4-FFF2-40B4-BE49-F238E27FC236}">
                  <a16:creationId xmlns:a16="http://schemas.microsoft.com/office/drawing/2014/main" id="{998F1564-8797-4B2C-B372-40702D3B680E}"/>
                </a:ext>
              </a:extLst>
            </p:cNvPr>
            <p:cNvSpPr>
              <a:spLocks/>
            </p:cNvSpPr>
            <p:nvPr/>
          </p:nvSpPr>
          <p:spPr bwMode="gray">
            <a:xfrm>
              <a:off x="5364785" y="5730322"/>
              <a:ext cx="6326" cy="53415"/>
            </a:xfrm>
            <a:custGeom>
              <a:avLst/>
              <a:gdLst>
                <a:gd name="T0" fmla="*/ 9 w 9"/>
                <a:gd name="T1" fmla="*/ 0 h 76"/>
                <a:gd name="T2" fmla="*/ 0 w 9"/>
                <a:gd name="T3" fmla="*/ 14 h 76"/>
                <a:gd name="T4" fmla="*/ 0 w 9"/>
                <a:gd name="T5" fmla="*/ 76 h 76"/>
              </a:gdLst>
              <a:ahLst/>
              <a:cxnLst>
                <a:cxn ang="0">
                  <a:pos x="T0" y="T1"/>
                </a:cxn>
                <a:cxn ang="0">
                  <a:pos x="T2" y="T3"/>
                </a:cxn>
                <a:cxn ang="0">
                  <a:pos x="T4" y="T5"/>
                </a:cxn>
              </a:cxnLst>
              <a:rect l="0" t="0" r="r" b="b"/>
              <a:pathLst>
                <a:path w="9" h="76">
                  <a:moveTo>
                    <a:pt x="9" y="0"/>
                  </a:moveTo>
                  <a:lnTo>
                    <a:pt x="0" y="14"/>
                  </a:lnTo>
                  <a:lnTo>
                    <a:pt x="0" y="7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2" name="Freeform 645">
              <a:extLst>
                <a:ext uri="{FF2B5EF4-FFF2-40B4-BE49-F238E27FC236}">
                  <a16:creationId xmlns:a16="http://schemas.microsoft.com/office/drawing/2014/main" id="{7B13FB9D-9E49-4D71-A22C-746C347BF4DA}"/>
                </a:ext>
              </a:extLst>
            </p:cNvPr>
            <p:cNvSpPr>
              <a:spLocks/>
            </p:cNvSpPr>
            <p:nvPr/>
          </p:nvSpPr>
          <p:spPr bwMode="gray">
            <a:xfrm>
              <a:off x="5348620" y="5731727"/>
              <a:ext cx="6326" cy="53415"/>
            </a:xfrm>
            <a:custGeom>
              <a:avLst/>
              <a:gdLst>
                <a:gd name="T0" fmla="*/ 9 w 9"/>
                <a:gd name="T1" fmla="*/ 0 h 76"/>
                <a:gd name="T2" fmla="*/ 0 w 9"/>
                <a:gd name="T3" fmla="*/ 14 h 76"/>
                <a:gd name="T4" fmla="*/ 0 w 9"/>
                <a:gd name="T5" fmla="*/ 76 h 76"/>
              </a:gdLst>
              <a:ahLst/>
              <a:cxnLst>
                <a:cxn ang="0">
                  <a:pos x="T0" y="T1"/>
                </a:cxn>
                <a:cxn ang="0">
                  <a:pos x="T2" y="T3"/>
                </a:cxn>
                <a:cxn ang="0">
                  <a:pos x="T4" y="T5"/>
                </a:cxn>
              </a:cxnLst>
              <a:rect l="0" t="0" r="r" b="b"/>
              <a:pathLst>
                <a:path w="9" h="76">
                  <a:moveTo>
                    <a:pt x="9" y="0"/>
                  </a:moveTo>
                  <a:lnTo>
                    <a:pt x="0" y="14"/>
                  </a:lnTo>
                  <a:lnTo>
                    <a:pt x="0" y="7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3" name="Freeform 646">
              <a:extLst>
                <a:ext uri="{FF2B5EF4-FFF2-40B4-BE49-F238E27FC236}">
                  <a16:creationId xmlns:a16="http://schemas.microsoft.com/office/drawing/2014/main" id="{3C74A33C-994C-4D39-9912-AF1E00C4536F}"/>
                </a:ext>
              </a:extLst>
            </p:cNvPr>
            <p:cNvSpPr>
              <a:spLocks/>
            </p:cNvSpPr>
            <p:nvPr/>
          </p:nvSpPr>
          <p:spPr bwMode="gray">
            <a:xfrm>
              <a:off x="5466696" y="5790062"/>
              <a:ext cx="7731" cy="62552"/>
            </a:xfrm>
            <a:custGeom>
              <a:avLst/>
              <a:gdLst>
                <a:gd name="T0" fmla="*/ 11 w 11"/>
                <a:gd name="T1" fmla="*/ 0 h 89"/>
                <a:gd name="T2" fmla="*/ 0 w 11"/>
                <a:gd name="T3" fmla="*/ 14 h 89"/>
                <a:gd name="T4" fmla="*/ 0 w 11"/>
                <a:gd name="T5" fmla="*/ 89 h 89"/>
              </a:gdLst>
              <a:ahLst/>
              <a:cxnLst>
                <a:cxn ang="0">
                  <a:pos x="T0" y="T1"/>
                </a:cxn>
                <a:cxn ang="0">
                  <a:pos x="T2" y="T3"/>
                </a:cxn>
                <a:cxn ang="0">
                  <a:pos x="T4" y="T5"/>
                </a:cxn>
              </a:cxnLst>
              <a:rect l="0" t="0" r="r" b="b"/>
              <a:pathLst>
                <a:path w="11" h="89">
                  <a:moveTo>
                    <a:pt x="11" y="0"/>
                  </a:moveTo>
                  <a:lnTo>
                    <a:pt x="0" y="14"/>
                  </a:lnTo>
                  <a:lnTo>
                    <a:pt x="0" y="8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4" name="Freeform 647">
              <a:extLst>
                <a:ext uri="{FF2B5EF4-FFF2-40B4-BE49-F238E27FC236}">
                  <a16:creationId xmlns:a16="http://schemas.microsoft.com/office/drawing/2014/main" id="{A88DC35B-2688-4ED3-B416-2BD3B0C7E661}"/>
                </a:ext>
              </a:extLst>
            </p:cNvPr>
            <p:cNvSpPr>
              <a:spLocks/>
            </p:cNvSpPr>
            <p:nvPr/>
          </p:nvSpPr>
          <p:spPr bwMode="gray">
            <a:xfrm>
              <a:off x="5445611" y="5790062"/>
              <a:ext cx="8434" cy="61147"/>
            </a:xfrm>
            <a:custGeom>
              <a:avLst/>
              <a:gdLst>
                <a:gd name="T0" fmla="*/ 12 w 12"/>
                <a:gd name="T1" fmla="*/ 0 h 87"/>
                <a:gd name="T2" fmla="*/ 0 w 12"/>
                <a:gd name="T3" fmla="*/ 16 h 87"/>
                <a:gd name="T4" fmla="*/ 0 w 12"/>
                <a:gd name="T5" fmla="*/ 87 h 87"/>
              </a:gdLst>
              <a:ahLst/>
              <a:cxnLst>
                <a:cxn ang="0">
                  <a:pos x="T0" y="T1"/>
                </a:cxn>
                <a:cxn ang="0">
                  <a:pos x="T2" y="T3"/>
                </a:cxn>
                <a:cxn ang="0">
                  <a:pos x="T4" y="T5"/>
                </a:cxn>
              </a:cxnLst>
              <a:rect l="0" t="0" r="r" b="b"/>
              <a:pathLst>
                <a:path w="12" h="87">
                  <a:moveTo>
                    <a:pt x="12" y="0"/>
                  </a:moveTo>
                  <a:lnTo>
                    <a:pt x="0" y="16"/>
                  </a:lnTo>
                  <a:lnTo>
                    <a:pt x="0" y="8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5" name="Freeform 648">
              <a:extLst>
                <a:ext uri="{FF2B5EF4-FFF2-40B4-BE49-F238E27FC236}">
                  <a16:creationId xmlns:a16="http://schemas.microsoft.com/office/drawing/2014/main" id="{C43F243A-F6C3-4BEB-B514-85AA54A06E5E}"/>
                </a:ext>
              </a:extLst>
            </p:cNvPr>
            <p:cNvSpPr>
              <a:spLocks/>
            </p:cNvSpPr>
            <p:nvPr/>
          </p:nvSpPr>
          <p:spPr bwMode="gray">
            <a:xfrm>
              <a:off x="5423120" y="5790062"/>
              <a:ext cx="7731" cy="61147"/>
            </a:xfrm>
            <a:custGeom>
              <a:avLst/>
              <a:gdLst>
                <a:gd name="T0" fmla="*/ 11 w 11"/>
                <a:gd name="T1" fmla="*/ 0 h 87"/>
                <a:gd name="T2" fmla="*/ 0 w 11"/>
                <a:gd name="T3" fmla="*/ 16 h 87"/>
                <a:gd name="T4" fmla="*/ 0 w 11"/>
                <a:gd name="T5" fmla="*/ 87 h 87"/>
              </a:gdLst>
              <a:ahLst/>
              <a:cxnLst>
                <a:cxn ang="0">
                  <a:pos x="T0" y="T1"/>
                </a:cxn>
                <a:cxn ang="0">
                  <a:pos x="T2" y="T3"/>
                </a:cxn>
                <a:cxn ang="0">
                  <a:pos x="T4" y="T5"/>
                </a:cxn>
              </a:cxnLst>
              <a:rect l="0" t="0" r="r" b="b"/>
              <a:pathLst>
                <a:path w="11" h="87">
                  <a:moveTo>
                    <a:pt x="11" y="0"/>
                  </a:moveTo>
                  <a:lnTo>
                    <a:pt x="0" y="16"/>
                  </a:lnTo>
                  <a:lnTo>
                    <a:pt x="0" y="8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6" name="Freeform 649">
              <a:extLst>
                <a:ext uri="{FF2B5EF4-FFF2-40B4-BE49-F238E27FC236}">
                  <a16:creationId xmlns:a16="http://schemas.microsoft.com/office/drawing/2014/main" id="{E4F163A0-E33E-4879-90E1-843817853383}"/>
                </a:ext>
              </a:extLst>
            </p:cNvPr>
            <p:cNvSpPr>
              <a:spLocks/>
            </p:cNvSpPr>
            <p:nvPr/>
          </p:nvSpPr>
          <p:spPr bwMode="gray">
            <a:xfrm>
              <a:off x="5402035" y="5791468"/>
              <a:ext cx="7731" cy="58335"/>
            </a:xfrm>
            <a:custGeom>
              <a:avLst/>
              <a:gdLst>
                <a:gd name="T0" fmla="*/ 11 w 11"/>
                <a:gd name="T1" fmla="*/ 0 h 83"/>
                <a:gd name="T2" fmla="*/ 0 w 11"/>
                <a:gd name="T3" fmla="*/ 14 h 83"/>
                <a:gd name="T4" fmla="*/ 2 w 11"/>
                <a:gd name="T5" fmla="*/ 83 h 83"/>
              </a:gdLst>
              <a:ahLst/>
              <a:cxnLst>
                <a:cxn ang="0">
                  <a:pos x="T0" y="T1"/>
                </a:cxn>
                <a:cxn ang="0">
                  <a:pos x="T2" y="T3"/>
                </a:cxn>
                <a:cxn ang="0">
                  <a:pos x="T4" y="T5"/>
                </a:cxn>
              </a:cxnLst>
              <a:rect l="0" t="0" r="r" b="b"/>
              <a:pathLst>
                <a:path w="11" h="83">
                  <a:moveTo>
                    <a:pt x="11" y="0"/>
                  </a:moveTo>
                  <a:lnTo>
                    <a:pt x="0" y="14"/>
                  </a:lnTo>
                  <a:lnTo>
                    <a:pt x="2" y="8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7" name="Freeform 650">
              <a:extLst>
                <a:ext uri="{FF2B5EF4-FFF2-40B4-BE49-F238E27FC236}">
                  <a16:creationId xmlns:a16="http://schemas.microsoft.com/office/drawing/2014/main" id="{55AEF83B-26A1-4437-A589-E994BE7D2F65}"/>
                </a:ext>
              </a:extLst>
            </p:cNvPr>
            <p:cNvSpPr>
              <a:spLocks/>
            </p:cNvSpPr>
            <p:nvPr/>
          </p:nvSpPr>
          <p:spPr bwMode="gray">
            <a:xfrm>
              <a:off x="5384464" y="5791468"/>
              <a:ext cx="7731" cy="56930"/>
            </a:xfrm>
            <a:custGeom>
              <a:avLst/>
              <a:gdLst>
                <a:gd name="T0" fmla="*/ 11 w 11"/>
                <a:gd name="T1" fmla="*/ 0 h 81"/>
                <a:gd name="T2" fmla="*/ 0 w 11"/>
                <a:gd name="T3" fmla="*/ 14 h 81"/>
                <a:gd name="T4" fmla="*/ 0 w 11"/>
                <a:gd name="T5" fmla="*/ 81 h 81"/>
              </a:gdLst>
              <a:ahLst/>
              <a:cxnLst>
                <a:cxn ang="0">
                  <a:pos x="T0" y="T1"/>
                </a:cxn>
                <a:cxn ang="0">
                  <a:pos x="T2" y="T3"/>
                </a:cxn>
                <a:cxn ang="0">
                  <a:pos x="T4" y="T5"/>
                </a:cxn>
              </a:cxnLst>
              <a:rect l="0" t="0" r="r" b="b"/>
              <a:pathLst>
                <a:path w="11" h="81">
                  <a:moveTo>
                    <a:pt x="11" y="0"/>
                  </a:moveTo>
                  <a:lnTo>
                    <a:pt x="0" y="14"/>
                  </a:lnTo>
                  <a:lnTo>
                    <a:pt x="0" y="8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8" name="Freeform 651">
              <a:extLst>
                <a:ext uri="{FF2B5EF4-FFF2-40B4-BE49-F238E27FC236}">
                  <a16:creationId xmlns:a16="http://schemas.microsoft.com/office/drawing/2014/main" id="{C4838604-2CB2-44D5-B475-13557F66AB26}"/>
                </a:ext>
              </a:extLst>
            </p:cNvPr>
            <p:cNvSpPr>
              <a:spLocks/>
            </p:cNvSpPr>
            <p:nvPr/>
          </p:nvSpPr>
          <p:spPr bwMode="gray">
            <a:xfrm>
              <a:off x="5366191" y="5791468"/>
              <a:ext cx="7028" cy="54821"/>
            </a:xfrm>
            <a:custGeom>
              <a:avLst/>
              <a:gdLst>
                <a:gd name="T0" fmla="*/ 10 w 10"/>
                <a:gd name="T1" fmla="*/ 0 h 78"/>
                <a:gd name="T2" fmla="*/ 0 w 10"/>
                <a:gd name="T3" fmla="*/ 14 h 78"/>
                <a:gd name="T4" fmla="*/ 0 w 10"/>
                <a:gd name="T5" fmla="*/ 78 h 78"/>
              </a:gdLst>
              <a:ahLst/>
              <a:cxnLst>
                <a:cxn ang="0">
                  <a:pos x="T0" y="T1"/>
                </a:cxn>
                <a:cxn ang="0">
                  <a:pos x="T2" y="T3"/>
                </a:cxn>
                <a:cxn ang="0">
                  <a:pos x="T4" y="T5"/>
                </a:cxn>
              </a:cxnLst>
              <a:rect l="0" t="0" r="r" b="b"/>
              <a:pathLst>
                <a:path w="10" h="78">
                  <a:moveTo>
                    <a:pt x="10" y="0"/>
                  </a:moveTo>
                  <a:lnTo>
                    <a:pt x="0" y="14"/>
                  </a:lnTo>
                  <a:lnTo>
                    <a:pt x="0" y="7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39" name="Freeform 652">
              <a:extLst>
                <a:ext uri="{FF2B5EF4-FFF2-40B4-BE49-F238E27FC236}">
                  <a16:creationId xmlns:a16="http://schemas.microsoft.com/office/drawing/2014/main" id="{35E6040C-F756-47C3-ABC7-F91101CFC0E2}"/>
                </a:ext>
              </a:extLst>
            </p:cNvPr>
            <p:cNvSpPr>
              <a:spLocks/>
            </p:cNvSpPr>
            <p:nvPr/>
          </p:nvSpPr>
          <p:spPr bwMode="gray">
            <a:xfrm>
              <a:off x="5348620" y="5791468"/>
              <a:ext cx="8434" cy="53415"/>
            </a:xfrm>
            <a:custGeom>
              <a:avLst/>
              <a:gdLst>
                <a:gd name="T0" fmla="*/ 12 w 12"/>
                <a:gd name="T1" fmla="*/ 0 h 76"/>
                <a:gd name="T2" fmla="*/ 0 w 12"/>
                <a:gd name="T3" fmla="*/ 16 h 76"/>
                <a:gd name="T4" fmla="*/ 2 w 12"/>
                <a:gd name="T5" fmla="*/ 76 h 76"/>
              </a:gdLst>
              <a:ahLst/>
              <a:cxnLst>
                <a:cxn ang="0">
                  <a:pos x="T0" y="T1"/>
                </a:cxn>
                <a:cxn ang="0">
                  <a:pos x="T2" y="T3"/>
                </a:cxn>
                <a:cxn ang="0">
                  <a:pos x="T4" y="T5"/>
                </a:cxn>
              </a:cxnLst>
              <a:rect l="0" t="0" r="r" b="b"/>
              <a:pathLst>
                <a:path w="12" h="76">
                  <a:moveTo>
                    <a:pt x="12" y="0"/>
                  </a:moveTo>
                  <a:lnTo>
                    <a:pt x="0" y="16"/>
                  </a:lnTo>
                  <a:lnTo>
                    <a:pt x="2" y="7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0" name="Line 653">
              <a:extLst>
                <a:ext uri="{FF2B5EF4-FFF2-40B4-BE49-F238E27FC236}">
                  <a16:creationId xmlns:a16="http://schemas.microsoft.com/office/drawing/2014/main" id="{268B4460-175B-47D9-AF5F-6D153E76A2A7}"/>
                </a:ext>
              </a:extLst>
            </p:cNvPr>
            <p:cNvSpPr>
              <a:spLocks noChangeShapeType="1"/>
            </p:cNvSpPr>
            <p:nvPr/>
          </p:nvSpPr>
          <p:spPr bwMode="gray">
            <a:xfrm>
              <a:off x="5529951" y="5764058"/>
              <a:ext cx="38656" cy="351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1" name="Line 654">
              <a:extLst>
                <a:ext uri="{FF2B5EF4-FFF2-40B4-BE49-F238E27FC236}">
                  <a16:creationId xmlns:a16="http://schemas.microsoft.com/office/drawing/2014/main" id="{16C85E26-7BAE-40C4-B303-83007456C1AE}"/>
                </a:ext>
              </a:extLst>
            </p:cNvPr>
            <p:cNvSpPr>
              <a:spLocks noChangeShapeType="1"/>
            </p:cNvSpPr>
            <p:nvPr/>
          </p:nvSpPr>
          <p:spPr bwMode="gray">
            <a:xfrm flipH="1">
              <a:off x="5560173" y="5744378"/>
              <a:ext cx="14760" cy="2108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2" name="Freeform 655">
              <a:extLst>
                <a:ext uri="{FF2B5EF4-FFF2-40B4-BE49-F238E27FC236}">
                  <a16:creationId xmlns:a16="http://schemas.microsoft.com/office/drawing/2014/main" id="{F3C0A260-17E0-47DC-B093-7A274A4E31BC}"/>
                </a:ext>
              </a:extLst>
            </p:cNvPr>
            <p:cNvSpPr>
              <a:spLocks/>
            </p:cNvSpPr>
            <p:nvPr/>
          </p:nvSpPr>
          <p:spPr bwMode="gray">
            <a:xfrm>
              <a:off x="5373219" y="5654416"/>
              <a:ext cx="114562" cy="59741"/>
            </a:xfrm>
            <a:custGeom>
              <a:avLst/>
              <a:gdLst>
                <a:gd name="T0" fmla="*/ 57 w 163"/>
                <a:gd name="T1" fmla="*/ 13 h 85"/>
                <a:gd name="T2" fmla="*/ 0 w 163"/>
                <a:gd name="T3" fmla="*/ 64 h 85"/>
                <a:gd name="T4" fmla="*/ 16 w 163"/>
                <a:gd name="T5" fmla="*/ 85 h 85"/>
                <a:gd name="T6" fmla="*/ 105 w 163"/>
                <a:gd name="T7" fmla="*/ 69 h 85"/>
                <a:gd name="T8" fmla="*/ 163 w 163"/>
                <a:gd name="T9" fmla="*/ 18 h 85"/>
                <a:gd name="T10" fmla="*/ 144 w 163"/>
                <a:gd name="T11" fmla="*/ 0 h 85"/>
                <a:gd name="T12" fmla="*/ 57 w 163"/>
                <a:gd name="T13" fmla="*/ 13 h 85"/>
              </a:gdLst>
              <a:ahLst/>
              <a:cxnLst>
                <a:cxn ang="0">
                  <a:pos x="T0" y="T1"/>
                </a:cxn>
                <a:cxn ang="0">
                  <a:pos x="T2" y="T3"/>
                </a:cxn>
                <a:cxn ang="0">
                  <a:pos x="T4" y="T5"/>
                </a:cxn>
                <a:cxn ang="0">
                  <a:pos x="T6" y="T7"/>
                </a:cxn>
                <a:cxn ang="0">
                  <a:pos x="T8" y="T9"/>
                </a:cxn>
                <a:cxn ang="0">
                  <a:pos x="T10" y="T11"/>
                </a:cxn>
                <a:cxn ang="0">
                  <a:pos x="T12" y="T13"/>
                </a:cxn>
              </a:cxnLst>
              <a:rect l="0" t="0" r="r" b="b"/>
              <a:pathLst>
                <a:path w="163" h="85">
                  <a:moveTo>
                    <a:pt x="57" y="13"/>
                  </a:moveTo>
                  <a:lnTo>
                    <a:pt x="0" y="64"/>
                  </a:lnTo>
                  <a:lnTo>
                    <a:pt x="16" y="85"/>
                  </a:lnTo>
                  <a:lnTo>
                    <a:pt x="105" y="69"/>
                  </a:lnTo>
                  <a:lnTo>
                    <a:pt x="163" y="18"/>
                  </a:lnTo>
                  <a:lnTo>
                    <a:pt x="144" y="0"/>
                  </a:lnTo>
                  <a:lnTo>
                    <a:pt x="57" y="13"/>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3" name="Freeform 656">
              <a:extLst>
                <a:ext uri="{FF2B5EF4-FFF2-40B4-BE49-F238E27FC236}">
                  <a16:creationId xmlns:a16="http://schemas.microsoft.com/office/drawing/2014/main" id="{988143D4-6AE5-42A7-986A-64C522967448}"/>
                </a:ext>
              </a:extLst>
            </p:cNvPr>
            <p:cNvSpPr>
              <a:spLocks/>
            </p:cNvSpPr>
            <p:nvPr/>
          </p:nvSpPr>
          <p:spPr bwMode="gray">
            <a:xfrm>
              <a:off x="5373219" y="5654416"/>
              <a:ext cx="114562" cy="59741"/>
            </a:xfrm>
            <a:custGeom>
              <a:avLst/>
              <a:gdLst>
                <a:gd name="T0" fmla="*/ 105 w 163"/>
                <a:gd name="T1" fmla="*/ 69 h 85"/>
                <a:gd name="T2" fmla="*/ 16 w 163"/>
                <a:gd name="T3" fmla="*/ 85 h 85"/>
                <a:gd name="T4" fmla="*/ 0 w 163"/>
                <a:gd name="T5" fmla="*/ 64 h 85"/>
                <a:gd name="T6" fmla="*/ 57 w 163"/>
                <a:gd name="T7" fmla="*/ 13 h 85"/>
                <a:gd name="T8" fmla="*/ 144 w 163"/>
                <a:gd name="T9" fmla="*/ 0 h 85"/>
                <a:gd name="T10" fmla="*/ 163 w 163"/>
                <a:gd name="T11" fmla="*/ 18 h 85"/>
                <a:gd name="T12" fmla="*/ 105 w 163"/>
                <a:gd name="T13" fmla="*/ 69 h 85"/>
              </a:gdLst>
              <a:ahLst/>
              <a:cxnLst>
                <a:cxn ang="0">
                  <a:pos x="T0" y="T1"/>
                </a:cxn>
                <a:cxn ang="0">
                  <a:pos x="T2" y="T3"/>
                </a:cxn>
                <a:cxn ang="0">
                  <a:pos x="T4" y="T5"/>
                </a:cxn>
                <a:cxn ang="0">
                  <a:pos x="T6" y="T7"/>
                </a:cxn>
                <a:cxn ang="0">
                  <a:pos x="T8" y="T9"/>
                </a:cxn>
                <a:cxn ang="0">
                  <a:pos x="T10" y="T11"/>
                </a:cxn>
                <a:cxn ang="0">
                  <a:pos x="T12" y="T13"/>
                </a:cxn>
              </a:cxnLst>
              <a:rect l="0" t="0" r="r" b="b"/>
              <a:pathLst>
                <a:path w="163" h="85">
                  <a:moveTo>
                    <a:pt x="105" y="69"/>
                  </a:moveTo>
                  <a:lnTo>
                    <a:pt x="16" y="85"/>
                  </a:lnTo>
                  <a:lnTo>
                    <a:pt x="0" y="64"/>
                  </a:lnTo>
                  <a:lnTo>
                    <a:pt x="57" y="13"/>
                  </a:lnTo>
                  <a:lnTo>
                    <a:pt x="144" y="0"/>
                  </a:lnTo>
                  <a:lnTo>
                    <a:pt x="163" y="18"/>
                  </a:lnTo>
                  <a:lnTo>
                    <a:pt x="105" y="6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4" name="Freeform 657">
              <a:extLst>
                <a:ext uri="{FF2B5EF4-FFF2-40B4-BE49-F238E27FC236}">
                  <a16:creationId xmlns:a16="http://schemas.microsoft.com/office/drawing/2014/main" id="{A75F30DA-C91B-40AF-8CAB-2F7924156B53}"/>
                </a:ext>
              </a:extLst>
            </p:cNvPr>
            <p:cNvSpPr>
              <a:spLocks/>
            </p:cNvSpPr>
            <p:nvPr/>
          </p:nvSpPr>
          <p:spPr bwMode="gray">
            <a:xfrm>
              <a:off x="5373219" y="5654416"/>
              <a:ext cx="101208" cy="44981"/>
            </a:xfrm>
            <a:custGeom>
              <a:avLst/>
              <a:gdLst>
                <a:gd name="T0" fmla="*/ 0 w 144"/>
                <a:gd name="T1" fmla="*/ 64 h 64"/>
                <a:gd name="T2" fmla="*/ 87 w 144"/>
                <a:gd name="T3" fmla="*/ 50 h 64"/>
                <a:gd name="T4" fmla="*/ 144 w 144"/>
                <a:gd name="T5" fmla="*/ 0 h 64"/>
              </a:gdLst>
              <a:ahLst/>
              <a:cxnLst>
                <a:cxn ang="0">
                  <a:pos x="T0" y="T1"/>
                </a:cxn>
                <a:cxn ang="0">
                  <a:pos x="T2" y="T3"/>
                </a:cxn>
                <a:cxn ang="0">
                  <a:pos x="T4" y="T5"/>
                </a:cxn>
              </a:cxnLst>
              <a:rect l="0" t="0" r="r" b="b"/>
              <a:pathLst>
                <a:path w="144" h="64">
                  <a:moveTo>
                    <a:pt x="0" y="64"/>
                  </a:moveTo>
                  <a:lnTo>
                    <a:pt x="87" y="50"/>
                  </a:lnTo>
                  <a:lnTo>
                    <a:pt x="14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5" name="Line 658">
              <a:extLst>
                <a:ext uri="{FF2B5EF4-FFF2-40B4-BE49-F238E27FC236}">
                  <a16:creationId xmlns:a16="http://schemas.microsoft.com/office/drawing/2014/main" id="{81CEB88B-BD1B-4DCE-B1C5-C2D345A8697D}"/>
                </a:ext>
              </a:extLst>
            </p:cNvPr>
            <p:cNvSpPr>
              <a:spLocks noChangeShapeType="1"/>
            </p:cNvSpPr>
            <p:nvPr/>
          </p:nvSpPr>
          <p:spPr bwMode="gray">
            <a:xfrm flipH="1" flipV="1">
              <a:off x="5434365" y="5689557"/>
              <a:ext cx="12651" cy="1335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6" name="Freeform 659">
              <a:extLst>
                <a:ext uri="{FF2B5EF4-FFF2-40B4-BE49-F238E27FC236}">
                  <a16:creationId xmlns:a16="http://schemas.microsoft.com/office/drawing/2014/main" id="{80FF9A5C-21BE-40CF-92AD-763B3C1E253E}"/>
                </a:ext>
              </a:extLst>
            </p:cNvPr>
            <p:cNvSpPr>
              <a:spLocks/>
            </p:cNvSpPr>
            <p:nvPr/>
          </p:nvSpPr>
          <p:spPr bwMode="gray">
            <a:xfrm>
              <a:off x="5405549" y="5667067"/>
              <a:ext cx="16165" cy="19679"/>
            </a:xfrm>
            <a:custGeom>
              <a:avLst/>
              <a:gdLst>
                <a:gd name="T0" fmla="*/ 8 w 10"/>
                <a:gd name="T1" fmla="*/ 8 h 12"/>
                <a:gd name="T2" fmla="*/ 2 w 10"/>
                <a:gd name="T3" fmla="*/ 11 h 12"/>
                <a:gd name="T4" fmla="*/ 2 w 10"/>
                <a:gd name="T5" fmla="*/ 4 h 12"/>
                <a:gd name="T6" fmla="*/ 8 w 10"/>
                <a:gd name="T7" fmla="*/ 1 h 12"/>
                <a:gd name="T8" fmla="*/ 8 w 10"/>
                <a:gd name="T9" fmla="*/ 8 h 12"/>
              </a:gdLst>
              <a:ahLst/>
              <a:cxnLst>
                <a:cxn ang="0">
                  <a:pos x="T0" y="T1"/>
                </a:cxn>
                <a:cxn ang="0">
                  <a:pos x="T2" y="T3"/>
                </a:cxn>
                <a:cxn ang="0">
                  <a:pos x="T4" y="T5"/>
                </a:cxn>
                <a:cxn ang="0">
                  <a:pos x="T6" y="T7"/>
                </a:cxn>
                <a:cxn ang="0">
                  <a:pos x="T8" y="T9"/>
                </a:cxn>
              </a:cxnLst>
              <a:rect l="0" t="0" r="r" b="b"/>
              <a:pathLst>
                <a:path w="10" h="12">
                  <a:moveTo>
                    <a:pt x="8" y="8"/>
                  </a:moveTo>
                  <a:cubicBezTo>
                    <a:pt x="6" y="11"/>
                    <a:pt x="4" y="12"/>
                    <a:pt x="2" y="11"/>
                  </a:cubicBezTo>
                  <a:cubicBezTo>
                    <a:pt x="0" y="10"/>
                    <a:pt x="0" y="7"/>
                    <a:pt x="2" y="4"/>
                  </a:cubicBezTo>
                  <a:cubicBezTo>
                    <a:pt x="4" y="2"/>
                    <a:pt x="6" y="0"/>
                    <a:pt x="8" y="1"/>
                  </a:cubicBezTo>
                  <a:cubicBezTo>
                    <a:pt x="10" y="2"/>
                    <a:pt x="10" y="5"/>
                    <a:pt x="8"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7" name="Freeform 660">
              <a:extLst>
                <a:ext uri="{FF2B5EF4-FFF2-40B4-BE49-F238E27FC236}">
                  <a16:creationId xmlns:a16="http://schemas.microsoft.com/office/drawing/2014/main" id="{414E00D9-47DE-45E0-A7F2-BC0D501D29F5}"/>
                </a:ext>
              </a:extLst>
            </p:cNvPr>
            <p:cNvSpPr>
              <a:spLocks/>
            </p:cNvSpPr>
            <p:nvPr/>
          </p:nvSpPr>
          <p:spPr bwMode="gray">
            <a:xfrm>
              <a:off x="5411875" y="5668472"/>
              <a:ext cx="16165" cy="18274"/>
            </a:xfrm>
            <a:custGeom>
              <a:avLst/>
              <a:gdLst>
                <a:gd name="T0" fmla="*/ 4 w 10"/>
                <a:gd name="T1" fmla="*/ 0 h 11"/>
                <a:gd name="T2" fmla="*/ 10 w 10"/>
                <a:gd name="T3" fmla="*/ 2 h 11"/>
                <a:gd name="T4" fmla="*/ 0 w 10"/>
                <a:gd name="T5" fmla="*/ 11 h 11"/>
              </a:gdLst>
              <a:ahLst/>
              <a:cxnLst>
                <a:cxn ang="0">
                  <a:pos x="T0" y="T1"/>
                </a:cxn>
                <a:cxn ang="0">
                  <a:pos x="T2" y="T3"/>
                </a:cxn>
                <a:cxn ang="0">
                  <a:pos x="T4" y="T5"/>
                </a:cxn>
              </a:cxnLst>
              <a:rect l="0" t="0" r="r" b="b"/>
              <a:pathLst>
                <a:path w="10" h="11">
                  <a:moveTo>
                    <a:pt x="4" y="0"/>
                  </a:moveTo>
                  <a:cubicBezTo>
                    <a:pt x="10" y="2"/>
                    <a:pt x="10" y="2"/>
                    <a:pt x="10" y="2"/>
                  </a:cubicBezTo>
                  <a:cubicBezTo>
                    <a:pt x="10" y="2"/>
                    <a:pt x="10" y="10"/>
                    <a:pt x="0" y="1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8" name="Freeform 661">
              <a:extLst>
                <a:ext uri="{FF2B5EF4-FFF2-40B4-BE49-F238E27FC236}">
                  <a16:creationId xmlns:a16="http://schemas.microsoft.com/office/drawing/2014/main" id="{71FF01EA-0693-4D43-BD87-C75B09A347CC}"/>
                </a:ext>
              </a:extLst>
            </p:cNvPr>
            <p:cNvSpPr>
              <a:spLocks/>
            </p:cNvSpPr>
            <p:nvPr/>
          </p:nvSpPr>
          <p:spPr bwMode="gray">
            <a:xfrm>
              <a:off x="5423120" y="5663552"/>
              <a:ext cx="16165" cy="21085"/>
            </a:xfrm>
            <a:custGeom>
              <a:avLst/>
              <a:gdLst>
                <a:gd name="T0" fmla="*/ 8 w 10"/>
                <a:gd name="T1" fmla="*/ 8 h 13"/>
                <a:gd name="T2" fmla="*/ 2 w 10"/>
                <a:gd name="T3" fmla="*/ 12 h 13"/>
                <a:gd name="T4" fmla="*/ 2 w 10"/>
                <a:gd name="T5" fmla="*/ 5 h 13"/>
                <a:gd name="T6" fmla="*/ 8 w 10"/>
                <a:gd name="T7" fmla="*/ 1 h 13"/>
                <a:gd name="T8" fmla="*/ 8 w 10"/>
                <a:gd name="T9" fmla="*/ 8 h 13"/>
              </a:gdLst>
              <a:ahLst/>
              <a:cxnLst>
                <a:cxn ang="0">
                  <a:pos x="T0" y="T1"/>
                </a:cxn>
                <a:cxn ang="0">
                  <a:pos x="T2" y="T3"/>
                </a:cxn>
                <a:cxn ang="0">
                  <a:pos x="T4" y="T5"/>
                </a:cxn>
                <a:cxn ang="0">
                  <a:pos x="T6" y="T7"/>
                </a:cxn>
                <a:cxn ang="0">
                  <a:pos x="T8" y="T9"/>
                </a:cxn>
              </a:cxnLst>
              <a:rect l="0" t="0" r="r" b="b"/>
              <a:pathLst>
                <a:path w="10" h="13">
                  <a:moveTo>
                    <a:pt x="8" y="8"/>
                  </a:moveTo>
                  <a:cubicBezTo>
                    <a:pt x="6" y="11"/>
                    <a:pt x="4" y="13"/>
                    <a:pt x="2" y="12"/>
                  </a:cubicBezTo>
                  <a:cubicBezTo>
                    <a:pt x="0" y="11"/>
                    <a:pt x="0" y="8"/>
                    <a:pt x="2" y="5"/>
                  </a:cubicBezTo>
                  <a:cubicBezTo>
                    <a:pt x="4" y="2"/>
                    <a:pt x="6" y="0"/>
                    <a:pt x="8" y="1"/>
                  </a:cubicBezTo>
                  <a:cubicBezTo>
                    <a:pt x="10" y="2"/>
                    <a:pt x="10" y="5"/>
                    <a:pt x="8" y="8"/>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49" name="Freeform 662">
              <a:extLst>
                <a:ext uri="{FF2B5EF4-FFF2-40B4-BE49-F238E27FC236}">
                  <a16:creationId xmlns:a16="http://schemas.microsoft.com/office/drawing/2014/main" id="{3AE8636F-8DBC-4CFA-92B6-80C3BD97233E}"/>
                </a:ext>
              </a:extLst>
            </p:cNvPr>
            <p:cNvSpPr>
              <a:spLocks/>
            </p:cNvSpPr>
            <p:nvPr/>
          </p:nvSpPr>
          <p:spPr bwMode="gray">
            <a:xfrm>
              <a:off x="5423120" y="5663552"/>
              <a:ext cx="16165" cy="21085"/>
            </a:xfrm>
            <a:custGeom>
              <a:avLst/>
              <a:gdLst>
                <a:gd name="T0" fmla="*/ 8 w 10"/>
                <a:gd name="T1" fmla="*/ 8 h 13"/>
                <a:gd name="T2" fmla="*/ 2 w 10"/>
                <a:gd name="T3" fmla="*/ 12 h 13"/>
                <a:gd name="T4" fmla="*/ 2 w 10"/>
                <a:gd name="T5" fmla="*/ 5 h 13"/>
                <a:gd name="T6" fmla="*/ 8 w 10"/>
                <a:gd name="T7" fmla="*/ 1 h 13"/>
                <a:gd name="T8" fmla="*/ 8 w 10"/>
                <a:gd name="T9" fmla="*/ 8 h 13"/>
              </a:gdLst>
              <a:ahLst/>
              <a:cxnLst>
                <a:cxn ang="0">
                  <a:pos x="T0" y="T1"/>
                </a:cxn>
                <a:cxn ang="0">
                  <a:pos x="T2" y="T3"/>
                </a:cxn>
                <a:cxn ang="0">
                  <a:pos x="T4" y="T5"/>
                </a:cxn>
                <a:cxn ang="0">
                  <a:pos x="T6" y="T7"/>
                </a:cxn>
                <a:cxn ang="0">
                  <a:pos x="T8" y="T9"/>
                </a:cxn>
              </a:cxnLst>
              <a:rect l="0" t="0" r="r" b="b"/>
              <a:pathLst>
                <a:path w="10" h="13">
                  <a:moveTo>
                    <a:pt x="8" y="8"/>
                  </a:moveTo>
                  <a:cubicBezTo>
                    <a:pt x="6" y="11"/>
                    <a:pt x="4" y="13"/>
                    <a:pt x="2" y="12"/>
                  </a:cubicBezTo>
                  <a:cubicBezTo>
                    <a:pt x="0" y="11"/>
                    <a:pt x="0" y="8"/>
                    <a:pt x="2" y="5"/>
                  </a:cubicBezTo>
                  <a:cubicBezTo>
                    <a:pt x="4" y="2"/>
                    <a:pt x="6" y="0"/>
                    <a:pt x="8" y="1"/>
                  </a:cubicBezTo>
                  <a:cubicBezTo>
                    <a:pt x="10" y="2"/>
                    <a:pt x="10" y="5"/>
                    <a:pt x="8"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0" name="Freeform 663">
              <a:extLst>
                <a:ext uri="{FF2B5EF4-FFF2-40B4-BE49-F238E27FC236}">
                  <a16:creationId xmlns:a16="http://schemas.microsoft.com/office/drawing/2014/main" id="{953C98FB-2C33-4820-A5C0-C5706270A5BE}"/>
                </a:ext>
              </a:extLst>
            </p:cNvPr>
            <p:cNvSpPr>
              <a:spLocks/>
            </p:cNvSpPr>
            <p:nvPr/>
          </p:nvSpPr>
          <p:spPr bwMode="gray">
            <a:xfrm>
              <a:off x="5429446" y="5665661"/>
              <a:ext cx="16165" cy="17571"/>
            </a:xfrm>
            <a:custGeom>
              <a:avLst/>
              <a:gdLst>
                <a:gd name="T0" fmla="*/ 4 w 10"/>
                <a:gd name="T1" fmla="*/ 0 h 11"/>
                <a:gd name="T2" fmla="*/ 10 w 10"/>
                <a:gd name="T3" fmla="*/ 3 h 11"/>
                <a:gd name="T4" fmla="*/ 0 w 10"/>
                <a:gd name="T5" fmla="*/ 11 h 11"/>
              </a:gdLst>
              <a:ahLst/>
              <a:cxnLst>
                <a:cxn ang="0">
                  <a:pos x="T0" y="T1"/>
                </a:cxn>
                <a:cxn ang="0">
                  <a:pos x="T2" y="T3"/>
                </a:cxn>
                <a:cxn ang="0">
                  <a:pos x="T4" y="T5"/>
                </a:cxn>
              </a:cxnLst>
              <a:rect l="0" t="0" r="r" b="b"/>
              <a:pathLst>
                <a:path w="10" h="11">
                  <a:moveTo>
                    <a:pt x="4" y="0"/>
                  </a:moveTo>
                  <a:cubicBezTo>
                    <a:pt x="10" y="3"/>
                    <a:pt x="10" y="3"/>
                    <a:pt x="10" y="3"/>
                  </a:cubicBezTo>
                  <a:cubicBezTo>
                    <a:pt x="10" y="3"/>
                    <a:pt x="10" y="10"/>
                    <a:pt x="0" y="1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1" name="Freeform 664">
              <a:extLst>
                <a:ext uri="{FF2B5EF4-FFF2-40B4-BE49-F238E27FC236}">
                  <a16:creationId xmlns:a16="http://schemas.microsoft.com/office/drawing/2014/main" id="{E7E0E378-9F6D-42FB-82FA-6C8FB984C37C}"/>
                </a:ext>
              </a:extLst>
            </p:cNvPr>
            <p:cNvSpPr>
              <a:spLocks/>
            </p:cNvSpPr>
            <p:nvPr/>
          </p:nvSpPr>
          <p:spPr bwMode="gray">
            <a:xfrm>
              <a:off x="5463182" y="5636142"/>
              <a:ext cx="114562" cy="59741"/>
            </a:xfrm>
            <a:custGeom>
              <a:avLst/>
              <a:gdLst>
                <a:gd name="T0" fmla="*/ 108 w 163"/>
                <a:gd name="T1" fmla="*/ 72 h 85"/>
                <a:gd name="T2" fmla="*/ 16 w 163"/>
                <a:gd name="T3" fmla="*/ 85 h 85"/>
                <a:gd name="T4" fmla="*/ 0 w 163"/>
                <a:gd name="T5" fmla="*/ 65 h 85"/>
                <a:gd name="T6" fmla="*/ 60 w 163"/>
                <a:gd name="T7" fmla="*/ 14 h 85"/>
                <a:gd name="T8" fmla="*/ 145 w 163"/>
                <a:gd name="T9" fmla="*/ 0 h 85"/>
                <a:gd name="T10" fmla="*/ 163 w 163"/>
                <a:gd name="T11" fmla="*/ 19 h 85"/>
                <a:gd name="T12" fmla="*/ 108 w 163"/>
                <a:gd name="T13" fmla="*/ 72 h 85"/>
              </a:gdLst>
              <a:ahLst/>
              <a:cxnLst>
                <a:cxn ang="0">
                  <a:pos x="T0" y="T1"/>
                </a:cxn>
                <a:cxn ang="0">
                  <a:pos x="T2" y="T3"/>
                </a:cxn>
                <a:cxn ang="0">
                  <a:pos x="T4" y="T5"/>
                </a:cxn>
                <a:cxn ang="0">
                  <a:pos x="T6" y="T7"/>
                </a:cxn>
                <a:cxn ang="0">
                  <a:pos x="T8" y="T9"/>
                </a:cxn>
                <a:cxn ang="0">
                  <a:pos x="T10" y="T11"/>
                </a:cxn>
                <a:cxn ang="0">
                  <a:pos x="T12" y="T13"/>
                </a:cxn>
              </a:cxnLst>
              <a:rect l="0" t="0" r="r" b="b"/>
              <a:pathLst>
                <a:path w="163" h="85">
                  <a:moveTo>
                    <a:pt x="108" y="72"/>
                  </a:moveTo>
                  <a:lnTo>
                    <a:pt x="16" y="85"/>
                  </a:lnTo>
                  <a:lnTo>
                    <a:pt x="0" y="65"/>
                  </a:lnTo>
                  <a:lnTo>
                    <a:pt x="60" y="14"/>
                  </a:lnTo>
                  <a:lnTo>
                    <a:pt x="145" y="0"/>
                  </a:lnTo>
                  <a:lnTo>
                    <a:pt x="163" y="19"/>
                  </a:lnTo>
                  <a:lnTo>
                    <a:pt x="108" y="72"/>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2" name="Freeform 665">
              <a:extLst>
                <a:ext uri="{FF2B5EF4-FFF2-40B4-BE49-F238E27FC236}">
                  <a16:creationId xmlns:a16="http://schemas.microsoft.com/office/drawing/2014/main" id="{36F94C38-C6C3-49BD-9476-F6F3C3BF9907}"/>
                </a:ext>
              </a:extLst>
            </p:cNvPr>
            <p:cNvSpPr>
              <a:spLocks/>
            </p:cNvSpPr>
            <p:nvPr/>
          </p:nvSpPr>
          <p:spPr bwMode="gray">
            <a:xfrm>
              <a:off x="5463182" y="5636142"/>
              <a:ext cx="114562" cy="59741"/>
            </a:xfrm>
            <a:custGeom>
              <a:avLst/>
              <a:gdLst>
                <a:gd name="T0" fmla="*/ 108 w 163"/>
                <a:gd name="T1" fmla="*/ 72 h 85"/>
                <a:gd name="T2" fmla="*/ 16 w 163"/>
                <a:gd name="T3" fmla="*/ 85 h 85"/>
                <a:gd name="T4" fmla="*/ 0 w 163"/>
                <a:gd name="T5" fmla="*/ 65 h 85"/>
                <a:gd name="T6" fmla="*/ 60 w 163"/>
                <a:gd name="T7" fmla="*/ 14 h 85"/>
                <a:gd name="T8" fmla="*/ 145 w 163"/>
                <a:gd name="T9" fmla="*/ 0 h 85"/>
                <a:gd name="T10" fmla="*/ 163 w 163"/>
                <a:gd name="T11" fmla="*/ 19 h 85"/>
                <a:gd name="T12" fmla="*/ 108 w 163"/>
                <a:gd name="T13" fmla="*/ 72 h 85"/>
              </a:gdLst>
              <a:ahLst/>
              <a:cxnLst>
                <a:cxn ang="0">
                  <a:pos x="T0" y="T1"/>
                </a:cxn>
                <a:cxn ang="0">
                  <a:pos x="T2" y="T3"/>
                </a:cxn>
                <a:cxn ang="0">
                  <a:pos x="T4" y="T5"/>
                </a:cxn>
                <a:cxn ang="0">
                  <a:pos x="T6" y="T7"/>
                </a:cxn>
                <a:cxn ang="0">
                  <a:pos x="T8" y="T9"/>
                </a:cxn>
                <a:cxn ang="0">
                  <a:pos x="T10" y="T11"/>
                </a:cxn>
                <a:cxn ang="0">
                  <a:pos x="T12" y="T13"/>
                </a:cxn>
              </a:cxnLst>
              <a:rect l="0" t="0" r="r" b="b"/>
              <a:pathLst>
                <a:path w="163" h="85">
                  <a:moveTo>
                    <a:pt x="108" y="72"/>
                  </a:moveTo>
                  <a:lnTo>
                    <a:pt x="16" y="85"/>
                  </a:lnTo>
                  <a:lnTo>
                    <a:pt x="0" y="65"/>
                  </a:lnTo>
                  <a:lnTo>
                    <a:pt x="60" y="14"/>
                  </a:lnTo>
                  <a:lnTo>
                    <a:pt x="145" y="0"/>
                  </a:lnTo>
                  <a:lnTo>
                    <a:pt x="163" y="19"/>
                  </a:lnTo>
                  <a:lnTo>
                    <a:pt x="108" y="7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3" name="Freeform 666">
              <a:extLst>
                <a:ext uri="{FF2B5EF4-FFF2-40B4-BE49-F238E27FC236}">
                  <a16:creationId xmlns:a16="http://schemas.microsoft.com/office/drawing/2014/main" id="{EB7053A5-50DB-4977-AD78-EC1C419E14BB}"/>
                </a:ext>
              </a:extLst>
            </p:cNvPr>
            <p:cNvSpPr>
              <a:spLocks/>
            </p:cNvSpPr>
            <p:nvPr/>
          </p:nvSpPr>
          <p:spPr bwMode="gray">
            <a:xfrm>
              <a:off x="5463182" y="5636142"/>
              <a:ext cx="101911" cy="45684"/>
            </a:xfrm>
            <a:custGeom>
              <a:avLst/>
              <a:gdLst>
                <a:gd name="T0" fmla="*/ 0 w 145"/>
                <a:gd name="T1" fmla="*/ 65 h 65"/>
                <a:gd name="T2" fmla="*/ 90 w 145"/>
                <a:gd name="T3" fmla="*/ 51 h 65"/>
                <a:gd name="T4" fmla="*/ 145 w 145"/>
                <a:gd name="T5" fmla="*/ 0 h 65"/>
              </a:gdLst>
              <a:ahLst/>
              <a:cxnLst>
                <a:cxn ang="0">
                  <a:pos x="T0" y="T1"/>
                </a:cxn>
                <a:cxn ang="0">
                  <a:pos x="T2" y="T3"/>
                </a:cxn>
                <a:cxn ang="0">
                  <a:pos x="T4" y="T5"/>
                </a:cxn>
              </a:cxnLst>
              <a:rect l="0" t="0" r="r" b="b"/>
              <a:pathLst>
                <a:path w="145" h="65">
                  <a:moveTo>
                    <a:pt x="0" y="65"/>
                  </a:moveTo>
                  <a:lnTo>
                    <a:pt x="90" y="51"/>
                  </a:lnTo>
                  <a:lnTo>
                    <a:pt x="14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4" name="Line 667">
              <a:extLst>
                <a:ext uri="{FF2B5EF4-FFF2-40B4-BE49-F238E27FC236}">
                  <a16:creationId xmlns:a16="http://schemas.microsoft.com/office/drawing/2014/main" id="{1312F651-9454-4E1D-B7A1-AFAB2045CC54}"/>
                </a:ext>
              </a:extLst>
            </p:cNvPr>
            <p:cNvSpPr>
              <a:spLocks noChangeShapeType="1"/>
            </p:cNvSpPr>
            <p:nvPr/>
          </p:nvSpPr>
          <p:spPr bwMode="gray">
            <a:xfrm flipH="1" flipV="1">
              <a:off x="5526437" y="5671986"/>
              <a:ext cx="12651" cy="1476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5" name="Freeform 668">
              <a:extLst>
                <a:ext uri="{FF2B5EF4-FFF2-40B4-BE49-F238E27FC236}">
                  <a16:creationId xmlns:a16="http://schemas.microsoft.com/office/drawing/2014/main" id="{CF5DCDE1-FC11-4F52-95DF-F4BB4D438231}"/>
                </a:ext>
              </a:extLst>
            </p:cNvPr>
            <p:cNvSpPr>
              <a:spLocks/>
            </p:cNvSpPr>
            <p:nvPr/>
          </p:nvSpPr>
          <p:spPr bwMode="gray">
            <a:xfrm>
              <a:off x="5497620" y="5649496"/>
              <a:ext cx="14057" cy="18977"/>
            </a:xfrm>
            <a:custGeom>
              <a:avLst/>
              <a:gdLst>
                <a:gd name="T0" fmla="*/ 7 w 9"/>
                <a:gd name="T1" fmla="*/ 8 h 12"/>
                <a:gd name="T2" fmla="*/ 2 w 9"/>
                <a:gd name="T3" fmla="*/ 11 h 12"/>
                <a:gd name="T4" fmla="*/ 1 w 9"/>
                <a:gd name="T5" fmla="*/ 4 h 12"/>
                <a:gd name="T6" fmla="*/ 7 w 9"/>
                <a:gd name="T7" fmla="*/ 1 h 12"/>
                <a:gd name="T8" fmla="*/ 7 w 9"/>
                <a:gd name="T9" fmla="*/ 8 h 12"/>
              </a:gdLst>
              <a:ahLst/>
              <a:cxnLst>
                <a:cxn ang="0">
                  <a:pos x="T0" y="T1"/>
                </a:cxn>
                <a:cxn ang="0">
                  <a:pos x="T2" y="T3"/>
                </a:cxn>
                <a:cxn ang="0">
                  <a:pos x="T4" y="T5"/>
                </a:cxn>
                <a:cxn ang="0">
                  <a:pos x="T6" y="T7"/>
                </a:cxn>
                <a:cxn ang="0">
                  <a:pos x="T8" y="T9"/>
                </a:cxn>
              </a:cxnLst>
              <a:rect l="0" t="0" r="r" b="b"/>
              <a:pathLst>
                <a:path w="9" h="12">
                  <a:moveTo>
                    <a:pt x="7" y="8"/>
                  </a:moveTo>
                  <a:cubicBezTo>
                    <a:pt x="6" y="11"/>
                    <a:pt x="3" y="12"/>
                    <a:pt x="2" y="11"/>
                  </a:cubicBezTo>
                  <a:cubicBezTo>
                    <a:pt x="0" y="10"/>
                    <a:pt x="0" y="7"/>
                    <a:pt x="1" y="4"/>
                  </a:cubicBezTo>
                  <a:cubicBezTo>
                    <a:pt x="3" y="2"/>
                    <a:pt x="6" y="0"/>
                    <a:pt x="7" y="1"/>
                  </a:cubicBezTo>
                  <a:cubicBezTo>
                    <a:pt x="9" y="2"/>
                    <a:pt x="9" y="5"/>
                    <a:pt x="7"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6" name="Freeform 669">
              <a:extLst>
                <a:ext uri="{FF2B5EF4-FFF2-40B4-BE49-F238E27FC236}">
                  <a16:creationId xmlns:a16="http://schemas.microsoft.com/office/drawing/2014/main" id="{B8F40F58-0E04-4FB5-989A-EF577A1AF4ED}"/>
                </a:ext>
              </a:extLst>
            </p:cNvPr>
            <p:cNvSpPr>
              <a:spLocks/>
            </p:cNvSpPr>
            <p:nvPr/>
          </p:nvSpPr>
          <p:spPr bwMode="gray">
            <a:xfrm>
              <a:off x="5501837" y="5650901"/>
              <a:ext cx="18274" cy="17571"/>
            </a:xfrm>
            <a:custGeom>
              <a:avLst/>
              <a:gdLst>
                <a:gd name="T0" fmla="*/ 4 w 11"/>
                <a:gd name="T1" fmla="*/ 0 h 11"/>
                <a:gd name="T2" fmla="*/ 11 w 11"/>
                <a:gd name="T3" fmla="*/ 2 h 11"/>
                <a:gd name="T4" fmla="*/ 0 w 11"/>
                <a:gd name="T5" fmla="*/ 11 h 11"/>
              </a:gdLst>
              <a:ahLst/>
              <a:cxnLst>
                <a:cxn ang="0">
                  <a:pos x="T0" y="T1"/>
                </a:cxn>
                <a:cxn ang="0">
                  <a:pos x="T2" y="T3"/>
                </a:cxn>
                <a:cxn ang="0">
                  <a:pos x="T4" y="T5"/>
                </a:cxn>
              </a:cxnLst>
              <a:rect l="0" t="0" r="r" b="b"/>
              <a:pathLst>
                <a:path w="11" h="11">
                  <a:moveTo>
                    <a:pt x="4" y="0"/>
                  </a:moveTo>
                  <a:cubicBezTo>
                    <a:pt x="11" y="2"/>
                    <a:pt x="11" y="2"/>
                    <a:pt x="11" y="2"/>
                  </a:cubicBezTo>
                  <a:cubicBezTo>
                    <a:pt x="11" y="2"/>
                    <a:pt x="11" y="10"/>
                    <a:pt x="0" y="1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7" name="Freeform 670">
              <a:extLst>
                <a:ext uri="{FF2B5EF4-FFF2-40B4-BE49-F238E27FC236}">
                  <a16:creationId xmlns:a16="http://schemas.microsoft.com/office/drawing/2014/main" id="{520AEF10-9D2B-4490-BE15-2375B9002E46}"/>
                </a:ext>
              </a:extLst>
            </p:cNvPr>
            <p:cNvSpPr>
              <a:spLocks/>
            </p:cNvSpPr>
            <p:nvPr/>
          </p:nvSpPr>
          <p:spPr bwMode="gray">
            <a:xfrm>
              <a:off x="5515192" y="5645982"/>
              <a:ext cx="14760" cy="21085"/>
            </a:xfrm>
            <a:custGeom>
              <a:avLst/>
              <a:gdLst>
                <a:gd name="T0" fmla="*/ 7 w 9"/>
                <a:gd name="T1" fmla="*/ 8 h 13"/>
                <a:gd name="T2" fmla="*/ 2 w 9"/>
                <a:gd name="T3" fmla="*/ 12 h 13"/>
                <a:gd name="T4" fmla="*/ 1 w 9"/>
                <a:gd name="T5" fmla="*/ 5 h 13"/>
                <a:gd name="T6" fmla="*/ 7 w 9"/>
                <a:gd name="T7" fmla="*/ 1 h 13"/>
                <a:gd name="T8" fmla="*/ 7 w 9"/>
                <a:gd name="T9" fmla="*/ 8 h 13"/>
              </a:gdLst>
              <a:ahLst/>
              <a:cxnLst>
                <a:cxn ang="0">
                  <a:pos x="T0" y="T1"/>
                </a:cxn>
                <a:cxn ang="0">
                  <a:pos x="T2" y="T3"/>
                </a:cxn>
                <a:cxn ang="0">
                  <a:pos x="T4" y="T5"/>
                </a:cxn>
                <a:cxn ang="0">
                  <a:pos x="T6" y="T7"/>
                </a:cxn>
                <a:cxn ang="0">
                  <a:pos x="T8" y="T9"/>
                </a:cxn>
              </a:cxnLst>
              <a:rect l="0" t="0" r="r" b="b"/>
              <a:pathLst>
                <a:path w="9" h="13">
                  <a:moveTo>
                    <a:pt x="7" y="8"/>
                  </a:moveTo>
                  <a:cubicBezTo>
                    <a:pt x="6" y="11"/>
                    <a:pt x="3" y="13"/>
                    <a:pt x="2" y="12"/>
                  </a:cubicBezTo>
                  <a:cubicBezTo>
                    <a:pt x="0" y="11"/>
                    <a:pt x="0" y="8"/>
                    <a:pt x="1" y="5"/>
                  </a:cubicBezTo>
                  <a:cubicBezTo>
                    <a:pt x="3" y="2"/>
                    <a:pt x="6" y="0"/>
                    <a:pt x="7" y="1"/>
                  </a:cubicBezTo>
                  <a:cubicBezTo>
                    <a:pt x="9" y="2"/>
                    <a:pt x="9" y="5"/>
                    <a:pt x="7" y="8"/>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8" name="Freeform 671">
              <a:extLst>
                <a:ext uri="{FF2B5EF4-FFF2-40B4-BE49-F238E27FC236}">
                  <a16:creationId xmlns:a16="http://schemas.microsoft.com/office/drawing/2014/main" id="{EA1D841C-8773-4857-81FD-11D2B48310A8}"/>
                </a:ext>
              </a:extLst>
            </p:cNvPr>
            <p:cNvSpPr>
              <a:spLocks/>
            </p:cNvSpPr>
            <p:nvPr/>
          </p:nvSpPr>
          <p:spPr bwMode="gray">
            <a:xfrm>
              <a:off x="5515192" y="5645982"/>
              <a:ext cx="14760" cy="21085"/>
            </a:xfrm>
            <a:custGeom>
              <a:avLst/>
              <a:gdLst>
                <a:gd name="T0" fmla="*/ 7 w 9"/>
                <a:gd name="T1" fmla="*/ 8 h 13"/>
                <a:gd name="T2" fmla="*/ 2 w 9"/>
                <a:gd name="T3" fmla="*/ 12 h 13"/>
                <a:gd name="T4" fmla="*/ 1 w 9"/>
                <a:gd name="T5" fmla="*/ 5 h 13"/>
                <a:gd name="T6" fmla="*/ 7 w 9"/>
                <a:gd name="T7" fmla="*/ 1 h 13"/>
                <a:gd name="T8" fmla="*/ 7 w 9"/>
                <a:gd name="T9" fmla="*/ 8 h 13"/>
              </a:gdLst>
              <a:ahLst/>
              <a:cxnLst>
                <a:cxn ang="0">
                  <a:pos x="T0" y="T1"/>
                </a:cxn>
                <a:cxn ang="0">
                  <a:pos x="T2" y="T3"/>
                </a:cxn>
                <a:cxn ang="0">
                  <a:pos x="T4" y="T5"/>
                </a:cxn>
                <a:cxn ang="0">
                  <a:pos x="T6" y="T7"/>
                </a:cxn>
                <a:cxn ang="0">
                  <a:pos x="T8" y="T9"/>
                </a:cxn>
              </a:cxnLst>
              <a:rect l="0" t="0" r="r" b="b"/>
              <a:pathLst>
                <a:path w="9" h="13">
                  <a:moveTo>
                    <a:pt x="7" y="8"/>
                  </a:moveTo>
                  <a:cubicBezTo>
                    <a:pt x="6" y="11"/>
                    <a:pt x="3" y="13"/>
                    <a:pt x="2" y="12"/>
                  </a:cubicBezTo>
                  <a:cubicBezTo>
                    <a:pt x="0" y="11"/>
                    <a:pt x="0" y="8"/>
                    <a:pt x="1" y="5"/>
                  </a:cubicBezTo>
                  <a:cubicBezTo>
                    <a:pt x="3" y="2"/>
                    <a:pt x="6" y="0"/>
                    <a:pt x="7" y="1"/>
                  </a:cubicBezTo>
                  <a:cubicBezTo>
                    <a:pt x="9" y="2"/>
                    <a:pt x="9" y="5"/>
                    <a:pt x="7"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59" name="Freeform 672">
              <a:extLst>
                <a:ext uri="{FF2B5EF4-FFF2-40B4-BE49-F238E27FC236}">
                  <a16:creationId xmlns:a16="http://schemas.microsoft.com/office/drawing/2014/main" id="{C6E1439A-1FA7-454F-A85A-57E067764DCE}"/>
                </a:ext>
              </a:extLst>
            </p:cNvPr>
            <p:cNvSpPr>
              <a:spLocks/>
            </p:cNvSpPr>
            <p:nvPr/>
          </p:nvSpPr>
          <p:spPr bwMode="gray">
            <a:xfrm>
              <a:off x="5520111" y="5647387"/>
              <a:ext cx="17571" cy="18274"/>
            </a:xfrm>
            <a:custGeom>
              <a:avLst/>
              <a:gdLst>
                <a:gd name="T0" fmla="*/ 4 w 11"/>
                <a:gd name="T1" fmla="*/ 0 h 11"/>
                <a:gd name="T2" fmla="*/ 11 w 11"/>
                <a:gd name="T3" fmla="*/ 3 h 11"/>
                <a:gd name="T4" fmla="*/ 0 w 11"/>
                <a:gd name="T5" fmla="*/ 11 h 11"/>
              </a:gdLst>
              <a:ahLst/>
              <a:cxnLst>
                <a:cxn ang="0">
                  <a:pos x="T0" y="T1"/>
                </a:cxn>
                <a:cxn ang="0">
                  <a:pos x="T2" y="T3"/>
                </a:cxn>
                <a:cxn ang="0">
                  <a:pos x="T4" y="T5"/>
                </a:cxn>
              </a:cxnLst>
              <a:rect l="0" t="0" r="r" b="b"/>
              <a:pathLst>
                <a:path w="11" h="11">
                  <a:moveTo>
                    <a:pt x="4" y="0"/>
                  </a:moveTo>
                  <a:cubicBezTo>
                    <a:pt x="11" y="3"/>
                    <a:pt x="11" y="3"/>
                    <a:pt x="11" y="3"/>
                  </a:cubicBezTo>
                  <a:cubicBezTo>
                    <a:pt x="11" y="3"/>
                    <a:pt x="11" y="10"/>
                    <a:pt x="0" y="1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0" name="Freeform 673">
              <a:extLst>
                <a:ext uri="{FF2B5EF4-FFF2-40B4-BE49-F238E27FC236}">
                  <a16:creationId xmlns:a16="http://schemas.microsoft.com/office/drawing/2014/main" id="{242E7773-2246-4A3E-A28F-D1E721B687F7}"/>
                </a:ext>
              </a:extLst>
            </p:cNvPr>
            <p:cNvSpPr>
              <a:spLocks/>
            </p:cNvSpPr>
            <p:nvPr/>
          </p:nvSpPr>
          <p:spPr bwMode="gray">
            <a:xfrm>
              <a:off x="5352134" y="5634736"/>
              <a:ext cx="337360" cy="237558"/>
            </a:xfrm>
            <a:custGeom>
              <a:avLst/>
              <a:gdLst>
                <a:gd name="T0" fmla="*/ 0 w 480"/>
                <a:gd name="T1" fmla="*/ 301 h 338"/>
                <a:gd name="T2" fmla="*/ 18 w 480"/>
                <a:gd name="T3" fmla="*/ 315 h 338"/>
                <a:gd name="T4" fmla="*/ 310 w 480"/>
                <a:gd name="T5" fmla="*/ 338 h 338"/>
                <a:gd name="T6" fmla="*/ 466 w 480"/>
                <a:gd name="T7" fmla="*/ 327 h 338"/>
                <a:gd name="T8" fmla="*/ 480 w 480"/>
                <a:gd name="T9" fmla="*/ 304 h 338"/>
                <a:gd name="T10" fmla="*/ 475 w 480"/>
                <a:gd name="T11" fmla="*/ 83 h 338"/>
                <a:gd name="T12" fmla="*/ 402 w 480"/>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480" h="338">
                  <a:moveTo>
                    <a:pt x="0" y="301"/>
                  </a:moveTo>
                  <a:lnTo>
                    <a:pt x="18" y="315"/>
                  </a:lnTo>
                  <a:lnTo>
                    <a:pt x="310" y="338"/>
                  </a:lnTo>
                  <a:lnTo>
                    <a:pt x="466" y="327"/>
                  </a:lnTo>
                  <a:lnTo>
                    <a:pt x="480" y="304"/>
                  </a:lnTo>
                  <a:lnTo>
                    <a:pt x="475" y="83"/>
                  </a:lnTo>
                  <a:lnTo>
                    <a:pt x="402"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1" name="Freeform 674">
              <a:extLst>
                <a:ext uri="{FF2B5EF4-FFF2-40B4-BE49-F238E27FC236}">
                  <a16:creationId xmlns:a16="http://schemas.microsoft.com/office/drawing/2014/main" id="{C18B55C8-7783-40F9-B4DA-40489368EEDD}"/>
                </a:ext>
              </a:extLst>
            </p:cNvPr>
            <p:cNvSpPr>
              <a:spLocks/>
            </p:cNvSpPr>
            <p:nvPr/>
          </p:nvSpPr>
          <p:spPr bwMode="gray">
            <a:xfrm>
              <a:off x="5608668" y="5709237"/>
              <a:ext cx="73095" cy="141972"/>
            </a:xfrm>
            <a:custGeom>
              <a:avLst/>
              <a:gdLst>
                <a:gd name="T0" fmla="*/ 45 w 45"/>
                <a:gd name="T1" fmla="*/ 76 h 88"/>
                <a:gd name="T2" fmla="*/ 35 w 45"/>
                <a:gd name="T3" fmla="*/ 86 h 88"/>
                <a:gd name="T4" fmla="*/ 11 w 45"/>
                <a:gd name="T5" fmla="*/ 88 h 88"/>
                <a:gd name="T6" fmla="*/ 1 w 45"/>
                <a:gd name="T7" fmla="*/ 79 h 88"/>
                <a:gd name="T8" fmla="*/ 0 w 45"/>
                <a:gd name="T9" fmla="*/ 10 h 88"/>
                <a:gd name="T10" fmla="*/ 9 w 45"/>
                <a:gd name="T11" fmla="*/ 1 h 88"/>
                <a:gd name="T12" fmla="*/ 34 w 45"/>
                <a:gd name="T13" fmla="*/ 3 h 88"/>
                <a:gd name="T14" fmla="*/ 44 w 45"/>
                <a:gd name="T15" fmla="*/ 13 h 88"/>
                <a:gd name="T16" fmla="*/ 45 w 45"/>
                <a:gd name="T17"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88">
                  <a:moveTo>
                    <a:pt x="45" y="76"/>
                  </a:moveTo>
                  <a:cubicBezTo>
                    <a:pt x="45" y="82"/>
                    <a:pt x="41" y="86"/>
                    <a:pt x="35" y="86"/>
                  </a:cubicBezTo>
                  <a:cubicBezTo>
                    <a:pt x="11" y="88"/>
                    <a:pt x="11" y="88"/>
                    <a:pt x="11" y="88"/>
                  </a:cubicBezTo>
                  <a:cubicBezTo>
                    <a:pt x="6" y="88"/>
                    <a:pt x="1" y="84"/>
                    <a:pt x="1" y="79"/>
                  </a:cubicBezTo>
                  <a:cubicBezTo>
                    <a:pt x="0" y="10"/>
                    <a:pt x="0" y="10"/>
                    <a:pt x="0" y="10"/>
                  </a:cubicBezTo>
                  <a:cubicBezTo>
                    <a:pt x="0" y="4"/>
                    <a:pt x="4" y="0"/>
                    <a:pt x="9" y="1"/>
                  </a:cubicBezTo>
                  <a:cubicBezTo>
                    <a:pt x="34" y="3"/>
                    <a:pt x="34" y="3"/>
                    <a:pt x="34" y="3"/>
                  </a:cubicBezTo>
                  <a:cubicBezTo>
                    <a:pt x="39" y="3"/>
                    <a:pt x="44" y="8"/>
                    <a:pt x="44" y="13"/>
                  </a:cubicBezTo>
                  <a:lnTo>
                    <a:pt x="45" y="7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2" name="Line 675">
              <a:extLst>
                <a:ext uri="{FF2B5EF4-FFF2-40B4-BE49-F238E27FC236}">
                  <a16:creationId xmlns:a16="http://schemas.microsoft.com/office/drawing/2014/main" id="{F821B5BB-19B0-4027-95A6-8E7145ADCF94}"/>
                </a:ext>
              </a:extLst>
            </p:cNvPr>
            <p:cNvSpPr>
              <a:spLocks noChangeShapeType="1"/>
            </p:cNvSpPr>
            <p:nvPr/>
          </p:nvSpPr>
          <p:spPr bwMode="gray">
            <a:xfrm flipV="1">
              <a:off x="5347214" y="5709237"/>
              <a:ext cx="33736" cy="2389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3" name="Freeform 676">
              <a:extLst>
                <a:ext uri="{FF2B5EF4-FFF2-40B4-BE49-F238E27FC236}">
                  <a16:creationId xmlns:a16="http://schemas.microsoft.com/office/drawing/2014/main" id="{5F0FC2A1-E507-4485-9F26-F70DE96178AF}"/>
                </a:ext>
              </a:extLst>
            </p:cNvPr>
            <p:cNvSpPr>
              <a:spLocks/>
            </p:cNvSpPr>
            <p:nvPr/>
          </p:nvSpPr>
          <p:spPr bwMode="gray">
            <a:xfrm>
              <a:off x="5458262" y="5693071"/>
              <a:ext cx="23194" cy="26005"/>
            </a:xfrm>
            <a:custGeom>
              <a:avLst/>
              <a:gdLst>
                <a:gd name="T0" fmla="*/ 0 w 33"/>
                <a:gd name="T1" fmla="*/ 0 h 37"/>
                <a:gd name="T2" fmla="*/ 33 w 33"/>
                <a:gd name="T3" fmla="*/ 37 h 37"/>
                <a:gd name="T4" fmla="*/ 0 w 33"/>
                <a:gd name="T5" fmla="*/ 0 h 37"/>
              </a:gdLst>
              <a:ahLst/>
              <a:cxnLst>
                <a:cxn ang="0">
                  <a:pos x="T0" y="T1"/>
                </a:cxn>
                <a:cxn ang="0">
                  <a:pos x="T2" y="T3"/>
                </a:cxn>
                <a:cxn ang="0">
                  <a:pos x="T4" y="T5"/>
                </a:cxn>
              </a:cxnLst>
              <a:rect l="0" t="0" r="r" b="b"/>
              <a:pathLst>
                <a:path w="33" h="37">
                  <a:moveTo>
                    <a:pt x="0" y="0"/>
                  </a:moveTo>
                  <a:lnTo>
                    <a:pt x="33" y="37"/>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4" name="Line 677">
              <a:extLst>
                <a:ext uri="{FF2B5EF4-FFF2-40B4-BE49-F238E27FC236}">
                  <a16:creationId xmlns:a16="http://schemas.microsoft.com/office/drawing/2014/main" id="{CD46F87C-E711-4D48-9788-8E857663011E}"/>
                </a:ext>
              </a:extLst>
            </p:cNvPr>
            <p:cNvSpPr>
              <a:spLocks noChangeShapeType="1"/>
            </p:cNvSpPr>
            <p:nvPr/>
          </p:nvSpPr>
          <p:spPr bwMode="gray">
            <a:xfrm>
              <a:off x="5458262" y="5693071"/>
              <a:ext cx="23194" cy="26005"/>
            </a:xfrm>
            <a:prstGeom prst="line">
              <a:avLst/>
            </a:pr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5" name="Line 678">
              <a:extLst>
                <a:ext uri="{FF2B5EF4-FFF2-40B4-BE49-F238E27FC236}">
                  <a16:creationId xmlns:a16="http://schemas.microsoft.com/office/drawing/2014/main" id="{B5B8F4A7-28FA-4FCD-836F-D746B2EB81B2}"/>
                </a:ext>
              </a:extLst>
            </p:cNvPr>
            <p:cNvSpPr>
              <a:spLocks noChangeShapeType="1"/>
            </p:cNvSpPr>
            <p:nvPr/>
          </p:nvSpPr>
          <p:spPr bwMode="gray">
            <a:xfrm>
              <a:off x="5458262" y="5693071"/>
              <a:ext cx="23194" cy="2600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6" name="Freeform 679">
              <a:extLst>
                <a:ext uri="{FF2B5EF4-FFF2-40B4-BE49-F238E27FC236}">
                  <a16:creationId xmlns:a16="http://schemas.microsoft.com/office/drawing/2014/main" id="{5C80B7B7-0EDA-44DD-9566-FBB10E791AF9}"/>
                </a:ext>
              </a:extLst>
            </p:cNvPr>
            <p:cNvSpPr>
              <a:spLocks/>
            </p:cNvSpPr>
            <p:nvPr/>
          </p:nvSpPr>
          <p:spPr bwMode="gray">
            <a:xfrm>
              <a:off x="5619914" y="5660741"/>
              <a:ext cx="43576" cy="30925"/>
            </a:xfrm>
            <a:custGeom>
              <a:avLst/>
              <a:gdLst>
                <a:gd name="T0" fmla="*/ 30 w 62"/>
                <a:gd name="T1" fmla="*/ 0 h 44"/>
                <a:gd name="T2" fmla="*/ 62 w 62"/>
                <a:gd name="T3" fmla="*/ 44 h 44"/>
                <a:gd name="T4" fmla="*/ 0 w 62"/>
                <a:gd name="T5" fmla="*/ 34 h 44"/>
              </a:gdLst>
              <a:ahLst/>
              <a:cxnLst>
                <a:cxn ang="0">
                  <a:pos x="T0" y="T1"/>
                </a:cxn>
                <a:cxn ang="0">
                  <a:pos x="T2" y="T3"/>
                </a:cxn>
                <a:cxn ang="0">
                  <a:pos x="T4" y="T5"/>
                </a:cxn>
              </a:cxnLst>
              <a:rect l="0" t="0" r="r" b="b"/>
              <a:pathLst>
                <a:path w="62" h="44">
                  <a:moveTo>
                    <a:pt x="30" y="0"/>
                  </a:moveTo>
                  <a:lnTo>
                    <a:pt x="62" y="44"/>
                  </a:lnTo>
                  <a:lnTo>
                    <a:pt x="0" y="3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7" name="Line 680">
              <a:extLst>
                <a:ext uri="{FF2B5EF4-FFF2-40B4-BE49-F238E27FC236}">
                  <a16:creationId xmlns:a16="http://schemas.microsoft.com/office/drawing/2014/main" id="{65CC3A60-43C2-4E83-B349-43F1F47AEF96}"/>
                </a:ext>
              </a:extLst>
            </p:cNvPr>
            <p:cNvSpPr>
              <a:spLocks noChangeShapeType="1"/>
            </p:cNvSpPr>
            <p:nvPr/>
          </p:nvSpPr>
          <p:spPr bwMode="gray">
            <a:xfrm flipH="1" flipV="1">
              <a:off x="5610074" y="5695883"/>
              <a:ext cx="52010" cy="492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8" name="Line 681">
              <a:extLst>
                <a:ext uri="{FF2B5EF4-FFF2-40B4-BE49-F238E27FC236}">
                  <a16:creationId xmlns:a16="http://schemas.microsoft.com/office/drawing/2014/main" id="{4128CC65-5F7A-48A2-95B4-F55CFB8CE6E2}"/>
                </a:ext>
              </a:extLst>
            </p:cNvPr>
            <p:cNvSpPr>
              <a:spLocks noChangeShapeType="1"/>
            </p:cNvSpPr>
            <p:nvPr/>
          </p:nvSpPr>
          <p:spPr bwMode="gray">
            <a:xfrm flipV="1">
              <a:off x="5626239" y="5830124"/>
              <a:ext cx="0" cy="2108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69" name="Line 682">
              <a:extLst>
                <a:ext uri="{FF2B5EF4-FFF2-40B4-BE49-F238E27FC236}">
                  <a16:creationId xmlns:a16="http://schemas.microsoft.com/office/drawing/2014/main" id="{F47B7584-9063-46F4-A701-275E1FEDE5D4}"/>
                </a:ext>
              </a:extLst>
            </p:cNvPr>
            <p:cNvSpPr>
              <a:spLocks noChangeShapeType="1"/>
            </p:cNvSpPr>
            <p:nvPr/>
          </p:nvSpPr>
          <p:spPr bwMode="gray">
            <a:xfrm flipV="1">
              <a:off x="5610074" y="5828718"/>
              <a:ext cx="71689" cy="351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0" name="Line 683">
              <a:extLst>
                <a:ext uri="{FF2B5EF4-FFF2-40B4-BE49-F238E27FC236}">
                  <a16:creationId xmlns:a16="http://schemas.microsoft.com/office/drawing/2014/main" id="{21C0A244-CE2B-4DD0-974F-97AEF89DD066}"/>
                </a:ext>
              </a:extLst>
            </p:cNvPr>
            <p:cNvSpPr>
              <a:spLocks noChangeShapeType="1"/>
            </p:cNvSpPr>
            <p:nvPr/>
          </p:nvSpPr>
          <p:spPr bwMode="gray">
            <a:xfrm flipV="1">
              <a:off x="5631159" y="5799902"/>
              <a:ext cx="0" cy="3022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1" name="Line 684">
              <a:extLst>
                <a:ext uri="{FF2B5EF4-FFF2-40B4-BE49-F238E27FC236}">
                  <a16:creationId xmlns:a16="http://schemas.microsoft.com/office/drawing/2014/main" id="{C2A65321-9B2C-4C2C-A0DA-FAE724272E03}"/>
                </a:ext>
              </a:extLst>
            </p:cNvPr>
            <p:cNvSpPr>
              <a:spLocks noChangeShapeType="1"/>
            </p:cNvSpPr>
            <p:nvPr/>
          </p:nvSpPr>
          <p:spPr bwMode="gray">
            <a:xfrm flipH="1" flipV="1">
              <a:off x="5652244" y="5714156"/>
              <a:ext cx="3514" cy="11456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2" name="Freeform 685">
              <a:extLst>
                <a:ext uri="{FF2B5EF4-FFF2-40B4-BE49-F238E27FC236}">
                  <a16:creationId xmlns:a16="http://schemas.microsoft.com/office/drawing/2014/main" id="{47A957BB-82D1-4AA4-8E81-0DED87DF3AF6}"/>
                </a:ext>
              </a:extLst>
            </p:cNvPr>
            <p:cNvSpPr>
              <a:spLocks/>
            </p:cNvSpPr>
            <p:nvPr/>
          </p:nvSpPr>
          <p:spPr bwMode="gray">
            <a:xfrm>
              <a:off x="5561579" y="5489249"/>
              <a:ext cx="60444" cy="82232"/>
            </a:xfrm>
            <a:custGeom>
              <a:avLst/>
              <a:gdLst>
                <a:gd name="T0" fmla="*/ 36 w 37"/>
                <a:gd name="T1" fmla="*/ 27 h 51"/>
                <a:gd name="T2" fmla="*/ 16 w 37"/>
                <a:gd name="T3" fmla="*/ 50 h 51"/>
                <a:gd name="T4" fmla="*/ 1 w 37"/>
                <a:gd name="T5" fmla="*/ 23 h 51"/>
                <a:gd name="T6" fmla="*/ 21 w 37"/>
                <a:gd name="T7" fmla="*/ 1 h 51"/>
                <a:gd name="T8" fmla="*/ 36 w 37"/>
                <a:gd name="T9" fmla="*/ 27 h 51"/>
              </a:gdLst>
              <a:ahLst/>
              <a:cxnLst>
                <a:cxn ang="0">
                  <a:pos x="T0" y="T1"/>
                </a:cxn>
                <a:cxn ang="0">
                  <a:pos x="T2" y="T3"/>
                </a:cxn>
                <a:cxn ang="0">
                  <a:pos x="T4" y="T5"/>
                </a:cxn>
                <a:cxn ang="0">
                  <a:pos x="T6" y="T7"/>
                </a:cxn>
                <a:cxn ang="0">
                  <a:pos x="T8" y="T9"/>
                </a:cxn>
              </a:cxnLst>
              <a:rect l="0" t="0" r="r" b="b"/>
              <a:pathLst>
                <a:path w="37" h="51">
                  <a:moveTo>
                    <a:pt x="36" y="27"/>
                  </a:moveTo>
                  <a:cubicBezTo>
                    <a:pt x="34" y="41"/>
                    <a:pt x="25" y="51"/>
                    <a:pt x="16" y="50"/>
                  </a:cubicBezTo>
                  <a:cubicBezTo>
                    <a:pt x="6" y="49"/>
                    <a:pt x="0" y="37"/>
                    <a:pt x="1" y="23"/>
                  </a:cubicBezTo>
                  <a:cubicBezTo>
                    <a:pt x="3" y="10"/>
                    <a:pt x="12" y="0"/>
                    <a:pt x="21" y="1"/>
                  </a:cubicBezTo>
                  <a:cubicBezTo>
                    <a:pt x="31" y="2"/>
                    <a:pt x="37" y="14"/>
                    <a:pt x="36" y="27"/>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73" name="Freeform 686">
              <a:extLst>
                <a:ext uri="{FF2B5EF4-FFF2-40B4-BE49-F238E27FC236}">
                  <a16:creationId xmlns:a16="http://schemas.microsoft.com/office/drawing/2014/main" id="{396E1E63-A27F-448E-856A-A4A06CA8A741}"/>
                </a:ext>
              </a:extLst>
            </p:cNvPr>
            <p:cNvSpPr>
              <a:spLocks/>
            </p:cNvSpPr>
            <p:nvPr/>
          </p:nvSpPr>
          <p:spPr bwMode="gray">
            <a:xfrm>
              <a:off x="5561579" y="5489249"/>
              <a:ext cx="60444" cy="82232"/>
            </a:xfrm>
            <a:custGeom>
              <a:avLst/>
              <a:gdLst>
                <a:gd name="T0" fmla="*/ 36 w 37"/>
                <a:gd name="T1" fmla="*/ 27 h 51"/>
                <a:gd name="T2" fmla="*/ 16 w 37"/>
                <a:gd name="T3" fmla="*/ 50 h 51"/>
                <a:gd name="T4" fmla="*/ 1 w 37"/>
                <a:gd name="T5" fmla="*/ 23 h 51"/>
                <a:gd name="T6" fmla="*/ 21 w 37"/>
                <a:gd name="T7" fmla="*/ 1 h 51"/>
                <a:gd name="T8" fmla="*/ 36 w 37"/>
                <a:gd name="T9" fmla="*/ 27 h 51"/>
              </a:gdLst>
              <a:ahLst/>
              <a:cxnLst>
                <a:cxn ang="0">
                  <a:pos x="T0" y="T1"/>
                </a:cxn>
                <a:cxn ang="0">
                  <a:pos x="T2" y="T3"/>
                </a:cxn>
                <a:cxn ang="0">
                  <a:pos x="T4" y="T5"/>
                </a:cxn>
                <a:cxn ang="0">
                  <a:pos x="T6" y="T7"/>
                </a:cxn>
                <a:cxn ang="0">
                  <a:pos x="T8" y="T9"/>
                </a:cxn>
              </a:cxnLst>
              <a:rect l="0" t="0" r="r" b="b"/>
              <a:pathLst>
                <a:path w="37" h="51">
                  <a:moveTo>
                    <a:pt x="36" y="27"/>
                  </a:moveTo>
                  <a:cubicBezTo>
                    <a:pt x="34" y="41"/>
                    <a:pt x="25" y="51"/>
                    <a:pt x="16" y="50"/>
                  </a:cubicBezTo>
                  <a:cubicBezTo>
                    <a:pt x="6" y="49"/>
                    <a:pt x="0" y="37"/>
                    <a:pt x="1" y="23"/>
                  </a:cubicBezTo>
                  <a:cubicBezTo>
                    <a:pt x="3" y="10"/>
                    <a:pt x="12" y="0"/>
                    <a:pt x="21" y="1"/>
                  </a:cubicBezTo>
                  <a:cubicBezTo>
                    <a:pt x="31" y="2"/>
                    <a:pt x="37" y="14"/>
                    <a:pt x="36" y="2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4" name="Freeform 687">
              <a:extLst>
                <a:ext uri="{FF2B5EF4-FFF2-40B4-BE49-F238E27FC236}">
                  <a16:creationId xmlns:a16="http://schemas.microsoft.com/office/drawing/2014/main" id="{84EFBD68-1BD6-4D80-A5B0-B074CA8707E1}"/>
                </a:ext>
              </a:extLst>
            </p:cNvPr>
            <p:cNvSpPr>
              <a:spLocks/>
            </p:cNvSpPr>
            <p:nvPr/>
          </p:nvSpPr>
          <p:spPr bwMode="gray">
            <a:xfrm>
              <a:off x="5584772" y="5490655"/>
              <a:ext cx="165869" cy="118076"/>
            </a:xfrm>
            <a:custGeom>
              <a:avLst/>
              <a:gdLst>
                <a:gd name="T0" fmla="*/ 0 w 103"/>
                <a:gd name="T1" fmla="*/ 48 h 73"/>
                <a:gd name="T2" fmla="*/ 84 w 103"/>
                <a:gd name="T3" fmla="*/ 72 h 73"/>
                <a:gd name="T4" fmla="*/ 102 w 103"/>
                <a:gd name="T5" fmla="*/ 52 h 73"/>
                <a:gd name="T6" fmla="*/ 89 w 103"/>
                <a:gd name="T7" fmla="*/ 28 h 73"/>
                <a:gd name="T8" fmla="*/ 9 w 103"/>
                <a:gd name="T9" fmla="*/ 0 h 73"/>
              </a:gdLst>
              <a:ahLst/>
              <a:cxnLst>
                <a:cxn ang="0">
                  <a:pos x="T0" y="T1"/>
                </a:cxn>
                <a:cxn ang="0">
                  <a:pos x="T2" y="T3"/>
                </a:cxn>
                <a:cxn ang="0">
                  <a:pos x="T4" y="T5"/>
                </a:cxn>
                <a:cxn ang="0">
                  <a:pos x="T6" y="T7"/>
                </a:cxn>
                <a:cxn ang="0">
                  <a:pos x="T8" y="T9"/>
                </a:cxn>
              </a:cxnLst>
              <a:rect l="0" t="0" r="r" b="b"/>
              <a:pathLst>
                <a:path w="103" h="73">
                  <a:moveTo>
                    <a:pt x="0" y="48"/>
                  </a:moveTo>
                  <a:cubicBezTo>
                    <a:pt x="84" y="72"/>
                    <a:pt x="84" y="72"/>
                    <a:pt x="84" y="72"/>
                  </a:cubicBezTo>
                  <a:cubicBezTo>
                    <a:pt x="92" y="73"/>
                    <a:pt x="100" y="64"/>
                    <a:pt x="102" y="52"/>
                  </a:cubicBezTo>
                  <a:cubicBezTo>
                    <a:pt x="103" y="40"/>
                    <a:pt x="97" y="29"/>
                    <a:pt x="89" y="28"/>
                  </a:cubicBezTo>
                  <a:cubicBezTo>
                    <a:pt x="9" y="0"/>
                    <a:pt x="9" y="0"/>
                    <a:pt x="9"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5" name="Freeform 688">
              <a:extLst>
                <a:ext uri="{FF2B5EF4-FFF2-40B4-BE49-F238E27FC236}">
                  <a16:creationId xmlns:a16="http://schemas.microsoft.com/office/drawing/2014/main" id="{673B6A60-A663-4AED-812D-B4F113C69DD1}"/>
                </a:ext>
              </a:extLst>
            </p:cNvPr>
            <p:cNvSpPr>
              <a:spLocks/>
            </p:cNvSpPr>
            <p:nvPr/>
          </p:nvSpPr>
          <p:spPr bwMode="gray">
            <a:xfrm>
              <a:off x="5678249" y="5596080"/>
              <a:ext cx="12651" cy="72392"/>
            </a:xfrm>
            <a:custGeom>
              <a:avLst/>
              <a:gdLst>
                <a:gd name="T0" fmla="*/ 0 w 18"/>
                <a:gd name="T1" fmla="*/ 0 h 103"/>
                <a:gd name="T2" fmla="*/ 11 w 18"/>
                <a:gd name="T3" fmla="*/ 27 h 103"/>
                <a:gd name="T4" fmla="*/ 11 w 18"/>
                <a:gd name="T5" fmla="*/ 103 h 103"/>
                <a:gd name="T6" fmla="*/ 18 w 18"/>
                <a:gd name="T7" fmla="*/ 103 h 103"/>
                <a:gd name="T8" fmla="*/ 18 w 18"/>
                <a:gd name="T9" fmla="*/ 4 h 103"/>
                <a:gd name="T10" fmla="*/ 0 w 18"/>
                <a:gd name="T11" fmla="*/ 0 h 103"/>
              </a:gdLst>
              <a:ahLst/>
              <a:cxnLst>
                <a:cxn ang="0">
                  <a:pos x="T0" y="T1"/>
                </a:cxn>
                <a:cxn ang="0">
                  <a:pos x="T2" y="T3"/>
                </a:cxn>
                <a:cxn ang="0">
                  <a:pos x="T4" y="T5"/>
                </a:cxn>
                <a:cxn ang="0">
                  <a:pos x="T6" y="T7"/>
                </a:cxn>
                <a:cxn ang="0">
                  <a:pos x="T8" y="T9"/>
                </a:cxn>
                <a:cxn ang="0">
                  <a:pos x="T10" y="T11"/>
                </a:cxn>
              </a:cxnLst>
              <a:rect l="0" t="0" r="r" b="b"/>
              <a:pathLst>
                <a:path w="18" h="103">
                  <a:moveTo>
                    <a:pt x="0" y="0"/>
                  </a:moveTo>
                  <a:lnTo>
                    <a:pt x="11" y="27"/>
                  </a:lnTo>
                  <a:lnTo>
                    <a:pt x="11" y="103"/>
                  </a:lnTo>
                  <a:lnTo>
                    <a:pt x="18" y="103"/>
                  </a:lnTo>
                  <a:lnTo>
                    <a:pt x="18" y="4"/>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6" name="Freeform 689">
              <a:extLst>
                <a:ext uri="{FF2B5EF4-FFF2-40B4-BE49-F238E27FC236}">
                  <a16:creationId xmlns:a16="http://schemas.microsoft.com/office/drawing/2014/main" id="{9743373D-46DE-49BC-A7C0-D0F0ADACF9D2}"/>
                </a:ext>
              </a:extLst>
            </p:cNvPr>
            <p:cNvSpPr>
              <a:spLocks/>
            </p:cNvSpPr>
            <p:nvPr/>
          </p:nvSpPr>
          <p:spPr bwMode="gray">
            <a:xfrm>
              <a:off x="5678249" y="5596080"/>
              <a:ext cx="12651" cy="72392"/>
            </a:xfrm>
            <a:custGeom>
              <a:avLst/>
              <a:gdLst>
                <a:gd name="T0" fmla="*/ 0 w 18"/>
                <a:gd name="T1" fmla="*/ 0 h 103"/>
                <a:gd name="T2" fmla="*/ 11 w 18"/>
                <a:gd name="T3" fmla="*/ 27 h 103"/>
                <a:gd name="T4" fmla="*/ 11 w 18"/>
                <a:gd name="T5" fmla="*/ 103 h 103"/>
                <a:gd name="T6" fmla="*/ 18 w 18"/>
                <a:gd name="T7" fmla="*/ 103 h 103"/>
                <a:gd name="T8" fmla="*/ 18 w 18"/>
                <a:gd name="T9" fmla="*/ 4 h 103"/>
                <a:gd name="T10" fmla="*/ 0 w 18"/>
                <a:gd name="T11" fmla="*/ 0 h 103"/>
              </a:gdLst>
              <a:ahLst/>
              <a:cxnLst>
                <a:cxn ang="0">
                  <a:pos x="T0" y="T1"/>
                </a:cxn>
                <a:cxn ang="0">
                  <a:pos x="T2" y="T3"/>
                </a:cxn>
                <a:cxn ang="0">
                  <a:pos x="T4" y="T5"/>
                </a:cxn>
                <a:cxn ang="0">
                  <a:pos x="T6" y="T7"/>
                </a:cxn>
                <a:cxn ang="0">
                  <a:pos x="T8" y="T9"/>
                </a:cxn>
                <a:cxn ang="0">
                  <a:pos x="T10" y="T11"/>
                </a:cxn>
              </a:cxnLst>
              <a:rect l="0" t="0" r="r" b="b"/>
              <a:pathLst>
                <a:path w="18" h="103">
                  <a:moveTo>
                    <a:pt x="0" y="0"/>
                  </a:moveTo>
                  <a:lnTo>
                    <a:pt x="11" y="27"/>
                  </a:lnTo>
                  <a:lnTo>
                    <a:pt x="11" y="103"/>
                  </a:lnTo>
                  <a:lnTo>
                    <a:pt x="18" y="103"/>
                  </a:lnTo>
                  <a:lnTo>
                    <a:pt x="18" y="4"/>
                  </a:lnTo>
                  <a:lnTo>
                    <a:pt x="0"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7" name="Freeform 690">
              <a:extLst>
                <a:ext uri="{FF2B5EF4-FFF2-40B4-BE49-F238E27FC236}">
                  <a16:creationId xmlns:a16="http://schemas.microsoft.com/office/drawing/2014/main" id="{4A577E1F-8C04-467A-AB0A-941935FFFB91}"/>
                </a:ext>
              </a:extLst>
            </p:cNvPr>
            <p:cNvSpPr>
              <a:spLocks/>
            </p:cNvSpPr>
            <p:nvPr/>
          </p:nvSpPr>
          <p:spPr bwMode="gray">
            <a:xfrm>
              <a:off x="5699334" y="5594674"/>
              <a:ext cx="12651" cy="72392"/>
            </a:xfrm>
            <a:custGeom>
              <a:avLst/>
              <a:gdLst>
                <a:gd name="T0" fmla="*/ 0 w 18"/>
                <a:gd name="T1" fmla="*/ 0 h 103"/>
                <a:gd name="T2" fmla="*/ 9 w 18"/>
                <a:gd name="T3" fmla="*/ 27 h 103"/>
                <a:gd name="T4" fmla="*/ 11 w 18"/>
                <a:gd name="T5" fmla="*/ 101 h 103"/>
                <a:gd name="T6" fmla="*/ 18 w 18"/>
                <a:gd name="T7" fmla="*/ 103 h 103"/>
                <a:gd name="T8" fmla="*/ 16 w 18"/>
                <a:gd name="T9" fmla="*/ 4 h 103"/>
                <a:gd name="T10" fmla="*/ 0 w 18"/>
                <a:gd name="T11" fmla="*/ 0 h 103"/>
              </a:gdLst>
              <a:ahLst/>
              <a:cxnLst>
                <a:cxn ang="0">
                  <a:pos x="T0" y="T1"/>
                </a:cxn>
                <a:cxn ang="0">
                  <a:pos x="T2" y="T3"/>
                </a:cxn>
                <a:cxn ang="0">
                  <a:pos x="T4" y="T5"/>
                </a:cxn>
                <a:cxn ang="0">
                  <a:pos x="T6" y="T7"/>
                </a:cxn>
                <a:cxn ang="0">
                  <a:pos x="T8" y="T9"/>
                </a:cxn>
                <a:cxn ang="0">
                  <a:pos x="T10" y="T11"/>
                </a:cxn>
              </a:cxnLst>
              <a:rect l="0" t="0" r="r" b="b"/>
              <a:pathLst>
                <a:path w="18" h="103">
                  <a:moveTo>
                    <a:pt x="0" y="0"/>
                  </a:moveTo>
                  <a:lnTo>
                    <a:pt x="9" y="27"/>
                  </a:lnTo>
                  <a:lnTo>
                    <a:pt x="11" y="101"/>
                  </a:lnTo>
                  <a:lnTo>
                    <a:pt x="18" y="103"/>
                  </a:lnTo>
                  <a:lnTo>
                    <a:pt x="16" y="4"/>
                  </a:lnTo>
                  <a:lnTo>
                    <a:pt x="0" y="0"/>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8" name="Freeform 691">
              <a:extLst>
                <a:ext uri="{FF2B5EF4-FFF2-40B4-BE49-F238E27FC236}">
                  <a16:creationId xmlns:a16="http://schemas.microsoft.com/office/drawing/2014/main" id="{E25F469E-150F-4301-BB7A-391A06A03066}"/>
                </a:ext>
              </a:extLst>
            </p:cNvPr>
            <p:cNvSpPr>
              <a:spLocks/>
            </p:cNvSpPr>
            <p:nvPr/>
          </p:nvSpPr>
          <p:spPr bwMode="gray">
            <a:xfrm>
              <a:off x="5699334" y="5594674"/>
              <a:ext cx="12651" cy="72392"/>
            </a:xfrm>
            <a:custGeom>
              <a:avLst/>
              <a:gdLst>
                <a:gd name="T0" fmla="*/ 0 w 18"/>
                <a:gd name="T1" fmla="*/ 0 h 103"/>
                <a:gd name="T2" fmla="*/ 9 w 18"/>
                <a:gd name="T3" fmla="*/ 27 h 103"/>
                <a:gd name="T4" fmla="*/ 11 w 18"/>
                <a:gd name="T5" fmla="*/ 101 h 103"/>
                <a:gd name="T6" fmla="*/ 18 w 18"/>
                <a:gd name="T7" fmla="*/ 103 h 103"/>
                <a:gd name="T8" fmla="*/ 16 w 18"/>
                <a:gd name="T9" fmla="*/ 4 h 103"/>
                <a:gd name="T10" fmla="*/ 0 w 18"/>
                <a:gd name="T11" fmla="*/ 0 h 103"/>
              </a:gdLst>
              <a:ahLst/>
              <a:cxnLst>
                <a:cxn ang="0">
                  <a:pos x="T0" y="T1"/>
                </a:cxn>
                <a:cxn ang="0">
                  <a:pos x="T2" y="T3"/>
                </a:cxn>
                <a:cxn ang="0">
                  <a:pos x="T4" y="T5"/>
                </a:cxn>
                <a:cxn ang="0">
                  <a:pos x="T6" y="T7"/>
                </a:cxn>
                <a:cxn ang="0">
                  <a:pos x="T8" y="T9"/>
                </a:cxn>
                <a:cxn ang="0">
                  <a:pos x="T10" y="T11"/>
                </a:cxn>
              </a:cxnLst>
              <a:rect l="0" t="0" r="r" b="b"/>
              <a:pathLst>
                <a:path w="18" h="103">
                  <a:moveTo>
                    <a:pt x="0" y="0"/>
                  </a:moveTo>
                  <a:lnTo>
                    <a:pt x="9" y="27"/>
                  </a:lnTo>
                  <a:lnTo>
                    <a:pt x="11" y="101"/>
                  </a:lnTo>
                  <a:lnTo>
                    <a:pt x="18" y="103"/>
                  </a:lnTo>
                  <a:lnTo>
                    <a:pt x="16" y="4"/>
                  </a:lnTo>
                  <a:lnTo>
                    <a:pt x="0"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79" name="Freeform 692">
              <a:extLst>
                <a:ext uri="{FF2B5EF4-FFF2-40B4-BE49-F238E27FC236}">
                  <a16:creationId xmlns:a16="http://schemas.microsoft.com/office/drawing/2014/main" id="{0E3A7C1D-EE65-47AA-BE43-4DCA6CA01F70}"/>
                </a:ext>
              </a:extLst>
            </p:cNvPr>
            <p:cNvSpPr>
              <a:spLocks/>
            </p:cNvSpPr>
            <p:nvPr/>
          </p:nvSpPr>
          <p:spPr bwMode="gray">
            <a:xfrm>
              <a:off x="5518003" y="5730322"/>
              <a:ext cx="144081" cy="115968"/>
            </a:xfrm>
            <a:custGeom>
              <a:avLst/>
              <a:gdLst>
                <a:gd name="T0" fmla="*/ 65 w 89"/>
                <a:gd name="T1" fmla="*/ 0 h 72"/>
                <a:gd name="T2" fmla="*/ 6 w 89"/>
                <a:gd name="T3" fmla="*/ 40 h 72"/>
                <a:gd name="T4" fmla="*/ 7 w 89"/>
                <a:gd name="T5" fmla="*/ 60 h 72"/>
                <a:gd name="T6" fmla="*/ 26 w 89"/>
                <a:gd name="T7" fmla="*/ 68 h 72"/>
                <a:gd name="T8" fmla="*/ 89 w 89"/>
                <a:gd name="T9" fmla="*/ 31 h 72"/>
              </a:gdLst>
              <a:ahLst/>
              <a:cxnLst>
                <a:cxn ang="0">
                  <a:pos x="T0" y="T1"/>
                </a:cxn>
                <a:cxn ang="0">
                  <a:pos x="T2" y="T3"/>
                </a:cxn>
                <a:cxn ang="0">
                  <a:pos x="T4" y="T5"/>
                </a:cxn>
                <a:cxn ang="0">
                  <a:pos x="T6" y="T7"/>
                </a:cxn>
                <a:cxn ang="0">
                  <a:pos x="T8" y="T9"/>
                </a:cxn>
              </a:cxnLst>
              <a:rect l="0" t="0" r="r" b="b"/>
              <a:pathLst>
                <a:path w="89" h="72">
                  <a:moveTo>
                    <a:pt x="65" y="0"/>
                  </a:moveTo>
                  <a:cubicBezTo>
                    <a:pt x="6" y="40"/>
                    <a:pt x="6" y="40"/>
                    <a:pt x="6" y="40"/>
                  </a:cubicBezTo>
                  <a:cubicBezTo>
                    <a:pt x="0" y="43"/>
                    <a:pt x="0" y="51"/>
                    <a:pt x="7" y="60"/>
                  </a:cubicBezTo>
                  <a:cubicBezTo>
                    <a:pt x="13" y="69"/>
                    <a:pt x="21" y="72"/>
                    <a:pt x="26" y="68"/>
                  </a:cubicBezTo>
                  <a:cubicBezTo>
                    <a:pt x="89" y="31"/>
                    <a:pt x="89" y="31"/>
                    <a:pt x="89" y="3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80" name="Freeform 693">
              <a:extLst>
                <a:ext uri="{FF2B5EF4-FFF2-40B4-BE49-F238E27FC236}">
                  <a16:creationId xmlns:a16="http://schemas.microsoft.com/office/drawing/2014/main" id="{C7077591-4219-4E5D-B305-6073C3FF09E1}"/>
                </a:ext>
              </a:extLst>
            </p:cNvPr>
            <p:cNvSpPr>
              <a:spLocks/>
            </p:cNvSpPr>
            <p:nvPr/>
          </p:nvSpPr>
          <p:spPr bwMode="gray">
            <a:xfrm>
              <a:off x="5518003" y="5730322"/>
              <a:ext cx="144081" cy="115968"/>
            </a:xfrm>
            <a:custGeom>
              <a:avLst/>
              <a:gdLst>
                <a:gd name="T0" fmla="*/ 65 w 89"/>
                <a:gd name="T1" fmla="*/ 0 h 72"/>
                <a:gd name="T2" fmla="*/ 6 w 89"/>
                <a:gd name="T3" fmla="*/ 40 h 72"/>
                <a:gd name="T4" fmla="*/ 7 w 89"/>
                <a:gd name="T5" fmla="*/ 60 h 72"/>
                <a:gd name="T6" fmla="*/ 26 w 89"/>
                <a:gd name="T7" fmla="*/ 68 h 72"/>
                <a:gd name="T8" fmla="*/ 89 w 89"/>
                <a:gd name="T9" fmla="*/ 31 h 72"/>
              </a:gdLst>
              <a:ahLst/>
              <a:cxnLst>
                <a:cxn ang="0">
                  <a:pos x="T0" y="T1"/>
                </a:cxn>
                <a:cxn ang="0">
                  <a:pos x="T2" y="T3"/>
                </a:cxn>
                <a:cxn ang="0">
                  <a:pos x="T4" y="T5"/>
                </a:cxn>
                <a:cxn ang="0">
                  <a:pos x="T6" y="T7"/>
                </a:cxn>
                <a:cxn ang="0">
                  <a:pos x="T8" y="T9"/>
                </a:cxn>
              </a:cxnLst>
              <a:rect l="0" t="0" r="r" b="b"/>
              <a:pathLst>
                <a:path w="89" h="72">
                  <a:moveTo>
                    <a:pt x="65" y="0"/>
                  </a:moveTo>
                  <a:cubicBezTo>
                    <a:pt x="6" y="40"/>
                    <a:pt x="6" y="40"/>
                    <a:pt x="6" y="40"/>
                  </a:cubicBezTo>
                  <a:cubicBezTo>
                    <a:pt x="0" y="43"/>
                    <a:pt x="0" y="51"/>
                    <a:pt x="7" y="60"/>
                  </a:cubicBezTo>
                  <a:cubicBezTo>
                    <a:pt x="13" y="69"/>
                    <a:pt x="21" y="72"/>
                    <a:pt x="26" y="68"/>
                  </a:cubicBezTo>
                  <a:cubicBezTo>
                    <a:pt x="89" y="31"/>
                    <a:pt x="89" y="31"/>
                    <a:pt x="89" y="31"/>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1" name="Freeform 694">
              <a:extLst>
                <a:ext uri="{FF2B5EF4-FFF2-40B4-BE49-F238E27FC236}">
                  <a16:creationId xmlns:a16="http://schemas.microsoft.com/office/drawing/2014/main" id="{F1EA06D9-0DA3-45B8-97EC-6BE27D4E7EBC}"/>
                </a:ext>
              </a:extLst>
            </p:cNvPr>
            <p:cNvSpPr>
              <a:spLocks/>
            </p:cNvSpPr>
            <p:nvPr/>
          </p:nvSpPr>
          <p:spPr bwMode="gray">
            <a:xfrm>
              <a:off x="5527843" y="5592566"/>
              <a:ext cx="135647" cy="149001"/>
            </a:xfrm>
            <a:custGeom>
              <a:avLst/>
              <a:gdLst>
                <a:gd name="T0" fmla="*/ 50 w 84"/>
                <a:gd name="T1" fmla="*/ 0 h 92"/>
                <a:gd name="T2" fmla="*/ 3 w 84"/>
                <a:gd name="T3" fmla="*/ 67 h 92"/>
                <a:gd name="T4" fmla="*/ 12 w 84"/>
                <a:gd name="T5" fmla="*/ 86 h 92"/>
                <a:gd name="T6" fmla="*/ 33 w 84"/>
                <a:gd name="T7" fmla="*/ 86 h 92"/>
                <a:gd name="T8" fmla="*/ 84 w 84"/>
                <a:gd name="T9" fmla="*/ 25 h 92"/>
              </a:gdLst>
              <a:ahLst/>
              <a:cxnLst>
                <a:cxn ang="0">
                  <a:pos x="T0" y="T1"/>
                </a:cxn>
                <a:cxn ang="0">
                  <a:pos x="T2" y="T3"/>
                </a:cxn>
                <a:cxn ang="0">
                  <a:pos x="T4" y="T5"/>
                </a:cxn>
                <a:cxn ang="0">
                  <a:pos x="T6" y="T7"/>
                </a:cxn>
                <a:cxn ang="0">
                  <a:pos x="T8" y="T9"/>
                </a:cxn>
              </a:cxnLst>
              <a:rect l="0" t="0" r="r" b="b"/>
              <a:pathLst>
                <a:path w="84" h="92">
                  <a:moveTo>
                    <a:pt x="50" y="0"/>
                  </a:moveTo>
                  <a:cubicBezTo>
                    <a:pt x="3" y="67"/>
                    <a:pt x="3" y="67"/>
                    <a:pt x="3" y="67"/>
                  </a:cubicBezTo>
                  <a:cubicBezTo>
                    <a:pt x="0" y="72"/>
                    <a:pt x="3" y="80"/>
                    <a:pt x="12" y="86"/>
                  </a:cubicBezTo>
                  <a:cubicBezTo>
                    <a:pt x="21" y="92"/>
                    <a:pt x="29" y="91"/>
                    <a:pt x="33" y="86"/>
                  </a:cubicBezTo>
                  <a:cubicBezTo>
                    <a:pt x="84" y="25"/>
                    <a:pt x="84" y="25"/>
                    <a:pt x="84" y="25"/>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82" name="Freeform 695">
              <a:extLst>
                <a:ext uri="{FF2B5EF4-FFF2-40B4-BE49-F238E27FC236}">
                  <a16:creationId xmlns:a16="http://schemas.microsoft.com/office/drawing/2014/main" id="{1D90AC34-E529-433A-95A4-9E1451B94240}"/>
                </a:ext>
              </a:extLst>
            </p:cNvPr>
            <p:cNvSpPr>
              <a:spLocks/>
            </p:cNvSpPr>
            <p:nvPr/>
          </p:nvSpPr>
          <p:spPr bwMode="gray">
            <a:xfrm>
              <a:off x="5527843" y="5592566"/>
              <a:ext cx="135647" cy="149001"/>
            </a:xfrm>
            <a:custGeom>
              <a:avLst/>
              <a:gdLst>
                <a:gd name="T0" fmla="*/ 50 w 84"/>
                <a:gd name="T1" fmla="*/ 0 h 92"/>
                <a:gd name="T2" fmla="*/ 3 w 84"/>
                <a:gd name="T3" fmla="*/ 67 h 92"/>
                <a:gd name="T4" fmla="*/ 12 w 84"/>
                <a:gd name="T5" fmla="*/ 86 h 92"/>
                <a:gd name="T6" fmla="*/ 33 w 84"/>
                <a:gd name="T7" fmla="*/ 86 h 92"/>
                <a:gd name="T8" fmla="*/ 84 w 84"/>
                <a:gd name="T9" fmla="*/ 25 h 92"/>
              </a:gdLst>
              <a:ahLst/>
              <a:cxnLst>
                <a:cxn ang="0">
                  <a:pos x="T0" y="T1"/>
                </a:cxn>
                <a:cxn ang="0">
                  <a:pos x="T2" y="T3"/>
                </a:cxn>
                <a:cxn ang="0">
                  <a:pos x="T4" y="T5"/>
                </a:cxn>
                <a:cxn ang="0">
                  <a:pos x="T6" y="T7"/>
                </a:cxn>
                <a:cxn ang="0">
                  <a:pos x="T8" y="T9"/>
                </a:cxn>
              </a:cxnLst>
              <a:rect l="0" t="0" r="r" b="b"/>
              <a:pathLst>
                <a:path w="84" h="92">
                  <a:moveTo>
                    <a:pt x="50" y="0"/>
                  </a:moveTo>
                  <a:cubicBezTo>
                    <a:pt x="3" y="67"/>
                    <a:pt x="3" y="67"/>
                    <a:pt x="3" y="67"/>
                  </a:cubicBezTo>
                  <a:cubicBezTo>
                    <a:pt x="0" y="72"/>
                    <a:pt x="3" y="80"/>
                    <a:pt x="12" y="86"/>
                  </a:cubicBezTo>
                  <a:cubicBezTo>
                    <a:pt x="21" y="92"/>
                    <a:pt x="29" y="91"/>
                    <a:pt x="33" y="86"/>
                  </a:cubicBezTo>
                  <a:cubicBezTo>
                    <a:pt x="84" y="25"/>
                    <a:pt x="84" y="25"/>
                    <a:pt x="84" y="25"/>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3" name="Freeform 696">
              <a:extLst>
                <a:ext uri="{FF2B5EF4-FFF2-40B4-BE49-F238E27FC236}">
                  <a16:creationId xmlns:a16="http://schemas.microsoft.com/office/drawing/2014/main" id="{7DA807E0-988D-497D-A8FF-A3880DD06CB8}"/>
                </a:ext>
              </a:extLst>
            </p:cNvPr>
            <p:cNvSpPr>
              <a:spLocks/>
            </p:cNvSpPr>
            <p:nvPr/>
          </p:nvSpPr>
          <p:spPr bwMode="gray">
            <a:xfrm>
              <a:off x="5563687" y="5768977"/>
              <a:ext cx="35142" cy="49901"/>
            </a:xfrm>
            <a:custGeom>
              <a:avLst/>
              <a:gdLst>
                <a:gd name="T0" fmla="*/ 22 w 22"/>
                <a:gd name="T1" fmla="*/ 31 h 31"/>
                <a:gd name="T2" fmla="*/ 6 w 22"/>
                <a:gd name="T3" fmla="*/ 19 h 31"/>
                <a:gd name="T4" fmla="*/ 0 w 22"/>
                <a:gd name="T5" fmla="*/ 0 h 31"/>
              </a:gdLst>
              <a:ahLst/>
              <a:cxnLst>
                <a:cxn ang="0">
                  <a:pos x="T0" y="T1"/>
                </a:cxn>
                <a:cxn ang="0">
                  <a:pos x="T2" y="T3"/>
                </a:cxn>
                <a:cxn ang="0">
                  <a:pos x="T4" y="T5"/>
                </a:cxn>
              </a:cxnLst>
              <a:rect l="0" t="0" r="r" b="b"/>
              <a:pathLst>
                <a:path w="22" h="31">
                  <a:moveTo>
                    <a:pt x="22" y="31"/>
                  </a:moveTo>
                  <a:cubicBezTo>
                    <a:pt x="16" y="30"/>
                    <a:pt x="11" y="25"/>
                    <a:pt x="6" y="19"/>
                  </a:cubicBezTo>
                  <a:cubicBezTo>
                    <a:pt x="2" y="13"/>
                    <a:pt x="0" y="6"/>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4" name="Freeform 697">
              <a:extLst>
                <a:ext uri="{FF2B5EF4-FFF2-40B4-BE49-F238E27FC236}">
                  <a16:creationId xmlns:a16="http://schemas.microsoft.com/office/drawing/2014/main" id="{C3D3DFE3-6FC5-4D7D-AF77-DC564979486E}"/>
                </a:ext>
              </a:extLst>
            </p:cNvPr>
            <p:cNvSpPr>
              <a:spLocks/>
            </p:cNvSpPr>
            <p:nvPr/>
          </p:nvSpPr>
          <p:spPr bwMode="gray">
            <a:xfrm>
              <a:off x="5539088" y="5785143"/>
              <a:ext cx="34439" cy="48496"/>
            </a:xfrm>
            <a:custGeom>
              <a:avLst/>
              <a:gdLst>
                <a:gd name="T0" fmla="*/ 21 w 21"/>
                <a:gd name="T1" fmla="*/ 30 h 30"/>
                <a:gd name="T2" fmla="*/ 7 w 21"/>
                <a:gd name="T3" fmla="*/ 19 h 30"/>
                <a:gd name="T4" fmla="*/ 1 w 21"/>
                <a:gd name="T5" fmla="*/ 0 h 30"/>
              </a:gdLst>
              <a:ahLst/>
              <a:cxnLst>
                <a:cxn ang="0">
                  <a:pos x="T0" y="T1"/>
                </a:cxn>
                <a:cxn ang="0">
                  <a:pos x="T2" y="T3"/>
                </a:cxn>
                <a:cxn ang="0">
                  <a:pos x="T4" y="T5"/>
                </a:cxn>
              </a:cxnLst>
              <a:rect l="0" t="0" r="r" b="b"/>
              <a:pathLst>
                <a:path w="21" h="30">
                  <a:moveTo>
                    <a:pt x="21" y="30"/>
                  </a:moveTo>
                  <a:cubicBezTo>
                    <a:pt x="16" y="29"/>
                    <a:pt x="11" y="25"/>
                    <a:pt x="7" y="19"/>
                  </a:cubicBezTo>
                  <a:cubicBezTo>
                    <a:pt x="2" y="12"/>
                    <a:pt x="0" y="5"/>
                    <a:pt x="1"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5" name="Freeform 698">
              <a:extLst>
                <a:ext uri="{FF2B5EF4-FFF2-40B4-BE49-F238E27FC236}">
                  <a16:creationId xmlns:a16="http://schemas.microsoft.com/office/drawing/2014/main" id="{BDF25A2D-309F-44AF-85F6-48FE0DE75EB0}"/>
                </a:ext>
              </a:extLst>
            </p:cNvPr>
            <p:cNvSpPr>
              <a:spLocks/>
            </p:cNvSpPr>
            <p:nvPr/>
          </p:nvSpPr>
          <p:spPr bwMode="gray">
            <a:xfrm>
              <a:off x="5614994" y="5723996"/>
              <a:ext cx="53415" cy="62552"/>
            </a:xfrm>
            <a:custGeom>
              <a:avLst/>
              <a:gdLst>
                <a:gd name="T0" fmla="*/ 26 w 33"/>
                <a:gd name="T1" fmla="*/ 13 h 39"/>
                <a:gd name="T2" fmla="*/ 28 w 33"/>
                <a:gd name="T3" fmla="*/ 36 h 39"/>
                <a:gd name="T4" fmla="*/ 7 w 33"/>
                <a:gd name="T5" fmla="*/ 26 h 39"/>
                <a:gd name="T6" fmla="*/ 5 w 33"/>
                <a:gd name="T7" fmla="*/ 4 h 39"/>
                <a:gd name="T8" fmla="*/ 26 w 33"/>
                <a:gd name="T9" fmla="*/ 13 h 39"/>
              </a:gdLst>
              <a:ahLst/>
              <a:cxnLst>
                <a:cxn ang="0">
                  <a:pos x="T0" y="T1"/>
                </a:cxn>
                <a:cxn ang="0">
                  <a:pos x="T2" y="T3"/>
                </a:cxn>
                <a:cxn ang="0">
                  <a:pos x="T4" y="T5"/>
                </a:cxn>
                <a:cxn ang="0">
                  <a:pos x="T6" y="T7"/>
                </a:cxn>
                <a:cxn ang="0">
                  <a:pos x="T8" y="T9"/>
                </a:cxn>
              </a:cxnLst>
              <a:rect l="0" t="0" r="r" b="b"/>
              <a:pathLst>
                <a:path w="33" h="39">
                  <a:moveTo>
                    <a:pt x="26" y="13"/>
                  </a:moveTo>
                  <a:cubicBezTo>
                    <a:pt x="32" y="22"/>
                    <a:pt x="33" y="32"/>
                    <a:pt x="28" y="36"/>
                  </a:cubicBezTo>
                  <a:cubicBezTo>
                    <a:pt x="23" y="39"/>
                    <a:pt x="14" y="35"/>
                    <a:pt x="7" y="26"/>
                  </a:cubicBezTo>
                  <a:cubicBezTo>
                    <a:pt x="1" y="17"/>
                    <a:pt x="0" y="7"/>
                    <a:pt x="5" y="4"/>
                  </a:cubicBezTo>
                  <a:cubicBezTo>
                    <a:pt x="11" y="0"/>
                    <a:pt x="20" y="4"/>
                    <a:pt x="26" y="13"/>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6" name="Freeform 699">
              <a:extLst>
                <a:ext uri="{FF2B5EF4-FFF2-40B4-BE49-F238E27FC236}">
                  <a16:creationId xmlns:a16="http://schemas.microsoft.com/office/drawing/2014/main" id="{0C76D032-C885-4BFC-8017-49066A47F18D}"/>
                </a:ext>
              </a:extLst>
            </p:cNvPr>
            <p:cNvSpPr>
              <a:spLocks/>
            </p:cNvSpPr>
            <p:nvPr/>
          </p:nvSpPr>
          <p:spPr bwMode="gray">
            <a:xfrm>
              <a:off x="5614994" y="5723996"/>
              <a:ext cx="53415" cy="62552"/>
            </a:xfrm>
            <a:custGeom>
              <a:avLst/>
              <a:gdLst>
                <a:gd name="T0" fmla="*/ 26 w 33"/>
                <a:gd name="T1" fmla="*/ 13 h 39"/>
                <a:gd name="T2" fmla="*/ 28 w 33"/>
                <a:gd name="T3" fmla="*/ 36 h 39"/>
                <a:gd name="T4" fmla="*/ 7 w 33"/>
                <a:gd name="T5" fmla="*/ 26 h 39"/>
                <a:gd name="T6" fmla="*/ 5 w 33"/>
                <a:gd name="T7" fmla="*/ 4 h 39"/>
                <a:gd name="T8" fmla="*/ 26 w 33"/>
                <a:gd name="T9" fmla="*/ 13 h 39"/>
              </a:gdLst>
              <a:ahLst/>
              <a:cxnLst>
                <a:cxn ang="0">
                  <a:pos x="T0" y="T1"/>
                </a:cxn>
                <a:cxn ang="0">
                  <a:pos x="T2" y="T3"/>
                </a:cxn>
                <a:cxn ang="0">
                  <a:pos x="T4" y="T5"/>
                </a:cxn>
                <a:cxn ang="0">
                  <a:pos x="T6" y="T7"/>
                </a:cxn>
                <a:cxn ang="0">
                  <a:pos x="T8" y="T9"/>
                </a:cxn>
              </a:cxnLst>
              <a:rect l="0" t="0" r="r" b="b"/>
              <a:pathLst>
                <a:path w="33" h="39">
                  <a:moveTo>
                    <a:pt x="26" y="13"/>
                  </a:moveTo>
                  <a:cubicBezTo>
                    <a:pt x="32" y="22"/>
                    <a:pt x="33" y="32"/>
                    <a:pt x="28" y="36"/>
                  </a:cubicBezTo>
                  <a:cubicBezTo>
                    <a:pt x="23" y="39"/>
                    <a:pt x="14" y="35"/>
                    <a:pt x="7" y="26"/>
                  </a:cubicBezTo>
                  <a:cubicBezTo>
                    <a:pt x="1" y="17"/>
                    <a:pt x="0" y="7"/>
                    <a:pt x="5" y="4"/>
                  </a:cubicBezTo>
                  <a:cubicBezTo>
                    <a:pt x="11" y="0"/>
                    <a:pt x="20" y="4"/>
                    <a:pt x="26" y="13"/>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7" name="Freeform 700">
              <a:extLst>
                <a:ext uri="{FF2B5EF4-FFF2-40B4-BE49-F238E27FC236}">
                  <a16:creationId xmlns:a16="http://schemas.microsoft.com/office/drawing/2014/main" id="{9BE3C137-D1A8-4716-AEC0-554152EE69B1}"/>
                </a:ext>
              </a:extLst>
            </p:cNvPr>
            <p:cNvSpPr>
              <a:spLocks/>
            </p:cNvSpPr>
            <p:nvPr/>
          </p:nvSpPr>
          <p:spPr bwMode="gray">
            <a:xfrm>
              <a:off x="5624834" y="5733133"/>
              <a:ext cx="35845" cy="42170"/>
            </a:xfrm>
            <a:custGeom>
              <a:avLst/>
              <a:gdLst>
                <a:gd name="T0" fmla="*/ 18 w 22"/>
                <a:gd name="T1" fmla="*/ 8 h 26"/>
                <a:gd name="T2" fmla="*/ 19 w 22"/>
                <a:gd name="T3" fmla="*/ 23 h 26"/>
                <a:gd name="T4" fmla="*/ 5 w 22"/>
                <a:gd name="T5" fmla="*/ 17 h 26"/>
                <a:gd name="T6" fmla="*/ 4 w 22"/>
                <a:gd name="T7" fmla="*/ 2 h 26"/>
                <a:gd name="T8" fmla="*/ 18 w 22"/>
                <a:gd name="T9" fmla="*/ 8 h 26"/>
              </a:gdLst>
              <a:ahLst/>
              <a:cxnLst>
                <a:cxn ang="0">
                  <a:pos x="T0" y="T1"/>
                </a:cxn>
                <a:cxn ang="0">
                  <a:pos x="T2" y="T3"/>
                </a:cxn>
                <a:cxn ang="0">
                  <a:pos x="T4" y="T5"/>
                </a:cxn>
                <a:cxn ang="0">
                  <a:pos x="T6" y="T7"/>
                </a:cxn>
                <a:cxn ang="0">
                  <a:pos x="T8" y="T9"/>
                </a:cxn>
              </a:cxnLst>
              <a:rect l="0" t="0" r="r" b="b"/>
              <a:pathLst>
                <a:path w="22" h="26">
                  <a:moveTo>
                    <a:pt x="18" y="8"/>
                  </a:moveTo>
                  <a:cubicBezTo>
                    <a:pt x="22" y="14"/>
                    <a:pt x="22" y="21"/>
                    <a:pt x="19" y="23"/>
                  </a:cubicBezTo>
                  <a:cubicBezTo>
                    <a:pt x="15" y="26"/>
                    <a:pt x="9" y="23"/>
                    <a:pt x="5" y="17"/>
                  </a:cubicBezTo>
                  <a:cubicBezTo>
                    <a:pt x="1" y="11"/>
                    <a:pt x="0" y="4"/>
                    <a:pt x="4" y="2"/>
                  </a:cubicBezTo>
                  <a:cubicBezTo>
                    <a:pt x="7" y="0"/>
                    <a:pt x="13" y="2"/>
                    <a:pt x="18" y="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8" name="Freeform 701">
              <a:extLst>
                <a:ext uri="{FF2B5EF4-FFF2-40B4-BE49-F238E27FC236}">
                  <a16:creationId xmlns:a16="http://schemas.microsoft.com/office/drawing/2014/main" id="{EEC5C26A-08C3-4744-BC94-DB218674E9F4}"/>
                </a:ext>
              </a:extLst>
            </p:cNvPr>
            <p:cNvSpPr>
              <a:spLocks/>
            </p:cNvSpPr>
            <p:nvPr/>
          </p:nvSpPr>
          <p:spPr bwMode="gray">
            <a:xfrm>
              <a:off x="5633268" y="5721888"/>
              <a:ext cx="44981" cy="43576"/>
            </a:xfrm>
            <a:custGeom>
              <a:avLst/>
              <a:gdLst>
                <a:gd name="T0" fmla="*/ 19 w 28"/>
                <a:gd name="T1" fmla="*/ 0 h 27"/>
                <a:gd name="T2" fmla="*/ 1 w 28"/>
                <a:gd name="T3" fmla="*/ 12 h 27"/>
                <a:gd name="T4" fmla="*/ 12 w 28"/>
                <a:gd name="T5" fmla="*/ 27 h 27"/>
                <a:gd name="T6" fmla="*/ 28 w 28"/>
                <a:gd name="T7" fmla="*/ 18 h 27"/>
              </a:gdLst>
              <a:ahLst/>
              <a:cxnLst>
                <a:cxn ang="0">
                  <a:pos x="T0" y="T1"/>
                </a:cxn>
                <a:cxn ang="0">
                  <a:pos x="T2" y="T3"/>
                </a:cxn>
                <a:cxn ang="0">
                  <a:pos x="T4" y="T5"/>
                </a:cxn>
                <a:cxn ang="0">
                  <a:pos x="T6" y="T7"/>
                </a:cxn>
              </a:cxnLst>
              <a:rect l="0" t="0" r="r" b="b"/>
              <a:pathLst>
                <a:path w="28" h="27">
                  <a:moveTo>
                    <a:pt x="19" y="0"/>
                  </a:moveTo>
                  <a:cubicBezTo>
                    <a:pt x="1" y="12"/>
                    <a:pt x="1" y="12"/>
                    <a:pt x="1" y="12"/>
                  </a:cubicBezTo>
                  <a:cubicBezTo>
                    <a:pt x="1" y="12"/>
                    <a:pt x="0" y="24"/>
                    <a:pt x="12" y="27"/>
                  </a:cubicBezTo>
                  <a:cubicBezTo>
                    <a:pt x="28" y="18"/>
                    <a:pt x="28" y="18"/>
                    <a:pt x="28" y="18"/>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89" name="Freeform 702">
              <a:extLst>
                <a:ext uri="{FF2B5EF4-FFF2-40B4-BE49-F238E27FC236}">
                  <a16:creationId xmlns:a16="http://schemas.microsoft.com/office/drawing/2014/main" id="{DCCE4DDD-484B-4E72-889D-4F4EC8F0A2CF}"/>
                </a:ext>
              </a:extLst>
            </p:cNvPr>
            <p:cNvSpPr>
              <a:spLocks/>
            </p:cNvSpPr>
            <p:nvPr/>
          </p:nvSpPr>
          <p:spPr bwMode="gray">
            <a:xfrm>
              <a:off x="5633268" y="5721888"/>
              <a:ext cx="44981" cy="43576"/>
            </a:xfrm>
            <a:custGeom>
              <a:avLst/>
              <a:gdLst>
                <a:gd name="T0" fmla="*/ 19 w 28"/>
                <a:gd name="T1" fmla="*/ 0 h 27"/>
                <a:gd name="T2" fmla="*/ 1 w 28"/>
                <a:gd name="T3" fmla="*/ 12 h 27"/>
                <a:gd name="T4" fmla="*/ 12 w 28"/>
                <a:gd name="T5" fmla="*/ 27 h 27"/>
                <a:gd name="T6" fmla="*/ 28 w 28"/>
                <a:gd name="T7" fmla="*/ 18 h 27"/>
              </a:gdLst>
              <a:ahLst/>
              <a:cxnLst>
                <a:cxn ang="0">
                  <a:pos x="T0" y="T1"/>
                </a:cxn>
                <a:cxn ang="0">
                  <a:pos x="T2" y="T3"/>
                </a:cxn>
                <a:cxn ang="0">
                  <a:pos x="T4" y="T5"/>
                </a:cxn>
                <a:cxn ang="0">
                  <a:pos x="T6" y="T7"/>
                </a:cxn>
              </a:cxnLst>
              <a:rect l="0" t="0" r="r" b="b"/>
              <a:pathLst>
                <a:path w="28" h="27">
                  <a:moveTo>
                    <a:pt x="19" y="0"/>
                  </a:moveTo>
                  <a:cubicBezTo>
                    <a:pt x="1" y="12"/>
                    <a:pt x="1" y="12"/>
                    <a:pt x="1" y="12"/>
                  </a:cubicBezTo>
                  <a:cubicBezTo>
                    <a:pt x="1" y="12"/>
                    <a:pt x="0" y="24"/>
                    <a:pt x="12" y="27"/>
                  </a:cubicBezTo>
                  <a:cubicBezTo>
                    <a:pt x="28" y="18"/>
                    <a:pt x="28" y="18"/>
                    <a:pt x="28" y="18"/>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0" name="Freeform 703">
              <a:extLst>
                <a:ext uri="{FF2B5EF4-FFF2-40B4-BE49-F238E27FC236}">
                  <a16:creationId xmlns:a16="http://schemas.microsoft.com/office/drawing/2014/main" id="{E21A5C35-91D5-4994-918D-D58C6A2ED33E}"/>
                </a:ext>
              </a:extLst>
            </p:cNvPr>
            <p:cNvSpPr>
              <a:spLocks/>
            </p:cNvSpPr>
            <p:nvPr/>
          </p:nvSpPr>
          <p:spPr bwMode="gray">
            <a:xfrm>
              <a:off x="5655758" y="5654416"/>
              <a:ext cx="104722" cy="118076"/>
            </a:xfrm>
            <a:custGeom>
              <a:avLst/>
              <a:gdLst>
                <a:gd name="T0" fmla="*/ 59 w 65"/>
                <a:gd name="T1" fmla="*/ 28 h 73"/>
                <a:gd name="T2" fmla="*/ 43 w 65"/>
                <a:gd name="T3" fmla="*/ 68 h 73"/>
                <a:gd name="T4" fmla="*/ 6 w 65"/>
                <a:gd name="T5" fmla="*/ 45 h 73"/>
                <a:gd name="T6" fmla="*/ 22 w 65"/>
                <a:gd name="T7" fmla="*/ 5 h 73"/>
                <a:gd name="T8" fmla="*/ 59 w 65"/>
                <a:gd name="T9" fmla="*/ 28 h 73"/>
              </a:gdLst>
              <a:ahLst/>
              <a:cxnLst>
                <a:cxn ang="0">
                  <a:pos x="T0" y="T1"/>
                </a:cxn>
                <a:cxn ang="0">
                  <a:pos x="T2" y="T3"/>
                </a:cxn>
                <a:cxn ang="0">
                  <a:pos x="T4" y="T5"/>
                </a:cxn>
                <a:cxn ang="0">
                  <a:pos x="T6" y="T7"/>
                </a:cxn>
                <a:cxn ang="0">
                  <a:pos x="T8" y="T9"/>
                </a:cxn>
              </a:cxnLst>
              <a:rect l="0" t="0" r="r" b="b"/>
              <a:pathLst>
                <a:path w="65" h="73">
                  <a:moveTo>
                    <a:pt x="59" y="28"/>
                  </a:moveTo>
                  <a:cubicBezTo>
                    <a:pt x="65" y="45"/>
                    <a:pt x="57" y="63"/>
                    <a:pt x="43" y="68"/>
                  </a:cubicBezTo>
                  <a:cubicBezTo>
                    <a:pt x="28" y="73"/>
                    <a:pt x="12" y="63"/>
                    <a:pt x="6" y="45"/>
                  </a:cubicBezTo>
                  <a:cubicBezTo>
                    <a:pt x="0" y="28"/>
                    <a:pt x="7" y="10"/>
                    <a:pt x="22" y="5"/>
                  </a:cubicBezTo>
                  <a:cubicBezTo>
                    <a:pt x="36" y="0"/>
                    <a:pt x="53" y="10"/>
                    <a:pt x="59" y="2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91" name="Freeform 704">
              <a:extLst>
                <a:ext uri="{FF2B5EF4-FFF2-40B4-BE49-F238E27FC236}">
                  <a16:creationId xmlns:a16="http://schemas.microsoft.com/office/drawing/2014/main" id="{6669C7F8-62B0-494D-B801-E94D213331F3}"/>
                </a:ext>
              </a:extLst>
            </p:cNvPr>
            <p:cNvSpPr>
              <a:spLocks/>
            </p:cNvSpPr>
            <p:nvPr/>
          </p:nvSpPr>
          <p:spPr bwMode="gray">
            <a:xfrm>
              <a:off x="5655758" y="5654416"/>
              <a:ext cx="104722" cy="118076"/>
            </a:xfrm>
            <a:custGeom>
              <a:avLst/>
              <a:gdLst>
                <a:gd name="T0" fmla="*/ 59 w 65"/>
                <a:gd name="T1" fmla="*/ 28 h 73"/>
                <a:gd name="T2" fmla="*/ 43 w 65"/>
                <a:gd name="T3" fmla="*/ 68 h 73"/>
                <a:gd name="T4" fmla="*/ 6 w 65"/>
                <a:gd name="T5" fmla="*/ 45 h 73"/>
                <a:gd name="T6" fmla="*/ 22 w 65"/>
                <a:gd name="T7" fmla="*/ 5 h 73"/>
                <a:gd name="T8" fmla="*/ 59 w 65"/>
                <a:gd name="T9" fmla="*/ 28 h 73"/>
              </a:gdLst>
              <a:ahLst/>
              <a:cxnLst>
                <a:cxn ang="0">
                  <a:pos x="T0" y="T1"/>
                </a:cxn>
                <a:cxn ang="0">
                  <a:pos x="T2" y="T3"/>
                </a:cxn>
                <a:cxn ang="0">
                  <a:pos x="T4" y="T5"/>
                </a:cxn>
                <a:cxn ang="0">
                  <a:pos x="T6" y="T7"/>
                </a:cxn>
                <a:cxn ang="0">
                  <a:pos x="T8" y="T9"/>
                </a:cxn>
              </a:cxnLst>
              <a:rect l="0" t="0" r="r" b="b"/>
              <a:pathLst>
                <a:path w="65" h="73">
                  <a:moveTo>
                    <a:pt x="59" y="28"/>
                  </a:moveTo>
                  <a:cubicBezTo>
                    <a:pt x="65" y="45"/>
                    <a:pt x="57" y="63"/>
                    <a:pt x="43" y="68"/>
                  </a:cubicBezTo>
                  <a:cubicBezTo>
                    <a:pt x="28" y="73"/>
                    <a:pt x="12" y="63"/>
                    <a:pt x="6" y="45"/>
                  </a:cubicBezTo>
                  <a:cubicBezTo>
                    <a:pt x="0" y="28"/>
                    <a:pt x="7" y="10"/>
                    <a:pt x="22" y="5"/>
                  </a:cubicBezTo>
                  <a:cubicBezTo>
                    <a:pt x="36" y="0"/>
                    <a:pt x="53" y="10"/>
                    <a:pt x="59" y="2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2" name="Freeform 705">
              <a:extLst>
                <a:ext uri="{FF2B5EF4-FFF2-40B4-BE49-F238E27FC236}">
                  <a16:creationId xmlns:a16="http://schemas.microsoft.com/office/drawing/2014/main" id="{73E1C54A-F7DD-4103-A649-6F61D6EB0DB5}"/>
                </a:ext>
              </a:extLst>
            </p:cNvPr>
            <p:cNvSpPr>
              <a:spLocks/>
            </p:cNvSpPr>
            <p:nvPr/>
          </p:nvSpPr>
          <p:spPr bwMode="gray">
            <a:xfrm>
              <a:off x="5702145" y="5676906"/>
              <a:ext cx="39359" cy="48496"/>
            </a:xfrm>
            <a:custGeom>
              <a:avLst/>
              <a:gdLst>
                <a:gd name="T0" fmla="*/ 20 w 24"/>
                <a:gd name="T1" fmla="*/ 11 h 30"/>
                <a:gd name="T2" fmla="*/ 18 w 24"/>
                <a:gd name="T3" fmla="*/ 28 h 30"/>
                <a:gd name="T4" fmla="*/ 4 w 24"/>
                <a:gd name="T5" fmla="*/ 19 h 30"/>
                <a:gd name="T6" fmla="*/ 5 w 24"/>
                <a:gd name="T7" fmla="*/ 2 h 30"/>
                <a:gd name="T8" fmla="*/ 20 w 24"/>
                <a:gd name="T9" fmla="*/ 11 h 30"/>
              </a:gdLst>
              <a:ahLst/>
              <a:cxnLst>
                <a:cxn ang="0">
                  <a:pos x="T0" y="T1"/>
                </a:cxn>
                <a:cxn ang="0">
                  <a:pos x="T2" y="T3"/>
                </a:cxn>
                <a:cxn ang="0">
                  <a:pos x="T4" y="T5"/>
                </a:cxn>
                <a:cxn ang="0">
                  <a:pos x="T6" y="T7"/>
                </a:cxn>
                <a:cxn ang="0">
                  <a:pos x="T8" y="T9"/>
                </a:cxn>
              </a:cxnLst>
              <a:rect l="0" t="0" r="r" b="b"/>
              <a:pathLst>
                <a:path w="24" h="30">
                  <a:moveTo>
                    <a:pt x="20" y="11"/>
                  </a:moveTo>
                  <a:cubicBezTo>
                    <a:pt x="24" y="18"/>
                    <a:pt x="23" y="25"/>
                    <a:pt x="18" y="28"/>
                  </a:cubicBezTo>
                  <a:cubicBezTo>
                    <a:pt x="14" y="30"/>
                    <a:pt x="7" y="26"/>
                    <a:pt x="4" y="19"/>
                  </a:cubicBezTo>
                  <a:cubicBezTo>
                    <a:pt x="0" y="12"/>
                    <a:pt x="1" y="5"/>
                    <a:pt x="5" y="2"/>
                  </a:cubicBezTo>
                  <a:cubicBezTo>
                    <a:pt x="10" y="0"/>
                    <a:pt x="17" y="4"/>
                    <a:pt x="20" y="1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3" name="Freeform 706">
              <a:extLst>
                <a:ext uri="{FF2B5EF4-FFF2-40B4-BE49-F238E27FC236}">
                  <a16:creationId xmlns:a16="http://schemas.microsoft.com/office/drawing/2014/main" id="{1403CF9F-FAFD-46C7-B753-450AB4AD8295}"/>
                </a:ext>
              </a:extLst>
            </p:cNvPr>
            <p:cNvSpPr>
              <a:spLocks/>
            </p:cNvSpPr>
            <p:nvPr/>
          </p:nvSpPr>
          <p:spPr bwMode="gray">
            <a:xfrm>
              <a:off x="5711985" y="5502604"/>
              <a:ext cx="313464" cy="212959"/>
            </a:xfrm>
            <a:custGeom>
              <a:avLst/>
              <a:gdLst>
                <a:gd name="T0" fmla="*/ 0 w 194"/>
                <a:gd name="T1" fmla="*/ 117 h 132"/>
                <a:gd name="T2" fmla="*/ 177 w 194"/>
                <a:gd name="T3" fmla="*/ 0 h 132"/>
                <a:gd name="T4" fmla="*/ 194 w 194"/>
                <a:gd name="T5" fmla="*/ 20 h 132"/>
                <a:gd name="T6" fmla="*/ 10 w 194"/>
                <a:gd name="T7" fmla="*/ 132 h 132"/>
                <a:gd name="T8" fmla="*/ 0 w 194"/>
                <a:gd name="T9" fmla="*/ 117 h 132"/>
              </a:gdLst>
              <a:ahLst/>
              <a:cxnLst>
                <a:cxn ang="0">
                  <a:pos x="T0" y="T1"/>
                </a:cxn>
                <a:cxn ang="0">
                  <a:pos x="T2" y="T3"/>
                </a:cxn>
                <a:cxn ang="0">
                  <a:pos x="T4" y="T5"/>
                </a:cxn>
                <a:cxn ang="0">
                  <a:pos x="T6" y="T7"/>
                </a:cxn>
                <a:cxn ang="0">
                  <a:pos x="T8" y="T9"/>
                </a:cxn>
              </a:cxnLst>
              <a:rect l="0" t="0" r="r" b="b"/>
              <a:pathLst>
                <a:path w="194" h="132">
                  <a:moveTo>
                    <a:pt x="0" y="117"/>
                  </a:moveTo>
                  <a:cubicBezTo>
                    <a:pt x="177" y="0"/>
                    <a:pt x="177" y="0"/>
                    <a:pt x="177" y="0"/>
                  </a:cubicBezTo>
                  <a:cubicBezTo>
                    <a:pt x="194" y="20"/>
                    <a:pt x="194" y="20"/>
                    <a:pt x="194" y="20"/>
                  </a:cubicBezTo>
                  <a:cubicBezTo>
                    <a:pt x="10" y="132"/>
                    <a:pt x="10" y="132"/>
                    <a:pt x="10" y="132"/>
                  </a:cubicBezTo>
                  <a:cubicBezTo>
                    <a:pt x="10" y="132"/>
                    <a:pt x="2" y="130"/>
                    <a:pt x="0" y="117"/>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94" name="Freeform 707">
              <a:extLst>
                <a:ext uri="{FF2B5EF4-FFF2-40B4-BE49-F238E27FC236}">
                  <a16:creationId xmlns:a16="http://schemas.microsoft.com/office/drawing/2014/main" id="{06E9AC01-22BA-409F-9A3F-19C6AC77E318}"/>
                </a:ext>
              </a:extLst>
            </p:cNvPr>
            <p:cNvSpPr>
              <a:spLocks/>
            </p:cNvSpPr>
            <p:nvPr/>
          </p:nvSpPr>
          <p:spPr bwMode="gray">
            <a:xfrm>
              <a:off x="5711985" y="5502604"/>
              <a:ext cx="313464" cy="212959"/>
            </a:xfrm>
            <a:custGeom>
              <a:avLst/>
              <a:gdLst>
                <a:gd name="T0" fmla="*/ 0 w 194"/>
                <a:gd name="T1" fmla="*/ 117 h 132"/>
                <a:gd name="T2" fmla="*/ 177 w 194"/>
                <a:gd name="T3" fmla="*/ 0 h 132"/>
                <a:gd name="T4" fmla="*/ 194 w 194"/>
                <a:gd name="T5" fmla="*/ 20 h 132"/>
                <a:gd name="T6" fmla="*/ 10 w 194"/>
                <a:gd name="T7" fmla="*/ 132 h 132"/>
                <a:gd name="T8" fmla="*/ 0 w 194"/>
                <a:gd name="T9" fmla="*/ 117 h 132"/>
              </a:gdLst>
              <a:ahLst/>
              <a:cxnLst>
                <a:cxn ang="0">
                  <a:pos x="T0" y="T1"/>
                </a:cxn>
                <a:cxn ang="0">
                  <a:pos x="T2" y="T3"/>
                </a:cxn>
                <a:cxn ang="0">
                  <a:pos x="T4" y="T5"/>
                </a:cxn>
                <a:cxn ang="0">
                  <a:pos x="T6" y="T7"/>
                </a:cxn>
                <a:cxn ang="0">
                  <a:pos x="T8" y="T9"/>
                </a:cxn>
              </a:cxnLst>
              <a:rect l="0" t="0" r="r" b="b"/>
              <a:pathLst>
                <a:path w="194" h="132">
                  <a:moveTo>
                    <a:pt x="0" y="117"/>
                  </a:moveTo>
                  <a:cubicBezTo>
                    <a:pt x="177" y="0"/>
                    <a:pt x="177" y="0"/>
                    <a:pt x="177" y="0"/>
                  </a:cubicBezTo>
                  <a:cubicBezTo>
                    <a:pt x="194" y="20"/>
                    <a:pt x="194" y="20"/>
                    <a:pt x="194" y="20"/>
                  </a:cubicBezTo>
                  <a:cubicBezTo>
                    <a:pt x="10" y="132"/>
                    <a:pt x="10" y="132"/>
                    <a:pt x="10" y="132"/>
                  </a:cubicBezTo>
                  <a:cubicBezTo>
                    <a:pt x="10" y="132"/>
                    <a:pt x="2" y="130"/>
                    <a:pt x="0" y="11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5" name="Freeform 708">
              <a:extLst>
                <a:ext uri="{FF2B5EF4-FFF2-40B4-BE49-F238E27FC236}">
                  <a16:creationId xmlns:a16="http://schemas.microsoft.com/office/drawing/2014/main" id="{3E0F893C-133A-4175-90BB-7E1E24CEF995}"/>
                </a:ext>
              </a:extLst>
            </p:cNvPr>
            <p:cNvSpPr>
              <a:spLocks/>
            </p:cNvSpPr>
            <p:nvPr/>
          </p:nvSpPr>
          <p:spPr bwMode="gray">
            <a:xfrm>
              <a:off x="5980468" y="5437943"/>
              <a:ext cx="108236" cy="132133"/>
            </a:xfrm>
            <a:custGeom>
              <a:avLst/>
              <a:gdLst>
                <a:gd name="T0" fmla="*/ 52 w 67"/>
                <a:gd name="T1" fmla="*/ 28 h 82"/>
                <a:gd name="T2" fmla="*/ 57 w 67"/>
                <a:gd name="T3" fmla="*/ 75 h 82"/>
                <a:gd name="T4" fmla="*/ 15 w 67"/>
                <a:gd name="T5" fmla="*/ 54 h 82"/>
                <a:gd name="T6" fmla="*/ 10 w 67"/>
                <a:gd name="T7" fmla="*/ 7 h 82"/>
                <a:gd name="T8" fmla="*/ 52 w 67"/>
                <a:gd name="T9" fmla="*/ 28 h 82"/>
              </a:gdLst>
              <a:ahLst/>
              <a:cxnLst>
                <a:cxn ang="0">
                  <a:pos x="T0" y="T1"/>
                </a:cxn>
                <a:cxn ang="0">
                  <a:pos x="T2" y="T3"/>
                </a:cxn>
                <a:cxn ang="0">
                  <a:pos x="T4" y="T5"/>
                </a:cxn>
                <a:cxn ang="0">
                  <a:pos x="T6" y="T7"/>
                </a:cxn>
                <a:cxn ang="0">
                  <a:pos x="T8" y="T9"/>
                </a:cxn>
              </a:cxnLst>
              <a:rect l="0" t="0" r="r" b="b"/>
              <a:pathLst>
                <a:path w="67" h="82">
                  <a:moveTo>
                    <a:pt x="52" y="28"/>
                  </a:moveTo>
                  <a:cubicBezTo>
                    <a:pt x="65" y="46"/>
                    <a:pt x="67" y="67"/>
                    <a:pt x="57" y="75"/>
                  </a:cubicBezTo>
                  <a:cubicBezTo>
                    <a:pt x="47" y="82"/>
                    <a:pt x="28" y="73"/>
                    <a:pt x="15" y="54"/>
                  </a:cubicBezTo>
                  <a:cubicBezTo>
                    <a:pt x="2" y="35"/>
                    <a:pt x="0" y="14"/>
                    <a:pt x="10" y="7"/>
                  </a:cubicBezTo>
                  <a:cubicBezTo>
                    <a:pt x="20" y="0"/>
                    <a:pt x="39" y="9"/>
                    <a:pt x="52" y="2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696" name="Freeform 709">
              <a:extLst>
                <a:ext uri="{FF2B5EF4-FFF2-40B4-BE49-F238E27FC236}">
                  <a16:creationId xmlns:a16="http://schemas.microsoft.com/office/drawing/2014/main" id="{06B76FF7-0FAE-4DAA-A29D-6940E46CE6C0}"/>
                </a:ext>
              </a:extLst>
            </p:cNvPr>
            <p:cNvSpPr>
              <a:spLocks/>
            </p:cNvSpPr>
            <p:nvPr/>
          </p:nvSpPr>
          <p:spPr bwMode="gray">
            <a:xfrm>
              <a:off x="5980468" y="5437943"/>
              <a:ext cx="108236" cy="132133"/>
            </a:xfrm>
            <a:custGeom>
              <a:avLst/>
              <a:gdLst>
                <a:gd name="T0" fmla="*/ 52 w 67"/>
                <a:gd name="T1" fmla="*/ 28 h 82"/>
                <a:gd name="T2" fmla="*/ 57 w 67"/>
                <a:gd name="T3" fmla="*/ 75 h 82"/>
                <a:gd name="T4" fmla="*/ 15 w 67"/>
                <a:gd name="T5" fmla="*/ 54 h 82"/>
                <a:gd name="T6" fmla="*/ 10 w 67"/>
                <a:gd name="T7" fmla="*/ 7 h 82"/>
                <a:gd name="T8" fmla="*/ 52 w 67"/>
                <a:gd name="T9" fmla="*/ 28 h 82"/>
              </a:gdLst>
              <a:ahLst/>
              <a:cxnLst>
                <a:cxn ang="0">
                  <a:pos x="T0" y="T1"/>
                </a:cxn>
                <a:cxn ang="0">
                  <a:pos x="T2" y="T3"/>
                </a:cxn>
                <a:cxn ang="0">
                  <a:pos x="T4" y="T5"/>
                </a:cxn>
                <a:cxn ang="0">
                  <a:pos x="T6" y="T7"/>
                </a:cxn>
                <a:cxn ang="0">
                  <a:pos x="T8" y="T9"/>
                </a:cxn>
              </a:cxnLst>
              <a:rect l="0" t="0" r="r" b="b"/>
              <a:pathLst>
                <a:path w="67" h="82">
                  <a:moveTo>
                    <a:pt x="52" y="28"/>
                  </a:moveTo>
                  <a:cubicBezTo>
                    <a:pt x="65" y="46"/>
                    <a:pt x="67" y="67"/>
                    <a:pt x="57" y="75"/>
                  </a:cubicBezTo>
                  <a:cubicBezTo>
                    <a:pt x="47" y="82"/>
                    <a:pt x="28" y="73"/>
                    <a:pt x="15" y="54"/>
                  </a:cubicBezTo>
                  <a:cubicBezTo>
                    <a:pt x="2" y="35"/>
                    <a:pt x="0" y="14"/>
                    <a:pt x="10" y="7"/>
                  </a:cubicBezTo>
                  <a:cubicBezTo>
                    <a:pt x="20" y="0"/>
                    <a:pt x="39" y="9"/>
                    <a:pt x="52" y="2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7" name="Freeform 710">
              <a:extLst>
                <a:ext uri="{FF2B5EF4-FFF2-40B4-BE49-F238E27FC236}">
                  <a16:creationId xmlns:a16="http://schemas.microsoft.com/office/drawing/2014/main" id="{C118D68D-35D8-4028-90A4-31E799700214}"/>
                </a:ext>
              </a:extLst>
            </p:cNvPr>
            <p:cNvSpPr>
              <a:spLocks/>
            </p:cNvSpPr>
            <p:nvPr/>
          </p:nvSpPr>
          <p:spPr bwMode="gray">
            <a:xfrm>
              <a:off x="6020529" y="5455513"/>
              <a:ext cx="58335" cy="77312"/>
            </a:xfrm>
            <a:custGeom>
              <a:avLst/>
              <a:gdLst>
                <a:gd name="T0" fmla="*/ 24 w 36"/>
                <a:gd name="T1" fmla="*/ 20 h 48"/>
                <a:gd name="T2" fmla="*/ 33 w 36"/>
                <a:gd name="T3" fmla="*/ 45 h 48"/>
                <a:gd name="T4" fmla="*/ 12 w 36"/>
                <a:gd name="T5" fmla="*/ 28 h 48"/>
                <a:gd name="T6" fmla="*/ 3 w 36"/>
                <a:gd name="T7" fmla="*/ 2 h 48"/>
                <a:gd name="T8" fmla="*/ 24 w 36"/>
                <a:gd name="T9" fmla="*/ 20 h 48"/>
              </a:gdLst>
              <a:ahLst/>
              <a:cxnLst>
                <a:cxn ang="0">
                  <a:pos x="T0" y="T1"/>
                </a:cxn>
                <a:cxn ang="0">
                  <a:pos x="T2" y="T3"/>
                </a:cxn>
                <a:cxn ang="0">
                  <a:pos x="T4" y="T5"/>
                </a:cxn>
                <a:cxn ang="0">
                  <a:pos x="T6" y="T7"/>
                </a:cxn>
                <a:cxn ang="0">
                  <a:pos x="T8" y="T9"/>
                </a:cxn>
              </a:cxnLst>
              <a:rect l="0" t="0" r="r" b="b"/>
              <a:pathLst>
                <a:path w="36" h="48">
                  <a:moveTo>
                    <a:pt x="24" y="20"/>
                  </a:moveTo>
                  <a:cubicBezTo>
                    <a:pt x="32" y="32"/>
                    <a:pt x="36" y="43"/>
                    <a:pt x="33" y="45"/>
                  </a:cubicBezTo>
                  <a:cubicBezTo>
                    <a:pt x="30" y="48"/>
                    <a:pt x="20" y="40"/>
                    <a:pt x="12" y="28"/>
                  </a:cubicBezTo>
                  <a:cubicBezTo>
                    <a:pt x="4" y="16"/>
                    <a:pt x="0" y="5"/>
                    <a:pt x="3" y="2"/>
                  </a:cubicBezTo>
                  <a:cubicBezTo>
                    <a:pt x="6" y="0"/>
                    <a:pt x="16" y="8"/>
                    <a:pt x="24" y="2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8" name="Freeform 711">
              <a:extLst>
                <a:ext uri="{FF2B5EF4-FFF2-40B4-BE49-F238E27FC236}">
                  <a16:creationId xmlns:a16="http://schemas.microsoft.com/office/drawing/2014/main" id="{0DBFE805-9EB1-408E-B616-CF23B0A5628D}"/>
                </a:ext>
              </a:extLst>
            </p:cNvPr>
            <p:cNvSpPr>
              <a:spLocks/>
            </p:cNvSpPr>
            <p:nvPr/>
          </p:nvSpPr>
          <p:spPr bwMode="gray">
            <a:xfrm>
              <a:off x="6051454" y="5468164"/>
              <a:ext cx="62552" cy="43576"/>
            </a:xfrm>
            <a:custGeom>
              <a:avLst/>
              <a:gdLst>
                <a:gd name="T0" fmla="*/ 4 w 39"/>
                <a:gd name="T1" fmla="*/ 27 h 27"/>
                <a:gd name="T2" fmla="*/ 39 w 39"/>
                <a:gd name="T3" fmla="*/ 4 h 27"/>
                <a:gd name="T4" fmla="*/ 36 w 39"/>
                <a:gd name="T5" fmla="*/ 0 h 27"/>
                <a:gd name="T6" fmla="*/ 1 w 39"/>
                <a:gd name="T7" fmla="*/ 22 h 27"/>
                <a:gd name="T8" fmla="*/ 4 w 39"/>
                <a:gd name="T9" fmla="*/ 27 h 27"/>
              </a:gdLst>
              <a:ahLst/>
              <a:cxnLst>
                <a:cxn ang="0">
                  <a:pos x="T0" y="T1"/>
                </a:cxn>
                <a:cxn ang="0">
                  <a:pos x="T2" y="T3"/>
                </a:cxn>
                <a:cxn ang="0">
                  <a:pos x="T4" y="T5"/>
                </a:cxn>
                <a:cxn ang="0">
                  <a:pos x="T6" y="T7"/>
                </a:cxn>
                <a:cxn ang="0">
                  <a:pos x="T8" y="T9"/>
                </a:cxn>
              </a:cxnLst>
              <a:rect l="0" t="0" r="r" b="b"/>
              <a:pathLst>
                <a:path w="39" h="27">
                  <a:moveTo>
                    <a:pt x="4" y="27"/>
                  </a:moveTo>
                  <a:cubicBezTo>
                    <a:pt x="39" y="4"/>
                    <a:pt x="39" y="4"/>
                    <a:pt x="39" y="4"/>
                  </a:cubicBezTo>
                  <a:cubicBezTo>
                    <a:pt x="36" y="0"/>
                    <a:pt x="36" y="0"/>
                    <a:pt x="36" y="0"/>
                  </a:cubicBezTo>
                  <a:cubicBezTo>
                    <a:pt x="1" y="22"/>
                    <a:pt x="1" y="22"/>
                    <a:pt x="1" y="22"/>
                  </a:cubicBezTo>
                  <a:cubicBezTo>
                    <a:pt x="1" y="22"/>
                    <a:pt x="0" y="26"/>
                    <a:pt x="4" y="27"/>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699" name="Freeform 712">
              <a:extLst>
                <a:ext uri="{FF2B5EF4-FFF2-40B4-BE49-F238E27FC236}">
                  <a16:creationId xmlns:a16="http://schemas.microsoft.com/office/drawing/2014/main" id="{3ADEBE18-DAAC-49C2-AB35-C661F8646C21}"/>
                </a:ext>
              </a:extLst>
            </p:cNvPr>
            <p:cNvSpPr>
              <a:spLocks/>
            </p:cNvSpPr>
            <p:nvPr/>
          </p:nvSpPr>
          <p:spPr bwMode="gray">
            <a:xfrm>
              <a:off x="6051454" y="5468164"/>
              <a:ext cx="62552" cy="43576"/>
            </a:xfrm>
            <a:custGeom>
              <a:avLst/>
              <a:gdLst>
                <a:gd name="T0" fmla="*/ 4 w 39"/>
                <a:gd name="T1" fmla="*/ 27 h 27"/>
                <a:gd name="T2" fmla="*/ 39 w 39"/>
                <a:gd name="T3" fmla="*/ 4 h 27"/>
                <a:gd name="T4" fmla="*/ 36 w 39"/>
                <a:gd name="T5" fmla="*/ 0 h 27"/>
                <a:gd name="T6" fmla="*/ 1 w 39"/>
                <a:gd name="T7" fmla="*/ 22 h 27"/>
                <a:gd name="T8" fmla="*/ 4 w 39"/>
                <a:gd name="T9" fmla="*/ 27 h 27"/>
              </a:gdLst>
              <a:ahLst/>
              <a:cxnLst>
                <a:cxn ang="0">
                  <a:pos x="T0" y="T1"/>
                </a:cxn>
                <a:cxn ang="0">
                  <a:pos x="T2" y="T3"/>
                </a:cxn>
                <a:cxn ang="0">
                  <a:pos x="T4" y="T5"/>
                </a:cxn>
                <a:cxn ang="0">
                  <a:pos x="T6" y="T7"/>
                </a:cxn>
                <a:cxn ang="0">
                  <a:pos x="T8" y="T9"/>
                </a:cxn>
              </a:cxnLst>
              <a:rect l="0" t="0" r="r" b="b"/>
              <a:pathLst>
                <a:path w="39" h="27">
                  <a:moveTo>
                    <a:pt x="4" y="27"/>
                  </a:moveTo>
                  <a:cubicBezTo>
                    <a:pt x="39" y="4"/>
                    <a:pt x="39" y="4"/>
                    <a:pt x="39" y="4"/>
                  </a:cubicBezTo>
                  <a:cubicBezTo>
                    <a:pt x="36" y="0"/>
                    <a:pt x="36" y="0"/>
                    <a:pt x="36" y="0"/>
                  </a:cubicBezTo>
                  <a:cubicBezTo>
                    <a:pt x="1" y="22"/>
                    <a:pt x="1" y="22"/>
                    <a:pt x="1" y="22"/>
                  </a:cubicBezTo>
                  <a:cubicBezTo>
                    <a:pt x="1" y="22"/>
                    <a:pt x="0" y="26"/>
                    <a:pt x="4" y="2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0" name="Freeform 713">
              <a:extLst>
                <a:ext uri="{FF2B5EF4-FFF2-40B4-BE49-F238E27FC236}">
                  <a16:creationId xmlns:a16="http://schemas.microsoft.com/office/drawing/2014/main" id="{8CCF4B78-9212-427F-AC1E-CE9F8C99DE6E}"/>
                </a:ext>
              </a:extLst>
            </p:cNvPr>
            <p:cNvSpPr>
              <a:spLocks/>
            </p:cNvSpPr>
            <p:nvPr/>
          </p:nvSpPr>
          <p:spPr bwMode="gray">
            <a:xfrm>
              <a:off x="6036694" y="5442160"/>
              <a:ext cx="63255" cy="44279"/>
            </a:xfrm>
            <a:custGeom>
              <a:avLst/>
              <a:gdLst>
                <a:gd name="T0" fmla="*/ 3 w 39"/>
                <a:gd name="T1" fmla="*/ 27 h 27"/>
                <a:gd name="T2" fmla="*/ 39 w 39"/>
                <a:gd name="T3" fmla="*/ 5 h 27"/>
                <a:gd name="T4" fmla="*/ 36 w 39"/>
                <a:gd name="T5" fmla="*/ 0 h 27"/>
                <a:gd name="T6" fmla="*/ 1 w 39"/>
                <a:gd name="T7" fmla="*/ 23 h 27"/>
                <a:gd name="T8" fmla="*/ 3 w 39"/>
                <a:gd name="T9" fmla="*/ 27 h 27"/>
              </a:gdLst>
              <a:ahLst/>
              <a:cxnLst>
                <a:cxn ang="0">
                  <a:pos x="T0" y="T1"/>
                </a:cxn>
                <a:cxn ang="0">
                  <a:pos x="T2" y="T3"/>
                </a:cxn>
                <a:cxn ang="0">
                  <a:pos x="T4" y="T5"/>
                </a:cxn>
                <a:cxn ang="0">
                  <a:pos x="T6" y="T7"/>
                </a:cxn>
                <a:cxn ang="0">
                  <a:pos x="T8" y="T9"/>
                </a:cxn>
              </a:cxnLst>
              <a:rect l="0" t="0" r="r" b="b"/>
              <a:pathLst>
                <a:path w="39" h="27">
                  <a:moveTo>
                    <a:pt x="3" y="27"/>
                  </a:moveTo>
                  <a:cubicBezTo>
                    <a:pt x="39" y="5"/>
                    <a:pt x="39" y="5"/>
                    <a:pt x="39" y="5"/>
                  </a:cubicBezTo>
                  <a:cubicBezTo>
                    <a:pt x="36" y="0"/>
                    <a:pt x="36" y="0"/>
                    <a:pt x="36" y="0"/>
                  </a:cubicBezTo>
                  <a:cubicBezTo>
                    <a:pt x="1" y="23"/>
                    <a:pt x="1" y="23"/>
                    <a:pt x="1" y="23"/>
                  </a:cubicBezTo>
                  <a:cubicBezTo>
                    <a:pt x="1" y="23"/>
                    <a:pt x="0" y="27"/>
                    <a:pt x="3" y="27"/>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1" name="Freeform 714">
              <a:extLst>
                <a:ext uri="{FF2B5EF4-FFF2-40B4-BE49-F238E27FC236}">
                  <a16:creationId xmlns:a16="http://schemas.microsoft.com/office/drawing/2014/main" id="{110BB82C-3F8E-46AA-ABEE-A13A1AF49A54}"/>
                </a:ext>
              </a:extLst>
            </p:cNvPr>
            <p:cNvSpPr>
              <a:spLocks/>
            </p:cNvSpPr>
            <p:nvPr/>
          </p:nvSpPr>
          <p:spPr bwMode="gray">
            <a:xfrm>
              <a:off x="6036694" y="5442160"/>
              <a:ext cx="63255" cy="44279"/>
            </a:xfrm>
            <a:custGeom>
              <a:avLst/>
              <a:gdLst>
                <a:gd name="T0" fmla="*/ 3 w 39"/>
                <a:gd name="T1" fmla="*/ 27 h 27"/>
                <a:gd name="T2" fmla="*/ 39 w 39"/>
                <a:gd name="T3" fmla="*/ 5 h 27"/>
                <a:gd name="T4" fmla="*/ 36 w 39"/>
                <a:gd name="T5" fmla="*/ 0 h 27"/>
                <a:gd name="T6" fmla="*/ 1 w 39"/>
                <a:gd name="T7" fmla="*/ 23 h 27"/>
                <a:gd name="T8" fmla="*/ 3 w 39"/>
                <a:gd name="T9" fmla="*/ 27 h 27"/>
              </a:gdLst>
              <a:ahLst/>
              <a:cxnLst>
                <a:cxn ang="0">
                  <a:pos x="T0" y="T1"/>
                </a:cxn>
                <a:cxn ang="0">
                  <a:pos x="T2" y="T3"/>
                </a:cxn>
                <a:cxn ang="0">
                  <a:pos x="T4" y="T5"/>
                </a:cxn>
                <a:cxn ang="0">
                  <a:pos x="T6" y="T7"/>
                </a:cxn>
                <a:cxn ang="0">
                  <a:pos x="T8" y="T9"/>
                </a:cxn>
              </a:cxnLst>
              <a:rect l="0" t="0" r="r" b="b"/>
              <a:pathLst>
                <a:path w="39" h="27">
                  <a:moveTo>
                    <a:pt x="3" y="27"/>
                  </a:moveTo>
                  <a:cubicBezTo>
                    <a:pt x="39" y="5"/>
                    <a:pt x="39" y="5"/>
                    <a:pt x="39" y="5"/>
                  </a:cubicBezTo>
                  <a:cubicBezTo>
                    <a:pt x="36" y="0"/>
                    <a:pt x="36" y="0"/>
                    <a:pt x="36" y="0"/>
                  </a:cubicBezTo>
                  <a:cubicBezTo>
                    <a:pt x="1" y="23"/>
                    <a:pt x="1" y="23"/>
                    <a:pt x="1" y="23"/>
                  </a:cubicBezTo>
                  <a:cubicBezTo>
                    <a:pt x="1" y="23"/>
                    <a:pt x="0" y="27"/>
                    <a:pt x="3" y="27"/>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2" name="Freeform 715">
              <a:extLst>
                <a:ext uri="{FF2B5EF4-FFF2-40B4-BE49-F238E27FC236}">
                  <a16:creationId xmlns:a16="http://schemas.microsoft.com/office/drawing/2014/main" id="{E04490AA-CE43-4FAF-A641-769CDC56C622}"/>
                </a:ext>
              </a:extLst>
            </p:cNvPr>
            <p:cNvSpPr>
              <a:spLocks/>
            </p:cNvSpPr>
            <p:nvPr/>
          </p:nvSpPr>
          <p:spPr bwMode="gray">
            <a:xfrm>
              <a:off x="5565093" y="5657227"/>
              <a:ext cx="49901" cy="35845"/>
            </a:xfrm>
            <a:custGeom>
              <a:avLst/>
              <a:gdLst>
                <a:gd name="T0" fmla="*/ 31 w 31"/>
                <a:gd name="T1" fmla="*/ 21 h 22"/>
                <a:gd name="T2" fmla="*/ 12 w 31"/>
                <a:gd name="T3" fmla="*/ 15 h 22"/>
                <a:gd name="T4" fmla="*/ 0 w 31"/>
                <a:gd name="T5" fmla="*/ 0 h 22"/>
              </a:gdLst>
              <a:ahLst/>
              <a:cxnLst>
                <a:cxn ang="0">
                  <a:pos x="T0" y="T1"/>
                </a:cxn>
                <a:cxn ang="0">
                  <a:pos x="T2" y="T3"/>
                </a:cxn>
                <a:cxn ang="0">
                  <a:pos x="T4" y="T5"/>
                </a:cxn>
              </a:cxnLst>
              <a:rect l="0" t="0" r="r" b="b"/>
              <a:pathLst>
                <a:path w="31" h="22">
                  <a:moveTo>
                    <a:pt x="31" y="21"/>
                  </a:moveTo>
                  <a:cubicBezTo>
                    <a:pt x="25" y="22"/>
                    <a:pt x="18" y="20"/>
                    <a:pt x="12" y="15"/>
                  </a:cubicBezTo>
                  <a:cubicBezTo>
                    <a:pt x="5" y="11"/>
                    <a:pt x="1" y="5"/>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3" name="Freeform 716">
              <a:extLst>
                <a:ext uri="{FF2B5EF4-FFF2-40B4-BE49-F238E27FC236}">
                  <a16:creationId xmlns:a16="http://schemas.microsoft.com/office/drawing/2014/main" id="{D610EE38-7613-426D-9ABF-31E1C1188914}"/>
                </a:ext>
              </a:extLst>
            </p:cNvPr>
            <p:cNvSpPr>
              <a:spLocks/>
            </p:cNvSpPr>
            <p:nvPr/>
          </p:nvSpPr>
          <p:spPr bwMode="gray">
            <a:xfrm>
              <a:off x="5546116" y="5684637"/>
              <a:ext cx="46387" cy="34439"/>
            </a:xfrm>
            <a:custGeom>
              <a:avLst/>
              <a:gdLst>
                <a:gd name="T0" fmla="*/ 29 w 29"/>
                <a:gd name="T1" fmla="*/ 21 h 21"/>
                <a:gd name="T2" fmla="*/ 12 w 29"/>
                <a:gd name="T3" fmla="*/ 15 h 21"/>
                <a:gd name="T4" fmla="*/ 0 w 29"/>
                <a:gd name="T5" fmla="*/ 0 h 21"/>
              </a:gdLst>
              <a:ahLst/>
              <a:cxnLst>
                <a:cxn ang="0">
                  <a:pos x="T0" y="T1"/>
                </a:cxn>
                <a:cxn ang="0">
                  <a:pos x="T2" y="T3"/>
                </a:cxn>
                <a:cxn ang="0">
                  <a:pos x="T4" y="T5"/>
                </a:cxn>
              </a:cxnLst>
              <a:rect l="0" t="0" r="r" b="b"/>
              <a:pathLst>
                <a:path w="29" h="21">
                  <a:moveTo>
                    <a:pt x="29" y="21"/>
                  </a:moveTo>
                  <a:cubicBezTo>
                    <a:pt x="24" y="21"/>
                    <a:pt x="18" y="20"/>
                    <a:pt x="12" y="15"/>
                  </a:cubicBezTo>
                  <a:cubicBezTo>
                    <a:pt x="5" y="11"/>
                    <a:pt x="1" y="5"/>
                    <a:pt x="0"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4" name="Freeform 717">
              <a:extLst>
                <a:ext uri="{FF2B5EF4-FFF2-40B4-BE49-F238E27FC236}">
                  <a16:creationId xmlns:a16="http://schemas.microsoft.com/office/drawing/2014/main" id="{0DDEDE8B-12D5-46B5-B1D4-852BDB429E12}"/>
                </a:ext>
              </a:extLst>
            </p:cNvPr>
            <p:cNvSpPr>
              <a:spLocks/>
            </p:cNvSpPr>
            <p:nvPr/>
          </p:nvSpPr>
          <p:spPr bwMode="gray">
            <a:xfrm>
              <a:off x="5603749" y="5587646"/>
              <a:ext cx="63255" cy="48496"/>
            </a:xfrm>
            <a:custGeom>
              <a:avLst/>
              <a:gdLst>
                <a:gd name="T0" fmla="*/ 24 w 39"/>
                <a:gd name="T1" fmla="*/ 9 h 30"/>
                <a:gd name="T2" fmla="*/ 37 w 39"/>
                <a:gd name="T3" fmla="*/ 27 h 30"/>
                <a:gd name="T4" fmla="*/ 15 w 39"/>
                <a:gd name="T5" fmla="*/ 22 h 30"/>
                <a:gd name="T6" fmla="*/ 2 w 39"/>
                <a:gd name="T7" fmla="*/ 4 h 30"/>
                <a:gd name="T8" fmla="*/ 24 w 39"/>
                <a:gd name="T9" fmla="*/ 9 h 30"/>
              </a:gdLst>
              <a:ahLst/>
              <a:cxnLst>
                <a:cxn ang="0">
                  <a:pos x="T0" y="T1"/>
                </a:cxn>
                <a:cxn ang="0">
                  <a:pos x="T2" y="T3"/>
                </a:cxn>
                <a:cxn ang="0">
                  <a:pos x="T4" y="T5"/>
                </a:cxn>
                <a:cxn ang="0">
                  <a:pos x="T6" y="T7"/>
                </a:cxn>
                <a:cxn ang="0">
                  <a:pos x="T8" y="T9"/>
                </a:cxn>
              </a:cxnLst>
              <a:rect l="0" t="0" r="r" b="b"/>
              <a:pathLst>
                <a:path w="39" h="30">
                  <a:moveTo>
                    <a:pt x="24" y="9"/>
                  </a:moveTo>
                  <a:cubicBezTo>
                    <a:pt x="34" y="15"/>
                    <a:pt x="39" y="23"/>
                    <a:pt x="37" y="27"/>
                  </a:cubicBezTo>
                  <a:cubicBezTo>
                    <a:pt x="35" y="30"/>
                    <a:pt x="25" y="28"/>
                    <a:pt x="15" y="22"/>
                  </a:cubicBezTo>
                  <a:cubicBezTo>
                    <a:pt x="6" y="15"/>
                    <a:pt x="0" y="7"/>
                    <a:pt x="2" y="4"/>
                  </a:cubicBezTo>
                  <a:cubicBezTo>
                    <a:pt x="5" y="0"/>
                    <a:pt x="15" y="3"/>
                    <a:pt x="24" y="9"/>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5" name="Freeform 718">
              <a:extLst>
                <a:ext uri="{FF2B5EF4-FFF2-40B4-BE49-F238E27FC236}">
                  <a16:creationId xmlns:a16="http://schemas.microsoft.com/office/drawing/2014/main" id="{FA395DFB-BF53-443A-BB8F-D061A4A97D3D}"/>
                </a:ext>
              </a:extLst>
            </p:cNvPr>
            <p:cNvSpPr>
              <a:spLocks/>
            </p:cNvSpPr>
            <p:nvPr/>
          </p:nvSpPr>
          <p:spPr bwMode="gray">
            <a:xfrm>
              <a:off x="5603749" y="5587646"/>
              <a:ext cx="63255" cy="48496"/>
            </a:xfrm>
            <a:custGeom>
              <a:avLst/>
              <a:gdLst>
                <a:gd name="T0" fmla="*/ 24 w 39"/>
                <a:gd name="T1" fmla="*/ 9 h 30"/>
                <a:gd name="T2" fmla="*/ 37 w 39"/>
                <a:gd name="T3" fmla="*/ 27 h 30"/>
                <a:gd name="T4" fmla="*/ 15 w 39"/>
                <a:gd name="T5" fmla="*/ 22 h 30"/>
                <a:gd name="T6" fmla="*/ 2 w 39"/>
                <a:gd name="T7" fmla="*/ 4 h 30"/>
                <a:gd name="T8" fmla="*/ 24 w 39"/>
                <a:gd name="T9" fmla="*/ 9 h 30"/>
              </a:gdLst>
              <a:ahLst/>
              <a:cxnLst>
                <a:cxn ang="0">
                  <a:pos x="T0" y="T1"/>
                </a:cxn>
                <a:cxn ang="0">
                  <a:pos x="T2" y="T3"/>
                </a:cxn>
                <a:cxn ang="0">
                  <a:pos x="T4" y="T5"/>
                </a:cxn>
                <a:cxn ang="0">
                  <a:pos x="T6" y="T7"/>
                </a:cxn>
                <a:cxn ang="0">
                  <a:pos x="T8" y="T9"/>
                </a:cxn>
              </a:cxnLst>
              <a:rect l="0" t="0" r="r" b="b"/>
              <a:pathLst>
                <a:path w="39" h="30">
                  <a:moveTo>
                    <a:pt x="24" y="9"/>
                  </a:moveTo>
                  <a:cubicBezTo>
                    <a:pt x="34" y="15"/>
                    <a:pt x="39" y="23"/>
                    <a:pt x="37" y="27"/>
                  </a:cubicBezTo>
                  <a:cubicBezTo>
                    <a:pt x="35" y="30"/>
                    <a:pt x="25" y="28"/>
                    <a:pt x="15" y="22"/>
                  </a:cubicBezTo>
                  <a:cubicBezTo>
                    <a:pt x="6" y="15"/>
                    <a:pt x="0" y="7"/>
                    <a:pt x="2" y="4"/>
                  </a:cubicBezTo>
                  <a:cubicBezTo>
                    <a:pt x="5" y="0"/>
                    <a:pt x="15" y="3"/>
                    <a:pt x="24" y="9"/>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6" name="Freeform 719">
              <a:extLst>
                <a:ext uri="{FF2B5EF4-FFF2-40B4-BE49-F238E27FC236}">
                  <a16:creationId xmlns:a16="http://schemas.microsoft.com/office/drawing/2014/main" id="{1F6E48D8-2789-4DEE-90FB-26176159F653}"/>
                </a:ext>
              </a:extLst>
            </p:cNvPr>
            <p:cNvSpPr>
              <a:spLocks/>
            </p:cNvSpPr>
            <p:nvPr/>
          </p:nvSpPr>
          <p:spPr bwMode="gray">
            <a:xfrm>
              <a:off x="5614994" y="5594674"/>
              <a:ext cx="42170" cy="33736"/>
            </a:xfrm>
            <a:custGeom>
              <a:avLst/>
              <a:gdLst>
                <a:gd name="T0" fmla="*/ 16 w 26"/>
                <a:gd name="T1" fmla="*/ 6 h 21"/>
                <a:gd name="T2" fmla="*/ 24 w 26"/>
                <a:gd name="T3" fmla="*/ 18 h 21"/>
                <a:gd name="T4" fmla="*/ 10 w 26"/>
                <a:gd name="T5" fmla="*/ 15 h 21"/>
                <a:gd name="T6" fmla="*/ 1 w 26"/>
                <a:gd name="T7" fmla="*/ 3 h 21"/>
                <a:gd name="T8" fmla="*/ 16 w 26"/>
                <a:gd name="T9" fmla="*/ 6 h 21"/>
              </a:gdLst>
              <a:ahLst/>
              <a:cxnLst>
                <a:cxn ang="0">
                  <a:pos x="T0" y="T1"/>
                </a:cxn>
                <a:cxn ang="0">
                  <a:pos x="T2" y="T3"/>
                </a:cxn>
                <a:cxn ang="0">
                  <a:pos x="T4" y="T5"/>
                </a:cxn>
                <a:cxn ang="0">
                  <a:pos x="T6" y="T7"/>
                </a:cxn>
                <a:cxn ang="0">
                  <a:pos x="T8" y="T9"/>
                </a:cxn>
              </a:cxnLst>
              <a:rect l="0" t="0" r="r" b="b"/>
              <a:pathLst>
                <a:path w="26" h="21">
                  <a:moveTo>
                    <a:pt x="16" y="6"/>
                  </a:moveTo>
                  <a:cubicBezTo>
                    <a:pt x="22" y="10"/>
                    <a:pt x="26" y="16"/>
                    <a:pt x="24" y="18"/>
                  </a:cubicBezTo>
                  <a:cubicBezTo>
                    <a:pt x="23" y="21"/>
                    <a:pt x="16" y="19"/>
                    <a:pt x="10" y="15"/>
                  </a:cubicBezTo>
                  <a:cubicBezTo>
                    <a:pt x="4" y="11"/>
                    <a:pt x="0" y="5"/>
                    <a:pt x="1" y="3"/>
                  </a:cubicBezTo>
                  <a:cubicBezTo>
                    <a:pt x="3" y="0"/>
                    <a:pt x="9" y="2"/>
                    <a:pt x="16" y="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7" name="Freeform 720">
              <a:extLst>
                <a:ext uri="{FF2B5EF4-FFF2-40B4-BE49-F238E27FC236}">
                  <a16:creationId xmlns:a16="http://schemas.microsoft.com/office/drawing/2014/main" id="{5279E063-1F82-49A4-A697-1898C24E09E2}"/>
                </a:ext>
              </a:extLst>
            </p:cNvPr>
            <p:cNvSpPr>
              <a:spLocks/>
            </p:cNvSpPr>
            <p:nvPr/>
          </p:nvSpPr>
          <p:spPr bwMode="gray">
            <a:xfrm>
              <a:off x="5623428" y="5548991"/>
              <a:ext cx="61147" cy="70986"/>
            </a:xfrm>
            <a:custGeom>
              <a:avLst/>
              <a:gdLst>
                <a:gd name="T0" fmla="*/ 23 w 38"/>
                <a:gd name="T1" fmla="*/ 0 h 44"/>
                <a:gd name="T2" fmla="*/ 0 w 38"/>
                <a:gd name="T3" fmla="*/ 32 h 44"/>
                <a:gd name="T4" fmla="*/ 17 w 38"/>
                <a:gd name="T5" fmla="*/ 43 h 44"/>
                <a:gd name="T6" fmla="*/ 38 w 38"/>
                <a:gd name="T7" fmla="*/ 14 h 44"/>
              </a:gdLst>
              <a:ahLst/>
              <a:cxnLst>
                <a:cxn ang="0">
                  <a:pos x="T0" y="T1"/>
                </a:cxn>
                <a:cxn ang="0">
                  <a:pos x="T2" y="T3"/>
                </a:cxn>
                <a:cxn ang="0">
                  <a:pos x="T4" y="T5"/>
                </a:cxn>
                <a:cxn ang="0">
                  <a:pos x="T6" y="T7"/>
                </a:cxn>
              </a:cxnLst>
              <a:rect l="0" t="0" r="r" b="b"/>
              <a:pathLst>
                <a:path w="38" h="44">
                  <a:moveTo>
                    <a:pt x="23" y="0"/>
                  </a:moveTo>
                  <a:cubicBezTo>
                    <a:pt x="0" y="32"/>
                    <a:pt x="0" y="32"/>
                    <a:pt x="0" y="32"/>
                  </a:cubicBezTo>
                  <a:cubicBezTo>
                    <a:pt x="0" y="32"/>
                    <a:pt x="4" y="44"/>
                    <a:pt x="17" y="43"/>
                  </a:cubicBezTo>
                  <a:cubicBezTo>
                    <a:pt x="38" y="14"/>
                    <a:pt x="38" y="14"/>
                    <a:pt x="38" y="14"/>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08" name="Freeform 721">
              <a:extLst>
                <a:ext uri="{FF2B5EF4-FFF2-40B4-BE49-F238E27FC236}">
                  <a16:creationId xmlns:a16="http://schemas.microsoft.com/office/drawing/2014/main" id="{16135F57-881A-4081-B769-2CC1523A23D6}"/>
                </a:ext>
              </a:extLst>
            </p:cNvPr>
            <p:cNvSpPr>
              <a:spLocks/>
            </p:cNvSpPr>
            <p:nvPr/>
          </p:nvSpPr>
          <p:spPr bwMode="gray">
            <a:xfrm>
              <a:off x="5623428" y="5548991"/>
              <a:ext cx="61147" cy="70986"/>
            </a:xfrm>
            <a:custGeom>
              <a:avLst/>
              <a:gdLst>
                <a:gd name="T0" fmla="*/ 23 w 38"/>
                <a:gd name="T1" fmla="*/ 0 h 44"/>
                <a:gd name="T2" fmla="*/ 0 w 38"/>
                <a:gd name="T3" fmla="*/ 32 h 44"/>
                <a:gd name="T4" fmla="*/ 17 w 38"/>
                <a:gd name="T5" fmla="*/ 43 h 44"/>
                <a:gd name="T6" fmla="*/ 38 w 38"/>
                <a:gd name="T7" fmla="*/ 14 h 44"/>
              </a:gdLst>
              <a:ahLst/>
              <a:cxnLst>
                <a:cxn ang="0">
                  <a:pos x="T0" y="T1"/>
                </a:cxn>
                <a:cxn ang="0">
                  <a:pos x="T2" y="T3"/>
                </a:cxn>
                <a:cxn ang="0">
                  <a:pos x="T4" y="T5"/>
                </a:cxn>
                <a:cxn ang="0">
                  <a:pos x="T6" y="T7"/>
                </a:cxn>
              </a:cxnLst>
              <a:rect l="0" t="0" r="r" b="b"/>
              <a:pathLst>
                <a:path w="38" h="44">
                  <a:moveTo>
                    <a:pt x="23" y="0"/>
                  </a:moveTo>
                  <a:cubicBezTo>
                    <a:pt x="0" y="32"/>
                    <a:pt x="0" y="32"/>
                    <a:pt x="0" y="32"/>
                  </a:cubicBezTo>
                  <a:cubicBezTo>
                    <a:pt x="0" y="32"/>
                    <a:pt x="4" y="44"/>
                    <a:pt x="17" y="43"/>
                  </a:cubicBezTo>
                  <a:cubicBezTo>
                    <a:pt x="38" y="14"/>
                    <a:pt x="38" y="14"/>
                    <a:pt x="38" y="1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09" name="Freeform 722">
              <a:extLst>
                <a:ext uri="{FF2B5EF4-FFF2-40B4-BE49-F238E27FC236}">
                  <a16:creationId xmlns:a16="http://schemas.microsoft.com/office/drawing/2014/main" id="{77B3BD9F-3570-4D88-9E43-03BB3DF0464B}"/>
                </a:ext>
              </a:extLst>
            </p:cNvPr>
            <p:cNvSpPr>
              <a:spLocks/>
            </p:cNvSpPr>
            <p:nvPr/>
          </p:nvSpPr>
          <p:spPr bwMode="gray">
            <a:xfrm>
              <a:off x="5631159" y="5481518"/>
              <a:ext cx="111751" cy="113156"/>
            </a:xfrm>
            <a:custGeom>
              <a:avLst/>
              <a:gdLst>
                <a:gd name="T0" fmla="*/ 51 w 69"/>
                <a:gd name="T1" fmla="*/ 18 h 70"/>
                <a:gd name="T2" fmla="*/ 60 w 69"/>
                <a:gd name="T3" fmla="*/ 61 h 70"/>
                <a:gd name="T4" fmla="*/ 18 w 69"/>
                <a:gd name="T5" fmla="*/ 52 h 70"/>
                <a:gd name="T6" fmla="*/ 9 w 69"/>
                <a:gd name="T7" fmla="*/ 9 h 70"/>
                <a:gd name="T8" fmla="*/ 51 w 69"/>
                <a:gd name="T9" fmla="*/ 18 h 70"/>
              </a:gdLst>
              <a:ahLst/>
              <a:cxnLst>
                <a:cxn ang="0">
                  <a:pos x="T0" y="T1"/>
                </a:cxn>
                <a:cxn ang="0">
                  <a:pos x="T2" y="T3"/>
                </a:cxn>
                <a:cxn ang="0">
                  <a:pos x="T4" y="T5"/>
                </a:cxn>
                <a:cxn ang="0">
                  <a:pos x="T6" y="T7"/>
                </a:cxn>
                <a:cxn ang="0">
                  <a:pos x="T8" y="T9"/>
                </a:cxn>
              </a:cxnLst>
              <a:rect l="0" t="0" r="r" b="b"/>
              <a:pathLst>
                <a:path w="69" h="70">
                  <a:moveTo>
                    <a:pt x="51" y="18"/>
                  </a:moveTo>
                  <a:cubicBezTo>
                    <a:pt x="66" y="33"/>
                    <a:pt x="69" y="52"/>
                    <a:pt x="60" y="61"/>
                  </a:cubicBezTo>
                  <a:cubicBezTo>
                    <a:pt x="51" y="70"/>
                    <a:pt x="32" y="66"/>
                    <a:pt x="18" y="52"/>
                  </a:cubicBezTo>
                  <a:cubicBezTo>
                    <a:pt x="4" y="38"/>
                    <a:pt x="0" y="19"/>
                    <a:pt x="9" y="9"/>
                  </a:cubicBezTo>
                  <a:cubicBezTo>
                    <a:pt x="18" y="0"/>
                    <a:pt x="37" y="4"/>
                    <a:pt x="51" y="1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10" name="Freeform 723">
              <a:extLst>
                <a:ext uri="{FF2B5EF4-FFF2-40B4-BE49-F238E27FC236}">
                  <a16:creationId xmlns:a16="http://schemas.microsoft.com/office/drawing/2014/main" id="{61CCC278-169E-4429-8F00-5AE38FA4041D}"/>
                </a:ext>
              </a:extLst>
            </p:cNvPr>
            <p:cNvSpPr>
              <a:spLocks/>
            </p:cNvSpPr>
            <p:nvPr/>
          </p:nvSpPr>
          <p:spPr bwMode="gray">
            <a:xfrm>
              <a:off x="5631159" y="5481518"/>
              <a:ext cx="111751" cy="113156"/>
            </a:xfrm>
            <a:custGeom>
              <a:avLst/>
              <a:gdLst>
                <a:gd name="T0" fmla="*/ 51 w 69"/>
                <a:gd name="T1" fmla="*/ 18 h 70"/>
                <a:gd name="T2" fmla="*/ 60 w 69"/>
                <a:gd name="T3" fmla="*/ 61 h 70"/>
                <a:gd name="T4" fmla="*/ 18 w 69"/>
                <a:gd name="T5" fmla="*/ 52 h 70"/>
                <a:gd name="T6" fmla="*/ 9 w 69"/>
                <a:gd name="T7" fmla="*/ 9 h 70"/>
                <a:gd name="T8" fmla="*/ 51 w 69"/>
                <a:gd name="T9" fmla="*/ 18 h 70"/>
              </a:gdLst>
              <a:ahLst/>
              <a:cxnLst>
                <a:cxn ang="0">
                  <a:pos x="T0" y="T1"/>
                </a:cxn>
                <a:cxn ang="0">
                  <a:pos x="T2" y="T3"/>
                </a:cxn>
                <a:cxn ang="0">
                  <a:pos x="T4" y="T5"/>
                </a:cxn>
                <a:cxn ang="0">
                  <a:pos x="T6" y="T7"/>
                </a:cxn>
                <a:cxn ang="0">
                  <a:pos x="T8" y="T9"/>
                </a:cxn>
              </a:cxnLst>
              <a:rect l="0" t="0" r="r" b="b"/>
              <a:pathLst>
                <a:path w="69" h="70">
                  <a:moveTo>
                    <a:pt x="51" y="18"/>
                  </a:moveTo>
                  <a:cubicBezTo>
                    <a:pt x="66" y="33"/>
                    <a:pt x="69" y="52"/>
                    <a:pt x="60" y="61"/>
                  </a:cubicBezTo>
                  <a:cubicBezTo>
                    <a:pt x="51" y="70"/>
                    <a:pt x="32" y="66"/>
                    <a:pt x="18" y="52"/>
                  </a:cubicBezTo>
                  <a:cubicBezTo>
                    <a:pt x="4" y="38"/>
                    <a:pt x="0" y="19"/>
                    <a:pt x="9" y="9"/>
                  </a:cubicBezTo>
                  <a:cubicBezTo>
                    <a:pt x="18" y="0"/>
                    <a:pt x="37" y="4"/>
                    <a:pt x="51" y="1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1" name="Freeform 724">
              <a:extLst>
                <a:ext uri="{FF2B5EF4-FFF2-40B4-BE49-F238E27FC236}">
                  <a16:creationId xmlns:a16="http://schemas.microsoft.com/office/drawing/2014/main" id="{B749EB97-0F0A-46FF-87F6-D36A81E891BB}"/>
                </a:ext>
              </a:extLst>
            </p:cNvPr>
            <p:cNvSpPr>
              <a:spLocks/>
            </p:cNvSpPr>
            <p:nvPr/>
          </p:nvSpPr>
          <p:spPr bwMode="gray">
            <a:xfrm>
              <a:off x="5676843" y="5497683"/>
              <a:ext cx="48496" cy="41467"/>
            </a:xfrm>
            <a:custGeom>
              <a:avLst/>
              <a:gdLst>
                <a:gd name="T0" fmla="*/ 18 w 30"/>
                <a:gd name="T1" fmla="*/ 10 h 26"/>
                <a:gd name="T2" fmla="*/ 28 w 30"/>
                <a:gd name="T3" fmla="*/ 24 h 26"/>
                <a:gd name="T4" fmla="*/ 12 w 30"/>
                <a:gd name="T5" fmla="*/ 17 h 26"/>
                <a:gd name="T6" fmla="*/ 2 w 30"/>
                <a:gd name="T7" fmla="*/ 2 h 26"/>
                <a:gd name="T8" fmla="*/ 18 w 30"/>
                <a:gd name="T9" fmla="*/ 10 h 26"/>
              </a:gdLst>
              <a:ahLst/>
              <a:cxnLst>
                <a:cxn ang="0">
                  <a:pos x="T0" y="T1"/>
                </a:cxn>
                <a:cxn ang="0">
                  <a:pos x="T2" y="T3"/>
                </a:cxn>
                <a:cxn ang="0">
                  <a:pos x="T4" y="T5"/>
                </a:cxn>
                <a:cxn ang="0">
                  <a:pos x="T6" y="T7"/>
                </a:cxn>
                <a:cxn ang="0">
                  <a:pos x="T8" y="T9"/>
                </a:cxn>
              </a:cxnLst>
              <a:rect l="0" t="0" r="r" b="b"/>
              <a:pathLst>
                <a:path w="30" h="26">
                  <a:moveTo>
                    <a:pt x="18" y="10"/>
                  </a:moveTo>
                  <a:cubicBezTo>
                    <a:pt x="25" y="16"/>
                    <a:pt x="30" y="22"/>
                    <a:pt x="28" y="24"/>
                  </a:cubicBezTo>
                  <a:cubicBezTo>
                    <a:pt x="27" y="26"/>
                    <a:pt x="19" y="23"/>
                    <a:pt x="12" y="17"/>
                  </a:cubicBezTo>
                  <a:cubicBezTo>
                    <a:pt x="5" y="11"/>
                    <a:pt x="0" y="4"/>
                    <a:pt x="2" y="2"/>
                  </a:cubicBezTo>
                  <a:cubicBezTo>
                    <a:pt x="4" y="0"/>
                    <a:pt x="11" y="4"/>
                    <a:pt x="18" y="1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2" name="Freeform 725">
              <a:extLst>
                <a:ext uri="{FF2B5EF4-FFF2-40B4-BE49-F238E27FC236}">
                  <a16:creationId xmlns:a16="http://schemas.microsoft.com/office/drawing/2014/main" id="{A68DCF6E-6021-4D1B-AA6C-CDCFBB158A96}"/>
                </a:ext>
              </a:extLst>
            </p:cNvPr>
            <p:cNvSpPr>
              <a:spLocks/>
            </p:cNvSpPr>
            <p:nvPr/>
          </p:nvSpPr>
          <p:spPr bwMode="gray">
            <a:xfrm>
              <a:off x="5689494" y="5209522"/>
              <a:ext cx="250209" cy="318384"/>
            </a:xfrm>
            <a:custGeom>
              <a:avLst/>
              <a:gdLst>
                <a:gd name="T0" fmla="*/ 14 w 155"/>
                <a:gd name="T1" fmla="*/ 197 h 197"/>
                <a:gd name="T2" fmla="*/ 0 w 155"/>
                <a:gd name="T3" fmla="*/ 186 h 197"/>
                <a:gd name="T4" fmla="*/ 135 w 155"/>
                <a:gd name="T5" fmla="*/ 0 h 197"/>
                <a:gd name="T6" fmla="*/ 155 w 155"/>
                <a:gd name="T7" fmla="*/ 14 h 197"/>
                <a:gd name="T8" fmla="*/ 14 w 155"/>
                <a:gd name="T9" fmla="*/ 197 h 197"/>
              </a:gdLst>
              <a:ahLst/>
              <a:cxnLst>
                <a:cxn ang="0">
                  <a:pos x="T0" y="T1"/>
                </a:cxn>
                <a:cxn ang="0">
                  <a:pos x="T2" y="T3"/>
                </a:cxn>
                <a:cxn ang="0">
                  <a:pos x="T4" y="T5"/>
                </a:cxn>
                <a:cxn ang="0">
                  <a:pos x="T6" y="T7"/>
                </a:cxn>
                <a:cxn ang="0">
                  <a:pos x="T8" y="T9"/>
                </a:cxn>
              </a:cxnLst>
              <a:rect l="0" t="0" r="r" b="b"/>
              <a:pathLst>
                <a:path w="155" h="197">
                  <a:moveTo>
                    <a:pt x="14" y="197"/>
                  </a:moveTo>
                  <a:cubicBezTo>
                    <a:pt x="14" y="197"/>
                    <a:pt x="5" y="197"/>
                    <a:pt x="0" y="186"/>
                  </a:cubicBezTo>
                  <a:cubicBezTo>
                    <a:pt x="135" y="0"/>
                    <a:pt x="135" y="0"/>
                    <a:pt x="135" y="0"/>
                  </a:cubicBezTo>
                  <a:cubicBezTo>
                    <a:pt x="146" y="0"/>
                    <a:pt x="150" y="5"/>
                    <a:pt x="155" y="14"/>
                  </a:cubicBezTo>
                  <a:lnTo>
                    <a:pt x="14" y="197"/>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13" name="Freeform 726">
              <a:extLst>
                <a:ext uri="{FF2B5EF4-FFF2-40B4-BE49-F238E27FC236}">
                  <a16:creationId xmlns:a16="http://schemas.microsoft.com/office/drawing/2014/main" id="{D2D0C2A6-A99D-4B7E-BF7D-596DC7AE16FC}"/>
                </a:ext>
              </a:extLst>
            </p:cNvPr>
            <p:cNvSpPr>
              <a:spLocks/>
            </p:cNvSpPr>
            <p:nvPr/>
          </p:nvSpPr>
          <p:spPr bwMode="gray">
            <a:xfrm>
              <a:off x="5689494" y="5209522"/>
              <a:ext cx="250209" cy="318384"/>
            </a:xfrm>
            <a:custGeom>
              <a:avLst/>
              <a:gdLst>
                <a:gd name="T0" fmla="*/ 14 w 155"/>
                <a:gd name="T1" fmla="*/ 197 h 197"/>
                <a:gd name="T2" fmla="*/ 0 w 155"/>
                <a:gd name="T3" fmla="*/ 186 h 197"/>
                <a:gd name="T4" fmla="*/ 135 w 155"/>
                <a:gd name="T5" fmla="*/ 0 h 197"/>
                <a:gd name="T6" fmla="*/ 155 w 155"/>
                <a:gd name="T7" fmla="*/ 14 h 197"/>
                <a:gd name="T8" fmla="*/ 14 w 155"/>
                <a:gd name="T9" fmla="*/ 197 h 197"/>
              </a:gdLst>
              <a:ahLst/>
              <a:cxnLst>
                <a:cxn ang="0">
                  <a:pos x="T0" y="T1"/>
                </a:cxn>
                <a:cxn ang="0">
                  <a:pos x="T2" y="T3"/>
                </a:cxn>
                <a:cxn ang="0">
                  <a:pos x="T4" y="T5"/>
                </a:cxn>
                <a:cxn ang="0">
                  <a:pos x="T6" y="T7"/>
                </a:cxn>
                <a:cxn ang="0">
                  <a:pos x="T8" y="T9"/>
                </a:cxn>
              </a:cxnLst>
              <a:rect l="0" t="0" r="r" b="b"/>
              <a:pathLst>
                <a:path w="155" h="197">
                  <a:moveTo>
                    <a:pt x="14" y="197"/>
                  </a:moveTo>
                  <a:cubicBezTo>
                    <a:pt x="14" y="197"/>
                    <a:pt x="5" y="197"/>
                    <a:pt x="0" y="186"/>
                  </a:cubicBezTo>
                  <a:cubicBezTo>
                    <a:pt x="135" y="0"/>
                    <a:pt x="135" y="0"/>
                    <a:pt x="135" y="0"/>
                  </a:cubicBezTo>
                  <a:cubicBezTo>
                    <a:pt x="146" y="0"/>
                    <a:pt x="150" y="5"/>
                    <a:pt x="155" y="14"/>
                  </a:cubicBezTo>
                  <a:lnTo>
                    <a:pt x="14" y="19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4" name="Line 727">
              <a:extLst>
                <a:ext uri="{FF2B5EF4-FFF2-40B4-BE49-F238E27FC236}">
                  <a16:creationId xmlns:a16="http://schemas.microsoft.com/office/drawing/2014/main" id="{72419D64-A8DF-493D-92B2-9638B4D01839}"/>
                </a:ext>
              </a:extLst>
            </p:cNvPr>
            <p:cNvSpPr>
              <a:spLocks noChangeShapeType="1"/>
            </p:cNvSpPr>
            <p:nvPr/>
          </p:nvSpPr>
          <p:spPr bwMode="gray">
            <a:xfrm>
              <a:off x="5902453" y="5216550"/>
              <a:ext cx="2109"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5" name="Freeform 728">
              <a:extLst>
                <a:ext uri="{FF2B5EF4-FFF2-40B4-BE49-F238E27FC236}">
                  <a16:creationId xmlns:a16="http://schemas.microsoft.com/office/drawing/2014/main" id="{94F9E416-1368-4AFE-860F-DB263C3ED155}"/>
                </a:ext>
              </a:extLst>
            </p:cNvPr>
            <p:cNvSpPr>
              <a:spLocks/>
            </p:cNvSpPr>
            <p:nvPr/>
          </p:nvSpPr>
          <p:spPr bwMode="gray">
            <a:xfrm>
              <a:off x="5873637" y="5154701"/>
              <a:ext cx="120887" cy="110345"/>
            </a:xfrm>
            <a:custGeom>
              <a:avLst/>
              <a:gdLst>
                <a:gd name="T0" fmla="*/ 48 w 75"/>
                <a:gd name="T1" fmla="*/ 21 h 68"/>
                <a:gd name="T2" fmla="*/ 69 w 75"/>
                <a:gd name="T3" fmla="*/ 61 h 68"/>
                <a:gd name="T4" fmla="*/ 26 w 75"/>
                <a:gd name="T5" fmla="*/ 47 h 68"/>
                <a:gd name="T6" fmla="*/ 6 w 75"/>
                <a:gd name="T7" fmla="*/ 8 h 68"/>
                <a:gd name="T8" fmla="*/ 48 w 75"/>
                <a:gd name="T9" fmla="*/ 21 h 68"/>
              </a:gdLst>
              <a:ahLst/>
              <a:cxnLst>
                <a:cxn ang="0">
                  <a:pos x="T0" y="T1"/>
                </a:cxn>
                <a:cxn ang="0">
                  <a:pos x="T2" y="T3"/>
                </a:cxn>
                <a:cxn ang="0">
                  <a:pos x="T4" y="T5"/>
                </a:cxn>
                <a:cxn ang="0">
                  <a:pos x="T6" y="T7"/>
                </a:cxn>
                <a:cxn ang="0">
                  <a:pos x="T8" y="T9"/>
                </a:cxn>
              </a:cxnLst>
              <a:rect l="0" t="0" r="r" b="b"/>
              <a:pathLst>
                <a:path w="75" h="68">
                  <a:moveTo>
                    <a:pt x="48" y="21"/>
                  </a:moveTo>
                  <a:cubicBezTo>
                    <a:pt x="66" y="36"/>
                    <a:pt x="75" y="54"/>
                    <a:pt x="69" y="61"/>
                  </a:cubicBezTo>
                  <a:cubicBezTo>
                    <a:pt x="62" y="68"/>
                    <a:pt x="43" y="62"/>
                    <a:pt x="26" y="47"/>
                  </a:cubicBezTo>
                  <a:cubicBezTo>
                    <a:pt x="9" y="33"/>
                    <a:pt x="0" y="15"/>
                    <a:pt x="6" y="8"/>
                  </a:cubicBezTo>
                  <a:cubicBezTo>
                    <a:pt x="12" y="0"/>
                    <a:pt x="31" y="7"/>
                    <a:pt x="48" y="2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16" name="Freeform 729">
              <a:extLst>
                <a:ext uri="{FF2B5EF4-FFF2-40B4-BE49-F238E27FC236}">
                  <a16:creationId xmlns:a16="http://schemas.microsoft.com/office/drawing/2014/main" id="{E744059D-CE4A-4EE2-BC5E-4F3C6B755760}"/>
                </a:ext>
              </a:extLst>
            </p:cNvPr>
            <p:cNvSpPr>
              <a:spLocks/>
            </p:cNvSpPr>
            <p:nvPr/>
          </p:nvSpPr>
          <p:spPr bwMode="gray">
            <a:xfrm>
              <a:off x="5873637" y="5154701"/>
              <a:ext cx="120887" cy="110345"/>
            </a:xfrm>
            <a:custGeom>
              <a:avLst/>
              <a:gdLst>
                <a:gd name="T0" fmla="*/ 48 w 75"/>
                <a:gd name="T1" fmla="*/ 21 h 68"/>
                <a:gd name="T2" fmla="*/ 69 w 75"/>
                <a:gd name="T3" fmla="*/ 61 h 68"/>
                <a:gd name="T4" fmla="*/ 26 w 75"/>
                <a:gd name="T5" fmla="*/ 47 h 68"/>
                <a:gd name="T6" fmla="*/ 6 w 75"/>
                <a:gd name="T7" fmla="*/ 8 h 68"/>
                <a:gd name="T8" fmla="*/ 48 w 75"/>
                <a:gd name="T9" fmla="*/ 21 h 68"/>
              </a:gdLst>
              <a:ahLst/>
              <a:cxnLst>
                <a:cxn ang="0">
                  <a:pos x="T0" y="T1"/>
                </a:cxn>
                <a:cxn ang="0">
                  <a:pos x="T2" y="T3"/>
                </a:cxn>
                <a:cxn ang="0">
                  <a:pos x="T4" y="T5"/>
                </a:cxn>
                <a:cxn ang="0">
                  <a:pos x="T6" y="T7"/>
                </a:cxn>
                <a:cxn ang="0">
                  <a:pos x="T8" y="T9"/>
                </a:cxn>
              </a:cxnLst>
              <a:rect l="0" t="0" r="r" b="b"/>
              <a:pathLst>
                <a:path w="75" h="68">
                  <a:moveTo>
                    <a:pt x="48" y="21"/>
                  </a:moveTo>
                  <a:cubicBezTo>
                    <a:pt x="66" y="36"/>
                    <a:pt x="75" y="54"/>
                    <a:pt x="69" y="61"/>
                  </a:cubicBezTo>
                  <a:cubicBezTo>
                    <a:pt x="62" y="68"/>
                    <a:pt x="43" y="62"/>
                    <a:pt x="26" y="47"/>
                  </a:cubicBezTo>
                  <a:cubicBezTo>
                    <a:pt x="9" y="33"/>
                    <a:pt x="0" y="15"/>
                    <a:pt x="6" y="8"/>
                  </a:cubicBezTo>
                  <a:cubicBezTo>
                    <a:pt x="12" y="0"/>
                    <a:pt x="31" y="7"/>
                    <a:pt x="48" y="2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7" name="Freeform 730">
              <a:extLst>
                <a:ext uri="{FF2B5EF4-FFF2-40B4-BE49-F238E27FC236}">
                  <a16:creationId xmlns:a16="http://schemas.microsoft.com/office/drawing/2014/main" id="{DA3AEA47-BA4F-4DB7-AE45-19B2E7DC86BC}"/>
                </a:ext>
              </a:extLst>
            </p:cNvPr>
            <p:cNvSpPr>
              <a:spLocks/>
            </p:cNvSpPr>
            <p:nvPr/>
          </p:nvSpPr>
          <p:spPr bwMode="gray">
            <a:xfrm>
              <a:off x="5912292" y="5175786"/>
              <a:ext cx="61849" cy="54821"/>
            </a:xfrm>
            <a:custGeom>
              <a:avLst/>
              <a:gdLst>
                <a:gd name="T0" fmla="*/ 23 w 38"/>
                <a:gd name="T1" fmla="*/ 13 h 34"/>
                <a:gd name="T2" fmla="*/ 36 w 38"/>
                <a:gd name="T3" fmla="*/ 32 h 34"/>
                <a:gd name="T4" fmla="*/ 16 w 38"/>
                <a:gd name="T5" fmla="*/ 21 h 34"/>
                <a:gd name="T6" fmla="*/ 2 w 38"/>
                <a:gd name="T7" fmla="*/ 2 h 34"/>
                <a:gd name="T8" fmla="*/ 23 w 38"/>
                <a:gd name="T9" fmla="*/ 13 h 34"/>
              </a:gdLst>
              <a:ahLst/>
              <a:cxnLst>
                <a:cxn ang="0">
                  <a:pos x="T0" y="T1"/>
                </a:cxn>
                <a:cxn ang="0">
                  <a:pos x="T2" y="T3"/>
                </a:cxn>
                <a:cxn ang="0">
                  <a:pos x="T4" y="T5"/>
                </a:cxn>
                <a:cxn ang="0">
                  <a:pos x="T6" y="T7"/>
                </a:cxn>
                <a:cxn ang="0">
                  <a:pos x="T8" y="T9"/>
                </a:cxn>
              </a:cxnLst>
              <a:rect l="0" t="0" r="r" b="b"/>
              <a:pathLst>
                <a:path w="38" h="34">
                  <a:moveTo>
                    <a:pt x="23" y="13"/>
                  </a:moveTo>
                  <a:cubicBezTo>
                    <a:pt x="32" y="22"/>
                    <a:pt x="38" y="30"/>
                    <a:pt x="36" y="32"/>
                  </a:cubicBezTo>
                  <a:cubicBezTo>
                    <a:pt x="35" y="34"/>
                    <a:pt x="26" y="29"/>
                    <a:pt x="16" y="21"/>
                  </a:cubicBezTo>
                  <a:cubicBezTo>
                    <a:pt x="7" y="12"/>
                    <a:pt x="0" y="4"/>
                    <a:pt x="2" y="2"/>
                  </a:cubicBezTo>
                  <a:cubicBezTo>
                    <a:pt x="4" y="0"/>
                    <a:pt x="13" y="5"/>
                    <a:pt x="23" y="13"/>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8" name="Freeform 731">
              <a:extLst>
                <a:ext uri="{FF2B5EF4-FFF2-40B4-BE49-F238E27FC236}">
                  <a16:creationId xmlns:a16="http://schemas.microsoft.com/office/drawing/2014/main" id="{1F6FE432-993B-45F3-94E7-4B711D7D48F7}"/>
                </a:ext>
              </a:extLst>
            </p:cNvPr>
            <p:cNvSpPr>
              <a:spLocks/>
            </p:cNvSpPr>
            <p:nvPr/>
          </p:nvSpPr>
          <p:spPr bwMode="gray">
            <a:xfrm>
              <a:off x="5949543" y="5154701"/>
              <a:ext cx="48496" cy="58335"/>
            </a:xfrm>
            <a:custGeom>
              <a:avLst/>
              <a:gdLst>
                <a:gd name="T0" fmla="*/ 4 w 30"/>
                <a:gd name="T1" fmla="*/ 36 h 36"/>
                <a:gd name="T2" fmla="*/ 30 w 30"/>
                <a:gd name="T3" fmla="*/ 3 h 36"/>
                <a:gd name="T4" fmla="*/ 26 w 30"/>
                <a:gd name="T5" fmla="*/ 0 h 36"/>
                <a:gd name="T6" fmla="*/ 0 w 30"/>
                <a:gd name="T7" fmla="*/ 32 h 36"/>
                <a:gd name="T8" fmla="*/ 4 w 30"/>
                <a:gd name="T9" fmla="*/ 36 h 36"/>
              </a:gdLst>
              <a:ahLst/>
              <a:cxnLst>
                <a:cxn ang="0">
                  <a:pos x="T0" y="T1"/>
                </a:cxn>
                <a:cxn ang="0">
                  <a:pos x="T2" y="T3"/>
                </a:cxn>
                <a:cxn ang="0">
                  <a:pos x="T4" y="T5"/>
                </a:cxn>
                <a:cxn ang="0">
                  <a:pos x="T6" y="T7"/>
                </a:cxn>
                <a:cxn ang="0">
                  <a:pos x="T8" y="T9"/>
                </a:cxn>
              </a:cxnLst>
              <a:rect l="0" t="0" r="r" b="b"/>
              <a:pathLst>
                <a:path w="30" h="36">
                  <a:moveTo>
                    <a:pt x="4" y="36"/>
                  </a:moveTo>
                  <a:cubicBezTo>
                    <a:pt x="30" y="3"/>
                    <a:pt x="30" y="3"/>
                    <a:pt x="30" y="3"/>
                  </a:cubicBezTo>
                  <a:cubicBezTo>
                    <a:pt x="26" y="0"/>
                    <a:pt x="26" y="0"/>
                    <a:pt x="26" y="0"/>
                  </a:cubicBezTo>
                  <a:cubicBezTo>
                    <a:pt x="0" y="32"/>
                    <a:pt x="0" y="32"/>
                    <a:pt x="0" y="32"/>
                  </a:cubicBezTo>
                  <a:cubicBezTo>
                    <a:pt x="0" y="32"/>
                    <a:pt x="0" y="36"/>
                    <a:pt x="4" y="36"/>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19" name="Freeform 732">
              <a:extLst>
                <a:ext uri="{FF2B5EF4-FFF2-40B4-BE49-F238E27FC236}">
                  <a16:creationId xmlns:a16="http://schemas.microsoft.com/office/drawing/2014/main" id="{1BB271FC-E580-4D3C-82E7-7F07FEF20708}"/>
                </a:ext>
              </a:extLst>
            </p:cNvPr>
            <p:cNvSpPr>
              <a:spLocks/>
            </p:cNvSpPr>
            <p:nvPr/>
          </p:nvSpPr>
          <p:spPr bwMode="gray">
            <a:xfrm>
              <a:off x="5949543" y="5154701"/>
              <a:ext cx="48496" cy="58335"/>
            </a:xfrm>
            <a:custGeom>
              <a:avLst/>
              <a:gdLst>
                <a:gd name="T0" fmla="*/ 4 w 30"/>
                <a:gd name="T1" fmla="*/ 36 h 36"/>
                <a:gd name="T2" fmla="*/ 30 w 30"/>
                <a:gd name="T3" fmla="*/ 3 h 36"/>
                <a:gd name="T4" fmla="*/ 26 w 30"/>
                <a:gd name="T5" fmla="*/ 0 h 36"/>
                <a:gd name="T6" fmla="*/ 0 w 30"/>
                <a:gd name="T7" fmla="*/ 32 h 36"/>
                <a:gd name="T8" fmla="*/ 4 w 30"/>
                <a:gd name="T9" fmla="*/ 36 h 36"/>
              </a:gdLst>
              <a:ahLst/>
              <a:cxnLst>
                <a:cxn ang="0">
                  <a:pos x="T0" y="T1"/>
                </a:cxn>
                <a:cxn ang="0">
                  <a:pos x="T2" y="T3"/>
                </a:cxn>
                <a:cxn ang="0">
                  <a:pos x="T4" y="T5"/>
                </a:cxn>
                <a:cxn ang="0">
                  <a:pos x="T6" y="T7"/>
                </a:cxn>
                <a:cxn ang="0">
                  <a:pos x="T8" y="T9"/>
                </a:cxn>
              </a:cxnLst>
              <a:rect l="0" t="0" r="r" b="b"/>
              <a:pathLst>
                <a:path w="30" h="36">
                  <a:moveTo>
                    <a:pt x="4" y="36"/>
                  </a:moveTo>
                  <a:cubicBezTo>
                    <a:pt x="30" y="3"/>
                    <a:pt x="30" y="3"/>
                    <a:pt x="30" y="3"/>
                  </a:cubicBezTo>
                  <a:cubicBezTo>
                    <a:pt x="26" y="0"/>
                    <a:pt x="26" y="0"/>
                    <a:pt x="26" y="0"/>
                  </a:cubicBezTo>
                  <a:cubicBezTo>
                    <a:pt x="0" y="32"/>
                    <a:pt x="0" y="32"/>
                    <a:pt x="0" y="32"/>
                  </a:cubicBezTo>
                  <a:cubicBezTo>
                    <a:pt x="0" y="32"/>
                    <a:pt x="0" y="36"/>
                    <a:pt x="4" y="3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0" name="Freeform 733">
              <a:extLst>
                <a:ext uri="{FF2B5EF4-FFF2-40B4-BE49-F238E27FC236}">
                  <a16:creationId xmlns:a16="http://schemas.microsoft.com/office/drawing/2014/main" id="{97DB9AE7-3DCD-4D2E-B804-C200335C8E04}"/>
                </a:ext>
              </a:extLst>
            </p:cNvPr>
            <p:cNvSpPr>
              <a:spLocks/>
            </p:cNvSpPr>
            <p:nvPr/>
          </p:nvSpPr>
          <p:spPr bwMode="gray">
            <a:xfrm>
              <a:off x="5954462" y="5168055"/>
              <a:ext cx="151812" cy="334549"/>
            </a:xfrm>
            <a:custGeom>
              <a:avLst/>
              <a:gdLst>
                <a:gd name="T0" fmla="*/ 92 w 94"/>
                <a:gd name="T1" fmla="*/ 207 h 207"/>
                <a:gd name="T2" fmla="*/ 50 w 94"/>
                <a:gd name="T3" fmla="*/ 180 h 207"/>
                <a:gd name="T4" fmla="*/ 48 w 94"/>
                <a:gd name="T5" fmla="*/ 176 h 207"/>
                <a:gd name="T6" fmla="*/ 17 w 94"/>
                <a:gd name="T7" fmla="*/ 118 h 207"/>
                <a:gd name="T8" fmla="*/ 0 w 94"/>
                <a:gd name="T9" fmla="*/ 1 h 207"/>
                <a:gd name="T10" fmla="*/ 10 w 94"/>
                <a:gd name="T11" fmla="*/ 0 h 207"/>
                <a:gd name="T12" fmla="*/ 26 w 94"/>
                <a:gd name="T13" fmla="*/ 114 h 207"/>
                <a:gd name="T14" fmla="*/ 56 w 94"/>
                <a:gd name="T15" fmla="*/ 171 h 207"/>
                <a:gd name="T16" fmla="*/ 58 w 94"/>
                <a:gd name="T17" fmla="*/ 174 h 207"/>
                <a:gd name="T18" fmla="*/ 94 w 94"/>
                <a:gd name="T19" fmla="*/ 197 h 207"/>
                <a:gd name="T20" fmla="*/ 92 w 94"/>
                <a:gd name="T2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207">
                  <a:moveTo>
                    <a:pt x="92" y="207"/>
                  </a:moveTo>
                  <a:cubicBezTo>
                    <a:pt x="74" y="204"/>
                    <a:pt x="56" y="189"/>
                    <a:pt x="50" y="180"/>
                  </a:cubicBezTo>
                  <a:cubicBezTo>
                    <a:pt x="50" y="179"/>
                    <a:pt x="49" y="178"/>
                    <a:pt x="48" y="176"/>
                  </a:cubicBezTo>
                  <a:cubicBezTo>
                    <a:pt x="41" y="166"/>
                    <a:pt x="26" y="143"/>
                    <a:pt x="17" y="118"/>
                  </a:cubicBezTo>
                  <a:cubicBezTo>
                    <a:pt x="8" y="90"/>
                    <a:pt x="0" y="4"/>
                    <a:pt x="0" y="1"/>
                  </a:cubicBezTo>
                  <a:cubicBezTo>
                    <a:pt x="10" y="0"/>
                    <a:pt x="10" y="0"/>
                    <a:pt x="10" y="0"/>
                  </a:cubicBezTo>
                  <a:cubicBezTo>
                    <a:pt x="10" y="1"/>
                    <a:pt x="17" y="87"/>
                    <a:pt x="26" y="114"/>
                  </a:cubicBezTo>
                  <a:cubicBezTo>
                    <a:pt x="35" y="138"/>
                    <a:pt x="49" y="160"/>
                    <a:pt x="56" y="171"/>
                  </a:cubicBezTo>
                  <a:cubicBezTo>
                    <a:pt x="57" y="172"/>
                    <a:pt x="58" y="173"/>
                    <a:pt x="58" y="174"/>
                  </a:cubicBezTo>
                  <a:cubicBezTo>
                    <a:pt x="63" y="181"/>
                    <a:pt x="78" y="195"/>
                    <a:pt x="94" y="197"/>
                  </a:cubicBezTo>
                  <a:lnTo>
                    <a:pt x="92" y="207"/>
                  </a:lnTo>
                  <a:close/>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1" name="Freeform 734">
              <a:extLst>
                <a:ext uri="{FF2B5EF4-FFF2-40B4-BE49-F238E27FC236}">
                  <a16:creationId xmlns:a16="http://schemas.microsoft.com/office/drawing/2014/main" id="{396B2D0A-BB22-4530-A8A3-52BE8A17A65B}"/>
                </a:ext>
              </a:extLst>
            </p:cNvPr>
            <p:cNvSpPr>
              <a:spLocks/>
            </p:cNvSpPr>
            <p:nvPr/>
          </p:nvSpPr>
          <p:spPr bwMode="gray">
            <a:xfrm>
              <a:off x="5954462" y="5168055"/>
              <a:ext cx="151812" cy="334549"/>
            </a:xfrm>
            <a:custGeom>
              <a:avLst/>
              <a:gdLst>
                <a:gd name="T0" fmla="*/ 92 w 94"/>
                <a:gd name="T1" fmla="*/ 207 h 207"/>
                <a:gd name="T2" fmla="*/ 50 w 94"/>
                <a:gd name="T3" fmla="*/ 180 h 207"/>
                <a:gd name="T4" fmla="*/ 48 w 94"/>
                <a:gd name="T5" fmla="*/ 176 h 207"/>
                <a:gd name="T6" fmla="*/ 17 w 94"/>
                <a:gd name="T7" fmla="*/ 118 h 207"/>
                <a:gd name="T8" fmla="*/ 0 w 94"/>
                <a:gd name="T9" fmla="*/ 1 h 207"/>
                <a:gd name="T10" fmla="*/ 10 w 94"/>
                <a:gd name="T11" fmla="*/ 0 h 207"/>
                <a:gd name="T12" fmla="*/ 26 w 94"/>
                <a:gd name="T13" fmla="*/ 114 h 207"/>
                <a:gd name="T14" fmla="*/ 56 w 94"/>
                <a:gd name="T15" fmla="*/ 171 h 207"/>
                <a:gd name="T16" fmla="*/ 58 w 94"/>
                <a:gd name="T17" fmla="*/ 174 h 207"/>
                <a:gd name="T18" fmla="*/ 94 w 94"/>
                <a:gd name="T19" fmla="*/ 197 h 207"/>
                <a:gd name="T20" fmla="*/ 92 w 94"/>
                <a:gd name="T2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207">
                  <a:moveTo>
                    <a:pt x="92" y="207"/>
                  </a:moveTo>
                  <a:cubicBezTo>
                    <a:pt x="74" y="204"/>
                    <a:pt x="56" y="189"/>
                    <a:pt x="50" y="180"/>
                  </a:cubicBezTo>
                  <a:cubicBezTo>
                    <a:pt x="50" y="179"/>
                    <a:pt x="49" y="178"/>
                    <a:pt x="48" y="176"/>
                  </a:cubicBezTo>
                  <a:cubicBezTo>
                    <a:pt x="41" y="166"/>
                    <a:pt x="26" y="143"/>
                    <a:pt x="17" y="118"/>
                  </a:cubicBezTo>
                  <a:cubicBezTo>
                    <a:pt x="8" y="90"/>
                    <a:pt x="0" y="4"/>
                    <a:pt x="0" y="1"/>
                  </a:cubicBezTo>
                  <a:cubicBezTo>
                    <a:pt x="10" y="0"/>
                    <a:pt x="10" y="0"/>
                    <a:pt x="10" y="0"/>
                  </a:cubicBezTo>
                  <a:cubicBezTo>
                    <a:pt x="10" y="1"/>
                    <a:pt x="17" y="87"/>
                    <a:pt x="26" y="114"/>
                  </a:cubicBezTo>
                  <a:cubicBezTo>
                    <a:pt x="35" y="138"/>
                    <a:pt x="49" y="160"/>
                    <a:pt x="56" y="171"/>
                  </a:cubicBezTo>
                  <a:cubicBezTo>
                    <a:pt x="57" y="172"/>
                    <a:pt x="58" y="173"/>
                    <a:pt x="58" y="174"/>
                  </a:cubicBezTo>
                  <a:cubicBezTo>
                    <a:pt x="63" y="181"/>
                    <a:pt x="78" y="195"/>
                    <a:pt x="94" y="197"/>
                  </a:cubicBezTo>
                  <a:lnTo>
                    <a:pt x="92" y="20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2" name="Freeform 735">
              <a:extLst>
                <a:ext uri="{FF2B5EF4-FFF2-40B4-BE49-F238E27FC236}">
                  <a16:creationId xmlns:a16="http://schemas.microsoft.com/office/drawing/2014/main" id="{469F7070-AD42-47A1-86F0-F9848EA98490}"/>
                </a:ext>
              </a:extLst>
            </p:cNvPr>
            <p:cNvSpPr>
              <a:spLocks/>
            </p:cNvSpPr>
            <p:nvPr/>
          </p:nvSpPr>
          <p:spPr bwMode="gray">
            <a:xfrm>
              <a:off x="6046534" y="5392258"/>
              <a:ext cx="109642" cy="132836"/>
            </a:xfrm>
            <a:custGeom>
              <a:avLst/>
              <a:gdLst>
                <a:gd name="T0" fmla="*/ 53 w 68"/>
                <a:gd name="T1" fmla="*/ 28 h 82"/>
                <a:gd name="T2" fmla="*/ 58 w 68"/>
                <a:gd name="T3" fmla="*/ 75 h 82"/>
                <a:gd name="T4" fmla="*/ 15 w 68"/>
                <a:gd name="T5" fmla="*/ 54 h 82"/>
                <a:gd name="T6" fmla="*/ 11 w 68"/>
                <a:gd name="T7" fmla="*/ 7 h 82"/>
                <a:gd name="T8" fmla="*/ 53 w 68"/>
                <a:gd name="T9" fmla="*/ 28 h 82"/>
              </a:gdLst>
              <a:ahLst/>
              <a:cxnLst>
                <a:cxn ang="0">
                  <a:pos x="T0" y="T1"/>
                </a:cxn>
                <a:cxn ang="0">
                  <a:pos x="T2" y="T3"/>
                </a:cxn>
                <a:cxn ang="0">
                  <a:pos x="T4" y="T5"/>
                </a:cxn>
                <a:cxn ang="0">
                  <a:pos x="T6" y="T7"/>
                </a:cxn>
                <a:cxn ang="0">
                  <a:pos x="T8" y="T9"/>
                </a:cxn>
              </a:cxnLst>
              <a:rect l="0" t="0" r="r" b="b"/>
              <a:pathLst>
                <a:path w="68" h="82">
                  <a:moveTo>
                    <a:pt x="53" y="28"/>
                  </a:moveTo>
                  <a:cubicBezTo>
                    <a:pt x="66" y="46"/>
                    <a:pt x="68" y="68"/>
                    <a:pt x="58" y="75"/>
                  </a:cubicBezTo>
                  <a:cubicBezTo>
                    <a:pt x="47" y="82"/>
                    <a:pt x="28" y="73"/>
                    <a:pt x="15" y="54"/>
                  </a:cubicBezTo>
                  <a:cubicBezTo>
                    <a:pt x="2" y="35"/>
                    <a:pt x="0" y="14"/>
                    <a:pt x="11" y="7"/>
                  </a:cubicBezTo>
                  <a:cubicBezTo>
                    <a:pt x="21" y="0"/>
                    <a:pt x="40" y="9"/>
                    <a:pt x="53" y="28"/>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23" name="Freeform 736">
              <a:extLst>
                <a:ext uri="{FF2B5EF4-FFF2-40B4-BE49-F238E27FC236}">
                  <a16:creationId xmlns:a16="http://schemas.microsoft.com/office/drawing/2014/main" id="{CC60834B-E2E4-474E-A197-44A66FC45865}"/>
                </a:ext>
              </a:extLst>
            </p:cNvPr>
            <p:cNvSpPr>
              <a:spLocks/>
            </p:cNvSpPr>
            <p:nvPr/>
          </p:nvSpPr>
          <p:spPr bwMode="gray">
            <a:xfrm>
              <a:off x="6046534" y="5392258"/>
              <a:ext cx="109642" cy="132836"/>
            </a:xfrm>
            <a:custGeom>
              <a:avLst/>
              <a:gdLst>
                <a:gd name="T0" fmla="*/ 53 w 68"/>
                <a:gd name="T1" fmla="*/ 28 h 82"/>
                <a:gd name="T2" fmla="*/ 58 w 68"/>
                <a:gd name="T3" fmla="*/ 75 h 82"/>
                <a:gd name="T4" fmla="*/ 15 w 68"/>
                <a:gd name="T5" fmla="*/ 54 h 82"/>
                <a:gd name="T6" fmla="*/ 11 w 68"/>
                <a:gd name="T7" fmla="*/ 7 h 82"/>
                <a:gd name="T8" fmla="*/ 53 w 68"/>
                <a:gd name="T9" fmla="*/ 28 h 82"/>
              </a:gdLst>
              <a:ahLst/>
              <a:cxnLst>
                <a:cxn ang="0">
                  <a:pos x="T0" y="T1"/>
                </a:cxn>
                <a:cxn ang="0">
                  <a:pos x="T2" y="T3"/>
                </a:cxn>
                <a:cxn ang="0">
                  <a:pos x="T4" y="T5"/>
                </a:cxn>
                <a:cxn ang="0">
                  <a:pos x="T6" y="T7"/>
                </a:cxn>
                <a:cxn ang="0">
                  <a:pos x="T8" y="T9"/>
                </a:cxn>
              </a:cxnLst>
              <a:rect l="0" t="0" r="r" b="b"/>
              <a:pathLst>
                <a:path w="68" h="82">
                  <a:moveTo>
                    <a:pt x="53" y="28"/>
                  </a:moveTo>
                  <a:cubicBezTo>
                    <a:pt x="66" y="46"/>
                    <a:pt x="68" y="68"/>
                    <a:pt x="58" y="75"/>
                  </a:cubicBezTo>
                  <a:cubicBezTo>
                    <a:pt x="47" y="82"/>
                    <a:pt x="28" y="73"/>
                    <a:pt x="15" y="54"/>
                  </a:cubicBezTo>
                  <a:cubicBezTo>
                    <a:pt x="2" y="35"/>
                    <a:pt x="0" y="14"/>
                    <a:pt x="11" y="7"/>
                  </a:cubicBezTo>
                  <a:cubicBezTo>
                    <a:pt x="21" y="0"/>
                    <a:pt x="40" y="9"/>
                    <a:pt x="53" y="28"/>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4" name="Freeform 737">
              <a:extLst>
                <a:ext uri="{FF2B5EF4-FFF2-40B4-BE49-F238E27FC236}">
                  <a16:creationId xmlns:a16="http://schemas.microsoft.com/office/drawing/2014/main" id="{8891AC8D-EA96-4463-BA6F-C9A3E7CF9492}"/>
                </a:ext>
              </a:extLst>
            </p:cNvPr>
            <p:cNvSpPr>
              <a:spLocks/>
            </p:cNvSpPr>
            <p:nvPr/>
          </p:nvSpPr>
          <p:spPr bwMode="gray">
            <a:xfrm>
              <a:off x="6086595" y="5409829"/>
              <a:ext cx="59741" cy="78015"/>
            </a:xfrm>
            <a:custGeom>
              <a:avLst/>
              <a:gdLst>
                <a:gd name="T0" fmla="*/ 25 w 37"/>
                <a:gd name="T1" fmla="*/ 20 h 48"/>
                <a:gd name="T2" fmla="*/ 34 w 37"/>
                <a:gd name="T3" fmla="*/ 45 h 48"/>
                <a:gd name="T4" fmla="*/ 13 w 37"/>
                <a:gd name="T5" fmla="*/ 28 h 48"/>
                <a:gd name="T6" fmla="*/ 4 w 37"/>
                <a:gd name="T7" fmla="*/ 2 h 48"/>
                <a:gd name="T8" fmla="*/ 25 w 37"/>
                <a:gd name="T9" fmla="*/ 20 h 48"/>
              </a:gdLst>
              <a:ahLst/>
              <a:cxnLst>
                <a:cxn ang="0">
                  <a:pos x="T0" y="T1"/>
                </a:cxn>
                <a:cxn ang="0">
                  <a:pos x="T2" y="T3"/>
                </a:cxn>
                <a:cxn ang="0">
                  <a:pos x="T4" y="T5"/>
                </a:cxn>
                <a:cxn ang="0">
                  <a:pos x="T6" y="T7"/>
                </a:cxn>
                <a:cxn ang="0">
                  <a:pos x="T8" y="T9"/>
                </a:cxn>
              </a:cxnLst>
              <a:rect l="0" t="0" r="r" b="b"/>
              <a:pathLst>
                <a:path w="37" h="48">
                  <a:moveTo>
                    <a:pt x="25" y="20"/>
                  </a:moveTo>
                  <a:cubicBezTo>
                    <a:pt x="33" y="32"/>
                    <a:pt x="37" y="43"/>
                    <a:pt x="34" y="45"/>
                  </a:cubicBezTo>
                  <a:cubicBezTo>
                    <a:pt x="30" y="48"/>
                    <a:pt x="21" y="40"/>
                    <a:pt x="13" y="28"/>
                  </a:cubicBezTo>
                  <a:cubicBezTo>
                    <a:pt x="4" y="16"/>
                    <a:pt x="0" y="5"/>
                    <a:pt x="4" y="2"/>
                  </a:cubicBezTo>
                  <a:cubicBezTo>
                    <a:pt x="7" y="0"/>
                    <a:pt x="16" y="8"/>
                    <a:pt x="25" y="2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5" name="Freeform 738">
              <a:extLst>
                <a:ext uri="{FF2B5EF4-FFF2-40B4-BE49-F238E27FC236}">
                  <a16:creationId xmlns:a16="http://schemas.microsoft.com/office/drawing/2014/main" id="{A060F144-D07D-473A-8000-B92FD977643F}"/>
                </a:ext>
              </a:extLst>
            </p:cNvPr>
            <p:cNvSpPr>
              <a:spLocks/>
            </p:cNvSpPr>
            <p:nvPr/>
          </p:nvSpPr>
          <p:spPr bwMode="gray">
            <a:xfrm>
              <a:off x="5929863" y="5138536"/>
              <a:ext cx="50604" cy="59741"/>
            </a:xfrm>
            <a:custGeom>
              <a:avLst/>
              <a:gdLst>
                <a:gd name="T0" fmla="*/ 4 w 31"/>
                <a:gd name="T1" fmla="*/ 36 h 37"/>
                <a:gd name="T2" fmla="*/ 31 w 31"/>
                <a:gd name="T3" fmla="*/ 4 h 37"/>
                <a:gd name="T4" fmla="*/ 26 w 31"/>
                <a:gd name="T5" fmla="*/ 0 h 37"/>
                <a:gd name="T6" fmla="*/ 0 w 31"/>
                <a:gd name="T7" fmla="*/ 33 h 37"/>
                <a:gd name="T8" fmla="*/ 4 w 31"/>
                <a:gd name="T9" fmla="*/ 36 h 37"/>
              </a:gdLst>
              <a:ahLst/>
              <a:cxnLst>
                <a:cxn ang="0">
                  <a:pos x="T0" y="T1"/>
                </a:cxn>
                <a:cxn ang="0">
                  <a:pos x="T2" y="T3"/>
                </a:cxn>
                <a:cxn ang="0">
                  <a:pos x="T4" y="T5"/>
                </a:cxn>
                <a:cxn ang="0">
                  <a:pos x="T6" y="T7"/>
                </a:cxn>
                <a:cxn ang="0">
                  <a:pos x="T8" y="T9"/>
                </a:cxn>
              </a:cxnLst>
              <a:rect l="0" t="0" r="r" b="b"/>
              <a:pathLst>
                <a:path w="31" h="37">
                  <a:moveTo>
                    <a:pt x="4" y="36"/>
                  </a:moveTo>
                  <a:cubicBezTo>
                    <a:pt x="31" y="4"/>
                    <a:pt x="31" y="4"/>
                    <a:pt x="31" y="4"/>
                  </a:cubicBezTo>
                  <a:cubicBezTo>
                    <a:pt x="26" y="0"/>
                    <a:pt x="26" y="0"/>
                    <a:pt x="26" y="0"/>
                  </a:cubicBezTo>
                  <a:cubicBezTo>
                    <a:pt x="0" y="33"/>
                    <a:pt x="0" y="33"/>
                    <a:pt x="0" y="33"/>
                  </a:cubicBezTo>
                  <a:cubicBezTo>
                    <a:pt x="0" y="33"/>
                    <a:pt x="1" y="37"/>
                    <a:pt x="4" y="36"/>
                  </a:cubicBezTo>
                </a:path>
              </a:pathLst>
            </a:custGeom>
            <a:grpFill/>
            <a:ln w="9525">
              <a:solidFill>
                <a:srgbClr val="A5E1E1"/>
              </a:solidFill>
              <a:round/>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6" name="Freeform 739">
              <a:extLst>
                <a:ext uri="{FF2B5EF4-FFF2-40B4-BE49-F238E27FC236}">
                  <a16:creationId xmlns:a16="http://schemas.microsoft.com/office/drawing/2014/main" id="{FE8F568A-E8AF-4501-B966-B4D0A16C64C1}"/>
                </a:ext>
              </a:extLst>
            </p:cNvPr>
            <p:cNvSpPr>
              <a:spLocks/>
            </p:cNvSpPr>
            <p:nvPr/>
          </p:nvSpPr>
          <p:spPr bwMode="gray">
            <a:xfrm>
              <a:off x="5929863" y="5138536"/>
              <a:ext cx="50604" cy="59741"/>
            </a:xfrm>
            <a:custGeom>
              <a:avLst/>
              <a:gdLst>
                <a:gd name="T0" fmla="*/ 4 w 31"/>
                <a:gd name="T1" fmla="*/ 36 h 37"/>
                <a:gd name="T2" fmla="*/ 31 w 31"/>
                <a:gd name="T3" fmla="*/ 4 h 37"/>
                <a:gd name="T4" fmla="*/ 26 w 31"/>
                <a:gd name="T5" fmla="*/ 0 h 37"/>
                <a:gd name="T6" fmla="*/ 0 w 31"/>
                <a:gd name="T7" fmla="*/ 33 h 37"/>
                <a:gd name="T8" fmla="*/ 4 w 31"/>
                <a:gd name="T9" fmla="*/ 36 h 37"/>
              </a:gdLst>
              <a:ahLst/>
              <a:cxnLst>
                <a:cxn ang="0">
                  <a:pos x="T0" y="T1"/>
                </a:cxn>
                <a:cxn ang="0">
                  <a:pos x="T2" y="T3"/>
                </a:cxn>
                <a:cxn ang="0">
                  <a:pos x="T4" y="T5"/>
                </a:cxn>
                <a:cxn ang="0">
                  <a:pos x="T6" y="T7"/>
                </a:cxn>
                <a:cxn ang="0">
                  <a:pos x="T8" y="T9"/>
                </a:cxn>
              </a:cxnLst>
              <a:rect l="0" t="0" r="r" b="b"/>
              <a:pathLst>
                <a:path w="31" h="37">
                  <a:moveTo>
                    <a:pt x="4" y="36"/>
                  </a:moveTo>
                  <a:cubicBezTo>
                    <a:pt x="31" y="4"/>
                    <a:pt x="31" y="4"/>
                    <a:pt x="31" y="4"/>
                  </a:cubicBezTo>
                  <a:cubicBezTo>
                    <a:pt x="26" y="0"/>
                    <a:pt x="26" y="0"/>
                    <a:pt x="26" y="0"/>
                  </a:cubicBezTo>
                  <a:cubicBezTo>
                    <a:pt x="0" y="33"/>
                    <a:pt x="0" y="33"/>
                    <a:pt x="0" y="33"/>
                  </a:cubicBezTo>
                  <a:cubicBezTo>
                    <a:pt x="0" y="33"/>
                    <a:pt x="1" y="37"/>
                    <a:pt x="4" y="36"/>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7" name="Freeform 740">
              <a:extLst>
                <a:ext uri="{FF2B5EF4-FFF2-40B4-BE49-F238E27FC236}">
                  <a16:creationId xmlns:a16="http://schemas.microsoft.com/office/drawing/2014/main" id="{B0EED8E3-9998-438F-BBE2-A33D349F2E68}"/>
                </a:ext>
              </a:extLst>
            </p:cNvPr>
            <p:cNvSpPr>
              <a:spLocks/>
            </p:cNvSpPr>
            <p:nvPr/>
          </p:nvSpPr>
          <p:spPr bwMode="gray">
            <a:xfrm>
              <a:off x="5913698" y="5103394"/>
              <a:ext cx="122996" cy="108236"/>
            </a:xfrm>
            <a:custGeom>
              <a:avLst/>
              <a:gdLst>
                <a:gd name="T0" fmla="*/ 49 w 76"/>
                <a:gd name="T1" fmla="*/ 20 h 67"/>
                <a:gd name="T2" fmla="*/ 70 w 76"/>
                <a:gd name="T3" fmla="*/ 60 h 67"/>
                <a:gd name="T4" fmla="*/ 27 w 76"/>
                <a:gd name="T5" fmla="*/ 47 h 67"/>
                <a:gd name="T6" fmla="*/ 6 w 76"/>
                <a:gd name="T7" fmla="*/ 8 h 67"/>
                <a:gd name="T8" fmla="*/ 49 w 76"/>
                <a:gd name="T9" fmla="*/ 20 h 67"/>
              </a:gdLst>
              <a:ahLst/>
              <a:cxnLst>
                <a:cxn ang="0">
                  <a:pos x="T0" y="T1"/>
                </a:cxn>
                <a:cxn ang="0">
                  <a:pos x="T2" y="T3"/>
                </a:cxn>
                <a:cxn ang="0">
                  <a:pos x="T4" y="T5"/>
                </a:cxn>
                <a:cxn ang="0">
                  <a:pos x="T6" y="T7"/>
                </a:cxn>
                <a:cxn ang="0">
                  <a:pos x="T8" y="T9"/>
                </a:cxn>
              </a:cxnLst>
              <a:rect l="0" t="0" r="r" b="b"/>
              <a:pathLst>
                <a:path w="76" h="67">
                  <a:moveTo>
                    <a:pt x="49" y="20"/>
                  </a:moveTo>
                  <a:cubicBezTo>
                    <a:pt x="66" y="35"/>
                    <a:pt x="76" y="52"/>
                    <a:pt x="70" y="60"/>
                  </a:cubicBezTo>
                  <a:cubicBezTo>
                    <a:pt x="64" y="67"/>
                    <a:pt x="45" y="61"/>
                    <a:pt x="27" y="47"/>
                  </a:cubicBezTo>
                  <a:cubicBezTo>
                    <a:pt x="9" y="33"/>
                    <a:pt x="0" y="15"/>
                    <a:pt x="6" y="8"/>
                  </a:cubicBezTo>
                  <a:cubicBezTo>
                    <a:pt x="12" y="0"/>
                    <a:pt x="31" y="6"/>
                    <a:pt x="49" y="2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728" name="Freeform 741">
              <a:extLst>
                <a:ext uri="{FF2B5EF4-FFF2-40B4-BE49-F238E27FC236}">
                  <a16:creationId xmlns:a16="http://schemas.microsoft.com/office/drawing/2014/main" id="{A1F4323E-BC3F-4BD7-BDFA-CC00414E1705}"/>
                </a:ext>
              </a:extLst>
            </p:cNvPr>
            <p:cNvSpPr>
              <a:spLocks/>
            </p:cNvSpPr>
            <p:nvPr/>
          </p:nvSpPr>
          <p:spPr bwMode="gray">
            <a:xfrm>
              <a:off x="5913698" y="5103394"/>
              <a:ext cx="122996" cy="108236"/>
            </a:xfrm>
            <a:custGeom>
              <a:avLst/>
              <a:gdLst>
                <a:gd name="T0" fmla="*/ 49 w 76"/>
                <a:gd name="T1" fmla="*/ 20 h 67"/>
                <a:gd name="T2" fmla="*/ 70 w 76"/>
                <a:gd name="T3" fmla="*/ 60 h 67"/>
                <a:gd name="T4" fmla="*/ 27 w 76"/>
                <a:gd name="T5" fmla="*/ 47 h 67"/>
                <a:gd name="T6" fmla="*/ 6 w 76"/>
                <a:gd name="T7" fmla="*/ 8 h 67"/>
                <a:gd name="T8" fmla="*/ 49 w 76"/>
                <a:gd name="T9" fmla="*/ 20 h 67"/>
              </a:gdLst>
              <a:ahLst/>
              <a:cxnLst>
                <a:cxn ang="0">
                  <a:pos x="T0" y="T1"/>
                </a:cxn>
                <a:cxn ang="0">
                  <a:pos x="T2" y="T3"/>
                </a:cxn>
                <a:cxn ang="0">
                  <a:pos x="T4" y="T5"/>
                </a:cxn>
                <a:cxn ang="0">
                  <a:pos x="T6" y="T7"/>
                </a:cxn>
                <a:cxn ang="0">
                  <a:pos x="T8" y="T9"/>
                </a:cxn>
              </a:cxnLst>
              <a:rect l="0" t="0" r="r" b="b"/>
              <a:pathLst>
                <a:path w="76" h="67">
                  <a:moveTo>
                    <a:pt x="49" y="20"/>
                  </a:moveTo>
                  <a:cubicBezTo>
                    <a:pt x="66" y="35"/>
                    <a:pt x="76" y="52"/>
                    <a:pt x="70" y="60"/>
                  </a:cubicBezTo>
                  <a:cubicBezTo>
                    <a:pt x="64" y="67"/>
                    <a:pt x="45" y="61"/>
                    <a:pt x="27" y="47"/>
                  </a:cubicBezTo>
                  <a:cubicBezTo>
                    <a:pt x="9" y="33"/>
                    <a:pt x="0" y="15"/>
                    <a:pt x="6" y="8"/>
                  </a:cubicBezTo>
                  <a:cubicBezTo>
                    <a:pt x="12" y="0"/>
                    <a:pt x="31" y="6"/>
                    <a:pt x="49" y="2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29" name="Freeform 742">
              <a:extLst>
                <a:ext uri="{FF2B5EF4-FFF2-40B4-BE49-F238E27FC236}">
                  <a16:creationId xmlns:a16="http://schemas.microsoft.com/office/drawing/2014/main" id="{772512D1-2108-476A-B26D-4ABB77988642}"/>
                </a:ext>
              </a:extLst>
            </p:cNvPr>
            <p:cNvSpPr>
              <a:spLocks/>
            </p:cNvSpPr>
            <p:nvPr/>
          </p:nvSpPr>
          <p:spPr bwMode="gray">
            <a:xfrm>
              <a:off x="5954462" y="5122370"/>
              <a:ext cx="61147" cy="54821"/>
            </a:xfrm>
            <a:custGeom>
              <a:avLst/>
              <a:gdLst>
                <a:gd name="T0" fmla="*/ 22 w 38"/>
                <a:gd name="T1" fmla="*/ 13 h 34"/>
                <a:gd name="T2" fmla="*/ 36 w 38"/>
                <a:gd name="T3" fmla="*/ 32 h 34"/>
                <a:gd name="T4" fmla="*/ 16 w 38"/>
                <a:gd name="T5" fmla="*/ 21 h 34"/>
                <a:gd name="T6" fmla="*/ 2 w 38"/>
                <a:gd name="T7" fmla="*/ 2 h 34"/>
                <a:gd name="T8" fmla="*/ 22 w 38"/>
                <a:gd name="T9" fmla="*/ 13 h 34"/>
              </a:gdLst>
              <a:ahLst/>
              <a:cxnLst>
                <a:cxn ang="0">
                  <a:pos x="T0" y="T1"/>
                </a:cxn>
                <a:cxn ang="0">
                  <a:pos x="T2" y="T3"/>
                </a:cxn>
                <a:cxn ang="0">
                  <a:pos x="T4" y="T5"/>
                </a:cxn>
                <a:cxn ang="0">
                  <a:pos x="T6" y="T7"/>
                </a:cxn>
                <a:cxn ang="0">
                  <a:pos x="T8" y="T9"/>
                </a:cxn>
              </a:cxnLst>
              <a:rect l="0" t="0" r="r" b="b"/>
              <a:pathLst>
                <a:path w="38" h="34">
                  <a:moveTo>
                    <a:pt x="22" y="13"/>
                  </a:moveTo>
                  <a:cubicBezTo>
                    <a:pt x="32" y="22"/>
                    <a:pt x="38" y="30"/>
                    <a:pt x="36" y="32"/>
                  </a:cubicBezTo>
                  <a:cubicBezTo>
                    <a:pt x="35" y="34"/>
                    <a:pt x="26" y="29"/>
                    <a:pt x="16" y="21"/>
                  </a:cubicBezTo>
                  <a:cubicBezTo>
                    <a:pt x="6" y="13"/>
                    <a:pt x="0" y="4"/>
                    <a:pt x="2" y="2"/>
                  </a:cubicBezTo>
                  <a:cubicBezTo>
                    <a:pt x="3" y="0"/>
                    <a:pt x="13" y="5"/>
                    <a:pt x="22" y="13"/>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grpSp>
        <p:nvGrpSpPr>
          <p:cNvPr id="730" name="Group 4">
            <a:extLst>
              <a:ext uri="{FF2B5EF4-FFF2-40B4-BE49-F238E27FC236}">
                <a16:creationId xmlns:a16="http://schemas.microsoft.com/office/drawing/2014/main" id="{26C6AEFA-E237-4E7F-8FA1-FED3AA0F08E0}"/>
              </a:ext>
            </a:extLst>
          </p:cNvPr>
          <p:cNvGrpSpPr>
            <a:grpSpLocks noChangeAspect="1"/>
          </p:cNvGrpSpPr>
          <p:nvPr/>
        </p:nvGrpSpPr>
        <p:grpSpPr bwMode="gray">
          <a:xfrm>
            <a:off x="9812396" y="1274606"/>
            <a:ext cx="1028041" cy="1026942"/>
            <a:chOff x="4440" y="68"/>
            <a:chExt cx="935" cy="934"/>
          </a:xfrm>
          <a:noFill/>
        </p:grpSpPr>
        <p:sp>
          <p:nvSpPr>
            <p:cNvPr id="731" name="Freeform 5">
              <a:extLst>
                <a:ext uri="{FF2B5EF4-FFF2-40B4-BE49-F238E27FC236}">
                  <a16:creationId xmlns:a16="http://schemas.microsoft.com/office/drawing/2014/main" id="{309FD96E-F3B7-4443-A933-E4668260737A}"/>
                </a:ext>
              </a:extLst>
            </p:cNvPr>
            <p:cNvSpPr>
              <a:spLocks noEditPoints="1"/>
            </p:cNvSpPr>
            <p:nvPr/>
          </p:nvSpPr>
          <p:spPr bwMode="gray">
            <a:xfrm>
              <a:off x="4440" y="68"/>
              <a:ext cx="935" cy="697"/>
            </a:xfrm>
            <a:custGeom>
              <a:avLst/>
              <a:gdLst>
                <a:gd name="T0" fmla="*/ 467 w 800"/>
                <a:gd name="T1" fmla="*/ 0 h 597"/>
                <a:gd name="T2" fmla="*/ 253 w 800"/>
                <a:gd name="T3" fmla="*/ 67 h 597"/>
                <a:gd name="T4" fmla="*/ 126 w 800"/>
                <a:gd name="T5" fmla="*/ 240 h 597"/>
                <a:gd name="T6" fmla="*/ 127 w 800"/>
                <a:gd name="T7" fmla="*/ 507 h 597"/>
                <a:gd name="T8" fmla="*/ 419 w 800"/>
                <a:gd name="T9" fmla="*/ 507 h 597"/>
                <a:gd name="T10" fmla="*/ 413 w 800"/>
                <a:gd name="T11" fmla="*/ 521 h 597"/>
                <a:gd name="T12" fmla="*/ 402 w 800"/>
                <a:gd name="T13" fmla="*/ 530 h 597"/>
                <a:gd name="T14" fmla="*/ 406 w 800"/>
                <a:gd name="T15" fmla="*/ 542 h 597"/>
                <a:gd name="T16" fmla="*/ 426 w 800"/>
                <a:gd name="T17" fmla="*/ 537 h 597"/>
                <a:gd name="T18" fmla="*/ 438 w 800"/>
                <a:gd name="T19" fmla="*/ 564 h 597"/>
                <a:gd name="T20" fmla="*/ 434 w 800"/>
                <a:gd name="T21" fmla="*/ 577 h 597"/>
                <a:gd name="T22" fmla="*/ 444 w 800"/>
                <a:gd name="T23" fmla="*/ 584 h 597"/>
                <a:gd name="T24" fmla="*/ 458 w 800"/>
                <a:gd name="T25" fmla="*/ 569 h 597"/>
                <a:gd name="T26" fmla="*/ 482 w 800"/>
                <a:gd name="T27" fmla="*/ 584 h 597"/>
                <a:gd name="T28" fmla="*/ 488 w 800"/>
                <a:gd name="T29" fmla="*/ 597 h 597"/>
                <a:gd name="T30" fmla="*/ 500 w 800"/>
                <a:gd name="T31" fmla="*/ 596 h 597"/>
                <a:gd name="T32" fmla="*/ 502 w 800"/>
                <a:gd name="T33" fmla="*/ 576 h 597"/>
                <a:gd name="T34" fmla="*/ 530 w 800"/>
                <a:gd name="T35" fmla="*/ 574 h 597"/>
                <a:gd name="T36" fmla="*/ 552 w 800"/>
                <a:gd name="T37" fmla="*/ 573 h 597"/>
                <a:gd name="T38" fmla="*/ 542 w 800"/>
                <a:gd name="T39" fmla="*/ 556 h 597"/>
                <a:gd name="T40" fmla="*/ 563 w 800"/>
                <a:gd name="T41" fmla="*/ 537 h 597"/>
                <a:gd name="T42" fmla="*/ 580 w 800"/>
                <a:gd name="T43" fmla="*/ 524 h 597"/>
                <a:gd name="T44" fmla="*/ 562 w 800"/>
                <a:gd name="T45" fmla="*/ 516 h 597"/>
                <a:gd name="T46" fmla="*/ 627 w 800"/>
                <a:gd name="T47" fmla="*/ 507 h 597"/>
                <a:gd name="T48" fmla="*/ 627 w 800"/>
                <a:gd name="T49" fmla="*/ 160 h 597"/>
                <a:gd name="T50" fmla="*/ 484 w 800"/>
                <a:gd name="T51" fmla="*/ 550 h 597"/>
                <a:gd name="T52" fmla="*/ 537 w 800"/>
                <a:gd name="T53" fmla="*/ 507 h 597"/>
                <a:gd name="T54" fmla="*/ 627 w 800"/>
                <a:gd name="T55" fmla="*/ 480 h 597"/>
                <a:gd name="T56" fmla="*/ 127 w 800"/>
                <a:gd name="T57" fmla="*/ 480 h 597"/>
                <a:gd name="T58" fmla="*/ 127 w 800"/>
                <a:gd name="T59" fmla="*/ 267 h 597"/>
                <a:gd name="T60" fmla="*/ 170 w 800"/>
                <a:gd name="T61" fmla="*/ 267 h 597"/>
                <a:gd name="T62" fmla="*/ 253 w 800"/>
                <a:gd name="T63" fmla="*/ 93 h 597"/>
                <a:gd name="T64" fmla="*/ 467 w 800"/>
                <a:gd name="T65" fmla="*/ 27 h 597"/>
                <a:gd name="T66" fmla="*/ 597 w 800"/>
                <a:gd name="T67" fmla="*/ 190 h 597"/>
                <a:gd name="T68" fmla="*/ 773 w 800"/>
                <a:gd name="T69" fmla="*/ 33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0" h="597">
                  <a:moveTo>
                    <a:pt x="627" y="160"/>
                  </a:moveTo>
                  <a:cubicBezTo>
                    <a:pt x="627" y="72"/>
                    <a:pt x="555" y="0"/>
                    <a:pt x="467" y="0"/>
                  </a:cubicBezTo>
                  <a:cubicBezTo>
                    <a:pt x="405" y="0"/>
                    <a:pt x="351" y="35"/>
                    <a:pt x="324" y="87"/>
                  </a:cubicBezTo>
                  <a:cubicBezTo>
                    <a:pt x="304" y="74"/>
                    <a:pt x="279" y="67"/>
                    <a:pt x="253" y="67"/>
                  </a:cubicBezTo>
                  <a:cubicBezTo>
                    <a:pt x="180" y="67"/>
                    <a:pt x="120" y="126"/>
                    <a:pt x="120" y="200"/>
                  </a:cubicBezTo>
                  <a:cubicBezTo>
                    <a:pt x="120" y="214"/>
                    <a:pt x="122" y="228"/>
                    <a:pt x="126" y="240"/>
                  </a:cubicBezTo>
                  <a:cubicBezTo>
                    <a:pt x="56" y="244"/>
                    <a:pt x="0" y="302"/>
                    <a:pt x="0" y="373"/>
                  </a:cubicBezTo>
                  <a:cubicBezTo>
                    <a:pt x="0" y="445"/>
                    <a:pt x="56" y="503"/>
                    <a:pt x="127" y="507"/>
                  </a:cubicBezTo>
                  <a:cubicBezTo>
                    <a:pt x="133" y="507"/>
                    <a:pt x="133" y="507"/>
                    <a:pt x="133" y="507"/>
                  </a:cubicBezTo>
                  <a:cubicBezTo>
                    <a:pt x="419" y="507"/>
                    <a:pt x="419" y="507"/>
                    <a:pt x="419" y="507"/>
                  </a:cubicBezTo>
                  <a:cubicBezTo>
                    <a:pt x="419" y="511"/>
                    <a:pt x="419" y="515"/>
                    <a:pt x="420" y="519"/>
                  </a:cubicBezTo>
                  <a:cubicBezTo>
                    <a:pt x="413" y="521"/>
                    <a:pt x="413" y="521"/>
                    <a:pt x="413" y="521"/>
                  </a:cubicBezTo>
                  <a:cubicBezTo>
                    <a:pt x="402" y="528"/>
                    <a:pt x="402" y="528"/>
                    <a:pt x="402" y="528"/>
                  </a:cubicBezTo>
                  <a:cubicBezTo>
                    <a:pt x="402" y="528"/>
                    <a:pt x="402" y="529"/>
                    <a:pt x="402" y="530"/>
                  </a:cubicBezTo>
                  <a:cubicBezTo>
                    <a:pt x="406" y="540"/>
                    <a:pt x="406" y="540"/>
                    <a:pt x="406" y="540"/>
                  </a:cubicBezTo>
                  <a:cubicBezTo>
                    <a:pt x="406" y="542"/>
                    <a:pt x="406" y="542"/>
                    <a:pt x="406" y="542"/>
                  </a:cubicBezTo>
                  <a:cubicBezTo>
                    <a:pt x="420" y="540"/>
                    <a:pt x="420" y="540"/>
                    <a:pt x="420" y="540"/>
                  </a:cubicBezTo>
                  <a:cubicBezTo>
                    <a:pt x="426" y="537"/>
                    <a:pt x="426" y="537"/>
                    <a:pt x="426" y="537"/>
                  </a:cubicBezTo>
                  <a:cubicBezTo>
                    <a:pt x="430" y="545"/>
                    <a:pt x="435" y="552"/>
                    <a:pt x="442" y="558"/>
                  </a:cubicBezTo>
                  <a:cubicBezTo>
                    <a:pt x="438" y="564"/>
                    <a:pt x="438" y="564"/>
                    <a:pt x="438" y="564"/>
                  </a:cubicBezTo>
                  <a:cubicBezTo>
                    <a:pt x="432" y="576"/>
                    <a:pt x="432" y="576"/>
                    <a:pt x="432" y="576"/>
                  </a:cubicBezTo>
                  <a:cubicBezTo>
                    <a:pt x="433" y="576"/>
                    <a:pt x="433" y="577"/>
                    <a:pt x="434" y="577"/>
                  </a:cubicBezTo>
                  <a:cubicBezTo>
                    <a:pt x="442" y="583"/>
                    <a:pt x="442" y="583"/>
                    <a:pt x="442" y="583"/>
                  </a:cubicBezTo>
                  <a:cubicBezTo>
                    <a:pt x="443" y="583"/>
                    <a:pt x="444" y="584"/>
                    <a:pt x="444" y="584"/>
                  </a:cubicBezTo>
                  <a:cubicBezTo>
                    <a:pt x="454" y="575"/>
                    <a:pt x="454" y="575"/>
                    <a:pt x="454" y="575"/>
                  </a:cubicBezTo>
                  <a:cubicBezTo>
                    <a:pt x="458" y="569"/>
                    <a:pt x="458" y="569"/>
                    <a:pt x="458" y="569"/>
                  </a:cubicBezTo>
                  <a:cubicBezTo>
                    <a:pt x="465" y="573"/>
                    <a:pt x="473" y="575"/>
                    <a:pt x="482" y="576"/>
                  </a:cubicBezTo>
                  <a:cubicBezTo>
                    <a:pt x="482" y="584"/>
                    <a:pt x="482" y="584"/>
                    <a:pt x="482" y="584"/>
                  </a:cubicBezTo>
                  <a:cubicBezTo>
                    <a:pt x="485" y="597"/>
                    <a:pt x="485" y="597"/>
                    <a:pt x="485" y="597"/>
                  </a:cubicBezTo>
                  <a:cubicBezTo>
                    <a:pt x="486" y="597"/>
                    <a:pt x="487" y="597"/>
                    <a:pt x="488" y="597"/>
                  </a:cubicBezTo>
                  <a:cubicBezTo>
                    <a:pt x="496" y="597"/>
                    <a:pt x="496" y="597"/>
                    <a:pt x="496" y="597"/>
                  </a:cubicBezTo>
                  <a:cubicBezTo>
                    <a:pt x="497" y="596"/>
                    <a:pt x="499" y="596"/>
                    <a:pt x="500" y="596"/>
                  </a:cubicBezTo>
                  <a:cubicBezTo>
                    <a:pt x="502" y="583"/>
                    <a:pt x="502" y="583"/>
                    <a:pt x="502" y="583"/>
                  </a:cubicBezTo>
                  <a:cubicBezTo>
                    <a:pt x="502" y="576"/>
                    <a:pt x="502" y="576"/>
                    <a:pt x="502" y="576"/>
                  </a:cubicBezTo>
                  <a:cubicBezTo>
                    <a:pt x="510" y="575"/>
                    <a:pt x="519" y="572"/>
                    <a:pt x="526" y="568"/>
                  </a:cubicBezTo>
                  <a:cubicBezTo>
                    <a:pt x="530" y="574"/>
                    <a:pt x="530" y="574"/>
                    <a:pt x="530" y="574"/>
                  </a:cubicBezTo>
                  <a:cubicBezTo>
                    <a:pt x="540" y="582"/>
                    <a:pt x="540" y="582"/>
                    <a:pt x="540" y="582"/>
                  </a:cubicBezTo>
                  <a:cubicBezTo>
                    <a:pt x="544" y="580"/>
                    <a:pt x="548" y="577"/>
                    <a:pt x="552" y="573"/>
                  </a:cubicBezTo>
                  <a:cubicBezTo>
                    <a:pt x="546" y="562"/>
                    <a:pt x="546" y="562"/>
                    <a:pt x="546" y="562"/>
                  </a:cubicBezTo>
                  <a:cubicBezTo>
                    <a:pt x="542" y="556"/>
                    <a:pt x="542" y="556"/>
                    <a:pt x="542" y="556"/>
                  </a:cubicBezTo>
                  <a:cubicBezTo>
                    <a:pt x="548" y="550"/>
                    <a:pt x="553" y="543"/>
                    <a:pt x="556" y="535"/>
                  </a:cubicBezTo>
                  <a:cubicBezTo>
                    <a:pt x="563" y="537"/>
                    <a:pt x="563" y="537"/>
                    <a:pt x="563" y="537"/>
                  </a:cubicBezTo>
                  <a:cubicBezTo>
                    <a:pt x="576" y="539"/>
                    <a:pt x="576" y="539"/>
                    <a:pt x="576" y="539"/>
                  </a:cubicBezTo>
                  <a:cubicBezTo>
                    <a:pt x="578" y="534"/>
                    <a:pt x="579" y="529"/>
                    <a:pt x="580" y="524"/>
                  </a:cubicBezTo>
                  <a:cubicBezTo>
                    <a:pt x="569" y="518"/>
                    <a:pt x="569" y="518"/>
                    <a:pt x="569" y="518"/>
                  </a:cubicBezTo>
                  <a:cubicBezTo>
                    <a:pt x="562" y="516"/>
                    <a:pt x="562" y="516"/>
                    <a:pt x="562" y="516"/>
                  </a:cubicBezTo>
                  <a:cubicBezTo>
                    <a:pt x="563" y="513"/>
                    <a:pt x="563" y="510"/>
                    <a:pt x="563" y="507"/>
                  </a:cubicBezTo>
                  <a:cubicBezTo>
                    <a:pt x="627" y="507"/>
                    <a:pt x="627" y="507"/>
                    <a:pt x="627" y="507"/>
                  </a:cubicBezTo>
                  <a:cubicBezTo>
                    <a:pt x="722" y="507"/>
                    <a:pt x="800" y="429"/>
                    <a:pt x="800" y="333"/>
                  </a:cubicBezTo>
                  <a:cubicBezTo>
                    <a:pt x="800" y="238"/>
                    <a:pt x="722" y="160"/>
                    <a:pt x="627" y="160"/>
                  </a:cubicBezTo>
                  <a:close/>
                  <a:moveTo>
                    <a:pt x="536" y="512"/>
                  </a:moveTo>
                  <a:cubicBezTo>
                    <a:pt x="532" y="537"/>
                    <a:pt x="509" y="554"/>
                    <a:pt x="484" y="550"/>
                  </a:cubicBezTo>
                  <a:cubicBezTo>
                    <a:pt x="462" y="547"/>
                    <a:pt x="446" y="528"/>
                    <a:pt x="445" y="507"/>
                  </a:cubicBezTo>
                  <a:cubicBezTo>
                    <a:pt x="537" y="507"/>
                    <a:pt x="537" y="507"/>
                    <a:pt x="537" y="507"/>
                  </a:cubicBezTo>
                  <a:cubicBezTo>
                    <a:pt x="537" y="508"/>
                    <a:pt x="536" y="510"/>
                    <a:pt x="536" y="512"/>
                  </a:cubicBezTo>
                  <a:close/>
                  <a:moveTo>
                    <a:pt x="627" y="480"/>
                  </a:moveTo>
                  <a:cubicBezTo>
                    <a:pt x="133" y="480"/>
                    <a:pt x="133" y="480"/>
                    <a:pt x="133" y="480"/>
                  </a:cubicBezTo>
                  <a:cubicBezTo>
                    <a:pt x="127" y="480"/>
                    <a:pt x="127" y="480"/>
                    <a:pt x="127" y="480"/>
                  </a:cubicBezTo>
                  <a:cubicBezTo>
                    <a:pt x="71" y="476"/>
                    <a:pt x="27" y="430"/>
                    <a:pt x="27" y="373"/>
                  </a:cubicBezTo>
                  <a:cubicBezTo>
                    <a:pt x="27" y="317"/>
                    <a:pt x="71" y="270"/>
                    <a:pt x="127" y="267"/>
                  </a:cubicBezTo>
                  <a:cubicBezTo>
                    <a:pt x="133" y="267"/>
                    <a:pt x="133" y="267"/>
                    <a:pt x="133" y="267"/>
                  </a:cubicBezTo>
                  <a:cubicBezTo>
                    <a:pt x="170" y="267"/>
                    <a:pt x="170" y="267"/>
                    <a:pt x="170" y="267"/>
                  </a:cubicBezTo>
                  <a:cubicBezTo>
                    <a:pt x="155" y="248"/>
                    <a:pt x="147" y="225"/>
                    <a:pt x="147" y="200"/>
                  </a:cubicBezTo>
                  <a:cubicBezTo>
                    <a:pt x="147" y="141"/>
                    <a:pt x="194" y="93"/>
                    <a:pt x="253" y="93"/>
                  </a:cubicBezTo>
                  <a:cubicBezTo>
                    <a:pt x="287" y="93"/>
                    <a:pt x="317" y="109"/>
                    <a:pt x="336" y="133"/>
                  </a:cubicBezTo>
                  <a:cubicBezTo>
                    <a:pt x="349" y="72"/>
                    <a:pt x="402" y="27"/>
                    <a:pt x="467" y="27"/>
                  </a:cubicBezTo>
                  <a:cubicBezTo>
                    <a:pt x="540" y="27"/>
                    <a:pt x="600" y="86"/>
                    <a:pt x="600" y="160"/>
                  </a:cubicBezTo>
                  <a:cubicBezTo>
                    <a:pt x="600" y="170"/>
                    <a:pt x="599" y="180"/>
                    <a:pt x="597" y="190"/>
                  </a:cubicBezTo>
                  <a:cubicBezTo>
                    <a:pt x="606" y="188"/>
                    <a:pt x="616" y="187"/>
                    <a:pt x="627" y="187"/>
                  </a:cubicBezTo>
                  <a:cubicBezTo>
                    <a:pt x="708" y="187"/>
                    <a:pt x="773" y="252"/>
                    <a:pt x="773" y="333"/>
                  </a:cubicBezTo>
                  <a:cubicBezTo>
                    <a:pt x="773" y="414"/>
                    <a:pt x="708" y="480"/>
                    <a:pt x="627" y="48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32" name="Freeform 6">
              <a:extLst>
                <a:ext uri="{FF2B5EF4-FFF2-40B4-BE49-F238E27FC236}">
                  <a16:creationId xmlns:a16="http://schemas.microsoft.com/office/drawing/2014/main" id="{75298A9A-F316-4272-8B31-AD7427E99B94}"/>
                </a:ext>
              </a:extLst>
            </p:cNvPr>
            <p:cNvSpPr>
              <a:spLocks noEditPoints="1"/>
            </p:cNvSpPr>
            <p:nvPr/>
          </p:nvSpPr>
          <p:spPr bwMode="gray">
            <a:xfrm>
              <a:off x="4738" y="745"/>
              <a:ext cx="193" cy="192"/>
            </a:xfrm>
            <a:custGeom>
              <a:avLst/>
              <a:gdLst>
                <a:gd name="T0" fmla="*/ 75 w 165"/>
                <a:gd name="T1" fmla="*/ 4 h 164"/>
                <a:gd name="T2" fmla="*/ 4 w 165"/>
                <a:gd name="T3" fmla="*/ 89 h 164"/>
                <a:gd name="T4" fmla="*/ 89 w 165"/>
                <a:gd name="T5" fmla="*/ 161 h 164"/>
                <a:gd name="T6" fmla="*/ 161 w 165"/>
                <a:gd name="T7" fmla="*/ 75 h 164"/>
                <a:gd name="T8" fmla="*/ 75 w 165"/>
                <a:gd name="T9" fmla="*/ 4 h 164"/>
                <a:gd name="T10" fmla="*/ 82 w 165"/>
                <a:gd name="T11" fmla="*/ 105 h 164"/>
                <a:gd name="T12" fmla="*/ 59 w 165"/>
                <a:gd name="T13" fmla="*/ 82 h 164"/>
                <a:gd name="T14" fmla="*/ 82 w 165"/>
                <a:gd name="T15" fmla="*/ 59 h 164"/>
                <a:gd name="T16" fmla="*/ 105 w 165"/>
                <a:gd name="T17" fmla="*/ 82 h 164"/>
                <a:gd name="T18" fmla="*/ 82 w 165"/>
                <a:gd name="T19" fmla="*/ 10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4">
                  <a:moveTo>
                    <a:pt x="75" y="4"/>
                  </a:moveTo>
                  <a:cubicBezTo>
                    <a:pt x="32" y="8"/>
                    <a:pt x="0" y="46"/>
                    <a:pt x="4" y="89"/>
                  </a:cubicBezTo>
                  <a:cubicBezTo>
                    <a:pt x="8" y="132"/>
                    <a:pt x="46" y="164"/>
                    <a:pt x="89" y="161"/>
                  </a:cubicBezTo>
                  <a:cubicBezTo>
                    <a:pt x="132" y="157"/>
                    <a:pt x="165" y="119"/>
                    <a:pt x="161" y="75"/>
                  </a:cubicBezTo>
                  <a:cubicBezTo>
                    <a:pt x="157" y="32"/>
                    <a:pt x="119" y="0"/>
                    <a:pt x="75" y="4"/>
                  </a:cubicBezTo>
                  <a:close/>
                  <a:moveTo>
                    <a:pt x="82" y="105"/>
                  </a:moveTo>
                  <a:cubicBezTo>
                    <a:pt x="70" y="105"/>
                    <a:pt x="59" y="95"/>
                    <a:pt x="59" y="82"/>
                  </a:cubicBezTo>
                  <a:cubicBezTo>
                    <a:pt x="59" y="70"/>
                    <a:pt x="70" y="59"/>
                    <a:pt x="82" y="59"/>
                  </a:cubicBezTo>
                  <a:cubicBezTo>
                    <a:pt x="95" y="59"/>
                    <a:pt x="105" y="70"/>
                    <a:pt x="105" y="82"/>
                  </a:cubicBezTo>
                  <a:cubicBezTo>
                    <a:pt x="105" y="95"/>
                    <a:pt x="95" y="105"/>
                    <a:pt x="82" y="105"/>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733" name="Freeform 7">
              <a:extLst>
                <a:ext uri="{FF2B5EF4-FFF2-40B4-BE49-F238E27FC236}">
                  <a16:creationId xmlns:a16="http://schemas.microsoft.com/office/drawing/2014/main" id="{45AF47A9-A8CC-4018-9739-BB9ED540D920}"/>
                </a:ext>
              </a:extLst>
            </p:cNvPr>
            <p:cNvSpPr>
              <a:spLocks noEditPoints="1"/>
            </p:cNvSpPr>
            <p:nvPr/>
          </p:nvSpPr>
          <p:spPr bwMode="gray">
            <a:xfrm>
              <a:off x="4674" y="681"/>
              <a:ext cx="320" cy="321"/>
            </a:xfrm>
            <a:custGeom>
              <a:avLst/>
              <a:gdLst>
                <a:gd name="T0" fmla="*/ 255 w 274"/>
                <a:gd name="T1" fmla="*/ 130 h 275"/>
                <a:gd name="T2" fmla="*/ 273 w 274"/>
                <a:gd name="T3" fmla="*/ 116 h 275"/>
                <a:gd name="T4" fmla="*/ 261 w 274"/>
                <a:gd name="T5" fmla="*/ 102 h 275"/>
                <a:gd name="T6" fmla="*/ 255 w 274"/>
                <a:gd name="T7" fmla="*/ 85 h 275"/>
                <a:gd name="T8" fmla="*/ 255 w 274"/>
                <a:gd name="T9" fmla="*/ 66 h 275"/>
                <a:gd name="T10" fmla="*/ 232 w 274"/>
                <a:gd name="T11" fmla="*/ 67 h 275"/>
                <a:gd name="T12" fmla="*/ 233 w 274"/>
                <a:gd name="T13" fmla="*/ 38 h 275"/>
                <a:gd name="T14" fmla="*/ 218 w 274"/>
                <a:gd name="T15" fmla="*/ 26 h 275"/>
                <a:gd name="T16" fmla="*/ 190 w 274"/>
                <a:gd name="T17" fmla="*/ 31 h 275"/>
                <a:gd name="T18" fmla="*/ 187 w 274"/>
                <a:gd name="T19" fmla="*/ 9 h 275"/>
                <a:gd name="T20" fmla="*/ 169 w 274"/>
                <a:gd name="T21" fmla="*/ 13 h 275"/>
                <a:gd name="T22" fmla="*/ 150 w 274"/>
                <a:gd name="T23" fmla="*/ 9 h 275"/>
                <a:gd name="T24" fmla="*/ 136 w 274"/>
                <a:gd name="T25" fmla="*/ 0 h 275"/>
                <a:gd name="T26" fmla="*/ 124 w 274"/>
                <a:gd name="T27" fmla="*/ 20 h 275"/>
                <a:gd name="T28" fmla="*/ 100 w 274"/>
                <a:gd name="T29" fmla="*/ 5 h 275"/>
                <a:gd name="T30" fmla="*/ 81 w 274"/>
                <a:gd name="T31" fmla="*/ 12 h 275"/>
                <a:gd name="T32" fmla="*/ 72 w 274"/>
                <a:gd name="T33" fmla="*/ 39 h 275"/>
                <a:gd name="T34" fmla="*/ 49 w 274"/>
                <a:gd name="T35" fmla="*/ 31 h 275"/>
                <a:gd name="T36" fmla="*/ 45 w 274"/>
                <a:gd name="T37" fmla="*/ 48 h 275"/>
                <a:gd name="T38" fmla="*/ 33 w 274"/>
                <a:gd name="T39" fmla="*/ 62 h 275"/>
                <a:gd name="T40" fmla="*/ 17 w 274"/>
                <a:gd name="T41" fmla="*/ 70 h 275"/>
                <a:gd name="T42" fmla="*/ 29 w 274"/>
                <a:gd name="T43" fmla="*/ 90 h 275"/>
                <a:gd name="T44" fmla="*/ 4 w 274"/>
                <a:gd name="T45" fmla="*/ 104 h 275"/>
                <a:gd name="T46" fmla="*/ 0 w 274"/>
                <a:gd name="T47" fmla="*/ 123 h 275"/>
                <a:gd name="T48" fmla="*/ 19 w 274"/>
                <a:gd name="T49" fmla="*/ 137 h 275"/>
                <a:gd name="T50" fmla="*/ 0 w 274"/>
                <a:gd name="T51" fmla="*/ 151 h 275"/>
                <a:gd name="T52" fmla="*/ 4 w 274"/>
                <a:gd name="T53" fmla="*/ 171 h 275"/>
                <a:gd name="T54" fmla="*/ 29 w 274"/>
                <a:gd name="T55" fmla="*/ 185 h 275"/>
                <a:gd name="T56" fmla="*/ 17 w 274"/>
                <a:gd name="T57" fmla="*/ 205 h 275"/>
                <a:gd name="T58" fmla="*/ 33 w 274"/>
                <a:gd name="T59" fmla="*/ 213 h 275"/>
                <a:gd name="T60" fmla="*/ 45 w 274"/>
                <a:gd name="T61" fmla="*/ 227 h 275"/>
                <a:gd name="T62" fmla="*/ 65 w 274"/>
                <a:gd name="T63" fmla="*/ 244 h 275"/>
                <a:gd name="T64" fmla="*/ 81 w 274"/>
                <a:gd name="T65" fmla="*/ 253 h 275"/>
                <a:gd name="T66" fmla="*/ 92 w 274"/>
                <a:gd name="T67" fmla="*/ 268 h 275"/>
                <a:gd name="T68" fmla="*/ 109 w 274"/>
                <a:gd name="T69" fmla="*/ 252 h 275"/>
                <a:gd name="T70" fmla="*/ 127 w 274"/>
                <a:gd name="T71" fmla="*/ 275 h 275"/>
                <a:gd name="T72" fmla="*/ 147 w 274"/>
                <a:gd name="T73" fmla="*/ 275 h 275"/>
                <a:gd name="T74" fmla="*/ 165 w 274"/>
                <a:gd name="T75" fmla="*/ 252 h 275"/>
                <a:gd name="T76" fmla="*/ 182 w 274"/>
                <a:gd name="T77" fmla="*/ 268 h 275"/>
                <a:gd name="T78" fmla="*/ 193 w 274"/>
                <a:gd name="T79" fmla="*/ 253 h 275"/>
                <a:gd name="T80" fmla="*/ 209 w 274"/>
                <a:gd name="T81" fmla="*/ 244 h 275"/>
                <a:gd name="T82" fmla="*/ 230 w 274"/>
                <a:gd name="T83" fmla="*/ 227 h 275"/>
                <a:gd name="T84" fmla="*/ 242 w 274"/>
                <a:gd name="T85" fmla="*/ 213 h 275"/>
                <a:gd name="T86" fmla="*/ 258 w 274"/>
                <a:gd name="T87" fmla="*/ 204 h 275"/>
                <a:gd name="T88" fmla="*/ 246 w 274"/>
                <a:gd name="T89" fmla="*/ 185 h 275"/>
                <a:gd name="T90" fmla="*/ 271 w 274"/>
                <a:gd name="T91" fmla="*/ 171 h 275"/>
                <a:gd name="T92" fmla="*/ 274 w 274"/>
                <a:gd name="T93" fmla="*/ 151 h 275"/>
                <a:gd name="T94" fmla="*/ 145 w 274"/>
                <a:gd name="T95" fmla="*/ 229 h 275"/>
                <a:gd name="T96" fmla="*/ 229 w 274"/>
                <a:gd name="T97" fmla="*/ 12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275">
                  <a:moveTo>
                    <a:pt x="255" y="145"/>
                  </a:moveTo>
                  <a:cubicBezTo>
                    <a:pt x="255" y="142"/>
                    <a:pt x="255" y="140"/>
                    <a:pt x="255" y="137"/>
                  </a:cubicBezTo>
                  <a:cubicBezTo>
                    <a:pt x="255" y="135"/>
                    <a:pt x="255" y="132"/>
                    <a:pt x="255" y="130"/>
                  </a:cubicBezTo>
                  <a:cubicBezTo>
                    <a:pt x="266" y="128"/>
                    <a:pt x="266" y="128"/>
                    <a:pt x="266" y="128"/>
                  </a:cubicBezTo>
                  <a:cubicBezTo>
                    <a:pt x="274" y="123"/>
                    <a:pt x="274" y="123"/>
                    <a:pt x="274" y="123"/>
                  </a:cubicBezTo>
                  <a:cubicBezTo>
                    <a:pt x="274" y="121"/>
                    <a:pt x="274" y="118"/>
                    <a:pt x="273" y="116"/>
                  </a:cubicBezTo>
                  <a:cubicBezTo>
                    <a:pt x="273" y="111"/>
                    <a:pt x="273" y="111"/>
                    <a:pt x="273" y="111"/>
                  </a:cubicBezTo>
                  <a:cubicBezTo>
                    <a:pt x="272" y="108"/>
                    <a:pt x="272" y="106"/>
                    <a:pt x="271" y="104"/>
                  </a:cubicBezTo>
                  <a:cubicBezTo>
                    <a:pt x="261" y="102"/>
                    <a:pt x="261" y="102"/>
                    <a:pt x="261" y="102"/>
                  </a:cubicBezTo>
                  <a:cubicBezTo>
                    <a:pt x="251" y="104"/>
                    <a:pt x="251" y="104"/>
                    <a:pt x="251" y="104"/>
                  </a:cubicBezTo>
                  <a:cubicBezTo>
                    <a:pt x="249" y="99"/>
                    <a:pt x="248" y="94"/>
                    <a:pt x="246" y="90"/>
                  </a:cubicBezTo>
                  <a:cubicBezTo>
                    <a:pt x="255" y="85"/>
                    <a:pt x="255" y="85"/>
                    <a:pt x="255" y="85"/>
                  </a:cubicBezTo>
                  <a:cubicBezTo>
                    <a:pt x="261" y="77"/>
                    <a:pt x="261" y="77"/>
                    <a:pt x="261" y="77"/>
                  </a:cubicBezTo>
                  <a:cubicBezTo>
                    <a:pt x="260" y="75"/>
                    <a:pt x="259" y="73"/>
                    <a:pt x="258" y="71"/>
                  </a:cubicBezTo>
                  <a:cubicBezTo>
                    <a:pt x="255" y="66"/>
                    <a:pt x="255" y="66"/>
                    <a:pt x="255" y="66"/>
                  </a:cubicBezTo>
                  <a:cubicBezTo>
                    <a:pt x="254" y="64"/>
                    <a:pt x="253" y="62"/>
                    <a:pt x="251" y="60"/>
                  </a:cubicBezTo>
                  <a:cubicBezTo>
                    <a:pt x="242" y="62"/>
                    <a:pt x="242" y="62"/>
                    <a:pt x="242" y="62"/>
                  </a:cubicBezTo>
                  <a:cubicBezTo>
                    <a:pt x="232" y="67"/>
                    <a:pt x="232" y="67"/>
                    <a:pt x="232" y="67"/>
                  </a:cubicBezTo>
                  <a:cubicBezTo>
                    <a:pt x="229" y="63"/>
                    <a:pt x="226" y="59"/>
                    <a:pt x="223" y="56"/>
                  </a:cubicBezTo>
                  <a:cubicBezTo>
                    <a:pt x="230" y="48"/>
                    <a:pt x="230" y="48"/>
                    <a:pt x="230" y="48"/>
                  </a:cubicBezTo>
                  <a:cubicBezTo>
                    <a:pt x="233" y="38"/>
                    <a:pt x="233" y="38"/>
                    <a:pt x="233" y="38"/>
                  </a:cubicBezTo>
                  <a:cubicBezTo>
                    <a:pt x="231" y="36"/>
                    <a:pt x="229" y="34"/>
                    <a:pt x="226" y="32"/>
                  </a:cubicBezTo>
                  <a:cubicBezTo>
                    <a:pt x="225" y="31"/>
                    <a:pt x="225" y="31"/>
                    <a:pt x="225" y="31"/>
                  </a:cubicBezTo>
                  <a:cubicBezTo>
                    <a:pt x="223" y="29"/>
                    <a:pt x="220" y="27"/>
                    <a:pt x="218" y="26"/>
                  </a:cubicBezTo>
                  <a:cubicBezTo>
                    <a:pt x="209" y="31"/>
                    <a:pt x="209" y="31"/>
                    <a:pt x="209" y="31"/>
                  </a:cubicBezTo>
                  <a:cubicBezTo>
                    <a:pt x="203" y="39"/>
                    <a:pt x="203" y="39"/>
                    <a:pt x="203" y="39"/>
                  </a:cubicBezTo>
                  <a:cubicBezTo>
                    <a:pt x="199" y="36"/>
                    <a:pt x="194" y="34"/>
                    <a:pt x="190" y="31"/>
                  </a:cubicBezTo>
                  <a:cubicBezTo>
                    <a:pt x="193" y="22"/>
                    <a:pt x="193" y="22"/>
                    <a:pt x="193" y="22"/>
                  </a:cubicBezTo>
                  <a:cubicBezTo>
                    <a:pt x="194" y="12"/>
                    <a:pt x="194" y="12"/>
                    <a:pt x="194" y="12"/>
                  </a:cubicBezTo>
                  <a:cubicBezTo>
                    <a:pt x="192" y="11"/>
                    <a:pt x="189" y="10"/>
                    <a:pt x="187" y="9"/>
                  </a:cubicBezTo>
                  <a:cubicBezTo>
                    <a:pt x="182" y="7"/>
                    <a:pt x="182" y="7"/>
                    <a:pt x="182" y="7"/>
                  </a:cubicBezTo>
                  <a:cubicBezTo>
                    <a:pt x="179" y="6"/>
                    <a:pt x="177" y="5"/>
                    <a:pt x="175" y="5"/>
                  </a:cubicBezTo>
                  <a:cubicBezTo>
                    <a:pt x="169" y="13"/>
                    <a:pt x="169" y="13"/>
                    <a:pt x="169" y="13"/>
                  </a:cubicBezTo>
                  <a:cubicBezTo>
                    <a:pt x="165" y="22"/>
                    <a:pt x="165" y="22"/>
                    <a:pt x="165" y="22"/>
                  </a:cubicBezTo>
                  <a:cubicBezTo>
                    <a:pt x="160" y="21"/>
                    <a:pt x="155" y="20"/>
                    <a:pt x="150" y="20"/>
                  </a:cubicBezTo>
                  <a:cubicBezTo>
                    <a:pt x="150" y="9"/>
                    <a:pt x="150" y="9"/>
                    <a:pt x="150" y="9"/>
                  </a:cubicBezTo>
                  <a:cubicBezTo>
                    <a:pt x="147" y="0"/>
                    <a:pt x="147" y="0"/>
                    <a:pt x="147" y="0"/>
                  </a:cubicBezTo>
                  <a:cubicBezTo>
                    <a:pt x="144" y="0"/>
                    <a:pt x="142" y="0"/>
                    <a:pt x="139" y="0"/>
                  </a:cubicBezTo>
                  <a:cubicBezTo>
                    <a:pt x="136" y="0"/>
                    <a:pt x="136" y="0"/>
                    <a:pt x="136" y="0"/>
                  </a:cubicBezTo>
                  <a:cubicBezTo>
                    <a:pt x="133" y="0"/>
                    <a:pt x="130" y="0"/>
                    <a:pt x="127" y="0"/>
                  </a:cubicBezTo>
                  <a:cubicBezTo>
                    <a:pt x="124" y="9"/>
                    <a:pt x="124" y="9"/>
                    <a:pt x="124" y="9"/>
                  </a:cubicBezTo>
                  <a:cubicBezTo>
                    <a:pt x="124" y="20"/>
                    <a:pt x="124" y="20"/>
                    <a:pt x="124" y="20"/>
                  </a:cubicBezTo>
                  <a:cubicBezTo>
                    <a:pt x="119" y="20"/>
                    <a:pt x="114" y="21"/>
                    <a:pt x="109" y="22"/>
                  </a:cubicBezTo>
                  <a:cubicBezTo>
                    <a:pt x="106" y="13"/>
                    <a:pt x="106" y="13"/>
                    <a:pt x="106" y="13"/>
                  </a:cubicBezTo>
                  <a:cubicBezTo>
                    <a:pt x="100" y="5"/>
                    <a:pt x="100" y="5"/>
                    <a:pt x="100" y="5"/>
                  </a:cubicBezTo>
                  <a:cubicBezTo>
                    <a:pt x="98" y="5"/>
                    <a:pt x="95" y="6"/>
                    <a:pt x="93" y="7"/>
                  </a:cubicBezTo>
                  <a:cubicBezTo>
                    <a:pt x="87" y="9"/>
                    <a:pt x="87" y="9"/>
                    <a:pt x="87" y="9"/>
                  </a:cubicBezTo>
                  <a:cubicBezTo>
                    <a:pt x="85" y="10"/>
                    <a:pt x="83" y="11"/>
                    <a:pt x="81" y="12"/>
                  </a:cubicBezTo>
                  <a:cubicBezTo>
                    <a:pt x="81" y="22"/>
                    <a:pt x="81" y="22"/>
                    <a:pt x="81" y="22"/>
                  </a:cubicBezTo>
                  <a:cubicBezTo>
                    <a:pt x="85" y="31"/>
                    <a:pt x="85" y="31"/>
                    <a:pt x="85" y="31"/>
                  </a:cubicBezTo>
                  <a:cubicBezTo>
                    <a:pt x="80" y="34"/>
                    <a:pt x="76" y="36"/>
                    <a:pt x="72" y="39"/>
                  </a:cubicBezTo>
                  <a:cubicBezTo>
                    <a:pt x="65" y="31"/>
                    <a:pt x="65" y="31"/>
                    <a:pt x="65" y="31"/>
                  </a:cubicBezTo>
                  <a:cubicBezTo>
                    <a:pt x="57" y="26"/>
                    <a:pt x="57" y="26"/>
                    <a:pt x="57" y="26"/>
                  </a:cubicBezTo>
                  <a:cubicBezTo>
                    <a:pt x="54" y="27"/>
                    <a:pt x="52" y="29"/>
                    <a:pt x="49" y="31"/>
                  </a:cubicBezTo>
                  <a:cubicBezTo>
                    <a:pt x="48" y="32"/>
                    <a:pt x="48" y="32"/>
                    <a:pt x="48" y="32"/>
                  </a:cubicBezTo>
                  <a:cubicBezTo>
                    <a:pt x="46" y="34"/>
                    <a:pt x="44" y="36"/>
                    <a:pt x="41" y="38"/>
                  </a:cubicBezTo>
                  <a:cubicBezTo>
                    <a:pt x="45" y="48"/>
                    <a:pt x="45" y="48"/>
                    <a:pt x="45" y="48"/>
                  </a:cubicBezTo>
                  <a:cubicBezTo>
                    <a:pt x="52" y="56"/>
                    <a:pt x="52" y="56"/>
                    <a:pt x="52" y="56"/>
                  </a:cubicBezTo>
                  <a:cubicBezTo>
                    <a:pt x="48" y="59"/>
                    <a:pt x="45" y="63"/>
                    <a:pt x="42" y="67"/>
                  </a:cubicBezTo>
                  <a:cubicBezTo>
                    <a:pt x="33" y="62"/>
                    <a:pt x="33" y="62"/>
                    <a:pt x="33" y="62"/>
                  </a:cubicBezTo>
                  <a:cubicBezTo>
                    <a:pt x="23" y="60"/>
                    <a:pt x="23" y="60"/>
                    <a:pt x="23" y="60"/>
                  </a:cubicBezTo>
                  <a:cubicBezTo>
                    <a:pt x="22" y="62"/>
                    <a:pt x="20" y="64"/>
                    <a:pt x="19" y="67"/>
                  </a:cubicBezTo>
                  <a:cubicBezTo>
                    <a:pt x="17" y="70"/>
                    <a:pt x="17" y="70"/>
                    <a:pt x="17" y="70"/>
                  </a:cubicBezTo>
                  <a:cubicBezTo>
                    <a:pt x="16" y="73"/>
                    <a:pt x="14" y="75"/>
                    <a:pt x="13" y="77"/>
                  </a:cubicBezTo>
                  <a:cubicBezTo>
                    <a:pt x="20" y="85"/>
                    <a:pt x="20" y="85"/>
                    <a:pt x="20" y="85"/>
                  </a:cubicBezTo>
                  <a:cubicBezTo>
                    <a:pt x="29" y="90"/>
                    <a:pt x="29" y="90"/>
                    <a:pt x="29" y="90"/>
                  </a:cubicBezTo>
                  <a:cubicBezTo>
                    <a:pt x="27" y="94"/>
                    <a:pt x="25" y="99"/>
                    <a:pt x="24" y="104"/>
                  </a:cubicBezTo>
                  <a:cubicBezTo>
                    <a:pt x="14" y="102"/>
                    <a:pt x="14" y="102"/>
                    <a:pt x="14" y="102"/>
                  </a:cubicBezTo>
                  <a:cubicBezTo>
                    <a:pt x="4" y="104"/>
                    <a:pt x="4" y="104"/>
                    <a:pt x="4" y="104"/>
                  </a:cubicBezTo>
                  <a:cubicBezTo>
                    <a:pt x="3" y="106"/>
                    <a:pt x="2" y="109"/>
                    <a:pt x="2" y="111"/>
                  </a:cubicBezTo>
                  <a:cubicBezTo>
                    <a:pt x="1" y="115"/>
                    <a:pt x="1" y="115"/>
                    <a:pt x="1" y="115"/>
                  </a:cubicBezTo>
                  <a:cubicBezTo>
                    <a:pt x="1" y="118"/>
                    <a:pt x="1" y="120"/>
                    <a:pt x="0" y="123"/>
                  </a:cubicBezTo>
                  <a:cubicBezTo>
                    <a:pt x="9" y="128"/>
                    <a:pt x="9" y="128"/>
                    <a:pt x="9" y="128"/>
                  </a:cubicBezTo>
                  <a:cubicBezTo>
                    <a:pt x="19" y="130"/>
                    <a:pt x="19" y="130"/>
                    <a:pt x="19" y="130"/>
                  </a:cubicBezTo>
                  <a:cubicBezTo>
                    <a:pt x="19" y="132"/>
                    <a:pt x="19" y="135"/>
                    <a:pt x="19" y="137"/>
                  </a:cubicBezTo>
                  <a:cubicBezTo>
                    <a:pt x="19" y="140"/>
                    <a:pt x="19" y="142"/>
                    <a:pt x="19" y="145"/>
                  </a:cubicBezTo>
                  <a:cubicBezTo>
                    <a:pt x="9" y="147"/>
                    <a:pt x="9" y="147"/>
                    <a:pt x="9" y="147"/>
                  </a:cubicBezTo>
                  <a:cubicBezTo>
                    <a:pt x="0" y="151"/>
                    <a:pt x="0" y="151"/>
                    <a:pt x="0" y="151"/>
                  </a:cubicBezTo>
                  <a:cubicBezTo>
                    <a:pt x="1" y="154"/>
                    <a:pt x="1" y="157"/>
                    <a:pt x="1" y="160"/>
                  </a:cubicBezTo>
                  <a:cubicBezTo>
                    <a:pt x="2" y="163"/>
                    <a:pt x="2" y="163"/>
                    <a:pt x="2" y="163"/>
                  </a:cubicBezTo>
                  <a:cubicBezTo>
                    <a:pt x="2" y="165"/>
                    <a:pt x="3" y="168"/>
                    <a:pt x="4" y="171"/>
                  </a:cubicBezTo>
                  <a:cubicBezTo>
                    <a:pt x="14" y="172"/>
                    <a:pt x="14" y="172"/>
                    <a:pt x="14" y="172"/>
                  </a:cubicBezTo>
                  <a:cubicBezTo>
                    <a:pt x="24" y="171"/>
                    <a:pt x="24" y="171"/>
                    <a:pt x="24" y="171"/>
                  </a:cubicBezTo>
                  <a:cubicBezTo>
                    <a:pt x="25" y="175"/>
                    <a:pt x="27" y="180"/>
                    <a:pt x="29" y="185"/>
                  </a:cubicBezTo>
                  <a:cubicBezTo>
                    <a:pt x="20" y="190"/>
                    <a:pt x="20" y="190"/>
                    <a:pt x="20" y="190"/>
                  </a:cubicBezTo>
                  <a:cubicBezTo>
                    <a:pt x="13" y="197"/>
                    <a:pt x="13" y="197"/>
                    <a:pt x="13" y="197"/>
                  </a:cubicBezTo>
                  <a:cubicBezTo>
                    <a:pt x="15" y="200"/>
                    <a:pt x="16" y="202"/>
                    <a:pt x="17" y="205"/>
                  </a:cubicBezTo>
                  <a:cubicBezTo>
                    <a:pt x="19" y="207"/>
                    <a:pt x="19" y="207"/>
                    <a:pt x="19" y="207"/>
                  </a:cubicBezTo>
                  <a:cubicBezTo>
                    <a:pt x="20" y="210"/>
                    <a:pt x="22" y="212"/>
                    <a:pt x="23" y="215"/>
                  </a:cubicBezTo>
                  <a:cubicBezTo>
                    <a:pt x="33" y="213"/>
                    <a:pt x="33" y="213"/>
                    <a:pt x="33" y="213"/>
                  </a:cubicBezTo>
                  <a:cubicBezTo>
                    <a:pt x="42" y="207"/>
                    <a:pt x="42" y="207"/>
                    <a:pt x="42" y="207"/>
                  </a:cubicBezTo>
                  <a:cubicBezTo>
                    <a:pt x="45" y="211"/>
                    <a:pt x="48" y="215"/>
                    <a:pt x="52" y="219"/>
                  </a:cubicBezTo>
                  <a:cubicBezTo>
                    <a:pt x="45" y="227"/>
                    <a:pt x="45" y="227"/>
                    <a:pt x="45" y="227"/>
                  </a:cubicBezTo>
                  <a:cubicBezTo>
                    <a:pt x="41" y="236"/>
                    <a:pt x="41" y="236"/>
                    <a:pt x="41" y="236"/>
                  </a:cubicBezTo>
                  <a:cubicBezTo>
                    <a:pt x="46" y="241"/>
                    <a:pt x="51" y="245"/>
                    <a:pt x="57" y="249"/>
                  </a:cubicBezTo>
                  <a:cubicBezTo>
                    <a:pt x="65" y="244"/>
                    <a:pt x="65" y="244"/>
                    <a:pt x="65" y="244"/>
                  </a:cubicBezTo>
                  <a:cubicBezTo>
                    <a:pt x="72" y="236"/>
                    <a:pt x="72" y="236"/>
                    <a:pt x="72" y="236"/>
                  </a:cubicBezTo>
                  <a:cubicBezTo>
                    <a:pt x="76" y="238"/>
                    <a:pt x="80" y="241"/>
                    <a:pt x="85" y="243"/>
                  </a:cubicBezTo>
                  <a:cubicBezTo>
                    <a:pt x="81" y="253"/>
                    <a:pt x="81" y="253"/>
                    <a:pt x="81" y="253"/>
                  </a:cubicBezTo>
                  <a:cubicBezTo>
                    <a:pt x="81" y="263"/>
                    <a:pt x="81" y="263"/>
                    <a:pt x="81" y="263"/>
                  </a:cubicBezTo>
                  <a:cubicBezTo>
                    <a:pt x="83" y="264"/>
                    <a:pt x="86" y="265"/>
                    <a:pt x="88" y="266"/>
                  </a:cubicBezTo>
                  <a:cubicBezTo>
                    <a:pt x="92" y="268"/>
                    <a:pt x="92" y="268"/>
                    <a:pt x="92" y="268"/>
                  </a:cubicBezTo>
                  <a:cubicBezTo>
                    <a:pt x="95" y="268"/>
                    <a:pt x="97" y="269"/>
                    <a:pt x="100" y="270"/>
                  </a:cubicBezTo>
                  <a:cubicBezTo>
                    <a:pt x="106" y="262"/>
                    <a:pt x="106" y="262"/>
                    <a:pt x="106" y="262"/>
                  </a:cubicBezTo>
                  <a:cubicBezTo>
                    <a:pt x="109" y="252"/>
                    <a:pt x="109" y="252"/>
                    <a:pt x="109" y="252"/>
                  </a:cubicBezTo>
                  <a:cubicBezTo>
                    <a:pt x="114" y="253"/>
                    <a:pt x="119" y="254"/>
                    <a:pt x="124" y="255"/>
                  </a:cubicBezTo>
                  <a:cubicBezTo>
                    <a:pt x="124" y="265"/>
                    <a:pt x="124" y="265"/>
                    <a:pt x="124" y="265"/>
                  </a:cubicBezTo>
                  <a:cubicBezTo>
                    <a:pt x="127" y="275"/>
                    <a:pt x="127" y="275"/>
                    <a:pt x="127" y="275"/>
                  </a:cubicBezTo>
                  <a:cubicBezTo>
                    <a:pt x="130" y="275"/>
                    <a:pt x="134" y="275"/>
                    <a:pt x="137" y="275"/>
                  </a:cubicBezTo>
                  <a:cubicBezTo>
                    <a:pt x="138" y="275"/>
                    <a:pt x="138" y="275"/>
                    <a:pt x="138" y="275"/>
                  </a:cubicBezTo>
                  <a:cubicBezTo>
                    <a:pt x="141" y="275"/>
                    <a:pt x="144" y="275"/>
                    <a:pt x="147" y="275"/>
                  </a:cubicBezTo>
                  <a:cubicBezTo>
                    <a:pt x="150" y="265"/>
                    <a:pt x="150" y="265"/>
                    <a:pt x="150" y="265"/>
                  </a:cubicBezTo>
                  <a:cubicBezTo>
                    <a:pt x="150" y="255"/>
                    <a:pt x="150" y="255"/>
                    <a:pt x="150" y="255"/>
                  </a:cubicBezTo>
                  <a:cubicBezTo>
                    <a:pt x="155" y="254"/>
                    <a:pt x="160" y="253"/>
                    <a:pt x="165" y="252"/>
                  </a:cubicBezTo>
                  <a:cubicBezTo>
                    <a:pt x="169" y="262"/>
                    <a:pt x="169" y="262"/>
                    <a:pt x="169" y="262"/>
                  </a:cubicBezTo>
                  <a:cubicBezTo>
                    <a:pt x="175" y="270"/>
                    <a:pt x="175" y="270"/>
                    <a:pt x="175" y="270"/>
                  </a:cubicBezTo>
                  <a:cubicBezTo>
                    <a:pt x="177" y="269"/>
                    <a:pt x="180" y="268"/>
                    <a:pt x="182" y="268"/>
                  </a:cubicBezTo>
                  <a:cubicBezTo>
                    <a:pt x="187" y="266"/>
                    <a:pt x="187" y="266"/>
                    <a:pt x="187" y="266"/>
                  </a:cubicBezTo>
                  <a:cubicBezTo>
                    <a:pt x="189" y="265"/>
                    <a:pt x="191" y="264"/>
                    <a:pt x="194" y="263"/>
                  </a:cubicBezTo>
                  <a:cubicBezTo>
                    <a:pt x="193" y="253"/>
                    <a:pt x="193" y="253"/>
                    <a:pt x="193" y="253"/>
                  </a:cubicBezTo>
                  <a:cubicBezTo>
                    <a:pt x="190" y="243"/>
                    <a:pt x="190" y="243"/>
                    <a:pt x="190" y="243"/>
                  </a:cubicBezTo>
                  <a:cubicBezTo>
                    <a:pt x="194" y="241"/>
                    <a:pt x="199" y="238"/>
                    <a:pt x="203" y="236"/>
                  </a:cubicBezTo>
                  <a:cubicBezTo>
                    <a:pt x="209" y="244"/>
                    <a:pt x="209" y="244"/>
                    <a:pt x="209" y="244"/>
                  </a:cubicBezTo>
                  <a:cubicBezTo>
                    <a:pt x="218" y="249"/>
                    <a:pt x="218" y="249"/>
                    <a:pt x="218" y="249"/>
                  </a:cubicBezTo>
                  <a:cubicBezTo>
                    <a:pt x="223" y="245"/>
                    <a:pt x="229" y="241"/>
                    <a:pt x="233" y="236"/>
                  </a:cubicBezTo>
                  <a:cubicBezTo>
                    <a:pt x="230" y="227"/>
                    <a:pt x="230" y="227"/>
                    <a:pt x="230" y="227"/>
                  </a:cubicBezTo>
                  <a:cubicBezTo>
                    <a:pt x="223" y="219"/>
                    <a:pt x="223" y="219"/>
                    <a:pt x="223" y="219"/>
                  </a:cubicBezTo>
                  <a:cubicBezTo>
                    <a:pt x="226" y="215"/>
                    <a:pt x="229" y="211"/>
                    <a:pt x="232" y="207"/>
                  </a:cubicBezTo>
                  <a:cubicBezTo>
                    <a:pt x="242" y="213"/>
                    <a:pt x="242" y="213"/>
                    <a:pt x="242" y="213"/>
                  </a:cubicBezTo>
                  <a:cubicBezTo>
                    <a:pt x="251" y="215"/>
                    <a:pt x="251" y="215"/>
                    <a:pt x="251" y="215"/>
                  </a:cubicBezTo>
                  <a:cubicBezTo>
                    <a:pt x="253" y="212"/>
                    <a:pt x="254" y="210"/>
                    <a:pt x="256" y="208"/>
                  </a:cubicBezTo>
                  <a:cubicBezTo>
                    <a:pt x="258" y="204"/>
                    <a:pt x="258" y="204"/>
                    <a:pt x="258" y="204"/>
                  </a:cubicBezTo>
                  <a:cubicBezTo>
                    <a:pt x="259" y="202"/>
                    <a:pt x="260" y="200"/>
                    <a:pt x="261" y="197"/>
                  </a:cubicBezTo>
                  <a:cubicBezTo>
                    <a:pt x="255" y="190"/>
                    <a:pt x="255" y="190"/>
                    <a:pt x="255" y="190"/>
                  </a:cubicBezTo>
                  <a:cubicBezTo>
                    <a:pt x="246" y="185"/>
                    <a:pt x="246" y="185"/>
                    <a:pt x="246" y="185"/>
                  </a:cubicBezTo>
                  <a:cubicBezTo>
                    <a:pt x="248" y="180"/>
                    <a:pt x="249" y="175"/>
                    <a:pt x="251" y="171"/>
                  </a:cubicBezTo>
                  <a:cubicBezTo>
                    <a:pt x="261" y="172"/>
                    <a:pt x="261" y="172"/>
                    <a:pt x="261" y="172"/>
                  </a:cubicBezTo>
                  <a:cubicBezTo>
                    <a:pt x="271" y="171"/>
                    <a:pt x="271" y="171"/>
                    <a:pt x="271" y="171"/>
                  </a:cubicBezTo>
                  <a:cubicBezTo>
                    <a:pt x="272" y="169"/>
                    <a:pt x="272" y="166"/>
                    <a:pt x="273" y="164"/>
                  </a:cubicBezTo>
                  <a:cubicBezTo>
                    <a:pt x="273" y="159"/>
                    <a:pt x="273" y="159"/>
                    <a:pt x="273" y="159"/>
                  </a:cubicBezTo>
                  <a:cubicBezTo>
                    <a:pt x="274" y="156"/>
                    <a:pt x="274" y="154"/>
                    <a:pt x="274" y="151"/>
                  </a:cubicBezTo>
                  <a:cubicBezTo>
                    <a:pt x="266" y="147"/>
                    <a:pt x="266" y="147"/>
                    <a:pt x="266" y="147"/>
                  </a:cubicBezTo>
                  <a:lnTo>
                    <a:pt x="255" y="145"/>
                  </a:lnTo>
                  <a:close/>
                  <a:moveTo>
                    <a:pt x="145" y="229"/>
                  </a:moveTo>
                  <a:cubicBezTo>
                    <a:pt x="95" y="233"/>
                    <a:pt x="50" y="196"/>
                    <a:pt x="46" y="145"/>
                  </a:cubicBezTo>
                  <a:cubicBezTo>
                    <a:pt x="41" y="95"/>
                    <a:pt x="79" y="50"/>
                    <a:pt x="129" y="46"/>
                  </a:cubicBezTo>
                  <a:cubicBezTo>
                    <a:pt x="180" y="41"/>
                    <a:pt x="224" y="79"/>
                    <a:pt x="229" y="129"/>
                  </a:cubicBezTo>
                  <a:cubicBezTo>
                    <a:pt x="233" y="180"/>
                    <a:pt x="196" y="224"/>
                    <a:pt x="145" y="229"/>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grpSp>
        <p:nvGrpSpPr>
          <p:cNvPr id="734" name="Gruppieren 733">
            <a:extLst>
              <a:ext uri="{FF2B5EF4-FFF2-40B4-BE49-F238E27FC236}">
                <a16:creationId xmlns:a16="http://schemas.microsoft.com/office/drawing/2014/main" id="{CAF5433F-D972-453B-AADB-93D8C9A8AC07}"/>
              </a:ext>
            </a:extLst>
          </p:cNvPr>
          <p:cNvGrpSpPr>
            <a:grpSpLocks noChangeAspect="1"/>
          </p:cNvGrpSpPr>
          <p:nvPr/>
        </p:nvGrpSpPr>
        <p:grpSpPr>
          <a:xfrm>
            <a:off x="3120094" y="2067857"/>
            <a:ext cx="1621746" cy="799429"/>
            <a:chOff x="-2554288" y="3194050"/>
            <a:chExt cx="2381250" cy="1177926"/>
          </a:xfrm>
          <a:noFill/>
        </p:grpSpPr>
        <p:sp>
          <p:nvSpPr>
            <p:cNvPr id="735" name="Freeform 1326">
              <a:extLst>
                <a:ext uri="{FF2B5EF4-FFF2-40B4-BE49-F238E27FC236}">
                  <a16:creationId xmlns:a16="http://schemas.microsoft.com/office/drawing/2014/main" id="{2F87B955-4F5E-47B5-8650-80AF6B5E8CB2}"/>
                </a:ext>
              </a:extLst>
            </p:cNvPr>
            <p:cNvSpPr>
              <a:spLocks/>
            </p:cNvSpPr>
            <p:nvPr/>
          </p:nvSpPr>
          <p:spPr bwMode="auto">
            <a:xfrm>
              <a:off x="-1223963" y="3386138"/>
              <a:ext cx="246062" cy="935038"/>
            </a:xfrm>
            <a:custGeom>
              <a:avLst/>
              <a:gdLst>
                <a:gd name="T0" fmla="*/ 6 w 155"/>
                <a:gd name="T1" fmla="*/ 0 h 589"/>
                <a:gd name="T2" fmla="*/ 0 w 155"/>
                <a:gd name="T3" fmla="*/ 589 h 589"/>
                <a:gd name="T4" fmla="*/ 155 w 155"/>
                <a:gd name="T5" fmla="*/ 531 h 589"/>
                <a:gd name="T6" fmla="*/ 155 w 155"/>
                <a:gd name="T7" fmla="*/ 52 h 589"/>
                <a:gd name="T8" fmla="*/ 6 w 155"/>
                <a:gd name="T9" fmla="*/ 0 h 589"/>
              </a:gdLst>
              <a:ahLst/>
              <a:cxnLst>
                <a:cxn ang="0">
                  <a:pos x="T0" y="T1"/>
                </a:cxn>
                <a:cxn ang="0">
                  <a:pos x="T2" y="T3"/>
                </a:cxn>
                <a:cxn ang="0">
                  <a:pos x="T4" y="T5"/>
                </a:cxn>
                <a:cxn ang="0">
                  <a:pos x="T6" y="T7"/>
                </a:cxn>
                <a:cxn ang="0">
                  <a:pos x="T8" y="T9"/>
                </a:cxn>
              </a:cxnLst>
              <a:rect l="0" t="0" r="r" b="b"/>
              <a:pathLst>
                <a:path w="155" h="589">
                  <a:moveTo>
                    <a:pt x="6" y="0"/>
                  </a:moveTo>
                  <a:lnTo>
                    <a:pt x="0" y="589"/>
                  </a:lnTo>
                  <a:lnTo>
                    <a:pt x="155" y="531"/>
                  </a:lnTo>
                  <a:lnTo>
                    <a:pt x="155" y="52"/>
                  </a:lnTo>
                  <a:lnTo>
                    <a:pt x="6"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36" name="Freeform 1327">
              <a:extLst>
                <a:ext uri="{FF2B5EF4-FFF2-40B4-BE49-F238E27FC236}">
                  <a16:creationId xmlns:a16="http://schemas.microsoft.com/office/drawing/2014/main" id="{D243FBE2-69F1-42F8-AC3B-77A5289242DD}"/>
                </a:ext>
              </a:extLst>
            </p:cNvPr>
            <p:cNvSpPr>
              <a:spLocks/>
            </p:cNvSpPr>
            <p:nvPr/>
          </p:nvSpPr>
          <p:spPr bwMode="auto">
            <a:xfrm>
              <a:off x="-2292350" y="3573463"/>
              <a:ext cx="1076325" cy="757238"/>
            </a:xfrm>
            <a:custGeom>
              <a:avLst/>
              <a:gdLst>
                <a:gd name="T0" fmla="*/ 678 w 678"/>
                <a:gd name="T1" fmla="*/ 8 h 477"/>
                <a:gd name="T2" fmla="*/ 663 w 678"/>
                <a:gd name="T3" fmla="*/ 0 h 477"/>
                <a:gd name="T4" fmla="*/ 6 w 678"/>
                <a:gd name="T5" fmla="*/ 104 h 477"/>
                <a:gd name="T6" fmla="*/ 0 w 678"/>
                <a:gd name="T7" fmla="*/ 430 h 477"/>
                <a:gd name="T8" fmla="*/ 655 w 678"/>
                <a:gd name="T9" fmla="*/ 477 h 477"/>
                <a:gd name="T10" fmla="*/ 673 w 678"/>
                <a:gd name="T11" fmla="*/ 471 h 477"/>
              </a:gdLst>
              <a:ahLst/>
              <a:cxnLst>
                <a:cxn ang="0">
                  <a:pos x="T0" y="T1"/>
                </a:cxn>
                <a:cxn ang="0">
                  <a:pos x="T2" y="T3"/>
                </a:cxn>
                <a:cxn ang="0">
                  <a:pos x="T4" y="T5"/>
                </a:cxn>
                <a:cxn ang="0">
                  <a:pos x="T6" y="T7"/>
                </a:cxn>
                <a:cxn ang="0">
                  <a:pos x="T8" y="T9"/>
                </a:cxn>
                <a:cxn ang="0">
                  <a:pos x="T10" y="T11"/>
                </a:cxn>
              </a:cxnLst>
              <a:rect l="0" t="0" r="r" b="b"/>
              <a:pathLst>
                <a:path w="678" h="477">
                  <a:moveTo>
                    <a:pt x="678" y="8"/>
                  </a:moveTo>
                  <a:lnTo>
                    <a:pt x="663" y="0"/>
                  </a:lnTo>
                  <a:lnTo>
                    <a:pt x="6" y="104"/>
                  </a:lnTo>
                  <a:lnTo>
                    <a:pt x="0" y="430"/>
                  </a:lnTo>
                  <a:lnTo>
                    <a:pt x="655" y="477"/>
                  </a:lnTo>
                  <a:lnTo>
                    <a:pt x="673" y="47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37" name="Freeform 1328">
              <a:extLst>
                <a:ext uri="{FF2B5EF4-FFF2-40B4-BE49-F238E27FC236}">
                  <a16:creationId xmlns:a16="http://schemas.microsoft.com/office/drawing/2014/main" id="{C3A6D9FE-F7A0-49DB-90BD-3CCC73591161}"/>
                </a:ext>
              </a:extLst>
            </p:cNvPr>
            <p:cNvSpPr>
              <a:spLocks/>
            </p:cNvSpPr>
            <p:nvPr/>
          </p:nvSpPr>
          <p:spPr bwMode="auto">
            <a:xfrm>
              <a:off x="-2470150" y="3546475"/>
              <a:ext cx="177800" cy="719138"/>
            </a:xfrm>
            <a:custGeom>
              <a:avLst/>
              <a:gdLst>
                <a:gd name="T0" fmla="*/ 0 w 112"/>
                <a:gd name="T1" fmla="*/ 0 h 453"/>
                <a:gd name="T2" fmla="*/ 0 w 112"/>
                <a:gd name="T3" fmla="*/ 453 h 453"/>
                <a:gd name="T4" fmla="*/ 112 w 112"/>
                <a:gd name="T5" fmla="*/ 447 h 453"/>
                <a:gd name="T6" fmla="*/ 112 w 112"/>
                <a:gd name="T7" fmla="*/ 18 h 453"/>
                <a:gd name="T8" fmla="*/ 0 w 112"/>
                <a:gd name="T9" fmla="*/ 0 h 453"/>
              </a:gdLst>
              <a:ahLst/>
              <a:cxnLst>
                <a:cxn ang="0">
                  <a:pos x="T0" y="T1"/>
                </a:cxn>
                <a:cxn ang="0">
                  <a:pos x="T2" y="T3"/>
                </a:cxn>
                <a:cxn ang="0">
                  <a:pos x="T4" y="T5"/>
                </a:cxn>
                <a:cxn ang="0">
                  <a:pos x="T6" y="T7"/>
                </a:cxn>
                <a:cxn ang="0">
                  <a:pos x="T8" y="T9"/>
                </a:cxn>
              </a:cxnLst>
              <a:rect l="0" t="0" r="r" b="b"/>
              <a:pathLst>
                <a:path w="112" h="453">
                  <a:moveTo>
                    <a:pt x="0" y="0"/>
                  </a:moveTo>
                  <a:lnTo>
                    <a:pt x="0" y="453"/>
                  </a:lnTo>
                  <a:lnTo>
                    <a:pt x="112" y="447"/>
                  </a:lnTo>
                  <a:lnTo>
                    <a:pt x="112" y="18"/>
                  </a:lnTo>
                  <a:lnTo>
                    <a:pt x="0"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38" name="Freeform 1329">
              <a:extLst>
                <a:ext uri="{FF2B5EF4-FFF2-40B4-BE49-F238E27FC236}">
                  <a16:creationId xmlns:a16="http://schemas.microsoft.com/office/drawing/2014/main" id="{B1AC6AD8-A92B-48D0-AAD7-CF580E07F72D}"/>
                </a:ext>
              </a:extLst>
            </p:cNvPr>
            <p:cNvSpPr>
              <a:spLocks/>
            </p:cNvSpPr>
            <p:nvPr/>
          </p:nvSpPr>
          <p:spPr bwMode="auto">
            <a:xfrm>
              <a:off x="-2554288" y="3546475"/>
              <a:ext cx="80962" cy="719138"/>
            </a:xfrm>
            <a:custGeom>
              <a:avLst/>
              <a:gdLst>
                <a:gd name="T0" fmla="*/ 51 w 51"/>
                <a:gd name="T1" fmla="*/ 0 h 453"/>
                <a:gd name="T2" fmla="*/ 6 w 51"/>
                <a:gd name="T3" fmla="*/ 31 h 453"/>
                <a:gd name="T4" fmla="*/ 0 w 51"/>
                <a:gd name="T5" fmla="*/ 441 h 453"/>
                <a:gd name="T6" fmla="*/ 50 w 51"/>
                <a:gd name="T7" fmla="*/ 453 h 453"/>
              </a:gdLst>
              <a:ahLst/>
              <a:cxnLst>
                <a:cxn ang="0">
                  <a:pos x="T0" y="T1"/>
                </a:cxn>
                <a:cxn ang="0">
                  <a:pos x="T2" y="T3"/>
                </a:cxn>
                <a:cxn ang="0">
                  <a:pos x="T4" y="T5"/>
                </a:cxn>
                <a:cxn ang="0">
                  <a:pos x="T6" y="T7"/>
                </a:cxn>
              </a:cxnLst>
              <a:rect l="0" t="0" r="r" b="b"/>
              <a:pathLst>
                <a:path w="51" h="453">
                  <a:moveTo>
                    <a:pt x="51" y="0"/>
                  </a:moveTo>
                  <a:lnTo>
                    <a:pt x="6" y="31"/>
                  </a:lnTo>
                  <a:lnTo>
                    <a:pt x="0" y="441"/>
                  </a:lnTo>
                  <a:lnTo>
                    <a:pt x="50" y="45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39" name="Line 1330">
              <a:extLst>
                <a:ext uri="{FF2B5EF4-FFF2-40B4-BE49-F238E27FC236}">
                  <a16:creationId xmlns:a16="http://schemas.microsoft.com/office/drawing/2014/main" id="{773158E0-19BA-4DB6-A12D-B36A2470DAD9}"/>
                </a:ext>
              </a:extLst>
            </p:cNvPr>
            <p:cNvSpPr>
              <a:spLocks noChangeShapeType="1"/>
            </p:cNvSpPr>
            <p:nvPr/>
          </p:nvSpPr>
          <p:spPr bwMode="auto">
            <a:xfrm flipV="1">
              <a:off x="-2292350" y="3386138"/>
              <a:ext cx="1077912" cy="2381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0" name="Freeform 1331">
              <a:extLst>
                <a:ext uri="{FF2B5EF4-FFF2-40B4-BE49-F238E27FC236}">
                  <a16:creationId xmlns:a16="http://schemas.microsoft.com/office/drawing/2014/main" id="{966CBA3A-D778-47A5-8160-08F0E8E568D1}"/>
                </a:ext>
              </a:extLst>
            </p:cNvPr>
            <p:cNvSpPr>
              <a:spLocks/>
            </p:cNvSpPr>
            <p:nvPr/>
          </p:nvSpPr>
          <p:spPr bwMode="auto">
            <a:xfrm>
              <a:off x="-812800" y="3411538"/>
              <a:ext cx="423862" cy="960438"/>
            </a:xfrm>
            <a:custGeom>
              <a:avLst/>
              <a:gdLst>
                <a:gd name="T0" fmla="*/ 5 w 267"/>
                <a:gd name="T1" fmla="*/ 41 h 605"/>
                <a:gd name="T2" fmla="*/ 0 w 267"/>
                <a:gd name="T3" fmla="*/ 590 h 605"/>
                <a:gd name="T4" fmla="*/ 267 w 267"/>
                <a:gd name="T5" fmla="*/ 605 h 605"/>
                <a:gd name="T6" fmla="*/ 267 w 267"/>
                <a:gd name="T7" fmla="*/ 0 h 605"/>
                <a:gd name="T8" fmla="*/ 5 w 267"/>
                <a:gd name="T9" fmla="*/ 41 h 605"/>
              </a:gdLst>
              <a:ahLst/>
              <a:cxnLst>
                <a:cxn ang="0">
                  <a:pos x="T0" y="T1"/>
                </a:cxn>
                <a:cxn ang="0">
                  <a:pos x="T2" y="T3"/>
                </a:cxn>
                <a:cxn ang="0">
                  <a:pos x="T4" y="T5"/>
                </a:cxn>
                <a:cxn ang="0">
                  <a:pos x="T6" y="T7"/>
                </a:cxn>
                <a:cxn ang="0">
                  <a:pos x="T8" y="T9"/>
                </a:cxn>
              </a:cxnLst>
              <a:rect l="0" t="0" r="r" b="b"/>
              <a:pathLst>
                <a:path w="267" h="605">
                  <a:moveTo>
                    <a:pt x="5" y="41"/>
                  </a:moveTo>
                  <a:lnTo>
                    <a:pt x="0" y="590"/>
                  </a:lnTo>
                  <a:lnTo>
                    <a:pt x="267" y="605"/>
                  </a:lnTo>
                  <a:lnTo>
                    <a:pt x="267" y="0"/>
                  </a:lnTo>
                  <a:lnTo>
                    <a:pt x="5" y="4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1" name="Freeform 1332">
              <a:extLst>
                <a:ext uri="{FF2B5EF4-FFF2-40B4-BE49-F238E27FC236}">
                  <a16:creationId xmlns:a16="http://schemas.microsoft.com/office/drawing/2014/main" id="{486B79CE-7D3B-42A2-848F-5982802AF23A}"/>
                </a:ext>
              </a:extLst>
            </p:cNvPr>
            <p:cNvSpPr>
              <a:spLocks/>
            </p:cNvSpPr>
            <p:nvPr/>
          </p:nvSpPr>
          <p:spPr bwMode="auto">
            <a:xfrm>
              <a:off x="-388938" y="3411538"/>
              <a:ext cx="215900" cy="960438"/>
            </a:xfrm>
            <a:custGeom>
              <a:avLst/>
              <a:gdLst>
                <a:gd name="T0" fmla="*/ 0 w 136"/>
                <a:gd name="T1" fmla="*/ 605 h 605"/>
                <a:gd name="T2" fmla="*/ 129 w 136"/>
                <a:gd name="T3" fmla="*/ 590 h 605"/>
                <a:gd name="T4" fmla="*/ 136 w 136"/>
                <a:gd name="T5" fmla="*/ 59 h 605"/>
                <a:gd name="T6" fmla="*/ 0 w 136"/>
                <a:gd name="T7" fmla="*/ 0 h 605"/>
              </a:gdLst>
              <a:ahLst/>
              <a:cxnLst>
                <a:cxn ang="0">
                  <a:pos x="T0" y="T1"/>
                </a:cxn>
                <a:cxn ang="0">
                  <a:pos x="T2" y="T3"/>
                </a:cxn>
                <a:cxn ang="0">
                  <a:pos x="T4" y="T5"/>
                </a:cxn>
                <a:cxn ang="0">
                  <a:pos x="T6" y="T7"/>
                </a:cxn>
              </a:cxnLst>
              <a:rect l="0" t="0" r="r" b="b"/>
              <a:pathLst>
                <a:path w="136" h="605">
                  <a:moveTo>
                    <a:pt x="0" y="605"/>
                  </a:moveTo>
                  <a:lnTo>
                    <a:pt x="129" y="590"/>
                  </a:lnTo>
                  <a:lnTo>
                    <a:pt x="136" y="59"/>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2" name="Freeform 1333">
              <a:extLst>
                <a:ext uri="{FF2B5EF4-FFF2-40B4-BE49-F238E27FC236}">
                  <a16:creationId xmlns:a16="http://schemas.microsoft.com/office/drawing/2014/main" id="{7EB13AC6-1CF7-4B48-A2DA-412942DEC337}"/>
                </a:ext>
              </a:extLst>
            </p:cNvPr>
            <p:cNvSpPr>
              <a:spLocks/>
            </p:cNvSpPr>
            <p:nvPr/>
          </p:nvSpPr>
          <p:spPr bwMode="auto">
            <a:xfrm>
              <a:off x="-776288" y="3194050"/>
              <a:ext cx="569912" cy="296863"/>
            </a:xfrm>
            <a:custGeom>
              <a:avLst/>
              <a:gdLst>
                <a:gd name="T0" fmla="*/ 0 w 359"/>
                <a:gd name="T1" fmla="*/ 175 h 187"/>
                <a:gd name="T2" fmla="*/ 0 w 359"/>
                <a:gd name="T3" fmla="*/ 48 h 187"/>
                <a:gd name="T4" fmla="*/ 259 w 359"/>
                <a:gd name="T5" fmla="*/ 0 h 187"/>
                <a:gd name="T6" fmla="*/ 359 w 359"/>
                <a:gd name="T7" fmla="*/ 48 h 187"/>
                <a:gd name="T8" fmla="*/ 359 w 359"/>
                <a:gd name="T9" fmla="*/ 187 h 187"/>
              </a:gdLst>
              <a:ahLst/>
              <a:cxnLst>
                <a:cxn ang="0">
                  <a:pos x="T0" y="T1"/>
                </a:cxn>
                <a:cxn ang="0">
                  <a:pos x="T2" y="T3"/>
                </a:cxn>
                <a:cxn ang="0">
                  <a:pos x="T4" y="T5"/>
                </a:cxn>
                <a:cxn ang="0">
                  <a:pos x="T6" y="T7"/>
                </a:cxn>
                <a:cxn ang="0">
                  <a:pos x="T8" y="T9"/>
                </a:cxn>
              </a:cxnLst>
              <a:rect l="0" t="0" r="r" b="b"/>
              <a:pathLst>
                <a:path w="359" h="187">
                  <a:moveTo>
                    <a:pt x="0" y="175"/>
                  </a:moveTo>
                  <a:lnTo>
                    <a:pt x="0" y="48"/>
                  </a:lnTo>
                  <a:lnTo>
                    <a:pt x="259" y="0"/>
                  </a:lnTo>
                  <a:lnTo>
                    <a:pt x="359" y="48"/>
                  </a:lnTo>
                  <a:lnTo>
                    <a:pt x="359" y="18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3" name="Line 1334">
              <a:extLst>
                <a:ext uri="{FF2B5EF4-FFF2-40B4-BE49-F238E27FC236}">
                  <a16:creationId xmlns:a16="http://schemas.microsoft.com/office/drawing/2014/main" id="{93710DEB-AA92-478E-ABB1-D88B217CDC33}"/>
                </a:ext>
              </a:extLst>
            </p:cNvPr>
            <p:cNvSpPr>
              <a:spLocks noChangeShapeType="1"/>
            </p:cNvSpPr>
            <p:nvPr/>
          </p:nvSpPr>
          <p:spPr bwMode="auto">
            <a:xfrm flipH="1" flipV="1">
              <a:off x="-365125" y="3194050"/>
              <a:ext cx="0" cy="2286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dirty="0"/>
            </a:p>
          </p:txBody>
        </p:sp>
        <p:sp>
          <p:nvSpPr>
            <p:cNvPr id="744" name="Line 1335">
              <a:extLst>
                <a:ext uri="{FF2B5EF4-FFF2-40B4-BE49-F238E27FC236}">
                  <a16:creationId xmlns:a16="http://schemas.microsoft.com/office/drawing/2014/main" id="{23AF2A79-D0F9-435A-8E93-6C020CC5057F}"/>
                </a:ext>
              </a:extLst>
            </p:cNvPr>
            <p:cNvSpPr>
              <a:spLocks noChangeShapeType="1"/>
            </p:cNvSpPr>
            <p:nvPr/>
          </p:nvSpPr>
          <p:spPr bwMode="auto">
            <a:xfrm>
              <a:off x="-539750" y="3433763"/>
              <a:ext cx="0" cy="9286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5" name="Line 1336">
              <a:extLst>
                <a:ext uri="{FF2B5EF4-FFF2-40B4-BE49-F238E27FC236}">
                  <a16:creationId xmlns:a16="http://schemas.microsoft.com/office/drawing/2014/main" id="{BBEA67F9-D704-4751-8A9C-8E65834B1C0D}"/>
                </a:ext>
              </a:extLst>
            </p:cNvPr>
            <p:cNvSpPr>
              <a:spLocks noChangeShapeType="1"/>
            </p:cNvSpPr>
            <p:nvPr/>
          </p:nvSpPr>
          <p:spPr bwMode="auto">
            <a:xfrm>
              <a:off x="-460375" y="3422650"/>
              <a:ext cx="0" cy="9398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6" name="Line 1337">
              <a:extLst>
                <a:ext uri="{FF2B5EF4-FFF2-40B4-BE49-F238E27FC236}">
                  <a16:creationId xmlns:a16="http://schemas.microsoft.com/office/drawing/2014/main" id="{62D6F952-1DE0-4F7C-ADEA-0E4DCE5426BA}"/>
                </a:ext>
              </a:extLst>
            </p:cNvPr>
            <p:cNvSpPr>
              <a:spLocks noChangeShapeType="1"/>
            </p:cNvSpPr>
            <p:nvPr/>
          </p:nvSpPr>
          <p:spPr bwMode="auto">
            <a:xfrm>
              <a:off x="-619125" y="3446463"/>
              <a:ext cx="7937" cy="9159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7" name="Line 1338">
              <a:extLst>
                <a:ext uri="{FF2B5EF4-FFF2-40B4-BE49-F238E27FC236}">
                  <a16:creationId xmlns:a16="http://schemas.microsoft.com/office/drawing/2014/main" id="{D05C9068-791E-404E-9107-F316E935F654}"/>
                </a:ext>
              </a:extLst>
            </p:cNvPr>
            <p:cNvSpPr>
              <a:spLocks noChangeShapeType="1"/>
            </p:cNvSpPr>
            <p:nvPr/>
          </p:nvSpPr>
          <p:spPr bwMode="auto">
            <a:xfrm>
              <a:off x="-746125" y="3465513"/>
              <a:ext cx="7937" cy="8890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8" name="Line 1339">
              <a:extLst>
                <a:ext uri="{FF2B5EF4-FFF2-40B4-BE49-F238E27FC236}">
                  <a16:creationId xmlns:a16="http://schemas.microsoft.com/office/drawing/2014/main" id="{E8975EBC-D83E-497B-92B4-8B28F4110C63}"/>
                </a:ext>
              </a:extLst>
            </p:cNvPr>
            <p:cNvSpPr>
              <a:spLocks noChangeShapeType="1"/>
            </p:cNvSpPr>
            <p:nvPr/>
          </p:nvSpPr>
          <p:spPr bwMode="auto">
            <a:xfrm>
              <a:off x="-687388" y="3455988"/>
              <a:ext cx="7937" cy="9064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49" name="Line 1340">
              <a:extLst>
                <a:ext uri="{FF2B5EF4-FFF2-40B4-BE49-F238E27FC236}">
                  <a16:creationId xmlns:a16="http://schemas.microsoft.com/office/drawing/2014/main" id="{D8079168-39B5-4F36-AC5B-E2AFB2AFCDB5}"/>
                </a:ext>
              </a:extLst>
            </p:cNvPr>
            <p:cNvSpPr>
              <a:spLocks noChangeShapeType="1"/>
            </p:cNvSpPr>
            <p:nvPr/>
          </p:nvSpPr>
          <p:spPr bwMode="auto">
            <a:xfrm flipH="1">
              <a:off x="-806450" y="3543300"/>
              <a:ext cx="417512" cy="428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0" name="Line 1341">
              <a:extLst>
                <a:ext uri="{FF2B5EF4-FFF2-40B4-BE49-F238E27FC236}">
                  <a16:creationId xmlns:a16="http://schemas.microsoft.com/office/drawing/2014/main" id="{7A0ADF51-6C5B-40E9-BE9F-0A3511C7C2FA}"/>
                </a:ext>
              </a:extLst>
            </p:cNvPr>
            <p:cNvSpPr>
              <a:spLocks noChangeShapeType="1"/>
            </p:cNvSpPr>
            <p:nvPr/>
          </p:nvSpPr>
          <p:spPr bwMode="auto">
            <a:xfrm flipH="1">
              <a:off x="-806450" y="3662363"/>
              <a:ext cx="417512" cy="174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1" name="Line 1342">
              <a:extLst>
                <a:ext uri="{FF2B5EF4-FFF2-40B4-BE49-F238E27FC236}">
                  <a16:creationId xmlns:a16="http://schemas.microsoft.com/office/drawing/2014/main" id="{16F6E90A-8C58-48DD-A19A-40A68D87263C}"/>
                </a:ext>
              </a:extLst>
            </p:cNvPr>
            <p:cNvSpPr>
              <a:spLocks noChangeShapeType="1"/>
            </p:cNvSpPr>
            <p:nvPr/>
          </p:nvSpPr>
          <p:spPr bwMode="auto">
            <a:xfrm flipH="1">
              <a:off x="-806450" y="3773488"/>
              <a:ext cx="417512"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2" name="Line 1343">
              <a:extLst>
                <a:ext uri="{FF2B5EF4-FFF2-40B4-BE49-F238E27FC236}">
                  <a16:creationId xmlns:a16="http://schemas.microsoft.com/office/drawing/2014/main" id="{89B40169-DB19-4C53-AFCE-1AADEDF64B9C}"/>
                </a:ext>
              </a:extLst>
            </p:cNvPr>
            <p:cNvSpPr>
              <a:spLocks noChangeShapeType="1"/>
            </p:cNvSpPr>
            <p:nvPr/>
          </p:nvSpPr>
          <p:spPr bwMode="auto">
            <a:xfrm flipH="1">
              <a:off x="-808038" y="3890963"/>
              <a:ext cx="419100" cy="158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3" name="Line 1344">
              <a:extLst>
                <a:ext uri="{FF2B5EF4-FFF2-40B4-BE49-F238E27FC236}">
                  <a16:creationId xmlns:a16="http://schemas.microsoft.com/office/drawing/2014/main" id="{A74736DC-6D59-4A6E-9FE9-05D5DEECD333}"/>
                </a:ext>
              </a:extLst>
            </p:cNvPr>
            <p:cNvSpPr>
              <a:spLocks noChangeShapeType="1"/>
            </p:cNvSpPr>
            <p:nvPr/>
          </p:nvSpPr>
          <p:spPr bwMode="auto">
            <a:xfrm flipH="1">
              <a:off x="-806450" y="3992563"/>
              <a:ext cx="417512"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4" name="Line 1345">
              <a:extLst>
                <a:ext uri="{FF2B5EF4-FFF2-40B4-BE49-F238E27FC236}">
                  <a16:creationId xmlns:a16="http://schemas.microsoft.com/office/drawing/2014/main" id="{F3551452-C39A-4570-B0BA-E886F424321C}"/>
                </a:ext>
              </a:extLst>
            </p:cNvPr>
            <p:cNvSpPr>
              <a:spLocks noChangeShapeType="1"/>
            </p:cNvSpPr>
            <p:nvPr/>
          </p:nvSpPr>
          <p:spPr bwMode="auto">
            <a:xfrm flipH="1" flipV="1">
              <a:off x="-809625" y="4106863"/>
              <a:ext cx="420687" cy="476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5" name="Line 1346">
              <a:extLst>
                <a:ext uri="{FF2B5EF4-FFF2-40B4-BE49-F238E27FC236}">
                  <a16:creationId xmlns:a16="http://schemas.microsoft.com/office/drawing/2014/main" id="{492AA41A-C3F4-4AA0-B9D2-3BEDC093AED0}"/>
                </a:ext>
              </a:extLst>
            </p:cNvPr>
            <p:cNvSpPr>
              <a:spLocks noChangeShapeType="1"/>
            </p:cNvSpPr>
            <p:nvPr/>
          </p:nvSpPr>
          <p:spPr bwMode="auto">
            <a:xfrm flipH="1" flipV="1">
              <a:off x="-809625" y="4222750"/>
              <a:ext cx="420687" cy="793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6" name="Line 1347">
              <a:extLst>
                <a:ext uri="{FF2B5EF4-FFF2-40B4-BE49-F238E27FC236}">
                  <a16:creationId xmlns:a16="http://schemas.microsoft.com/office/drawing/2014/main" id="{A7E35FD8-C126-490B-8B48-748C278A176F}"/>
                </a:ext>
              </a:extLst>
            </p:cNvPr>
            <p:cNvSpPr>
              <a:spLocks noChangeShapeType="1"/>
            </p:cNvSpPr>
            <p:nvPr/>
          </p:nvSpPr>
          <p:spPr bwMode="auto">
            <a:xfrm flipH="1">
              <a:off x="-2292350" y="3667125"/>
              <a:ext cx="1046162" cy="13970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7" name="Line 1348">
              <a:extLst>
                <a:ext uri="{FF2B5EF4-FFF2-40B4-BE49-F238E27FC236}">
                  <a16:creationId xmlns:a16="http://schemas.microsoft.com/office/drawing/2014/main" id="{2796D4B8-8DC4-4D29-BC1B-190AACE9F42B}"/>
                </a:ext>
              </a:extLst>
            </p:cNvPr>
            <p:cNvSpPr>
              <a:spLocks noChangeShapeType="1"/>
            </p:cNvSpPr>
            <p:nvPr/>
          </p:nvSpPr>
          <p:spPr bwMode="auto">
            <a:xfrm flipH="1">
              <a:off x="-2292350" y="3754438"/>
              <a:ext cx="1042987" cy="11112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8" name="Line 1349">
              <a:extLst>
                <a:ext uri="{FF2B5EF4-FFF2-40B4-BE49-F238E27FC236}">
                  <a16:creationId xmlns:a16="http://schemas.microsoft.com/office/drawing/2014/main" id="{F508B506-77BD-472E-9F50-2F4CEBD4D1E4}"/>
                </a:ext>
              </a:extLst>
            </p:cNvPr>
            <p:cNvSpPr>
              <a:spLocks noChangeShapeType="1"/>
            </p:cNvSpPr>
            <p:nvPr/>
          </p:nvSpPr>
          <p:spPr bwMode="auto">
            <a:xfrm flipH="1">
              <a:off x="-2292350" y="3841750"/>
              <a:ext cx="1042987" cy="746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59" name="Line 1350">
              <a:extLst>
                <a:ext uri="{FF2B5EF4-FFF2-40B4-BE49-F238E27FC236}">
                  <a16:creationId xmlns:a16="http://schemas.microsoft.com/office/drawing/2014/main" id="{56D3E27C-1765-463C-8A52-B4651805F8E4}"/>
                </a:ext>
              </a:extLst>
            </p:cNvPr>
            <p:cNvSpPr>
              <a:spLocks noChangeShapeType="1"/>
            </p:cNvSpPr>
            <p:nvPr/>
          </p:nvSpPr>
          <p:spPr bwMode="auto">
            <a:xfrm flipH="1">
              <a:off x="-2292350" y="3930650"/>
              <a:ext cx="1042987" cy="539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0" name="Line 1351">
              <a:extLst>
                <a:ext uri="{FF2B5EF4-FFF2-40B4-BE49-F238E27FC236}">
                  <a16:creationId xmlns:a16="http://schemas.microsoft.com/office/drawing/2014/main" id="{DC5F83C5-0FE0-4AF3-BFB0-D6544204F8A4}"/>
                </a:ext>
              </a:extLst>
            </p:cNvPr>
            <p:cNvSpPr>
              <a:spLocks noChangeShapeType="1"/>
            </p:cNvSpPr>
            <p:nvPr/>
          </p:nvSpPr>
          <p:spPr bwMode="auto">
            <a:xfrm flipH="1">
              <a:off x="-2287588" y="4014788"/>
              <a:ext cx="1036637" cy="285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1" name="Line 1352">
              <a:extLst>
                <a:ext uri="{FF2B5EF4-FFF2-40B4-BE49-F238E27FC236}">
                  <a16:creationId xmlns:a16="http://schemas.microsoft.com/office/drawing/2014/main" id="{2B69F985-05E4-4D99-BF83-960E25043627}"/>
                </a:ext>
              </a:extLst>
            </p:cNvPr>
            <p:cNvSpPr>
              <a:spLocks noChangeShapeType="1"/>
            </p:cNvSpPr>
            <p:nvPr/>
          </p:nvSpPr>
          <p:spPr bwMode="auto">
            <a:xfrm flipH="1">
              <a:off x="-2289175" y="4098925"/>
              <a:ext cx="1036637" cy="111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2" name="Line 1353">
              <a:extLst>
                <a:ext uri="{FF2B5EF4-FFF2-40B4-BE49-F238E27FC236}">
                  <a16:creationId xmlns:a16="http://schemas.microsoft.com/office/drawing/2014/main" id="{DD3E821C-99E8-4718-8D95-2062DDC800F8}"/>
                </a:ext>
              </a:extLst>
            </p:cNvPr>
            <p:cNvSpPr>
              <a:spLocks noChangeShapeType="1"/>
            </p:cNvSpPr>
            <p:nvPr/>
          </p:nvSpPr>
          <p:spPr bwMode="auto">
            <a:xfrm flipH="1" flipV="1">
              <a:off x="-2289175" y="4178300"/>
              <a:ext cx="1036637" cy="1587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3" name="Freeform 1354">
              <a:extLst>
                <a:ext uri="{FF2B5EF4-FFF2-40B4-BE49-F238E27FC236}">
                  <a16:creationId xmlns:a16="http://schemas.microsoft.com/office/drawing/2014/main" id="{C5D6D5DF-F49C-4A15-8611-0E644B2C9A3B}"/>
                </a:ext>
              </a:extLst>
            </p:cNvPr>
            <p:cNvSpPr>
              <a:spLocks/>
            </p:cNvSpPr>
            <p:nvPr/>
          </p:nvSpPr>
          <p:spPr bwMode="auto">
            <a:xfrm>
              <a:off x="-2049463" y="3697288"/>
              <a:ext cx="20637" cy="577850"/>
            </a:xfrm>
            <a:custGeom>
              <a:avLst/>
              <a:gdLst>
                <a:gd name="T0" fmla="*/ 0 w 13"/>
                <a:gd name="T1" fmla="*/ 2 h 364"/>
                <a:gd name="T2" fmla="*/ 0 w 13"/>
                <a:gd name="T3" fmla="*/ 363 h 364"/>
                <a:gd name="T4" fmla="*/ 13 w 13"/>
                <a:gd name="T5" fmla="*/ 364 h 364"/>
                <a:gd name="T6" fmla="*/ 13 w 13"/>
                <a:gd name="T7" fmla="*/ 0 h 364"/>
                <a:gd name="T8" fmla="*/ 0 w 13"/>
                <a:gd name="T9" fmla="*/ 2 h 364"/>
              </a:gdLst>
              <a:ahLst/>
              <a:cxnLst>
                <a:cxn ang="0">
                  <a:pos x="T0" y="T1"/>
                </a:cxn>
                <a:cxn ang="0">
                  <a:pos x="T2" y="T3"/>
                </a:cxn>
                <a:cxn ang="0">
                  <a:pos x="T4" y="T5"/>
                </a:cxn>
                <a:cxn ang="0">
                  <a:pos x="T6" y="T7"/>
                </a:cxn>
                <a:cxn ang="0">
                  <a:pos x="T8" y="T9"/>
                </a:cxn>
              </a:cxnLst>
              <a:rect l="0" t="0" r="r" b="b"/>
              <a:pathLst>
                <a:path w="13" h="364">
                  <a:moveTo>
                    <a:pt x="0" y="2"/>
                  </a:moveTo>
                  <a:lnTo>
                    <a:pt x="0" y="363"/>
                  </a:lnTo>
                  <a:lnTo>
                    <a:pt x="13" y="364"/>
                  </a:lnTo>
                  <a:lnTo>
                    <a:pt x="13"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4" name="Freeform 1355">
              <a:extLst>
                <a:ext uri="{FF2B5EF4-FFF2-40B4-BE49-F238E27FC236}">
                  <a16:creationId xmlns:a16="http://schemas.microsoft.com/office/drawing/2014/main" id="{E628C2B1-FA8C-4528-B544-7C493B8EAC13}"/>
                </a:ext>
              </a:extLst>
            </p:cNvPr>
            <p:cNvSpPr>
              <a:spLocks/>
            </p:cNvSpPr>
            <p:nvPr/>
          </p:nvSpPr>
          <p:spPr bwMode="auto">
            <a:xfrm>
              <a:off x="-2073275" y="3700463"/>
              <a:ext cx="23812" cy="573088"/>
            </a:xfrm>
            <a:custGeom>
              <a:avLst/>
              <a:gdLst>
                <a:gd name="T0" fmla="*/ 0 w 15"/>
                <a:gd name="T1" fmla="*/ 3 h 361"/>
                <a:gd name="T2" fmla="*/ 0 w 15"/>
                <a:gd name="T3" fmla="*/ 360 h 361"/>
                <a:gd name="T4" fmla="*/ 15 w 15"/>
                <a:gd name="T5" fmla="*/ 361 h 361"/>
                <a:gd name="T6" fmla="*/ 15 w 15"/>
                <a:gd name="T7" fmla="*/ 0 h 361"/>
                <a:gd name="T8" fmla="*/ 0 w 15"/>
                <a:gd name="T9" fmla="*/ 3 h 361"/>
              </a:gdLst>
              <a:ahLst/>
              <a:cxnLst>
                <a:cxn ang="0">
                  <a:pos x="T0" y="T1"/>
                </a:cxn>
                <a:cxn ang="0">
                  <a:pos x="T2" y="T3"/>
                </a:cxn>
                <a:cxn ang="0">
                  <a:pos x="T4" y="T5"/>
                </a:cxn>
                <a:cxn ang="0">
                  <a:pos x="T6" y="T7"/>
                </a:cxn>
                <a:cxn ang="0">
                  <a:pos x="T8" y="T9"/>
                </a:cxn>
              </a:cxnLst>
              <a:rect l="0" t="0" r="r" b="b"/>
              <a:pathLst>
                <a:path w="15" h="361">
                  <a:moveTo>
                    <a:pt x="0" y="3"/>
                  </a:moveTo>
                  <a:lnTo>
                    <a:pt x="0" y="360"/>
                  </a:lnTo>
                  <a:lnTo>
                    <a:pt x="15" y="361"/>
                  </a:lnTo>
                  <a:lnTo>
                    <a:pt x="15"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5" name="Freeform 1356">
              <a:extLst>
                <a:ext uri="{FF2B5EF4-FFF2-40B4-BE49-F238E27FC236}">
                  <a16:creationId xmlns:a16="http://schemas.microsoft.com/office/drawing/2014/main" id="{5F0B1FF0-E28A-4E05-AC77-401A39C1DD80}"/>
                </a:ext>
              </a:extLst>
            </p:cNvPr>
            <p:cNvSpPr>
              <a:spLocks/>
            </p:cNvSpPr>
            <p:nvPr/>
          </p:nvSpPr>
          <p:spPr bwMode="auto">
            <a:xfrm>
              <a:off x="-2093913" y="3705225"/>
              <a:ext cx="20637" cy="566738"/>
            </a:xfrm>
            <a:custGeom>
              <a:avLst/>
              <a:gdLst>
                <a:gd name="T0" fmla="*/ 0 w 13"/>
                <a:gd name="T1" fmla="*/ 2 h 357"/>
                <a:gd name="T2" fmla="*/ 0 w 13"/>
                <a:gd name="T3" fmla="*/ 356 h 357"/>
                <a:gd name="T4" fmla="*/ 13 w 13"/>
                <a:gd name="T5" fmla="*/ 357 h 357"/>
                <a:gd name="T6" fmla="*/ 13 w 13"/>
                <a:gd name="T7" fmla="*/ 0 h 357"/>
                <a:gd name="T8" fmla="*/ 0 w 13"/>
                <a:gd name="T9" fmla="*/ 2 h 357"/>
              </a:gdLst>
              <a:ahLst/>
              <a:cxnLst>
                <a:cxn ang="0">
                  <a:pos x="T0" y="T1"/>
                </a:cxn>
                <a:cxn ang="0">
                  <a:pos x="T2" y="T3"/>
                </a:cxn>
                <a:cxn ang="0">
                  <a:pos x="T4" y="T5"/>
                </a:cxn>
                <a:cxn ang="0">
                  <a:pos x="T6" y="T7"/>
                </a:cxn>
                <a:cxn ang="0">
                  <a:pos x="T8" y="T9"/>
                </a:cxn>
              </a:cxnLst>
              <a:rect l="0" t="0" r="r" b="b"/>
              <a:pathLst>
                <a:path w="13" h="357">
                  <a:moveTo>
                    <a:pt x="0" y="2"/>
                  </a:moveTo>
                  <a:lnTo>
                    <a:pt x="0" y="356"/>
                  </a:lnTo>
                  <a:lnTo>
                    <a:pt x="13" y="357"/>
                  </a:lnTo>
                  <a:lnTo>
                    <a:pt x="13"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6" name="Freeform 1357">
              <a:extLst>
                <a:ext uri="{FF2B5EF4-FFF2-40B4-BE49-F238E27FC236}">
                  <a16:creationId xmlns:a16="http://schemas.microsoft.com/office/drawing/2014/main" id="{9C4859D0-167B-4653-8A6B-E717E7FAB36A}"/>
                </a:ext>
              </a:extLst>
            </p:cNvPr>
            <p:cNvSpPr>
              <a:spLocks/>
            </p:cNvSpPr>
            <p:nvPr/>
          </p:nvSpPr>
          <p:spPr bwMode="auto">
            <a:xfrm>
              <a:off x="-2117725" y="3708400"/>
              <a:ext cx="23812" cy="561975"/>
            </a:xfrm>
            <a:custGeom>
              <a:avLst/>
              <a:gdLst>
                <a:gd name="T0" fmla="*/ 0 w 15"/>
                <a:gd name="T1" fmla="*/ 2 h 354"/>
                <a:gd name="T2" fmla="*/ 0 w 15"/>
                <a:gd name="T3" fmla="*/ 353 h 354"/>
                <a:gd name="T4" fmla="*/ 15 w 15"/>
                <a:gd name="T5" fmla="*/ 354 h 354"/>
                <a:gd name="T6" fmla="*/ 15 w 15"/>
                <a:gd name="T7" fmla="*/ 0 h 354"/>
                <a:gd name="T8" fmla="*/ 0 w 15"/>
                <a:gd name="T9" fmla="*/ 2 h 354"/>
              </a:gdLst>
              <a:ahLst/>
              <a:cxnLst>
                <a:cxn ang="0">
                  <a:pos x="T0" y="T1"/>
                </a:cxn>
                <a:cxn ang="0">
                  <a:pos x="T2" y="T3"/>
                </a:cxn>
                <a:cxn ang="0">
                  <a:pos x="T4" y="T5"/>
                </a:cxn>
                <a:cxn ang="0">
                  <a:pos x="T6" y="T7"/>
                </a:cxn>
                <a:cxn ang="0">
                  <a:pos x="T8" y="T9"/>
                </a:cxn>
              </a:cxnLst>
              <a:rect l="0" t="0" r="r" b="b"/>
              <a:pathLst>
                <a:path w="15" h="354">
                  <a:moveTo>
                    <a:pt x="0" y="2"/>
                  </a:moveTo>
                  <a:lnTo>
                    <a:pt x="0" y="353"/>
                  </a:lnTo>
                  <a:lnTo>
                    <a:pt x="15" y="354"/>
                  </a:lnTo>
                  <a:lnTo>
                    <a:pt x="15"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7" name="Freeform 1358">
              <a:extLst>
                <a:ext uri="{FF2B5EF4-FFF2-40B4-BE49-F238E27FC236}">
                  <a16:creationId xmlns:a16="http://schemas.microsoft.com/office/drawing/2014/main" id="{B6D14239-E315-4EE5-BCEC-6775E75A3E6A}"/>
                </a:ext>
              </a:extLst>
            </p:cNvPr>
            <p:cNvSpPr>
              <a:spLocks/>
            </p:cNvSpPr>
            <p:nvPr/>
          </p:nvSpPr>
          <p:spPr bwMode="auto">
            <a:xfrm>
              <a:off x="-1963738" y="3681413"/>
              <a:ext cx="36512" cy="601663"/>
            </a:xfrm>
            <a:custGeom>
              <a:avLst/>
              <a:gdLst>
                <a:gd name="T0" fmla="*/ 0 w 23"/>
                <a:gd name="T1" fmla="*/ 5 h 379"/>
                <a:gd name="T2" fmla="*/ 0 w 23"/>
                <a:gd name="T3" fmla="*/ 377 h 379"/>
                <a:gd name="T4" fmla="*/ 23 w 23"/>
                <a:gd name="T5" fmla="*/ 379 h 379"/>
                <a:gd name="T6" fmla="*/ 23 w 23"/>
                <a:gd name="T7" fmla="*/ 0 h 379"/>
                <a:gd name="T8" fmla="*/ 0 w 23"/>
                <a:gd name="T9" fmla="*/ 5 h 379"/>
              </a:gdLst>
              <a:ahLst/>
              <a:cxnLst>
                <a:cxn ang="0">
                  <a:pos x="T0" y="T1"/>
                </a:cxn>
                <a:cxn ang="0">
                  <a:pos x="T2" y="T3"/>
                </a:cxn>
                <a:cxn ang="0">
                  <a:pos x="T4" y="T5"/>
                </a:cxn>
                <a:cxn ang="0">
                  <a:pos x="T6" y="T7"/>
                </a:cxn>
                <a:cxn ang="0">
                  <a:pos x="T8" y="T9"/>
                </a:cxn>
              </a:cxnLst>
              <a:rect l="0" t="0" r="r" b="b"/>
              <a:pathLst>
                <a:path w="23" h="379">
                  <a:moveTo>
                    <a:pt x="0" y="5"/>
                  </a:moveTo>
                  <a:lnTo>
                    <a:pt x="0" y="377"/>
                  </a:lnTo>
                  <a:lnTo>
                    <a:pt x="23" y="379"/>
                  </a:lnTo>
                  <a:lnTo>
                    <a:pt x="23"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8" name="Freeform 1359">
              <a:extLst>
                <a:ext uri="{FF2B5EF4-FFF2-40B4-BE49-F238E27FC236}">
                  <a16:creationId xmlns:a16="http://schemas.microsoft.com/office/drawing/2014/main" id="{DFDA900F-FBAA-4906-8256-790E0B1B5A27}"/>
                </a:ext>
              </a:extLst>
            </p:cNvPr>
            <p:cNvSpPr>
              <a:spLocks/>
            </p:cNvSpPr>
            <p:nvPr/>
          </p:nvSpPr>
          <p:spPr bwMode="auto">
            <a:xfrm>
              <a:off x="-1985963" y="3689350"/>
              <a:ext cx="22225" cy="590550"/>
            </a:xfrm>
            <a:custGeom>
              <a:avLst/>
              <a:gdLst>
                <a:gd name="T0" fmla="*/ 0 w 14"/>
                <a:gd name="T1" fmla="*/ 2 h 372"/>
                <a:gd name="T2" fmla="*/ 0 w 14"/>
                <a:gd name="T3" fmla="*/ 372 h 372"/>
                <a:gd name="T4" fmla="*/ 14 w 14"/>
                <a:gd name="T5" fmla="*/ 372 h 372"/>
                <a:gd name="T6" fmla="*/ 14 w 14"/>
                <a:gd name="T7" fmla="*/ 0 h 372"/>
                <a:gd name="T8" fmla="*/ 0 w 14"/>
                <a:gd name="T9" fmla="*/ 2 h 372"/>
              </a:gdLst>
              <a:ahLst/>
              <a:cxnLst>
                <a:cxn ang="0">
                  <a:pos x="T0" y="T1"/>
                </a:cxn>
                <a:cxn ang="0">
                  <a:pos x="T2" y="T3"/>
                </a:cxn>
                <a:cxn ang="0">
                  <a:pos x="T4" y="T5"/>
                </a:cxn>
                <a:cxn ang="0">
                  <a:pos x="T6" y="T7"/>
                </a:cxn>
                <a:cxn ang="0">
                  <a:pos x="T8" y="T9"/>
                </a:cxn>
              </a:cxnLst>
              <a:rect l="0" t="0" r="r" b="b"/>
              <a:pathLst>
                <a:path w="14" h="372">
                  <a:moveTo>
                    <a:pt x="0" y="2"/>
                  </a:moveTo>
                  <a:lnTo>
                    <a:pt x="0" y="372"/>
                  </a:lnTo>
                  <a:lnTo>
                    <a:pt x="14" y="372"/>
                  </a:lnTo>
                  <a:lnTo>
                    <a:pt x="14"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69" name="Freeform 1360">
              <a:extLst>
                <a:ext uri="{FF2B5EF4-FFF2-40B4-BE49-F238E27FC236}">
                  <a16:creationId xmlns:a16="http://schemas.microsoft.com/office/drawing/2014/main" id="{4870EBC7-C0F6-4180-BEE3-F4CC7A95061E}"/>
                </a:ext>
              </a:extLst>
            </p:cNvPr>
            <p:cNvSpPr>
              <a:spLocks/>
            </p:cNvSpPr>
            <p:nvPr/>
          </p:nvSpPr>
          <p:spPr bwMode="auto">
            <a:xfrm>
              <a:off x="-2028825" y="3695700"/>
              <a:ext cx="20637" cy="581025"/>
            </a:xfrm>
            <a:custGeom>
              <a:avLst/>
              <a:gdLst>
                <a:gd name="T0" fmla="*/ 0 w 13"/>
                <a:gd name="T1" fmla="*/ 1 h 366"/>
                <a:gd name="T2" fmla="*/ 0 w 13"/>
                <a:gd name="T3" fmla="*/ 365 h 366"/>
                <a:gd name="T4" fmla="*/ 13 w 13"/>
                <a:gd name="T5" fmla="*/ 366 h 366"/>
                <a:gd name="T6" fmla="*/ 13 w 13"/>
                <a:gd name="T7" fmla="*/ 0 h 366"/>
                <a:gd name="T8" fmla="*/ 0 w 13"/>
                <a:gd name="T9" fmla="*/ 1 h 366"/>
              </a:gdLst>
              <a:ahLst/>
              <a:cxnLst>
                <a:cxn ang="0">
                  <a:pos x="T0" y="T1"/>
                </a:cxn>
                <a:cxn ang="0">
                  <a:pos x="T2" y="T3"/>
                </a:cxn>
                <a:cxn ang="0">
                  <a:pos x="T4" y="T5"/>
                </a:cxn>
                <a:cxn ang="0">
                  <a:pos x="T6" y="T7"/>
                </a:cxn>
                <a:cxn ang="0">
                  <a:pos x="T8" y="T9"/>
                </a:cxn>
              </a:cxnLst>
              <a:rect l="0" t="0" r="r" b="b"/>
              <a:pathLst>
                <a:path w="13" h="366">
                  <a:moveTo>
                    <a:pt x="0" y="1"/>
                  </a:moveTo>
                  <a:lnTo>
                    <a:pt x="0" y="365"/>
                  </a:lnTo>
                  <a:lnTo>
                    <a:pt x="13" y="366"/>
                  </a:lnTo>
                  <a:lnTo>
                    <a:pt x="13" y="0"/>
                  </a:lnTo>
                  <a:lnTo>
                    <a:pt x="0" y="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0" name="Freeform 1361">
              <a:extLst>
                <a:ext uri="{FF2B5EF4-FFF2-40B4-BE49-F238E27FC236}">
                  <a16:creationId xmlns:a16="http://schemas.microsoft.com/office/drawing/2014/main" id="{1D6C46AA-E81C-404B-BDB4-5D0BD2E2E20A}"/>
                </a:ext>
              </a:extLst>
            </p:cNvPr>
            <p:cNvSpPr>
              <a:spLocks/>
            </p:cNvSpPr>
            <p:nvPr/>
          </p:nvSpPr>
          <p:spPr bwMode="auto">
            <a:xfrm>
              <a:off x="-2008188" y="3692525"/>
              <a:ext cx="22225" cy="587375"/>
            </a:xfrm>
            <a:custGeom>
              <a:avLst/>
              <a:gdLst>
                <a:gd name="T0" fmla="*/ 0 w 14"/>
                <a:gd name="T1" fmla="*/ 2 h 370"/>
                <a:gd name="T2" fmla="*/ 0 w 14"/>
                <a:gd name="T3" fmla="*/ 368 h 370"/>
                <a:gd name="T4" fmla="*/ 14 w 14"/>
                <a:gd name="T5" fmla="*/ 370 h 370"/>
                <a:gd name="T6" fmla="*/ 14 w 14"/>
                <a:gd name="T7" fmla="*/ 0 h 370"/>
                <a:gd name="T8" fmla="*/ 0 w 14"/>
                <a:gd name="T9" fmla="*/ 2 h 370"/>
              </a:gdLst>
              <a:ahLst/>
              <a:cxnLst>
                <a:cxn ang="0">
                  <a:pos x="T0" y="T1"/>
                </a:cxn>
                <a:cxn ang="0">
                  <a:pos x="T2" y="T3"/>
                </a:cxn>
                <a:cxn ang="0">
                  <a:pos x="T4" y="T5"/>
                </a:cxn>
                <a:cxn ang="0">
                  <a:pos x="T6" y="T7"/>
                </a:cxn>
                <a:cxn ang="0">
                  <a:pos x="T8" y="T9"/>
                </a:cxn>
              </a:cxnLst>
              <a:rect l="0" t="0" r="r" b="b"/>
              <a:pathLst>
                <a:path w="14" h="370">
                  <a:moveTo>
                    <a:pt x="0" y="2"/>
                  </a:moveTo>
                  <a:lnTo>
                    <a:pt x="0" y="368"/>
                  </a:lnTo>
                  <a:lnTo>
                    <a:pt x="14" y="370"/>
                  </a:lnTo>
                  <a:lnTo>
                    <a:pt x="14"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1" name="Freeform 1362">
              <a:extLst>
                <a:ext uri="{FF2B5EF4-FFF2-40B4-BE49-F238E27FC236}">
                  <a16:creationId xmlns:a16="http://schemas.microsoft.com/office/drawing/2014/main" id="{F2DB7F83-DCCD-4512-A236-930FC37CC28A}"/>
                </a:ext>
              </a:extLst>
            </p:cNvPr>
            <p:cNvSpPr>
              <a:spLocks/>
            </p:cNvSpPr>
            <p:nvPr/>
          </p:nvSpPr>
          <p:spPr bwMode="auto">
            <a:xfrm>
              <a:off x="-2181225" y="3719513"/>
              <a:ext cx="20637" cy="547688"/>
            </a:xfrm>
            <a:custGeom>
              <a:avLst/>
              <a:gdLst>
                <a:gd name="T0" fmla="*/ 0 w 13"/>
                <a:gd name="T1" fmla="*/ 344 h 345"/>
                <a:gd name="T2" fmla="*/ 13 w 13"/>
                <a:gd name="T3" fmla="*/ 345 h 345"/>
                <a:gd name="T4" fmla="*/ 13 w 13"/>
                <a:gd name="T5" fmla="*/ 0 h 345"/>
              </a:gdLst>
              <a:ahLst/>
              <a:cxnLst>
                <a:cxn ang="0">
                  <a:pos x="T0" y="T1"/>
                </a:cxn>
                <a:cxn ang="0">
                  <a:pos x="T2" y="T3"/>
                </a:cxn>
                <a:cxn ang="0">
                  <a:pos x="T4" y="T5"/>
                </a:cxn>
              </a:cxnLst>
              <a:rect l="0" t="0" r="r" b="b"/>
              <a:pathLst>
                <a:path w="13" h="345">
                  <a:moveTo>
                    <a:pt x="0" y="344"/>
                  </a:moveTo>
                  <a:lnTo>
                    <a:pt x="13" y="345"/>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2" name="Freeform 1363">
              <a:extLst>
                <a:ext uri="{FF2B5EF4-FFF2-40B4-BE49-F238E27FC236}">
                  <a16:creationId xmlns:a16="http://schemas.microsoft.com/office/drawing/2014/main" id="{D6E3302B-F60C-4DDE-940E-EE1CC69B5BAF}"/>
                </a:ext>
              </a:extLst>
            </p:cNvPr>
            <p:cNvSpPr>
              <a:spLocks/>
            </p:cNvSpPr>
            <p:nvPr/>
          </p:nvSpPr>
          <p:spPr bwMode="auto">
            <a:xfrm>
              <a:off x="-2270125" y="3733800"/>
              <a:ext cx="22225" cy="525463"/>
            </a:xfrm>
            <a:custGeom>
              <a:avLst/>
              <a:gdLst>
                <a:gd name="T0" fmla="*/ 0 w 14"/>
                <a:gd name="T1" fmla="*/ 330 h 331"/>
                <a:gd name="T2" fmla="*/ 14 w 14"/>
                <a:gd name="T3" fmla="*/ 331 h 331"/>
                <a:gd name="T4" fmla="*/ 14 w 14"/>
                <a:gd name="T5" fmla="*/ 0 h 331"/>
              </a:gdLst>
              <a:ahLst/>
              <a:cxnLst>
                <a:cxn ang="0">
                  <a:pos x="T0" y="T1"/>
                </a:cxn>
                <a:cxn ang="0">
                  <a:pos x="T2" y="T3"/>
                </a:cxn>
                <a:cxn ang="0">
                  <a:pos x="T4" y="T5"/>
                </a:cxn>
              </a:cxnLst>
              <a:rect l="0" t="0" r="r" b="b"/>
              <a:pathLst>
                <a:path w="14" h="331">
                  <a:moveTo>
                    <a:pt x="0" y="330"/>
                  </a:moveTo>
                  <a:lnTo>
                    <a:pt x="14" y="331"/>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3" name="Freeform 1364">
              <a:extLst>
                <a:ext uri="{FF2B5EF4-FFF2-40B4-BE49-F238E27FC236}">
                  <a16:creationId xmlns:a16="http://schemas.microsoft.com/office/drawing/2014/main" id="{6364CD41-9215-4622-B85B-15F11D107291}"/>
                </a:ext>
              </a:extLst>
            </p:cNvPr>
            <p:cNvSpPr>
              <a:spLocks/>
            </p:cNvSpPr>
            <p:nvPr/>
          </p:nvSpPr>
          <p:spPr bwMode="auto">
            <a:xfrm>
              <a:off x="-2247900" y="3729038"/>
              <a:ext cx="22225" cy="531813"/>
            </a:xfrm>
            <a:custGeom>
              <a:avLst/>
              <a:gdLst>
                <a:gd name="T0" fmla="*/ 0 w 14"/>
                <a:gd name="T1" fmla="*/ 334 h 335"/>
                <a:gd name="T2" fmla="*/ 14 w 14"/>
                <a:gd name="T3" fmla="*/ 335 h 335"/>
                <a:gd name="T4" fmla="*/ 14 w 14"/>
                <a:gd name="T5" fmla="*/ 0 h 335"/>
              </a:gdLst>
              <a:ahLst/>
              <a:cxnLst>
                <a:cxn ang="0">
                  <a:pos x="T0" y="T1"/>
                </a:cxn>
                <a:cxn ang="0">
                  <a:pos x="T2" y="T3"/>
                </a:cxn>
                <a:cxn ang="0">
                  <a:pos x="T4" y="T5"/>
                </a:cxn>
              </a:cxnLst>
              <a:rect l="0" t="0" r="r" b="b"/>
              <a:pathLst>
                <a:path w="14" h="335">
                  <a:moveTo>
                    <a:pt x="0" y="334"/>
                  </a:moveTo>
                  <a:lnTo>
                    <a:pt x="14" y="335"/>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4" name="Freeform 1365">
              <a:extLst>
                <a:ext uri="{FF2B5EF4-FFF2-40B4-BE49-F238E27FC236}">
                  <a16:creationId xmlns:a16="http://schemas.microsoft.com/office/drawing/2014/main" id="{10E8700F-0F0F-4118-9A85-6408C0649BDC}"/>
                </a:ext>
              </a:extLst>
            </p:cNvPr>
            <p:cNvSpPr>
              <a:spLocks/>
            </p:cNvSpPr>
            <p:nvPr/>
          </p:nvSpPr>
          <p:spPr bwMode="auto">
            <a:xfrm>
              <a:off x="-2138363" y="3711575"/>
              <a:ext cx="20637" cy="557213"/>
            </a:xfrm>
            <a:custGeom>
              <a:avLst/>
              <a:gdLst>
                <a:gd name="T0" fmla="*/ 0 w 13"/>
                <a:gd name="T1" fmla="*/ 351 h 351"/>
                <a:gd name="T2" fmla="*/ 13 w 13"/>
                <a:gd name="T3" fmla="*/ 351 h 351"/>
                <a:gd name="T4" fmla="*/ 13 w 13"/>
                <a:gd name="T5" fmla="*/ 0 h 351"/>
              </a:gdLst>
              <a:ahLst/>
              <a:cxnLst>
                <a:cxn ang="0">
                  <a:pos x="T0" y="T1"/>
                </a:cxn>
                <a:cxn ang="0">
                  <a:pos x="T2" y="T3"/>
                </a:cxn>
                <a:cxn ang="0">
                  <a:pos x="T4" y="T5"/>
                </a:cxn>
              </a:cxnLst>
              <a:rect l="0" t="0" r="r" b="b"/>
              <a:pathLst>
                <a:path w="13" h="351">
                  <a:moveTo>
                    <a:pt x="0" y="351"/>
                  </a:moveTo>
                  <a:lnTo>
                    <a:pt x="13" y="351"/>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5" name="Freeform 1366">
              <a:extLst>
                <a:ext uri="{FF2B5EF4-FFF2-40B4-BE49-F238E27FC236}">
                  <a16:creationId xmlns:a16="http://schemas.microsoft.com/office/drawing/2014/main" id="{B317BAB4-7C89-4D4A-9E25-F7EB11969022}"/>
                </a:ext>
              </a:extLst>
            </p:cNvPr>
            <p:cNvSpPr>
              <a:spLocks/>
            </p:cNvSpPr>
            <p:nvPr/>
          </p:nvSpPr>
          <p:spPr bwMode="auto">
            <a:xfrm>
              <a:off x="-2292350" y="3735388"/>
              <a:ext cx="25400" cy="522288"/>
            </a:xfrm>
            <a:custGeom>
              <a:avLst/>
              <a:gdLst>
                <a:gd name="T0" fmla="*/ 6 w 16"/>
                <a:gd name="T1" fmla="*/ 2 h 329"/>
                <a:gd name="T2" fmla="*/ 0 w 16"/>
                <a:gd name="T3" fmla="*/ 328 h 329"/>
                <a:gd name="T4" fmla="*/ 14 w 16"/>
                <a:gd name="T5" fmla="*/ 329 h 329"/>
                <a:gd name="T6" fmla="*/ 16 w 16"/>
                <a:gd name="T7" fmla="*/ 0 h 329"/>
                <a:gd name="T8" fmla="*/ 6 w 16"/>
                <a:gd name="T9" fmla="*/ 2 h 329"/>
              </a:gdLst>
              <a:ahLst/>
              <a:cxnLst>
                <a:cxn ang="0">
                  <a:pos x="T0" y="T1"/>
                </a:cxn>
                <a:cxn ang="0">
                  <a:pos x="T2" y="T3"/>
                </a:cxn>
                <a:cxn ang="0">
                  <a:pos x="T4" y="T5"/>
                </a:cxn>
                <a:cxn ang="0">
                  <a:pos x="T6" y="T7"/>
                </a:cxn>
                <a:cxn ang="0">
                  <a:pos x="T8" y="T9"/>
                </a:cxn>
              </a:cxnLst>
              <a:rect l="0" t="0" r="r" b="b"/>
              <a:pathLst>
                <a:path w="16" h="329">
                  <a:moveTo>
                    <a:pt x="6" y="2"/>
                  </a:moveTo>
                  <a:lnTo>
                    <a:pt x="0" y="328"/>
                  </a:lnTo>
                  <a:lnTo>
                    <a:pt x="14" y="329"/>
                  </a:lnTo>
                  <a:lnTo>
                    <a:pt x="16" y="0"/>
                  </a:lnTo>
                  <a:lnTo>
                    <a:pt x="6"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6" name="Freeform 1367">
              <a:extLst>
                <a:ext uri="{FF2B5EF4-FFF2-40B4-BE49-F238E27FC236}">
                  <a16:creationId xmlns:a16="http://schemas.microsoft.com/office/drawing/2014/main" id="{5D53214C-1CBA-402B-AD9D-887F4804F973}"/>
                </a:ext>
              </a:extLst>
            </p:cNvPr>
            <p:cNvSpPr>
              <a:spLocks/>
            </p:cNvSpPr>
            <p:nvPr/>
          </p:nvSpPr>
          <p:spPr bwMode="auto">
            <a:xfrm>
              <a:off x="-2225675" y="3725863"/>
              <a:ext cx="20637" cy="538163"/>
            </a:xfrm>
            <a:custGeom>
              <a:avLst/>
              <a:gdLst>
                <a:gd name="T0" fmla="*/ 0 w 13"/>
                <a:gd name="T1" fmla="*/ 337 h 339"/>
                <a:gd name="T2" fmla="*/ 13 w 13"/>
                <a:gd name="T3" fmla="*/ 339 h 339"/>
                <a:gd name="T4" fmla="*/ 13 w 13"/>
                <a:gd name="T5" fmla="*/ 0 h 339"/>
              </a:gdLst>
              <a:ahLst/>
              <a:cxnLst>
                <a:cxn ang="0">
                  <a:pos x="T0" y="T1"/>
                </a:cxn>
                <a:cxn ang="0">
                  <a:pos x="T2" y="T3"/>
                </a:cxn>
                <a:cxn ang="0">
                  <a:pos x="T4" y="T5"/>
                </a:cxn>
              </a:cxnLst>
              <a:rect l="0" t="0" r="r" b="b"/>
              <a:pathLst>
                <a:path w="13" h="339">
                  <a:moveTo>
                    <a:pt x="0" y="337"/>
                  </a:moveTo>
                  <a:lnTo>
                    <a:pt x="13" y="339"/>
                  </a:lnTo>
                  <a:lnTo>
                    <a:pt x="13"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7" name="Freeform 1368">
              <a:extLst>
                <a:ext uri="{FF2B5EF4-FFF2-40B4-BE49-F238E27FC236}">
                  <a16:creationId xmlns:a16="http://schemas.microsoft.com/office/drawing/2014/main" id="{F84FD216-D253-4209-8AFF-60DAFA5F38CB}"/>
                </a:ext>
              </a:extLst>
            </p:cNvPr>
            <p:cNvSpPr>
              <a:spLocks/>
            </p:cNvSpPr>
            <p:nvPr/>
          </p:nvSpPr>
          <p:spPr bwMode="auto">
            <a:xfrm>
              <a:off x="-2160588" y="3714750"/>
              <a:ext cx="22225" cy="554038"/>
            </a:xfrm>
            <a:custGeom>
              <a:avLst/>
              <a:gdLst>
                <a:gd name="T0" fmla="*/ 0 w 14"/>
                <a:gd name="T1" fmla="*/ 348 h 349"/>
                <a:gd name="T2" fmla="*/ 14 w 14"/>
                <a:gd name="T3" fmla="*/ 349 h 349"/>
                <a:gd name="T4" fmla="*/ 14 w 14"/>
                <a:gd name="T5" fmla="*/ 0 h 349"/>
              </a:gdLst>
              <a:ahLst/>
              <a:cxnLst>
                <a:cxn ang="0">
                  <a:pos x="T0" y="T1"/>
                </a:cxn>
                <a:cxn ang="0">
                  <a:pos x="T2" y="T3"/>
                </a:cxn>
                <a:cxn ang="0">
                  <a:pos x="T4" y="T5"/>
                </a:cxn>
              </a:cxnLst>
              <a:rect l="0" t="0" r="r" b="b"/>
              <a:pathLst>
                <a:path w="14" h="349">
                  <a:moveTo>
                    <a:pt x="0" y="348"/>
                  </a:moveTo>
                  <a:lnTo>
                    <a:pt x="14" y="349"/>
                  </a:lnTo>
                  <a:lnTo>
                    <a:pt x="1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8" name="Freeform 1369">
              <a:extLst>
                <a:ext uri="{FF2B5EF4-FFF2-40B4-BE49-F238E27FC236}">
                  <a16:creationId xmlns:a16="http://schemas.microsoft.com/office/drawing/2014/main" id="{C77DF9BF-493E-466D-881B-2819BB324FD0}"/>
                </a:ext>
              </a:extLst>
            </p:cNvPr>
            <p:cNvSpPr>
              <a:spLocks/>
            </p:cNvSpPr>
            <p:nvPr/>
          </p:nvSpPr>
          <p:spPr bwMode="auto">
            <a:xfrm>
              <a:off x="-2205038" y="3722688"/>
              <a:ext cx="23812" cy="542925"/>
            </a:xfrm>
            <a:custGeom>
              <a:avLst/>
              <a:gdLst>
                <a:gd name="T0" fmla="*/ 0 w 15"/>
                <a:gd name="T1" fmla="*/ 341 h 342"/>
                <a:gd name="T2" fmla="*/ 15 w 15"/>
                <a:gd name="T3" fmla="*/ 342 h 342"/>
                <a:gd name="T4" fmla="*/ 15 w 15"/>
                <a:gd name="T5" fmla="*/ 0 h 342"/>
              </a:gdLst>
              <a:ahLst/>
              <a:cxnLst>
                <a:cxn ang="0">
                  <a:pos x="T0" y="T1"/>
                </a:cxn>
                <a:cxn ang="0">
                  <a:pos x="T2" y="T3"/>
                </a:cxn>
                <a:cxn ang="0">
                  <a:pos x="T4" y="T5"/>
                </a:cxn>
              </a:cxnLst>
              <a:rect l="0" t="0" r="r" b="b"/>
              <a:pathLst>
                <a:path w="15" h="342">
                  <a:moveTo>
                    <a:pt x="0" y="341"/>
                  </a:moveTo>
                  <a:lnTo>
                    <a:pt x="15" y="342"/>
                  </a:lnTo>
                  <a:lnTo>
                    <a:pt x="1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79" name="Freeform 1370">
              <a:extLst>
                <a:ext uri="{FF2B5EF4-FFF2-40B4-BE49-F238E27FC236}">
                  <a16:creationId xmlns:a16="http://schemas.microsoft.com/office/drawing/2014/main" id="{594457B5-01C9-456D-B61F-D1024A738EFE}"/>
                </a:ext>
              </a:extLst>
            </p:cNvPr>
            <p:cNvSpPr>
              <a:spLocks/>
            </p:cNvSpPr>
            <p:nvPr/>
          </p:nvSpPr>
          <p:spPr bwMode="auto">
            <a:xfrm>
              <a:off x="-1927225" y="3678238"/>
              <a:ext cx="30162" cy="606425"/>
            </a:xfrm>
            <a:custGeom>
              <a:avLst/>
              <a:gdLst>
                <a:gd name="T0" fmla="*/ 0 w 19"/>
                <a:gd name="T1" fmla="*/ 2 h 382"/>
                <a:gd name="T2" fmla="*/ 0 w 19"/>
                <a:gd name="T3" fmla="*/ 381 h 382"/>
                <a:gd name="T4" fmla="*/ 19 w 19"/>
                <a:gd name="T5" fmla="*/ 382 h 382"/>
                <a:gd name="T6" fmla="*/ 19 w 19"/>
                <a:gd name="T7" fmla="*/ 0 h 382"/>
                <a:gd name="T8" fmla="*/ 0 w 19"/>
                <a:gd name="T9" fmla="*/ 2 h 382"/>
              </a:gdLst>
              <a:ahLst/>
              <a:cxnLst>
                <a:cxn ang="0">
                  <a:pos x="T0" y="T1"/>
                </a:cxn>
                <a:cxn ang="0">
                  <a:pos x="T2" y="T3"/>
                </a:cxn>
                <a:cxn ang="0">
                  <a:pos x="T4" y="T5"/>
                </a:cxn>
                <a:cxn ang="0">
                  <a:pos x="T6" y="T7"/>
                </a:cxn>
                <a:cxn ang="0">
                  <a:pos x="T8" y="T9"/>
                </a:cxn>
              </a:cxnLst>
              <a:rect l="0" t="0" r="r" b="b"/>
              <a:pathLst>
                <a:path w="19" h="382">
                  <a:moveTo>
                    <a:pt x="0" y="2"/>
                  </a:moveTo>
                  <a:lnTo>
                    <a:pt x="0" y="381"/>
                  </a:lnTo>
                  <a:lnTo>
                    <a:pt x="19" y="382"/>
                  </a:lnTo>
                  <a:lnTo>
                    <a:pt x="19" y="0"/>
                  </a:lnTo>
                  <a:lnTo>
                    <a:pt x="0" y="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0" name="Freeform 1371">
              <a:extLst>
                <a:ext uri="{FF2B5EF4-FFF2-40B4-BE49-F238E27FC236}">
                  <a16:creationId xmlns:a16="http://schemas.microsoft.com/office/drawing/2014/main" id="{ACF049BF-A1CC-4A62-963B-98BE49556DC0}"/>
                </a:ext>
              </a:extLst>
            </p:cNvPr>
            <p:cNvSpPr>
              <a:spLocks/>
            </p:cNvSpPr>
            <p:nvPr/>
          </p:nvSpPr>
          <p:spPr bwMode="auto">
            <a:xfrm>
              <a:off x="-1587500" y="3622675"/>
              <a:ext cx="41275" cy="687388"/>
            </a:xfrm>
            <a:custGeom>
              <a:avLst/>
              <a:gdLst>
                <a:gd name="T0" fmla="*/ 0 w 26"/>
                <a:gd name="T1" fmla="*/ 5 h 433"/>
                <a:gd name="T2" fmla="*/ 0 w 26"/>
                <a:gd name="T3" fmla="*/ 430 h 433"/>
                <a:gd name="T4" fmla="*/ 26 w 26"/>
                <a:gd name="T5" fmla="*/ 433 h 433"/>
                <a:gd name="T6" fmla="*/ 26 w 26"/>
                <a:gd name="T7" fmla="*/ 0 h 433"/>
                <a:gd name="T8" fmla="*/ 0 w 26"/>
                <a:gd name="T9" fmla="*/ 5 h 433"/>
              </a:gdLst>
              <a:ahLst/>
              <a:cxnLst>
                <a:cxn ang="0">
                  <a:pos x="T0" y="T1"/>
                </a:cxn>
                <a:cxn ang="0">
                  <a:pos x="T2" y="T3"/>
                </a:cxn>
                <a:cxn ang="0">
                  <a:pos x="T4" y="T5"/>
                </a:cxn>
                <a:cxn ang="0">
                  <a:pos x="T6" y="T7"/>
                </a:cxn>
                <a:cxn ang="0">
                  <a:pos x="T8" y="T9"/>
                </a:cxn>
              </a:cxnLst>
              <a:rect l="0" t="0" r="r" b="b"/>
              <a:pathLst>
                <a:path w="26" h="433">
                  <a:moveTo>
                    <a:pt x="0" y="5"/>
                  </a:moveTo>
                  <a:lnTo>
                    <a:pt x="0" y="430"/>
                  </a:lnTo>
                  <a:lnTo>
                    <a:pt x="26" y="433"/>
                  </a:lnTo>
                  <a:lnTo>
                    <a:pt x="26"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1" name="Freeform 1372">
              <a:extLst>
                <a:ext uri="{FF2B5EF4-FFF2-40B4-BE49-F238E27FC236}">
                  <a16:creationId xmlns:a16="http://schemas.microsoft.com/office/drawing/2014/main" id="{3015CA30-BE58-47F9-9826-0257AD0D023C}"/>
                </a:ext>
              </a:extLst>
            </p:cNvPr>
            <p:cNvSpPr>
              <a:spLocks/>
            </p:cNvSpPr>
            <p:nvPr/>
          </p:nvSpPr>
          <p:spPr bwMode="auto">
            <a:xfrm>
              <a:off x="-1468438" y="3603625"/>
              <a:ext cx="44450" cy="714375"/>
            </a:xfrm>
            <a:custGeom>
              <a:avLst/>
              <a:gdLst>
                <a:gd name="T0" fmla="*/ 0 w 28"/>
                <a:gd name="T1" fmla="*/ 4 h 450"/>
                <a:gd name="T2" fmla="*/ 0 w 28"/>
                <a:gd name="T3" fmla="*/ 448 h 450"/>
                <a:gd name="T4" fmla="*/ 28 w 28"/>
                <a:gd name="T5" fmla="*/ 450 h 450"/>
                <a:gd name="T6" fmla="*/ 28 w 28"/>
                <a:gd name="T7" fmla="*/ 0 h 450"/>
                <a:gd name="T8" fmla="*/ 0 w 28"/>
                <a:gd name="T9" fmla="*/ 4 h 450"/>
              </a:gdLst>
              <a:ahLst/>
              <a:cxnLst>
                <a:cxn ang="0">
                  <a:pos x="T0" y="T1"/>
                </a:cxn>
                <a:cxn ang="0">
                  <a:pos x="T2" y="T3"/>
                </a:cxn>
                <a:cxn ang="0">
                  <a:pos x="T4" y="T5"/>
                </a:cxn>
                <a:cxn ang="0">
                  <a:pos x="T6" y="T7"/>
                </a:cxn>
                <a:cxn ang="0">
                  <a:pos x="T8" y="T9"/>
                </a:cxn>
              </a:cxnLst>
              <a:rect l="0" t="0" r="r" b="b"/>
              <a:pathLst>
                <a:path w="28" h="450">
                  <a:moveTo>
                    <a:pt x="0" y="4"/>
                  </a:moveTo>
                  <a:lnTo>
                    <a:pt x="0" y="448"/>
                  </a:lnTo>
                  <a:lnTo>
                    <a:pt x="28" y="450"/>
                  </a:lnTo>
                  <a:lnTo>
                    <a:pt x="28"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2" name="Freeform 1373">
              <a:extLst>
                <a:ext uri="{FF2B5EF4-FFF2-40B4-BE49-F238E27FC236}">
                  <a16:creationId xmlns:a16="http://schemas.microsoft.com/office/drawing/2014/main" id="{AEBC4872-6083-4072-8E5A-98172803879E}"/>
                </a:ext>
              </a:extLst>
            </p:cNvPr>
            <p:cNvSpPr>
              <a:spLocks/>
            </p:cNvSpPr>
            <p:nvPr/>
          </p:nvSpPr>
          <p:spPr bwMode="auto">
            <a:xfrm>
              <a:off x="-1512888" y="3609975"/>
              <a:ext cx="44450" cy="704850"/>
            </a:xfrm>
            <a:custGeom>
              <a:avLst/>
              <a:gdLst>
                <a:gd name="T0" fmla="*/ 0 w 28"/>
                <a:gd name="T1" fmla="*/ 5 h 444"/>
                <a:gd name="T2" fmla="*/ 0 w 28"/>
                <a:gd name="T3" fmla="*/ 442 h 444"/>
                <a:gd name="T4" fmla="*/ 28 w 28"/>
                <a:gd name="T5" fmla="*/ 444 h 444"/>
                <a:gd name="T6" fmla="*/ 28 w 28"/>
                <a:gd name="T7" fmla="*/ 0 h 444"/>
                <a:gd name="T8" fmla="*/ 0 w 28"/>
                <a:gd name="T9" fmla="*/ 5 h 444"/>
              </a:gdLst>
              <a:ahLst/>
              <a:cxnLst>
                <a:cxn ang="0">
                  <a:pos x="T0" y="T1"/>
                </a:cxn>
                <a:cxn ang="0">
                  <a:pos x="T2" y="T3"/>
                </a:cxn>
                <a:cxn ang="0">
                  <a:pos x="T4" y="T5"/>
                </a:cxn>
                <a:cxn ang="0">
                  <a:pos x="T6" y="T7"/>
                </a:cxn>
                <a:cxn ang="0">
                  <a:pos x="T8" y="T9"/>
                </a:cxn>
              </a:cxnLst>
              <a:rect l="0" t="0" r="r" b="b"/>
              <a:pathLst>
                <a:path w="28" h="444">
                  <a:moveTo>
                    <a:pt x="0" y="5"/>
                  </a:moveTo>
                  <a:lnTo>
                    <a:pt x="0" y="442"/>
                  </a:lnTo>
                  <a:lnTo>
                    <a:pt x="28" y="444"/>
                  </a:lnTo>
                  <a:lnTo>
                    <a:pt x="28" y="0"/>
                  </a:lnTo>
                  <a:lnTo>
                    <a:pt x="0" y="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3" name="Freeform 1374">
              <a:extLst>
                <a:ext uri="{FF2B5EF4-FFF2-40B4-BE49-F238E27FC236}">
                  <a16:creationId xmlns:a16="http://schemas.microsoft.com/office/drawing/2014/main" id="{C6D9C1CA-BB2E-4642-8EEF-F52D5DA8CD3B}"/>
                </a:ext>
              </a:extLst>
            </p:cNvPr>
            <p:cNvSpPr>
              <a:spLocks/>
            </p:cNvSpPr>
            <p:nvPr/>
          </p:nvSpPr>
          <p:spPr bwMode="auto">
            <a:xfrm>
              <a:off x="-1423988" y="3598863"/>
              <a:ext cx="39687" cy="722313"/>
            </a:xfrm>
            <a:custGeom>
              <a:avLst/>
              <a:gdLst>
                <a:gd name="T0" fmla="*/ 0 w 25"/>
                <a:gd name="T1" fmla="*/ 3 h 455"/>
                <a:gd name="T2" fmla="*/ 0 w 25"/>
                <a:gd name="T3" fmla="*/ 453 h 455"/>
                <a:gd name="T4" fmla="*/ 25 w 25"/>
                <a:gd name="T5" fmla="*/ 455 h 455"/>
                <a:gd name="T6" fmla="*/ 25 w 25"/>
                <a:gd name="T7" fmla="*/ 0 h 455"/>
                <a:gd name="T8" fmla="*/ 0 w 25"/>
                <a:gd name="T9" fmla="*/ 3 h 455"/>
              </a:gdLst>
              <a:ahLst/>
              <a:cxnLst>
                <a:cxn ang="0">
                  <a:pos x="T0" y="T1"/>
                </a:cxn>
                <a:cxn ang="0">
                  <a:pos x="T2" y="T3"/>
                </a:cxn>
                <a:cxn ang="0">
                  <a:pos x="T4" y="T5"/>
                </a:cxn>
                <a:cxn ang="0">
                  <a:pos x="T6" y="T7"/>
                </a:cxn>
                <a:cxn ang="0">
                  <a:pos x="T8" y="T9"/>
                </a:cxn>
              </a:cxnLst>
              <a:rect l="0" t="0" r="r" b="b"/>
              <a:pathLst>
                <a:path w="25" h="455">
                  <a:moveTo>
                    <a:pt x="0" y="3"/>
                  </a:moveTo>
                  <a:lnTo>
                    <a:pt x="0" y="453"/>
                  </a:lnTo>
                  <a:lnTo>
                    <a:pt x="25" y="455"/>
                  </a:lnTo>
                  <a:lnTo>
                    <a:pt x="25"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4" name="Freeform 1375">
              <a:extLst>
                <a:ext uri="{FF2B5EF4-FFF2-40B4-BE49-F238E27FC236}">
                  <a16:creationId xmlns:a16="http://schemas.microsoft.com/office/drawing/2014/main" id="{5F70BF41-EE40-437D-A47A-9FF207D1C538}"/>
                </a:ext>
              </a:extLst>
            </p:cNvPr>
            <p:cNvSpPr>
              <a:spLocks/>
            </p:cNvSpPr>
            <p:nvPr/>
          </p:nvSpPr>
          <p:spPr bwMode="auto">
            <a:xfrm>
              <a:off x="-1546225" y="3617913"/>
              <a:ext cx="33337" cy="693738"/>
            </a:xfrm>
            <a:custGeom>
              <a:avLst/>
              <a:gdLst>
                <a:gd name="T0" fmla="*/ 0 w 21"/>
                <a:gd name="T1" fmla="*/ 3 h 437"/>
                <a:gd name="T2" fmla="*/ 0 w 21"/>
                <a:gd name="T3" fmla="*/ 436 h 437"/>
                <a:gd name="T4" fmla="*/ 21 w 21"/>
                <a:gd name="T5" fmla="*/ 437 h 437"/>
                <a:gd name="T6" fmla="*/ 21 w 21"/>
                <a:gd name="T7" fmla="*/ 0 h 437"/>
                <a:gd name="T8" fmla="*/ 0 w 21"/>
                <a:gd name="T9" fmla="*/ 3 h 437"/>
              </a:gdLst>
              <a:ahLst/>
              <a:cxnLst>
                <a:cxn ang="0">
                  <a:pos x="T0" y="T1"/>
                </a:cxn>
                <a:cxn ang="0">
                  <a:pos x="T2" y="T3"/>
                </a:cxn>
                <a:cxn ang="0">
                  <a:pos x="T4" y="T5"/>
                </a:cxn>
                <a:cxn ang="0">
                  <a:pos x="T6" y="T7"/>
                </a:cxn>
                <a:cxn ang="0">
                  <a:pos x="T8" y="T9"/>
                </a:cxn>
              </a:cxnLst>
              <a:rect l="0" t="0" r="r" b="b"/>
              <a:pathLst>
                <a:path w="21" h="437">
                  <a:moveTo>
                    <a:pt x="0" y="3"/>
                  </a:moveTo>
                  <a:lnTo>
                    <a:pt x="0" y="436"/>
                  </a:lnTo>
                  <a:lnTo>
                    <a:pt x="21" y="437"/>
                  </a:lnTo>
                  <a:lnTo>
                    <a:pt x="21"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5" name="Freeform 1376">
              <a:extLst>
                <a:ext uri="{FF2B5EF4-FFF2-40B4-BE49-F238E27FC236}">
                  <a16:creationId xmlns:a16="http://schemas.microsoft.com/office/drawing/2014/main" id="{5B8F4FED-45A2-493A-A7B0-6054F35A9536}"/>
                </a:ext>
              </a:extLst>
            </p:cNvPr>
            <p:cNvSpPr>
              <a:spLocks/>
            </p:cNvSpPr>
            <p:nvPr/>
          </p:nvSpPr>
          <p:spPr bwMode="auto">
            <a:xfrm>
              <a:off x="-1384300" y="3589338"/>
              <a:ext cx="49212" cy="735013"/>
            </a:xfrm>
            <a:custGeom>
              <a:avLst/>
              <a:gdLst>
                <a:gd name="T0" fmla="*/ 0 w 31"/>
                <a:gd name="T1" fmla="*/ 6 h 463"/>
                <a:gd name="T2" fmla="*/ 0 w 31"/>
                <a:gd name="T3" fmla="*/ 461 h 463"/>
                <a:gd name="T4" fmla="*/ 31 w 31"/>
                <a:gd name="T5" fmla="*/ 463 h 463"/>
                <a:gd name="T6" fmla="*/ 31 w 31"/>
                <a:gd name="T7" fmla="*/ 0 h 463"/>
                <a:gd name="T8" fmla="*/ 0 w 31"/>
                <a:gd name="T9" fmla="*/ 6 h 463"/>
              </a:gdLst>
              <a:ahLst/>
              <a:cxnLst>
                <a:cxn ang="0">
                  <a:pos x="T0" y="T1"/>
                </a:cxn>
                <a:cxn ang="0">
                  <a:pos x="T2" y="T3"/>
                </a:cxn>
                <a:cxn ang="0">
                  <a:pos x="T4" y="T5"/>
                </a:cxn>
                <a:cxn ang="0">
                  <a:pos x="T6" y="T7"/>
                </a:cxn>
                <a:cxn ang="0">
                  <a:pos x="T8" y="T9"/>
                </a:cxn>
              </a:cxnLst>
              <a:rect l="0" t="0" r="r" b="b"/>
              <a:pathLst>
                <a:path w="31" h="463">
                  <a:moveTo>
                    <a:pt x="0" y="6"/>
                  </a:moveTo>
                  <a:lnTo>
                    <a:pt x="0" y="461"/>
                  </a:lnTo>
                  <a:lnTo>
                    <a:pt x="31" y="463"/>
                  </a:lnTo>
                  <a:lnTo>
                    <a:pt x="31" y="0"/>
                  </a:lnTo>
                  <a:lnTo>
                    <a:pt x="0" y="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6" name="Freeform 1377">
              <a:extLst>
                <a:ext uri="{FF2B5EF4-FFF2-40B4-BE49-F238E27FC236}">
                  <a16:creationId xmlns:a16="http://schemas.microsoft.com/office/drawing/2014/main" id="{E536F06F-AF2A-4EB0-85F5-E17906F49640}"/>
                </a:ext>
              </a:extLst>
            </p:cNvPr>
            <p:cNvSpPr>
              <a:spLocks/>
            </p:cNvSpPr>
            <p:nvPr/>
          </p:nvSpPr>
          <p:spPr bwMode="auto">
            <a:xfrm>
              <a:off x="-1624013" y="3630613"/>
              <a:ext cx="36512" cy="674688"/>
            </a:xfrm>
            <a:custGeom>
              <a:avLst/>
              <a:gdLst>
                <a:gd name="T0" fmla="*/ 0 w 23"/>
                <a:gd name="T1" fmla="*/ 3 h 425"/>
                <a:gd name="T2" fmla="*/ 0 w 23"/>
                <a:gd name="T3" fmla="*/ 424 h 425"/>
                <a:gd name="T4" fmla="*/ 23 w 23"/>
                <a:gd name="T5" fmla="*/ 425 h 425"/>
                <a:gd name="T6" fmla="*/ 23 w 23"/>
                <a:gd name="T7" fmla="*/ 0 h 425"/>
                <a:gd name="T8" fmla="*/ 0 w 23"/>
                <a:gd name="T9" fmla="*/ 3 h 425"/>
              </a:gdLst>
              <a:ahLst/>
              <a:cxnLst>
                <a:cxn ang="0">
                  <a:pos x="T0" y="T1"/>
                </a:cxn>
                <a:cxn ang="0">
                  <a:pos x="T2" y="T3"/>
                </a:cxn>
                <a:cxn ang="0">
                  <a:pos x="T4" y="T5"/>
                </a:cxn>
                <a:cxn ang="0">
                  <a:pos x="T6" y="T7"/>
                </a:cxn>
                <a:cxn ang="0">
                  <a:pos x="T8" y="T9"/>
                </a:cxn>
              </a:cxnLst>
              <a:rect l="0" t="0" r="r" b="b"/>
              <a:pathLst>
                <a:path w="23" h="425">
                  <a:moveTo>
                    <a:pt x="0" y="3"/>
                  </a:moveTo>
                  <a:lnTo>
                    <a:pt x="0" y="424"/>
                  </a:lnTo>
                  <a:lnTo>
                    <a:pt x="23" y="425"/>
                  </a:lnTo>
                  <a:lnTo>
                    <a:pt x="23"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7" name="Line 1378">
              <a:extLst>
                <a:ext uri="{FF2B5EF4-FFF2-40B4-BE49-F238E27FC236}">
                  <a16:creationId xmlns:a16="http://schemas.microsoft.com/office/drawing/2014/main" id="{C4645D0C-1331-44A8-996C-5D4DD059E142}"/>
                </a:ext>
              </a:extLst>
            </p:cNvPr>
            <p:cNvSpPr>
              <a:spLocks noChangeShapeType="1"/>
            </p:cNvSpPr>
            <p:nvPr/>
          </p:nvSpPr>
          <p:spPr bwMode="auto">
            <a:xfrm flipV="1">
              <a:off x="-1252538" y="3575050"/>
              <a:ext cx="7937" cy="75565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8" name="Line 1379">
              <a:extLst>
                <a:ext uri="{FF2B5EF4-FFF2-40B4-BE49-F238E27FC236}">
                  <a16:creationId xmlns:a16="http://schemas.microsoft.com/office/drawing/2014/main" id="{2915F759-5E8E-4272-8696-1A9513C2449F}"/>
                </a:ext>
              </a:extLst>
            </p:cNvPr>
            <p:cNvSpPr>
              <a:spLocks noChangeShapeType="1"/>
            </p:cNvSpPr>
            <p:nvPr/>
          </p:nvSpPr>
          <p:spPr bwMode="auto">
            <a:xfrm>
              <a:off x="-1335088" y="3589338"/>
              <a:ext cx="0" cy="73501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89" name="Freeform 1380">
              <a:extLst>
                <a:ext uri="{FF2B5EF4-FFF2-40B4-BE49-F238E27FC236}">
                  <a16:creationId xmlns:a16="http://schemas.microsoft.com/office/drawing/2014/main" id="{36B3659D-7667-4917-A07B-2ACA2C26574E}"/>
                </a:ext>
              </a:extLst>
            </p:cNvPr>
            <p:cNvSpPr>
              <a:spLocks/>
            </p:cNvSpPr>
            <p:nvPr/>
          </p:nvSpPr>
          <p:spPr bwMode="auto">
            <a:xfrm>
              <a:off x="-1294177" y="3624262"/>
              <a:ext cx="49576" cy="664943"/>
            </a:xfrm>
            <a:custGeom>
              <a:avLst/>
              <a:gdLst>
                <a:gd name="T0" fmla="*/ 467 h 467"/>
                <a:gd name="T1" fmla="*/ 0 h 467"/>
                <a:gd name="T2" fmla="*/ 467 h 467"/>
              </a:gdLst>
              <a:ahLst/>
              <a:cxnLst>
                <a:cxn ang="0">
                  <a:pos x="0" y="T0"/>
                </a:cxn>
                <a:cxn ang="0">
                  <a:pos x="0" y="T1"/>
                </a:cxn>
                <a:cxn ang="0">
                  <a:pos x="0" y="T2"/>
                </a:cxn>
              </a:cxnLst>
              <a:rect l="0" t="0" r="r" b="b"/>
              <a:pathLst>
                <a:path h="467">
                  <a:moveTo>
                    <a:pt x="0" y="467"/>
                  </a:moveTo>
                  <a:lnTo>
                    <a:pt x="0" y="0"/>
                  </a:lnTo>
                  <a:lnTo>
                    <a:pt x="0" y="467"/>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dirty="0"/>
            </a:p>
          </p:txBody>
        </p:sp>
        <p:sp>
          <p:nvSpPr>
            <p:cNvPr id="790" name="Freeform 1381">
              <a:extLst>
                <a:ext uri="{FF2B5EF4-FFF2-40B4-BE49-F238E27FC236}">
                  <a16:creationId xmlns:a16="http://schemas.microsoft.com/office/drawing/2014/main" id="{31253938-67CF-458A-9530-16118EDAD77F}"/>
                </a:ext>
              </a:extLst>
            </p:cNvPr>
            <p:cNvSpPr>
              <a:spLocks/>
            </p:cNvSpPr>
            <p:nvPr/>
          </p:nvSpPr>
          <p:spPr bwMode="auto">
            <a:xfrm>
              <a:off x="-1700213" y="3640138"/>
              <a:ext cx="33337" cy="660400"/>
            </a:xfrm>
            <a:custGeom>
              <a:avLst/>
              <a:gdLst>
                <a:gd name="T0" fmla="*/ 0 w 21"/>
                <a:gd name="T1" fmla="*/ 4 h 416"/>
                <a:gd name="T2" fmla="*/ 0 w 21"/>
                <a:gd name="T3" fmla="*/ 415 h 416"/>
                <a:gd name="T4" fmla="*/ 21 w 21"/>
                <a:gd name="T5" fmla="*/ 416 h 416"/>
                <a:gd name="T6" fmla="*/ 21 w 21"/>
                <a:gd name="T7" fmla="*/ 0 h 416"/>
                <a:gd name="T8" fmla="*/ 0 w 21"/>
                <a:gd name="T9" fmla="*/ 4 h 416"/>
              </a:gdLst>
              <a:ahLst/>
              <a:cxnLst>
                <a:cxn ang="0">
                  <a:pos x="T0" y="T1"/>
                </a:cxn>
                <a:cxn ang="0">
                  <a:pos x="T2" y="T3"/>
                </a:cxn>
                <a:cxn ang="0">
                  <a:pos x="T4" y="T5"/>
                </a:cxn>
                <a:cxn ang="0">
                  <a:pos x="T6" y="T7"/>
                </a:cxn>
                <a:cxn ang="0">
                  <a:pos x="T8" y="T9"/>
                </a:cxn>
              </a:cxnLst>
              <a:rect l="0" t="0" r="r" b="b"/>
              <a:pathLst>
                <a:path w="21" h="416">
                  <a:moveTo>
                    <a:pt x="0" y="4"/>
                  </a:moveTo>
                  <a:lnTo>
                    <a:pt x="0" y="415"/>
                  </a:lnTo>
                  <a:lnTo>
                    <a:pt x="21" y="416"/>
                  </a:lnTo>
                  <a:lnTo>
                    <a:pt x="21"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1" name="Freeform 1382">
              <a:extLst>
                <a:ext uri="{FF2B5EF4-FFF2-40B4-BE49-F238E27FC236}">
                  <a16:creationId xmlns:a16="http://schemas.microsoft.com/office/drawing/2014/main" id="{FE55EE62-38E3-4750-8FAB-11C2C3EEE3F6}"/>
                </a:ext>
              </a:extLst>
            </p:cNvPr>
            <p:cNvSpPr>
              <a:spLocks/>
            </p:cNvSpPr>
            <p:nvPr/>
          </p:nvSpPr>
          <p:spPr bwMode="auto">
            <a:xfrm>
              <a:off x="-1666875" y="3635375"/>
              <a:ext cx="42862" cy="668338"/>
            </a:xfrm>
            <a:custGeom>
              <a:avLst/>
              <a:gdLst>
                <a:gd name="T0" fmla="*/ 0 w 27"/>
                <a:gd name="T1" fmla="*/ 3 h 421"/>
                <a:gd name="T2" fmla="*/ 0 w 27"/>
                <a:gd name="T3" fmla="*/ 419 h 421"/>
                <a:gd name="T4" fmla="*/ 27 w 27"/>
                <a:gd name="T5" fmla="*/ 421 h 421"/>
                <a:gd name="T6" fmla="*/ 27 w 27"/>
                <a:gd name="T7" fmla="*/ 0 h 421"/>
                <a:gd name="T8" fmla="*/ 0 w 27"/>
                <a:gd name="T9" fmla="*/ 3 h 421"/>
              </a:gdLst>
              <a:ahLst/>
              <a:cxnLst>
                <a:cxn ang="0">
                  <a:pos x="T0" y="T1"/>
                </a:cxn>
                <a:cxn ang="0">
                  <a:pos x="T2" y="T3"/>
                </a:cxn>
                <a:cxn ang="0">
                  <a:pos x="T4" y="T5"/>
                </a:cxn>
                <a:cxn ang="0">
                  <a:pos x="T6" y="T7"/>
                </a:cxn>
                <a:cxn ang="0">
                  <a:pos x="T8" y="T9"/>
                </a:cxn>
              </a:cxnLst>
              <a:rect l="0" t="0" r="r" b="b"/>
              <a:pathLst>
                <a:path w="27" h="421">
                  <a:moveTo>
                    <a:pt x="0" y="3"/>
                  </a:moveTo>
                  <a:lnTo>
                    <a:pt x="0" y="419"/>
                  </a:lnTo>
                  <a:lnTo>
                    <a:pt x="27" y="421"/>
                  </a:lnTo>
                  <a:lnTo>
                    <a:pt x="27"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2" name="Freeform 1383">
              <a:extLst>
                <a:ext uri="{FF2B5EF4-FFF2-40B4-BE49-F238E27FC236}">
                  <a16:creationId xmlns:a16="http://schemas.microsoft.com/office/drawing/2014/main" id="{4460FB69-C3CD-4016-B7BB-326433DE0FB4}"/>
                </a:ext>
              </a:extLst>
            </p:cNvPr>
            <p:cNvSpPr>
              <a:spLocks/>
            </p:cNvSpPr>
            <p:nvPr/>
          </p:nvSpPr>
          <p:spPr bwMode="auto">
            <a:xfrm>
              <a:off x="-1797050" y="3656013"/>
              <a:ext cx="31750" cy="638175"/>
            </a:xfrm>
            <a:custGeom>
              <a:avLst/>
              <a:gdLst>
                <a:gd name="T0" fmla="*/ 0 w 20"/>
                <a:gd name="T1" fmla="*/ 4 h 402"/>
                <a:gd name="T2" fmla="*/ 0 w 20"/>
                <a:gd name="T3" fmla="*/ 400 h 402"/>
                <a:gd name="T4" fmla="*/ 20 w 20"/>
                <a:gd name="T5" fmla="*/ 402 h 402"/>
                <a:gd name="T6" fmla="*/ 20 w 20"/>
                <a:gd name="T7" fmla="*/ 0 h 402"/>
                <a:gd name="T8" fmla="*/ 0 w 20"/>
                <a:gd name="T9" fmla="*/ 4 h 402"/>
              </a:gdLst>
              <a:ahLst/>
              <a:cxnLst>
                <a:cxn ang="0">
                  <a:pos x="T0" y="T1"/>
                </a:cxn>
                <a:cxn ang="0">
                  <a:pos x="T2" y="T3"/>
                </a:cxn>
                <a:cxn ang="0">
                  <a:pos x="T4" y="T5"/>
                </a:cxn>
                <a:cxn ang="0">
                  <a:pos x="T6" y="T7"/>
                </a:cxn>
                <a:cxn ang="0">
                  <a:pos x="T8" y="T9"/>
                </a:cxn>
              </a:cxnLst>
              <a:rect l="0" t="0" r="r" b="b"/>
              <a:pathLst>
                <a:path w="20" h="402">
                  <a:moveTo>
                    <a:pt x="0" y="4"/>
                  </a:moveTo>
                  <a:lnTo>
                    <a:pt x="0" y="400"/>
                  </a:lnTo>
                  <a:lnTo>
                    <a:pt x="20" y="402"/>
                  </a:lnTo>
                  <a:lnTo>
                    <a:pt x="20"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3" name="Freeform 1384">
              <a:extLst>
                <a:ext uri="{FF2B5EF4-FFF2-40B4-BE49-F238E27FC236}">
                  <a16:creationId xmlns:a16="http://schemas.microsoft.com/office/drawing/2014/main" id="{D5D96310-E76D-4054-95EE-D5F6F77AFB6C}"/>
                </a:ext>
              </a:extLst>
            </p:cNvPr>
            <p:cNvSpPr>
              <a:spLocks/>
            </p:cNvSpPr>
            <p:nvPr/>
          </p:nvSpPr>
          <p:spPr bwMode="auto">
            <a:xfrm>
              <a:off x="-1865313" y="3667125"/>
              <a:ext cx="33337" cy="622300"/>
            </a:xfrm>
            <a:custGeom>
              <a:avLst/>
              <a:gdLst>
                <a:gd name="T0" fmla="*/ 0 w 21"/>
                <a:gd name="T1" fmla="*/ 4 h 392"/>
                <a:gd name="T2" fmla="*/ 0 w 21"/>
                <a:gd name="T3" fmla="*/ 390 h 392"/>
                <a:gd name="T4" fmla="*/ 21 w 21"/>
                <a:gd name="T5" fmla="*/ 392 h 392"/>
                <a:gd name="T6" fmla="*/ 21 w 21"/>
                <a:gd name="T7" fmla="*/ 0 h 392"/>
                <a:gd name="T8" fmla="*/ 0 w 21"/>
                <a:gd name="T9" fmla="*/ 4 h 392"/>
              </a:gdLst>
              <a:ahLst/>
              <a:cxnLst>
                <a:cxn ang="0">
                  <a:pos x="T0" y="T1"/>
                </a:cxn>
                <a:cxn ang="0">
                  <a:pos x="T2" y="T3"/>
                </a:cxn>
                <a:cxn ang="0">
                  <a:pos x="T4" y="T5"/>
                </a:cxn>
                <a:cxn ang="0">
                  <a:pos x="T6" y="T7"/>
                </a:cxn>
                <a:cxn ang="0">
                  <a:pos x="T8" y="T9"/>
                </a:cxn>
              </a:cxnLst>
              <a:rect l="0" t="0" r="r" b="b"/>
              <a:pathLst>
                <a:path w="21" h="392">
                  <a:moveTo>
                    <a:pt x="0" y="4"/>
                  </a:moveTo>
                  <a:lnTo>
                    <a:pt x="0" y="390"/>
                  </a:lnTo>
                  <a:lnTo>
                    <a:pt x="21" y="392"/>
                  </a:lnTo>
                  <a:lnTo>
                    <a:pt x="21" y="0"/>
                  </a:lnTo>
                  <a:lnTo>
                    <a:pt x="0" y="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4" name="Freeform 1385">
              <a:extLst>
                <a:ext uri="{FF2B5EF4-FFF2-40B4-BE49-F238E27FC236}">
                  <a16:creationId xmlns:a16="http://schemas.microsoft.com/office/drawing/2014/main" id="{66F0F33A-5C01-43B9-A6F4-997C2B6B9A40}"/>
                </a:ext>
              </a:extLst>
            </p:cNvPr>
            <p:cNvSpPr>
              <a:spLocks/>
            </p:cNvSpPr>
            <p:nvPr/>
          </p:nvSpPr>
          <p:spPr bwMode="auto">
            <a:xfrm>
              <a:off x="-1831975" y="3662363"/>
              <a:ext cx="34925" cy="628650"/>
            </a:xfrm>
            <a:custGeom>
              <a:avLst/>
              <a:gdLst>
                <a:gd name="T0" fmla="*/ 0 w 22"/>
                <a:gd name="T1" fmla="*/ 3 h 396"/>
                <a:gd name="T2" fmla="*/ 0 w 22"/>
                <a:gd name="T3" fmla="*/ 395 h 396"/>
                <a:gd name="T4" fmla="*/ 22 w 22"/>
                <a:gd name="T5" fmla="*/ 396 h 396"/>
                <a:gd name="T6" fmla="*/ 22 w 22"/>
                <a:gd name="T7" fmla="*/ 0 h 396"/>
                <a:gd name="T8" fmla="*/ 0 w 22"/>
                <a:gd name="T9" fmla="*/ 3 h 396"/>
              </a:gdLst>
              <a:ahLst/>
              <a:cxnLst>
                <a:cxn ang="0">
                  <a:pos x="T0" y="T1"/>
                </a:cxn>
                <a:cxn ang="0">
                  <a:pos x="T2" y="T3"/>
                </a:cxn>
                <a:cxn ang="0">
                  <a:pos x="T4" y="T5"/>
                </a:cxn>
                <a:cxn ang="0">
                  <a:pos x="T6" y="T7"/>
                </a:cxn>
                <a:cxn ang="0">
                  <a:pos x="T8" y="T9"/>
                </a:cxn>
              </a:cxnLst>
              <a:rect l="0" t="0" r="r" b="b"/>
              <a:pathLst>
                <a:path w="22" h="396">
                  <a:moveTo>
                    <a:pt x="0" y="3"/>
                  </a:moveTo>
                  <a:lnTo>
                    <a:pt x="0" y="395"/>
                  </a:lnTo>
                  <a:lnTo>
                    <a:pt x="22" y="396"/>
                  </a:lnTo>
                  <a:lnTo>
                    <a:pt x="22"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5" name="Freeform 1386">
              <a:extLst>
                <a:ext uri="{FF2B5EF4-FFF2-40B4-BE49-F238E27FC236}">
                  <a16:creationId xmlns:a16="http://schemas.microsoft.com/office/drawing/2014/main" id="{29998869-08E9-4D2B-B250-F6747BACD8A0}"/>
                </a:ext>
              </a:extLst>
            </p:cNvPr>
            <p:cNvSpPr>
              <a:spLocks/>
            </p:cNvSpPr>
            <p:nvPr/>
          </p:nvSpPr>
          <p:spPr bwMode="auto">
            <a:xfrm>
              <a:off x="-1897063" y="3673475"/>
              <a:ext cx="31750" cy="612775"/>
            </a:xfrm>
            <a:custGeom>
              <a:avLst/>
              <a:gdLst>
                <a:gd name="T0" fmla="*/ 0 w 20"/>
                <a:gd name="T1" fmla="*/ 3 h 386"/>
                <a:gd name="T2" fmla="*/ 0 w 20"/>
                <a:gd name="T3" fmla="*/ 385 h 386"/>
                <a:gd name="T4" fmla="*/ 20 w 20"/>
                <a:gd name="T5" fmla="*/ 386 h 386"/>
                <a:gd name="T6" fmla="*/ 20 w 20"/>
                <a:gd name="T7" fmla="*/ 0 h 386"/>
                <a:gd name="T8" fmla="*/ 0 w 20"/>
                <a:gd name="T9" fmla="*/ 3 h 386"/>
              </a:gdLst>
              <a:ahLst/>
              <a:cxnLst>
                <a:cxn ang="0">
                  <a:pos x="T0" y="T1"/>
                </a:cxn>
                <a:cxn ang="0">
                  <a:pos x="T2" y="T3"/>
                </a:cxn>
                <a:cxn ang="0">
                  <a:pos x="T4" y="T5"/>
                </a:cxn>
                <a:cxn ang="0">
                  <a:pos x="T6" y="T7"/>
                </a:cxn>
                <a:cxn ang="0">
                  <a:pos x="T8" y="T9"/>
                </a:cxn>
              </a:cxnLst>
              <a:rect l="0" t="0" r="r" b="b"/>
              <a:pathLst>
                <a:path w="20" h="386">
                  <a:moveTo>
                    <a:pt x="0" y="3"/>
                  </a:moveTo>
                  <a:lnTo>
                    <a:pt x="0" y="385"/>
                  </a:lnTo>
                  <a:lnTo>
                    <a:pt x="20" y="386"/>
                  </a:lnTo>
                  <a:lnTo>
                    <a:pt x="20"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6" name="Freeform 1387">
              <a:extLst>
                <a:ext uri="{FF2B5EF4-FFF2-40B4-BE49-F238E27FC236}">
                  <a16:creationId xmlns:a16="http://schemas.microsoft.com/office/drawing/2014/main" id="{4F1EB307-FE41-447A-B21D-2FDF04370B20}"/>
                </a:ext>
              </a:extLst>
            </p:cNvPr>
            <p:cNvSpPr>
              <a:spLocks/>
            </p:cNvSpPr>
            <p:nvPr/>
          </p:nvSpPr>
          <p:spPr bwMode="auto">
            <a:xfrm>
              <a:off x="-1765300" y="3651250"/>
              <a:ext cx="33337" cy="646113"/>
            </a:xfrm>
            <a:custGeom>
              <a:avLst/>
              <a:gdLst>
                <a:gd name="T0" fmla="*/ 0 w 21"/>
                <a:gd name="T1" fmla="*/ 3 h 407"/>
                <a:gd name="T2" fmla="*/ 0 w 21"/>
                <a:gd name="T3" fmla="*/ 405 h 407"/>
                <a:gd name="T4" fmla="*/ 21 w 21"/>
                <a:gd name="T5" fmla="*/ 407 h 407"/>
                <a:gd name="T6" fmla="*/ 21 w 21"/>
                <a:gd name="T7" fmla="*/ 0 h 407"/>
                <a:gd name="T8" fmla="*/ 0 w 21"/>
                <a:gd name="T9" fmla="*/ 3 h 407"/>
              </a:gdLst>
              <a:ahLst/>
              <a:cxnLst>
                <a:cxn ang="0">
                  <a:pos x="T0" y="T1"/>
                </a:cxn>
                <a:cxn ang="0">
                  <a:pos x="T2" y="T3"/>
                </a:cxn>
                <a:cxn ang="0">
                  <a:pos x="T4" y="T5"/>
                </a:cxn>
                <a:cxn ang="0">
                  <a:pos x="T6" y="T7"/>
                </a:cxn>
                <a:cxn ang="0">
                  <a:pos x="T8" y="T9"/>
                </a:cxn>
              </a:cxnLst>
              <a:rect l="0" t="0" r="r" b="b"/>
              <a:pathLst>
                <a:path w="21" h="407">
                  <a:moveTo>
                    <a:pt x="0" y="3"/>
                  </a:moveTo>
                  <a:lnTo>
                    <a:pt x="0" y="405"/>
                  </a:lnTo>
                  <a:lnTo>
                    <a:pt x="21" y="407"/>
                  </a:lnTo>
                  <a:lnTo>
                    <a:pt x="21"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7" name="Freeform 1388">
              <a:extLst>
                <a:ext uri="{FF2B5EF4-FFF2-40B4-BE49-F238E27FC236}">
                  <a16:creationId xmlns:a16="http://schemas.microsoft.com/office/drawing/2014/main" id="{2983EA17-6D66-4230-B751-989A8EF37A8C}"/>
                </a:ext>
              </a:extLst>
            </p:cNvPr>
            <p:cNvSpPr>
              <a:spLocks/>
            </p:cNvSpPr>
            <p:nvPr/>
          </p:nvSpPr>
          <p:spPr bwMode="auto">
            <a:xfrm>
              <a:off x="-1731963" y="3646488"/>
              <a:ext cx="31750" cy="652463"/>
            </a:xfrm>
            <a:custGeom>
              <a:avLst/>
              <a:gdLst>
                <a:gd name="T0" fmla="*/ 0 w 20"/>
                <a:gd name="T1" fmla="*/ 3 h 411"/>
                <a:gd name="T2" fmla="*/ 0 w 20"/>
                <a:gd name="T3" fmla="*/ 410 h 411"/>
                <a:gd name="T4" fmla="*/ 20 w 20"/>
                <a:gd name="T5" fmla="*/ 411 h 411"/>
                <a:gd name="T6" fmla="*/ 20 w 20"/>
                <a:gd name="T7" fmla="*/ 0 h 411"/>
                <a:gd name="T8" fmla="*/ 0 w 20"/>
                <a:gd name="T9" fmla="*/ 3 h 411"/>
              </a:gdLst>
              <a:ahLst/>
              <a:cxnLst>
                <a:cxn ang="0">
                  <a:pos x="T0" y="T1"/>
                </a:cxn>
                <a:cxn ang="0">
                  <a:pos x="T2" y="T3"/>
                </a:cxn>
                <a:cxn ang="0">
                  <a:pos x="T4" y="T5"/>
                </a:cxn>
                <a:cxn ang="0">
                  <a:pos x="T6" y="T7"/>
                </a:cxn>
                <a:cxn ang="0">
                  <a:pos x="T8" y="T9"/>
                </a:cxn>
              </a:cxnLst>
              <a:rect l="0" t="0" r="r" b="b"/>
              <a:pathLst>
                <a:path w="20" h="411">
                  <a:moveTo>
                    <a:pt x="0" y="3"/>
                  </a:moveTo>
                  <a:lnTo>
                    <a:pt x="0" y="410"/>
                  </a:lnTo>
                  <a:lnTo>
                    <a:pt x="20" y="411"/>
                  </a:lnTo>
                  <a:lnTo>
                    <a:pt x="20" y="0"/>
                  </a:lnTo>
                  <a:lnTo>
                    <a:pt x="0" y="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8" name="Freeform 1389">
              <a:extLst>
                <a:ext uri="{FF2B5EF4-FFF2-40B4-BE49-F238E27FC236}">
                  <a16:creationId xmlns:a16="http://schemas.microsoft.com/office/drawing/2014/main" id="{F0ADD712-445F-450B-B0B6-682B68479476}"/>
                </a:ext>
              </a:extLst>
            </p:cNvPr>
            <p:cNvSpPr>
              <a:spLocks/>
            </p:cNvSpPr>
            <p:nvPr/>
          </p:nvSpPr>
          <p:spPr bwMode="auto">
            <a:xfrm>
              <a:off x="-439738" y="3436938"/>
              <a:ext cx="47625" cy="106363"/>
            </a:xfrm>
            <a:custGeom>
              <a:avLst/>
              <a:gdLst>
                <a:gd name="T0" fmla="*/ 30 w 30"/>
                <a:gd name="T1" fmla="*/ 0 h 67"/>
                <a:gd name="T2" fmla="*/ 0 w 30"/>
                <a:gd name="T3" fmla="*/ 4 h 67"/>
                <a:gd name="T4" fmla="*/ 1 w 30"/>
                <a:gd name="T5" fmla="*/ 67 h 67"/>
              </a:gdLst>
              <a:ahLst/>
              <a:cxnLst>
                <a:cxn ang="0">
                  <a:pos x="T0" y="T1"/>
                </a:cxn>
                <a:cxn ang="0">
                  <a:pos x="T2" y="T3"/>
                </a:cxn>
                <a:cxn ang="0">
                  <a:pos x="T4" y="T5"/>
                </a:cxn>
              </a:cxnLst>
              <a:rect l="0" t="0" r="r" b="b"/>
              <a:pathLst>
                <a:path w="30" h="67">
                  <a:moveTo>
                    <a:pt x="30" y="0"/>
                  </a:moveTo>
                  <a:lnTo>
                    <a:pt x="0" y="4"/>
                  </a:lnTo>
                  <a:lnTo>
                    <a:pt x="1"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99" name="Freeform 1390">
              <a:extLst>
                <a:ext uri="{FF2B5EF4-FFF2-40B4-BE49-F238E27FC236}">
                  <a16:creationId xmlns:a16="http://schemas.microsoft.com/office/drawing/2014/main" id="{63B44F18-91C9-40D0-A3FF-9976B92EB0F0}"/>
                </a:ext>
              </a:extLst>
            </p:cNvPr>
            <p:cNvSpPr>
              <a:spLocks/>
            </p:cNvSpPr>
            <p:nvPr/>
          </p:nvSpPr>
          <p:spPr bwMode="auto">
            <a:xfrm>
              <a:off x="-514350" y="3443288"/>
              <a:ext cx="50800" cy="107950"/>
            </a:xfrm>
            <a:custGeom>
              <a:avLst/>
              <a:gdLst>
                <a:gd name="T0" fmla="*/ 32 w 32"/>
                <a:gd name="T1" fmla="*/ 0 h 68"/>
                <a:gd name="T2" fmla="*/ 0 w 32"/>
                <a:gd name="T3" fmla="*/ 5 h 68"/>
                <a:gd name="T4" fmla="*/ 0 w 32"/>
                <a:gd name="T5" fmla="*/ 68 h 68"/>
              </a:gdLst>
              <a:ahLst/>
              <a:cxnLst>
                <a:cxn ang="0">
                  <a:pos x="T0" y="T1"/>
                </a:cxn>
                <a:cxn ang="0">
                  <a:pos x="T2" y="T3"/>
                </a:cxn>
                <a:cxn ang="0">
                  <a:pos x="T4" y="T5"/>
                </a:cxn>
              </a:cxnLst>
              <a:rect l="0" t="0" r="r" b="b"/>
              <a:pathLst>
                <a:path w="32" h="68">
                  <a:moveTo>
                    <a:pt x="32" y="0"/>
                  </a:moveTo>
                  <a:lnTo>
                    <a:pt x="0" y="5"/>
                  </a:lnTo>
                  <a:lnTo>
                    <a:pt x="0" y="6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0" name="Freeform 1391">
              <a:extLst>
                <a:ext uri="{FF2B5EF4-FFF2-40B4-BE49-F238E27FC236}">
                  <a16:creationId xmlns:a16="http://schemas.microsoft.com/office/drawing/2014/main" id="{B9F54436-657E-4EF9-9C5A-1036070B9837}"/>
                </a:ext>
              </a:extLst>
            </p:cNvPr>
            <p:cNvSpPr>
              <a:spLocks/>
            </p:cNvSpPr>
            <p:nvPr/>
          </p:nvSpPr>
          <p:spPr bwMode="auto">
            <a:xfrm>
              <a:off x="-596900" y="3459163"/>
              <a:ext cx="52387" cy="106363"/>
            </a:xfrm>
            <a:custGeom>
              <a:avLst/>
              <a:gdLst>
                <a:gd name="T0" fmla="*/ 33 w 33"/>
                <a:gd name="T1" fmla="*/ 0 h 67"/>
                <a:gd name="T2" fmla="*/ 0 w 33"/>
                <a:gd name="T3" fmla="*/ 5 h 67"/>
                <a:gd name="T4" fmla="*/ 0 w 33"/>
                <a:gd name="T5" fmla="*/ 67 h 67"/>
              </a:gdLst>
              <a:ahLst/>
              <a:cxnLst>
                <a:cxn ang="0">
                  <a:pos x="T0" y="T1"/>
                </a:cxn>
                <a:cxn ang="0">
                  <a:pos x="T2" y="T3"/>
                </a:cxn>
                <a:cxn ang="0">
                  <a:pos x="T4" y="T5"/>
                </a:cxn>
              </a:cxnLst>
              <a:rect l="0" t="0" r="r" b="b"/>
              <a:pathLst>
                <a:path w="33" h="67">
                  <a:moveTo>
                    <a:pt x="33" y="0"/>
                  </a:moveTo>
                  <a:lnTo>
                    <a:pt x="0" y="5"/>
                  </a:lnTo>
                  <a:lnTo>
                    <a:pt x="0"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1" name="Freeform 1392">
              <a:extLst>
                <a:ext uri="{FF2B5EF4-FFF2-40B4-BE49-F238E27FC236}">
                  <a16:creationId xmlns:a16="http://schemas.microsoft.com/office/drawing/2014/main" id="{E9C2213B-0220-45AC-AEDA-1EEF5D69D924}"/>
                </a:ext>
              </a:extLst>
            </p:cNvPr>
            <p:cNvSpPr>
              <a:spLocks/>
            </p:cNvSpPr>
            <p:nvPr/>
          </p:nvSpPr>
          <p:spPr bwMode="auto">
            <a:xfrm>
              <a:off x="-668338" y="3471863"/>
              <a:ext cx="52387" cy="106363"/>
            </a:xfrm>
            <a:custGeom>
              <a:avLst/>
              <a:gdLst>
                <a:gd name="T0" fmla="*/ 33 w 33"/>
                <a:gd name="T1" fmla="*/ 0 h 67"/>
                <a:gd name="T2" fmla="*/ 0 w 33"/>
                <a:gd name="T3" fmla="*/ 3 h 67"/>
                <a:gd name="T4" fmla="*/ 0 w 33"/>
                <a:gd name="T5" fmla="*/ 67 h 67"/>
              </a:gdLst>
              <a:ahLst/>
              <a:cxnLst>
                <a:cxn ang="0">
                  <a:pos x="T0" y="T1"/>
                </a:cxn>
                <a:cxn ang="0">
                  <a:pos x="T2" y="T3"/>
                </a:cxn>
                <a:cxn ang="0">
                  <a:pos x="T4" y="T5"/>
                </a:cxn>
              </a:cxnLst>
              <a:rect l="0" t="0" r="r" b="b"/>
              <a:pathLst>
                <a:path w="33" h="67">
                  <a:moveTo>
                    <a:pt x="33" y="0"/>
                  </a:moveTo>
                  <a:lnTo>
                    <a:pt x="0" y="3"/>
                  </a:lnTo>
                  <a:lnTo>
                    <a:pt x="0" y="6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2" name="Freeform 1393">
              <a:extLst>
                <a:ext uri="{FF2B5EF4-FFF2-40B4-BE49-F238E27FC236}">
                  <a16:creationId xmlns:a16="http://schemas.microsoft.com/office/drawing/2014/main" id="{FD7B80D9-7BA8-4397-8B94-7422468BA072}"/>
                </a:ext>
              </a:extLst>
            </p:cNvPr>
            <p:cNvSpPr>
              <a:spLocks/>
            </p:cNvSpPr>
            <p:nvPr/>
          </p:nvSpPr>
          <p:spPr bwMode="auto">
            <a:xfrm>
              <a:off x="-722313" y="3478213"/>
              <a:ext cx="36512" cy="96838"/>
            </a:xfrm>
            <a:custGeom>
              <a:avLst/>
              <a:gdLst>
                <a:gd name="T0" fmla="*/ 23 w 23"/>
                <a:gd name="T1" fmla="*/ 0 h 61"/>
                <a:gd name="T2" fmla="*/ 0 w 23"/>
                <a:gd name="T3" fmla="*/ 5 h 61"/>
                <a:gd name="T4" fmla="*/ 0 w 23"/>
                <a:gd name="T5" fmla="*/ 61 h 61"/>
              </a:gdLst>
              <a:ahLst/>
              <a:cxnLst>
                <a:cxn ang="0">
                  <a:pos x="T0" y="T1"/>
                </a:cxn>
                <a:cxn ang="0">
                  <a:pos x="T2" y="T3"/>
                </a:cxn>
                <a:cxn ang="0">
                  <a:pos x="T4" y="T5"/>
                </a:cxn>
              </a:cxnLst>
              <a:rect l="0" t="0" r="r" b="b"/>
              <a:pathLst>
                <a:path w="23" h="61">
                  <a:moveTo>
                    <a:pt x="23" y="0"/>
                  </a:moveTo>
                  <a:lnTo>
                    <a:pt x="0" y="5"/>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3" name="Freeform 1394">
              <a:extLst>
                <a:ext uri="{FF2B5EF4-FFF2-40B4-BE49-F238E27FC236}">
                  <a16:creationId xmlns:a16="http://schemas.microsoft.com/office/drawing/2014/main" id="{80FBA543-E6A1-4F79-840A-8FD3C9932D0A}"/>
                </a:ext>
              </a:extLst>
            </p:cNvPr>
            <p:cNvSpPr>
              <a:spLocks/>
            </p:cNvSpPr>
            <p:nvPr/>
          </p:nvSpPr>
          <p:spPr bwMode="auto">
            <a:xfrm>
              <a:off x="-782638" y="3490913"/>
              <a:ext cx="36512" cy="96838"/>
            </a:xfrm>
            <a:custGeom>
              <a:avLst/>
              <a:gdLst>
                <a:gd name="T0" fmla="*/ 23 w 23"/>
                <a:gd name="T1" fmla="*/ 0 h 61"/>
                <a:gd name="T2" fmla="*/ 0 w 23"/>
                <a:gd name="T3" fmla="*/ 4 h 61"/>
                <a:gd name="T4" fmla="*/ 0 w 23"/>
                <a:gd name="T5" fmla="*/ 61 h 61"/>
              </a:gdLst>
              <a:ahLst/>
              <a:cxnLst>
                <a:cxn ang="0">
                  <a:pos x="T0" y="T1"/>
                </a:cxn>
                <a:cxn ang="0">
                  <a:pos x="T2" y="T3"/>
                </a:cxn>
                <a:cxn ang="0">
                  <a:pos x="T4" y="T5"/>
                </a:cxn>
              </a:cxnLst>
              <a:rect l="0" t="0" r="r" b="b"/>
              <a:pathLst>
                <a:path w="23" h="61">
                  <a:moveTo>
                    <a:pt x="23" y="0"/>
                  </a:moveTo>
                  <a:lnTo>
                    <a:pt x="0" y="4"/>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4" name="Freeform 1395">
              <a:extLst>
                <a:ext uri="{FF2B5EF4-FFF2-40B4-BE49-F238E27FC236}">
                  <a16:creationId xmlns:a16="http://schemas.microsoft.com/office/drawing/2014/main" id="{900AB3AB-BC7E-4D9F-93F5-68C40DE17BE9}"/>
                </a:ext>
              </a:extLst>
            </p:cNvPr>
            <p:cNvSpPr>
              <a:spLocks/>
            </p:cNvSpPr>
            <p:nvPr/>
          </p:nvSpPr>
          <p:spPr bwMode="auto">
            <a:xfrm>
              <a:off x="-439738" y="3562350"/>
              <a:ext cx="50800" cy="103188"/>
            </a:xfrm>
            <a:custGeom>
              <a:avLst/>
              <a:gdLst>
                <a:gd name="T0" fmla="*/ 32 w 32"/>
                <a:gd name="T1" fmla="*/ 0 h 65"/>
                <a:gd name="T2" fmla="*/ 0 w 32"/>
                <a:gd name="T3" fmla="*/ 2 h 65"/>
                <a:gd name="T4" fmla="*/ 0 w 32"/>
                <a:gd name="T5" fmla="*/ 65 h 65"/>
              </a:gdLst>
              <a:ahLst/>
              <a:cxnLst>
                <a:cxn ang="0">
                  <a:pos x="T0" y="T1"/>
                </a:cxn>
                <a:cxn ang="0">
                  <a:pos x="T2" y="T3"/>
                </a:cxn>
                <a:cxn ang="0">
                  <a:pos x="T4" y="T5"/>
                </a:cxn>
              </a:cxnLst>
              <a:rect l="0" t="0" r="r" b="b"/>
              <a:pathLst>
                <a:path w="32" h="65">
                  <a:moveTo>
                    <a:pt x="32" y="0"/>
                  </a:moveTo>
                  <a:lnTo>
                    <a:pt x="0" y="2"/>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5" name="Freeform 1396">
              <a:extLst>
                <a:ext uri="{FF2B5EF4-FFF2-40B4-BE49-F238E27FC236}">
                  <a16:creationId xmlns:a16="http://schemas.microsoft.com/office/drawing/2014/main" id="{39B5CEEF-467C-4FD4-A2F0-618E5E9EB2E5}"/>
                </a:ext>
              </a:extLst>
            </p:cNvPr>
            <p:cNvSpPr>
              <a:spLocks/>
            </p:cNvSpPr>
            <p:nvPr/>
          </p:nvSpPr>
          <p:spPr bwMode="auto">
            <a:xfrm>
              <a:off x="-520700" y="3567113"/>
              <a:ext cx="58737" cy="100013"/>
            </a:xfrm>
            <a:custGeom>
              <a:avLst/>
              <a:gdLst>
                <a:gd name="T0" fmla="*/ 37 w 37"/>
                <a:gd name="T1" fmla="*/ 0 h 63"/>
                <a:gd name="T2" fmla="*/ 1 w 37"/>
                <a:gd name="T3" fmla="*/ 5 h 63"/>
                <a:gd name="T4" fmla="*/ 0 w 37"/>
                <a:gd name="T5" fmla="*/ 63 h 63"/>
              </a:gdLst>
              <a:ahLst/>
              <a:cxnLst>
                <a:cxn ang="0">
                  <a:pos x="T0" y="T1"/>
                </a:cxn>
                <a:cxn ang="0">
                  <a:pos x="T2" y="T3"/>
                </a:cxn>
                <a:cxn ang="0">
                  <a:pos x="T4" y="T5"/>
                </a:cxn>
              </a:cxnLst>
              <a:rect l="0" t="0" r="r" b="b"/>
              <a:pathLst>
                <a:path w="37" h="63">
                  <a:moveTo>
                    <a:pt x="37" y="0"/>
                  </a:moveTo>
                  <a:lnTo>
                    <a:pt x="1" y="5"/>
                  </a:lnTo>
                  <a:lnTo>
                    <a:pt x="0" y="6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6" name="Freeform 1397">
              <a:extLst>
                <a:ext uri="{FF2B5EF4-FFF2-40B4-BE49-F238E27FC236}">
                  <a16:creationId xmlns:a16="http://schemas.microsoft.com/office/drawing/2014/main" id="{6CB53CAE-9B3D-4794-BAB6-57E9A4A0AB8F}"/>
                </a:ext>
              </a:extLst>
            </p:cNvPr>
            <p:cNvSpPr>
              <a:spLocks/>
            </p:cNvSpPr>
            <p:nvPr/>
          </p:nvSpPr>
          <p:spPr bwMode="auto">
            <a:xfrm>
              <a:off x="-596900" y="3578225"/>
              <a:ext cx="57150" cy="98425"/>
            </a:xfrm>
            <a:custGeom>
              <a:avLst/>
              <a:gdLst>
                <a:gd name="T0" fmla="*/ 36 w 36"/>
                <a:gd name="T1" fmla="*/ 0 h 62"/>
                <a:gd name="T2" fmla="*/ 0 w 36"/>
                <a:gd name="T3" fmla="*/ 4 h 62"/>
                <a:gd name="T4" fmla="*/ 0 w 36"/>
                <a:gd name="T5" fmla="*/ 62 h 62"/>
              </a:gdLst>
              <a:ahLst/>
              <a:cxnLst>
                <a:cxn ang="0">
                  <a:pos x="T0" y="T1"/>
                </a:cxn>
                <a:cxn ang="0">
                  <a:pos x="T2" y="T3"/>
                </a:cxn>
                <a:cxn ang="0">
                  <a:pos x="T4" y="T5"/>
                </a:cxn>
              </a:cxnLst>
              <a:rect l="0" t="0" r="r" b="b"/>
              <a:pathLst>
                <a:path w="36" h="62">
                  <a:moveTo>
                    <a:pt x="36" y="0"/>
                  </a:moveTo>
                  <a:lnTo>
                    <a:pt x="0" y="4"/>
                  </a:lnTo>
                  <a:lnTo>
                    <a:pt x="0" y="6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7" name="Freeform 1398">
              <a:extLst>
                <a:ext uri="{FF2B5EF4-FFF2-40B4-BE49-F238E27FC236}">
                  <a16:creationId xmlns:a16="http://schemas.microsoft.com/office/drawing/2014/main" id="{D5F50167-0B78-48D0-BD1F-EC9A03DA782C}"/>
                </a:ext>
              </a:extLst>
            </p:cNvPr>
            <p:cNvSpPr>
              <a:spLocks/>
            </p:cNvSpPr>
            <p:nvPr/>
          </p:nvSpPr>
          <p:spPr bwMode="auto">
            <a:xfrm>
              <a:off x="-668338" y="3587750"/>
              <a:ext cx="49212" cy="88900"/>
            </a:xfrm>
            <a:custGeom>
              <a:avLst/>
              <a:gdLst>
                <a:gd name="T0" fmla="*/ 31 w 31"/>
                <a:gd name="T1" fmla="*/ 0 h 56"/>
                <a:gd name="T2" fmla="*/ 2 w 31"/>
                <a:gd name="T3" fmla="*/ 2 h 56"/>
                <a:gd name="T4" fmla="*/ 0 w 31"/>
                <a:gd name="T5" fmla="*/ 56 h 56"/>
              </a:gdLst>
              <a:ahLst/>
              <a:cxnLst>
                <a:cxn ang="0">
                  <a:pos x="T0" y="T1"/>
                </a:cxn>
                <a:cxn ang="0">
                  <a:pos x="T2" y="T3"/>
                </a:cxn>
                <a:cxn ang="0">
                  <a:pos x="T4" y="T5"/>
                </a:cxn>
              </a:cxnLst>
              <a:rect l="0" t="0" r="r" b="b"/>
              <a:pathLst>
                <a:path w="31" h="56">
                  <a:moveTo>
                    <a:pt x="31" y="0"/>
                  </a:moveTo>
                  <a:lnTo>
                    <a:pt x="2" y="2"/>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8" name="Freeform 1399">
              <a:extLst>
                <a:ext uri="{FF2B5EF4-FFF2-40B4-BE49-F238E27FC236}">
                  <a16:creationId xmlns:a16="http://schemas.microsoft.com/office/drawing/2014/main" id="{1E4B5139-313A-4F8B-8C9C-98A28918E53F}"/>
                </a:ext>
              </a:extLst>
            </p:cNvPr>
            <p:cNvSpPr>
              <a:spLocks/>
            </p:cNvSpPr>
            <p:nvPr/>
          </p:nvSpPr>
          <p:spPr bwMode="auto">
            <a:xfrm>
              <a:off x="-723900" y="3594100"/>
              <a:ext cx="38100" cy="82550"/>
            </a:xfrm>
            <a:custGeom>
              <a:avLst/>
              <a:gdLst>
                <a:gd name="T0" fmla="*/ 24 w 24"/>
                <a:gd name="T1" fmla="*/ 0 h 52"/>
                <a:gd name="T2" fmla="*/ 0 w 24"/>
                <a:gd name="T3" fmla="*/ 1 h 52"/>
                <a:gd name="T4" fmla="*/ 1 w 24"/>
                <a:gd name="T5" fmla="*/ 52 h 52"/>
              </a:gdLst>
              <a:ahLst/>
              <a:cxnLst>
                <a:cxn ang="0">
                  <a:pos x="T0" y="T1"/>
                </a:cxn>
                <a:cxn ang="0">
                  <a:pos x="T2" y="T3"/>
                </a:cxn>
                <a:cxn ang="0">
                  <a:pos x="T4" y="T5"/>
                </a:cxn>
              </a:cxnLst>
              <a:rect l="0" t="0" r="r" b="b"/>
              <a:pathLst>
                <a:path w="24" h="52">
                  <a:moveTo>
                    <a:pt x="24" y="0"/>
                  </a:moveTo>
                  <a:lnTo>
                    <a:pt x="0" y="1"/>
                  </a:lnTo>
                  <a:lnTo>
                    <a:pt x="1"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09" name="Freeform 1400">
              <a:extLst>
                <a:ext uri="{FF2B5EF4-FFF2-40B4-BE49-F238E27FC236}">
                  <a16:creationId xmlns:a16="http://schemas.microsoft.com/office/drawing/2014/main" id="{89E02F76-8171-46C8-8992-14C85FC96FEE}"/>
                </a:ext>
              </a:extLst>
            </p:cNvPr>
            <p:cNvSpPr>
              <a:spLocks/>
            </p:cNvSpPr>
            <p:nvPr/>
          </p:nvSpPr>
          <p:spPr bwMode="auto">
            <a:xfrm>
              <a:off x="-784225" y="3598863"/>
              <a:ext cx="36512" cy="79375"/>
            </a:xfrm>
            <a:custGeom>
              <a:avLst/>
              <a:gdLst>
                <a:gd name="T0" fmla="*/ 23 w 23"/>
                <a:gd name="T1" fmla="*/ 0 h 50"/>
                <a:gd name="T2" fmla="*/ 0 w 23"/>
                <a:gd name="T3" fmla="*/ 2 h 50"/>
                <a:gd name="T4" fmla="*/ 0 w 23"/>
                <a:gd name="T5" fmla="*/ 50 h 50"/>
              </a:gdLst>
              <a:ahLst/>
              <a:cxnLst>
                <a:cxn ang="0">
                  <a:pos x="T0" y="T1"/>
                </a:cxn>
                <a:cxn ang="0">
                  <a:pos x="T2" y="T3"/>
                </a:cxn>
                <a:cxn ang="0">
                  <a:pos x="T4" y="T5"/>
                </a:cxn>
              </a:cxnLst>
              <a:rect l="0" t="0" r="r" b="b"/>
              <a:pathLst>
                <a:path w="23" h="50">
                  <a:moveTo>
                    <a:pt x="23" y="0"/>
                  </a:moveTo>
                  <a:lnTo>
                    <a:pt x="0" y="2"/>
                  </a:lnTo>
                  <a:lnTo>
                    <a:pt x="0" y="5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0" name="Line 1401">
              <a:extLst>
                <a:ext uri="{FF2B5EF4-FFF2-40B4-BE49-F238E27FC236}">
                  <a16:creationId xmlns:a16="http://schemas.microsoft.com/office/drawing/2014/main" id="{82D6D812-414E-42DB-9BB2-C834CC252919}"/>
                </a:ext>
              </a:extLst>
            </p:cNvPr>
            <p:cNvSpPr>
              <a:spLocks noChangeShapeType="1"/>
            </p:cNvSpPr>
            <p:nvPr/>
          </p:nvSpPr>
          <p:spPr bwMode="auto">
            <a:xfrm>
              <a:off x="-434975" y="3719513"/>
              <a:ext cx="0" cy="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1" name="Freeform 1402">
              <a:extLst>
                <a:ext uri="{FF2B5EF4-FFF2-40B4-BE49-F238E27FC236}">
                  <a16:creationId xmlns:a16="http://schemas.microsoft.com/office/drawing/2014/main" id="{640CEAA3-B7A0-4C2D-A63A-C2EAF743C84F}"/>
                </a:ext>
              </a:extLst>
            </p:cNvPr>
            <p:cNvSpPr>
              <a:spLocks/>
            </p:cNvSpPr>
            <p:nvPr/>
          </p:nvSpPr>
          <p:spPr bwMode="auto">
            <a:xfrm>
              <a:off x="-439738" y="3681413"/>
              <a:ext cx="50800" cy="92075"/>
            </a:xfrm>
            <a:custGeom>
              <a:avLst/>
              <a:gdLst>
                <a:gd name="T0" fmla="*/ 32 w 32"/>
                <a:gd name="T1" fmla="*/ 0 h 58"/>
                <a:gd name="T2" fmla="*/ 0 w 32"/>
                <a:gd name="T3" fmla="*/ 1 h 58"/>
                <a:gd name="T4" fmla="*/ 1 w 32"/>
                <a:gd name="T5" fmla="*/ 58 h 58"/>
              </a:gdLst>
              <a:ahLst/>
              <a:cxnLst>
                <a:cxn ang="0">
                  <a:pos x="T0" y="T1"/>
                </a:cxn>
                <a:cxn ang="0">
                  <a:pos x="T2" y="T3"/>
                </a:cxn>
                <a:cxn ang="0">
                  <a:pos x="T4" y="T5"/>
                </a:cxn>
              </a:cxnLst>
              <a:rect l="0" t="0" r="r" b="b"/>
              <a:pathLst>
                <a:path w="32" h="58">
                  <a:moveTo>
                    <a:pt x="32" y="0"/>
                  </a:moveTo>
                  <a:lnTo>
                    <a:pt x="0" y="1"/>
                  </a:lnTo>
                  <a:lnTo>
                    <a:pt x="1"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2" name="Freeform 1403">
              <a:extLst>
                <a:ext uri="{FF2B5EF4-FFF2-40B4-BE49-F238E27FC236}">
                  <a16:creationId xmlns:a16="http://schemas.microsoft.com/office/drawing/2014/main" id="{E39E091D-DDA9-47B5-A389-5A462E0FEBA0}"/>
                </a:ext>
              </a:extLst>
            </p:cNvPr>
            <p:cNvSpPr>
              <a:spLocks/>
            </p:cNvSpPr>
            <p:nvPr/>
          </p:nvSpPr>
          <p:spPr bwMode="auto">
            <a:xfrm>
              <a:off x="-519113" y="3683000"/>
              <a:ext cx="58737" cy="90488"/>
            </a:xfrm>
            <a:custGeom>
              <a:avLst/>
              <a:gdLst>
                <a:gd name="T0" fmla="*/ 37 w 37"/>
                <a:gd name="T1" fmla="*/ 0 h 57"/>
                <a:gd name="T2" fmla="*/ 0 w 37"/>
                <a:gd name="T3" fmla="*/ 3 h 57"/>
                <a:gd name="T4" fmla="*/ 0 w 37"/>
                <a:gd name="T5" fmla="*/ 57 h 57"/>
              </a:gdLst>
              <a:ahLst/>
              <a:cxnLst>
                <a:cxn ang="0">
                  <a:pos x="T0" y="T1"/>
                </a:cxn>
                <a:cxn ang="0">
                  <a:pos x="T2" y="T3"/>
                </a:cxn>
                <a:cxn ang="0">
                  <a:pos x="T4" y="T5"/>
                </a:cxn>
              </a:cxnLst>
              <a:rect l="0" t="0" r="r" b="b"/>
              <a:pathLst>
                <a:path w="37" h="57">
                  <a:moveTo>
                    <a:pt x="37" y="0"/>
                  </a:moveTo>
                  <a:lnTo>
                    <a:pt x="0" y="3"/>
                  </a:lnTo>
                  <a:lnTo>
                    <a:pt x="0"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3" name="Freeform 1404">
              <a:extLst>
                <a:ext uri="{FF2B5EF4-FFF2-40B4-BE49-F238E27FC236}">
                  <a16:creationId xmlns:a16="http://schemas.microsoft.com/office/drawing/2014/main" id="{43E3C38F-0B50-4C70-BF29-5054351CB207}"/>
                </a:ext>
              </a:extLst>
            </p:cNvPr>
            <p:cNvSpPr>
              <a:spLocks/>
            </p:cNvSpPr>
            <p:nvPr/>
          </p:nvSpPr>
          <p:spPr bwMode="auto">
            <a:xfrm>
              <a:off x="-596900" y="3689350"/>
              <a:ext cx="57150" cy="84138"/>
            </a:xfrm>
            <a:custGeom>
              <a:avLst/>
              <a:gdLst>
                <a:gd name="T0" fmla="*/ 36 w 36"/>
                <a:gd name="T1" fmla="*/ 0 h 53"/>
                <a:gd name="T2" fmla="*/ 0 w 36"/>
                <a:gd name="T3" fmla="*/ 2 h 53"/>
                <a:gd name="T4" fmla="*/ 1 w 36"/>
                <a:gd name="T5" fmla="*/ 53 h 53"/>
              </a:gdLst>
              <a:ahLst/>
              <a:cxnLst>
                <a:cxn ang="0">
                  <a:pos x="T0" y="T1"/>
                </a:cxn>
                <a:cxn ang="0">
                  <a:pos x="T2" y="T3"/>
                </a:cxn>
                <a:cxn ang="0">
                  <a:pos x="T4" y="T5"/>
                </a:cxn>
              </a:cxnLst>
              <a:rect l="0" t="0" r="r" b="b"/>
              <a:pathLst>
                <a:path w="36" h="53">
                  <a:moveTo>
                    <a:pt x="36" y="0"/>
                  </a:moveTo>
                  <a:lnTo>
                    <a:pt x="0" y="2"/>
                  </a:lnTo>
                  <a:lnTo>
                    <a:pt x="1" y="53"/>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4" name="Freeform 1405">
              <a:extLst>
                <a:ext uri="{FF2B5EF4-FFF2-40B4-BE49-F238E27FC236}">
                  <a16:creationId xmlns:a16="http://schemas.microsoft.com/office/drawing/2014/main" id="{C9830EDF-CFCE-44B5-8F7E-B65B93B929AD}"/>
                </a:ext>
              </a:extLst>
            </p:cNvPr>
            <p:cNvSpPr>
              <a:spLocks/>
            </p:cNvSpPr>
            <p:nvPr/>
          </p:nvSpPr>
          <p:spPr bwMode="auto">
            <a:xfrm>
              <a:off x="-665163" y="3690938"/>
              <a:ext cx="49212" cy="80963"/>
            </a:xfrm>
            <a:custGeom>
              <a:avLst/>
              <a:gdLst>
                <a:gd name="T0" fmla="*/ 31 w 31"/>
                <a:gd name="T1" fmla="*/ 0 h 51"/>
                <a:gd name="T2" fmla="*/ 0 w 31"/>
                <a:gd name="T3" fmla="*/ 2 h 51"/>
                <a:gd name="T4" fmla="*/ 0 w 31"/>
                <a:gd name="T5" fmla="*/ 51 h 51"/>
              </a:gdLst>
              <a:ahLst/>
              <a:cxnLst>
                <a:cxn ang="0">
                  <a:pos x="T0" y="T1"/>
                </a:cxn>
                <a:cxn ang="0">
                  <a:pos x="T2" y="T3"/>
                </a:cxn>
                <a:cxn ang="0">
                  <a:pos x="T4" y="T5"/>
                </a:cxn>
              </a:cxnLst>
              <a:rect l="0" t="0" r="r" b="b"/>
              <a:pathLst>
                <a:path w="31" h="51">
                  <a:moveTo>
                    <a:pt x="31" y="0"/>
                  </a:moveTo>
                  <a:lnTo>
                    <a:pt x="0" y="2"/>
                  </a:lnTo>
                  <a:lnTo>
                    <a:pt x="0" y="5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5" name="Freeform 1406">
              <a:extLst>
                <a:ext uri="{FF2B5EF4-FFF2-40B4-BE49-F238E27FC236}">
                  <a16:creationId xmlns:a16="http://schemas.microsoft.com/office/drawing/2014/main" id="{D1D300D5-934B-4F30-96BC-4EE12C2FD0B1}"/>
                </a:ext>
              </a:extLst>
            </p:cNvPr>
            <p:cNvSpPr>
              <a:spLocks/>
            </p:cNvSpPr>
            <p:nvPr/>
          </p:nvSpPr>
          <p:spPr bwMode="auto">
            <a:xfrm>
              <a:off x="-723900" y="3695700"/>
              <a:ext cx="38100" cy="76200"/>
            </a:xfrm>
            <a:custGeom>
              <a:avLst/>
              <a:gdLst>
                <a:gd name="T0" fmla="*/ 24 w 24"/>
                <a:gd name="T1" fmla="*/ 0 h 48"/>
                <a:gd name="T2" fmla="*/ 0 w 24"/>
                <a:gd name="T3" fmla="*/ 1 h 48"/>
                <a:gd name="T4" fmla="*/ 0 w 24"/>
                <a:gd name="T5" fmla="*/ 48 h 48"/>
              </a:gdLst>
              <a:ahLst/>
              <a:cxnLst>
                <a:cxn ang="0">
                  <a:pos x="T0" y="T1"/>
                </a:cxn>
                <a:cxn ang="0">
                  <a:pos x="T2" y="T3"/>
                </a:cxn>
                <a:cxn ang="0">
                  <a:pos x="T4" y="T5"/>
                </a:cxn>
              </a:cxnLst>
              <a:rect l="0" t="0" r="r" b="b"/>
              <a:pathLst>
                <a:path w="24" h="48">
                  <a:moveTo>
                    <a:pt x="24" y="0"/>
                  </a:moveTo>
                  <a:lnTo>
                    <a:pt x="0" y="1"/>
                  </a:lnTo>
                  <a:lnTo>
                    <a:pt x="0" y="4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6" name="Freeform 1407">
              <a:extLst>
                <a:ext uri="{FF2B5EF4-FFF2-40B4-BE49-F238E27FC236}">
                  <a16:creationId xmlns:a16="http://schemas.microsoft.com/office/drawing/2014/main" id="{86F798DC-B9D1-494F-B1AD-5EBE439B1148}"/>
                </a:ext>
              </a:extLst>
            </p:cNvPr>
            <p:cNvSpPr>
              <a:spLocks/>
            </p:cNvSpPr>
            <p:nvPr/>
          </p:nvSpPr>
          <p:spPr bwMode="auto">
            <a:xfrm>
              <a:off x="-788988" y="3697288"/>
              <a:ext cx="46037" cy="74613"/>
            </a:xfrm>
            <a:custGeom>
              <a:avLst/>
              <a:gdLst>
                <a:gd name="T0" fmla="*/ 29 w 29"/>
                <a:gd name="T1" fmla="*/ 0 h 47"/>
                <a:gd name="T2" fmla="*/ 0 w 29"/>
                <a:gd name="T3" fmla="*/ 1 h 47"/>
                <a:gd name="T4" fmla="*/ 1 w 29"/>
                <a:gd name="T5" fmla="*/ 47 h 47"/>
              </a:gdLst>
              <a:ahLst/>
              <a:cxnLst>
                <a:cxn ang="0">
                  <a:pos x="T0" y="T1"/>
                </a:cxn>
                <a:cxn ang="0">
                  <a:pos x="T2" y="T3"/>
                </a:cxn>
                <a:cxn ang="0">
                  <a:pos x="T4" y="T5"/>
                </a:cxn>
              </a:cxnLst>
              <a:rect l="0" t="0" r="r" b="b"/>
              <a:pathLst>
                <a:path w="29" h="47">
                  <a:moveTo>
                    <a:pt x="29" y="0"/>
                  </a:moveTo>
                  <a:lnTo>
                    <a:pt x="0" y="1"/>
                  </a:lnTo>
                  <a:lnTo>
                    <a:pt x="1" y="4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7" name="Freeform 1408">
              <a:extLst>
                <a:ext uri="{FF2B5EF4-FFF2-40B4-BE49-F238E27FC236}">
                  <a16:creationId xmlns:a16="http://schemas.microsoft.com/office/drawing/2014/main" id="{4A0182D8-3CCB-4E93-88C8-01B17C308BC4}"/>
                </a:ext>
              </a:extLst>
            </p:cNvPr>
            <p:cNvSpPr>
              <a:spLocks/>
            </p:cNvSpPr>
            <p:nvPr/>
          </p:nvSpPr>
          <p:spPr bwMode="auto">
            <a:xfrm>
              <a:off x="-439738" y="3792538"/>
              <a:ext cx="50800" cy="95250"/>
            </a:xfrm>
            <a:custGeom>
              <a:avLst/>
              <a:gdLst>
                <a:gd name="T0" fmla="*/ 32 w 32"/>
                <a:gd name="T1" fmla="*/ 0 h 60"/>
                <a:gd name="T2" fmla="*/ 0 w 32"/>
                <a:gd name="T3" fmla="*/ 1 h 60"/>
                <a:gd name="T4" fmla="*/ 0 w 32"/>
                <a:gd name="T5" fmla="*/ 60 h 60"/>
              </a:gdLst>
              <a:ahLst/>
              <a:cxnLst>
                <a:cxn ang="0">
                  <a:pos x="T0" y="T1"/>
                </a:cxn>
                <a:cxn ang="0">
                  <a:pos x="T2" y="T3"/>
                </a:cxn>
                <a:cxn ang="0">
                  <a:pos x="T4" y="T5"/>
                </a:cxn>
              </a:cxnLst>
              <a:rect l="0" t="0" r="r" b="b"/>
              <a:pathLst>
                <a:path w="32" h="60">
                  <a:moveTo>
                    <a:pt x="32" y="0"/>
                  </a:moveTo>
                  <a:lnTo>
                    <a:pt x="0" y="1"/>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8" name="Freeform 1409">
              <a:extLst>
                <a:ext uri="{FF2B5EF4-FFF2-40B4-BE49-F238E27FC236}">
                  <a16:creationId xmlns:a16="http://schemas.microsoft.com/office/drawing/2014/main" id="{42853BDA-4176-4D2F-AC9C-F63917340284}"/>
                </a:ext>
              </a:extLst>
            </p:cNvPr>
            <p:cNvSpPr>
              <a:spLocks/>
            </p:cNvSpPr>
            <p:nvPr/>
          </p:nvSpPr>
          <p:spPr bwMode="auto">
            <a:xfrm>
              <a:off x="-519113" y="3794125"/>
              <a:ext cx="57150" cy="95250"/>
            </a:xfrm>
            <a:custGeom>
              <a:avLst/>
              <a:gdLst>
                <a:gd name="T0" fmla="*/ 36 w 36"/>
                <a:gd name="T1" fmla="*/ 0 h 60"/>
                <a:gd name="T2" fmla="*/ 0 w 36"/>
                <a:gd name="T3" fmla="*/ 0 h 60"/>
                <a:gd name="T4" fmla="*/ 2 w 36"/>
                <a:gd name="T5" fmla="*/ 60 h 60"/>
              </a:gdLst>
              <a:ahLst/>
              <a:cxnLst>
                <a:cxn ang="0">
                  <a:pos x="T0" y="T1"/>
                </a:cxn>
                <a:cxn ang="0">
                  <a:pos x="T2" y="T3"/>
                </a:cxn>
                <a:cxn ang="0">
                  <a:pos x="T4" y="T5"/>
                </a:cxn>
              </a:cxnLst>
              <a:rect l="0" t="0" r="r" b="b"/>
              <a:pathLst>
                <a:path w="36" h="60">
                  <a:moveTo>
                    <a:pt x="36" y="0"/>
                  </a:moveTo>
                  <a:lnTo>
                    <a:pt x="0" y="0"/>
                  </a:lnTo>
                  <a:lnTo>
                    <a:pt x="2"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19" name="Freeform 1410">
              <a:extLst>
                <a:ext uri="{FF2B5EF4-FFF2-40B4-BE49-F238E27FC236}">
                  <a16:creationId xmlns:a16="http://schemas.microsoft.com/office/drawing/2014/main" id="{A1733F0D-C5C4-4AB9-AE64-B75551BB2A7D}"/>
                </a:ext>
              </a:extLst>
            </p:cNvPr>
            <p:cNvSpPr>
              <a:spLocks/>
            </p:cNvSpPr>
            <p:nvPr/>
          </p:nvSpPr>
          <p:spPr bwMode="auto">
            <a:xfrm>
              <a:off x="-593725" y="3795713"/>
              <a:ext cx="55562" cy="95250"/>
            </a:xfrm>
            <a:custGeom>
              <a:avLst/>
              <a:gdLst>
                <a:gd name="T0" fmla="*/ 35 w 35"/>
                <a:gd name="T1" fmla="*/ 0 h 60"/>
                <a:gd name="T2" fmla="*/ 0 w 35"/>
                <a:gd name="T3" fmla="*/ 0 h 60"/>
                <a:gd name="T4" fmla="*/ 0 w 35"/>
                <a:gd name="T5" fmla="*/ 60 h 60"/>
              </a:gdLst>
              <a:ahLst/>
              <a:cxnLst>
                <a:cxn ang="0">
                  <a:pos x="T0" y="T1"/>
                </a:cxn>
                <a:cxn ang="0">
                  <a:pos x="T2" y="T3"/>
                </a:cxn>
                <a:cxn ang="0">
                  <a:pos x="T4" y="T5"/>
                </a:cxn>
              </a:cxnLst>
              <a:rect l="0" t="0" r="r" b="b"/>
              <a:pathLst>
                <a:path w="35" h="60">
                  <a:moveTo>
                    <a:pt x="35" y="0"/>
                  </a:moveTo>
                  <a:lnTo>
                    <a:pt x="0" y="0"/>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0" name="Freeform 1411">
              <a:extLst>
                <a:ext uri="{FF2B5EF4-FFF2-40B4-BE49-F238E27FC236}">
                  <a16:creationId xmlns:a16="http://schemas.microsoft.com/office/drawing/2014/main" id="{D7F6EAC8-E111-43AA-9C77-57C2363CB15D}"/>
                </a:ext>
              </a:extLst>
            </p:cNvPr>
            <p:cNvSpPr>
              <a:spLocks/>
            </p:cNvSpPr>
            <p:nvPr/>
          </p:nvSpPr>
          <p:spPr bwMode="auto">
            <a:xfrm>
              <a:off x="-663575" y="3798888"/>
              <a:ext cx="47625" cy="90488"/>
            </a:xfrm>
            <a:custGeom>
              <a:avLst/>
              <a:gdLst>
                <a:gd name="T0" fmla="*/ 30 w 30"/>
                <a:gd name="T1" fmla="*/ 0 h 57"/>
                <a:gd name="T2" fmla="*/ 0 w 30"/>
                <a:gd name="T3" fmla="*/ 0 h 57"/>
                <a:gd name="T4" fmla="*/ 1 w 30"/>
                <a:gd name="T5" fmla="*/ 57 h 57"/>
              </a:gdLst>
              <a:ahLst/>
              <a:cxnLst>
                <a:cxn ang="0">
                  <a:pos x="T0" y="T1"/>
                </a:cxn>
                <a:cxn ang="0">
                  <a:pos x="T2" y="T3"/>
                </a:cxn>
                <a:cxn ang="0">
                  <a:pos x="T4" y="T5"/>
                </a:cxn>
              </a:cxnLst>
              <a:rect l="0" t="0" r="r" b="b"/>
              <a:pathLst>
                <a:path w="30" h="57">
                  <a:moveTo>
                    <a:pt x="30" y="0"/>
                  </a:moveTo>
                  <a:lnTo>
                    <a:pt x="0" y="0"/>
                  </a:lnTo>
                  <a:lnTo>
                    <a:pt x="1"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1" name="Freeform 1412">
              <a:extLst>
                <a:ext uri="{FF2B5EF4-FFF2-40B4-BE49-F238E27FC236}">
                  <a16:creationId xmlns:a16="http://schemas.microsoft.com/office/drawing/2014/main" id="{54A15D65-D869-4F45-8D60-B8FEFF300CBB}"/>
                </a:ext>
              </a:extLst>
            </p:cNvPr>
            <p:cNvSpPr>
              <a:spLocks/>
            </p:cNvSpPr>
            <p:nvPr/>
          </p:nvSpPr>
          <p:spPr bwMode="auto">
            <a:xfrm>
              <a:off x="-723900" y="3798888"/>
              <a:ext cx="38100" cy="90488"/>
            </a:xfrm>
            <a:custGeom>
              <a:avLst/>
              <a:gdLst>
                <a:gd name="T0" fmla="*/ 24 w 24"/>
                <a:gd name="T1" fmla="*/ 0 h 57"/>
                <a:gd name="T2" fmla="*/ 0 w 24"/>
                <a:gd name="T3" fmla="*/ 0 h 57"/>
                <a:gd name="T4" fmla="*/ 1 w 24"/>
                <a:gd name="T5" fmla="*/ 57 h 57"/>
              </a:gdLst>
              <a:ahLst/>
              <a:cxnLst>
                <a:cxn ang="0">
                  <a:pos x="T0" y="T1"/>
                </a:cxn>
                <a:cxn ang="0">
                  <a:pos x="T2" y="T3"/>
                </a:cxn>
                <a:cxn ang="0">
                  <a:pos x="T4" y="T5"/>
                </a:cxn>
              </a:cxnLst>
              <a:rect l="0" t="0" r="r" b="b"/>
              <a:pathLst>
                <a:path w="24" h="57">
                  <a:moveTo>
                    <a:pt x="24" y="0"/>
                  </a:moveTo>
                  <a:lnTo>
                    <a:pt x="0" y="0"/>
                  </a:lnTo>
                  <a:lnTo>
                    <a:pt x="1"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2" name="Freeform 1413">
              <a:extLst>
                <a:ext uri="{FF2B5EF4-FFF2-40B4-BE49-F238E27FC236}">
                  <a16:creationId xmlns:a16="http://schemas.microsoft.com/office/drawing/2014/main" id="{46451FCD-03D0-4D9A-A6BC-08039C750F6A}"/>
                </a:ext>
              </a:extLst>
            </p:cNvPr>
            <p:cNvSpPr>
              <a:spLocks/>
            </p:cNvSpPr>
            <p:nvPr/>
          </p:nvSpPr>
          <p:spPr bwMode="auto">
            <a:xfrm>
              <a:off x="-782638" y="3798888"/>
              <a:ext cx="39687" cy="90488"/>
            </a:xfrm>
            <a:custGeom>
              <a:avLst/>
              <a:gdLst>
                <a:gd name="T0" fmla="*/ 25 w 25"/>
                <a:gd name="T1" fmla="*/ 0 h 57"/>
                <a:gd name="T2" fmla="*/ 0 w 25"/>
                <a:gd name="T3" fmla="*/ 0 h 57"/>
                <a:gd name="T4" fmla="*/ 0 w 25"/>
                <a:gd name="T5" fmla="*/ 57 h 57"/>
              </a:gdLst>
              <a:ahLst/>
              <a:cxnLst>
                <a:cxn ang="0">
                  <a:pos x="T0" y="T1"/>
                </a:cxn>
                <a:cxn ang="0">
                  <a:pos x="T2" y="T3"/>
                </a:cxn>
                <a:cxn ang="0">
                  <a:pos x="T4" y="T5"/>
                </a:cxn>
              </a:cxnLst>
              <a:rect l="0" t="0" r="r" b="b"/>
              <a:pathLst>
                <a:path w="25" h="57">
                  <a:moveTo>
                    <a:pt x="25" y="0"/>
                  </a:moveTo>
                  <a:lnTo>
                    <a:pt x="0" y="0"/>
                  </a:lnTo>
                  <a:lnTo>
                    <a:pt x="0" y="57"/>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3" name="Freeform 1414">
              <a:extLst>
                <a:ext uri="{FF2B5EF4-FFF2-40B4-BE49-F238E27FC236}">
                  <a16:creationId xmlns:a16="http://schemas.microsoft.com/office/drawing/2014/main" id="{57DB4317-9312-4D8A-BC55-818AE5531216}"/>
                </a:ext>
              </a:extLst>
            </p:cNvPr>
            <p:cNvSpPr>
              <a:spLocks/>
            </p:cNvSpPr>
            <p:nvPr/>
          </p:nvSpPr>
          <p:spPr bwMode="auto">
            <a:xfrm>
              <a:off x="-438150" y="3910013"/>
              <a:ext cx="47625" cy="82550"/>
            </a:xfrm>
            <a:custGeom>
              <a:avLst/>
              <a:gdLst>
                <a:gd name="T0" fmla="*/ 30 w 30"/>
                <a:gd name="T1" fmla="*/ 0 h 52"/>
                <a:gd name="T2" fmla="*/ 0 w 30"/>
                <a:gd name="T3" fmla="*/ 0 h 52"/>
                <a:gd name="T4" fmla="*/ 0 w 30"/>
                <a:gd name="T5" fmla="*/ 52 h 52"/>
              </a:gdLst>
              <a:ahLst/>
              <a:cxnLst>
                <a:cxn ang="0">
                  <a:pos x="T0" y="T1"/>
                </a:cxn>
                <a:cxn ang="0">
                  <a:pos x="T2" y="T3"/>
                </a:cxn>
                <a:cxn ang="0">
                  <a:pos x="T4" y="T5"/>
                </a:cxn>
              </a:cxnLst>
              <a:rect l="0" t="0" r="r" b="b"/>
              <a:pathLst>
                <a:path w="30" h="52">
                  <a:moveTo>
                    <a:pt x="30" y="0"/>
                  </a:moveTo>
                  <a:lnTo>
                    <a:pt x="0" y="0"/>
                  </a:lnTo>
                  <a:lnTo>
                    <a:pt x="0"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4" name="Freeform 1415">
              <a:extLst>
                <a:ext uri="{FF2B5EF4-FFF2-40B4-BE49-F238E27FC236}">
                  <a16:creationId xmlns:a16="http://schemas.microsoft.com/office/drawing/2014/main" id="{359FD7F3-480D-45FC-9D90-A14C00B29911}"/>
                </a:ext>
              </a:extLst>
            </p:cNvPr>
            <p:cNvSpPr>
              <a:spLocks/>
            </p:cNvSpPr>
            <p:nvPr/>
          </p:nvSpPr>
          <p:spPr bwMode="auto">
            <a:xfrm>
              <a:off x="-519113" y="3910013"/>
              <a:ext cx="55562" cy="85725"/>
            </a:xfrm>
            <a:custGeom>
              <a:avLst/>
              <a:gdLst>
                <a:gd name="T0" fmla="*/ 35 w 35"/>
                <a:gd name="T1" fmla="*/ 0 h 54"/>
                <a:gd name="T2" fmla="*/ 0 w 35"/>
                <a:gd name="T3" fmla="*/ 0 h 54"/>
                <a:gd name="T4" fmla="*/ 2 w 35"/>
                <a:gd name="T5" fmla="*/ 54 h 54"/>
              </a:gdLst>
              <a:ahLst/>
              <a:cxnLst>
                <a:cxn ang="0">
                  <a:pos x="T0" y="T1"/>
                </a:cxn>
                <a:cxn ang="0">
                  <a:pos x="T2" y="T3"/>
                </a:cxn>
                <a:cxn ang="0">
                  <a:pos x="T4" y="T5"/>
                </a:cxn>
              </a:cxnLst>
              <a:rect l="0" t="0" r="r" b="b"/>
              <a:pathLst>
                <a:path w="35" h="54">
                  <a:moveTo>
                    <a:pt x="35" y="0"/>
                  </a:moveTo>
                  <a:lnTo>
                    <a:pt x="0" y="0"/>
                  </a:lnTo>
                  <a:lnTo>
                    <a:pt x="2" y="5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5" name="Freeform 1416">
              <a:extLst>
                <a:ext uri="{FF2B5EF4-FFF2-40B4-BE49-F238E27FC236}">
                  <a16:creationId xmlns:a16="http://schemas.microsoft.com/office/drawing/2014/main" id="{AE1C2135-5331-4422-B587-31209AE249FF}"/>
                </a:ext>
              </a:extLst>
            </p:cNvPr>
            <p:cNvSpPr>
              <a:spLocks/>
            </p:cNvSpPr>
            <p:nvPr/>
          </p:nvSpPr>
          <p:spPr bwMode="auto">
            <a:xfrm>
              <a:off x="-593725" y="3911600"/>
              <a:ext cx="53975" cy="82550"/>
            </a:xfrm>
            <a:custGeom>
              <a:avLst/>
              <a:gdLst>
                <a:gd name="T0" fmla="*/ 34 w 34"/>
                <a:gd name="T1" fmla="*/ 0 h 52"/>
                <a:gd name="T2" fmla="*/ 0 w 34"/>
                <a:gd name="T3" fmla="*/ 0 h 52"/>
                <a:gd name="T4" fmla="*/ 0 w 34"/>
                <a:gd name="T5" fmla="*/ 52 h 52"/>
              </a:gdLst>
              <a:ahLst/>
              <a:cxnLst>
                <a:cxn ang="0">
                  <a:pos x="T0" y="T1"/>
                </a:cxn>
                <a:cxn ang="0">
                  <a:pos x="T2" y="T3"/>
                </a:cxn>
                <a:cxn ang="0">
                  <a:pos x="T4" y="T5"/>
                </a:cxn>
              </a:cxnLst>
              <a:rect l="0" t="0" r="r" b="b"/>
              <a:pathLst>
                <a:path w="34" h="52">
                  <a:moveTo>
                    <a:pt x="34" y="0"/>
                  </a:moveTo>
                  <a:lnTo>
                    <a:pt x="0" y="0"/>
                  </a:lnTo>
                  <a:lnTo>
                    <a:pt x="0" y="52"/>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6" name="Freeform 1417">
              <a:extLst>
                <a:ext uri="{FF2B5EF4-FFF2-40B4-BE49-F238E27FC236}">
                  <a16:creationId xmlns:a16="http://schemas.microsoft.com/office/drawing/2014/main" id="{CEDDBE3C-FE67-444B-A1DA-95080957158E}"/>
                </a:ext>
              </a:extLst>
            </p:cNvPr>
            <p:cNvSpPr>
              <a:spLocks/>
            </p:cNvSpPr>
            <p:nvPr/>
          </p:nvSpPr>
          <p:spPr bwMode="auto">
            <a:xfrm>
              <a:off x="-660400" y="3913188"/>
              <a:ext cx="44450" cy="77788"/>
            </a:xfrm>
            <a:custGeom>
              <a:avLst/>
              <a:gdLst>
                <a:gd name="T0" fmla="*/ 28 w 28"/>
                <a:gd name="T1" fmla="*/ 0 h 49"/>
                <a:gd name="T2" fmla="*/ 0 w 28"/>
                <a:gd name="T3" fmla="*/ 0 h 49"/>
                <a:gd name="T4" fmla="*/ 0 w 28"/>
                <a:gd name="T5" fmla="*/ 49 h 49"/>
              </a:gdLst>
              <a:ahLst/>
              <a:cxnLst>
                <a:cxn ang="0">
                  <a:pos x="T0" y="T1"/>
                </a:cxn>
                <a:cxn ang="0">
                  <a:pos x="T2" y="T3"/>
                </a:cxn>
                <a:cxn ang="0">
                  <a:pos x="T4" y="T5"/>
                </a:cxn>
              </a:cxnLst>
              <a:rect l="0" t="0" r="r" b="b"/>
              <a:pathLst>
                <a:path w="28" h="49">
                  <a:moveTo>
                    <a:pt x="28" y="0"/>
                  </a:moveTo>
                  <a:lnTo>
                    <a:pt x="0" y="0"/>
                  </a:lnTo>
                  <a:lnTo>
                    <a:pt x="0" y="4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7" name="Freeform 1418">
              <a:extLst>
                <a:ext uri="{FF2B5EF4-FFF2-40B4-BE49-F238E27FC236}">
                  <a16:creationId xmlns:a16="http://schemas.microsoft.com/office/drawing/2014/main" id="{55F43F69-E1E5-44C3-9882-7494CE3F1FFF}"/>
                </a:ext>
              </a:extLst>
            </p:cNvPr>
            <p:cNvSpPr>
              <a:spLocks/>
            </p:cNvSpPr>
            <p:nvPr/>
          </p:nvSpPr>
          <p:spPr bwMode="auto">
            <a:xfrm>
              <a:off x="-723900" y="3913188"/>
              <a:ext cx="39687" cy="77788"/>
            </a:xfrm>
            <a:custGeom>
              <a:avLst/>
              <a:gdLst>
                <a:gd name="T0" fmla="*/ 25 w 25"/>
                <a:gd name="T1" fmla="*/ 0 h 49"/>
                <a:gd name="T2" fmla="*/ 0 w 25"/>
                <a:gd name="T3" fmla="*/ 1 h 49"/>
                <a:gd name="T4" fmla="*/ 1 w 25"/>
                <a:gd name="T5" fmla="*/ 49 h 49"/>
              </a:gdLst>
              <a:ahLst/>
              <a:cxnLst>
                <a:cxn ang="0">
                  <a:pos x="T0" y="T1"/>
                </a:cxn>
                <a:cxn ang="0">
                  <a:pos x="T2" y="T3"/>
                </a:cxn>
                <a:cxn ang="0">
                  <a:pos x="T4" y="T5"/>
                </a:cxn>
              </a:cxnLst>
              <a:rect l="0" t="0" r="r" b="b"/>
              <a:pathLst>
                <a:path w="25" h="49">
                  <a:moveTo>
                    <a:pt x="25" y="0"/>
                  </a:moveTo>
                  <a:lnTo>
                    <a:pt x="0" y="1"/>
                  </a:lnTo>
                  <a:lnTo>
                    <a:pt x="1" y="4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8" name="Freeform 1419">
              <a:extLst>
                <a:ext uri="{FF2B5EF4-FFF2-40B4-BE49-F238E27FC236}">
                  <a16:creationId xmlns:a16="http://schemas.microsoft.com/office/drawing/2014/main" id="{5F35A7F9-FE2F-416A-B593-EBE321A82EA7}"/>
                </a:ext>
              </a:extLst>
            </p:cNvPr>
            <p:cNvSpPr>
              <a:spLocks/>
            </p:cNvSpPr>
            <p:nvPr/>
          </p:nvSpPr>
          <p:spPr bwMode="auto">
            <a:xfrm>
              <a:off x="-787400" y="3913188"/>
              <a:ext cx="41275" cy="76200"/>
            </a:xfrm>
            <a:custGeom>
              <a:avLst/>
              <a:gdLst>
                <a:gd name="T0" fmla="*/ 26 w 26"/>
                <a:gd name="T1" fmla="*/ 0 h 48"/>
                <a:gd name="T2" fmla="*/ 0 w 26"/>
                <a:gd name="T3" fmla="*/ 1 h 48"/>
                <a:gd name="T4" fmla="*/ 0 w 26"/>
                <a:gd name="T5" fmla="*/ 48 h 48"/>
              </a:gdLst>
              <a:ahLst/>
              <a:cxnLst>
                <a:cxn ang="0">
                  <a:pos x="T0" y="T1"/>
                </a:cxn>
                <a:cxn ang="0">
                  <a:pos x="T2" y="T3"/>
                </a:cxn>
                <a:cxn ang="0">
                  <a:pos x="T4" y="T5"/>
                </a:cxn>
              </a:cxnLst>
              <a:rect l="0" t="0" r="r" b="b"/>
              <a:pathLst>
                <a:path w="26" h="48">
                  <a:moveTo>
                    <a:pt x="26" y="0"/>
                  </a:moveTo>
                  <a:lnTo>
                    <a:pt x="0" y="1"/>
                  </a:lnTo>
                  <a:lnTo>
                    <a:pt x="0" y="4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9" name="Freeform 1420">
              <a:extLst>
                <a:ext uri="{FF2B5EF4-FFF2-40B4-BE49-F238E27FC236}">
                  <a16:creationId xmlns:a16="http://schemas.microsoft.com/office/drawing/2014/main" id="{28DB66CB-0C3B-44DC-9785-F5BF14D21603}"/>
                </a:ext>
              </a:extLst>
            </p:cNvPr>
            <p:cNvSpPr>
              <a:spLocks/>
            </p:cNvSpPr>
            <p:nvPr/>
          </p:nvSpPr>
          <p:spPr bwMode="auto">
            <a:xfrm>
              <a:off x="-438150" y="4014788"/>
              <a:ext cx="50800" cy="92075"/>
            </a:xfrm>
            <a:custGeom>
              <a:avLst/>
              <a:gdLst>
                <a:gd name="T0" fmla="*/ 32 w 32"/>
                <a:gd name="T1" fmla="*/ 0 h 58"/>
                <a:gd name="T2" fmla="*/ 1 w 32"/>
                <a:gd name="T3" fmla="*/ 0 h 58"/>
                <a:gd name="T4" fmla="*/ 0 w 32"/>
                <a:gd name="T5" fmla="*/ 58 h 58"/>
              </a:gdLst>
              <a:ahLst/>
              <a:cxnLst>
                <a:cxn ang="0">
                  <a:pos x="T0" y="T1"/>
                </a:cxn>
                <a:cxn ang="0">
                  <a:pos x="T2" y="T3"/>
                </a:cxn>
                <a:cxn ang="0">
                  <a:pos x="T4" y="T5"/>
                </a:cxn>
              </a:cxnLst>
              <a:rect l="0" t="0" r="r" b="b"/>
              <a:pathLst>
                <a:path w="32" h="58">
                  <a:moveTo>
                    <a:pt x="32" y="0"/>
                  </a:moveTo>
                  <a:lnTo>
                    <a:pt x="1"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0" name="Freeform 1421">
              <a:extLst>
                <a:ext uri="{FF2B5EF4-FFF2-40B4-BE49-F238E27FC236}">
                  <a16:creationId xmlns:a16="http://schemas.microsoft.com/office/drawing/2014/main" id="{461E157D-3E9A-47BB-8EAD-D3072FA748E5}"/>
                </a:ext>
              </a:extLst>
            </p:cNvPr>
            <p:cNvSpPr>
              <a:spLocks/>
            </p:cNvSpPr>
            <p:nvPr/>
          </p:nvSpPr>
          <p:spPr bwMode="auto">
            <a:xfrm>
              <a:off x="-519113" y="4016375"/>
              <a:ext cx="57150" cy="92075"/>
            </a:xfrm>
            <a:custGeom>
              <a:avLst/>
              <a:gdLst>
                <a:gd name="T0" fmla="*/ 36 w 36"/>
                <a:gd name="T1" fmla="*/ 0 h 58"/>
                <a:gd name="T2" fmla="*/ 2 w 36"/>
                <a:gd name="T3" fmla="*/ 0 h 58"/>
                <a:gd name="T4" fmla="*/ 0 w 36"/>
                <a:gd name="T5" fmla="*/ 58 h 58"/>
              </a:gdLst>
              <a:ahLst/>
              <a:cxnLst>
                <a:cxn ang="0">
                  <a:pos x="T0" y="T1"/>
                </a:cxn>
                <a:cxn ang="0">
                  <a:pos x="T2" y="T3"/>
                </a:cxn>
                <a:cxn ang="0">
                  <a:pos x="T4" y="T5"/>
                </a:cxn>
              </a:cxnLst>
              <a:rect l="0" t="0" r="r" b="b"/>
              <a:pathLst>
                <a:path w="36" h="58">
                  <a:moveTo>
                    <a:pt x="36" y="0"/>
                  </a:moveTo>
                  <a:lnTo>
                    <a:pt x="2"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1" name="Freeform 1422">
              <a:extLst>
                <a:ext uri="{FF2B5EF4-FFF2-40B4-BE49-F238E27FC236}">
                  <a16:creationId xmlns:a16="http://schemas.microsoft.com/office/drawing/2014/main" id="{88FEA968-D091-4AC0-B90C-10EA20D0B271}"/>
                </a:ext>
              </a:extLst>
            </p:cNvPr>
            <p:cNvSpPr>
              <a:spLocks/>
            </p:cNvSpPr>
            <p:nvPr/>
          </p:nvSpPr>
          <p:spPr bwMode="auto">
            <a:xfrm>
              <a:off x="-595313" y="4017963"/>
              <a:ext cx="57150" cy="88900"/>
            </a:xfrm>
            <a:custGeom>
              <a:avLst/>
              <a:gdLst>
                <a:gd name="T0" fmla="*/ 36 w 36"/>
                <a:gd name="T1" fmla="*/ 0 h 56"/>
                <a:gd name="T2" fmla="*/ 0 w 36"/>
                <a:gd name="T3" fmla="*/ 0 h 56"/>
                <a:gd name="T4" fmla="*/ 1 w 36"/>
                <a:gd name="T5" fmla="*/ 56 h 56"/>
              </a:gdLst>
              <a:ahLst/>
              <a:cxnLst>
                <a:cxn ang="0">
                  <a:pos x="T0" y="T1"/>
                </a:cxn>
                <a:cxn ang="0">
                  <a:pos x="T2" y="T3"/>
                </a:cxn>
                <a:cxn ang="0">
                  <a:pos x="T4" y="T5"/>
                </a:cxn>
              </a:cxnLst>
              <a:rect l="0" t="0" r="r" b="b"/>
              <a:pathLst>
                <a:path w="36" h="56">
                  <a:moveTo>
                    <a:pt x="36" y="0"/>
                  </a:moveTo>
                  <a:lnTo>
                    <a:pt x="0" y="0"/>
                  </a:lnTo>
                  <a:lnTo>
                    <a:pt x="1"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2" name="Freeform 1423">
              <a:extLst>
                <a:ext uri="{FF2B5EF4-FFF2-40B4-BE49-F238E27FC236}">
                  <a16:creationId xmlns:a16="http://schemas.microsoft.com/office/drawing/2014/main" id="{5BD4B98E-C03B-4B78-B2B0-CD5BC182381B}"/>
                </a:ext>
              </a:extLst>
            </p:cNvPr>
            <p:cNvSpPr>
              <a:spLocks/>
            </p:cNvSpPr>
            <p:nvPr/>
          </p:nvSpPr>
          <p:spPr bwMode="auto">
            <a:xfrm>
              <a:off x="-661988" y="4017963"/>
              <a:ext cx="47625" cy="88900"/>
            </a:xfrm>
            <a:custGeom>
              <a:avLst/>
              <a:gdLst>
                <a:gd name="T0" fmla="*/ 30 w 30"/>
                <a:gd name="T1" fmla="*/ 0 h 56"/>
                <a:gd name="T2" fmla="*/ 0 w 30"/>
                <a:gd name="T3" fmla="*/ 0 h 56"/>
                <a:gd name="T4" fmla="*/ 0 w 30"/>
                <a:gd name="T5" fmla="*/ 56 h 56"/>
              </a:gdLst>
              <a:ahLst/>
              <a:cxnLst>
                <a:cxn ang="0">
                  <a:pos x="T0" y="T1"/>
                </a:cxn>
                <a:cxn ang="0">
                  <a:pos x="T2" y="T3"/>
                </a:cxn>
                <a:cxn ang="0">
                  <a:pos x="T4" y="T5"/>
                </a:cxn>
              </a:cxnLst>
              <a:rect l="0" t="0" r="r" b="b"/>
              <a:pathLst>
                <a:path w="30" h="56">
                  <a:moveTo>
                    <a:pt x="30" y="0"/>
                  </a:moveTo>
                  <a:lnTo>
                    <a:pt x="0" y="0"/>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3" name="Freeform 1424">
              <a:extLst>
                <a:ext uri="{FF2B5EF4-FFF2-40B4-BE49-F238E27FC236}">
                  <a16:creationId xmlns:a16="http://schemas.microsoft.com/office/drawing/2014/main" id="{518F17C0-532A-4254-B4ED-5F4E8A45DE4E}"/>
                </a:ext>
              </a:extLst>
            </p:cNvPr>
            <p:cNvSpPr>
              <a:spLocks/>
            </p:cNvSpPr>
            <p:nvPr/>
          </p:nvSpPr>
          <p:spPr bwMode="auto">
            <a:xfrm>
              <a:off x="-722313" y="4016375"/>
              <a:ext cx="38100" cy="88900"/>
            </a:xfrm>
            <a:custGeom>
              <a:avLst/>
              <a:gdLst>
                <a:gd name="T0" fmla="*/ 24 w 24"/>
                <a:gd name="T1" fmla="*/ 0 h 56"/>
                <a:gd name="T2" fmla="*/ 0 w 24"/>
                <a:gd name="T3" fmla="*/ 0 h 56"/>
                <a:gd name="T4" fmla="*/ 0 w 24"/>
                <a:gd name="T5" fmla="*/ 56 h 56"/>
              </a:gdLst>
              <a:ahLst/>
              <a:cxnLst>
                <a:cxn ang="0">
                  <a:pos x="T0" y="T1"/>
                </a:cxn>
                <a:cxn ang="0">
                  <a:pos x="T2" y="T3"/>
                </a:cxn>
                <a:cxn ang="0">
                  <a:pos x="T4" y="T5"/>
                </a:cxn>
              </a:cxnLst>
              <a:rect l="0" t="0" r="r" b="b"/>
              <a:pathLst>
                <a:path w="24" h="56">
                  <a:moveTo>
                    <a:pt x="24" y="0"/>
                  </a:moveTo>
                  <a:lnTo>
                    <a:pt x="0" y="0"/>
                  </a:lnTo>
                  <a:lnTo>
                    <a:pt x="0" y="56"/>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4" name="Freeform 1425">
              <a:extLst>
                <a:ext uri="{FF2B5EF4-FFF2-40B4-BE49-F238E27FC236}">
                  <a16:creationId xmlns:a16="http://schemas.microsoft.com/office/drawing/2014/main" id="{0ACA2FAA-0315-4879-BA42-24A7F5625DC4}"/>
                </a:ext>
              </a:extLst>
            </p:cNvPr>
            <p:cNvSpPr>
              <a:spLocks/>
            </p:cNvSpPr>
            <p:nvPr/>
          </p:nvSpPr>
          <p:spPr bwMode="auto">
            <a:xfrm>
              <a:off x="-790575" y="4016375"/>
              <a:ext cx="50800" cy="87313"/>
            </a:xfrm>
            <a:custGeom>
              <a:avLst/>
              <a:gdLst>
                <a:gd name="T0" fmla="*/ 32 w 32"/>
                <a:gd name="T1" fmla="*/ 0 h 55"/>
                <a:gd name="T2" fmla="*/ 0 w 32"/>
                <a:gd name="T3" fmla="*/ 0 h 55"/>
                <a:gd name="T4" fmla="*/ 1 w 32"/>
                <a:gd name="T5" fmla="*/ 55 h 55"/>
              </a:gdLst>
              <a:ahLst/>
              <a:cxnLst>
                <a:cxn ang="0">
                  <a:pos x="T0" y="T1"/>
                </a:cxn>
                <a:cxn ang="0">
                  <a:pos x="T2" y="T3"/>
                </a:cxn>
                <a:cxn ang="0">
                  <a:pos x="T4" y="T5"/>
                </a:cxn>
              </a:cxnLst>
              <a:rect l="0" t="0" r="r" b="b"/>
              <a:pathLst>
                <a:path w="32" h="55">
                  <a:moveTo>
                    <a:pt x="32" y="0"/>
                  </a:moveTo>
                  <a:lnTo>
                    <a:pt x="0" y="0"/>
                  </a:lnTo>
                  <a:lnTo>
                    <a:pt x="1" y="5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5" name="Freeform 1426">
              <a:extLst>
                <a:ext uri="{FF2B5EF4-FFF2-40B4-BE49-F238E27FC236}">
                  <a16:creationId xmlns:a16="http://schemas.microsoft.com/office/drawing/2014/main" id="{110237A0-8738-43D2-A2A6-BED1C8D9728A}"/>
                </a:ext>
              </a:extLst>
            </p:cNvPr>
            <p:cNvSpPr>
              <a:spLocks/>
            </p:cNvSpPr>
            <p:nvPr/>
          </p:nvSpPr>
          <p:spPr bwMode="auto">
            <a:xfrm>
              <a:off x="-438150" y="4133850"/>
              <a:ext cx="49212" cy="93663"/>
            </a:xfrm>
            <a:custGeom>
              <a:avLst/>
              <a:gdLst>
                <a:gd name="T0" fmla="*/ 31 w 31"/>
                <a:gd name="T1" fmla="*/ 0 h 59"/>
                <a:gd name="T2" fmla="*/ 0 w 31"/>
                <a:gd name="T3" fmla="*/ 1 h 59"/>
                <a:gd name="T4" fmla="*/ 1 w 31"/>
                <a:gd name="T5" fmla="*/ 59 h 59"/>
              </a:gdLst>
              <a:ahLst/>
              <a:cxnLst>
                <a:cxn ang="0">
                  <a:pos x="T0" y="T1"/>
                </a:cxn>
                <a:cxn ang="0">
                  <a:pos x="T2" y="T3"/>
                </a:cxn>
                <a:cxn ang="0">
                  <a:pos x="T4" y="T5"/>
                </a:cxn>
              </a:cxnLst>
              <a:rect l="0" t="0" r="r" b="b"/>
              <a:pathLst>
                <a:path w="31" h="59">
                  <a:moveTo>
                    <a:pt x="31" y="0"/>
                  </a:moveTo>
                  <a:lnTo>
                    <a:pt x="0" y="1"/>
                  </a:lnTo>
                  <a:lnTo>
                    <a:pt x="1" y="5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6" name="Freeform 1427">
              <a:extLst>
                <a:ext uri="{FF2B5EF4-FFF2-40B4-BE49-F238E27FC236}">
                  <a16:creationId xmlns:a16="http://schemas.microsoft.com/office/drawing/2014/main" id="{5FED0AA5-3589-4E0D-A8A8-E53C621FB852}"/>
                </a:ext>
              </a:extLst>
            </p:cNvPr>
            <p:cNvSpPr>
              <a:spLocks/>
            </p:cNvSpPr>
            <p:nvPr/>
          </p:nvSpPr>
          <p:spPr bwMode="auto">
            <a:xfrm>
              <a:off x="-519113" y="4129088"/>
              <a:ext cx="55562" cy="96838"/>
            </a:xfrm>
            <a:custGeom>
              <a:avLst/>
              <a:gdLst>
                <a:gd name="T0" fmla="*/ 35 w 35"/>
                <a:gd name="T1" fmla="*/ 0 h 61"/>
                <a:gd name="T2" fmla="*/ 2 w 35"/>
                <a:gd name="T3" fmla="*/ 0 h 61"/>
                <a:gd name="T4" fmla="*/ 0 w 35"/>
                <a:gd name="T5" fmla="*/ 61 h 61"/>
              </a:gdLst>
              <a:ahLst/>
              <a:cxnLst>
                <a:cxn ang="0">
                  <a:pos x="T0" y="T1"/>
                </a:cxn>
                <a:cxn ang="0">
                  <a:pos x="T2" y="T3"/>
                </a:cxn>
                <a:cxn ang="0">
                  <a:pos x="T4" y="T5"/>
                </a:cxn>
              </a:cxnLst>
              <a:rect l="0" t="0" r="r" b="b"/>
              <a:pathLst>
                <a:path w="35" h="61">
                  <a:moveTo>
                    <a:pt x="35" y="0"/>
                  </a:moveTo>
                  <a:lnTo>
                    <a:pt x="2" y="0"/>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7" name="Freeform 1428">
              <a:extLst>
                <a:ext uri="{FF2B5EF4-FFF2-40B4-BE49-F238E27FC236}">
                  <a16:creationId xmlns:a16="http://schemas.microsoft.com/office/drawing/2014/main" id="{74777BA5-6673-4784-85E6-86F5BA45A6C5}"/>
                </a:ext>
              </a:extLst>
            </p:cNvPr>
            <p:cNvSpPr>
              <a:spLocks/>
            </p:cNvSpPr>
            <p:nvPr/>
          </p:nvSpPr>
          <p:spPr bwMode="auto">
            <a:xfrm>
              <a:off x="-593725" y="4129088"/>
              <a:ext cx="52387" cy="93663"/>
            </a:xfrm>
            <a:custGeom>
              <a:avLst/>
              <a:gdLst>
                <a:gd name="T0" fmla="*/ 33 w 33"/>
                <a:gd name="T1" fmla="*/ 0 h 59"/>
                <a:gd name="T2" fmla="*/ 0 w 33"/>
                <a:gd name="T3" fmla="*/ 0 h 59"/>
                <a:gd name="T4" fmla="*/ 0 w 33"/>
                <a:gd name="T5" fmla="*/ 59 h 59"/>
              </a:gdLst>
              <a:ahLst/>
              <a:cxnLst>
                <a:cxn ang="0">
                  <a:pos x="T0" y="T1"/>
                </a:cxn>
                <a:cxn ang="0">
                  <a:pos x="T2" y="T3"/>
                </a:cxn>
                <a:cxn ang="0">
                  <a:pos x="T4" y="T5"/>
                </a:cxn>
              </a:cxnLst>
              <a:rect l="0" t="0" r="r" b="b"/>
              <a:pathLst>
                <a:path w="33" h="59">
                  <a:moveTo>
                    <a:pt x="33" y="0"/>
                  </a:moveTo>
                  <a:lnTo>
                    <a:pt x="0" y="0"/>
                  </a:lnTo>
                  <a:lnTo>
                    <a:pt x="0" y="5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8" name="Freeform 1429">
              <a:extLst>
                <a:ext uri="{FF2B5EF4-FFF2-40B4-BE49-F238E27FC236}">
                  <a16:creationId xmlns:a16="http://schemas.microsoft.com/office/drawing/2014/main" id="{A611B4DC-C723-4AEF-ACF1-08D4CEEB11F6}"/>
                </a:ext>
              </a:extLst>
            </p:cNvPr>
            <p:cNvSpPr>
              <a:spLocks/>
            </p:cNvSpPr>
            <p:nvPr/>
          </p:nvSpPr>
          <p:spPr bwMode="auto">
            <a:xfrm>
              <a:off x="-661988" y="4129088"/>
              <a:ext cx="49212" cy="95250"/>
            </a:xfrm>
            <a:custGeom>
              <a:avLst/>
              <a:gdLst>
                <a:gd name="T0" fmla="*/ 31 w 31"/>
                <a:gd name="T1" fmla="*/ 2 h 60"/>
                <a:gd name="T2" fmla="*/ 0 w 31"/>
                <a:gd name="T3" fmla="*/ 0 h 60"/>
                <a:gd name="T4" fmla="*/ 0 w 31"/>
                <a:gd name="T5" fmla="*/ 60 h 60"/>
              </a:gdLst>
              <a:ahLst/>
              <a:cxnLst>
                <a:cxn ang="0">
                  <a:pos x="T0" y="T1"/>
                </a:cxn>
                <a:cxn ang="0">
                  <a:pos x="T2" y="T3"/>
                </a:cxn>
                <a:cxn ang="0">
                  <a:pos x="T4" y="T5"/>
                </a:cxn>
              </a:cxnLst>
              <a:rect l="0" t="0" r="r" b="b"/>
              <a:pathLst>
                <a:path w="31" h="60">
                  <a:moveTo>
                    <a:pt x="31" y="2"/>
                  </a:moveTo>
                  <a:lnTo>
                    <a:pt x="0" y="0"/>
                  </a:lnTo>
                  <a:lnTo>
                    <a:pt x="0" y="6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39" name="Freeform 1430">
              <a:extLst>
                <a:ext uri="{FF2B5EF4-FFF2-40B4-BE49-F238E27FC236}">
                  <a16:creationId xmlns:a16="http://schemas.microsoft.com/office/drawing/2014/main" id="{63BFEEDF-0B10-4117-A33F-3FF1686DABE6}"/>
                </a:ext>
              </a:extLst>
            </p:cNvPr>
            <p:cNvSpPr>
              <a:spLocks/>
            </p:cNvSpPr>
            <p:nvPr/>
          </p:nvSpPr>
          <p:spPr bwMode="auto">
            <a:xfrm>
              <a:off x="-719138" y="4129088"/>
              <a:ext cx="36512" cy="92075"/>
            </a:xfrm>
            <a:custGeom>
              <a:avLst/>
              <a:gdLst>
                <a:gd name="T0" fmla="*/ 23 w 23"/>
                <a:gd name="T1" fmla="*/ 0 h 58"/>
                <a:gd name="T2" fmla="*/ 1 w 23"/>
                <a:gd name="T3" fmla="*/ 0 h 58"/>
                <a:gd name="T4" fmla="*/ 0 w 23"/>
                <a:gd name="T5" fmla="*/ 58 h 58"/>
              </a:gdLst>
              <a:ahLst/>
              <a:cxnLst>
                <a:cxn ang="0">
                  <a:pos x="T0" y="T1"/>
                </a:cxn>
                <a:cxn ang="0">
                  <a:pos x="T2" y="T3"/>
                </a:cxn>
                <a:cxn ang="0">
                  <a:pos x="T4" y="T5"/>
                </a:cxn>
              </a:cxnLst>
              <a:rect l="0" t="0" r="r" b="b"/>
              <a:pathLst>
                <a:path w="23" h="58">
                  <a:moveTo>
                    <a:pt x="23" y="0"/>
                  </a:moveTo>
                  <a:lnTo>
                    <a:pt x="1" y="0"/>
                  </a:lnTo>
                  <a:lnTo>
                    <a:pt x="0" y="5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0" name="Freeform 1431">
              <a:extLst>
                <a:ext uri="{FF2B5EF4-FFF2-40B4-BE49-F238E27FC236}">
                  <a16:creationId xmlns:a16="http://schemas.microsoft.com/office/drawing/2014/main" id="{25B7662C-1554-4FEE-ADEA-6FD73FDE4E95}"/>
                </a:ext>
              </a:extLst>
            </p:cNvPr>
            <p:cNvSpPr>
              <a:spLocks/>
            </p:cNvSpPr>
            <p:nvPr/>
          </p:nvSpPr>
          <p:spPr bwMode="auto">
            <a:xfrm>
              <a:off x="-788988" y="4135438"/>
              <a:ext cx="46037" cy="80963"/>
            </a:xfrm>
            <a:custGeom>
              <a:avLst/>
              <a:gdLst>
                <a:gd name="T0" fmla="*/ 29 w 29"/>
                <a:gd name="T1" fmla="*/ 0 h 51"/>
                <a:gd name="T2" fmla="*/ 0 w 29"/>
                <a:gd name="T3" fmla="*/ 0 h 51"/>
                <a:gd name="T4" fmla="*/ 0 w 29"/>
                <a:gd name="T5" fmla="*/ 51 h 51"/>
              </a:gdLst>
              <a:ahLst/>
              <a:cxnLst>
                <a:cxn ang="0">
                  <a:pos x="T0" y="T1"/>
                </a:cxn>
                <a:cxn ang="0">
                  <a:pos x="T2" y="T3"/>
                </a:cxn>
                <a:cxn ang="0">
                  <a:pos x="T4" y="T5"/>
                </a:cxn>
              </a:cxnLst>
              <a:rect l="0" t="0" r="r" b="b"/>
              <a:pathLst>
                <a:path w="29" h="51">
                  <a:moveTo>
                    <a:pt x="29" y="0"/>
                  </a:moveTo>
                  <a:lnTo>
                    <a:pt x="0" y="0"/>
                  </a:lnTo>
                  <a:lnTo>
                    <a:pt x="0" y="5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1" name="Freeform 1432">
              <a:extLst>
                <a:ext uri="{FF2B5EF4-FFF2-40B4-BE49-F238E27FC236}">
                  <a16:creationId xmlns:a16="http://schemas.microsoft.com/office/drawing/2014/main" id="{DC457385-07B3-45F1-9FD2-1714173100DE}"/>
                </a:ext>
              </a:extLst>
            </p:cNvPr>
            <p:cNvSpPr>
              <a:spLocks/>
            </p:cNvSpPr>
            <p:nvPr/>
          </p:nvSpPr>
          <p:spPr bwMode="auto">
            <a:xfrm>
              <a:off x="-438150" y="4256088"/>
              <a:ext cx="47625" cy="107950"/>
            </a:xfrm>
            <a:custGeom>
              <a:avLst/>
              <a:gdLst>
                <a:gd name="T0" fmla="*/ 30 w 30"/>
                <a:gd name="T1" fmla="*/ 0 h 68"/>
                <a:gd name="T2" fmla="*/ 0 w 30"/>
                <a:gd name="T3" fmla="*/ 0 h 68"/>
                <a:gd name="T4" fmla="*/ 0 w 30"/>
                <a:gd name="T5" fmla="*/ 68 h 68"/>
              </a:gdLst>
              <a:ahLst/>
              <a:cxnLst>
                <a:cxn ang="0">
                  <a:pos x="T0" y="T1"/>
                </a:cxn>
                <a:cxn ang="0">
                  <a:pos x="T2" y="T3"/>
                </a:cxn>
                <a:cxn ang="0">
                  <a:pos x="T4" y="T5"/>
                </a:cxn>
              </a:cxnLst>
              <a:rect l="0" t="0" r="r" b="b"/>
              <a:pathLst>
                <a:path w="30" h="68">
                  <a:moveTo>
                    <a:pt x="30" y="0"/>
                  </a:moveTo>
                  <a:lnTo>
                    <a:pt x="0" y="0"/>
                  </a:lnTo>
                  <a:lnTo>
                    <a:pt x="0" y="6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2" name="Freeform 1433">
              <a:extLst>
                <a:ext uri="{FF2B5EF4-FFF2-40B4-BE49-F238E27FC236}">
                  <a16:creationId xmlns:a16="http://schemas.microsoft.com/office/drawing/2014/main" id="{60A3B0BF-DF99-4C16-BF15-5661341622FA}"/>
                </a:ext>
              </a:extLst>
            </p:cNvPr>
            <p:cNvSpPr>
              <a:spLocks/>
            </p:cNvSpPr>
            <p:nvPr/>
          </p:nvSpPr>
          <p:spPr bwMode="auto">
            <a:xfrm>
              <a:off x="-515938" y="4251325"/>
              <a:ext cx="55562" cy="111125"/>
            </a:xfrm>
            <a:custGeom>
              <a:avLst/>
              <a:gdLst>
                <a:gd name="T0" fmla="*/ 35 w 35"/>
                <a:gd name="T1" fmla="*/ 1 h 70"/>
                <a:gd name="T2" fmla="*/ 0 w 35"/>
                <a:gd name="T3" fmla="*/ 0 h 70"/>
                <a:gd name="T4" fmla="*/ 0 w 35"/>
                <a:gd name="T5" fmla="*/ 70 h 70"/>
              </a:gdLst>
              <a:ahLst/>
              <a:cxnLst>
                <a:cxn ang="0">
                  <a:pos x="T0" y="T1"/>
                </a:cxn>
                <a:cxn ang="0">
                  <a:pos x="T2" y="T3"/>
                </a:cxn>
                <a:cxn ang="0">
                  <a:pos x="T4" y="T5"/>
                </a:cxn>
              </a:cxnLst>
              <a:rect l="0" t="0" r="r" b="b"/>
              <a:pathLst>
                <a:path w="35" h="70">
                  <a:moveTo>
                    <a:pt x="35" y="1"/>
                  </a:moveTo>
                  <a:lnTo>
                    <a:pt x="0" y="0"/>
                  </a:lnTo>
                  <a:lnTo>
                    <a:pt x="0" y="7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3" name="Freeform 1434">
              <a:extLst>
                <a:ext uri="{FF2B5EF4-FFF2-40B4-BE49-F238E27FC236}">
                  <a16:creationId xmlns:a16="http://schemas.microsoft.com/office/drawing/2014/main" id="{1ABAB2CB-CE9E-4D44-8761-2FFD72511110}"/>
                </a:ext>
              </a:extLst>
            </p:cNvPr>
            <p:cNvSpPr>
              <a:spLocks/>
            </p:cNvSpPr>
            <p:nvPr/>
          </p:nvSpPr>
          <p:spPr bwMode="auto">
            <a:xfrm>
              <a:off x="-595313" y="4246563"/>
              <a:ext cx="53975" cy="111125"/>
            </a:xfrm>
            <a:custGeom>
              <a:avLst/>
              <a:gdLst>
                <a:gd name="T0" fmla="*/ 34 w 34"/>
                <a:gd name="T1" fmla="*/ 2 h 70"/>
                <a:gd name="T2" fmla="*/ 0 w 34"/>
                <a:gd name="T3" fmla="*/ 0 h 70"/>
                <a:gd name="T4" fmla="*/ 3 w 34"/>
                <a:gd name="T5" fmla="*/ 70 h 70"/>
              </a:gdLst>
              <a:ahLst/>
              <a:cxnLst>
                <a:cxn ang="0">
                  <a:pos x="T0" y="T1"/>
                </a:cxn>
                <a:cxn ang="0">
                  <a:pos x="T2" y="T3"/>
                </a:cxn>
                <a:cxn ang="0">
                  <a:pos x="T4" y="T5"/>
                </a:cxn>
              </a:cxnLst>
              <a:rect l="0" t="0" r="r" b="b"/>
              <a:pathLst>
                <a:path w="34" h="70">
                  <a:moveTo>
                    <a:pt x="34" y="2"/>
                  </a:moveTo>
                  <a:lnTo>
                    <a:pt x="0" y="0"/>
                  </a:lnTo>
                  <a:lnTo>
                    <a:pt x="3" y="7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4" name="Freeform 1435">
              <a:extLst>
                <a:ext uri="{FF2B5EF4-FFF2-40B4-BE49-F238E27FC236}">
                  <a16:creationId xmlns:a16="http://schemas.microsoft.com/office/drawing/2014/main" id="{E427DE70-373B-466A-BFF0-86D712581EDB}"/>
                </a:ext>
              </a:extLst>
            </p:cNvPr>
            <p:cNvSpPr>
              <a:spLocks/>
            </p:cNvSpPr>
            <p:nvPr/>
          </p:nvSpPr>
          <p:spPr bwMode="auto">
            <a:xfrm>
              <a:off x="-661988" y="4251325"/>
              <a:ext cx="49212" cy="103188"/>
            </a:xfrm>
            <a:custGeom>
              <a:avLst/>
              <a:gdLst>
                <a:gd name="T0" fmla="*/ 31 w 31"/>
                <a:gd name="T1" fmla="*/ 0 h 65"/>
                <a:gd name="T2" fmla="*/ 0 w 31"/>
                <a:gd name="T3" fmla="*/ 0 h 65"/>
                <a:gd name="T4" fmla="*/ 0 w 31"/>
                <a:gd name="T5" fmla="*/ 65 h 65"/>
              </a:gdLst>
              <a:ahLst/>
              <a:cxnLst>
                <a:cxn ang="0">
                  <a:pos x="T0" y="T1"/>
                </a:cxn>
                <a:cxn ang="0">
                  <a:pos x="T2" y="T3"/>
                </a:cxn>
                <a:cxn ang="0">
                  <a:pos x="T4" y="T5"/>
                </a:cxn>
              </a:cxnLst>
              <a:rect l="0" t="0" r="r" b="b"/>
              <a:pathLst>
                <a:path w="31" h="65">
                  <a:moveTo>
                    <a:pt x="31" y="0"/>
                  </a:moveTo>
                  <a:lnTo>
                    <a:pt x="0" y="0"/>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5" name="Freeform 1436">
              <a:extLst>
                <a:ext uri="{FF2B5EF4-FFF2-40B4-BE49-F238E27FC236}">
                  <a16:creationId xmlns:a16="http://schemas.microsoft.com/office/drawing/2014/main" id="{195FD04C-45A2-470E-9CAD-2305E1F67190}"/>
                </a:ext>
              </a:extLst>
            </p:cNvPr>
            <p:cNvSpPr>
              <a:spLocks/>
            </p:cNvSpPr>
            <p:nvPr/>
          </p:nvSpPr>
          <p:spPr bwMode="auto">
            <a:xfrm>
              <a:off x="-719138" y="4249738"/>
              <a:ext cx="39687" cy="103188"/>
            </a:xfrm>
            <a:custGeom>
              <a:avLst/>
              <a:gdLst>
                <a:gd name="T0" fmla="*/ 25 w 25"/>
                <a:gd name="T1" fmla="*/ 0 h 65"/>
                <a:gd name="T2" fmla="*/ 0 w 25"/>
                <a:gd name="T3" fmla="*/ 0 h 65"/>
                <a:gd name="T4" fmla="*/ 0 w 25"/>
                <a:gd name="T5" fmla="*/ 65 h 65"/>
              </a:gdLst>
              <a:ahLst/>
              <a:cxnLst>
                <a:cxn ang="0">
                  <a:pos x="T0" y="T1"/>
                </a:cxn>
                <a:cxn ang="0">
                  <a:pos x="T2" y="T3"/>
                </a:cxn>
                <a:cxn ang="0">
                  <a:pos x="T4" y="T5"/>
                </a:cxn>
              </a:cxnLst>
              <a:rect l="0" t="0" r="r" b="b"/>
              <a:pathLst>
                <a:path w="25" h="65">
                  <a:moveTo>
                    <a:pt x="25" y="0"/>
                  </a:moveTo>
                  <a:lnTo>
                    <a:pt x="0" y="0"/>
                  </a:lnTo>
                  <a:lnTo>
                    <a:pt x="0" y="65"/>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46" name="Freeform 1437">
              <a:extLst>
                <a:ext uri="{FF2B5EF4-FFF2-40B4-BE49-F238E27FC236}">
                  <a16:creationId xmlns:a16="http://schemas.microsoft.com/office/drawing/2014/main" id="{B7DB1981-E7B8-4915-B011-D49CD8A84D5A}"/>
                </a:ext>
              </a:extLst>
            </p:cNvPr>
            <p:cNvSpPr>
              <a:spLocks/>
            </p:cNvSpPr>
            <p:nvPr/>
          </p:nvSpPr>
          <p:spPr bwMode="auto">
            <a:xfrm>
              <a:off x="-788988" y="4249738"/>
              <a:ext cx="49212" cy="96838"/>
            </a:xfrm>
            <a:custGeom>
              <a:avLst/>
              <a:gdLst>
                <a:gd name="T0" fmla="*/ 31 w 31"/>
                <a:gd name="T1" fmla="*/ 0 h 61"/>
                <a:gd name="T2" fmla="*/ 0 w 31"/>
                <a:gd name="T3" fmla="*/ 0 h 61"/>
                <a:gd name="T4" fmla="*/ 0 w 31"/>
                <a:gd name="T5" fmla="*/ 61 h 61"/>
              </a:gdLst>
              <a:ahLst/>
              <a:cxnLst>
                <a:cxn ang="0">
                  <a:pos x="T0" y="T1"/>
                </a:cxn>
                <a:cxn ang="0">
                  <a:pos x="T2" y="T3"/>
                </a:cxn>
                <a:cxn ang="0">
                  <a:pos x="T4" y="T5"/>
                </a:cxn>
              </a:cxnLst>
              <a:rect l="0" t="0" r="r" b="b"/>
              <a:pathLst>
                <a:path w="31" h="61">
                  <a:moveTo>
                    <a:pt x="31" y="0"/>
                  </a:moveTo>
                  <a:lnTo>
                    <a:pt x="0" y="0"/>
                  </a:lnTo>
                  <a:lnTo>
                    <a:pt x="0" y="6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848" name="Gruppieren 255">
            <a:extLst>
              <a:ext uri="{FF2B5EF4-FFF2-40B4-BE49-F238E27FC236}">
                <a16:creationId xmlns:a16="http://schemas.microsoft.com/office/drawing/2014/main" id="{707ED225-111D-4E62-9E74-FBCE8C96569B}"/>
              </a:ext>
            </a:extLst>
          </p:cNvPr>
          <p:cNvGrpSpPr>
            <a:grpSpLocks noChangeAspect="1"/>
          </p:cNvGrpSpPr>
          <p:nvPr/>
        </p:nvGrpSpPr>
        <p:grpSpPr>
          <a:xfrm>
            <a:off x="860802" y="2132856"/>
            <a:ext cx="1337377" cy="1048656"/>
            <a:chOff x="-5946775" y="4125913"/>
            <a:chExt cx="1558925" cy="1222375"/>
          </a:xfrm>
        </p:grpSpPr>
        <p:sp>
          <p:nvSpPr>
            <p:cNvPr id="849" name="Freeform 780">
              <a:extLst>
                <a:ext uri="{FF2B5EF4-FFF2-40B4-BE49-F238E27FC236}">
                  <a16:creationId xmlns:a16="http://schemas.microsoft.com/office/drawing/2014/main" id="{0C3258BB-0CA9-4723-A078-9047628814E7}"/>
                </a:ext>
              </a:extLst>
            </p:cNvPr>
            <p:cNvSpPr>
              <a:spLocks/>
            </p:cNvSpPr>
            <p:nvPr/>
          </p:nvSpPr>
          <p:spPr bwMode="auto">
            <a:xfrm>
              <a:off x="-5930900" y="4797425"/>
              <a:ext cx="314325" cy="184150"/>
            </a:xfrm>
            <a:custGeom>
              <a:avLst/>
              <a:gdLst>
                <a:gd name="T0" fmla="*/ 142 w 252"/>
                <a:gd name="T1" fmla="*/ 31 h 148"/>
                <a:gd name="T2" fmla="*/ 127 w 252"/>
                <a:gd name="T3" fmla="*/ 32 h 148"/>
                <a:gd name="T4" fmla="*/ 171 w 252"/>
                <a:gd name="T5" fmla="*/ 80 h 148"/>
                <a:gd name="T6" fmla="*/ 213 w 252"/>
                <a:gd name="T7" fmla="*/ 76 h 148"/>
                <a:gd name="T8" fmla="*/ 248 w 252"/>
                <a:gd name="T9" fmla="*/ 117 h 148"/>
                <a:gd name="T10" fmla="*/ 243 w 252"/>
                <a:gd name="T11" fmla="*/ 130 h 148"/>
                <a:gd name="T12" fmla="*/ 87 w 252"/>
                <a:gd name="T13" fmla="*/ 148 h 148"/>
                <a:gd name="T14" fmla="*/ 79 w 252"/>
                <a:gd name="T15" fmla="*/ 144 h 148"/>
                <a:gd name="T16" fmla="*/ 4 w 252"/>
                <a:gd name="T17" fmla="*/ 25 h 148"/>
                <a:gd name="T18" fmla="*/ 10 w 252"/>
                <a:gd name="T19" fmla="*/ 12 h 148"/>
                <a:gd name="T20" fmla="*/ 134 w 252"/>
                <a:gd name="T21" fmla="*/ 0 h 148"/>
                <a:gd name="T22" fmla="*/ 143 w 252"/>
                <a:gd name="T23" fmla="*/ 1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2" h="148">
                  <a:moveTo>
                    <a:pt x="142" y="31"/>
                  </a:moveTo>
                  <a:cubicBezTo>
                    <a:pt x="127" y="32"/>
                    <a:pt x="127" y="32"/>
                    <a:pt x="127" y="32"/>
                  </a:cubicBezTo>
                  <a:cubicBezTo>
                    <a:pt x="171" y="80"/>
                    <a:pt x="171" y="80"/>
                    <a:pt x="171" y="80"/>
                  </a:cubicBezTo>
                  <a:cubicBezTo>
                    <a:pt x="213" y="76"/>
                    <a:pt x="213" y="76"/>
                    <a:pt x="213" y="76"/>
                  </a:cubicBezTo>
                  <a:cubicBezTo>
                    <a:pt x="248" y="117"/>
                    <a:pt x="248" y="117"/>
                    <a:pt x="248" y="117"/>
                  </a:cubicBezTo>
                  <a:cubicBezTo>
                    <a:pt x="252" y="122"/>
                    <a:pt x="249" y="129"/>
                    <a:pt x="243" y="130"/>
                  </a:cubicBezTo>
                  <a:cubicBezTo>
                    <a:pt x="87" y="148"/>
                    <a:pt x="87" y="148"/>
                    <a:pt x="87" y="148"/>
                  </a:cubicBezTo>
                  <a:cubicBezTo>
                    <a:pt x="84" y="148"/>
                    <a:pt x="81" y="147"/>
                    <a:pt x="79" y="144"/>
                  </a:cubicBezTo>
                  <a:cubicBezTo>
                    <a:pt x="4" y="25"/>
                    <a:pt x="4" y="25"/>
                    <a:pt x="4" y="25"/>
                  </a:cubicBezTo>
                  <a:cubicBezTo>
                    <a:pt x="0" y="20"/>
                    <a:pt x="4" y="13"/>
                    <a:pt x="10" y="12"/>
                  </a:cubicBezTo>
                  <a:cubicBezTo>
                    <a:pt x="134" y="0"/>
                    <a:pt x="134" y="0"/>
                    <a:pt x="134" y="0"/>
                  </a:cubicBezTo>
                  <a:cubicBezTo>
                    <a:pt x="143" y="11"/>
                    <a:pt x="143" y="11"/>
                    <a:pt x="143" y="11"/>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0" name="Freeform 781">
              <a:extLst>
                <a:ext uri="{FF2B5EF4-FFF2-40B4-BE49-F238E27FC236}">
                  <a16:creationId xmlns:a16="http://schemas.microsoft.com/office/drawing/2014/main" id="{65BDB413-EA4F-4FAA-87EC-E609D4FD502B}"/>
                </a:ext>
              </a:extLst>
            </p:cNvPr>
            <p:cNvSpPr>
              <a:spLocks/>
            </p:cNvSpPr>
            <p:nvPr/>
          </p:nvSpPr>
          <p:spPr bwMode="auto">
            <a:xfrm>
              <a:off x="-5929313" y="4849813"/>
              <a:ext cx="311150" cy="161925"/>
            </a:xfrm>
            <a:custGeom>
              <a:avLst/>
              <a:gdLst>
                <a:gd name="T0" fmla="*/ 248 w 248"/>
                <a:gd name="T1" fmla="*/ 105 h 129"/>
                <a:gd name="T2" fmla="*/ 241 w 248"/>
                <a:gd name="T3" fmla="*/ 111 h 129"/>
                <a:gd name="T4" fmla="*/ 85 w 248"/>
                <a:gd name="T5" fmla="*/ 129 h 129"/>
                <a:gd name="T6" fmla="*/ 77 w 248"/>
                <a:gd name="T7" fmla="*/ 125 h 129"/>
                <a:gd name="T8" fmla="*/ 2 w 248"/>
                <a:gd name="T9" fmla="*/ 6 h 129"/>
                <a:gd name="T10" fmla="*/ 0 w 248"/>
                <a:gd name="T11" fmla="*/ 0 h 129"/>
              </a:gdLst>
              <a:ahLst/>
              <a:cxnLst>
                <a:cxn ang="0">
                  <a:pos x="T0" y="T1"/>
                </a:cxn>
                <a:cxn ang="0">
                  <a:pos x="T2" y="T3"/>
                </a:cxn>
                <a:cxn ang="0">
                  <a:pos x="T4" y="T5"/>
                </a:cxn>
                <a:cxn ang="0">
                  <a:pos x="T6" y="T7"/>
                </a:cxn>
                <a:cxn ang="0">
                  <a:pos x="T8" y="T9"/>
                </a:cxn>
                <a:cxn ang="0">
                  <a:pos x="T10" y="T11"/>
                </a:cxn>
              </a:cxnLst>
              <a:rect l="0" t="0" r="r" b="b"/>
              <a:pathLst>
                <a:path w="248" h="129">
                  <a:moveTo>
                    <a:pt x="248" y="105"/>
                  </a:moveTo>
                  <a:cubicBezTo>
                    <a:pt x="247" y="108"/>
                    <a:pt x="245" y="111"/>
                    <a:pt x="241" y="111"/>
                  </a:cubicBezTo>
                  <a:cubicBezTo>
                    <a:pt x="85" y="129"/>
                    <a:pt x="85" y="129"/>
                    <a:pt x="85" y="129"/>
                  </a:cubicBezTo>
                  <a:cubicBezTo>
                    <a:pt x="82" y="129"/>
                    <a:pt x="79" y="128"/>
                    <a:pt x="77" y="125"/>
                  </a:cubicBezTo>
                  <a:cubicBezTo>
                    <a:pt x="2" y="6"/>
                    <a:pt x="2" y="6"/>
                    <a:pt x="2" y="6"/>
                  </a:cubicBezTo>
                  <a:cubicBezTo>
                    <a:pt x="0" y="4"/>
                    <a:pt x="0" y="2"/>
                    <a:pt x="0"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1" name="Line 782">
              <a:extLst>
                <a:ext uri="{FF2B5EF4-FFF2-40B4-BE49-F238E27FC236}">
                  <a16:creationId xmlns:a16="http://schemas.microsoft.com/office/drawing/2014/main" id="{BB5FE15A-E782-46B3-81C6-EA9A8DD2BC1D}"/>
                </a:ext>
              </a:extLst>
            </p:cNvPr>
            <p:cNvSpPr>
              <a:spLocks noChangeShapeType="1"/>
            </p:cNvSpPr>
            <p:nvPr/>
          </p:nvSpPr>
          <p:spPr bwMode="auto">
            <a:xfrm>
              <a:off x="-5929313" y="4821238"/>
              <a:ext cx="0" cy="30163"/>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2" name="Freeform 783">
              <a:extLst>
                <a:ext uri="{FF2B5EF4-FFF2-40B4-BE49-F238E27FC236}">
                  <a16:creationId xmlns:a16="http://schemas.microsoft.com/office/drawing/2014/main" id="{430DC5EC-8659-4D67-9120-79176D02E3F6}"/>
                </a:ext>
              </a:extLst>
            </p:cNvPr>
            <p:cNvSpPr>
              <a:spLocks/>
            </p:cNvSpPr>
            <p:nvPr/>
          </p:nvSpPr>
          <p:spPr bwMode="auto">
            <a:xfrm>
              <a:off x="-5297488" y="4578350"/>
              <a:ext cx="517525" cy="230188"/>
            </a:xfrm>
            <a:custGeom>
              <a:avLst/>
              <a:gdLst>
                <a:gd name="T0" fmla="*/ 326 w 326"/>
                <a:gd name="T1" fmla="*/ 118 h 145"/>
                <a:gd name="T2" fmla="*/ 0 w 326"/>
                <a:gd name="T3" fmla="*/ 145 h 145"/>
                <a:gd name="T4" fmla="*/ 0 w 326"/>
                <a:gd name="T5" fmla="*/ 19 h 145"/>
                <a:gd name="T6" fmla="*/ 326 w 326"/>
                <a:gd name="T7" fmla="*/ 0 h 145"/>
                <a:gd name="T8" fmla="*/ 326 w 326"/>
                <a:gd name="T9" fmla="*/ 118 h 145"/>
              </a:gdLst>
              <a:ahLst/>
              <a:cxnLst>
                <a:cxn ang="0">
                  <a:pos x="T0" y="T1"/>
                </a:cxn>
                <a:cxn ang="0">
                  <a:pos x="T2" y="T3"/>
                </a:cxn>
                <a:cxn ang="0">
                  <a:pos x="T4" y="T5"/>
                </a:cxn>
                <a:cxn ang="0">
                  <a:pos x="T6" y="T7"/>
                </a:cxn>
                <a:cxn ang="0">
                  <a:pos x="T8" y="T9"/>
                </a:cxn>
              </a:cxnLst>
              <a:rect l="0" t="0" r="r" b="b"/>
              <a:pathLst>
                <a:path w="326" h="145">
                  <a:moveTo>
                    <a:pt x="326" y="118"/>
                  </a:moveTo>
                  <a:lnTo>
                    <a:pt x="0" y="145"/>
                  </a:lnTo>
                  <a:lnTo>
                    <a:pt x="0" y="19"/>
                  </a:lnTo>
                  <a:lnTo>
                    <a:pt x="326" y="0"/>
                  </a:lnTo>
                  <a:lnTo>
                    <a:pt x="326" y="118"/>
                  </a:ln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3" name="Freeform 784">
              <a:extLst>
                <a:ext uri="{FF2B5EF4-FFF2-40B4-BE49-F238E27FC236}">
                  <a16:creationId xmlns:a16="http://schemas.microsoft.com/office/drawing/2014/main" id="{25C0B612-09A9-436E-BA76-7DD79BFF6264}"/>
                </a:ext>
              </a:extLst>
            </p:cNvPr>
            <p:cNvSpPr>
              <a:spLocks/>
            </p:cNvSpPr>
            <p:nvPr/>
          </p:nvSpPr>
          <p:spPr bwMode="auto">
            <a:xfrm>
              <a:off x="-5341938" y="4537075"/>
              <a:ext cx="584200" cy="117475"/>
            </a:xfrm>
            <a:custGeom>
              <a:avLst/>
              <a:gdLst>
                <a:gd name="T0" fmla="*/ 36 w 468"/>
                <a:gd name="T1" fmla="*/ 94 h 94"/>
                <a:gd name="T2" fmla="*/ 0 w 468"/>
                <a:gd name="T3" fmla="*/ 58 h 94"/>
                <a:gd name="T4" fmla="*/ 36 w 468"/>
                <a:gd name="T5" fmla="*/ 23 h 94"/>
                <a:gd name="T6" fmla="*/ 468 w 468"/>
                <a:gd name="T7" fmla="*/ 0 h 94"/>
                <a:gd name="T8" fmla="*/ 468 w 468"/>
                <a:gd name="T9" fmla="*/ 65 h 94"/>
                <a:gd name="T10" fmla="*/ 450 w 468"/>
                <a:gd name="T11" fmla="*/ 67 h 94"/>
              </a:gdLst>
              <a:ahLst/>
              <a:cxnLst>
                <a:cxn ang="0">
                  <a:pos x="T0" y="T1"/>
                </a:cxn>
                <a:cxn ang="0">
                  <a:pos x="T2" y="T3"/>
                </a:cxn>
                <a:cxn ang="0">
                  <a:pos x="T4" y="T5"/>
                </a:cxn>
                <a:cxn ang="0">
                  <a:pos x="T6" y="T7"/>
                </a:cxn>
                <a:cxn ang="0">
                  <a:pos x="T8" y="T9"/>
                </a:cxn>
                <a:cxn ang="0">
                  <a:pos x="T10" y="T11"/>
                </a:cxn>
              </a:cxnLst>
              <a:rect l="0" t="0" r="r" b="b"/>
              <a:pathLst>
                <a:path w="468" h="94">
                  <a:moveTo>
                    <a:pt x="36" y="94"/>
                  </a:moveTo>
                  <a:cubicBezTo>
                    <a:pt x="16" y="94"/>
                    <a:pt x="0" y="78"/>
                    <a:pt x="0" y="58"/>
                  </a:cubicBezTo>
                  <a:cubicBezTo>
                    <a:pt x="0" y="39"/>
                    <a:pt x="16" y="23"/>
                    <a:pt x="36" y="23"/>
                  </a:cubicBezTo>
                  <a:cubicBezTo>
                    <a:pt x="468" y="0"/>
                    <a:pt x="468" y="0"/>
                    <a:pt x="468" y="0"/>
                  </a:cubicBezTo>
                  <a:cubicBezTo>
                    <a:pt x="468" y="65"/>
                    <a:pt x="468" y="65"/>
                    <a:pt x="468" y="65"/>
                  </a:cubicBezTo>
                  <a:cubicBezTo>
                    <a:pt x="450" y="67"/>
                    <a:pt x="450" y="67"/>
                    <a:pt x="450" y="67"/>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4" name="Freeform 785">
              <a:extLst>
                <a:ext uri="{FF2B5EF4-FFF2-40B4-BE49-F238E27FC236}">
                  <a16:creationId xmlns:a16="http://schemas.microsoft.com/office/drawing/2014/main" id="{5DE58221-7BEF-43F0-BA34-1CC564ADB038}"/>
                </a:ext>
              </a:extLst>
            </p:cNvPr>
            <p:cNvSpPr>
              <a:spLocks/>
            </p:cNvSpPr>
            <p:nvPr/>
          </p:nvSpPr>
          <p:spPr bwMode="auto">
            <a:xfrm>
              <a:off x="-5432425" y="4503738"/>
              <a:ext cx="609600" cy="139700"/>
            </a:xfrm>
            <a:custGeom>
              <a:avLst/>
              <a:gdLst>
                <a:gd name="T0" fmla="*/ 488 w 488"/>
                <a:gd name="T1" fmla="*/ 30 h 111"/>
                <a:gd name="T2" fmla="*/ 428 w 488"/>
                <a:gd name="T3" fmla="*/ 8 h 111"/>
                <a:gd name="T4" fmla="*/ 392 w 488"/>
                <a:gd name="T5" fmla="*/ 0 h 111"/>
                <a:gd name="T6" fmla="*/ 36 w 488"/>
                <a:gd name="T7" fmla="*/ 14 h 111"/>
                <a:gd name="T8" fmla="*/ 0 w 488"/>
                <a:gd name="T9" fmla="*/ 50 h 111"/>
                <a:gd name="T10" fmla="*/ 36 w 488"/>
                <a:gd name="T11" fmla="*/ 85 h 111"/>
                <a:gd name="T12" fmla="*/ 82 w 488"/>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488" h="111">
                  <a:moveTo>
                    <a:pt x="488" y="30"/>
                  </a:moveTo>
                  <a:cubicBezTo>
                    <a:pt x="428" y="8"/>
                    <a:pt x="428" y="8"/>
                    <a:pt x="428" y="8"/>
                  </a:cubicBezTo>
                  <a:cubicBezTo>
                    <a:pt x="414" y="1"/>
                    <a:pt x="392" y="0"/>
                    <a:pt x="392" y="0"/>
                  </a:cubicBezTo>
                  <a:cubicBezTo>
                    <a:pt x="36" y="14"/>
                    <a:pt x="36" y="14"/>
                    <a:pt x="36" y="14"/>
                  </a:cubicBezTo>
                  <a:cubicBezTo>
                    <a:pt x="16" y="14"/>
                    <a:pt x="0" y="30"/>
                    <a:pt x="0" y="50"/>
                  </a:cubicBezTo>
                  <a:cubicBezTo>
                    <a:pt x="0" y="69"/>
                    <a:pt x="16" y="85"/>
                    <a:pt x="36" y="85"/>
                  </a:cubicBezTo>
                  <a:cubicBezTo>
                    <a:pt x="82" y="111"/>
                    <a:pt x="82" y="111"/>
                    <a:pt x="82" y="111"/>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5" name="Freeform 786">
              <a:extLst>
                <a:ext uri="{FF2B5EF4-FFF2-40B4-BE49-F238E27FC236}">
                  <a16:creationId xmlns:a16="http://schemas.microsoft.com/office/drawing/2014/main" id="{47DB0736-D0FC-4014-9658-58FA880524FE}"/>
                </a:ext>
              </a:extLst>
            </p:cNvPr>
            <p:cNvSpPr>
              <a:spLocks/>
            </p:cNvSpPr>
            <p:nvPr/>
          </p:nvSpPr>
          <p:spPr bwMode="auto">
            <a:xfrm>
              <a:off x="-5418138" y="4513263"/>
              <a:ext cx="519113" cy="103188"/>
            </a:xfrm>
            <a:custGeom>
              <a:avLst/>
              <a:gdLst>
                <a:gd name="T0" fmla="*/ 416 w 416"/>
                <a:gd name="T1" fmla="*/ 0 h 82"/>
                <a:gd name="T2" fmla="*/ 36 w 416"/>
                <a:gd name="T3" fmla="*/ 14 h 82"/>
                <a:gd name="T4" fmla="*/ 0 w 416"/>
                <a:gd name="T5" fmla="*/ 48 h 82"/>
                <a:gd name="T6" fmla="*/ 36 w 416"/>
                <a:gd name="T7" fmla="*/ 82 h 82"/>
              </a:gdLst>
              <a:ahLst/>
              <a:cxnLst>
                <a:cxn ang="0">
                  <a:pos x="T0" y="T1"/>
                </a:cxn>
                <a:cxn ang="0">
                  <a:pos x="T2" y="T3"/>
                </a:cxn>
                <a:cxn ang="0">
                  <a:pos x="T4" y="T5"/>
                </a:cxn>
                <a:cxn ang="0">
                  <a:pos x="T6" y="T7"/>
                </a:cxn>
              </a:cxnLst>
              <a:rect l="0" t="0" r="r" b="b"/>
              <a:pathLst>
                <a:path w="416" h="82">
                  <a:moveTo>
                    <a:pt x="416" y="0"/>
                  </a:moveTo>
                  <a:cubicBezTo>
                    <a:pt x="36" y="14"/>
                    <a:pt x="36" y="14"/>
                    <a:pt x="36" y="14"/>
                  </a:cubicBezTo>
                  <a:cubicBezTo>
                    <a:pt x="16" y="14"/>
                    <a:pt x="0" y="29"/>
                    <a:pt x="0" y="48"/>
                  </a:cubicBezTo>
                  <a:cubicBezTo>
                    <a:pt x="0" y="67"/>
                    <a:pt x="16" y="82"/>
                    <a:pt x="36" y="82"/>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6" name="Freeform 787">
              <a:extLst>
                <a:ext uri="{FF2B5EF4-FFF2-40B4-BE49-F238E27FC236}">
                  <a16:creationId xmlns:a16="http://schemas.microsoft.com/office/drawing/2014/main" id="{F60E4DAB-9C09-4D08-8E9E-F36A40CF1EF0}"/>
                </a:ext>
              </a:extLst>
            </p:cNvPr>
            <p:cNvSpPr>
              <a:spLocks/>
            </p:cNvSpPr>
            <p:nvPr/>
          </p:nvSpPr>
          <p:spPr bwMode="auto">
            <a:xfrm>
              <a:off x="-5403850" y="4524375"/>
              <a:ext cx="533400" cy="100013"/>
            </a:xfrm>
            <a:custGeom>
              <a:avLst/>
              <a:gdLst>
                <a:gd name="T0" fmla="*/ 427 w 427"/>
                <a:gd name="T1" fmla="*/ 0 h 80"/>
                <a:gd name="T2" fmla="*/ 36 w 427"/>
                <a:gd name="T3" fmla="*/ 15 h 80"/>
                <a:gd name="T4" fmla="*/ 0 w 427"/>
                <a:gd name="T5" fmla="*/ 47 h 80"/>
                <a:gd name="T6" fmla="*/ 36 w 427"/>
                <a:gd name="T7" fmla="*/ 80 h 80"/>
              </a:gdLst>
              <a:ahLst/>
              <a:cxnLst>
                <a:cxn ang="0">
                  <a:pos x="T0" y="T1"/>
                </a:cxn>
                <a:cxn ang="0">
                  <a:pos x="T2" y="T3"/>
                </a:cxn>
                <a:cxn ang="0">
                  <a:pos x="T4" y="T5"/>
                </a:cxn>
                <a:cxn ang="0">
                  <a:pos x="T6" y="T7"/>
                </a:cxn>
              </a:cxnLst>
              <a:rect l="0" t="0" r="r" b="b"/>
              <a:pathLst>
                <a:path w="427" h="80">
                  <a:moveTo>
                    <a:pt x="427" y="0"/>
                  </a:moveTo>
                  <a:cubicBezTo>
                    <a:pt x="36" y="15"/>
                    <a:pt x="36" y="15"/>
                    <a:pt x="36" y="15"/>
                  </a:cubicBezTo>
                  <a:cubicBezTo>
                    <a:pt x="16" y="15"/>
                    <a:pt x="0" y="29"/>
                    <a:pt x="0" y="47"/>
                  </a:cubicBezTo>
                  <a:cubicBezTo>
                    <a:pt x="0" y="65"/>
                    <a:pt x="16" y="80"/>
                    <a:pt x="36" y="8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7" name="Freeform 788">
              <a:extLst>
                <a:ext uri="{FF2B5EF4-FFF2-40B4-BE49-F238E27FC236}">
                  <a16:creationId xmlns:a16="http://schemas.microsoft.com/office/drawing/2014/main" id="{B74F852A-CDE9-4E5C-9259-938902388126}"/>
                </a:ext>
              </a:extLst>
            </p:cNvPr>
            <p:cNvSpPr>
              <a:spLocks/>
            </p:cNvSpPr>
            <p:nvPr/>
          </p:nvSpPr>
          <p:spPr bwMode="auto">
            <a:xfrm>
              <a:off x="-5387975" y="4532313"/>
              <a:ext cx="538163" cy="100013"/>
            </a:xfrm>
            <a:custGeom>
              <a:avLst/>
              <a:gdLst>
                <a:gd name="T0" fmla="*/ 431 w 431"/>
                <a:gd name="T1" fmla="*/ 0 h 80"/>
                <a:gd name="T2" fmla="*/ 36 w 431"/>
                <a:gd name="T3" fmla="*/ 16 h 80"/>
                <a:gd name="T4" fmla="*/ 0 w 431"/>
                <a:gd name="T5" fmla="*/ 48 h 80"/>
                <a:gd name="T6" fmla="*/ 36 w 431"/>
                <a:gd name="T7" fmla="*/ 80 h 80"/>
              </a:gdLst>
              <a:ahLst/>
              <a:cxnLst>
                <a:cxn ang="0">
                  <a:pos x="T0" y="T1"/>
                </a:cxn>
                <a:cxn ang="0">
                  <a:pos x="T2" y="T3"/>
                </a:cxn>
                <a:cxn ang="0">
                  <a:pos x="T4" y="T5"/>
                </a:cxn>
                <a:cxn ang="0">
                  <a:pos x="T6" y="T7"/>
                </a:cxn>
              </a:cxnLst>
              <a:rect l="0" t="0" r="r" b="b"/>
              <a:pathLst>
                <a:path w="431" h="80">
                  <a:moveTo>
                    <a:pt x="431" y="0"/>
                  </a:moveTo>
                  <a:cubicBezTo>
                    <a:pt x="36" y="16"/>
                    <a:pt x="36" y="16"/>
                    <a:pt x="36" y="16"/>
                  </a:cubicBezTo>
                  <a:cubicBezTo>
                    <a:pt x="16" y="16"/>
                    <a:pt x="0" y="30"/>
                    <a:pt x="0" y="48"/>
                  </a:cubicBezTo>
                  <a:cubicBezTo>
                    <a:pt x="0" y="65"/>
                    <a:pt x="16" y="80"/>
                    <a:pt x="36" y="8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8" name="Freeform 789">
              <a:extLst>
                <a:ext uri="{FF2B5EF4-FFF2-40B4-BE49-F238E27FC236}">
                  <a16:creationId xmlns:a16="http://schemas.microsoft.com/office/drawing/2014/main" id="{878D9A7D-E6CC-43A9-9E49-A8F18E86CD8C}"/>
                </a:ext>
              </a:extLst>
            </p:cNvPr>
            <p:cNvSpPr>
              <a:spLocks/>
            </p:cNvSpPr>
            <p:nvPr/>
          </p:nvSpPr>
          <p:spPr bwMode="auto">
            <a:xfrm>
              <a:off x="-5373688" y="4537075"/>
              <a:ext cx="525463" cy="103188"/>
            </a:xfrm>
            <a:custGeom>
              <a:avLst/>
              <a:gdLst>
                <a:gd name="T0" fmla="*/ 420 w 420"/>
                <a:gd name="T1" fmla="*/ 0 h 82"/>
                <a:gd name="T2" fmla="*/ 35 w 420"/>
                <a:gd name="T3" fmla="*/ 19 h 82"/>
                <a:gd name="T4" fmla="*/ 0 w 420"/>
                <a:gd name="T5" fmla="*/ 50 h 82"/>
                <a:gd name="T6" fmla="*/ 35 w 420"/>
                <a:gd name="T7" fmla="*/ 82 h 82"/>
              </a:gdLst>
              <a:ahLst/>
              <a:cxnLst>
                <a:cxn ang="0">
                  <a:pos x="T0" y="T1"/>
                </a:cxn>
                <a:cxn ang="0">
                  <a:pos x="T2" y="T3"/>
                </a:cxn>
                <a:cxn ang="0">
                  <a:pos x="T4" y="T5"/>
                </a:cxn>
                <a:cxn ang="0">
                  <a:pos x="T6" y="T7"/>
                </a:cxn>
              </a:cxnLst>
              <a:rect l="0" t="0" r="r" b="b"/>
              <a:pathLst>
                <a:path w="420" h="82">
                  <a:moveTo>
                    <a:pt x="420" y="0"/>
                  </a:moveTo>
                  <a:cubicBezTo>
                    <a:pt x="35" y="19"/>
                    <a:pt x="35" y="19"/>
                    <a:pt x="35" y="19"/>
                  </a:cubicBezTo>
                  <a:cubicBezTo>
                    <a:pt x="16" y="19"/>
                    <a:pt x="0" y="33"/>
                    <a:pt x="0" y="50"/>
                  </a:cubicBezTo>
                  <a:cubicBezTo>
                    <a:pt x="0" y="68"/>
                    <a:pt x="16" y="82"/>
                    <a:pt x="35" y="82"/>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59" name="Freeform 790">
              <a:extLst>
                <a:ext uri="{FF2B5EF4-FFF2-40B4-BE49-F238E27FC236}">
                  <a16:creationId xmlns:a16="http://schemas.microsoft.com/office/drawing/2014/main" id="{A9D182A2-2C57-449C-ADEC-9E9F917FE23F}"/>
                </a:ext>
              </a:extLst>
            </p:cNvPr>
            <p:cNvSpPr>
              <a:spLocks/>
            </p:cNvSpPr>
            <p:nvPr/>
          </p:nvSpPr>
          <p:spPr bwMode="auto">
            <a:xfrm>
              <a:off x="-5359400" y="4538663"/>
              <a:ext cx="528638" cy="104775"/>
            </a:xfrm>
            <a:custGeom>
              <a:avLst/>
              <a:gdLst>
                <a:gd name="T0" fmla="*/ 423 w 423"/>
                <a:gd name="T1" fmla="*/ 0 h 84"/>
                <a:gd name="T2" fmla="*/ 35 w 423"/>
                <a:gd name="T3" fmla="*/ 22 h 84"/>
                <a:gd name="T4" fmla="*/ 0 w 423"/>
                <a:gd name="T5" fmla="*/ 53 h 84"/>
                <a:gd name="T6" fmla="*/ 25 w 423"/>
                <a:gd name="T7" fmla="*/ 84 h 84"/>
              </a:gdLst>
              <a:ahLst/>
              <a:cxnLst>
                <a:cxn ang="0">
                  <a:pos x="T0" y="T1"/>
                </a:cxn>
                <a:cxn ang="0">
                  <a:pos x="T2" y="T3"/>
                </a:cxn>
                <a:cxn ang="0">
                  <a:pos x="T4" y="T5"/>
                </a:cxn>
                <a:cxn ang="0">
                  <a:pos x="T6" y="T7"/>
                </a:cxn>
              </a:cxnLst>
              <a:rect l="0" t="0" r="r" b="b"/>
              <a:pathLst>
                <a:path w="423" h="84">
                  <a:moveTo>
                    <a:pt x="423" y="0"/>
                  </a:moveTo>
                  <a:cubicBezTo>
                    <a:pt x="35" y="22"/>
                    <a:pt x="35" y="22"/>
                    <a:pt x="35" y="22"/>
                  </a:cubicBezTo>
                  <a:cubicBezTo>
                    <a:pt x="16" y="22"/>
                    <a:pt x="0" y="36"/>
                    <a:pt x="0" y="53"/>
                  </a:cubicBezTo>
                  <a:cubicBezTo>
                    <a:pt x="0" y="68"/>
                    <a:pt x="11" y="80"/>
                    <a:pt x="25" y="84"/>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0" name="Freeform 791">
              <a:extLst>
                <a:ext uri="{FF2B5EF4-FFF2-40B4-BE49-F238E27FC236}">
                  <a16:creationId xmlns:a16="http://schemas.microsoft.com/office/drawing/2014/main" id="{3D16D501-6F4A-41CC-9B2D-9D28C52B5FCA}"/>
                </a:ext>
              </a:extLst>
            </p:cNvPr>
            <p:cNvSpPr>
              <a:spLocks/>
            </p:cNvSpPr>
            <p:nvPr/>
          </p:nvSpPr>
          <p:spPr bwMode="auto">
            <a:xfrm>
              <a:off x="-5341938" y="4746625"/>
              <a:ext cx="561975" cy="88900"/>
            </a:xfrm>
            <a:custGeom>
              <a:avLst/>
              <a:gdLst>
                <a:gd name="T0" fmla="*/ 36 w 450"/>
                <a:gd name="T1" fmla="*/ 0 h 71"/>
                <a:gd name="T2" fmla="*/ 0 w 450"/>
                <a:gd name="T3" fmla="*/ 36 h 71"/>
                <a:gd name="T4" fmla="*/ 36 w 450"/>
                <a:gd name="T5" fmla="*/ 71 h 71"/>
                <a:gd name="T6" fmla="*/ 441 w 450"/>
                <a:gd name="T7" fmla="*/ 33 h 71"/>
                <a:gd name="T8" fmla="*/ 450 w 450"/>
                <a:gd name="T9" fmla="*/ 15 h 71"/>
              </a:gdLst>
              <a:ahLst/>
              <a:cxnLst>
                <a:cxn ang="0">
                  <a:pos x="T0" y="T1"/>
                </a:cxn>
                <a:cxn ang="0">
                  <a:pos x="T2" y="T3"/>
                </a:cxn>
                <a:cxn ang="0">
                  <a:pos x="T4" y="T5"/>
                </a:cxn>
                <a:cxn ang="0">
                  <a:pos x="T6" y="T7"/>
                </a:cxn>
                <a:cxn ang="0">
                  <a:pos x="T8" y="T9"/>
                </a:cxn>
              </a:cxnLst>
              <a:rect l="0" t="0" r="r" b="b"/>
              <a:pathLst>
                <a:path w="450" h="71">
                  <a:moveTo>
                    <a:pt x="36" y="0"/>
                  </a:moveTo>
                  <a:cubicBezTo>
                    <a:pt x="16" y="0"/>
                    <a:pt x="0" y="16"/>
                    <a:pt x="0" y="36"/>
                  </a:cubicBezTo>
                  <a:cubicBezTo>
                    <a:pt x="0" y="55"/>
                    <a:pt x="16" y="71"/>
                    <a:pt x="36" y="71"/>
                  </a:cubicBezTo>
                  <a:cubicBezTo>
                    <a:pt x="441" y="33"/>
                    <a:pt x="441" y="33"/>
                    <a:pt x="441" y="33"/>
                  </a:cubicBezTo>
                  <a:cubicBezTo>
                    <a:pt x="441" y="33"/>
                    <a:pt x="450" y="33"/>
                    <a:pt x="450" y="15"/>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1" name="Freeform 792">
              <a:extLst>
                <a:ext uri="{FF2B5EF4-FFF2-40B4-BE49-F238E27FC236}">
                  <a16:creationId xmlns:a16="http://schemas.microsoft.com/office/drawing/2014/main" id="{6E506DDD-CAA4-44E7-A89A-15E04087ADEA}"/>
                </a:ext>
              </a:extLst>
            </p:cNvPr>
            <p:cNvSpPr>
              <a:spLocks/>
            </p:cNvSpPr>
            <p:nvPr/>
          </p:nvSpPr>
          <p:spPr bwMode="auto">
            <a:xfrm>
              <a:off x="-5427663" y="4686300"/>
              <a:ext cx="130175" cy="136525"/>
            </a:xfrm>
            <a:custGeom>
              <a:avLst/>
              <a:gdLst>
                <a:gd name="T0" fmla="*/ 104 w 104"/>
                <a:gd name="T1" fmla="*/ 0 h 109"/>
                <a:gd name="T2" fmla="*/ 36 w 104"/>
                <a:gd name="T3" fmla="*/ 5 h 109"/>
                <a:gd name="T4" fmla="*/ 0 w 104"/>
                <a:gd name="T5" fmla="*/ 41 h 109"/>
                <a:gd name="T6" fmla="*/ 36 w 104"/>
                <a:gd name="T7" fmla="*/ 77 h 109"/>
                <a:gd name="T8" fmla="*/ 78 w 104"/>
                <a:gd name="T9" fmla="*/ 109 h 109"/>
              </a:gdLst>
              <a:ahLst/>
              <a:cxnLst>
                <a:cxn ang="0">
                  <a:pos x="T0" y="T1"/>
                </a:cxn>
                <a:cxn ang="0">
                  <a:pos x="T2" y="T3"/>
                </a:cxn>
                <a:cxn ang="0">
                  <a:pos x="T4" y="T5"/>
                </a:cxn>
                <a:cxn ang="0">
                  <a:pos x="T6" y="T7"/>
                </a:cxn>
                <a:cxn ang="0">
                  <a:pos x="T8" y="T9"/>
                </a:cxn>
              </a:cxnLst>
              <a:rect l="0" t="0" r="r" b="b"/>
              <a:pathLst>
                <a:path w="104" h="109">
                  <a:moveTo>
                    <a:pt x="104" y="0"/>
                  </a:moveTo>
                  <a:cubicBezTo>
                    <a:pt x="36" y="5"/>
                    <a:pt x="36" y="5"/>
                    <a:pt x="36" y="5"/>
                  </a:cubicBezTo>
                  <a:cubicBezTo>
                    <a:pt x="16" y="5"/>
                    <a:pt x="0" y="21"/>
                    <a:pt x="0" y="41"/>
                  </a:cubicBezTo>
                  <a:cubicBezTo>
                    <a:pt x="0" y="61"/>
                    <a:pt x="16" y="77"/>
                    <a:pt x="36" y="77"/>
                  </a:cubicBezTo>
                  <a:cubicBezTo>
                    <a:pt x="78" y="109"/>
                    <a:pt x="78" y="109"/>
                    <a:pt x="78" y="109"/>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2" name="Oval 793">
              <a:extLst>
                <a:ext uri="{FF2B5EF4-FFF2-40B4-BE49-F238E27FC236}">
                  <a16:creationId xmlns:a16="http://schemas.microsoft.com/office/drawing/2014/main" id="{6649A519-55F1-4F89-ACE8-7689BAF05EEC}"/>
                </a:ext>
              </a:extLst>
            </p:cNvPr>
            <p:cNvSpPr>
              <a:spLocks noChangeArrowheads="1"/>
            </p:cNvSpPr>
            <p:nvPr/>
          </p:nvSpPr>
          <p:spPr bwMode="auto">
            <a:xfrm>
              <a:off x="-5756275" y="4548188"/>
              <a:ext cx="49213" cy="1920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3" name="Oval 794">
              <a:extLst>
                <a:ext uri="{FF2B5EF4-FFF2-40B4-BE49-F238E27FC236}">
                  <a16:creationId xmlns:a16="http://schemas.microsoft.com/office/drawing/2014/main" id="{3792F4E1-38A2-4774-A7E9-D8A1C7C01EE7}"/>
                </a:ext>
              </a:extLst>
            </p:cNvPr>
            <p:cNvSpPr>
              <a:spLocks noChangeArrowheads="1"/>
            </p:cNvSpPr>
            <p:nvPr/>
          </p:nvSpPr>
          <p:spPr bwMode="auto">
            <a:xfrm>
              <a:off x="-5757863" y="4613275"/>
              <a:ext cx="9525" cy="44450"/>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4" name="Freeform 795">
              <a:extLst>
                <a:ext uri="{FF2B5EF4-FFF2-40B4-BE49-F238E27FC236}">
                  <a16:creationId xmlns:a16="http://schemas.microsoft.com/office/drawing/2014/main" id="{EB3F397B-7DB4-4DBD-B17F-8FF7737309AD}"/>
                </a:ext>
              </a:extLst>
            </p:cNvPr>
            <p:cNvSpPr>
              <a:spLocks/>
            </p:cNvSpPr>
            <p:nvPr/>
          </p:nvSpPr>
          <p:spPr bwMode="auto">
            <a:xfrm>
              <a:off x="-5753100" y="4613275"/>
              <a:ext cx="22225" cy="44450"/>
            </a:xfrm>
            <a:custGeom>
              <a:avLst/>
              <a:gdLst>
                <a:gd name="T0" fmla="*/ 0 w 17"/>
                <a:gd name="T1" fmla="*/ 0 h 35"/>
                <a:gd name="T2" fmla="*/ 13 w 17"/>
                <a:gd name="T3" fmla="*/ 0 h 35"/>
                <a:gd name="T4" fmla="*/ 17 w 17"/>
                <a:gd name="T5" fmla="*/ 18 h 35"/>
                <a:gd name="T6" fmla="*/ 13 w 17"/>
                <a:gd name="T7" fmla="*/ 35 h 35"/>
                <a:gd name="T8" fmla="*/ 0 w 17"/>
                <a:gd name="T9" fmla="*/ 35 h 35"/>
              </a:gdLst>
              <a:ahLst/>
              <a:cxnLst>
                <a:cxn ang="0">
                  <a:pos x="T0" y="T1"/>
                </a:cxn>
                <a:cxn ang="0">
                  <a:pos x="T2" y="T3"/>
                </a:cxn>
                <a:cxn ang="0">
                  <a:pos x="T4" y="T5"/>
                </a:cxn>
                <a:cxn ang="0">
                  <a:pos x="T6" y="T7"/>
                </a:cxn>
                <a:cxn ang="0">
                  <a:pos x="T8" y="T9"/>
                </a:cxn>
              </a:cxnLst>
              <a:rect l="0" t="0" r="r" b="b"/>
              <a:pathLst>
                <a:path w="17" h="35">
                  <a:moveTo>
                    <a:pt x="0" y="0"/>
                  </a:moveTo>
                  <a:cubicBezTo>
                    <a:pt x="13" y="0"/>
                    <a:pt x="13" y="0"/>
                    <a:pt x="13" y="0"/>
                  </a:cubicBezTo>
                  <a:cubicBezTo>
                    <a:pt x="15" y="0"/>
                    <a:pt x="17" y="8"/>
                    <a:pt x="17" y="18"/>
                  </a:cubicBezTo>
                  <a:cubicBezTo>
                    <a:pt x="17" y="27"/>
                    <a:pt x="15" y="35"/>
                    <a:pt x="13" y="35"/>
                  </a:cubicBezTo>
                  <a:cubicBezTo>
                    <a:pt x="0" y="35"/>
                    <a:pt x="0" y="35"/>
                    <a:pt x="0" y="35"/>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5" name="Oval 796">
              <a:extLst>
                <a:ext uri="{FF2B5EF4-FFF2-40B4-BE49-F238E27FC236}">
                  <a16:creationId xmlns:a16="http://schemas.microsoft.com/office/drawing/2014/main" id="{B31D1B59-1AD7-400F-9558-BA922D38BB79}"/>
                </a:ext>
              </a:extLst>
            </p:cNvPr>
            <p:cNvSpPr>
              <a:spLocks noChangeArrowheads="1"/>
            </p:cNvSpPr>
            <p:nvPr/>
          </p:nvSpPr>
          <p:spPr bwMode="auto">
            <a:xfrm>
              <a:off x="-5946775" y="4886325"/>
              <a:ext cx="17463" cy="1031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6" name="Oval 797">
              <a:extLst>
                <a:ext uri="{FF2B5EF4-FFF2-40B4-BE49-F238E27FC236}">
                  <a16:creationId xmlns:a16="http://schemas.microsoft.com/office/drawing/2014/main" id="{232F2097-FFF4-46BE-9ECA-48F409C84279}"/>
                </a:ext>
              </a:extLst>
            </p:cNvPr>
            <p:cNvSpPr>
              <a:spLocks noChangeArrowheads="1"/>
            </p:cNvSpPr>
            <p:nvPr/>
          </p:nvSpPr>
          <p:spPr bwMode="auto">
            <a:xfrm>
              <a:off x="-5915025" y="4945063"/>
              <a:ext cx="19050" cy="112713"/>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7" name="Oval 798">
              <a:extLst>
                <a:ext uri="{FF2B5EF4-FFF2-40B4-BE49-F238E27FC236}">
                  <a16:creationId xmlns:a16="http://schemas.microsoft.com/office/drawing/2014/main" id="{555A308C-64A6-4EA5-84F7-119AD34B624F}"/>
                </a:ext>
              </a:extLst>
            </p:cNvPr>
            <p:cNvSpPr>
              <a:spLocks noChangeArrowheads="1"/>
            </p:cNvSpPr>
            <p:nvPr/>
          </p:nvSpPr>
          <p:spPr bwMode="auto">
            <a:xfrm>
              <a:off x="-5524500" y="4926013"/>
              <a:ext cx="401638" cy="396875"/>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8" name="Oval 799">
              <a:extLst>
                <a:ext uri="{FF2B5EF4-FFF2-40B4-BE49-F238E27FC236}">
                  <a16:creationId xmlns:a16="http://schemas.microsoft.com/office/drawing/2014/main" id="{82E78A2F-6B2C-42B6-99B4-4D2A8EC04DB1}"/>
                </a:ext>
              </a:extLst>
            </p:cNvPr>
            <p:cNvSpPr>
              <a:spLocks noChangeArrowheads="1"/>
            </p:cNvSpPr>
            <p:nvPr/>
          </p:nvSpPr>
          <p:spPr bwMode="auto">
            <a:xfrm>
              <a:off x="-5016500" y="4868863"/>
              <a:ext cx="371475" cy="396875"/>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69" name="Line 800">
              <a:extLst>
                <a:ext uri="{FF2B5EF4-FFF2-40B4-BE49-F238E27FC236}">
                  <a16:creationId xmlns:a16="http://schemas.microsoft.com/office/drawing/2014/main" id="{CB04A887-AD88-466C-9F02-96FF07FC0B15}"/>
                </a:ext>
              </a:extLst>
            </p:cNvPr>
            <p:cNvSpPr>
              <a:spLocks noChangeShapeType="1"/>
            </p:cNvSpPr>
            <p:nvPr/>
          </p:nvSpPr>
          <p:spPr bwMode="auto">
            <a:xfrm>
              <a:off x="-5618163" y="4951413"/>
              <a:ext cx="0" cy="3175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0" name="Freeform 801">
              <a:extLst>
                <a:ext uri="{FF2B5EF4-FFF2-40B4-BE49-F238E27FC236}">
                  <a16:creationId xmlns:a16="http://schemas.microsoft.com/office/drawing/2014/main" id="{445D8CCF-D91C-40DD-87D2-94D5A1A7B5A0}"/>
                </a:ext>
              </a:extLst>
            </p:cNvPr>
            <p:cNvSpPr>
              <a:spLocks/>
            </p:cNvSpPr>
            <p:nvPr/>
          </p:nvSpPr>
          <p:spPr bwMode="auto">
            <a:xfrm>
              <a:off x="-5895975" y="4965700"/>
              <a:ext cx="19050" cy="46038"/>
            </a:xfrm>
            <a:custGeom>
              <a:avLst/>
              <a:gdLst>
                <a:gd name="T0" fmla="*/ 0 w 16"/>
                <a:gd name="T1" fmla="*/ 1 h 37"/>
                <a:gd name="T2" fmla="*/ 10 w 16"/>
                <a:gd name="T3" fmla="*/ 0 h 37"/>
                <a:gd name="T4" fmla="*/ 16 w 16"/>
                <a:gd name="T5" fmla="*/ 19 h 37"/>
                <a:gd name="T6" fmla="*/ 10 w 16"/>
                <a:gd name="T7" fmla="*/ 37 h 37"/>
                <a:gd name="T8" fmla="*/ 2 w 16"/>
                <a:gd name="T9" fmla="*/ 37 h 37"/>
              </a:gdLst>
              <a:ahLst/>
              <a:cxnLst>
                <a:cxn ang="0">
                  <a:pos x="T0" y="T1"/>
                </a:cxn>
                <a:cxn ang="0">
                  <a:pos x="T2" y="T3"/>
                </a:cxn>
                <a:cxn ang="0">
                  <a:pos x="T4" y="T5"/>
                </a:cxn>
                <a:cxn ang="0">
                  <a:pos x="T6" y="T7"/>
                </a:cxn>
                <a:cxn ang="0">
                  <a:pos x="T8" y="T9"/>
                </a:cxn>
              </a:cxnLst>
              <a:rect l="0" t="0" r="r" b="b"/>
              <a:pathLst>
                <a:path w="16" h="37">
                  <a:moveTo>
                    <a:pt x="0" y="1"/>
                  </a:moveTo>
                  <a:cubicBezTo>
                    <a:pt x="10" y="0"/>
                    <a:pt x="10" y="0"/>
                    <a:pt x="10" y="0"/>
                  </a:cubicBezTo>
                  <a:cubicBezTo>
                    <a:pt x="13" y="0"/>
                    <a:pt x="16" y="8"/>
                    <a:pt x="16" y="19"/>
                  </a:cubicBezTo>
                  <a:cubicBezTo>
                    <a:pt x="16" y="29"/>
                    <a:pt x="13" y="37"/>
                    <a:pt x="10" y="37"/>
                  </a:cubicBezTo>
                  <a:cubicBezTo>
                    <a:pt x="2" y="37"/>
                    <a:pt x="2" y="37"/>
                    <a:pt x="2" y="37"/>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1" name="Freeform 802">
              <a:extLst>
                <a:ext uri="{FF2B5EF4-FFF2-40B4-BE49-F238E27FC236}">
                  <a16:creationId xmlns:a16="http://schemas.microsoft.com/office/drawing/2014/main" id="{79FBBB72-B5C0-4600-A371-D880849B4BCF}"/>
                </a:ext>
              </a:extLst>
            </p:cNvPr>
            <p:cNvSpPr>
              <a:spLocks/>
            </p:cNvSpPr>
            <p:nvPr/>
          </p:nvSpPr>
          <p:spPr bwMode="auto">
            <a:xfrm>
              <a:off x="-5929313" y="4921250"/>
              <a:ext cx="17463" cy="28575"/>
            </a:xfrm>
            <a:custGeom>
              <a:avLst/>
              <a:gdLst>
                <a:gd name="T0" fmla="*/ 0 w 14"/>
                <a:gd name="T1" fmla="*/ 1 h 23"/>
                <a:gd name="T2" fmla="*/ 9 w 14"/>
                <a:gd name="T3" fmla="*/ 0 h 23"/>
                <a:gd name="T4" fmla="*/ 14 w 14"/>
                <a:gd name="T5" fmla="*/ 12 h 23"/>
                <a:gd name="T6" fmla="*/ 9 w 14"/>
                <a:gd name="T7" fmla="*/ 23 h 23"/>
                <a:gd name="T8" fmla="*/ 2 w 14"/>
                <a:gd name="T9" fmla="*/ 23 h 23"/>
              </a:gdLst>
              <a:ahLst/>
              <a:cxnLst>
                <a:cxn ang="0">
                  <a:pos x="T0" y="T1"/>
                </a:cxn>
                <a:cxn ang="0">
                  <a:pos x="T2" y="T3"/>
                </a:cxn>
                <a:cxn ang="0">
                  <a:pos x="T4" y="T5"/>
                </a:cxn>
                <a:cxn ang="0">
                  <a:pos x="T6" y="T7"/>
                </a:cxn>
                <a:cxn ang="0">
                  <a:pos x="T8" y="T9"/>
                </a:cxn>
              </a:cxnLst>
              <a:rect l="0" t="0" r="r" b="b"/>
              <a:pathLst>
                <a:path w="14" h="23">
                  <a:moveTo>
                    <a:pt x="0" y="1"/>
                  </a:moveTo>
                  <a:cubicBezTo>
                    <a:pt x="9" y="0"/>
                    <a:pt x="9" y="0"/>
                    <a:pt x="9" y="0"/>
                  </a:cubicBezTo>
                  <a:cubicBezTo>
                    <a:pt x="12" y="0"/>
                    <a:pt x="14" y="5"/>
                    <a:pt x="14" y="12"/>
                  </a:cubicBezTo>
                  <a:cubicBezTo>
                    <a:pt x="14" y="18"/>
                    <a:pt x="12" y="23"/>
                    <a:pt x="9" y="23"/>
                  </a:cubicBezTo>
                  <a:cubicBezTo>
                    <a:pt x="2" y="23"/>
                    <a:pt x="2" y="23"/>
                    <a:pt x="2" y="23"/>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2" name="Line 803">
              <a:extLst>
                <a:ext uri="{FF2B5EF4-FFF2-40B4-BE49-F238E27FC236}">
                  <a16:creationId xmlns:a16="http://schemas.microsoft.com/office/drawing/2014/main" id="{EA6A5FFD-4648-41B6-A379-F2D7B6FC5352}"/>
                </a:ext>
              </a:extLst>
            </p:cNvPr>
            <p:cNvSpPr>
              <a:spLocks noChangeShapeType="1"/>
            </p:cNvSpPr>
            <p:nvPr/>
          </p:nvSpPr>
          <p:spPr bwMode="auto">
            <a:xfrm flipH="1">
              <a:off x="-5918200" y="4875213"/>
              <a:ext cx="3175" cy="4603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3" name="Freeform 804">
              <a:extLst>
                <a:ext uri="{FF2B5EF4-FFF2-40B4-BE49-F238E27FC236}">
                  <a16:creationId xmlns:a16="http://schemas.microsoft.com/office/drawing/2014/main" id="{1B9A4254-3D99-4152-A366-762B7F68D522}"/>
                </a:ext>
              </a:extLst>
            </p:cNvPr>
            <p:cNvSpPr>
              <a:spLocks/>
            </p:cNvSpPr>
            <p:nvPr/>
          </p:nvSpPr>
          <p:spPr bwMode="auto">
            <a:xfrm>
              <a:off x="-5883275" y="5011738"/>
              <a:ext cx="307975" cy="63500"/>
            </a:xfrm>
            <a:custGeom>
              <a:avLst/>
              <a:gdLst>
                <a:gd name="T0" fmla="*/ 0 w 247"/>
                <a:gd name="T1" fmla="*/ 0 h 50"/>
                <a:gd name="T2" fmla="*/ 9 w 247"/>
                <a:gd name="T3" fmla="*/ 32 h 50"/>
                <a:gd name="T4" fmla="*/ 35 w 247"/>
                <a:gd name="T5" fmla="*/ 49 h 50"/>
                <a:gd name="T6" fmla="*/ 247 w 247"/>
                <a:gd name="T7" fmla="*/ 25 h 50"/>
              </a:gdLst>
              <a:ahLst/>
              <a:cxnLst>
                <a:cxn ang="0">
                  <a:pos x="T0" y="T1"/>
                </a:cxn>
                <a:cxn ang="0">
                  <a:pos x="T2" y="T3"/>
                </a:cxn>
                <a:cxn ang="0">
                  <a:pos x="T4" y="T5"/>
                </a:cxn>
                <a:cxn ang="0">
                  <a:pos x="T6" y="T7"/>
                </a:cxn>
              </a:cxnLst>
              <a:rect l="0" t="0" r="r" b="b"/>
              <a:pathLst>
                <a:path w="247" h="50">
                  <a:moveTo>
                    <a:pt x="0" y="0"/>
                  </a:moveTo>
                  <a:cubicBezTo>
                    <a:pt x="9" y="32"/>
                    <a:pt x="9" y="32"/>
                    <a:pt x="9" y="32"/>
                  </a:cubicBezTo>
                  <a:cubicBezTo>
                    <a:pt x="13" y="43"/>
                    <a:pt x="23" y="50"/>
                    <a:pt x="35" y="49"/>
                  </a:cubicBezTo>
                  <a:cubicBezTo>
                    <a:pt x="247" y="25"/>
                    <a:pt x="247" y="25"/>
                    <a:pt x="247" y="25"/>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4" name="Line 805">
              <a:extLst>
                <a:ext uri="{FF2B5EF4-FFF2-40B4-BE49-F238E27FC236}">
                  <a16:creationId xmlns:a16="http://schemas.microsoft.com/office/drawing/2014/main" id="{DDF56949-E5CF-462E-B6E4-86763E699072}"/>
                </a:ext>
              </a:extLst>
            </p:cNvPr>
            <p:cNvSpPr>
              <a:spLocks noChangeShapeType="1"/>
            </p:cNvSpPr>
            <p:nvPr/>
          </p:nvSpPr>
          <p:spPr bwMode="auto">
            <a:xfrm flipV="1">
              <a:off x="-5713413" y="4748213"/>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5" name="Line 806">
              <a:extLst>
                <a:ext uri="{FF2B5EF4-FFF2-40B4-BE49-F238E27FC236}">
                  <a16:creationId xmlns:a16="http://schemas.microsoft.com/office/drawing/2014/main" id="{286C97A0-7381-497F-B5A0-5C9A3A5AF879}"/>
                </a:ext>
              </a:extLst>
            </p:cNvPr>
            <p:cNvSpPr>
              <a:spLocks noChangeShapeType="1"/>
            </p:cNvSpPr>
            <p:nvPr/>
          </p:nvSpPr>
          <p:spPr bwMode="auto">
            <a:xfrm flipV="1">
              <a:off x="-5722938" y="4765675"/>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6" name="Line 807">
              <a:extLst>
                <a:ext uri="{FF2B5EF4-FFF2-40B4-BE49-F238E27FC236}">
                  <a16:creationId xmlns:a16="http://schemas.microsoft.com/office/drawing/2014/main" id="{A1E05337-707C-43F7-9B03-CCD5B9022B60}"/>
                </a:ext>
              </a:extLst>
            </p:cNvPr>
            <p:cNvSpPr>
              <a:spLocks noChangeShapeType="1"/>
            </p:cNvSpPr>
            <p:nvPr/>
          </p:nvSpPr>
          <p:spPr bwMode="auto">
            <a:xfrm flipV="1">
              <a:off x="-5722938" y="4783138"/>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7" name="Line 808">
              <a:extLst>
                <a:ext uri="{FF2B5EF4-FFF2-40B4-BE49-F238E27FC236}">
                  <a16:creationId xmlns:a16="http://schemas.microsoft.com/office/drawing/2014/main" id="{D9F51202-B4F4-4B52-AE35-0895ABF17374}"/>
                </a:ext>
              </a:extLst>
            </p:cNvPr>
            <p:cNvSpPr>
              <a:spLocks noChangeShapeType="1"/>
            </p:cNvSpPr>
            <p:nvPr/>
          </p:nvSpPr>
          <p:spPr bwMode="auto">
            <a:xfrm flipV="1">
              <a:off x="-5718175" y="4803775"/>
              <a:ext cx="30163"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8" name="Line 809">
              <a:extLst>
                <a:ext uri="{FF2B5EF4-FFF2-40B4-BE49-F238E27FC236}">
                  <a16:creationId xmlns:a16="http://schemas.microsoft.com/office/drawing/2014/main" id="{48BC08F2-F8DB-4EE2-867A-6D8D5F172F29}"/>
                </a:ext>
              </a:extLst>
            </p:cNvPr>
            <p:cNvSpPr>
              <a:spLocks noChangeShapeType="1"/>
            </p:cNvSpPr>
            <p:nvPr/>
          </p:nvSpPr>
          <p:spPr bwMode="auto">
            <a:xfrm flipV="1">
              <a:off x="-5718175" y="4827588"/>
              <a:ext cx="30163"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79" name="Line 810">
              <a:extLst>
                <a:ext uri="{FF2B5EF4-FFF2-40B4-BE49-F238E27FC236}">
                  <a16:creationId xmlns:a16="http://schemas.microsoft.com/office/drawing/2014/main" id="{D2E02EBC-0EE8-4B64-B6FA-42685D1E7E39}"/>
                </a:ext>
              </a:extLst>
            </p:cNvPr>
            <p:cNvSpPr>
              <a:spLocks noChangeShapeType="1"/>
            </p:cNvSpPr>
            <p:nvPr/>
          </p:nvSpPr>
          <p:spPr bwMode="auto">
            <a:xfrm flipV="1">
              <a:off x="-5718175" y="4846638"/>
              <a:ext cx="30163"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0" name="Line 811">
              <a:extLst>
                <a:ext uri="{FF2B5EF4-FFF2-40B4-BE49-F238E27FC236}">
                  <a16:creationId xmlns:a16="http://schemas.microsoft.com/office/drawing/2014/main" id="{B077E82B-5BE3-488B-ACE6-6E93A9E08928}"/>
                </a:ext>
              </a:extLst>
            </p:cNvPr>
            <p:cNvSpPr>
              <a:spLocks noChangeShapeType="1"/>
            </p:cNvSpPr>
            <p:nvPr/>
          </p:nvSpPr>
          <p:spPr bwMode="auto">
            <a:xfrm flipV="1">
              <a:off x="-5718175" y="4867275"/>
              <a:ext cx="30163"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1" name="Line 812">
              <a:extLst>
                <a:ext uri="{FF2B5EF4-FFF2-40B4-BE49-F238E27FC236}">
                  <a16:creationId xmlns:a16="http://schemas.microsoft.com/office/drawing/2014/main" id="{ED8A37E8-43DF-4D25-BE09-6AA83F03D09D}"/>
                </a:ext>
              </a:extLst>
            </p:cNvPr>
            <p:cNvSpPr>
              <a:spLocks noChangeShapeType="1"/>
            </p:cNvSpPr>
            <p:nvPr/>
          </p:nvSpPr>
          <p:spPr bwMode="auto">
            <a:xfrm flipV="1">
              <a:off x="-5722938" y="4881563"/>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2" name="Line 813">
              <a:extLst>
                <a:ext uri="{FF2B5EF4-FFF2-40B4-BE49-F238E27FC236}">
                  <a16:creationId xmlns:a16="http://schemas.microsoft.com/office/drawing/2014/main" id="{174525FC-6866-4591-977A-D15B2D0D20AF}"/>
                </a:ext>
              </a:extLst>
            </p:cNvPr>
            <p:cNvSpPr>
              <a:spLocks noChangeShapeType="1"/>
            </p:cNvSpPr>
            <p:nvPr/>
          </p:nvSpPr>
          <p:spPr bwMode="auto">
            <a:xfrm>
              <a:off x="-5691188" y="5068888"/>
              <a:ext cx="31750"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3" name="Line 814">
              <a:extLst>
                <a:ext uri="{FF2B5EF4-FFF2-40B4-BE49-F238E27FC236}">
                  <a16:creationId xmlns:a16="http://schemas.microsoft.com/office/drawing/2014/main" id="{0574AF8C-7CD0-458D-B543-A89B19A632EB}"/>
                </a:ext>
              </a:extLst>
            </p:cNvPr>
            <p:cNvSpPr>
              <a:spLocks noChangeShapeType="1"/>
            </p:cNvSpPr>
            <p:nvPr/>
          </p:nvSpPr>
          <p:spPr bwMode="auto">
            <a:xfrm>
              <a:off x="-5689600" y="5087938"/>
              <a:ext cx="30163"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4" name="Line 815">
              <a:extLst>
                <a:ext uri="{FF2B5EF4-FFF2-40B4-BE49-F238E27FC236}">
                  <a16:creationId xmlns:a16="http://schemas.microsoft.com/office/drawing/2014/main" id="{8957CE1C-5A8D-407F-8B4F-ABDC41B67A76}"/>
                </a:ext>
              </a:extLst>
            </p:cNvPr>
            <p:cNvSpPr>
              <a:spLocks noChangeShapeType="1"/>
            </p:cNvSpPr>
            <p:nvPr/>
          </p:nvSpPr>
          <p:spPr bwMode="auto">
            <a:xfrm flipV="1">
              <a:off x="-5700713" y="5102225"/>
              <a:ext cx="31750" cy="3175"/>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5" name="Line 816">
              <a:extLst>
                <a:ext uri="{FF2B5EF4-FFF2-40B4-BE49-F238E27FC236}">
                  <a16:creationId xmlns:a16="http://schemas.microsoft.com/office/drawing/2014/main" id="{49B3E919-BB36-4ADF-914B-1C4BAF89CCAD}"/>
                </a:ext>
              </a:extLst>
            </p:cNvPr>
            <p:cNvSpPr>
              <a:spLocks noChangeShapeType="1"/>
            </p:cNvSpPr>
            <p:nvPr/>
          </p:nvSpPr>
          <p:spPr bwMode="auto">
            <a:xfrm flipV="1">
              <a:off x="-5700713" y="5116513"/>
              <a:ext cx="30163"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6" name="Line 817">
              <a:extLst>
                <a:ext uri="{FF2B5EF4-FFF2-40B4-BE49-F238E27FC236}">
                  <a16:creationId xmlns:a16="http://schemas.microsoft.com/office/drawing/2014/main" id="{456F6E39-DB12-44E4-8D67-41A55D6492AC}"/>
                </a:ext>
              </a:extLst>
            </p:cNvPr>
            <p:cNvSpPr>
              <a:spLocks noChangeShapeType="1"/>
            </p:cNvSpPr>
            <p:nvPr/>
          </p:nvSpPr>
          <p:spPr bwMode="auto">
            <a:xfrm>
              <a:off x="-5707063" y="4737100"/>
              <a:ext cx="30163"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7" name="Line 818">
              <a:extLst>
                <a:ext uri="{FF2B5EF4-FFF2-40B4-BE49-F238E27FC236}">
                  <a16:creationId xmlns:a16="http://schemas.microsoft.com/office/drawing/2014/main" id="{B3AEFBBF-B69D-4E44-8C88-BD819ACE2C67}"/>
                </a:ext>
              </a:extLst>
            </p:cNvPr>
            <p:cNvSpPr>
              <a:spLocks noChangeShapeType="1"/>
            </p:cNvSpPr>
            <p:nvPr/>
          </p:nvSpPr>
          <p:spPr bwMode="auto">
            <a:xfrm>
              <a:off x="-5705475" y="4719638"/>
              <a:ext cx="33338"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8" name="Line 819">
              <a:extLst>
                <a:ext uri="{FF2B5EF4-FFF2-40B4-BE49-F238E27FC236}">
                  <a16:creationId xmlns:a16="http://schemas.microsoft.com/office/drawing/2014/main" id="{A6C24341-E476-481B-BBD3-69E36ECFD7DB}"/>
                </a:ext>
              </a:extLst>
            </p:cNvPr>
            <p:cNvSpPr>
              <a:spLocks noChangeShapeType="1"/>
            </p:cNvSpPr>
            <p:nvPr/>
          </p:nvSpPr>
          <p:spPr bwMode="auto">
            <a:xfrm>
              <a:off x="-5702300" y="4702175"/>
              <a:ext cx="30163"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89" name="Freeform 820">
              <a:extLst>
                <a:ext uri="{FF2B5EF4-FFF2-40B4-BE49-F238E27FC236}">
                  <a16:creationId xmlns:a16="http://schemas.microsoft.com/office/drawing/2014/main" id="{545908EC-028C-4E0A-9B28-45356ADCAB78}"/>
                </a:ext>
              </a:extLst>
            </p:cNvPr>
            <p:cNvSpPr>
              <a:spLocks/>
            </p:cNvSpPr>
            <p:nvPr/>
          </p:nvSpPr>
          <p:spPr bwMode="auto">
            <a:xfrm>
              <a:off x="-5697538" y="4654550"/>
              <a:ext cx="381000" cy="222250"/>
            </a:xfrm>
            <a:custGeom>
              <a:avLst/>
              <a:gdLst>
                <a:gd name="T0" fmla="*/ 0 w 305"/>
                <a:gd name="T1" fmla="*/ 9 h 177"/>
                <a:gd name="T2" fmla="*/ 25 w 305"/>
                <a:gd name="T3" fmla="*/ 8 h 177"/>
                <a:gd name="T4" fmla="*/ 47 w 305"/>
                <a:gd name="T5" fmla="*/ 8 h 177"/>
                <a:gd name="T6" fmla="*/ 54 w 305"/>
                <a:gd name="T7" fmla="*/ 2 h 177"/>
                <a:gd name="T8" fmla="*/ 70 w 305"/>
                <a:gd name="T9" fmla="*/ 0 h 177"/>
                <a:gd name="T10" fmla="*/ 72 w 305"/>
                <a:gd name="T11" fmla="*/ 34 h 177"/>
                <a:gd name="T12" fmla="*/ 65 w 305"/>
                <a:gd name="T13" fmla="*/ 34 h 177"/>
                <a:gd name="T14" fmla="*/ 65 w 305"/>
                <a:gd name="T15" fmla="*/ 150 h 177"/>
                <a:gd name="T16" fmla="*/ 84 w 305"/>
                <a:gd name="T17" fmla="*/ 167 h 177"/>
                <a:gd name="T18" fmla="*/ 107 w 305"/>
                <a:gd name="T19" fmla="*/ 165 h 177"/>
                <a:gd name="T20" fmla="*/ 143 w 305"/>
                <a:gd name="T21" fmla="*/ 175 h 177"/>
                <a:gd name="T22" fmla="*/ 168 w 305"/>
                <a:gd name="T23" fmla="*/ 166 h 177"/>
                <a:gd name="T24" fmla="*/ 168 w 305"/>
                <a:gd name="T25" fmla="*/ 157 h 177"/>
                <a:gd name="T26" fmla="*/ 305 w 305"/>
                <a:gd name="T27" fmla="*/ 14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177">
                  <a:moveTo>
                    <a:pt x="0" y="9"/>
                  </a:moveTo>
                  <a:cubicBezTo>
                    <a:pt x="25" y="8"/>
                    <a:pt x="25" y="8"/>
                    <a:pt x="25" y="8"/>
                  </a:cubicBezTo>
                  <a:cubicBezTo>
                    <a:pt x="47" y="8"/>
                    <a:pt x="47" y="8"/>
                    <a:pt x="47" y="8"/>
                  </a:cubicBezTo>
                  <a:cubicBezTo>
                    <a:pt x="47" y="8"/>
                    <a:pt x="53" y="7"/>
                    <a:pt x="54" y="2"/>
                  </a:cubicBezTo>
                  <a:cubicBezTo>
                    <a:pt x="70" y="0"/>
                    <a:pt x="70" y="0"/>
                    <a:pt x="70" y="0"/>
                  </a:cubicBezTo>
                  <a:cubicBezTo>
                    <a:pt x="72" y="34"/>
                    <a:pt x="72" y="34"/>
                    <a:pt x="72" y="34"/>
                  </a:cubicBezTo>
                  <a:cubicBezTo>
                    <a:pt x="65" y="34"/>
                    <a:pt x="65" y="34"/>
                    <a:pt x="65" y="34"/>
                  </a:cubicBezTo>
                  <a:cubicBezTo>
                    <a:pt x="65" y="150"/>
                    <a:pt x="65" y="150"/>
                    <a:pt x="65" y="150"/>
                  </a:cubicBezTo>
                  <a:cubicBezTo>
                    <a:pt x="84" y="167"/>
                    <a:pt x="84" y="167"/>
                    <a:pt x="84" y="167"/>
                  </a:cubicBezTo>
                  <a:cubicBezTo>
                    <a:pt x="107" y="165"/>
                    <a:pt x="107" y="165"/>
                    <a:pt x="107" y="165"/>
                  </a:cubicBezTo>
                  <a:cubicBezTo>
                    <a:pt x="107" y="165"/>
                    <a:pt x="113" y="177"/>
                    <a:pt x="143" y="175"/>
                  </a:cubicBezTo>
                  <a:cubicBezTo>
                    <a:pt x="172" y="173"/>
                    <a:pt x="168" y="166"/>
                    <a:pt x="168" y="166"/>
                  </a:cubicBezTo>
                  <a:cubicBezTo>
                    <a:pt x="168" y="157"/>
                    <a:pt x="168" y="157"/>
                    <a:pt x="168" y="157"/>
                  </a:cubicBezTo>
                  <a:cubicBezTo>
                    <a:pt x="305" y="141"/>
                    <a:pt x="305" y="141"/>
                    <a:pt x="305" y="141"/>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0" name="Line 821">
              <a:extLst>
                <a:ext uri="{FF2B5EF4-FFF2-40B4-BE49-F238E27FC236}">
                  <a16:creationId xmlns:a16="http://schemas.microsoft.com/office/drawing/2014/main" id="{B71DAC25-828E-44DB-9915-11B3E6C56924}"/>
                </a:ext>
              </a:extLst>
            </p:cNvPr>
            <p:cNvSpPr>
              <a:spLocks noChangeShapeType="1"/>
            </p:cNvSpPr>
            <p:nvPr/>
          </p:nvSpPr>
          <p:spPr bwMode="auto">
            <a:xfrm>
              <a:off x="-5697538" y="4684713"/>
              <a:ext cx="31750"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1" name="Line 822">
              <a:extLst>
                <a:ext uri="{FF2B5EF4-FFF2-40B4-BE49-F238E27FC236}">
                  <a16:creationId xmlns:a16="http://schemas.microsoft.com/office/drawing/2014/main" id="{6E4F609C-FE9A-43D6-AA60-CBA296B1B110}"/>
                </a:ext>
              </a:extLst>
            </p:cNvPr>
            <p:cNvSpPr>
              <a:spLocks noChangeShapeType="1"/>
            </p:cNvSpPr>
            <p:nvPr/>
          </p:nvSpPr>
          <p:spPr bwMode="auto">
            <a:xfrm flipV="1">
              <a:off x="-5697538" y="4643438"/>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2" name="Line 823">
              <a:extLst>
                <a:ext uri="{FF2B5EF4-FFF2-40B4-BE49-F238E27FC236}">
                  <a16:creationId xmlns:a16="http://schemas.microsoft.com/office/drawing/2014/main" id="{97E97911-B28D-4200-B6F5-9D5C929EFE6D}"/>
                </a:ext>
              </a:extLst>
            </p:cNvPr>
            <p:cNvSpPr>
              <a:spLocks noChangeShapeType="1"/>
            </p:cNvSpPr>
            <p:nvPr/>
          </p:nvSpPr>
          <p:spPr bwMode="auto">
            <a:xfrm flipV="1">
              <a:off x="-5697538" y="4621213"/>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3" name="Line 824">
              <a:extLst>
                <a:ext uri="{FF2B5EF4-FFF2-40B4-BE49-F238E27FC236}">
                  <a16:creationId xmlns:a16="http://schemas.microsoft.com/office/drawing/2014/main" id="{CBB80C9C-E679-44B2-A02E-714FDEE6CF2E}"/>
                </a:ext>
              </a:extLst>
            </p:cNvPr>
            <p:cNvSpPr>
              <a:spLocks noChangeShapeType="1"/>
            </p:cNvSpPr>
            <p:nvPr/>
          </p:nvSpPr>
          <p:spPr bwMode="auto">
            <a:xfrm flipV="1">
              <a:off x="-5699125" y="4597400"/>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4" name="Line 825">
              <a:extLst>
                <a:ext uri="{FF2B5EF4-FFF2-40B4-BE49-F238E27FC236}">
                  <a16:creationId xmlns:a16="http://schemas.microsoft.com/office/drawing/2014/main" id="{3BFB88F2-BEFE-4A31-ABAE-EC92C2C0F429}"/>
                </a:ext>
              </a:extLst>
            </p:cNvPr>
            <p:cNvSpPr>
              <a:spLocks noChangeShapeType="1"/>
            </p:cNvSpPr>
            <p:nvPr/>
          </p:nvSpPr>
          <p:spPr bwMode="auto">
            <a:xfrm flipV="1">
              <a:off x="-5705475" y="4576763"/>
              <a:ext cx="33338"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5" name="Line 826">
              <a:extLst>
                <a:ext uri="{FF2B5EF4-FFF2-40B4-BE49-F238E27FC236}">
                  <a16:creationId xmlns:a16="http://schemas.microsoft.com/office/drawing/2014/main" id="{3072FD0B-2EB1-4D4A-856D-B009C6712A8C}"/>
                </a:ext>
              </a:extLst>
            </p:cNvPr>
            <p:cNvSpPr>
              <a:spLocks noChangeShapeType="1"/>
            </p:cNvSpPr>
            <p:nvPr/>
          </p:nvSpPr>
          <p:spPr bwMode="auto">
            <a:xfrm flipV="1">
              <a:off x="-5707063" y="4559300"/>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6" name="Line 827">
              <a:extLst>
                <a:ext uri="{FF2B5EF4-FFF2-40B4-BE49-F238E27FC236}">
                  <a16:creationId xmlns:a16="http://schemas.microsoft.com/office/drawing/2014/main" id="{F58EABFE-888E-4BC3-B49C-ABE9338D5AF6}"/>
                </a:ext>
              </a:extLst>
            </p:cNvPr>
            <p:cNvSpPr>
              <a:spLocks noChangeShapeType="1"/>
            </p:cNvSpPr>
            <p:nvPr/>
          </p:nvSpPr>
          <p:spPr bwMode="auto">
            <a:xfrm flipV="1">
              <a:off x="-5710238" y="4543425"/>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7" name="Line 828">
              <a:extLst>
                <a:ext uri="{FF2B5EF4-FFF2-40B4-BE49-F238E27FC236}">
                  <a16:creationId xmlns:a16="http://schemas.microsoft.com/office/drawing/2014/main" id="{42516166-B26B-4CC5-89D1-5402BF8B69F0}"/>
                </a:ext>
              </a:extLst>
            </p:cNvPr>
            <p:cNvSpPr>
              <a:spLocks noChangeShapeType="1"/>
            </p:cNvSpPr>
            <p:nvPr/>
          </p:nvSpPr>
          <p:spPr bwMode="auto">
            <a:xfrm flipV="1">
              <a:off x="-5718175" y="4530725"/>
              <a:ext cx="30163" cy="3175"/>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8" name="Line 829">
              <a:extLst>
                <a:ext uri="{FF2B5EF4-FFF2-40B4-BE49-F238E27FC236}">
                  <a16:creationId xmlns:a16="http://schemas.microsoft.com/office/drawing/2014/main" id="{6726D3C9-5F4E-444F-BD1F-5987EB0AAAD2}"/>
                </a:ext>
              </a:extLst>
            </p:cNvPr>
            <p:cNvSpPr>
              <a:spLocks noChangeShapeType="1"/>
            </p:cNvSpPr>
            <p:nvPr/>
          </p:nvSpPr>
          <p:spPr bwMode="auto">
            <a:xfrm flipV="1">
              <a:off x="-5727700" y="4518025"/>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99" name="Line 830">
              <a:extLst>
                <a:ext uri="{FF2B5EF4-FFF2-40B4-BE49-F238E27FC236}">
                  <a16:creationId xmlns:a16="http://schemas.microsoft.com/office/drawing/2014/main" id="{AB859576-17A7-4C05-B11A-1AB1E64FFD38}"/>
                </a:ext>
              </a:extLst>
            </p:cNvPr>
            <p:cNvSpPr>
              <a:spLocks noChangeShapeType="1"/>
            </p:cNvSpPr>
            <p:nvPr/>
          </p:nvSpPr>
          <p:spPr bwMode="auto">
            <a:xfrm flipV="1">
              <a:off x="-5738813" y="4527550"/>
              <a:ext cx="31750" cy="1588"/>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0" name="Line 831">
              <a:extLst>
                <a:ext uri="{FF2B5EF4-FFF2-40B4-BE49-F238E27FC236}">
                  <a16:creationId xmlns:a16="http://schemas.microsoft.com/office/drawing/2014/main" id="{E23AC85E-7440-490A-AC2E-DA2F921E9F04}"/>
                </a:ext>
              </a:extLst>
            </p:cNvPr>
            <p:cNvSpPr>
              <a:spLocks noChangeShapeType="1"/>
            </p:cNvSpPr>
            <p:nvPr/>
          </p:nvSpPr>
          <p:spPr bwMode="auto">
            <a:xfrm>
              <a:off x="-4735513" y="5245100"/>
              <a:ext cx="0" cy="0"/>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1" name="Oval 832">
              <a:extLst>
                <a:ext uri="{FF2B5EF4-FFF2-40B4-BE49-F238E27FC236}">
                  <a16:creationId xmlns:a16="http://schemas.microsoft.com/office/drawing/2014/main" id="{E141AF9B-8651-4CA5-8475-1C8251702A04}"/>
                </a:ext>
              </a:extLst>
            </p:cNvPr>
            <p:cNvSpPr>
              <a:spLocks noChangeArrowheads="1"/>
            </p:cNvSpPr>
            <p:nvPr/>
          </p:nvSpPr>
          <p:spPr bwMode="auto">
            <a:xfrm>
              <a:off x="-5583238" y="4865688"/>
              <a:ext cx="460375" cy="482600"/>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2" name="Oval 833">
              <a:extLst>
                <a:ext uri="{FF2B5EF4-FFF2-40B4-BE49-F238E27FC236}">
                  <a16:creationId xmlns:a16="http://schemas.microsoft.com/office/drawing/2014/main" id="{D100E35D-3111-49AB-977D-AD5EE3F932B7}"/>
                </a:ext>
              </a:extLst>
            </p:cNvPr>
            <p:cNvSpPr>
              <a:spLocks noChangeArrowheads="1"/>
            </p:cNvSpPr>
            <p:nvPr/>
          </p:nvSpPr>
          <p:spPr bwMode="auto">
            <a:xfrm>
              <a:off x="-5075238" y="4826000"/>
              <a:ext cx="430213" cy="460375"/>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3" name="Freeform 834">
              <a:extLst>
                <a:ext uri="{FF2B5EF4-FFF2-40B4-BE49-F238E27FC236}">
                  <a16:creationId xmlns:a16="http://schemas.microsoft.com/office/drawing/2014/main" id="{909FDC4A-52A9-46D7-896C-5486E5D6BCFE}"/>
                </a:ext>
              </a:extLst>
            </p:cNvPr>
            <p:cNvSpPr>
              <a:spLocks/>
            </p:cNvSpPr>
            <p:nvPr/>
          </p:nvSpPr>
          <p:spPr bwMode="auto">
            <a:xfrm>
              <a:off x="-5681663" y="4459288"/>
              <a:ext cx="138113" cy="139700"/>
            </a:xfrm>
            <a:custGeom>
              <a:avLst/>
              <a:gdLst>
                <a:gd name="T0" fmla="*/ 0 w 87"/>
                <a:gd name="T1" fmla="*/ 53 h 88"/>
                <a:gd name="T2" fmla="*/ 0 w 87"/>
                <a:gd name="T3" fmla="*/ 4 h 88"/>
                <a:gd name="T4" fmla="*/ 87 w 87"/>
                <a:gd name="T5" fmla="*/ 0 h 88"/>
                <a:gd name="T6" fmla="*/ 87 w 87"/>
                <a:gd name="T7" fmla="*/ 88 h 88"/>
              </a:gdLst>
              <a:ahLst/>
              <a:cxnLst>
                <a:cxn ang="0">
                  <a:pos x="T0" y="T1"/>
                </a:cxn>
                <a:cxn ang="0">
                  <a:pos x="T2" y="T3"/>
                </a:cxn>
                <a:cxn ang="0">
                  <a:pos x="T4" y="T5"/>
                </a:cxn>
                <a:cxn ang="0">
                  <a:pos x="T6" y="T7"/>
                </a:cxn>
              </a:cxnLst>
              <a:rect l="0" t="0" r="r" b="b"/>
              <a:pathLst>
                <a:path w="87" h="88">
                  <a:moveTo>
                    <a:pt x="0" y="53"/>
                  </a:moveTo>
                  <a:lnTo>
                    <a:pt x="0" y="4"/>
                  </a:lnTo>
                  <a:lnTo>
                    <a:pt x="87" y="0"/>
                  </a:lnTo>
                  <a:lnTo>
                    <a:pt x="87" y="88"/>
                  </a:ln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4" name="Freeform 835">
              <a:extLst>
                <a:ext uri="{FF2B5EF4-FFF2-40B4-BE49-F238E27FC236}">
                  <a16:creationId xmlns:a16="http://schemas.microsoft.com/office/drawing/2014/main" id="{0244062A-7FE8-430C-9B21-8942453CBFAD}"/>
                </a:ext>
              </a:extLst>
            </p:cNvPr>
            <p:cNvSpPr>
              <a:spLocks/>
            </p:cNvSpPr>
            <p:nvPr/>
          </p:nvSpPr>
          <p:spPr bwMode="auto">
            <a:xfrm>
              <a:off x="-5667375" y="4486275"/>
              <a:ext cx="184150" cy="120650"/>
            </a:xfrm>
            <a:custGeom>
              <a:avLst/>
              <a:gdLst>
                <a:gd name="T0" fmla="*/ 0 w 147"/>
                <a:gd name="T1" fmla="*/ 90 h 96"/>
                <a:gd name="T2" fmla="*/ 22 w 147"/>
                <a:gd name="T3" fmla="*/ 90 h 96"/>
                <a:gd name="T4" fmla="*/ 27 w 147"/>
                <a:gd name="T5" fmla="*/ 96 h 96"/>
                <a:gd name="T6" fmla="*/ 44 w 147"/>
                <a:gd name="T7" fmla="*/ 96 h 96"/>
                <a:gd name="T8" fmla="*/ 51 w 147"/>
                <a:gd name="T9" fmla="*/ 76 h 96"/>
                <a:gd name="T10" fmla="*/ 51 w 147"/>
                <a:gd name="T11" fmla="*/ 67 h 96"/>
                <a:gd name="T12" fmla="*/ 54 w 147"/>
                <a:gd name="T13" fmla="*/ 67 h 96"/>
                <a:gd name="T14" fmla="*/ 54 w 147"/>
                <a:gd name="T15" fmla="*/ 57 h 96"/>
                <a:gd name="T16" fmla="*/ 65 w 147"/>
                <a:gd name="T17" fmla="*/ 53 h 96"/>
                <a:gd name="T18" fmla="*/ 79 w 147"/>
                <a:gd name="T19" fmla="*/ 56 h 96"/>
                <a:gd name="T20" fmla="*/ 79 w 147"/>
                <a:gd name="T21" fmla="*/ 64 h 96"/>
                <a:gd name="T22" fmla="*/ 84 w 147"/>
                <a:gd name="T23" fmla="*/ 64 h 96"/>
                <a:gd name="T24" fmla="*/ 84 w 147"/>
                <a:gd name="T25" fmla="*/ 81 h 96"/>
                <a:gd name="T26" fmla="*/ 90 w 147"/>
                <a:gd name="T27" fmla="*/ 81 h 96"/>
                <a:gd name="T28" fmla="*/ 94 w 147"/>
                <a:gd name="T29" fmla="*/ 92 h 96"/>
                <a:gd name="T30" fmla="*/ 113 w 147"/>
                <a:gd name="T31" fmla="*/ 90 h 96"/>
                <a:gd name="T32" fmla="*/ 130 w 147"/>
                <a:gd name="T33" fmla="*/ 47 h 96"/>
                <a:gd name="T34" fmla="*/ 147 w 14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96">
                  <a:moveTo>
                    <a:pt x="0" y="90"/>
                  </a:moveTo>
                  <a:cubicBezTo>
                    <a:pt x="22" y="90"/>
                    <a:pt x="22" y="90"/>
                    <a:pt x="22" y="90"/>
                  </a:cubicBezTo>
                  <a:cubicBezTo>
                    <a:pt x="22" y="90"/>
                    <a:pt x="27" y="91"/>
                    <a:pt x="27" y="96"/>
                  </a:cubicBezTo>
                  <a:cubicBezTo>
                    <a:pt x="44" y="96"/>
                    <a:pt x="44" y="96"/>
                    <a:pt x="44" y="96"/>
                  </a:cubicBezTo>
                  <a:cubicBezTo>
                    <a:pt x="44" y="96"/>
                    <a:pt x="43" y="76"/>
                    <a:pt x="51" y="76"/>
                  </a:cubicBezTo>
                  <a:cubicBezTo>
                    <a:pt x="51" y="67"/>
                    <a:pt x="51" y="67"/>
                    <a:pt x="51" y="67"/>
                  </a:cubicBezTo>
                  <a:cubicBezTo>
                    <a:pt x="54" y="67"/>
                    <a:pt x="54" y="67"/>
                    <a:pt x="54" y="67"/>
                  </a:cubicBezTo>
                  <a:cubicBezTo>
                    <a:pt x="54" y="57"/>
                    <a:pt x="54" y="57"/>
                    <a:pt x="54" y="57"/>
                  </a:cubicBezTo>
                  <a:cubicBezTo>
                    <a:pt x="54" y="57"/>
                    <a:pt x="56" y="53"/>
                    <a:pt x="65" y="53"/>
                  </a:cubicBezTo>
                  <a:cubicBezTo>
                    <a:pt x="74" y="53"/>
                    <a:pt x="79" y="56"/>
                    <a:pt x="79" y="56"/>
                  </a:cubicBezTo>
                  <a:cubicBezTo>
                    <a:pt x="79" y="64"/>
                    <a:pt x="79" y="64"/>
                    <a:pt x="79" y="64"/>
                  </a:cubicBezTo>
                  <a:cubicBezTo>
                    <a:pt x="84" y="64"/>
                    <a:pt x="84" y="64"/>
                    <a:pt x="84" y="64"/>
                  </a:cubicBezTo>
                  <a:cubicBezTo>
                    <a:pt x="84" y="81"/>
                    <a:pt x="84" y="81"/>
                    <a:pt x="84" y="81"/>
                  </a:cubicBezTo>
                  <a:cubicBezTo>
                    <a:pt x="90" y="81"/>
                    <a:pt x="90" y="81"/>
                    <a:pt x="90" y="81"/>
                  </a:cubicBezTo>
                  <a:cubicBezTo>
                    <a:pt x="94" y="92"/>
                    <a:pt x="94" y="92"/>
                    <a:pt x="94" y="92"/>
                  </a:cubicBezTo>
                  <a:cubicBezTo>
                    <a:pt x="113" y="90"/>
                    <a:pt x="113" y="90"/>
                    <a:pt x="113" y="90"/>
                  </a:cubicBezTo>
                  <a:cubicBezTo>
                    <a:pt x="113" y="90"/>
                    <a:pt x="107" y="48"/>
                    <a:pt x="130" y="47"/>
                  </a:cubicBezTo>
                  <a:cubicBezTo>
                    <a:pt x="130" y="47"/>
                    <a:pt x="121" y="0"/>
                    <a:pt x="147"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5" name="Freeform 836">
              <a:extLst>
                <a:ext uri="{FF2B5EF4-FFF2-40B4-BE49-F238E27FC236}">
                  <a16:creationId xmlns:a16="http://schemas.microsoft.com/office/drawing/2014/main" id="{33212B8B-AA48-4B4C-AF64-837FBF74AE0E}"/>
                </a:ext>
              </a:extLst>
            </p:cNvPr>
            <p:cNvSpPr>
              <a:spLocks/>
            </p:cNvSpPr>
            <p:nvPr/>
          </p:nvSpPr>
          <p:spPr bwMode="auto">
            <a:xfrm>
              <a:off x="-5616575" y="4760913"/>
              <a:ext cx="195263" cy="36513"/>
            </a:xfrm>
            <a:custGeom>
              <a:avLst/>
              <a:gdLst>
                <a:gd name="T0" fmla="*/ 0 w 156"/>
                <a:gd name="T1" fmla="*/ 15 h 29"/>
                <a:gd name="T2" fmla="*/ 18 w 156"/>
                <a:gd name="T3" fmla="*/ 29 h 29"/>
                <a:gd name="T4" fmla="*/ 99 w 156"/>
                <a:gd name="T5" fmla="*/ 25 h 29"/>
                <a:gd name="T6" fmla="*/ 156 w 156"/>
                <a:gd name="T7" fmla="*/ 0 h 29"/>
              </a:gdLst>
              <a:ahLst/>
              <a:cxnLst>
                <a:cxn ang="0">
                  <a:pos x="T0" y="T1"/>
                </a:cxn>
                <a:cxn ang="0">
                  <a:pos x="T2" y="T3"/>
                </a:cxn>
                <a:cxn ang="0">
                  <a:pos x="T4" y="T5"/>
                </a:cxn>
                <a:cxn ang="0">
                  <a:pos x="T6" y="T7"/>
                </a:cxn>
              </a:cxnLst>
              <a:rect l="0" t="0" r="r" b="b"/>
              <a:pathLst>
                <a:path w="156" h="29">
                  <a:moveTo>
                    <a:pt x="0" y="15"/>
                  </a:moveTo>
                  <a:cubicBezTo>
                    <a:pt x="18" y="29"/>
                    <a:pt x="18" y="29"/>
                    <a:pt x="18" y="29"/>
                  </a:cubicBezTo>
                  <a:cubicBezTo>
                    <a:pt x="99" y="25"/>
                    <a:pt x="99" y="25"/>
                    <a:pt x="99" y="25"/>
                  </a:cubicBezTo>
                  <a:cubicBezTo>
                    <a:pt x="99" y="25"/>
                    <a:pt x="140" y="24"/>
                    <a:pt x="156"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6" name="Freeform 837">
              <a:extLst>
                <a:ext uri="{FF2B5EF4-FFF2-40B4-BE49-F238E27FC236}">
                  <a16:creationId xmlns:a16="http://schemas.microsoft.com/office/drawing/2014/main" id="{F1394729-606F-45AC-AA0C-850EFA5A3359}"/>
                </a:ext>
              </a:extLst>
            </p:cNvPr>
            <p:cNvSpPr>
              <a:spLocks/>
            </p:cNvSpPr>
            <p:nvPr/>
          </p:nvSpPr>
          <p:spPr bwMode="auto">
            <a:xfrm>
              <a:off x="-5561013" y="4654550"/>
              <a:ext cx="133350" cy="136525"/>
            </a:xfrm>
            <a:custGeom>
              <a:avLst/>
              <a:gdLst>
                <a:gd name="T0" fmla="*/ 46 w 107"/>
                <a:gd name="T1" fmla="*/ 109 h 109"/>
                <a:gd name="T2" fmla="*/ 25 w 107"/>
                <a:gd name="T3" fmla="*/ 91 h 109"/>
                <a:gd name="T4" fmla="*/ 20 w 107"/>
                <a:gd name="T5" fmla="*/ 91 h 109"/>
                <a:gd name="T6" fmla="*/ 22 w 107"/>
                <a:gd name="T7" fmla="*/ 43 h 109"/>
                <a:gd name="T8" fmla="*/ 0 w 107"/>
                <a:gd name="T9" fmla="*/ 34 h 109"/>
                <a:gd name="T10" fmla="*/ 0 w 107"/>
                <a:gd name="T11" fmla="*/ 7 h 109"/>
                <a:gd name="T12" fmla="*/ 7 w 107"/>
                <a:gd name="T13" fmla="*/ 7 h 109"/>
                <a:gd name="T14" fmla="*/ 10 w 107"/>
                <a:gd name="T15" fmla="*/ 0 h 109"/>
                <a:gd name="T16" fmla="*/ 27 w 107"/>
                <a:gd name="T17" fmla="*/ 0 h 109"/>
                <a:gd name="T18" fmla="*/ 51 w 107"/>
                <a:gd name="T19" fmla="*/ 38 h 109"/>
                <a:gd name="T20" fmla="*/ 107 w 107"/>
                <a:gd name="T21" fmla="*/ 7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9">
                  <a:moveTo>
                    <a:pt x="46" y="109"/>
                  </a:moveTo>
                  <a:cubicBezTo>
                    <a:pt x="25" y="91"/>
                    <a:pt x="25" y="91"/>
                    <a:pt x="25" y="91"/>
                  </a:cubicBezTo>
                  <a:cubicBezTo>
                    <a:pt x="20" y="91"/>
                    <a:pt x="20" y="91"/>
                    <a:pt x="20" y="91"/>
                  </a:cubicBezTo>
                  <a:cubicBezTo>
                    <a:pt x="22" y="43"/>
                    <a:pt x="22" y="43"/>
                    <a:pt x="22" y="43"/>
                  </a:cubicBezTo>
                  <a:cubicBezTo>
                    <a:pt x="22" y="43"/>
                    <a:pt x="21" y="33"/>
                    <a:pt x="0" y="34"/>
                  </a:cubicBezTo>
                  <a:cubicBezTo>
                    <a:pt x="0" y="7"/>
                    <a:pt x="0" y="7"/>
                    <a:pt x="0" y="7"/>
                  </a:cubicBezTo>
                  <a:cubicBezTo>
                    <a:pt x="7" y="7"/>
                    <a:pt x="7" y="7"/>
                    <a:pt x="7" y="7"/>
                  </a:cubicBezTo>
                  <a:cubicBezTo>
                    <a:pt x="10" y="0"/>
                    <a:pt x="10" y="0"/>
                    <a:pt x="10" y="0"/>
                  </a:cubicBezTo>
                  <a:cubicBezTo>
                    <a:pt x="27" y="0"/>
                    <a:pt x="27" y="0"/>
                    <a:pt x="27" y="0"/>
                  </a:cubicBezTo>
                  <a:cubicBezTo>
                    <a:pt x="27" y="0"/>
                    <a:pt x="30" y="34"/>
                    <a:pt x="51" y="38"/>
                  </a:cubicBezTo>
                  <a:cubicBezTo>
                    <a:pt x="51" y="38"/>
                    <a:pt x="56" y="78"/>
                    <a:pt x="107" y="78"/>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7" name="Freeform 838">
              <a:extLst>
                <a:ext uri="{FF2B5EF4-FFF2-40B4-BE49-F238E27FC236}">
                  <a16:creationId xmlns:a16="http://schemas.microsoft.com/office/drawing/2014/main" id="{9D9FDB5C-F7F0-4AE8-8F15-0121D8ACCDAD}"/>
                </a:ext>
              </a:extLst>
            </p:cNvPr>
            <p:cNvSpPr>
              <a:spLocks/>
            </p:cNvSpPr>
            <p:nvPr/>
          </p:nvSpPr>
          <p:spPr bwMode="auto">
            <a:xfrm>
              <a:off x="-5630863" y="4873625"/>
              <a:ext cx="92075" cy="58738"/>
            </a:xfrm>
            <a:custGeom>
              <a:avLst/>
              <a:gdLst>
                <a:gd name="T0" fmla="*/ 0 w 74"/>
                <a:gd name="T1" fmla="*/ 46 h 46"/>
                <a:gd name="T2" fmla="*/ 62 w 74"/>
                <a:gd name="T3" fmla="*/ 41 h 46"/>
                <a:gd name="T4" fmla="*/ 74 w 74"/>
                <a:gd name="T5" fmla="*/ 34 h 46"/>
                <a:gd name="T6" fmla="*/ 74 w 74"/>
                <a:gd name="T7" fmla="*/ 0 h 46"/>
              </a:gdLst>
              <a:ahLst/>
              <a:cxnLst>
                <a:cxn ang="0">
                  <a:pos x="T0" y="T1"/>
                </a:cxn>
                <a:cxn ang="0">
                  <a:pos x="T2" y="T3"/>
                </a:cxn>
                <a:cxn ang="0">
                  <a:pos x="T4" y="T5"/>
                </a:cxn>
                <a:cxn ang="0">
                  <a:pos x="T6" y="T7"/>
                </a:cxn>
              </a:cxnLst>
              <a:rect l="0" t="0" r="r" b="b"/>
              <a:pathLst>
                <a:path w="74" h="46">
                  <a:moveTo>
                    <a:pt x="0" y="46"/>
                  </a:moveTo>
                  <a:cubicBezTo>
                    <a:pt x="62" y="41"/>
                    <a:pt x="62" y="41"/>
                    <a:pt x="62" y="41"/>
                  </a:cubicBezTo>
                  <a:cubicBezTo>
                    <a:pt x="62" y="41"/>
                    <a:pt x="74" y="42"/>
                    <a:pt x="74" y="34"/>
                  </a:cubicBezTo>
                  <a:cubicBezTo>
                    <a:pt x="74" y="27"/>
                    <a:pt x="74" y="0"/>
                    <a:pt x="74"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8" name="Freeform 839">
              <a:extLst>
                <a:ext uri="{FF2B5EF4-FFF2-40B4-BE49-F238E27FC236}">
                  <a16:creationId xmlns:a16="http://schemas.microsoft.com/office/drawing/2014/main" id="{099B4DEF-A4BB-458C-ACAD-553A2C3F37B2}"/>
                </a:ext>
              </a:extLst>
            </p:cNvPr>
            <p:cNvSpPr>
              <a:spLocks/>
            </p:cNvSpPr>
            <p:nvPr/>
          </p:nvSpPr>
          <p:spPr bwMode="auto">
            <a:xfrm>
              <a:off x="-5724525" y="4398963"/>
              <a:ext cx="952500" cy="138113"/>
            </a:xfrm>
            <a:custGeom>
              <a:avLst/>
              <a:gdLst>
                <a:gd name="T0" fmla="*/ 34 w 761"/>
                <a:gd name="T1" fmla="*/ 53 h 111"/>
                <a:gd name="T2" fmla="*/ 13 w 761"/>
                <a:gd name="T3" fmla="*/ 47 h 111"/>
                <a:gd name="T4" fmla="*/ 0 w 761"/>
                <a:gd name="T5" fmla="*/ 34 h 111"/>
                <a:gd name="T6" fmla="*/ 0 w 761"/>
                <a:gd name="T7" fmla="*/ 18 h 111"/>
                <a:gd name="T8" fmla="*/ 130 w 761"/>
                <a:gd name="T9" fmla="*/ 10 h 111"/>
                <a:gd name="T10" fmla="*/ 133 w 761"/>
                <a:gd name="T11" fmla="*/ 14 h 111"/>
                <a:gd name="T12" fmla="*/ 219 w 761"/>
                <a:gd name="T13" fmla="*/ 43 h 111"/>
                <a:gd name="T14" fmla="*/ 546 w 761"/>
                <a:gd name="T15" fmla="*/ 35 h 111"/>
                <a:gd name="T16" fmla="*/ 588 w 761"/>
                <a:gd name="T17" fmla="*/ 28 h 111"/>
                <a:gd name="T18" fmla="*/ 640 w 761"/>
                <a:gd name="T19" fmla="*/ 57 h 111"/>
                <a:gd name="T20" fmla="*/ 677 w 761"/>
                <a:gd name="T21" fmla="*/ 65 h 111"/>
                <a:gd name="T22" fmla="*/ 761 w 761"/>
                <a:gd name="T2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1" h="111">
                  <a:moveTo>
                    <a:pt x="34" y="53"/>
                  </a:moveTo>
                  <a:cubicBezTo>
                    <a:pt x="34" y="53"/>
                    <a:pt x="21" y="54"/>
                    <a:pt x="13" y="47"/>
                  </a:cubicBezTo>
                  <a:cubicBezTo>
                    <a:pt x="5" y="40"/>
                    <a:pt x="0" y="34"/>
                    <a:pt x="0" y="34"/>
                  </a:cubicBezTo>
                  <a:cubicBezTo>
                    <a:pt x="0" y="18"/>
                    <a:pt x="0" y="18"/>
                    <a:pt x="0" y="18"/>
                  </a:cubicBezTo>
                  <a:cubicBezTo>
                    <a:pt x="130" y="10"/>
                    <a:pt x="130" y="10"/>
                    <a:pt x="130" y="10"/>
                  </a:cubicBezTo>
                  <a:cubicBezTo>
                    <a:pt x="133" y="14"/>
                    <a:pt x="133" y="14"/>
                    <a:pt x="133" y="14"/>
                  </a:cubicBezTo>
                  <a:cubicBezTo>
                    <a:pt x="133" y="14"/>
                    <a:pt x="171" y="0"/>
                    <a:pt x="219" y="43"/>
                  </a:cubicBezTo>
                  <a:cubicBezTo>
                    <a:pt x="546" y="35"/>
                    <a:pt x="546" y="35"/>
                    <a:pt x="546" y="35"/>
                  </a:cubicBezTo>
                  <a:cubicBezTo>
                    <a:pt x="546" y="35"/>
                    <a:pt x="569" y="13"/>
                    <a:pt x="588" y="28"/>
                  </a:cubicBezTo>
                  <a:cubicBezTo>
                    <a:pt x="607" y="43"/>
                    <a:pt x="623" y="55"/>
                    <a:pt x="640" y="57"/>
                  </a:cubicBezTo>
                  <a:cubicBezTo>
                    <a:pt x="658" y="59"/>
                    <a:pt x="662" y="57"/>
                    <a:pt x="677" y="65"/>
                  </a:cubicBezTo>
                  <a:cubicBezTo>
                    <a:pt x="691" y="73"/>
                    <a:pt x="761" y="111"/>
                    <a:pt x="761" y="111"/>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09" name="Freeform 840">
              <a:extLst>
                <a:ext uri="{FF2B5EF4-FFF2-40B4-BE49-F238E27FC236}">
                  <a16:creationId xmlns:a16="http://schemas.microsoft.com/office/drawing/2014/main" id="{98171E92-D48C-4164-B3D5-93704B703C76}"/>
                </a:ext>
              </a:extLst>
            </p:cNvPr>
            <p:cNvSpPr>
              <a:spLocks/>
            </p:cNvSpPr>
            <p:nvPr/>
          </p:nvSpPr>
          <p:spPr bwMode="auto">
            <a:xfrm>
              <a:off x="-5707063" y="4464050"/>
              <a:ext cx="6350" cy="53975"/>
            </a:xfrm>
            <a:custGeom>
              <a:avLst/>
              <a:gdLst>
                <a:gd name="T0" fmla="*/ 4 w 4"/>
                <a:gd name="T1" fmla="*/ 0 h 34"/>
                <a:gd name="T2" fmla="*/ 4 w 4"/>
                <a:gd name="T3" fmla="*/ 5 h 34"/>
                <a:gd name="T4" fmla="*/ 0 w 4"/>
                <a:gd name="T5" fmla="*/ 7 h 34"/>
                <a:gd name="T6" fmla="*/ 0 w 4"/>
                <a:gd name="T7" fmla="*/ 14 h 34"/>
                <a:gd name="T8" fmla="*/ 4 w 4"/>
                <a:gd name="T9" fmla="*/ 17 h 34"/>
                <a:gd name="T10" fmla="*/ 4 w 4"/>
                <a:gd name="T11" fmla="*/ 34 h 34"/>
              </a:gdLst>
              <a:ahLst/>
              <a:cxnLst>
                <a:cxn ang="0">
                  <a:pos x="T0" y="T1"/>
                </a:cxn>
                <a:cxn ang="0">
                  <a:pos x="T2" y="T3"/>
                </a:cxn>
                <a:cxn ang="0">
                  <a:pos x="T4" y="T5"/>
                </a:cxn>
                <a:cxn ang="0">
                  <a:pos x="T6" y="T7"/>
                </a:cxn>
                <a:cxn ang="0">
                  <a:pos x="T8" y="T9"/>
                </a:cxn>
                <a:cxn ang="0">
                  <a:pos x="T10" y="T11"/>
                </a:cxn>
              </a:cxnLst>
              <a:rect l="0" t="0" r="r" b="b"/>
              <a:pathLst>
                <a:path w="4" h="34">
                  <a:moveTo>
                    <a:pt x="4" y="0"/>
                  </a:moveTo>
                  <a:lnTo>
                    <a:pt x="4" y="5"/>
                  </a:lnTo>
                  <a:lnTo>
                    <a:pt x="0" y="7"/>
                  </a:lnTo>
                  <a:lnTo>
                    <a:pt x="0" y="14"/>
                  </a:lnTo>
                  <a:lnTo>
                    <a:pt x="4" y="17"/>
                  </a:lnTo>
                  <a:lnTo>
                    <a:pt x="4" y="34"/>
                  </a:ln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0" name="Freeform 841">
              <a:extLst>
                <a:ext uri="{FF2B5EF4-FFF2-40B4-BE49-F238E27FC236}">
                  <a16:creationId xmlns:a16="http://schemas.microsoft.com/office/drawing/2014/main" id="{C489C385-D358-4294-A351-15EAD792CE79}"/>
                </a:ext>
              </a:extLst>
            </p:cNvPr>
            <p:cNvSpPr>
              <a:spLocks/>
            </p:cNvSpPr>
            <p:nvPr/>
          </p:nvSpPr>
          <p:spPr bwMode="auto">
            <a:xfrm>
              <a:off x="-5759450" y="4733925"/>
              <a:ext cx="19050" cy="69850"/>
            </a:xfrm>
            <a:custGeom>
              <a:avLst/>
              <a:gdLst>
                <a:gd name="T0" fmla="*/ 16 w 16"/>
                <a:gd name="T1" fmla="*/ 0 h 56"/>
                <a:gd name="T2" fmla="*/ 2 w 16"/>
                <a:gd name="T3" fmla="*/ 56 h 56"/>
              </a:gdLst>
              <a:ahLst/>
              <a:cxnLst>
                <a:cxn ang="0">
                  <a:pos x="T0" y="T1"/>
                </a:cxn>
                <a:cxn ang="0">
                  <a:pos x="T2" y="T3"/>
                </a:cxn>
              </a:cxnLst>
              <a:rect l="0" t="0" r="r" b="b"/>
              <a:pathLst>
                <a:path w="16" h="56">
                  <a:moveTo>
                    <a:pt x="16" y="0"/>
                  </a:moveTo>
                  <a:cubicBezTo>
                    <a:pt x="16" y="0"/>
                    <a:pt x="0" y="3"/>
                    <a:pt x="2" y="56"/>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1" name="Freeform 842">
              <a:extLst>
                <a:ext uri="{FF2B5EF4-FFF2-40B4-BE49-F238E27FC236}">
                  <a16:creationId xmlns:a16="http://schemas.microsoft.com/office/drawing/2014/main" id="{48EE8EFA-E50D-4650-A01D-854EFDB32A33}"/>
                </a:ext>
              </a:extLst>
            </p:cNvPr>
            <p:cNvSpPr>
              <a:spLocks/>
            </p:cNvSpPr>
            <p:nvPr/>
          </p:nvSpPr>
          <p:spPr bwMode="auto">
            <a:xfrm>
              <a:off x="-4760913" y="4619625"/>
              <a:ext cx="120650" cy="160338"/>
            </a:xfrm>
            <a:custGeom>
              <a:avLst/>
              <a:gdLst>
                <a:gd name="T0" fmla="*/ 0 w 76"/>
                <a:gd name="T1" fmla="*/ 0 h 101"/>
                <a:gd name="T2" fmla="*/ 0 w 76"/>
                <a:gd name="T3" fmla="*/ 36 h 101"/>
                <a:gd name="T4" fmla="*/ 6 w 76"/>
                <a:gd name="T5" fmla="*/ 38 h 101"/>
                <a:gd name="T6" fmla="*/ 6 w 76"/>
                <a:gd name="T7" fmla="*/ 42 h 101"/>
                <a:gd name="T8" fmla="*/ 19 w 76"/>
                <a:gd name="T9" fmla="*/ 51 h 101"/>
                <a:gd name="T10" fmla="*/ 19 w 76"/>
                <a:gd name="T11" fmla="*/ 60 h 101"/>
                <a:gd name="T12" fmla="*/ 28 w 76"/>
                <a:gd name="T13" fmla="*/ 67 h 101"/>
                <a:gd name="T14" fmla="*/ 28 w 76"/>
                <a:gd name="T15" fmla="*/ 93 h 101"/>
                <a:gd name="T16" fmla="*/ 43 w 76"/>
                <a:gd name="T17" fmla="*/ 92 h 101"/>
                <a:gd name="T18" fmla="*/ 76 w 76"/>
                <a:gd name="T1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1">
                  <a:moveTo>
                    <a:pt x="0" y="0"/>
                  </a:moveTo>
                  <a:lnTo>
                    <a:pt x="0" y="36"/>
                  </a:lnTo>
                  <a:lnTo>
                    <a:pt x="6" y="38"/>
                  </a:lnTo>
                  <a:lnTo>
                    <a:pt x="6" y="42"/>
                  </a:lnTo>
                  <a:lnTo>
                    <a:pt x="19" y="51"/>
                  </a:lnTo>
                  <a:lnTo>
                    <a:pt x="19" y="60"/>
                  </a:lnTo>
                  <a:lnTo>
                    <a:pt x="28" y="67"/>
                  </a:lnTo>
                  <a:lnTo>
                    <a:pt x="28" y="93"/>
                  </a:lnTo>
                  <a:lnTo>
                    <a:pt x="43" y="92"/>
                  </a:lnTo>
                  <a:lnTo>
                    <a:pt x="76" y="101"/>
                  </a:ln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2" name="Freeform 843">
              <a:extLst>
                <a:ext uri="{FF2B5EF4-FFF2-40B4-BE49-F238E27FC236}">
                  <a16:creationId xmlns:a16="http://schemas.microsoft.com/office/drawing/2014/main" id="{609CA135-A773-480A-9129-03E5B9AA962B}"/>
                </a:ext>
              </a:extLst>
            </p:cNvPr>
            <p:cNvSpPr>
              <a:spLocks/>
            </p:cNvSpPr>
            <p:nvPr/>
          </p:nvSpPr>
          <p:spPr bwMode="auto">
            <a:xfrm>
              <a:off x="-4568825" y="4814888"/>
              <a:ext cx="69850" cy="87313"/>
            </a:xfrm>
            <a:custGeom>
              <a:avLst/>
              <a:gdLst>
                <a:gd name="T0" fmla="*/ 0 w 57"/>
                <a:gd name="T1" fmla="*/ 0 h 69"/>
                <a:gd name="T2" fmla="*/ 37 w 57"/>
                <a:gd name="T3" fmla="*/ 12 h 69"/>
                <a:gd name="T4" fmla="*/ 55 w 57"/>
                <a:gd name="T5" fmla="*/ 28 h 69"/>
                <a:gd name="T6" fmla="*/ 50 w 57"/>
                <a:gd name="T7" fmla="*/ 69 h 69"/>
              </a:gdLst>
              <a:ahLst/>
              <a:cxnLst>
                <a:cxn ang="0">
                  <a:pos x="T0" y="T1"/>
                </a:cxn>
                <a:cxn ang="0">
                  <a:pos x="T2" y="T3"/>
                </a:cxn>
                <a:cxn ang="0">
                  <a:pos x="T4" y="T5"/>
                </a:cxn>
                <a:cxn ang="0">
                  <a:pos x="T6" y="T7"/>
                </a:cxn>
              </a:cxnLst>
              <a:rect l="0" t="0" r="r" b="b"/>
              <a:pathLst>
                <a:path w="57" h="69">
                  <a:moveTo>
                    <a:pt x="0" y="0"/>
                  </a:moveTo>
                  <a:cubicBezTo>
                    <a:pt x="37" y="12"/>
                    <a:pt x="37" y="12"/>
                    <a:pt x="37" y="12"/>
                  </a:cubicBezTo>
                  <a:cubicBezTo>
                    <a:pt x="37" y="12"/>
                    <a:pt x="52" y="12"/>
                    <a:pt x="55" y="28"/>
                  </a:cubicBezTo>
                  <a:cubicBezTo>
                    <a:pt x="57" y="44"/>
                    <a:pt x="50" y="69"/>
                    <a:pt x="50" y="69"/>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3" name="Freeform 844">
              <a:extLst>
                <a:ext uri="{FF2B5EF4-FFF2-40B4-BE49-F238E27FC236}">
                  <a16:creationId xmlns:a16="http://schemas.microsoft.com/office/drawing/2014/main" id="{88AA6457-82C3-4A0F-AC09-C5FD15135806}"/>
                </a:ext>
              </a:extLst>
            </p:cNvPr>
            <p:cNvSpPr>
              <a:spLocks/>
            </p:cNvSpPr>
            <p:nvPr/>
          </p:nvSpPr>
          <p:spPr bwMode="auto">
            <a:xfrm>
              <a:off x="-4645025" y="4929188"/>
              <a:ext cx="257175" cy="122238"/>
            </a:xfrm>
            <a:custGeom>
              <a:avLst/>
              <a:gdLst>
                <a:gd name="T0" fmla="*/ 0 w 205"/>
                <a:gd name="T1" fmla="*/ 97 h 97"/>
                <a:gd name="T2" fmla="*/ 205 w 205"/>
                <a:gd name="T3" fmla="*/ 31 h 97"/>
                <a:gd name="T4" fmla="*/ 171 w 205"/>
                <a:gd name="T5" fmla="*/ 13 h 97"/>
                <a:gd name="T6" fmla="*/ 52 w 205"/>
                <a:gd name="T7" fmla="*/ 48 h 97"/>
                <a:gd name="T8" fmla="*/ 54 w 205"/>
                <a:gd name="T9" fmla="*/ 29 h 97"/>
                <a:gd name="T10" fmla="*/ 41 w 205"/>
                <a:gd name="T11" fmla="*/ 3 h 97"/>
                <a:gd name="T12" fmla="*/ 94 w 205"/>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5" h="97">
                  <a:moveTo>
                    <a:pt x="0" y="97"/>
                  </a:moveTo>
                  <a:cubicBezTo>
                    <a:pt x="205" y="31"/>
                    <a:pt x="205" y="31"/>
                    <a:pt x="205" y="31"/>
                  </a:cubicBezTo>
                  <a:cubicBezTo>
                    <a:pt x="171" y="13"/>
                    <a:pt x="171" y="13"/>
                    <a:pt x="171" y="13"/>
                  </a:cubicBezTo>
                  <a:cubicBezTo>
                    <a:pt x="52" y="48"/>
                    <a:pt x="52" y="48"/>
                    <a:pt x="52" y="48"/>
                  </a:cubicBezTo>
                  <a:cubicBezTo>
                    <a:pt x="52" y="48"/>
                    <a:pt x="56" y="39"/>
                    <a:pt x="54" y="29"/>
                  </a:cubicBezTo>
                  <a:cubicBezTo>
                    <a:pt x="52" y="19"/>
                    <a:pt x="41" y="3"/>
                    <a:pt x="41" y="3"/>
                  </a:cubicBezTo>
                  <a:cubicBezTo>
                    <a:pt x="94" y="0"/>
                    <a:pt x="94" y="0"/>
                    <a:pt x="94"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4" name="Oval 845">
              <a:extLst>
                <a:ext uri="{FF2B5EF4-FFF2-40B4-BE49-F238E27FC236}">
                  <a16:creationId xmlns:a16="http://schemas.microsoft.com/office/drawing/2014/main" id="{C8708B69-9688-4999-9B6A-849943A9EDCF}"/>
                </a:ext>
              </a:extLst>
            </p:cNvPr>
            <p:cNvSpPr>
              <a:spLocks noChangeArrowheads="1"/>
            </p:cNvSpPr>
            <p:nvPr/>
          </p:nvSpPr>
          <p:spPr bwMode="auto">
            <a:xfrm>
              <a:off x="-4664075" y="4887913"/>
              <a:ext cx="36513" cy="396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5" name="Oval 846">
              <a:extLst>
                <a:ext uri="{FF2B5EF4-FFF2-40B4-BE49-F238E27FC236}">
                  <a16:creationId xmlns:a16="http://schemas.microsoft.com/office/drawing/2014/main" id="{83809DB0-E204-4916-8F38-03AEF2F66192}"/>
                </a:ext>
              </a:extLst>
            </p:cNvPr>
            <p:cNvSpPr>
              <a:spLocks noChangeArrowheads="1"/>
            </p:cNvSpPr>
            <p:nvPr/>
          </p:nvSpPr>
          <p:spPr bwMode="auto">
            <a:xfrm>
              <a:off x="-4487863" y="4919663"/>
              <a:ext cx="20638" cy="23813"/>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6" name="Freeform 847">
              <a:extLst>
                <a:ext uri="{FF2B5EF4-FFF2-40B4-BE49-F238E27FC236}">
                  <a16:creationId xmlns:a16="http://schemas.microsoft.com/office/drawing/2014/main" id="{A5106745-FC07-4CD5-B78F-8F6CA4AF4572}"/>
                </a:ext>
              </a:extLst>
            </p:cNvPr>
            <p:cNvSpPr>
              <a:spLocks/>
            </p:cNvSpPr>
            <p:nvPr/>
          </p:nvSpPr>
          <p:spPr bwMode="auto">
            <a:xfrm>
              <a:off x="-4632325" y="4911725"/>
              <a:ext cx="157163" cy="33338"/>
            </a:xfrm>
            <a:custGeom>
              <a:avLst/>
              <a:gdLst>
                <a:gd name="T0" fmla="*/ 126 w 126"/>
                <a:gd name="T1" fmla="*/ 25 h 27"/>
                <a:gd name="T2" fmla="*/ 101 w 126"/>
                <a:gd name="T3" fmla="*/ 22 h 27"/>
                <a:gd name="T4" fmla="*/ 84 w 126"/>
                <a:gd name="T5" fmla="*/ 14 h 27"/>
                <a:gd name="T6" fmla="*/ 0 w 126"/>
                <a:gd name="T7" fmla="*/ 6 h 27"/>
              </a:gdLst>
              <a:ahLst/>
              <a:cxnLst>
                <a:cxn ang="0">
                  <a:pos x="T0" y="T1"/>
                </a:cxn>
                <a:cxn ang="0">
                  <a:pos x="T2" y="T3"/>
                </a:cxn>
                <a:cxn ang="0">
                  <a:pos x="T4" y="T5"/>
                </a:cxn>
                <a:cxn ang="0">
                  <a:pos x="T6" y="T7"/>
                </a:cxn>
              </a:cxnLst>
              <a:rect l="0" t="0" r="r" b="b"/>
              <a:pathLst>
                <a:path w="126" h="27">
                  <a:moveTo>
                    <a:pt x="126" y="25"/>
                  </a:moveTo>
                  <a:cubicBezTo>
                    <a:pt x="126" y="25"/>
                    <a:pt x="106" y="27"/>
                    <a:pt x="101" y="22"/>
                  </a:cubicBezTo>
                  <a:cubicBezTo>
                    <a:pt x="97" y="18"/>
                    <a:pt x="84" y="14"/>
                    <a:pt x="84" y="14"/>
                  </a:cubicBezTo>
                  <a:cubicBezTo>
                    <a:pt x="84" y="14"/>
                    <a:pt x="18" y="0"/>
                    <a:pt x="0" y="6"/>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7" name="Freeform 848">
              <a:extLst>
                <a:ext uri="{FF2B5EF4-FFF2-40B4-BE49-F238E27FC236}">
                  <a16:creationId xmlns:a16="http://schemas.microsoft.com/office/drawing/2014/main" id="{37A8E50B-FD66-4C2A-822D-6F6F5F420106}"/>
                </a:ext>
              </a:extLst>
            </p:cNvPr>
            <p:cNvSpPr>
              <a:spLocks/>
            </p:cNvSpPr>
            <p:nvPr/>
          </p:nvSpPr>
          <p:spPr bwMode="auto">
            <a:xfrm>
              <a:off x="-4645025" y="4125913"/>
              <a:ext cx="171450" cy="795338"/>
            </a:xfrm>
            <a:custGeom>
              <a:avLst/>
              <a:gdLst>
                <a:gd name="T0" fmla="*/ 137 w 137"/>
                <a:gd name="T1" fmla="*/ 635 h 635"/>
                <a:gd name="T2" fmla="*/ 115 w 137"/>
                <a:gd name="T3" fmla="*/ 623 h 635"/>
                <a:gd name="T4" fmla="*/ 58 w 137"/>
                <a:gd name="T5" fmla="*/ 604 h 635"/>
                <a:gd name="T6" fmla="*/ 74 w 137"/>
                <a:gd name="T7" fmla="*/ 515 h 635"/>
                <a:gd name="T8" fmla="*/ 64 w 137"/>
                <a:gd name="T9" fmla="*/ 502 h 635"/>
                <a:gd name="T10" fmla="*/ 64 w 137"/>
                <a:gd name="T11" fmla="*/ 469 h 635"/>
                <a:gd name="T12" fmla="*/ 63 w 137"/>
                <a:gd name="T13" fmla="*/ 448 h 635"/>
                <a:gd name="T14" fmla="*/ 60 w 137"/>
                <a:gd name="T15" fmla="*/ 439 h 635"/>
                <a:gd name="T16" fmla="*/ 78 w 137"/>
                <a:gd name="T17" fmla="*/ 216 h 635"/>
                <a:gd name="T18" fmla="*/ 100 w 137"/>
                <a:gd name="T19" fmla="*/ 214 h 635"/>
                <a:gd name="T20" fmla="*/ 95 w 137"/>
                <a:gd name="T21" fmla="*/ 175 h 635"/>
                <a:gd name="T22" fmla="*/ 93 w 137"/>
                <a:gd name="T23" fmla="*/ 27 h 635"/>
                <a:gd name="T24" fmla="*/ 69 w 137"/>
                <a:gd name="T25" fmla="*/ 3 h 635"/>
                <a:gd name="T26" fmla="*/ 59 w 137"/>
                <a:gd name="T27" fmla="*/ 16 h 635"/>
                <a:gd name="T28" fmla="*/ 49 w 137"/>
                <a:gd name="T29" fmla="*/ 188 h 635"/>
                <a:gd name="T30" fmla="*/ 49 w 137"/>
                <a:gd name="T31" fmla="*/ 206 h 635"/>
                <a:gd name="T32" fmla="*/ 17 w 137"/>
                <a:gd name="T33" fmla="*/ 496 h 635"/>
                <a:gd name="T34" fmla="*/ 0 w 137"/>
                <a:gd name="T35" fmla="*/ 504 h 635"/>
                <a:gd name="T36" fmla="*/ 16 w 137"/>
                <a:gd name="T37" fmla="*/ 579 h 635"/>
                <a:gd name="T38" fmla="*/ 4 w 137"/>
                <a:gd name="T39" fmla="*/ 609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635">
                  <a:moveTo>
                    <a:pt x="137" y="635"/>
                  </a:moveTo>
                  <a:cubicBezTo>
                    <a:pt x="137" y="635"/>
                    <a:pt x="135" y="620"/>
                    <a:pt x="115" y="623"/>
                  </a:cubicBezTo>
                  <a:cubicBezTo>
                    <a:pt x="115" y="623"/>
                    <a:pt x="85" y="621"/>
                    <a:pt x="58" y="604"/>
                  </a:cubicBezTo>
                  <a:cubicBezTo>
                    <a:pt x="30" y="587"/>
                    <a:pt x="74" y="515"/>
                    <a:pt x="74" y="515"/>
                  </a:cubicBezTo>
                  <a:cubicBezTo>
                    <a:pt x="74" y="515"/>
                    <a:pt x="73" y="510"/>
                    <a:pt x="64" y="502"/>
                  </a:cubicBezTo>
                  <a:cubicBezTo>
                    <a:pt x="64" y="502"/>
                    <a:pt x="68" y="478"/>
                    <a:pt x="64" y="469"/>
                  </a:cubicBezTo>
                  <a:cubicBezTo>
                    <a:pt x="60" y="460"/>
                    <a:pt x="63" y="448"/>
                    <a:pt x="63" y="448"/>
                  </a:cubicBezTo>
                  <a:cubicBezTo>
                    <a:pt x="63" y="448"/>
                    <a:pt x="63" y="441"/>
                    <a:pt x="60" y="439"/>
                  </a:cubicBezTo>
                  <a:cubicBezTo>
                    <a:pt x="78" y="216"/>
                    <a:pt x="78" y="216"/>
                    <a:pt x="78" y="216"/>
                  </a:cubicBezTo>
                  <a:cubicBezTo>
                    <a:pt x="78" y="216"/>
                    <a:pt x="98" y="218"/>
                    <a:pt x="100" y="214"/>
                  </a:cubicBezTo>
                  <a:cubicBezTo>
                    <a:pt x="101" y="210"/>
                    <a:pt x="96" y="189"/>
                    <a:pt x="95" y="175"/>
                  </a:cubicBezTo>
                  <a:cubicBezTo>
                    <a:pt x="95" y="162"/>
                    <a:pt x="93" y="27"/>
                    <a:pt x="93" y="27"/>
                  </a:cubicBezTo>
                  <a:cubicBezTo>
                    <a:pt x="93" y="27"/>
                    <a:pt x="82" y="7"/>
                    <a:pt x="69" y="3"/>
                  </a:cubicBezTo>
                  <a:cubicBezTo>
                    <a:pt x="69" y="3"/>
                    <a:pt x="59" y="0"/>
                    <a:pt x="59" y="16"/>
                  </a:cubicBezTo>
                  <a:cubicBezTo>
                    <a:pt x="60" y="32"/>
                    <a:pt x="49" y="188"/>
                    <a:pt x="49" y="188"/>
                  </a:cubicBezTo>
                  <a:cubicBezTo>
                    <a:pt x="49" y="188"/>
                    <a:pt x="44" y="196"/>
                    <a:pt x="49" y="206"/>
                  </a:cubicBezTo>
                  <a:cubicBezTo>
                    <a:pt x="17" y="496"/>
                    <a:pt x="17" y="496"/>
                    <a:pt x="17" y="496"/>
                  </a:cubicBezTo>
                  <a:cubicBezTo>
                    <a:pt x="17" y="496"/>
                    <a:pt x="14" y="493"/>
                    <a:pt x="0" y="504"/>
                  </a:cubicBezTo>
                  <a:cubicBezTo>
                    <a:pt x="0" y="504"/>
                    <a:pt x="15" y="554"/>
                    <a:pt x="16" y="579"/>
                  </a:cubicBezTo>
                  <a:cubicBezTo>
                    <a:pt x="17" y="604"/>
                    <a:pt x="4" y="609"/>
                    <a:pt x="4" y="609"/>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8" name="Freeform 849">
              <a:extLst>
                <a:ext uri="{FF2B5EF4-FFF2-40B4-BE49-F238E27FC236}">
                  <a16:creationId xmlns:a16="http://schemas.microsoft.com/office/drawing/2014/main" id="{F2DF914A-4814-49AA-89B1-8240119BF2D7}"/>
                </a:ext>
              </a:extLst>
            </p:cNvPr>
            <p:cNvSpPr>
              <a:spLocks/>
            </p:cNvSpPr>
            <p:nvPr/>
          </p:nvSpPr>
          <p:spPr bwMode="auto">
            <a:xfrm>
              <a:off x="-5738813" y="5057775"/>
              <a:ext cx="49213" cy="68263"/>
            </a:xfrm>
            <a:custGeom>
              <a:avLst/>
              <a:gdLst>
                <a:gd name="T0" fmla="*/ 0 w 39"/>
                <a:gd name="T1" fmla="*/ 7 h 54"/>
                <a:gd name="T2" fmla="*/ 21 w 39"/>
                <a:gd name="T3" fmla="*/ 47 h 54"/>
                <a:gd name="T4" fmla="*/ 35 w 39"/>
                <a:gd name="T5" fmla="*/ 0 h 54"/>
              </a:gdLst>
              <a:ahLst/>
              <a:cxnLst>
                <a:cxn ang="0">
                  <a:pos x="T0" y="T1"/>
                </a:cxn>
                <a:cxn ang="0">
                  <a:pos x="T2" y="T3"/>
                </a:cxn>
                <a:cxn ang="0">
                  <a:pos x="T4" y="T5"/>
                </a:cxn>
              </a:cxnLst>
              <a:rect l="0" t="0" r="r" b="b"/>
              <a:pathLst>
                <a:path w="39" h="54">
                  <a:moveTo>
                    <a:pt x="0" y="7"/>
                  </a:moveTo>
                  <a:cubicBezTo>
                    <a:pt x="0" y="7"/>
                    <a:pt x="3" y="40"/>
                    <a:pt x="21" y="47"/>
                  </a:cubicBezTo>
                  <a:cubicBezTo>
                    <a:pt x="39" y="54"/>
                    <a:pt x="35" y="0"/>
                    <a:pt x="35" y="0"/>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19" name="Freeform 850">
              <a:extLst>
                <a:ext uri="{FF2B5EF4-FFF2-40B4-BE49-F238E27FC236}">
                  <a16:creationId xmlns:a16="http://schemas.microsoft.com/office/drawing/2014/main" id="{B32EE459-201E-4236-B3CA-81ADFABE76A9}"/>
                </a:ext>
              </a:extLst>
            </p:cNvPr>
            <p:cNvSpPr>
              <a:spLocks/>
            </p:cNvSpPr>
            <p:nvPr/>
          </p:nvSpPr>
          <p:spPr bwMode="auto">
            <a:xfrm>
              <a:off x="-5665788" y="5106988"/>
              <a:ext cx="82550" cy="49213"/>
            </a:xfrm>
            <a:custGeom>
              <a:avLst/>
              <a:gdLst>
                <a:gd name="T0" fmla="*/ 0 w 67"/>
                <a:gd name="T1" fmla="*/ 0 h 39"/>
                <a:gd name="T2" fmla="*/ 67 w 67"/>
                <a:gd name="T3" fmla="*/ 36 h 39"/>
              </a:gdLst>
              <a:ahLst/>
              <a:cxnLst>
                <a:cxn ang="0">
                  <a:pos x="T0" y="T1"/>
                </a:cxn>
                <a:cxn ang="0">
                  <a:pos x="T2" y="T3"/>
                </a:cxn>
              </a:cxnLst>
              <a:rect l="0" t="0" r="r" b="b"/>
              <a:pathLst>
                <a:path w="67" h="39">
                  <a:moveTo>
                    <a:pt x="0" y="0"/>
                  </a:moveTo>
                  <a:cubicBezTo>
                    <a:pt x="0" y="0"/>
                    <a:pt x="25" y="39"/>
                    <a:pt x="67" y="36"/>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0" name="Line 851">
              <a:extLst>
                <a:ext uri="{FF2B5EF4-FFF2-40B4-BE49-F238E27FC236}">
                  <a16:creationId xmlns:a16="http://schemas.microsoft.com/office/drawing/2014/main" id="{C2BA293E-2878-42B7-B0AD-08451F4770A8}"/>
                </a:ext>
              </a:extLst>
            </p:cNvPr>
            <p:cNvSpPr>
              <a:spLocks noChangeShapeType="1"/>
            </p:cNvSpPr>
            <p:nvPr/>
          </p:nvSpPr>
          <p:spPr bwMode="auto">
            <a:xfrm flipV="1">
              <a:off x="-5122863" y="5129213"/>
              <a:ext cx="58738" cy="4763"/>
            </a:xfrm>
            <a:prstGeom prst="line">
              <a:avLst/>
            </a:prstGeom>
            <a:noFill/>
            <a:ln w="9525" cap="flat">
              <a:solidFill>
                <a:srgbClr val="A5E1E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1" name="Freeform 852">
              <a:extLst>
                <a:ext uri="{FF2B5EF4-FFF2-40B4-BE49-F238E27FC236}">
                  <a16:creationId xmlns:a16="http://schemas.microsoft.com/office/drawing/2014/main" id="{C3AFAF46-FD80-4DE0-A677-B1B0C9AB1C23}"/>
                </a:ext>
              </a:extLst>
            </p:cNvPr>
            <p:cNvSpPr>
              <a:spLocks/>
            </p:cNvSpPr>
            <p:nvPr/>
          </p:nvSpPr>
          <p:spPr bwMode="auto">
            <a:xfrm>
              <a:off x="-5565775" y="4437063"/>
              <a:ext cx="584200" cy="69850"/>
            </a:xfrm>
            <a:custGeom>
              <a:avLst/>
              <a:gdLst>
                <a:gd name="T0" fmla="*/ 0 w 466"/>
                <a:gd name="T1" fmla="*/ 16 h 56"/>
                <a:gd name="T2" fmla="*/ 32 w 466"/>
                <a:gd name="T3" fmla="*/ 13 h 56"/>
                <a:gd name="T4" fmla="*/ 111 w 466"/>
                <a:gd name="T5" fmla="*/ 53 h 56"/>
                <a:gd name="T6" fmla="*/ 368 w 466"/>
                <a:gd name="T7" fmla="*/ 44 h 56"/>
                <a:gd name="T8" fmla="*/ 466 w 466"/>
                <a:gd name="T9" fmla="*/ 53 h 56"/>
              </a:gdLst>
              <a:ahLst/>
              <a:cxnLst>
                <a:cxn ang="0">
                  <a:pos x="T0" y="T1"/>
                </a:cxn>
                <a:cxn ang="0">
                  <a:pos x="T2" y="T3"/>
                </a:cxn>
                <a:cxn ang="0">
                  <a:pos x="T4" y="T5"/>
                </a:cxn>
                <a:cxn ang="0">
                  <a:pos x="T6" y="T7"/>
                </a:cxn>
                <a:cxn ang="0">
                  <a:pos x="T8" y="T9"/>
                </a:cxn>
              </a:cxnLst>
              <a:rect l="0" t="0" r="r" b="b"/>
              <a:pathLst>
                <a:path w="466" h="56">
                  <a:moveTo>
                    <a:pt x="0" y="16"/>
                  </a:moveTo>
                  <a:cubicBezTo>
                    <a:pt x="0" y="16"/>
                    <a:pt x="17" y="0"/>
                    <a:pt x="32" y="13"/>
                  </a:cubicBezTo>
                  <a:cubicBezTo>
                    <a:pt x="47" y="26"/>
                    <a:pt x="63" y="49"/>
                    <a:pt x="111" y="53"/>
                  </a:cubicBezTo>
                  <a:cubicBezTo>
                    <a:pt x="159" y="56"/>
                    <a:pt x="368" y="44"/>
                    <a:pt x="368" y="44"/>
                  </a:cubicBezTo>
                  <a:cubicBezTo>
                    <a:pt x="368" y="44"/>
                    <a:pt x="444" y="40"/>
                    <a:pt x="466" y="53"/>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2" name="Oval 853">
              <a:extLst>
                <a:ext uri="{FF2B5EF4-FFF2-40B4-BE49-F238E27FC236}">
                  <a16:creationId xmlns:a16="http://schemas.microsoft.com/office/drawing/2014/main" id="{C1750C65-A507-4EC4-BA8E-E04948E69532}"/>
                </a:ext>
              </a:extLst>
            </p:cNvPr>
            <p:cNvSpPr>
              <a:spLocks noChangeArrowheads="1"/>
            </p:cNvSpPr>
            <p:nvPr/>
          </p:nvSpPr>
          <p:spPr bwMode="auto">
            <a:xfrm>
              <a:off x="-5754688" y="4803775"/>
              <a:ext cx="15875" cy="523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3" name="Oval 854">
              <a:extLst>
                <a:ext uri="{FF2B5EF4-FFF2-40B4-BE49-F238E27FC236}">
                  <a16:creationId xmlns:a16="http://schemas.microsoft.com/office/drawing/2014/main" id="{1592B03A-59BA-4526-96F9-CCFAF0058A5B}"/>
                </a:ext>
              </a:extLst>
            </p:cNvPr>
            <p:cNvSpPr>
              <a:spLocks noChangeArrowheads="1"/>
            </p:cNvSpPr>
            <p:nvPr/>
          </p:nvSpPr>
          <p:spPr bwMode="auto">
            <a:xfrm>
              <a:off x="-5370513" y="5078413"/>
              <a:ext cx="77788" cy="904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4" name="Oval 855">
              <a:extLst>
                <a:ext uri="{FF2B5EF4-FFF2-40B4-BE49-F238E27FC236}">
                  <a16:creationId xmlns:a16="http://schemas.microsoft.com/office/drawing/2014/main" id="{7AE55AF6-70F6-4601-932F-F9EE85187BDA}"/>
                </a:ext>
              </a:extLst>
            </p:cNvPr>
            <p:cNvSpPr>
              <a:spLocks noChangeArrowheads="1"/>
            </p:cNvSpPr>
            <p:nvPr/>
          </p:nvSpPr>
          <p:spPr bwMode="auto">
            <a:xfrm>
              <a:off x="-5353050" y="5100638"/>
              <a:ext cx="42863" cy="4603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5" name="Oval 856">
              <a:extLst>
                <a:ext uri="{FF2B5EF4-FFF2-40B4-BE49-F238E27FC236}">
                  <a16:creationId xmlns:a16="http://schemas.microsoft.com/office/drawing/2014/main" id="{D773FE68-4CFF-43E0-AE08-0630FF7CC4DB}"/>
                </a:ext>
              </a:extLst>
            </p:cNvPr>
            <p:cNvSpPr>
              <a:spLocks noChangeArrowheads="1"/>
            </p:cNvSpPr>
            <p:nvPr/>
          </p:nvSpPr>
          <p:spPr bwMode="auto">
            <a:xfrm>
              <a:off x="-4884738" y="5027613"/>
              <a:ext cx="79375" cy="9048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6" name="Oval 857">
              <a:extLst>
                <a:ext uri="{FF2B5EF4-FFF2-40B4-BE49-F238E27FC236}">
                  <a16:creationId xmlns:a16="http://schemas.microsoft.com/office/drawing/2014/main" id="{FC7A181E-9D4E-4F34-96B7-1A6F21BC6DD6}"/>
                </a:ext>
              </a:extLst>
            </p:cNvPr>
            <p:cNvSpPr>
              <a:spLocks noChangeArrowheads="1"/>
            </p:cNvSpPr>
            <p:nvPr/>
          </p:nvSpPr>
          <p:spPr bwMode="auto">
            <a:xfrm>
              <a:off x="-4859338" y="5051425"/>
              <a:ext cx="33338" cy="36513"/>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7" name="Freeform 858">
              <a:extLst>
                <a:ext uri="{FF2B5EF4-FFF2-40B4-BE49-F238E27FC236}">
                  <a16:creationId xmlns:a16="http://schemas.microsoft.com/office/drawing/2014/main" id="{B31C462B-C0E6-4224-A201-1BB8C1A31688}"/>
                </a:ext>
              </a:extLst>
            </p:cNvPr>
            <p:cNvSpPr>
              <a:spLocks/>
            </p:cNvSpPr>
            <p:nvPr/>
          </p:nvSpPr>
          <p:spPr bwMode="auto">
            <a:xfrm>
              <a:off x="-5465763" y="4986338"/>
              <a:ext cx="260350" cy="268288"/>
            </a:xfrm>
            <a:custGeom>
              <a:avLst/>
              <a:gdLst>
                <a:gd name="T0" fmla="*/ 135 w 208"/>
                <a:gd name="T1" fmla="*/ 125 h 214"/>
                <a:gd name="T2" fmla="*/ 152 w 208"/>
                <a:gd name="T3" fmla="*/ 109 h 214"/>
                <a:gd name="T4" fmla="*/ 208 w 208"/>
                <a:gd name="T5" fmla="*/ 94 h 214"/>
                <a:gd name="T6" fmla="*/ 146 w 208"/>
                <a:gd name="T7" fmla="*/ 83 h 214"/>
                <a:gd name="T8" fmla="*/ 110 w 208"/>
                <a:gd name="T9" fmla="*/ 55 h 214"/>
                <a:gd name="T10" fmla="*/ 98 w 208"/>
                <a:gd name="T11" fmla="*/ 0 h 214"/>
                <a:gd name="T12" fmla="*/ 89 w 208"/>
                <a:gd name="T13" fmla="*/ 57 h 214"/>
                <a:gd name="T14" fmla="*/ 63 w 208"/>
                <a:gd name="T15" fmla="*/ 81 h 214"/>
                <a:gd name="T16" fmla="*/ 47 w 208"/>
                <a:gd name="T17" fmla="*/ 96 h 214"/>
                <a:gd name="T18" fmla="*/ 0 w 208"/>
                <a:gd name="T19" fmla="*/ 112 h 214"/>
                <a:gd name="T20" fmla="*/ 57 w 208"/>
                <a:gd name="T21" fmla="*/ 123 h 214"/>
                <a:gd name="T22" fmla="*/ 86 w 208"/>
                <a:gd name="T23" fmla="*/ 150 h 214"/>
                <a:gd name="T24" fmla="*/ 100 w 208"/>
                <a:gd name="T25" fmla="*/ 214 h 214"/>
                <a:gd name="T26" fmla="*/ 113 w 208"/>
                <a:gd name="T2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14">
                  <a:moveTo>
                    <a:pt x="135" y="125"/>
                  </a:moveTo>
                  <a:cubicBezTo>
                    <a:pt x="137" y="118"/>
                    <a:pt x="152" y="109"/>
                    <a:pt x="152" y="109"/>
                  </a:cubicBezTo>
                  <a:cubicBezTo>
                    <a:pt x="167" y="109"/>
                    <a:pt x="208" y="94"/>
                    <a:pt x="208" y="94"/>
                  </a:cubicBezTo>
                  <a:cubicBezTo>
                    <a:pt x="198" y="80"/>
                    <a:pt x="146" y="83"/>
                    <a:pt x="146" y="83"/>
                  </a:cubicBezTo>
                  <a:cubicBezTo>
                    <a:pt x="139" y="65"/>
                    <a:pt x="110" y="55"/>
                    <a:pt x="110" y="55"/>
                  </a:cubicBezTo>
                  <a:cubicBezTo>
                    <a:pt x="111" y="12"/>
                    <a:pt x="98" y="0"/>
                    <a:pt x="98" y="0"/>
                  </a:cubicBezTo>
                  <a:cubicBezTo>
                    <a:pt x="89" y="9"/>
                    <a:pt x="89" y="57"/>
                    <a:pt x="89" y="57"/>
                  </a:cubicBezTo>
                  <a:cubicBezTo>
                    <a:pt x="89" y="57"/>
                    <a:pt x="68" y="70"/>
                    <a:pt x="63" y="81"/>
                  </a:cubicBezTo>
                  <a:cubicBezTo>
                    <a:pt x="59" y="93"/>
                    <a:pt x="47" y="96"/>
                    <a:pt x="47" y="96"/>
                  </a:cubicBezTo>
                  <a:cubicBezTo>
                    <a:pt x="6" y="96"/>
                    <a:pt x="0" y="112"/>
                    <a:pt x="0" y="112"/>
                  </a:cubicBezTo>
                  <a:cubicBezTo>
                    <a:pt x="57" y="123"/>
                    <a:pt x="57" y="123"/>
                    <a:pt x="57" y="123"/>
                  </a:cubicBezTo>
                  <a:cubicBezTo>
                    <a:pt x="64" y="147"/>
                    <a:pt x="86" y="150"/>
                    <a:pt x="86" y="150"/>
                  </a:cubicBezTo>
                  <a:cubicBezTo>
                    <a:pt x="89" y="153"/>
                    <a:pt x="100" y="214"/>
                    <a:pt x="100" y="214"/>
                  </a:cubicBezTo>
                  <a:cubicBezTo>
                    <a:pt x="100" y="214"/>
                    <a:pt x="115" y="155"/>
                    <a:pt x="113" y="144"/>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8" name="Freeform 859">
              <a:extLst>
                <a:ext uri="{FF2B5EF4-FFF2-40B4-BE49-F238E27FC236}">
                  <a16:creationId xmlns:a16="http://schemas.microsoft.com/office/drawing/2014/main" id="{8E1DFD96-BEF3-4B2E-90B6-812612000916}"/>
                </a:ext>
              </a:extLst>
            </p:cNvPr>
            <p:cNvSpPr>
              <a:spLocks/>
            </p:cNvSpPr>
            <p:nvPr/>
          </p:nvSpPr>
          <p:spPr bwMode="auto">
            <a:xfrm>
              <a:off x="-5259388" y="4848225"/>
              <a:ext cx="273050" cy="49213"/>
            </a:xfrm>
            <a:custGeom>
              <a:avLst/>
              <a:gdLst>
                <a:gd name="T0" fmla="*/ 0 w 219"/>
                <a:gd name="T1" fmla="*/ 31 h 39"/>
                <a:gd name="T2" fmla="*/ 52 w 219"/>
                <a:gd name="T3" fmla="*/ 32 h 39"/>
                <a:gd name="T4" fmla="*/ 116 w 219"/>
                <a:gd name="T5" fmla="*/ 5 h 39"/>
                <a:gd name="T6" fmla="*/ 166 w 219"/>
                <a:gd name="T7" fmla="*/ 14 h 39"/>
                <a:gd name="T8" fmla="*/ 219 w 219"/>
                <a:gd name="T9" fmla="*/ 17 h 39"/>
              </a:gdLst>
              <a:ahLst/>
              <a:cxnLst>
                <a:cxn ang="0">
                  <a:pos x="T0" y="T1"/>
                </a:cxn>
                <a:cxn ang="0">
                  <a:pos x="T2" y="T3"/>
                </a:cxn>
                <a:cxn ang="0">
                  <a:pos x="T4" y="T5"/>
                </a:cxn>
                <a:cxn ang="0">
                  <a:pos x="T6" y="T7"/>
                </a:cxn>
                <a:cxn ang="0">
                  <a:pos x="T8" y="T9"/>
                </a:cxn>
              </a:cxnLst>
              <a:rect l="0" t="0" r="r" b="b"/>
              <a:pathLst>
                <a:path w="219" h="39">
                  <a:moveTo>
                    <a:pt x="0" y="31"/>
                  </a:moveTo>
                  <a:cubicBezTo>
                    <a:pt x="0" y="31"/>
                    <a:pt x="29" y="39"/>
                    <a:pt x="52" y="32"/>
                  </a:cubicBezTo>
                  <a:cubicBezTo>
                    <a:pt x="76" y="25"/>
                    <a:pt x="89" y="7"/>
                    <a:pt x="116" y="5"/>
                  </a:cubicBezTo>
                  <a:cubicBezTo>
                    <a:pt x="116" y="5"/>
                    <a:pt x="136" y="0"/>
                    <a:pt x="166" y="14"/>
                  </a:cubicBezTo>
                  <a:cubicBezTo>
                    <a:pt x="196" y="29"/>
                    <a:pt x="219" y="17"/>
                    <a:pt x="219" y="17"/>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29" name="Freeform 860">
              <a:extLst>
                <a:ext uri="{FF2B5EF4-FFF2-40B4-BE49-F238E27FC236}">
                  <a16:creationId xmlns:a16="http://schemas.microsoft.com/office/drawing/2014/main" id="{164ABB6D-FD0A-47C0-A02E-7B55C69B7490}"/>
                </a:ext>
              </a:extLst>
            </p:cNvPr>
            <p:cNvSpPr>
              <a:spLocks/>
            </p:cNvSpPr>
            <p:nvPr/>
          </p:nvSpPr>
          <p:spPr bwMode="auto">
            <a:xfrm>
              <a:off x="-4940300" y="4957763"/>
              <a:ext cx="182563" cy="215900"/>
            </a:xfrm>
            <a:custGeom>
              <a:avLst/>
              <a:gdLst>
                <a:gd name="T0" fmla="*/ 57 w 147"/>
                <a:gd name="T1" fmla="*/ 121 h 173"/>
                <a:gd name="T2" fmla="*/ 11 w 147"/>
                <a:gd name="T3" fmla="*/ 173 h 173"/>
                <a:gd name="T4" fmla="*/ 32 w 147"/>
                <a:gd name="T5" fmla="*/ 115 h 173"/>
                <a:gd name="T6" fmla="*/ 31 w 147"/>
                <a:gd name="T7" fmla="*/ 64 h 173"/>
                <a:gd name="T8" fmla="*/ 0 w 147"/>
                <a:gd name="T9" fmla="*/ 32 h 173"/>
                <a:gd name="T10" fmla="*/ 42 w 147"/>
                <a:gd name="T11" fmla="*/ 47 h 173"/>
                <a:gd name="T12" fmla="*/ 83 w 147"/>
                <a:gd name="T13" fmla="*/ 40 h 173"/>
                <a:gd name="T14" fmla="*/ 126 w 147"/>
                <a:gd name="T15" fmla="*/ 0 h 173"/>
                <a:gd name="T16" fmla="*/ 103 w 147"/>
                <a:gd name="T17" fmla="*/ 54 h 173"/>
                <a:gd name="T18" fmla="*/ 109 w 147"/>
                <a:gd name="T19" fmla="*/ 96 h 173"/>
                <a:gd name="T20" fmla="*/ 147 w 147"/>
                <a:gd name="T21" fmla="*/ 131 h 173"/>
                <a:gd name="T22" fmla="*/ 103 w 147"/>
                <a:gd name="T23"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 h="173">
                  <a:moveTo>
                    <a:pt x="57" y="121"/>
                  </a:moveTo>
                  <a:cubicBezTo>
                    <a:pt x="57" y="121"/>
                    <a:pt x="22" y="165"/>
                    <a:pt x="11" y="173"/>
                  </a:cubicBezTo>
                  <a:cubicBezTo>
                    <a:pt x="11" y="173"/>
                    <a:pt x="28" y="117"/>
                    <a:pt x="32" y="115"/>
                  </a:cubicBezTo>
                  <a:cubicBezTo>
                    <a:pt x="32" y="115"/>
                    <a:pt x="15" y="81"/>
                    <a:pt x="31" y="64"/>
                  </a:cubicBezTo>
                  <a:cubicBezTo>
                    <a:pt x="31" y="64"/>
                    <a:pt x="1" y="40"/>
                    <a:pt x="0" y="32"/>
                  </a:cubicBezTo>
                  <a:cubicBezTo>
                    <a:pt x="0" y="32"/>
                    <a:pt x="5" y="27"/>
                    <a:pt x="42" y="47"/>
                  </a:cubicBezTo>
                  <a:cubicBezTo>
                    <a:pt x="42" y="47"/>
                    <a:pt x="69" y="32"/>
                    <a:pt x="83" y="40"/>
                  </a:cubicBezTo>
                  <a:cubicBezTo>
                    <a:pt x="83" y="40"/>
                    <a:pt x="112" y="1"/>
                    <a:pt x="126" y="0"/>
                  </a:cubicBezTo>
                  <a:cubicBezTo>
                    <a:pt x="126" y="0"/>
                    <a:pt x="110" y="44"/>
                    <a:pt x="103" y="54"/>
                  </a:cubicBezTo>
                  <a:cubicBezTo>
                    <a:pt x="103" y="54"/>
                    <a:pt x="111" y="80"/>
                    <a:pt x="109" y="96"/>
                  </a:cubicBezTo>
                  <a:cubicBezTo>
                    <a:pt x="109" y="96"/>
                    <a:pt x="139" y="116"/>
                    <a:pt x="147" y="131"/>
                  </a:cubicBezTo>
                  <a:cubicBezTo>
                    <a:pt x="147" y="131"/>
                    <a:pt x="134" y="134"/>
                    <a:pt x="103" y="117"/>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0" name="Oval 861">
              <a:extLst>
                <a:ext uri="{FF2B5EF4-FFF2-40B4-BE49-F238E27FC236}">
                  <a16:creationId xmlns:a16="http://schemas.microsoft.com/office/drawing/2014/main" id="{EDF364D8-B0C2-4557-AD79-4DDCF5615FF3}"/>
                </a:ext>
              </a:extLst>
            </p:cNvPr>
            <p:cNvSpPr>
              <a:spLocks noChangeArrowheads="1"/>
            </p:cNvSpPr>
            <p:nvPr/>
          </p:nvSpPr>
          <p:spPr bwMode="auto">
            <a:xfrm>
              <a:off x="-5122863" y="4940300"/>
              <a:ext cx="42863" cy="60325"/>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1" name="Oval 862">
              <a:extLst>
                <a:ext uri="{FF2B5EF4-FFF2-40B4-BE49-F238E27FC236}">
                  <a16:creationId xmlns:a16="http://schemas.microsoft.com/office/drawing/2014/main" id="{3AAFDC96-F2D6-45E8-A7C5-EB27A1E8D590}"/>
                </a:ext>
              </a:extLst>
            </p:cNvPr>
            <p:cNvSpPr>
              <a:spLocks noChangeArrowheads="1"/>
            </p:cNvSpPr>
            <p:nvPr/>
          </p:nvSpPr>
          <p:spPr bwMode="auto">
            <a:xfrm>
              <a:off x="-5108575" y="4960938"/>
              <a:ext cx="14288" cy="20638"/>
            </a:xfrm>
            <a:prstGeom prst="ellipse">
              <a:avLst/>
            </a:pr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2" name="Freeform 863">
              <a:extLst>
                <a:ext uri="{FF2B5EF4-FFF2-40B4-BE49-F238E27FC236}">
                  <a16:creationId xmlns:a16="http://schemas.microsoft.com/office/drawing/2014/main" id="{5C176337-E790-46AB-A285-A86A9D297272}"/>
                </a:ext>
              </a:extLst>
            </p:cNvPr>
            <p:cNvSpPr>
              <a:spLocks/>
            </p:cNvSpPr>
            <p:nvPr/>
          </p:nvSpPr>
          <p:spPr bwMode="auto">
            <a:xfrm>
              <a:off x="-4811713" y="4789488"/>
              <a:ext cx="179388" cy="25400"/>
            </a:xfrm>
            <a:custGeom>
              <a:avLst/>
              <a:gdLst>
                <a:gd name="T0" fmla="*/ 0 w 143"/>
                <a:gd name="T1" fmla="*/ 0 h 21"/>
                <a:gd name="T2" fmla="*/ 14 w 143"/>
                <a:gd name="T3" fmla="*/ 15 h 21"/>
                <a:gd name="T4" fmla="*/ 37 w 143"/>
                <a:gd name="T5" fmla="*/ 21 h 21"/>
                <a:gd name="T6" fmla="*/ 143 w 143"/>
                <a:gd name="T7" fmla="*/ 9 h 21"/>
              </a:gdLst>
              <a:ahLst/>
              <a:cxnLst>
                <a:cxn ang="0">
                  <a:pos x="T0" y="T1"/>
                </a:cxn>
                <a:cxn ang="0">
                  <a:pos x="T2" y="T3"/>
                </a:cxn>
                <a:cxn ang="0">
                  <a:pos x="T4" y="T5"/>
                </a:cxn>
                <a:cxn ang="0">
                  <a:pos x="T6" y="T7"/>
                </a:cxn>
              </a:cxnLst>
              <a:rect l="0" t="0" r="r" b="b"/>
              <a:pathLst>
                <a:path w="143" h="21">
                  <a:moveTo>
                    <a:pt x="0" y="0"/>
                  </a:moveTo>
                  <a:cubicBezTo>
                    <a:pt x="14" y="15"/>
                    <a:pt x="14" y="15"/>
                    <a:pt x="14" y="15"/>
                  </a:cubicBezTo>
                  <a:cubicBezTo>
                    <a:pt x="14" y="15"/>
                    <a:pt x="20" y="21"/>
                    <a:pt x="37" y="21"/>
                  </a:cubicBezTo>
                  <a:cubicBezTo>
                    <a:pt x="55" y="20"/>
                    <a:pt x="143" y="9"/>
                    <a:pt x="143" y="9"/>
                  </a:cubicBezTo>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3" name="Freeform 864">
              <a:extLst>
                <a:ext uri="{FF2B5EF4-FFF2-40B4-BE49-F238E27FC236}">
                  <a16:creationId xmlns:a16="http://schemas.microsoft.com/office/drawing/2014/main" id="{59AC6F75-99E6-4679-8AF0-85F0ED69F6A9}"/>
                </a:ext>
              </a:extLst>
            </p:cNvPr>
            <p:cNvSpPr>
              <a:spLocks/>
            </p:cNvSpPr>
            <p:nvPr/>
          </p:nvSpPr>
          <p:spPr bwMode="auto">
            <a:xfrm>
              <a:off x="-5395913" y="4711700"/>
              <a:ext cx="98425" cy="73025"/>
            </a:xfrm>
            <a:custGeom>
              <a:avLst/>
              <a:gdLst>
                <a:gd name="T0" fmla="*/ 0 w 79"/>
                <a:gd name="T1" fmla="*/ 38 h 58"/>
                <a:gd name="T2" fmla="*/ 6 w 79"/>
                <a:gd name="T3" fmla="*/ 56 h 58"/>
                <a:gd name="T4" fmla="*/ 12 w 79"/>
                <a:gd name="T5" fmla="*/ 58 h 58"/>
                <a:gd name="T6" fmla="*/ 9 w 79"/>
                <a:gd name="T7" fmla="*/ 44 h 58"/>
                <a:gd name="T8" fmla="*/ 45 w 79"/>
                <a:gd name="T9" fmla="*/ 10 h 58"/>
                <a:gd name="T10" fmla="*/ 79 w 79"/>
                <a:gd name="T11" fmla="*/ 7 h 58"/>
                <a:gd name="T12" fmla="*/ 79 w 79"/>
                <a:gd name="T13" fmla="*/ 0 h 58"/>
                <a:gd name="T14" fmla="*/ 36 w 79"/>
                <a:gd name="T15" fmla="*/ 4 h 58"/>
                <a:gd name="T16" fmla="*/ 0 w 79"/>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8">
                  <a:moveTo>
                    <a:pt x="0" y="38"/>
                  </a:moveTo>
                  <a:cubicBezTo>
                    <a:pt x="0" y="44"/>
                    <a:pt x="2" y="51"/>
                    <a:pt x="6" y="56"/>
                  </a:cubicBezTo>
                  <a:cubicBezTo>
                    <a:pt x="8" y="57"/>
                    <a:pt x="10" y="57"/>
                    <a:pt x="12" y="58"/>
                  </a:cubicBezTo>
                  <a:cubicBezTo>
                    <a:pt x="10" y="53"/>
                    <a:pt x="9" y="49"/>
                    <a:pt x="9" y="44"/>
                  </a:cubicBezTo>
                  <a:cubicBezTo>
                    <a:pt x="9" y="25"/>
                    <a:pt x="25" y="10"/>
                    <a:pt x="45" y="10"/>
                  </a:cubicBezTo>
                  <a:cubicBezTo>
                    <a:pt x="79" y="7"/>
                    <a:pt x="79" y="7"/>
                    <a:pt x="79" y="7"/>
                  </a:cubicBezTo>
                  <a:cubicBezTo>
                    <a:pt x="79" y="0"/>
                    <a:pt x="79" y="0"/>
                    <a:pt x="79" y="0"/>
                  </a:cubicBezTo>
                  <a:cubicBezTo>
                    <a:pt x="36" y="4"/>
                    <a:pt x="36" y="4"/>
                    <a:pt x="36" y="4"/>
                  </a:cubicBezTo>
                  <a:cubicBezTo>
                    <a:pt x="16" y="4"/>
                    <a:pt x="0" y="19"/>
                    <a:pt x="0" y="38"/>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4" name="Freeform 865">
              <a:extLst>
                <a:ext uri="{FF2B5EF4-FFF2-40B4-BE49-F238E27FC236}">
                  <a16:creationId xmlns:a16="http://schemas.microsoft.com/office/drawing/2014/main" id="{DBD2EDCC-1587-4BDA-8768-F977E4606D95}"/>
                </a:ext>
              </a:extLst>
            </p:cNvPr>
            <p:cNvSpPr>
              <a:spLocks/>
            </p:cNvSpPr>
            <p:nvPr/>
          </p:nvSpPr>
          <p:spPr bwMode="auto">
            <a:xfrm>
              <a:off x="-5418138" y="4692650"/>
              <a:ext cx="120650" cy="85725"/>
            </a:xfrm>
            <a:custGeom>
              <a:avLst/>
              <a:gdLst>
                <a:gd name="T0" fmla="*/ 44 w 96"/>
                <a:gd name="T1" fmla="*/ 12 h 68"/>
                <a:gd name="T2" fmla="*/ 96 w 96"/>
                <a:gd name="T3" fmla="*/ 8 h 68"/>
                <a:gd name="T4" fmla="*/ 96 w 96"/>
                <a:gd name="T5" fmla="*/ 0 h 68"/>
                <a:gd name="T6" fmla="*/ 36 w 96"/>
                <a:gd name="T7" fmla="*/ 5 h 68"/>
                <a:gd name="T8" fmla="*/ 0 w 96"/>
                <a:gd name="T9" fmla="*/ 39 h 68"/>
                <a:gd name="T10" fmla="*/ 17 w 96"/>
                <a:gd name="T11" fmla="*/ 68 h 68"/>
                <a:gd name="T12" fmla="*/ 8 w 96"/>
                <a:gd name="T13" fmla="*/ 46 h 68"/>
                <a:gd name="T14" fmla="*/ 44 w 96"/>
                <a:gd name="T15" fmla="*/ 12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68">
                  <a:moveTo>
                    <a:pt x="44" y="12"/>
                  </a:moveTo>
                  <a:cubicBezTo>
                    <a:pt x="96" y="8"/>
                    <a:pt x="96" y="8"/>
                    <a:pt x="96" y="8"/>
                  </a:cubicBezTo>
                  <a:cubicBezTo>
                    <a:pt x="96" y="0"/>
                    <a:pt x="96" y="0"/>
                    <a:pt x="96" y="0"/>
                  </a:cubicBezTo>
                  <a:cubicBezTo>
                    <a:pt x="36" y="5"/>
                    <a:pt x="36" y="5"/>
                    <a:pt x="36" y="5"/>
                  </a:cubicBezTo>
                  <a:cubicBezTo>
                    <a:pt x="16" y="5"/>
                    <a:pt x="0" y="21"/>
                    <a:pt x="0" y="39"/>
                  </a:cubicBezTo>
                  <a:cubicBezTo>
                    <a:pt x="0" y="51"/>
                    <a:pt x="7" y="62"/>
                    <a:pt x="17" y="68"/>
                  </a:cubicBezTo>
                  <a:cubicBezTo>
                    <a:pt x="12" y="62"/>
                    <a:pt x="8" y="54"/>
                    <a:pt x="8" y="46"/>
                  </a:cubicBezTo>
                  <a:cubicBezTo>
                    <a:pt x="8" y="27"/>
                    <a:pt x="24" y="12"/>
                    <a:pt x="44" y="12"/>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5" name="Freeform 866">
              <a:extLst>
                <a:ext uri="{FF2B5EF4-FFF2-40B4-BE49-F238E27FC236}">
                  <a16:creationId xmlns:a16="http://schemas.microsoft.com/office/drawing/2014/main" id="{9E2FFB32-9C1F-421C-AE9D-2D8C3C13EA0F}"/>
                </a:ext>
              </a:extLst>
            </p:cNvPr>
            <p:cNvSpPr>
              <a:spLocks/>
            </p:cNvSpPr>
            <p:nvPr/>
          </p:nvSpPr>
          <p:spPr bwMode="auto">
            <a:xfrm>
              <a:off x="-5407025" y="4702175"/>
              <a:ext cx="109538" cy="79375"/>
            </a:xfrm>
            <a:custGeom>
              <a:avLst/>
              <a:gdLst>
                <a:gd name="T0" fmla="*/ 9 w 88"/>
                <a:gd name="T1" fmla="*/ 45 h 63"/>
                <a:gd name="T2" fmla="*/ 45 w 88"/>
                <a:gd name="T3" fmla="*/ 11 h 63"/>
                <a:gd name="T4" fmla="*/ 88 w 88"/>
                <a:gd name="T5" fmla="*/ 7 h 63"/>
                <a:gd name="T6" fmla="*/ 88 w 88"/>
                <a:gd name="T7" fmla="*/ 0 h 63"/>
                <a:gd name="T8" fmla="*/ 36 w 88"/>
                <a:gd name="T9" fmla="*/ 4 h 63"/>
                <a:gd name="T10" fmla="*/ 0 w 88"/>
                <a:gd name="T11" fmla="*/ 38 h 63"/>
                <a:gd name="T12" fmla="*/ 9 w 88"/>
                <a:gd name="T13" fmla="*/ 60 h 63"/>
                <a:gd name="T14" fmla="*/ 15 w 88"/>
                <a:gd name="T15" fmla="*/ 63 h 63"/>
                <a:gd name="T16" fmla="*/ 9 w 88"/>
                <a:gd name="T17"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3">
                  <a:moveTo>
                    <a:pt x="9" y="45"/>
                  </a:moveTo>
                  <a:cubicBezTo>
                    <a:pt x="9" y="26"/>
                    <a:pt x="25" y="11"/>
                    <a:pt x="45" y="11"/>
                  </a:cubicBezTo>
                  <a:cubicBezTo>
                    <a:pt x="88" y="7"/>
                    <a:pt x="88" y="7"/>
                    <a:pt x="88" y="7"/>
                  </a:cubicBezTo>
                  <a:cubicBezTo>
                    <a:pt x="88" y="0"/>
                    <a:pt x="88" y="0"/>
                    <a:pt x="88" y="0"/>
                  </a:cubicBezTo>
                  <a:cubicBezTo>
                    <a:pt x="36" y="4"/>
                    <a:pt x="36" y="4"/>
                    <a:pt x="36" y="4"/>
                  </a:cubicBezTo>
                  <a:cubicBezTo>
                    <a:pt x="16" y="4"/>
                    <a:pt x="0" y="19"/>
                    <a:pt x="0" y="38"/>
                  </a:cubicBezTo>
                  <a:cubicBezTo>
                    <a:pt x="0" y="46"/>
                    <a:pt x="4" y="54"/>
                    <a:pt x="9" y="60"/>
                  </a:cubicBezTo>
                  <a:cubicBezTo>
                    <a:pt x="11" y="61"/>
                    <a:pt x="13" y="62"/>
                    <a:pt x="15" y="63"/>
                  </a:cubicBezTo>
                  <a:cubicBezTo>
                    <a:pt x="11" y="58"/>
                    <a:pt x="9" y="51"/>
                    <a:pt x="9" y="45"/>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6" name="Freeform 867">
              <a:extLst>
                <a:ext uri="{FF2B5EF4-FFF2-40B4-BE49-F238E27FC236}">
                  <a16:creationId xmlns:a16="http://schemas.microsoft.com/office/drawing/2014/main" id="{C9A6EF0F-DBEB-42C6-B1A6-125C1B4B2484}"/>
                </a:ext>
              </a:extLst>
            </p:cNvPr>
            <p:cNvSpPr>
              <a:spLocks/>
            </p:cNvSpPr>
            <p:nvPr/>
          </p:nvSpPr>
          <p:spPr bwMode="auto">
            <a:xfrm>
              <a:off x="-5384800" y="4719638"/>
              <a:ext cx="87313" cy="65088"/>
            </a:xfrm>
            <a:custGeom>
              <a:avLst/>
              <a:gdLst>
                <a:gd name="T0" fmla="*/ 0 w 70"/>
                <a:gd name="T1" fmla="*/ 37 h 51"/>
                <a:gd name="T2" fmla="*/ 3 w 70"/>
                <a:gd name="T3" fmla="*/ 51 h 51"/>
                <a:gd name="T4" fmla="*/ 9 w 70"/>
                <a:gd name="T5" fmla="*/ 51 h 51"/>
                <a:gd name="T6" fmla="*/ 8 w 70"/>
                <a:gd name="T7" fmla="*/ 43 h 51"/>
                <a:gd name="T8" fmla="*/ 43 w 70"/>
                <a:gd name="T9" fmla="*/ 9 h 51"/>
                <a:gd name="T10" fmla="*/ 70 w 70"/>
                <a:gd name="T11" fmla="*/ 7 h 51"/>
                <a:gd name="T12" fmla="*/ 70 w 70"/>
                <a:gd name="T13" fmla="*/ 0 h 51"/>
                <a:gd name="T14" fmla="*/ 36 w 70"/>
                <a:gd name="T15" fmla="*/ 3 h 51"/>
                <a:gd name="T16" fmla="*/ 0 w 70"/>
                <a:gd name="T17"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51">
                  <a:moveTo>
                    <a:pt x="0" y="37"/>
                  </a:moveTo>
                  <a:cubicBezTo>
                    <a:pt x="0" y="42"/>
                    <a:pt x="1" y="46"/>
                    <a:pt x="3" y="51"/>
                  </a:cubicBezTo>
                  <a:cubicBezTo>
                    <a:pt x="5" y="51"/>
                    <a:pt x="7" y="51"/>
                    <a:pt x="9" y="51"/>
                  </a:cubicBezTo>
                  <a:cubicBezTo>
                    <a:pt x="8" y="49"/>
                    <a:pt x="8" y="46"/>
                    <a:pt x="8" y="43"/>
                  </a:cubicBezTo>
                  <a:cubicBezTo>
                    <a:pt x="8" y="24"/>
                    <a:pt x="24" y="9"/>
                    <a:pt x="43" y="9"/>
                  </a:cubicBezTo>
                  <a:cubicBezTo>
                    <a:pt x="70" y="7"/>
                    <a:pt x="70" y="7"/>
                    <a:pt x="70" y="7"/>
                  </a:cubicBezTo>
                  <a:cubicBezTo>
                    <a:pt x="70" y="0"/>
                    <a:pt x="70" y="0"/>
                    <a:pt x="70" y="0"/>
                  </a:cubicBezTo>
                  <a:cubicBezTo>
                    <a:pt x="36" y="3"/>
                    <a:pt x="36" y="3"/>
                    <a:pt x="36" y="3"/>
                  </a:cubicBezTo>
                  <a:cubicBezTo>
                    <a:pt x="16" y="3"/>
                    <a:pt x="0" y="18"/>
                    <a:pt x="0" y="37"/>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7" name="Freeform 868">
              <a:extLst>
                <a:ext uri="{FF2B5EF4-FFF2-40B4-BE49-F238E27FC236}">
                  <a16:creationId xmlns:a16="http://schemas.microsoft.com/office/drawing/2014/main" id="{EB7A9726-0F43-40EA-8EA2-116EBDC2FA78}"/>
                </a:ext>
              </a:extLst>
            </p:cNvPr>
            <p:cNvSpPr>
              <a:spLocks/>
            </p:cNvSpPr>
            <p:nvPr/>
          </p:nvSpPr>
          <p:spPr bwMode="auto">
            <a:xfrm>
              <a:off x="-5364163" y="4803775"/>
              <a:ext cx="17463" cy="11113"/>
            </a:xfrm>
            <a:custGeom>
              <a:avLst/>
              <a:gdLst>
                <a:gd name="T0" fmla="*/ 13 w 13"/>
                <a:gd name="T1" fmla="*/ 9 h 9"/>
                <a:gd name="T2" fmla="*/ 8 w 13"/>
                <a:gd name="T3" fmla="*/ 3 h 9"/>
                <a:gd name="T4" fmla="*/ 0 w 13"/>
                <a:gd name="T5" fmla="*/ 0 h 9"/>
                <a:gd name="T6" fmla="*/ 13 w 13"/>
                <a:gd name="T7" fmla="*/ 9 h 9"/>
              </a:gdLst>
              <a:ahLst/>
              <a:cxnLst>
                <a:cxn ang="0">
                  <a:pos x="T0" y="T1"/>
                </a:cxn>
                <a:cxn ang="0">
                  <a:pos x="T2" y="T3"/>
                </a:cxn>
                <a:cxn ang="0">
                  <a:pos x="T4" y="T5"/>
                </a:cxn>
                <a:cxn ang="0">
                  <a:pos x="T6" y="T7"/>
                </a:cxn>
              </a:cxnLst>
              <a:rect l="0" t="0" r="r" b="b"/>
              <a:pathLst>
                <a:path w="13" h="9">
                  <a:moveTo>
                    <a:pt x="13" y="9"/>
                  </a:moveTo>
                  <a:cubicBezTo>
                    <a:pt x="12" y="7"/>
                    <a:pt x="10" y="5"/>
                    <a:pt x="8" y="3"/>
                  </a:cubicBezTo>
                  <a:cubicBezTo>
                    <a:pt x="5" y="3"/>
                    <a:pt x="3" y="1"/>
                    <a:pt x="0" y="0"/>
                  </a:cubicBezTo>
                  <a:cubicBezTo>
                    <a:pt x="4" y="4"/>
                    <a:pt x="8" y="7"/>
                    <a:pt x="13" y="9"/>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8" name="Freeform 869">
              <a:extLst>
                <a:ext uri="{FF2B5EF4-FFF2-40B4-BE49-F238E27FC236}">
                  <a16:creationId xmlns:a16="http://schemas.microsoft.com/office/drawing/2014/main" id="{1CBE04C4-4E97-4A5C-B635-4DF3EE037A7E}"/>
                </a:ext>
              </a:extLst>
            </p:cNvPr>
            <p:cNvSpPr>
              <a:spLocks/>
            </p:cNvSpPr>
            <p:nvPr/>
          </p:nvSpPr>
          <p:spPr bwMode="auto">
            <a:xfrm>
              <a:off x="-5381625" y="4784725"/>
              <a:ext cx="11113" cy="6350"/>
            </a:xfrm>
            <a:custGeom>
              <a:avLst/>
              <a:gdLst>
                <a:gd name="T0" fmla="*/ 3 w 8"/>
                <a:gd name="T1" fmla="*/ 5 h 6"/>
                <a:gd name="T2" fmla="*/ 8 w 8"/>
                <a:gd name="T3" fmla="*/ 6 h 6"/>
                <a:gd name="T4" fmla="*/ 6 w 8"/>
                <a:gd name="T5" fmla="*/ 0 h 6"/>
                <a:gd name="T6" fmla="*/ 0 w 8"/>
                <a:gd name="T7" fmla="*/ 0 h 6"/>
                <a:gd name="T8" fmla="*/ 3 w 8"/>
                <a:gd name="T9" fmla="*/ 5 h 6"/>
              </a:gdLst>
              <a:ahLst/>
              <a:cxnLst>
                <a:cxn ang="0">
                  <a:pos x="T0" y="T1"/>
                </a:cxn>
                <a:cxn ang="0">
                  <a:pos x="T2" y="T3"/>
                </a:cxn>
                <a:cxn ang="0">
                  <a:pos x="T4" y="T5"/>
                </a:cxn>
                <a:cxn ang="0">
                  <a:pos x="T6" y="T7"/>
                </a:cxn>
                <a:cxn ang="0">
                  <a:pos x="T8" y="T9"/>
                </a:cxn>
              </a:cxnLst>
              <a:rect l="0" t="0" r="r" b="b"/>
              <a:pathLst>
                <a:path w="8" h="6">
                  <a:moveTo>
                    <a:pt x="3" y="5"/>
                  </a:moveTo>
                  <a:cubicBezTo>
                    <a:pt x="4" y="5"/>
                    <a:pt x="6" y="6"/>
                    <a:pt x="8" y="6"/>
                  </a:cubicBezTo>
                  <a:cubicBezTo>
                    <a:pt x="7" y="4"/>
                    <a:pt x="6" y="2"/>
                    <a:pt x="6" y="0"/>
                  </a:cubicBezTo>
                  <a:cubicBezTo>
                    <a:pt x="4" y="0"/>
                    <a:pt x="2" y="0"/>
                    <a:pt x="0" y="0"/>
                  </a:cubicBezTo>
                  <a:cubicBezTo>
                    <a:pt x="1" y="1"/>
                    <a:pt x="2" y="3"/>
                    <a:pt x="3" y="5"/>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39" name="Freeform 870">
              <a:extLst>
                <a:ext uri="{FF2B5EF4-FFF2-40B4-BE49-F238E27FC236}">
                  <a16:creationId xmlns:a16="http://schemas.microsoft.com/office/drawing/2014/main" id="{E471F0FC-08F2-4F18-9AC3-1E927776F48C}"/>
                </a:ext>
              </a:extLst>
            </p:cNvPr>
            <p:cNvSpPr>
              <a:spLocks/>
            </p:cNvSpPr>
            <p:nvPr/>
          </p:nvSpPr>
          <p:spPr bwMode="auto">
            <a:xfrm>
              <a:off x="-5387975" y="4781550"/>
              <a:ext cx="11113" cy="9525"/>
            </a:xfrm>
            <a:custGeom>
              <a:avLst/>
              <a:gdLst>
                <a:gd name="T0" fmla="*/ 6 w 9"/>
                <a:gd name="T1" fmla="*/ 2 h 7"/>
                <a:gd name="T2" fmla="*/ 0 w 9"/>
                <a:gd name="T3" fmla="*/ 0 h 7"/>
                <a:gd name="T4" fmla="*/ 4 w 9"/>
                <a:gd name="T5" fmla="*/ 5 h 7"/>
                <a:gd name="T6" fmla="*/ 9 w 9"/>
                <a:gd name="T7" fmla="*/ 7 h 7"/>
                <a:gd name="T8" fmla="*/ 6 w 9"/>
                <a:gd name="T9" fmla="*/ 2 h 7"/>
              </a:gdLst>
              <a:ahLst/>
              <a:cxnLst>
                <a:cxn ang="0">
                  <a:pos x="T0" y="T1"/>
                </a:cxn>
                <a:cxn ang="0">
                  <a:pos x="T2" y="T3"/>
                </a:cxn>
                <a:cxn ang="0">
                  <a:pos x="T4" y="T5"/>
                </a:cxn>
                <a:cxn ang="0">
                  <a:pos x="T6" y="T7"/>
                </a:cxn>
                <a:cxn ang="0">
                  <a:pos x="T8" y="T9"/>
                </a:cxn>
              </a:cxnLst>
              <a:rect l="0" t="0" r="r" b="b"/>
              <a:pathLst>
                <a:path w="9" h="7">
                  <a:moveTo>
                    <a:pt x="6" y="2"/>
                  </a:moveTo>
                  <a:cubicBezTo>
                    <a:pt x="4" y="1"/>
                    <a:pt x="2" y="1"/>
                    <a:pt x="0" y="0"/>
                  </a:cubicBezTo>
                  <a:cubicBezTo>
                    <a:pt x="1" y="2"/>
                    <a:pt x="2" y="3"/>
                    <a:pt x="4" y="5"/>
                  </a:cubicBezTo>
                  <a:cubicBezTo>
                    <a:pt x="5" y="5"/>
                    <a:pt x="7" y="6"/>
                    <a:pt x="9" y="7"/>
                  </a:cubicBezTo>
                  <a:cubicBezTo>
                    <a:pt x="8" y="5"/>
                    <a:pt x="7" y="3"/>
                    <a:pt x="6" y="2"/>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40" name="Freeform 871">
              <a:extLst>
                <a:ext uri="{FF2B5EF4-FFF2-40B4-BE49-F238E27FC236}">
                  <a16:creationId xmlns:a16="http://schemas.microsoft.com/office/drawing/2014/main" id="{621D58A3-D58D-4323-9D12-47AD57806BA4}"/>
                </a:ext>
              </a:extLst>
            </p:cNvPr>
            <p:cNvSpPr>
              <a:spLocks/>
            </p:cNvSpPr>
            <p:nvPr/>
          </p:nvSpPr>
          <p:spPr bwMode="auto">
            <a:xfrm>
              <a:off x="-5375275" y="4729163"/>
              <a:ext cx="77788" cy="77788"/>
            </a:xfrm>
            <a:custGeom>
              <a:avLst/>
              <a:gdLst>
                <a:gd name="T0" fmla="*/ 35 w 62"/>
                <a:gd name="T1" fmla="*/ 2 h 62"/>
                <a:gd name="T2" fmla="*/ 0 w 62"/>
                <a:gd name="T3" fmla="*/ 36 h 62"/>
                <a:gd name="T4" fmla="*/ 1 w 62"/>
                <a:gd name="T5" fmla="*/ 44 h 62"/>
                <a:gd name="T6" fmla="*/ 2 w 62"/>
                <a:gd name="T7" fmla="*/ 44 h 62"/>
                <a:gd name="T8" fmla="*/ 1 w 62"/>
                <a:gd name="T9" fmla="*/ 44 h 62"/>
                <a:gd name="T10" fmla="*/ 3 w 62"/>
                <a:gd name="T11" fmla="*/ 50 h 62"/>
                <a:gd name="T12" fmla="*/ 10 w 62"/>
                <a:gd name="T13" fmla="*/ 51 h 62"/>
                <a:gd name="T14" fmla="*/ 3 w 62"/>
                <a:gd name="T15" fmla="*/ 50 h 62"/>
                <a:gd name="T16" fmla="*/ 6 w 62"/>
                <a:gd name="T17" fmla="*/ 55 h 62"/>
                <a:gd name="T18" fmla="*/ 11 w 62"/>
                <a:gd name="T19" fmla="*/ 57 h 62"/>
                <a:gd name="T20" fmla="*/ 6 w 62"/>
                <a:gd name="T21" fmla="*/ 55 h 62"/>
                <a:gd name="T22" fmla="*/ 9 w 62"/>
                <a:gd name="T23" fmla="*/ 59 h 62"/>
                <a:gd name="T24" fmla="*/ 17 w 62"/>
                <a:gd name="T25" fmla="*/ 62 h 62"/>
                <a:gd name="T26" fmla="*/ 10 w 62"/>
                <a:gd name="T27" fmla="*/ 42 h 62"/>
                <a:gd name="T28" fmla="*/ 46 w 62"/>
                <a:gd name="T29" fmla="*/ 8 h 62"/>
                <a:gd name="T30" fmla="*/ 62 w 62"/>
                <a:gd name="T31" fmla="*/ 7 h 62"/>
                <a:gd name="T32" fmla="*/ 62 w 62"/>
                <a:gd name="T33" fmla="*/ 0 h 62"/>
                <a:gd name="T34" fmla="*/ 35 w 62"/>
                <a:gd name="T35"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2">
                  <a:moveTo>
                    <a:pt x="35" y="2"/>
                  </a:moveTo>
                  <a:cubicBezTo>
                    <a:pt x="16" y="2"/>
                    <a:pt x="0" y="17"/>
                    <a:pt x="0" y="36"/>
                  </a:cubicBezTo>
                  <a:cubicBezTo>
                    <a:pt x="0" y="39"/>
                    <a:pt x="0" y="42"/>
                    <a:pt x="1" y="44"/>
                  </a:cubicBezTo>
                  <a:cubicBezTo>
                    <a:pt x="1" y="44"/>
                    <a:pt x="2" y="44"/>
                    <a:pt x="2" y="44"/>
                  </a:cubicBezTo>
                  <a:cubicBezTo>
                    <a:pt x="2" y="44"/>
                    <a:pt x="1" y="44"/>
                    <a:pt x="1" y="44"/>
                  </a:cubicBezTo>
                  <a:cubicBezTo>
                    <a:pt x="1" y="46"/>
                    <a:pt x="2" y="48"/>
                    <a:pt x="3" y="50"/>
                  </a:cubicBezTo>
                  <a:cubicBezTo>
                    <a:pt x="5" y="50"/>
                    <a:pt x="7" y="51"/>
                    <a:pt x="10" y="51"/>
                  </a:cubicBezTo>
                  <a:cubicBezTo>
                    <a:pt x="7" y="51"/>
                    <a:pt x="5" y="50"/>
                    <a:pt x="3" y="50"/>
                  </a:cubicBezTo>
                  <a:cubicBezTo>
                    <a:pt x="4" y="52"/>
                    <a:pt x="5" y="53"/>
                    <a:pt x="6" y="55"/>
                  </a:cubicBezTo>
                  <a:cubicBezTo>
                    <a:pt x="7" y="56"/>
                    <a:pt x="9" y="56"/>
                    <a:pt x="11" y="57"/>
                  </a:cubicBezTo>
                  <a:cubicBezTo>
                    <a:pt x="9" y="56"/>
                    <a:pt x="7" y="56"/>
                    <a:pt x="6" y="55"/>
                  </a:cubicBezTo>
                  <a:cubicBezTo>
                    <a:pt x="7" y="56"/>
                    <a:pt x="8" y="58"/>
                    <a:pt x="9" y="59"/>
                  </a:cubicBezTo>
                  <a:cubicBezTo>
                    <a:pt x="12" y="60"/>
                    <a:pt x="14" y="62"/>
                    <a:pt x="17" y="62"/>
                  </a:cubicBezTo>
                  <a:cubicBezTo>
                    <a:pt x="13" y="57"/>
                    <a:pt x="10" y="50"/>
                    <a:pt x="10" y="42"/>
                  </a:cubicBezTo>
                  <a:cubicBezTo>
                    <a:pt x="10" y="24"/>
                    <a:pt x="26" y="8"/>
                    <a:pt x="46" y="8"/>
                  </a:cubicBezTo>
                  <a:cubicBezTo>
                    <a:pt x="62" y="7"/>
                    <a:pt x="62" y="7"/>
                    <a:pt x="62" y="7"/>
                  </a:cubicBezTo>
                  <a:cubicBezTo>
                    <a:pt x="62" y="0"/>
                    <a:pt x="62" y="0"/>
                    <a:pt x="62" y="0"/>
                  </a:cubicBezTo>
                  <a:lnTo>
                    <a:pt x="35" y="2"/>
                  </a:ln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41" name="Freeform 872">
              <a:extLst>
                <a:ext uri="{FF2B5EF4-FFF2-40B4-BE49-F238E27FC236}">
                  <a16:creationId xmlns:a16="http://schemas.microsoft.com/office/drawing/2014/main" id="{B2562223-B9F2-41E3-AE25-E6B9C7E7A087}"/>
                </a:ext>
              </a:extLst>
            </p:cNvPr>
            <p:cNvSpPr>
              <a:spLocks/>
            </p:cNvSpPr>
            <p:nvPr/>
          </p:nvSpPr>
          <p:spPr bwMode="auto">
            <a:xfrm>
              <a:off x="-5395913" y="4778375"/>
              <a:ext cx="12700" cy="9525"/>
            </a:xfrm>
            <a:custGeom>
              <a:avLst/>
              <a:gdLst>
                <a:gd name="T0" fmla="*/ 0 w 10"/>
                <a:gd name="T1" fmla="*/ 0 h 8"/>
                <a:gd name="T2" fmla="*/ 10 w 10"/>
                <a:gd name="T3" fmla="*/ 8 h 8"/>
                <a:gd name="T4" fmla="*/ 6 w 10"/>
                <a:gd name="T5" fmla="*/ 3 h 8"/>
                <a:gd name="T6" fmla="*/ 0 w 10"/>
                <a:gd name="T7" fmla="*/ 0 h 8"/>
              </a:gdLst>
              <a:ahLst/>
              <a:cxnLst>
                <a:cxn ang="0">
                  <a:pos x="T0" y="T1"/>
                </a:cxn>
                <a:cxn ang="0">
                  <a:pos x="T2" y="T3"/>
                </a:cxn>
                <a:cxn ang="0">
                  <a:pos x="T4" y="T5"/>
                </a:cxn>
                <a:cxn ang="0">
                  <a:pos x="T6" y="T7"/>
                </a:cxn>
              </a:cxnLst>
              <a:rect l="0" t="0" r="r" b="b"/>
              <a:pathLst>
                <a:path w="10" h="8">
                  <a:moveTo>
                    <a:pt x="0" y="0"/>
                  </a:moveTo>
                  <a:cubicBezTo>
                    <a:pt x="3" y="3"/>
                    <a:pt x="6" y="6"/>
                    <a:pt x="10" y="8"/>
                  </a:cubicBezTo>
                  <a:cubicBezTo>
                    <a:pt x="8" y="6"/>
                    <a:pt x="7" y="5"/>
                    <a:pt x="6" y="3"/>
                  </a:cubicBezTo>
                  <a:cubicBezTo>
                    <a:pt x="4" y="2"/>
                    <a:pt x="2" y="1"/>
                    <a:pt x="0" y="0"/>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42" name="Freeform 873">
              <a:extLst>
                <a:ext uri="{FF2B5EF4-FFF2-40B4-BE49-F238E27FC236}">
                  <a16:creationId xmlns:a16="http://schemas.microsoft.com/office/drawing/2014/main" id="{6CC3B43D-1FB9-46EA-8215-5ADE8AF16AAE}"/>
                </a:ext>
              </a:extLst>
            </p:cNvPr>
            <p:cNvSpPr>
              <a:spLocks/>
            </p:cNvSpPr>
            <p:nvPr/>
          </p:nvSpPr>
          <p:spPr bwMode="auto">
            <a:xfrm>
              <a:off x="-5373688" y="4795838"/>
              <a:ext cx="9525" cy="7938"/>
            </a:xfrm>
            <a:custGeom>
              <a:avLst/>
              <a:gdLst>
                <a:gd name="T0" fmla="*/ 5 w 8"/>
                <a:gd name="T1" fmla="*/ 2 h 6"/>
                <a:gd name="T2" fmla="*/ 0 w 8"/>
                <a:gd name="T3" fmla="*/ 0 h 6"/>
                <a:gd name="T4" fmla="*/ 8 w 8"/>
                <a:gd name="T5" fmla="*/ 6 h 6"/>
                <a:gd name="T6" fmla="*/ 5 w 8"/>
                <a:gd name="T7" fmla="*/ 2 h 6"/>
              </a:gdLst>
              <a:ahLst/>
              <a:cxnLst>
                <a:cxn ang="0">
                  <a:pos x="T0" y="T1"/>
                </a:cxn>
                <a:cxn ang="0">
                  <a:pos x="T2" y="T3"/>
                </a:cxn>
                <a:cxn ang="0">
                  <a:pos x="T4" y="T5"/>
                </a:cxn>
                <a:cxn ang="0">
                  <a:pos x="T6" y="T7"/>
                </a:cxn>
              </a:cxnLst>
              <a:rect l="0" t="0" r="r" b="b"/>
              <a:pathLst>
                <a:path w="8" h="6">
                  <a:moveTo>
                    <a:pt x="5" y="2"/>
                  </a:moveTo>
                  <a:cubicBezTo>
                    <a:pt x="3" y="1"/>
                    <a:pt x="2" y="1"/>
                    <a:pt x="0" y="0"/>
                  </a:cubicBezTo>
                  <a:cubicBezTo>
                    <a:pt x="3" y="2"/>
                    <a:pt x="5" y="4"/>
                    <a:pt x="8" y="6"/>
                  </a:cubicBezTo>
                  <a:cubicBezTo>
                    <a:pt x="7" y="5"/>
                    <a:pt x="6" y="3"/>
                    <a:pt x="5" y="2"/>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43" name="Freeform 874">
              <a:extLst>
                <a:ext uri="{FF2B5EF4-FFF2-40B4-BE49-F238E27FC236}">
                  <a16:creationId xmlns:a16="http://schemas.microsoft.com/office/drawing/2014/main" id="{091238FD-6005-41D5-8612-3817BBDE205E}"/>
                </a:ext>
              </a:extLst>
            </p:cNvPr>
            <p:cNvSpPr>
              <a:spLocks/>
            </p:cNvSpPr>
            <p:nvPr/>
          </p:nvSpPr>
          <p:spPr bwMode="auto">
            <a:xfrm>
              <a:off x="-5383213" y="4787900"/>
              <a:ext cx="9525" cy="7938"/>
            </a:xfrm>
            <a:custGeom>
              <a:avLst/>
              <a:gdLst>
                <a:gd name="T0" fmla="*/ 5 w 8"/>
                <a:gd name="T1" fmla="*/ 2 h 6"/>
                <a:gd name="T2" fmla="*/ 0 w 8"/>
                <a:gd name="T3" fmla="*/ 0 h 6"/>
                <a:gd name="T4" fmla="*/ 8 w 8"/>
                <a:gd name="T5" fmla="*/ 6 h 6"/>
                <a:gd name="T6" fmla="*/ 5 w 8"/>
                <a:gd name="T7" fmla="*/ 2 h 6"/>
              </a:gdLst>
              <a:ahLst/>
              <a:cxnLst>
                <a:cxn ang="0">
                  <a:pos x="T0" y="T1"/>
                </a:cxn>
                <a:cxn ang="0">
                  <a:pos x="T2" y="T3"/>
                </a:cxn>
                <a:cxn ang="0">
                  <a:pos x="T4" y="T5"/>
                </a:cxn>
                <a:cxn ang="0">
                  <a:pos x="T6" y="T7"/>
                </a:cxn>
              </a:cxnLst>
              <a:rect l="0" t="0" r="r" b="b"/>
              <a:pathLst>
                <a:path w="8" h="6">
                  <a:moveTo>
                    <a:pt x="5" y="2"/>
                  </a:moveTo>
                  <a:cubicBezTo>
                    <a:pt x="3" y="1"/>
                    <a:pt x="1" y="0"/>
                    <a:pt x="0" y="0"/>
                  </a:cubicBezTo>
                  <a:cubicBezTo>
                    <a:pt x="2" y="2"/>
                    <a:pt x="5" y="4"/>
                    <a:pt x="8" y="6"/>
                  </a:cubicBezTo>
                  <a:cubicBezTo>
                    <a:pt x="7" y="5"/>
                    <a:pt x="6" y="3"/>
                    <a:pt x="5" y="2"/>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44" name="Freeform 875">
              <a:extLst>
                <a:ext uri="{FF2B5EF4-FFF2-40B4-BE49-F238E27FC236}">
                  <a16:creationId xmlns:a16="http://schemas.microsoft.com/office/drawing/2014/main" id="{3032243D-4C92-443A-A0C9-03B1C4B398DF}"/>
                </a:ext>
              </a:extLst>
            </p:cNvPr>
            <p:cNvSpPr>
              <a:spLocks/>
            </p:cNvSpPr>
            <p:nvPr/>
          </p:nvSpPr>
          <p:spPr bwMode="auto">
            <a:xfrm>
              <a:off x="-5376863" y="4791075"/>
              <a:ext cx="9525" cy="6350"/>
            </a:xfrm>
            <a:custGeom>
              <a:avLst/>
              <a:gdLst>
                <a:gd name="T0" fmla="*/ 5 w 8"/>
                <a:gd name="T1" fmla="*/ 1 h 6"/>
                <a:gd name="T2" fmla="*/ 0 w 8"/>
                <a:gd name="T3" fmla="*/ 0 h 6"/>
                <a:gd name="T4" fmla="*/ 3 w 8"/>
                <a:gd name="T5" fmla="*/ 4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cubicBezTo>
                    <a:pt x="3" y="1"/>
                    <a:pt x="1" y="0"/>
                    <a:pt x="0" y="0"/>
                  </a:cubicBezTo>
                  <a:cubicBezTo>
                    <a:pt x="1" y="1"/>
                    <a:pt x="2" y="3"/>
                    <a:pt x="3" y="4"/>
                  </a:cubicBezTo>
                  <a:cubicBezTo>
                    <a:pt x="5" y="5"/>
                    <a:pt x="6" y="5"/>
                    <a:pt x="8" y="6"/>
                  </a:cubicBezTo>
                  <a:cubicBezTo>
                    <a:pt x="7" y="4"/>
                    <a:pt x="6" y="3"/>
                    <a:pt x="5" y="1"/>
                  </a:cubicBezTo>
                  <a:close/>
                </a:path>
              </a:pathLst>
            </a:custGeom>
            <a:noFill/>
            <a:ln w="9525" cap="flat">
              <a:solidFill>
                <a:srgbClr val="A5E1E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sp>
        <p:nvSpPr>
          <p:cNvPr id="946" name="TextBox 1007">
            <a:extLst>
              <a:ext uri="{FF2B5EF4-FFF2-40B4-BE49-F238E27FC236}">
                <a16:creationId xmlns:a16="http://schemas.microsoft.com/office/drawing/2014/main" id="{0342776A-46C1-4656-863D-8AAC4874AAC4}"/>
              </a:ext>
            </a:extLst>
          </p:cNvPr>
          <p:cNvSpPr txBox="1"/>
          <p:nvPr/>
        </p:nvSpPr>
        <p:spPr bwMode="gray">
          <a:xfrm>
            <a:off x="5470163" y="1242094"/>
            <a:ext cx="1404000" cy="915635"/>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2005</a:t>
            </a:r>
            <a:endParaRPr lang="de-DE" sz="1200" dirty="0">
              <a:solidFill>
                <a:srgbClr val="00646E"/>
              </a:solidFill>
            </a:endParaRPr>
          </a:p>
          <a:p>
            <a:pPr>
              <a:spcBef>
                <a:spcPts val="0"/>
              </a:spcBef>
              <a:spcAft>
                <a:spcPts val="300"/>
              </a:spcAft>
            </a:pPr>
            <a:r>
              <a:rPr lang="en-US" sz="1100" dirty="0" err="1">
                <a:solidFill>
                  <a:srgbClr val="FFFFFF"/>
                </a:solidFill>
              </a:rPr>
              <a:t>Plantas</a:t>
            </a:r>
            <a:r>
              <a:rPr lang="en-US" sz="1100" dirty="0">
                <a:solidFill>
                  <a:srgbClr val="FFFFFF"/>
                </a:solidFill>
              </a:rPr>
              <a:t> de Sagunto y </a:t>
            </a:r>
            <a:r>
              <a:rPr lang="en-US" sz="1100" dirty="0" err="1">
                <a:solidFill>
                  <a:srgbClr val="FFFFFF"/>
                </a:solidFill>
              </a:rPr>
              <a:t>Arrubal</a:t>
            </a:r>
            <a:endParaRPr lang="en-US" sz="1100" dirty="0">
              <a:solidFill>
                <a:srgbClr val="FFFFFF"/>
              </a:solidFill>
            </a:endParaRPr>
          </a:p>
        </p:txBody>
      </p:sp>
      <p:grpSp>
        <p:nvGrpSpPr>
          <p:cNvPr id="947" name="Gruppieren 921">
            <a:extLst>
              <a:ext uri="{FF2B5EF4-FFF2-40B4-BE49-F238E27FC236}">
                <a16:creationId xmlns:a16="http://schemas.microsoft.com/office/drawing/2014/main" id="{1499ED36-4593-4F5D-AE00-4EDFD683A5AE}"/>
              </a:ext>
            </a:extLst>
          </p:cNvPr>
          <p:cNvGrpSpPr/>
          <p:nvPr/>
        </p:nvGrpSpPr>
        <p:grpSpPr bwMode="gray">
          <a:xfrm>
            <a:off x="5513647" y="2190894"/>
            <a:ext cx="1759307" cy="784746"/>
            <a:chOff x="3359643" y="5366572"/>
            <a:chExt cx="1133769" cy="505722"/>
          </a:xfrm>
          <a:noFill/>
        </p:grpSpPr>
        <p:sp>
          <p:nvSpPr>
            <p:cNvPr id="948" name="Freeform 491">
              <a:extLst>
                <a:ext uri="{FF2B5EF4-FFF2-40B4-BE49-F238E27FC236}">
                  <a16:creationId xmlns:a16="http://schemas.microsoft.com/office/drawing/2014/main" id="{2789D8A4-3B5D-48ED-8C31-8C560B60A731}"/>
                </a:ext>
              </a:extLst>
            </p:cNvPr>
            <p:cNvSpPr>
              <a:spLocks/>
            </p:cNvSpPr>
            <p:nvPr/>
          </p:nvSpPr>
          <p:spPr bwMode="gray">
            <a:xfrm>
              <a:off x="4404747" y="5487255"/>
              <a:ext cx="88665" cy="133820"/>
            </a:xfrm>
            <a:custGeom>
              <a:avLst/>
              <a:gdLst>
                <a:gd name="T0" fmla="*/ 108 w 108"/>
                <a:gd name="T1" fmla="*/ 158 h 163"/>
                <a:gd name="T2" fmla="*/ 108 w 108"/>
                <a:gd name="T3" fmla="*/ 34 h 163"/>
                <a:gd name="T4" fmla="*/ 30 w 108"/>
                <a:gd name="T5" fmla="*/ 0 h 163"/>
                <a:gd name="T6" fmla="*/ 0 w 108"/>
                <a:gd name="T7" fmla="*/ 7 h 163"/>
                <a:gd name="T8" fmla="*/ 0 w 108"/>
                <a:gd name="T9" fmla="*/ 126 h 163"/>
                <a:gd name="T10" fmla="*/ 78 w 108"/>
                <a:gd name="T11" fmla="*/ 163 h 163"/>
                <a:gd name="T12" fmla="*/ 108 w 108"/>
                <a:gd name="T13" fmla="*/ 158 h 163"/>
              </a:gdLst>
              <a:ahLst/>
              <a:cxnLst>
                <a:cxn ang="0">
                  <a:pos x="T0" y="T1"/>
                </a:cxn>
                <a:cxn ang="0">
                  <a:pos x="T2" y="T3"/>
                </a:cxn>
                <a:cxn ang="0">
                  <a:pos x="T4" y="T5"/>
                </a:cxn>
                <a:cxn ang="0">
                  <a:pos x="T6" y="T7"/>
                </a:cxn>
                <a:cxn ang="0">
                  <a:pos x="T8" y="T9"/>
                </a:cxn>
                <a:cxn ang="0">
                  <a:pos x="T10" y="T11"/>
                </a:cxn>
                <a:cxn ang="0">
                  <a:pos x="T12" y="T13"/>
                </a:cxn>
              </a:cxnLst>
              <a:rect l="0" t="0" r="r" b="b"/>
              <a:pathLst>
                <a:path w="108" h="163">
                  <a:moveTo>
                    <a:pt x="108" y="158"/>
                  </a:moveTo>
                  <a:lnTo>
                    <a:pt x="108" y="34"/>
                  </a:lnTo>
                  <a:lnTo>
                    <a:pt x="30" y="0"/>
                  </a:lnTo>
                  <a:lnTo>
                    <a:pt x="0" y="7"/>
                  </a:lnTo>
                  <a:lnTo>
                    <a:pt x="0" y="126"/>
                  </a:lnTo>
                  <a:lnTo>
                    <a:pt x="78" y="163"/>
                  </a:lnTo>
                  <a:lnTo>
                    <a:pt x="108" y="15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49" name="Freeform 492">
              <a:extLst>
                <a:ext uri="{FF2B5EF4-FFF2-40B4-BE49-F238E27FC236}">
                  <a16:creationId xmlns:a16="http://schemas.microsoft.com/office/drawing/2014/main" id="{67504DF2-5B91-4CA1-92FF-545A0478E161}"/>
                </a:ext>
              </a:extLst>
            </p:cNvPr>
            <p:cNvSpPr>
              <a:spLocks/>
            </p:cNvSpPr>
            <p:nvPr/>
          </p:nvSpPr>
          <p:spPr bwMode="gray">
            <a:xfrm>
              <a:off x="4438406" y="5530767"/>
              <a:ext cx="22987" cy="88666"/>
            </a:xfrm>
            <a:custGeom>
              <a:avLst/>
              <a:gdLst>
                <a:gd name="T0" fmla="*/ 28 w 28"/>
                <a:gd name="T1" fmla="*/ 108 h 108"/>
                <a:gd name="T2" fmla="*/ 28 w 28"/>
                <a:gd name="T3" fmla="*/ 11 h 108"/>
                <a:gd name="T4" fmla="*/ 0 w 28"/>
                <a:gd name="T5" fmla="*/ 0 h 108"/>
                <a:gd name="T6" fmla="*/ 0 w 28"/>
                <a:gd name="T7" fmla="*/ 94 h 108"/>
              </a:gdLst>
              <a:ahLst/>
              <a:cxnLst>
                <a:cxn ang="0">
                  <a:pos x="T0" y="T1"/>
                </a:cxn>
                <a:cxn ang="0">
                  <a:pos x="T2" y="T3"/>
                </a:cxn>
                <a:cxn ang="0">
                  <a:pos x="T4" y="T5"/>
                </a:cxn>
                <a:cxn ang="0">
                  <a:pos x="T6" y="T7"/>
                </a:cxn>
              </a:cxnLst>
              <a:rect l="0" t="0" r="r" b="b"/>
              <a:pathLst>
                <a:path w="28" h="108">
                  <a:moveTo>
                    <a:pt x="28" y="108"/>
                  </a:moveTo>
                  <a:lnTo>
                    <a:pt x="28" y="11"/>
                  </a:lnTo>
                  <a:lnTo>
                    <a:pt x="0" y="0"/>
                  </a:lnTo>
                  <a:lnTo>
                    <a:pt x="0" y="9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0" name="Freeform 493">
              <a:extLst>
                <a:ext uri="{FF2B5EF4-FFF2-40B4-BE49-F238E27FC236}">
                  <a16:creationId xmlns:a16="http://schemas.microsoft.com/office/drawing/2014/main" id="{CEB1F001-A3C2-4498-AF5F-CD50B3C3F266}"/>
                </a:ext>
              </a:extLst>
            </p:cNvPr>
            <p:cNvSpPr>
              <a:spLocks/>
            </p:cNvSpPr>
            <p:nvPr/>
          </p:nvSpPr>
          <p:spPr bwMode="gray">
            <a:xfrm>
              <a:off x="4404747" y="5493003"/>
              <a:ext cx="88665" cy="27913"/>
            </a:xfrm>
            <a:custGeom>
              <a:avLst/>
              <a:gdLst>
                <a:gd name="T0" fmla="*/ 0 w 47"/>
                <a:gd name="T1" fmla="*/ 0 h 15"/>
                <a:gd name="T2" fmla="*/ 34 w 47"/>
                <a:gd name="T3" fmla="*/ 15 h 15"/>
                <a:gd name="T4" fmla="*/ 47 w 47"/>
                <a:gd name="T5" fmla="*/ 12 h 15"/>
              </a:gdLst>
              <a:ahLst/>
              <a:cxnLst>
                <a:cxn ang="0">
                  <a:pos x="T0" y="T1"/>
                </a:cxn>
                <a:cxn ang="0">
                  <a:pos x="T2" y="T3"/>
                </a:cxn>
                <a:cxn ang="0">
                  <a:pos x="T4" y="T5"/>
                </a:cxn>
              </a:cxnLst>
              <a:rect l="0" t="0" r="r" b="b"/>
              <a:pathLst>
                <a:path w="47" h="15">
                  <a:moveTo>
                    <a:pt x="0" y="0"/>
                  </a:moveTo>
                  <a:cubicBezTo>
                    <a:pt x="0" y="0"/>
                    <a:pt x="33" y="15"/>
                    <a:pt x="34" y="15"/>
                  </a:cubicBezTo>
                  <a:cubicBezTo>
                    <a:pt x="34" y="15"/>
                    <a:pt x="47" y="12"/>
                    <a:pt x="47" y="1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1" name="Line 494">
              <a:extLst>
                <a:ext uri="{FF2B5EF4-FFF2-40B4-BE49-F238E27FC236}">
                  <a16:creationId xmlns:a16="http://schemas.microsoft.com/office/drawing/2014/main" id="{F20FC638-9FA6-4DE9-8746-19089D69AF8E}"/>
                </a:ext>
              </a:extLst>
            </p:cNvPr>
            <p:cNvSpPr>
              <a:spLocks noChangeShapeType="1"/>
            </p:cNvSpPr>
            <p:nvPr/>
          </p:nvSpPr>
          <p:spPr bwMode="gray">
            <a:xfrm flipV="1">
              <a:off x="4468783" y="5519274"/>
              <a:ext cx="0" cy="10180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2" name="Freeform 495">
              <a:extLst>
                <a:ext uri="{FF2B5EF4-FFF2-40B4-BE49-F238E27FC236}">
                  <a16:creationId xmlns:a16="http://schemas.microsoft.com/office/drawing/2014/main" id="{505DD4FC-173C-4662-A093-3B9BD9054529}"/>
                </a:ext>
              </a:extLst>
            </p:cNvPr>
            <p:cNvSpPr>
              <a:spLocks/>
            </p:cNvSpPr>
            <p:nvPr/>
          </p:nvSpPr>
          <p:spPr bwMode="gray">
            <a:xfrm>
              <a:off x="4357130" y="5552934"/>
              <a:ext cx="73888" cy="49259"/>
            </a:xfrm>
            <a:custGeom>
              <a:avLst/>
              <a:gdLst>
                <a:gd name="T0" fmla="*/ 0 w 90"/>
                <a:gd name="T1" fmla="*/ 14 h 60"/>
                <a:gd name="T2" fmla="*/ 72 w 90"/>
                <a:gd name="T3" fmla="*/ 0 h 60"/>
                <a:gd name="T4" fmla="*/ 90 w 90"/>
                <a:gd name="T5" fmla="*/ 7 h 60"/>
                <a:gd name="T6" fmla="*/ 90 w 90"/>
                <a:gd name="T7" fmla="*/ 42 h 60"/>
                <a:gd name="T8" fmla="*/ 3 w 90"/>
                <a:gd name="T9" fmla="*/ 60 h 60"/>
                <a:gd name="T10" fmla="*/ 0 w 90"/>
                <a:gd name="T11" fmla="*/ 14 h 60"/>
              </a:gdLst>
              <a:ahLst/>
              <a:cxnLst>
                <a:cxn ang="0">
                  <a:pos x="T0" y="T1"/>
                </a:cxn>
                <a:cxn ang="0">
                  <a:pos x="T2" y="T3"/>
                </a:cxn>
                <a:cxn ang="0">
                  <a:pos x="T4" y="T5"/>
                </a:cxn>
                <a:cxn ang="0">
                  <a:pos x="T6" y="T7"/>
                </a:cxn>
                <a:cxn ang="0">
                  <a:pos x="T8" y="T9"/>
                </a:cxn>
                <a:cxn ang="0">
                  <a:pos x="T10" y="T11"/>
                </a:cxn>
              </a:cxnLst>
              <a:rect l="0" t="0" r="r" b="b"/>
              <a:pathLst>
                <a:path w="90" h="60">
                  <a:moveTo>
                    <a:pt x="0" y="14"/>
                  </a:moveTo>
                  <a:lnTo>
                    <a:pt x="72" y="0"/>
                  </a:lnTo>
                  <a:lnTo>
                    <a:pt x="90" y="7"/>
                  </a:lnTo>
                  <a:lnTo>
                    <a:pt x="90" y="42"/>
                  </a:lnTo>
                  <a:lnTo>
                    <a:pt x="3" y="60"/>
                  </a:lnTo>
                  <a:lnTo>
                    <a:pt x="0" y="14"/>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53" name="Freeform 496">
              <a:extLst>
                <a:ext uri="{FF2B5EF4-FFF2-40B4-BE49-F238E27FC236}">
                  <a16:creationId xmlns:a16="http://schemas.microsoft.com/office/drawing/2014/main" id="{29727215-CC42-4CCE-B4E6-F3168658B06F}"/>
                </a:ext>
              </a:extLst>
            </p:cNvPr>
            <p:cNvSpPr>
              <a:spLocks/>
            </p:cNvSpPr>
            <p:nvPr/>
          </p:nvSpPr>
          <p:spPr bwMode="gray">
            <a:xfrm>
              <a:off x="4357130" y="5552934"/>
              <a:ext cx="73888" cy="49259"/>
            </a:xfrm>
            <a:custGeom>
              <a:avLst/>
              <a:gdLst>
                <a:gd name="T0" fmla="*/ 0 w 90"/>
                <a:gd name="T1" fmla="*/ 14 h 60"/>
                <a:gd name="T2" fmla="*/ 72 w 90"/>
                <a:gd name="T3" fmla="*/ 0 h 60"/>
                <a:gd name="T4" fmla="*/ 90 w 90"/>
                <a:gd name="T5" fmla="*/ 7 h 60"/>
                <a:gd name="T6" fmla="*/ 90 w 90"/>
                <a:gd name="T7" fmla="*/ 42 h 60"/>
                <a:gd name="T8" fmla="*/ 3 w 90"/>
                <a:gd name="T9" fmla="*/ 60 h 60"/>
                <a:gd name="T10" fmla="*/ 0 w 90"/>
                <a:gd name="T11" fmla="*/ 14 h 60"/>
              </a:gdLst>
              <a:ahLst/>
              <a:cxnLst>
                <a:cxn ang="0">
                  <a:pos x="T0" y="T1"/>
                </a:cxn>
                <a:cxn ang="0">
                  <a:pos x="T2" y="T3"/>
                </a:cxn>
                <a:cxn ang="0">
                  <a:pos x="T4" y="T5"/>
                </a:cxn>
                <a:cxn ang="0">
                  <a:pos x="T6" y="T7"/>
                </a:cxn>
                <a:cxn ang="0">
                  <a:pos x="T8" y="T9"/>
                </a:cxn>
                <a:cxn ang="0">
                  <a:pos x="T10" y="T11"/>
                </a:cxn>
              </a:cxnLst>
              <a:rect l="0" t="0" r="r" b="b"/>
              <a:pathLst>
                <a:path w="90" h="60">
                  <a:moveTo>
                    <a:pt x="0" y="14"/>
                  </a:moveTo>
                  <a:lnTo>
                    <a:pt x="72" y="0"/>
                  </a:lnTo>
                  <a:lnTo>
                    <a:pt x="90" y="7"/>
                  </a:lnTo>
                  <a:lnTo>
                    <a:pt x="90" y="42"/>
                  </a:lnTo>
                  <a:lnTo>
                    <a:pt x="3" y="60"/>
                  </a:lnTo>
                  <a:lnTo>
                    <a:pt x="0" y="14"/>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4" name="Line 497">
              <a:extLst>
                <a:ext uri="{FF2B5EF4-FFF2-40B4-BE49-F238E27FC236}">
                  <a16:creationId xmlns:a16="http://schemas.microsoft.com/office/drawing/2014/main" id="{96B57BCD-C0E5-4C90-A30B-2E9896E4B664}"/>
                </a:ext>
              </a:extLst>
            </p:cNvPr>
            <p:cNvSpPr>
              <a:spLocks noChangeShapeType="1"/>
            </p:cNvSpPr>
            <p:nvPr/>
          </p:nvSpPr>
          <p:spPr bwMode="gray">
            <a:xfrm flipH="1">
              <a:off x="4357130" y="5560323"/>
              <a:ext cx="73888" cy="1559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5" name="Freeform 498">
              <a:extLst>
                <a:ext uri="{FF2B5EF4-FFF2-40B4-BE49-F238E27FC236}">
                  <a16:creationId xmlns:a16="http://schemas.microsoft.com/office/drawing/2014/main" id="{D471D557-22D2-48D2-9A74-7C3D89F7D1B8}"/>
                </a:ext>
              </a:extLst>
            </p:cNvPr>
            <p:cNvSpPr>
              <a:spLocks/>
            </p:cNvSpPr>
            <p:nvPr/>
          </p:nvSpPr>
          <p:spPr bwMode="gray">
            <a:xfrm>
              <a:off x="3589516" y="5773777"/>
              <a:ext cx="175689" cy="81277"/>
            </a:xfrm>
            <a:custGeom>
              <a:avLst/>
              <a:gdLst>
                <a:gd name="T0" fmla="*/ 0 w 93"/>
                <a:gd name="T1" fmla="*/ 8 h 43"/>
                <a:gd name="T2" fmla="*/ 38 w 93"/>
                <a:gd name="T3" fmla="*/ 41 h 43"/>
                <a:gd name="T4" fmla="*/ 68 w 93"/>
                <a:gd name="T5" fmla="*/ 43 h 43"/>
                <a:gd name="T6" fmla="*/ 93 w 93"/>
                <a:gd name="T7" fmla="*/ 39 h 43"/>
                <a:gd name="T8" fmla="*/ 44 w 93"/>
                <a:gd name="T9" fmla="*/ 0 h 43"/>
              </a:gdLst>
              <a:ahLst/>
              <a:cxnLst>
                <a:cxn ang="0">
                  <a:pos x="T0" y="T1"/>
                </a:cxn>
                <a:cxn ang="0">
                  <a:pos x="T2" y="T3"/>
                </a:cxn>
                <a:cxn ang="0">
                  <a:pos x="T4" y="T5"/>
                </a:cxn>
                <a:cxn ang="0">
                  <a:pos x="T6" y="T7"/>
                </a:cxn>
                <a:cxn ang="0">
                  <a:pos x="T8" y="T9"/>
                </a:cxn>
              </a:cxnLst>
              <a:rect l="0" t="0" r="r" b="b"/>
              <a:pathLst>
                <a:path w="93" h="43">
                  <a:moveTo>
                    <a:pt x="0" y="8"/>
                  </a:moveTo>
                  <a:cubicBezTo>
                    <a:pt x="1" y="8"/>
                    <a:pt x="38" y="41"/>
                    <a:pt x="38" y="41"/>
                  </a:cubicBezTo>
                  <a:cubicBezTo>
                    <a:pt x="68" y="43"/>
                    <a:pt x="68" y="43"/>
                    <a:pt x="68" y="43"/>
                  </a:cubicBezTo>
                  <a:cubicBezTo>
                    <a:pt x="93" y="39"/>
                    <a:pt x="93" y="39"/>
                    <a:pt x="93" y="39"/>
                  </a:cubicBezTo>
                  <a:cubicBezTo>
                    <a:pt x="44" y="0"/>
                    <a:pt x="44" y="0"/>
                    <a:pt x="44" y="0"/>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6" name="Line 499">
              <a:extLst>
                <a:ext uri="{FF2B5EF4-FFF2-40B4-BE49-F238E27FC236}">
                  <a16:creationId xmlns:a16="http://schemas.microsoft.com/office/drawing/2014/main" id="{11AE153B-93AC-4D19-9F84-DFB3644D1C36}"/>
                </a:ext>
              </a:extLst>
            </p:cNvPr>
            <p:cNvSpPr>
              <a:spLocks noChangeShapeType="1"/>
            </p:cNvSpPr>
            <p:nvPr/>
          </p:nvSpPr>
          <p:spPr bwMode="gray">
            <a:xfrm>
              <a:off x="3660942" y="5850949"/>
              <a:ext cx="0" cy="1724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7" name="Line 500">
              <a:extLst>
                <a:ext uri="{FF2B5EF4-FFF2-40B4-BE49-F238E27FC236}">
                  <a16:creationId xmlns:a16="http://schemas.microsoft.com/office/drawing/2014/main" id="{5B2EBA70-F107-43CF-AECB-D52A4D4B0923}"/>
                </a:ext>
              </a:extLst>
            </p:cNvPr>
            <p:cNvSpPr>
              <a:spLocks noChangeShapeType="1"/>
            </p:cNvSpPr>
            <p:nvPr/>
          </p:nvSpPr>
          <p:spPr bwMode="gray">
            <a:xfrm>
              <a:off x="3717589" y="5855053"/>
              <a:ext cx="0" cy="1724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8" name="Freeform 501">
              <a:extLst>
                <a:ext uri="{FF2B5EF4-FFF2-40B4-BE49-F238E27FC236}">
                  <a16:creationId xmlns:a16="http://schemas.microsoft.com/office/drawing/2014/main" id="{278552A8-F354-4DF6-A18D-32F6922122D7}"/>
                </a:ext>
              </a:extLst>
            </p:cNvPr>
            <p:cNvSpPr>
              <a:spLocks/>
            </p:cNvSpPr>
            <p:nvPr/>
          </p:nvSpPr>
          <p:spPr bwMode="gray">
            <a:xfrm>
              <a:off x="3765205" y="5613686"/>
              <a:ext cx="495870" cy="248756"/>
            </a:xfrm>
            <a:custGeom>
              <a:avLst/>
              <a:gdLst>
                <a:gd name="T0" fmla="*/ 0 w 604"/>
                <a:gd name="T1" fmla="*/ 303 h 303"/>
                <a:gd name="T2" fmla="*/ 0 w 604"/>
                <a:gd name="T3" fmla="*/ 264 h 303"/>
                <a:gd name="T4" fmla="*/ 237 w 604"/>
                <a:gd name="T5" fmla="*/ 223 h 303"/>
                <a:gd name="T6" fmla="*/ 423 w 604"/>
                <a:gd name="T7" fmla="*/ 69 h 303"/>
                <a:gd name="T8" fmla="*/ 485 w 604"/>
                <a:gd name="T9" fmla="*/ 57 h 303"/>
                <a:gd name="T10" fmla="*/ 485 w 604"/>
                <a:gd name="T11" fmla="*/ 14 h 303"/>
                <a:gd name="T12" fmla="*/ 604 w 604"/>
                <a:gd name="T13" fmla="*/ 0 h 303"/>
              </a:gdLst>
              <a:ahLst/>
              <a:cxnLst>
                <a:cxn ang="0">
                  <a:pos x="T0" y="T1"/>
                </a:cxn>
                <a:cxn ang="0">
                  <a:pos x="T2" y="T3"/>
                </a:cxn>
                <a:cxn ang="0">
                  <a:pos x="T4" y="T5"/>
                </a:cxn>
                <a:cxn ang="0">
                  <a:pos x="T6" y="T7"/>
                </a:cxn>
                <a:cxn ang="0">
                  <a:pos x="T8" y="T9"/>
                </a:cxn>
                <a:cxn ang="0">
                  <a:pos x="T10" y="T11"/>
                </a:cxn>
                <a:cxn ang="0">
                  <a:pos x="T12" y="T13"/>
                </a:cxn>
              </a:cxnLst>
              <a:rect l="0" t="0" r="r" b="b"/>
              <a:pathLst>
                <a:path w="604" h="303">
                  <a:moveTo>
                    <a:pt x="0" y="303"/>
                  </a:moveTo>
                  <a:lnTo>
                    <a:pt x="0" y="264"/>
                  </a:lnTo>
                  <a:lnTo>
                    <a:pt x="237" y="223"/>
                  </a:lnTo>
                  <a:lnTo>
                    <a:pt x="423" y="69"/>
                  </a:lnTo>
                  <a:lnTo>
                    <a:pt x="485" y="57"/>
                  </a:lnTo>
                  <a:lnTo>
                    <a:pt x="485" y="14"/>
                  </a:lnTo>
                  <a:lnTo>
                    <a:pt x="60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59" name="Freeform 502">
              <a:extLst>
                <a:ext uri="{FF2B5EF4-FFF2-40B4-BE49-F238E27FC236}">
                  <a16:creationId xmlns:a16="http://schemas.microsoft.com/office/drawing/2014/main" id="{43732778-31D2-4388-AD15-FEE69959575E}"/>
                </a:ext>
              </a:extLst>
            </p:cNvPr>
            <p:cNvSpPr>
              <a:spLocks/>
            </p:cNvSpPr>
            <p:nvPr/>
          </p:nvSpPr>
          <p:spPr bwMode="gray">
            <a:xfrm>
              <a:off x="3697065" y="5753252"/>
              <a:ext cx="277490" cy="41049"/>
            </a:xfrm>
            <a:custGeom>
              <a:avLst/>
              <a:gdLst>
                <a:gd name="T0" fmla="*/ 0 w 338"/>
                <a:gd name="T1" fmla="*/ 50 h 50"/>
                <a:gd name="T2" fmla="*/ 292 w 338"/>
                <a:gd name="T3" fmla="*/ 0 h 50"/>
                <a:gd name="T4" fmla="*/ 338 w 338"/>
                <a:gd name="T5" fmla="*/ 39 h 50"/>
              </a:gdLst>
              <a:ahLst/>
              <a:cxnLst>
                <a:cxn ang="0">
                  <a:pos x="T0" y="T1"/>
                </a:cxn>
                <a:cxn ang="0">
                  <a:pos x="T2" y="T3"/>
                </a:cxn>
                <a:cxn ang="0">
                  <a:pos x="T4" y="T5"/>
                </a:cxn>
              </a:cxnLst>
              <a:rect l="0" t="0" r="r" b="b"/>
              <a:pathLst>
                <a:path w="338" h="50">
                  <a:moveTo>
                    <a:pt x="0" y="50"/>
                  </a:moveTo>
                  <a:lnTo>
                    <a:pt x="292" y="0"/>
                  </a:lnTo>
                  <a:lnTo>
                    <a:pt x="338" y="3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0" name="Freeform 503">
              <a:extLst>
                <a:ext uri="{FF2B5EF4-FFF2-40B4-BE49-F238E27FC236}">
                  <a16:creationId xmlns:a16="http://schemas.microsoft.com/office/drawing/2014/main" id="{A29E893C-B0CC-469D-B8A1-0A2DBAD67F7A}"/>
                </a:ext>
              </a:extLst>
            </p:cNvPr>
            <p:cNvSpPr>
              <a:spLocks/>
            </p:cNvSpPr>
            <p:nvPr/>
          </p:nvSpPr>
          <p:spPr bwMode="gray">
            <a:xfrm>
              <a:off x="3589516" y="5538156"/>
              <a:ext cx="671559" cy="334138"/>
            </a:xfrm>
            <a:custGeom>
              <a:avLst/>
              <a:gdLst>
                <a:gd name="T0" fmla="*/ 356 w 356"/>
                <a:gd name="T1" fmla="*/ 0 h 177"/>
                <a:gd name="T2" fmla="*/ 356 w 356"/>
                <a:gd name="T3" fmla="*/ 122 h 177"/>
                <a:gd name="T4" fmla="*/ 68 w 356"/>
                <a:gd name="T5" fmla="*/ 177 h 177"/>
                <a:gd name="T6" fmla="*/ 38 w 356"/>
                <a:gd name="T7" fmla="*/ 175 h 177"/>
                <a:gd name="T8" fmla="*/ 0 w 356"/>
                <a:gd name="T9" fmla="*/ 141 h 177"/>
                <a:gd name="T10" fmla="*/ 0 w 356"/>
                <a:gd name="T11" fmla="*/ 133 h 177"/>
                <a:gd name="T12" fmla="*/ 184 w 356"/>
                <a:gd name="T13" fmla="*/ 100 h 177"/>
                <a:gd name="T14" fmla="*/ 214 w 356"/>
                <a:gd name="T15" fmla="*/ 123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6" h="177">
                  <a:moveTo>
                    <a:pt x="356" y="0"/>
                  </a:moveTo>
                  <a:cubicBezTo>
                    <a:pt x="356" y="122"/>
                    <a:pt x="356" y="122"/>
                    <a:pt x="356" y="122"/>
                  </a:cubicBezTo>
                  <a:cubicBezTo>
                    <a:pt x="68" y="177"/>
                    <a:pt x="68" y="177"/>
                    <a:pt x="68" y="177"/>
                  </a:cubicBezTo>
                  <a:cubicBezTo>
                    <a:pt x="38" y="175"/>
                    <a:pt x="38" y="175"/>
                    <a:pt x="38" y="175"/>
                  </a:cubicBezTo>
                  <a:cubicBezTo>
                    <a:pt x="38" y="175"/>
                    <a:pt x="1" y="142"/>
                    <a:pt x="0" y="141"/>
                  </a:cubicBezTo>
                  <a:cubicBezTo>
                    <a:pt x="0" y="133"/>
                    <a:pt x="0" y="133"/>
                    <a:pt x="0" y="133"/>
                  </a:cubicBezTo>
                  <a:cubicBezTo>
                    <a:pt x="184" y="100"/>
                    <a:pt x="184" y="100"/>
                    <a:pt x="184" y="100"/>
                  </a:cubicBezTo>
                  <a:cubicBezTo>
                    <a:pt x="214" y="123"/>
                    <a:pt x="214" y="123"/>
                    <a:pt x="214" y="12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1" name="Line 504">
              <a:extLst>
                <a:ext uri="{FF2B5EF4-FFF2-40B4-BE49-F238E27FC236}">
                  <a16:creationId xmlns:a16="http://schemas.microsoft.com/office/drawing/2014/main" id="{01D9BAF9-B32E-4FA1-A783-4E2D4B612051}"/>
                </a:ext>
              </a:extLst>
            </p:cNvPr>
            <p:cNvSpPr>
              <a:spLocks noChangeShapeType="1"/>
            </p:cNvSpPr>
            <p:nvPr/>
          </p:nvSpPr>
          <p:spPr bwMode="gray">
            <a:xfrm>
              <a:off x="3936790" y="5726981"/>
              <a:ext cx="0" cy="2627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2" name="Freeform 505">
              <a:extLst>
                <a:ext uri="{FF2B5EF4-FFF2-40B4-BE49-F238E27FC236}">
                  <a16:creationId xmlns:a16="http://schemas.microsoft.com/office/drawing/2014/main" id="{7AE71811-9ADC-4823-A90D-2E4ED28267F9}"/>
                </a:ext>
              </a:extLst>
            </p:cNvPr>
            <p:cNvSpPr>
              <a:spLocks/>
            </p:cNvSpPr>
            <p:nvPr/>
          </p:nvSpPr>
          <p:spPr bwMode="gray">
            <a:xfrm>
              <a:off x="3861260" y="5375602"/>
              <a:ext cx="495870" cy="324286"/>
            </a:xfrm>
            <a:custGeom>
              <a:avLst/>
              <a:gdLst>
                <a:gd name="T0" fmla="*/ 262 w 604"/>
                <a:gd name="T1" fmla="*/ 395 h 395"/>
                <a:gd name="T2" fmla="*/ 0 w 604"/>
                <a:gd name="T3" fmla="*/ 223 h 395"/>
                <a:gd name="T4" fmla="*/ 0 w 604"/>
                <a:gd name="T5" fmla="*/ 90 h 395"/>
                <a:gd name="T6" fmla="*/ 90 w 604"/>
                <a:gd name="T7" fmla="*/ 78 h 395"/>
                <a:gd name="T8" fmla="*/ 92 w 604"/>
                <a:gd name="T9" fmla="*/ 7 h 395"/>
                <a:gd name="T10" fmla="*/ 152 w 604"/>
                <a:gd name="T11" fmla="*/ 0 h 395"/>
                <a:gd name="T12" fmla="*/ 604 w 604"/>
                <a:gd name="T13" fmla="*/ 221 h 395"/>
                <a:gd name="T14" fmla="*/ 604 w 604"/>
                <a:gd name="T15" fmla="*/ 356 h 395"/>
                <a:gd name="T16" fmla="*/ 554 w 604"/>
                <a:gd name="T17" fmla="*/ 36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4" h="395">
                  <a:moveTo>
                    <a:pt x="262" y="395"/>
                  </a:moveTo>
                  <a:lnTo>
                    <a:pt x="0" y="223"/>
                  </a:lnTo>
                  <a:lnTo>
                    <a:pt x="0" y="90"/>
                  </a:lnTo>
                  <a:lnTo>
                    <a:pt x="90" y="78"/>
                  </a:lnTo>
                  <a:lnTo>
                    <a:pt x="92" y="7"/>
                  </a:lnTo>
                  <a:lnTo>
                    <a:pt x="152" y="0"/>
                  </a:lnTo>
                  <a:lnTo>
                    <a:pt x="604" y="221"/>
                  </a:lnTo>
                  <a:lnTo>
                    <a:pt x="604" y="356"/>
                  </a:lnTo>
                  <a:lnTo>
                    <a:pt x="554" y="368"/>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3" name="Line 506">
              <a:extLst>
                <a:ext uri="{FF2B5EF4-FFF2-40B4-BE49-F238E27FC236}">
                  <a16:creationId xmlns:a16="http://schemas.microsoft.com/office/drawing/2014/main" id="{D381FEEE-F5A3-4DB3-ADB7-D1AFCB270BB6}"/>
                </a:ext>
              </a:extLst>
            </p:cNvPr>
            <p:cNvSpPr>
              <a:spLocks noChangeShapeType="1"/>
            </p:cNvSpPr>
            <p:nvPr/>
          </p:nvSpPr>
          <p:spPr bwMode="gray">
            <a:xfrm>
              <a:off x="3861260" y="5449490"/>
              <a:ext cx="302119" cy="17568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4" name="Line 507">
              <a:extLst>
                <a:ext uri="{FF2B5EF4-FFF2-40B4-BE49-F238E27FC236}">
                  <a16:creationId xmlns:a16="http://schemas.microsoft.com/office/drawing/2014/main" id="{4319AD0F-D513-475C-8B81-01631DEB0F44}"/>
                </a:ext>
              </a:extLst>
            </p:cNvPr>
            <p:cNvSpPr>
              <a:spLocks noChangeShapeType="1"/>
            </p:cNvSpPr>
            <p:nvPr/>
          </p:nvSpPr>
          <p:spPr bwMode="gray">
            <a:xfrm>
              <a:off x="3935148" y="5441281"/>
              <a:ext cx="325928" cy="172405"/>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5" name="Freeform 508">
              <a:extLst>
                <a:ext uri="{FF2B5EF4-FFF2-40B4-BE49-F238E27FC236}">
                  <a16:creationId xmlns:a16="http://schemas.microsoft.com/office/drawing/2014/main" id="{0E89AFBE-5937-4EB8-BCA3-B38BF9E830A6}"/>
                </a:ext>
              </a:extLst>
            </p:cNvPr>
            <p:cNvSpPr>
              <a:spLocks/>
            </p:cNvSpPr>
            <p:nvPr/>
          </p:nvSpPr>
          <p:spPr bwMode="gray">
            <a:xfrm>
              <a:off x="3936790" y="5381350"/>
              <a:ext cx="420340" cy="183078"/>
            </a:xfrm>
            <a:custGeom>
              <a:avLst/>
              <a:gdLst>
                <a:gd name="T0" fmla="*/ 0 w 512"/>
                <a:gd name="T1" fmla="*/ 0 h 223"/>
                <a:gd name="T2" fmla="*/ 462 w 512"/>
                <a:gd name="T3" fmla="*/ 223 h 223"/>
                <a:gd name="T4" fmla="*/ 512 w 512"/>
                <a:gd name="T5" fmla="*/ 214 h 223"/>
              </a:gdLst>
              <a:ahLst/>
              <a:cxnLst>
                <a:cxn ang="0">
                  <a:pos x="T0" y="T1"/>
                </a:cxn>
                <a:cxn ang="0">
                  <a:pos x="T2" y="T3"/>
                </a:cxn>
                <a:cxn ang="0">
                  <a:pos x="T4" y="T5"/>
                </a:cxn>
              </a:cxnLst>
              <a:rect l="0" t="0" r="r" b="b"/>
              <a:pathLst>
                <a:path w="512" h="223">
                  <a:moveTo>
                    <a:pt x="0" y="0"/>
                  </a:moveTo>
                  <a:lnTo>
                    <a:pt x="462" y="223"/>
                  </a:lnTo>
                  <a:lnTo>
                    <a:pt x="512" y="214"/>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6" name="Line 509">
              <a:extLst>
                <a:ext uri="{FF2B5EF4-FFF2-40B4-BE49-F238E27FC236}">
                  <a16:creationId xmlns:a16="http://schemas.microsoft.com/office/drawing/2014/main" id="{D90D5D7B-628A-4B81-AD0D-C9F9373074BB}"/>
                </a:ext>
              </a:extLst>
            </p:cNvPr>
            <p:cNvSpPr>
              <a:spLocks noChangeShapeType="1"/>
            </p:cNvSpPr>
            <p:nvPr/>
          </p:nvSpPr>
          <p:spPr bwMode="gray">
            <a:xfrm>
              <a:off x="4316081" y="5564427"/>
              <a:ext cx="0" cy="111653"/>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7" name="Freeform 510">
              <a:extLst>
                <a:ext uri="{FF2B5EF4-FFF2-40B4-BE49-F238E27FC236}">
                  <a16:creationId xmlns:a16="http://schemas.microsoft.com/office/drawing/2014/main" id="{0E99B6D9-2416-42CD-80CE-2BBD08FDE1C4}"/>
                </a:ext>
              </a:extLst>
            </p:cNvPr>
            <p:cNvSpPr>
              <a:spLocks/>
            </p:cNvSpPr>
            <p:nvPr/>
          </p:nvSpPr>
          <p:spPr bwMode="gray">
            <a:xfrm>
              <a:off x="4261075" y="5600550"/>
              <a:ext cx="69783" cy="192109"/>
            </a:xfrm>
            <a:custGeom>
              <a:avLst/>
              <a:gdLst>
                <a:gd name="T0" fmla="*/ 85 w 85"/>
                <a:gd name="T1" fmla="*/ 225 h 234"/>
                <a:gd name="T2" fmla="*/ 85 w 85"/>
                <a:gd name="T3" fmla="*/ 25 h 234"/>
                <a:gd name="T4" fmla="*/ 46 w 85"/>
                <a:gd name="T5" fmla="*/ 0 h 234"/>
                <a:gd name="T6" fmla="*/ 0 w 85"/>
                <a:gd name="T7" fmla="*/ 46 h 234"/>
                <a:gd name="T8" fmla="*/ 0 w 85"/>
                <a:gd name="T9" fmla="*/ 204 h 234"/>
                <a:gd name="T10" fmla="*/ 42 w 85"/>
                <a:gd name="T11" fmla="*/ 234 h 234"/>
                <a:gd name="T12" fmla="*/ 85 w 85"/>
                <a:gd name="T13" fmla="*/ 225 h 234"/>
              </a:gdLst>
              <a:ahLst/>
              <a:cxnLst>
                <a:cxn ang="0">
                  <a:pos x="T0" y="T1"/>
                </a:cxn>
                <a:cxn ang="0">
                  <a:pos x="T2" y="T3"/>
                </a:cxn>
                <a:cxn ang="0">
                  <a:pos x="T4" y="T5"/>
                </a:cxn>
                <a:cxn ang="0">
                  <a:pos x="T6" y="T7"/>
                </a:cxn>
                <a:cxn ang="0">
                  <a:pos x="T8" y="T9"/>
                </a:cxn>
                <a:cxn ang="0">
                  <a:pos x="T10" y="T11"/>
                </a:cxn>
                <a:cxn ang="0">
                  <a:pos x="T12" y="T13"/>
                </a:cxn>
              </a:cxnLst>
              <a:rect l="0" t="0" r="r" b="b"/>
              <a:pathLst>
                <a:path w="85" h="234">
                  <a:moveTo>
                    <a:pt x="85" y="225"/>
                  </a:moveTo>
                  <a:lnTo>
                    <a:pt x="85" y="25"/>
                  </a:lnTo>
                  <a:lnTo>
                    <a:pt x="46" y="0"/>
                  </a:lnTo>
                  <a:lnTo>
                    <a:pt x="0" y="46"/>
                  </a:lnTo>
                  <a:lnTo>
                    <a:pt x="0" y="204"/>
                  </a:lnTo>
                  <a:lnTo>
                    <a:pt x="42" y="234"/>
                  </a:lnTo>
                  <a:lnTo>
                    <a:pt x="85" y="225"/>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68" name="Freeform 511">
              <a:extLst>
                <a:ext uri="{FF2B5EF4-FFF2-40B4-BE49-F238E27FC236}">
                  <a16:creationId xmlns:a16="http://schemas.microsoft.com/office/drawing/2014/main" id="{588E93FC-1AEF-4594-B5D0-0B7D09875B3C}"/>
                </a:ext>
              </a:extLst>
            </p:cNvPr>
            <p:cNvSpPr>
              <a:spLocks/>
            </p:cNvSpPr>
            <p:nvPr/>
          </p:nvSpPr>
          <p:spPr bwMode="gray">
            <a:xfrm>
              <a:off x="4261075" y="5600550"/>
              <a:ext cx="69783" cy="192109"/>
            </a:xfrm>
            <a:custGeom>
              <a:avLst/>
              <a:gdLst>
                <a:gd name="T0" fmla="*/ 85 w 85"/>
                <a:gd name="T1" fmla="*/ 225 h 234"/>
                <a:gd name="T2" fmla="*/ 85 w 85"/>
                <a:gd name="T3" fmla="*/ 25 h 234"/>
                <a:gd name="T4" fmla="*/ 46 w 85"/>
                <a:gd name="T5" fmla="*/ 0 h 234"/>
                <a:gd name="T6" fmla="*/ 0 w 85"/>
                <a:gd name="T7" fmla="*/ 46 h 234"/>
                <a:gd name="T8" fmla="*/ 0 w 85"/>
                <a:gd name="T9" fmla="*/ 204 h 234"/>
                <a:gd name="T10" fmla="*/ 42 w 85"/>
                <a:gd name="T11" fmla="*/ 234 h 234"/>
                <a:gd name="T12" fmla="*/ 85 w 85"/>
                <a:gd name="T13" fmla="*/ 225 h 234"/>
              </a:gdLst>
              <a:ahLst/>
              <a:cxnLst>
                <a:cxn ang="0">
                  <a:pos x="T0" y="T1"/>
                </a:cxn>
                <a:cxn ang="0">
                  <a:pos x="T2" y="T3"/>
                </a:cxn>
                <a:cxn ang="0">
                  <a:pos x="T4" y="T5"/>
                </a:cxn>
                <a:cxn ang="0">
                  <a:pos x="T6" y="T7"/>
                </a:cxn>
                <a:cxn ang="0">
                  <a:pos x="T8" y="T9"/>
                </a:cxn>
                <a:cxn ang="0">
                  <a:pos x="T10" y="T11"/>
                </a:cxn>
                <a:cxn ang="0">
                  <a:pos x="T12" y="T13"/>
                </a:cxn>
              </a:cxnLst>
              <a:rect l="0" t="0" r="r" b="b"/>
              <a:pathLst>
                <a:path w="85" h="234">
                  <a:moveTo>
                    <a:pt x="85" y="225"/>
                  </a:moveTo>
                  <a:lnTo>
                    <a:pt x="85" y="25"/>
                  </a:lnTo>
                  <a:lnTo>
                    <a:pt x="46" y="0"/>
                  </a:lnTo>
                  <a:lnTo>
                    <a:pt x="0" y="46"/>
                  </a:lnTo>
                  <a:lnTo>
                    <a:pt x="0" y="204"/>
                  </a:lnTo>
                  <a:lnTo>
                    <a:pt x="42" y="234"/>
                  </a:lnTo>
                  <a:lnTo>
                    <a:pt x="85" y="225"/>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69" name="Freeform 512">
              <a:extLst>
                <a:ext uri="{FF2B5EF4-FFF2-40B4-BE49-F238E27FC236}">
                  <a16:creationId xmlns:a16="http://schemas.microsoft.com/office/drawing/2014/main" id="{603F36A9-06F1-4F3B-A20A-30376566904D}"/>
                </a:ext>
              </a:extLst>
            </p:cNvPr>
            <p:cNvSpPr>
              <a:spLocks/>
            </p:cNvSpPr>
            <p:nvPr/>
          </p:nvSpPr>
          <p:spPr bwMode="gray">
            <a:xfrm>
              <a:off x="4261075" y="5621075"/>
              <a:ext cx="69783" cy="37765"/>
            </a:xfrm>
            <a:custGeom>
              <a:avLst/>
              <a:gdLst>
                <a:gd name="T0" fmla="*/ 0 w 85"/>
                <a:gd name="T1" fmla="*/ 21 h 46"/>
                <a:gd name="T2" fmla="*/ 42 w 85"/>
                <a:gd name="T3" fmla="*/ 46 h 46"/>
                <a:gd name="T4" fmla="*/ 85 w 85"/>
                <a:gd name="T5" fmla="*/ 0 h 46"/>
              </a:gdLst>
              <a:ahLst/>
              <a:cxnLst>
                <a:cxn ang="0">
                  <a:pos x="T0" y="T1"/>
                </a:cxn>
                <a:cxn ang="0">
                  <a:pos x="T2" y="T3"/>
                </a:cxn>
                <a:cxn ang="0">
                  <a:pos x="T4" y="T5"/>
                </a:cxn>
              </a:cxnLst>
              <a:rect l="0" t="0" r="r" b="b"/>
              <a:pathLst>
                <a:path w="85" h="46">
                  <a:moveTo>
                    <a:pt x="0" y="21"/>
                  </a:moveTo>
                  <a:lnTo>
                    <a:pt x="42" y="46"/>
                  </a:lnTo>
                  <a:lnTo>
                    <a:pt x="85"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0" name="Line 513">
              <a:extLst>
                <a:ext uri="{FF2B5EF4-FFF2-40B4-BE49-F238E27FC236}">
                  <a16:creationId xmlns:a16="http://schemas.microsoft.com/office/drawing/2014/main" id="{69895605-33A9-4760-9510-44B684E0ECDD}"/>
                </a:ext>
              </a:extLst>
            </p:cNvPr>
            <p:cNvSpPr>
              <a:spLocks noChangeShapeType="1"/>
            </p:cNvSpPr>
            <p:nvPr/>
          </p:nvSpPr>
          <p:spPr bwMode="gray">
            <a:xfrm>
              <a:off x="4295556" y="5658840"/>
              <a:ext cx="0" cy="13382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1" name="Freeform 514">
              <a:extLst>
                <a:ext uri="{FF2B5EF4-FFF2-40B4-BE49-F238E27FC236}">
                  <a16:creationId xmlns:a16="http://schemas.microsoft.com/office/drawing/2014/main" id="{C58B891A-04AC-4E77-B66B-59D192F0F74E}"/>
                </a:ext>
              </a:extLst>
            </p:cNvPr>
            <p:cNvSpPr>
              <a:spLocks/>
            </p:cNvSpPr>
            <p:nvPr/>
          </p:nvSpPr>
          <p:spPr bwMode="gray">
            <a:xfrm>
              <a:off x="3871112" y="5575921"/>
              <a:ext cx="173226" cy="148597"/>
            </a:xfrm>
            <a:custGeom>
              <a:avLst/>
              <a:gdLst>
                <a:gd name="T0" fmla="*/ 87 w 92"/>
                <a:gd name="T1" fmla="*/ 1 h 79"/>
                <a:gd name="T2" fmla="*/ 92 w 92"/>
                <a:gd name="T3" fmla="*/ 16 h 79"/>
                <a:gd name="T4" fmla="*/ 89 w 92"/>
                <a:gd name="T5" fmla="*/ 30 h 79"/>
                <a:gd name="T6" fmla="*/ 35 w 92"/>
                <a:gd name="T7" fmla="*/ 75 h 79"/>
                <a:gd name="T8" fmla="*/ 18 w 92"/>
                <a:gd name="T9" fmla="*/ 79 h 79"/>
                <a:gd name="T10" fmla="*/ 0 w 92"/>
                <a:gd name="T11" fmla="*/ 75 h 79"/>
                <a:gd name="T12" fmla="*/ 83 w 92"/>
                <a:gd name="T13" fmla="*/ 2 h 79"/>
                <a:gd name="T14" fmla="*/ 87 w 92"/>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1"/>
                  </a:moveTo>
                  <a:cubicBezTo>
                    <a:pt x="89" y="1"/>
                    <a:pt x="92" y="7"/>
                    <a:pt x="92" y="16"/>
                  </a:cubicBezTo>
                  <a:cubicBezTo>
                    <a:pt x="92" y="21"/>
                    <a:pt x="89" y="30"/>
                    <a:pt x="89" y="30"/>
                  </a:cubicBezTo>
                  <a:cubicBezTo>
                    <a:pt x="35" y="75"/>
                    <a:pt x="35" y="75"/>
                    <a:pt x="35" y="75"/>
                  </a:cubicBezTo>
                  <a:cubicBezTo>
                    <a:pt x="31" y="78"/>
                    <a:pt x="24" y="79"/>
                    <a:pt x="18" y="79"/>
                  </a:cubicBezTo>
                  <a:cubicBezTo>
                    <a:pt x="8" y="79"/>
                    <a:pt x="0" y="77"/>
                    <a:pt x="0" y="75"/>
                  </a:cubicBezTo>
                  <a:cubicBezTo>
                    <a:pt x="83" y="2"/>
                    <a:pt x="83" y="2"/>
                    <a:pt x="83" y="2"/>
                  </a:cubicBezTo>
                  <a:cubicBezTo>
                    <a:pt x="83" y="2"/>
                    <a:pt x="85" y="0"/>
                    <a:pt x="87" y="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72" name="Freeform 515">
              <a:extLst>
                <a:ext uri="{FF2B5EF4-FFF2-40B4-BE49-F238E27FC236}">
                  <a16:creationId xmlns:a16="http://schemas.microsoft.com/office/drawing/2014/main" id="{4D9F47B4-5445-4C42-8228-145AA1784970}"/>
                </a:ext>
              </a:extLst>
            </p:cNvPr>
            <p:cNvSpPr>
              <a:spLocks/>
            </p:cNvSpPr>
            <p:nvPr/>
          </p:nvSpPr>
          <p:spPr bwMode="gray">
            <a:xfrm>
              <a:off x="3871112" y="5575921"/>
              <a:ext cx="173226" cy="148597"/>
            </a:xfrm>
            <a:custGeom>
              <a:avLst/>
              <a:gdLst>
                <a:gd name="T0" fmla="*/ 87 w 92"/>
                <a:gd name="T1" fmla="*/ 1 h 79"/>
                <a:gd name="T2" fmla="*/ 92 w 92"/>
                <a:gd name="T3" fmla="*/ 16 h 79"/>
                <a:gd name="T4" fmla="*/ 89 w 92"/>
                <a:gd name="T5" fmla="*/ 30 h 79"/>
                <a:gd name="T6" fmla="*/ 35 w 92"/>
                <a:gd name="T7" fmla="*/ 75 h 79"/>
                <a:gd name="T8" fmla="*/ 18 w 92"/>
                <a:gd name="T9" fmla="*/ 79 h 79"/>
                <a:gd name="T10" fmla="*/ 0 w 92"/>
                <a:gd name="T11" fmla="*/ 75 h 79"/>
                <a:gd name="T12" fmla="*/ 83 w 92"/>
                <a:gd name="T13" fmla="*/ 2 h 79"/>
                <a:gd name="T14" fmla="*/ 87 w 92"/>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1"/>
                  </a:moveTo>
                  <a:cubicBezTo>
                    <a:pt x="89" y="1"/>
                    <a:pt x="92" y="7"/>
                    <a:pt x="92" y="16"/>
                  </a:cubicBezTo>
                  <a:cubicBezTo>
                    <a:pt x="92" y="21"/>
                    <a:pt x="89" y="30"/>
                    <a:pt x="89" y="30"/>
                  </a:cubicBezTo>
                  <a:cubicBezTo>
                    <a:pt x="35" y="75"/>
                    <a:pt x="35" y="75"/>
                    <a:pt x="35" y="75"/>
                  </a:cubicBezTo>
                  <a:cubicBezTo>
                    <a:pt x="31" y="78"/>
                    <a:pt x="24" y="79"/>
                    <a:pt x="18" y="79"/>
                  </a:cubicBezTo>
                  <a:cubicBezTo>
                    <a:pt x="8" y="79"/>
                    <a:pt x="0" y="77"/>
                    <a:pt x="0" y="75"/>
                  </a:cubicBezTo>
                  <a:cubicBezTo>
                    <a:pt x="83" y="2"/>
                    <a:pt x="83" y="2"/>
                    <a:pt x="83" y="2"/>
                  </a:cubicBezTo>
                  <a:cubicBezTo>
                    <a:pt x="83" y="2"/>
                    <a:pt x="85" y="0"/>
                    <a:pt x="87"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3" name="Freeform 516">
              <a:extLst>
                <a:ext uri="{FF2B5EF4-FFF2-40B4-BE49-F238E27FC236}">
                  <a16:creationId xmlns:a16="http://schemas.microsoft.com/office/drawing/2014/main" id="{23053595-2F6D-4AA9-B0D1-043194875A2F}"/>
                </a:ext>
              </a:extLst>
            </p:cNvPr>
            <p:cNvSpPr>
              <a:spLocks/>
            </p:cNvSpPr>
            <p:nvPr/>
          </p:nvSpPr>
          <p:spPr bwMode="gray">
            <a:xfrm>
              <a:off x="3919549" y="5671976"/>
              <a:ext cx="22987" cy="41870"/>
            </a:xfrm>
            <a:custGeom>
              <a:avLst/>
              <a:gdLst>
                <a:gd name="T0" fmla="*/ 0 w 12"/>
                <a:gd name="T1" fmla="*/ 2 h 22"/>
                <a:gd name="T2" fmla="*/ 3 w 12"/>
                <a:gd name="T3" fmla="*/ 0 h 22"/>
                <a:gd name="T4" fmla="*/ 12 w 12"/>
                <a:gd name="T5" fmla="*/ 16 h 22"/>
                <a:gd name="T6" fmla="*/ 12 w 12"/>
                <a:gd name="T7" fmla="*/ 22 h 22"/>
              </a:gdLst>
              <a:ahLst/>
              <a:cxnLst>
                <a:cxn ang="0">
                  <a:pos x="T0" y="T1"/>
                </a:cxn>
                <a:cxn ang="0">
                  <a:pos x="T2" y="T3"/>
                </a:cxn>
                <a:cxn ang="0">
                  <a:pos x="T4" y="T5"/>
                </a:cxn>
                <a:cxn ang="0">
                  <a:pos x="T6" y="T7"/>
                </a:cxn>
              </a:cxnLst>
              <a:rect l="0" t="0" r="r" b="b"/>
              <a:pathLst>
                <a:path w="12" h="22">
                  <a:moveTo>
                    <a:pt x="0" y="2"/>
                  </a:moveTo>
                  <a:cubicBezTo>
                    <a:pt x="1" y="1"/>
                    <a:pt x="2" y="0"/>
                    <a:pt x="3" y="0"/>
                  </a:cubicBezTo>
                  <a:cubicBezTo>
                    <a:pt x="8" y="0"/>
                    <a:pt x="12" y="7"/>
                    <a:pt x="12" y="16"/>
                  </a:cubicBezTo>
                  <a:cubicBezTo>
                    <a:pt x="12" y="18"/>
                    <a:pt x="12"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4" name="Freeform 517">
              <a:extLst>
                <a:ext uri="{FF2B5EF4-FFF2-40B4-BE49-F238E27FC236}">
                  <a16:creationId xmlns:a16="http://schemas.microsoft.com/office/drawing/2014/main" id="{8FDC8A18-A5CC-4758-9F51-7B0D0EA8DB37}"/>
                </a:ext>
              </a:extLst>
            </p:cNvPr>
            <p:cNvSpPr>
              <a:spLocks/>
            </p:cNvSpPr>
            <p:nvPr/>
          </p:nvSpPr>
          <p:spPr bwMode="gray">
            <a:xfrm>
              <a:off x="3955672" y="5641599"/>
              <a:ext cx="22987" cy="41870"/>
            </a:xfrm>
            <a:custGeom>
              <a:avLst/>
              <a:gdLst>
                <a:gd name="T0" fmla="*/ 0 w 12"/>
                <a:gd name="T1" fmla="*/ 1 h 22"/>
                <a:gd name="T2" fmla="*/ 3 w 12"/>
                <a:gd name="T3" fmla="*/ 0 h 22"/>
                <a:gd name="T4" fmla="*/ 12 w 12"/>
                <a:gd name="T5" fmla="*/ 16 h 22"/>
                <a:gd name="T6" fmla="*/ 11 w 12"/>
                <a:gd name="T7" fmla="*/ 22 h 22"/>
              </a:gdLst>
              <a:ahLst/>
              <a:cxnLst>
                <a:cxn ang="0">
                  <a:pos x="T0" y="T1"/>
                </a:cxn>
                <a:cxn ang="0">
                  <a:pos x="T2" y="T3"/>
                </a:cxn>
                <a:cxn ang="0">
                  <a:pos x="T4" y="T5"/>
                </a:cxn>
                <a:cxn ang="0">
                  <a:pos x="T6" y="T7"/>
                </a:cxn>
              </a:cxnLst>
              <a:rect l="0" t="0" r="r" b="b"/>
              <a:pathLst>
                <a:path w="12" h="22">
                  <a:moveTo>
                    <a:pt x="0" y="1"/>
                  </a:moveTo>
                  <a:cubicBezTo>
                    <a:pt x="1" y="0"/>
                    <a:pt x="2" y="0"/>
                    <a:pt x="3" y="0"/>
                  </a:cubicBezTo>
                  <a:cubicBezTo>
                    <a:pt x="8" y="0"/>
                    <a:pt x="12" y="7"/>
                    <a:pt x="12" y="16"/>
                  </a:cubicBezTo>
                  <a:cubicBezTo>
                    <a:pt x="12" y="18"/>
                    <a:pt x="12" y="20"/>
                    <a:pt x="11"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5" name="Freeform 518">
              <a:extLst>
                <a:ext uri="{FF2B5EF4-FFF2-40B4-BE49-F238E27FC236}">
                  <a16:creationId xmlns:a16="http://schemas.microsoft.com/office/drawing/2014/main" id="{89F19358-1A4E-4FDB-B086-2680FF832DAB}"/>
                </a:ext>
              </a:extLst>
            </p:cNvPr>
            <p:cNvSpPr>
              <a:spLocks/>
            </p:cNvSpPr>
            <p:nvPr/>
          </p:nvSpPr>
          <p:spPr bwMode="gray">
            <a:xfrm>
              <a:off x="3987690" y="5613686"/>
              <a:ext cx="22987" cy="43512"/>
            </a:xfrm>
            <a:custGeom>
              <a:avLst/>
              <a:gdLst>
                <a:gd name="T0" fmla="*/ 0 w 12"/>
                <a:gd name="T1" fmla="*/ 1 h 23"/>
                <a:gd name="T2" fmla="*/ 3 w 12"/>
                <a:gd name="T3" fmla="*/ 0 h 23"/>
                <a:gd name="T4" fmla="*/ 12 w 12"/>
                <a:gd name="T5" fmla="*/ 17 h 23"/>
                <a:gd name="T6" fmla="*/ 11 w 12"/>
                <a:gd name="T7" fmla="*/ 23 h 23"/>
              </a:gdLst>
              <a:ahLst/>
              <a:cxnLst>
                <a:cxn ang="0">
                  <a:pos x="T0" y="T1"/>
                </a:cxn>
                <a:cxn ang="0">
                  <a:pos x="T2" y="T3"/>
                </a:cxn>
                <a:cxn ang="0">
                  <a:pos x="T4" y="T5"/>
                </a:cxn>
                <a:cxn ang="0">
                  <a:pos x="T6" y="T7"/>
                </a:cxn>
              </a:cxnLst>
              <a:rect l="0" t="0" r="r" b="b"/>
              <a:pathLst>
                <a:path w="12" h="23">
                  <a:moveTo>
                    <a:pt x="0" y="1"/>
                  </a:moveTo>
                  <a:cubicBezTo>
                    <a:pt x="1" y="1"/>
                    <a:pt x="2" y="0"/>
                    <a:pt x="3" y="0"/>
                  </a:cubicBezTo>
                  <a:cubicBezTo>
                    <a:pt x="8" y="0"/>
                    <a:pt x="12" y="7"/>
                    <a:pt x="12" y="17"/>
                  </a:cubicBezTo>
                  <a:cubicBezTo>
                    <a:pt x="12" y="19"/>
                    <a:pt x="12" y="21"/>
                    <a:pt x="11" y="2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6" name="Freeform 519">
              <a:extLst>
                <a:ext uri="{FF2B5EF4-FFF2-40B4-BE49-F238E27FC236}">
                  <a16:creationId xmlns:a16="http://schemas.microsoft.com/office/drawing/2014/main" id="{4F48F0BD-4F73-44D2-9740-6B7F4F2D31FF}"/>
                </a:ext>
              </a:extLst>
            </p:cNvPr>
            <p:cNvSpPr>
              <a:spLocks/>
            </p:cNvSpPr>
            <p:nvPr/>
          </p:nvSpPr>
          <p:spPr bwMode="gray">
            <a:xfrm>
              <a:off x="3821853" y="5551292"/>
              <a:ext cx="173226" cy="148597"/>
            </a:xfrm>
            <a:custGeom>
              <a:avLst/>
              <a:gdLst>
                <a:gd name="T0" fmla="*/ 87 w 92"/>
                <a:gd name="T1" fmla="*/ 0 h 79"/>
                <a:gd name="T2" fmla="*/ 92 w 92"/>
                <a:gd name="T3" fmla="*/ 16 h 79"/>
                <a:gd name="T4" fmla="*/ 89 w 92"/>
                <a:gd name="T5" fmla="*/ 30 h 79"/>
                <a:gd name="T6" fmla="*/ 35 w 92"/>
                <a:gd name="T7" fmla="*/ 75 h 79"/>
                <a:gd name="T8" fmla="*/ 18 w 92"/>
                <a:gd name="T9" fmla="*/ 79 h 79"/>
                <a:gd name="T10" fmla="*/ 0 w 92"/>
                <a:gd name="T11" fmla="*/ 75 h 79"/>
                <a:gd name="T12" fmla="*/ 84 w 92"/>
                <a:gd name="T13" fmla="*/ 2 h 79"/>
                <a:gd name="T14" fmla="*/ 87 w 92"/>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0"/>
                  </a:moveTo>
                  <a:cubicBezTo>
                    <a:pt x="90" y="1"/>
                    <a:pt x="92" y="7"/>
                    <a:pt x="92" y="16"/>
                  </a:cubicBezTo>
                  <a:cubicBezTo>
                    <a:pt x="92" y="21"/>
                    <a:pt x="89" y="30"/>
                    <a:pt x="89" y="30"/>
                  </a:cubicBezTo>
                  <a:cubicBezTo>
                    <a:pt x="35" y="75"/>
                    <a:pt x="35" y="75"/>
                    <a:pt x="35" y="75"/>
                  </a:cubicBezTo>
                  <a:cubicBezTo>
                    <a:pt x="32" y="78"/>
                    <a:pt x="24" y="79"/>
                    <a:pt x="18" y="79"/>
                  </a:cubicBezTo>
                  <a:cubicBezTo>
                    <a:pt x="8" y="79"/>
                    <a:pt x="0" y="77"/>
                    <a:pt x="0" y="75"/>
                  </a:cubicBezTo>
                  <a:cubicBezTo>
                    <a:pt x="84" y="2"/>
                    <a:pt x="84" y="2"/>
                    <a:pt x="84" y="2"/>
                  </a:cubicBezTo>
                  <a:cubicBezTo>
                    <a:pt x="84" y="2"/>
                    <a:pt x="86" y="0"/>
                    <a:pt x="8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77" name="Freeform 520">
              <a:extLst>
                <a:ext uri="{FF2B5EF4-FFF2-40B4-BE49-F238E27FC236}">
                  <a16:creationId xmlns:a16="http://schemas.microsoft.com/office/drawing/2014/main" id="{289ECF67-F233-489E-BE4C-49E112D302B3}"/>
                </a:ext>
              </a:extLst>
            </p:cNvPr>
            <p:cNvSpPr>
              <a:spLocks/>
            </p:cNvSpPr>
            <p:nvPr/>
          </p:nvSpPr>
          <p:spPr bwMode="gray">
            <a:xfrm>
              <a:off x="3821853" y="5551292"/>
              <a:ext cx="173226" cy="148597"/>
            </a:xfrm>
            <a:custGeom>
              <a:avLst/>
              <a:gdLst>
                <a:gd name="T0" fmla="*/ 87 w 92"/>
                <a:gd name="T1" fmla="*/ 0 h 79"/>
                <a:gd name="T2" fmla="*/ 92 w 92"/>
                <a:gd name="T3" fmla="*/ 16 h 79"/>
                <a:gd name="T4" fmla="*/ 89 w 92"/>
                <a:gd name="T5" fmla="*/ 30 h 79"/>
                <a:gd name="T6" fmla="*/ 35 w 92"/>
                <a:gd name="T7" fmla="*/ 75 h 79"/>
                <a:gd name="T8" fmla="*/ 18 w 92"/>
                <a:gd name="T9" fmla="*/ 79 h 79"/>
                <a:gd name="T10" fmla="*/ 0 w 92"/>
                <a:gd name="T11" fmla="*/ 75 h 79"/>
                <a:gd name="T12" fmla="*/ 84 w 92"/>
                <a:gd name="T13" fmla="*/ 2 h 79"/>
                <a:gd name="T14" fmla="*/ 87 w 92"/>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0"/>
                  </a:moveTo>
                  <a:cubicBezTo>
                    <a:pt x="90" y="1"/>
                    <a:pt x="92" y="7"/>
                    <a:pt x="92" y="16"/>
                  </a:cubicBezTo>
                  <a:cubicBezTo>
                    <a:pt x="92" y="21"/>
                    <a:pt x="89" y="30"/>
                    <a:pt x="89" y="30"/>
                  </a:cubicBezTo>
                  <a:cubicBezTo>
                    <a:pt x="35" y="75"/>
                    <a:pt x="35" y="75"/>
                    <a:pt x="35" y="75"/>
                  </a:cubicBezTo>
                  <a:cubicBezTo>
                    <a:pt x="32" y="78"/>
                    <a:pt x="24" y="79"/>
                    <a:pt x="18" y="79"/>
                  </a:cubicBezTo>
                  <a:cubicBezTo>
                    <a:pt x="8" y="79"/>
                    <a:pt x="0" y="77"/>
                    <a:pt x="0" y="75"/>
                  </a:cubicBezTo>
                  <a:cubicBezTo>
                    <a:pt x="84" y="2"/>
                    <a:pt x="84" y="2"/>
                    <a:pt x="84" y="2"/>
                  </a:cubicBezTo>
                  <a:cubicBezTo>
                    <a:pt x="84" y="2"/>
                    <a:pt x="86" y="0"/>
                    <a:pt x="8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8" name="Freeform 521">
              <a:extLst>
                <a:ext uri="{FF2B5EF4-FFF2-40B4-BE49-F238E27FC236}">
                  <a16:creationId xmlns:a16="http://schemas.microsoft.com/office/drawing/2014/main" id="{57429988-30E8-4AF7-9914-383A91C09F56}"/>
                </a:ext>
              </a:extLst>
            </p:cNvPr>
            <p:cNvSpPr>
              <a:spLocks/>
            </p:cNvSpPr>
            <p:nvPr/>
          </p:nvSpPr>
          <p:spPr bwMode="gray">
            <a:xfrm>
              <a:off x="3871112" y="5647346"/>
              <a:ext cx="23809" cy="41870"/>
            </a:xfrm>
            <a:custGeom>
              <a:avLst/>
              <a:gdLst>
                <a:gd name="T0" fmla="*/ 0 w 13"/>
                <a:gd name="T1" fmla="*/ 1 h 22"/>
                <a:gd name="T2" fmla="*/ 4 w 13"/>
                <a:gd name="T3" fmla="*/ 0 h 22"/>
                <a:gd name="T4" fmla="*/ 13 w 13"/>
                <a:gd name="T5" fmla="*/ 16 h 22"/>
                <a:gd name="T6" fmla="*/ 12 w 13"/>
                <a:gd name="T7" fmla="*/ 22 h 22"/>
              </a:gdLst>
              <a:ahLst/>
              <a:cxnLst>
                <a:cxn ang="0">
                  <a:pos x="T0" y="T1"/>
                </a:cxn>
                <a:cxn ang="0">
                  <a:pos x="T2" y="T3"/>
                </a:cxn>
                <a:cxn ang="0">
                  <a:pos x="T4" y="T5"/>
                </a:cxn>
                <a:cxn ang="0">
                  <a:pos x="T6" y="T7"/>
                </a:cxn>
              </a:cxnLst>
              <a:rect l="0" t="0" r="r" b="b"/>
              <a:pathLst>
                <a:path w="13" h="22">
                  <a:moveTo>
                    <a:pt x="0" y="1"/>
                  </a:moveTo>
                  <a:cubicBezTo>
                    <a:pt x="1" y="1"/>
                    <a:pt x="3" y="0"/>
                    <a:pt x="4" y="0"/>
                  </a:cubicBezTo>
                  <a:cubicBezTo>
                    <a:pt x="9" y="0"/>
                    <a:pt x="13" y="7"/>
                    <a:pt x="13" y="16"/>
                  </a:cubicBezTo>
                  <a:cubicBezTo>
                    <a:pt x="13" y="18"/>
                    <a:pt x="12"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79" name="Freeform 522">
              <a:extLst>
                <a:ext uri="{FF2B5EF4-FFF2-40B4-BE49-F238E27FC236}">
                  <a16:creationId xmlns:a16="http://schemas.microsoft.com/office/drawing/2014/main" id="{04AA51D4-E7E5-4521-9242-5D676D2F07CC}"/>
                </a:ext>
              </a:extLst>
            </p:cNvPr>
            <p:cNvSpPr>
              <a:spLocks/>
            </p:cNvSpPr>
            <p:nvPr/>
          </p:nvSpPr>
          <p:spPr bwMode="gray">
            <a:xfrm>
              <a:off x="3906413" y="5616970"/>
              <a:ext cx="22987" cy="41870"/>
            </a:xfrm>
            <a:custGeom>
              <a:avLst/>
              <a:gdLst>
                <a:gd name="T0" fmla="*/ 0 w 12"/>
                <a:gd name="T1" fmla="*/ 1 h 22"/>
                <a:gd name="T2" fmla="*/ 3 w 12"/>
                <a:gd name="T3" fmla="*/ 0 h 22"/>
                <a:gd name="T4" fmla="*/ 12 w 12"/>
                <a:gd name="T5" fmla="*/ 16 h 22"/>
                <a:gd name="T6" fmla="*/ 12 w 12"/>
                <a:gd name="T7" fmla="*/ 22 h 22"/>
              </a:gdLst>
              <a:ahLst/>
              <a:cxnLst>
                <a:cxn ang="0">
                  <a:pos x="T0" y="T1"/>
                </a:cxn>
                <a:cxn ang="0">
                  <a:pos x="T2" y="T3"/>
                </a:cxn>
                <a:cxn ang="0">
                  <a:pos x="T4" y="T5"/>
                </a:cxn>
                <a:cxn ang="0">
                  <a:pos x="T6" y="T7"/>
                </a:cxn>
              </a:cxnLst>
              <a:rect l="0" t="0" r="r" b="b"/>
              <a:pathLst>
                <a:path w="12" h="22">
                  <a:moveTo>
                    <a:pt x="0" y="1"/>
                  </a:moveTo>
                  <a:cubicBezTo>
                    <a:pt x="1" y="0"/>
                    <a:pt x="2" y="0"/>
                    <a:pt x="3" y="0"/>
                  </a:cubicBezTo>
                  <a:cubicBezTo>
                    <a:pt x="8" y="0"/>
                    <a:pt x="12" y="7"/>
                    <a:pt x="12" y="16"/>
                  </a:cubicBezTo>
                  <a:cubicBezTo>
                    <a:pt x="12" y="18"/>
                    <a:pt x="12"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0" name="Freeform 523">
              <a:extLst>
                <a:ext uri="{FF2B5EF4-FFF2-40B4-BE49-F238E27FC236}">
                  <a16:creationId xmlns:a16="http://schemas.microsoft.com/office/drawing/2014/main" id="{A1788F47-5DC1-4EE4-A504-F3B7B892CB1E}"/>
                </a:ext>
              </a:extLst>
            </p:cNvPr>
            <p:cNvSpPr>
              <a:spLocks/>
            </p:cNvSpPr>
            <p:nvPr/>
          </p:nvSpPr>
          <p:spPr bwMode="gray">
            <a:xfrm>
              <a:off x="3938432" y="5589057"/>
              <a:ext cx="24629" cy="43512"/>
            </a:xfrm>
            <a:custGeom>
              <a:avLst/>
              <a:gdLst>
                <a:gd name="T0" fmla="*/ 0 w 13"/>
                <a:gd name="T1" fmla="*/ 1 h 23"/>
                <a:gd name="T2" fmla="*/ 4 w 13"/>
                <a:gd name="T3" fmla="*/ 0 h 23"/>
                <a:gd name="T4" fmla="*/ 13 w 13"/>
                <a:gd name="T5" fmla="*/ 16 h 23"/>
                <a:gd name="T6" fmla="*/ 12 w 13"/>
                <a:gd name="T7" fmla="*/ 23 h 23"/>
              </a:gdLst>
              <a:ahLst/>
              <a:cxnLst>
                <a:cxn ang="0">
                  <a:pos x="T0" y="T1"/>
                </a:cxn>
                <a:cxn ang="0">
                  <a:pos x="T2" y="T3"/>
                </a:cxn>
                <a:cxn ang="0">
                  <a:pos x="T4" y="T5"/>
                </a:cxn>
                <a:cxn ang="0">
                  <a:pos x="T6" y="T7"/>
                </a:cxn>
              </a:cxnLst>
              <a:rect l="0" t="0" r="r" b="b"/>
              <a:pathLst>
                <a:path w="13" h="23">
                  <a:moveTo>
                    <a:pt x="0" y="1"/>
                  </a:moveTo>
                  <a:cubicBezTo>
                    <a:pt x="1" y="0"/>
                    <a:pt x="2" y="0"/>
                    <a:pt x="4" y="0"/>
                  </a:cubicBezTo>
                  <a:cubicBezTo>
                    <a:pt x="8" y="0"/>
                    <a:pt x="13" y="7"/>
                    <a:pt x="13" y="16"/>
                  </a:cubicBezTo>
                  <a:cubicBezTo>
                    <a:pt x="13" y="19"/>
                    <a:pt x="12" y="21"/>
                    <a:pt x="12" y="2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1" name="Freeform 524">
              <a:extLst>
                <a:ext uri="{FF2B5EF4-FFF2-40B4-BE49-F238E27FC236}">
                  <a16:creationId xmlns:a16="http://schemas.microsoft.com/office/drawing/2014/main" id="{B33CF779-E480-48BA-853B-768C4507634B}"/>
                </a:ext>
              </a:extLst>
            </p:cNvPr>
            <p:cNvSpPr>
              <a:spLocks/>
            </p:cNvSpPr>
            <p:nvPr/>
          </p:nvSpPr>
          <p:spPr bwMode="gray">
            <a:xfrm>
              <a:off x="3778341" y="5522558"/>
              <a:ext cx="173226" cy="149418"/>
            </a:xfrm>
            <a:custGeom>
              <a:avLst/>
              <a:gdLst>
                <a:gd name="T0" fmla="*/ 87 w 92"/>
                <a:gd name="T1" fmla="*/ 0 h 79"/>
                <a:gd name="T2" fmla="*/ 92 w 92"/>
                <a:gd name="T3" fmla="*/ 15 h 79"/>
                <a:gd name="T4" fmla="*/ 89 w 92"/>
                <a:gd name="T5" fmla="*/ 29 h 79"/>
                <a:gd name="T6" fmla="*/ 35 w 92"/>
                <a:gd name="T7" fmla="*/ 74 h 79"/>
                <a:gd name="T8" fmla="*/ 18 w 92"/>
                <a:gd name="T9" fmla="*/ 78 h 79"/>
                <a:gd name="T10" fmla="*/ 0 w 92"/>
                <a:gd name="T11" fmla="*/ 74 h 79"/>
                <a:gd name="T12" fmla="*/ 84 w 92"/>
                <a:gd name="T13" fmla="*/ 2 h 79"/>
                <a:gd name="T14" fmla="*/ 87 w 92"/>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0"/>
                  </a:moveTo>
                  <a:cubicBezTo>
                    <a:pt x="90" y="0"/>
                    <a:pt x="92" y="7"/>
                    <a:pt x="92" y="15"/>
                  </a:cubicBezTo>
                  <a:cubicBezTo>
                    <a:pt x="92" y="20"/>
                    <a:pt x="89" y="29"/>
                    <a:pt x="89" y="29"/>
                  </a:cubicBezTo>
                  <a:cubicBezTo>
                    <a:pt x="35" y="74"/>
                    <a:pt x="35" y="74"/>
                    <a:pt x="35" y="74"/>
                  </a:cubicBezTo>
                  <a:cubicBezTo>
                    <a:pt x="32" y="78"/>
                    <a:pt x="24" y="78"/>
                    <a:pt x="18" y="78"/>
                  </a:cubicBezTo>
                  <a:cubicBezTo>
                    <a:pt x="8" y="79"/>
                    <a:pt x="0" y="77"/>
                    <a:pt x="0" y="74"/>
                  </a:cubicBezTo>
                  <a:cubicBezTo>
                    <a:pt x="84" y="2"/>
                    <a:pt x="84" y="2"/>
                    <a:pt x="84" y="2"/>
                  </a:cubicBezTo>
                  <a:cubicBezTo>
                    <a:pt x="84" y="2"/>
                    <a:pt x="86" y="0"/>
                    <a:pt x="87" y="0"/>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82" name="Freeform 525">
              <a:extLst>
                <a:ext uri="{FF2B5EF4-FFF2-40B4-BE49-F238E27FC236}">
                  <a16:creationId xmlns:a16="http://schemas.microsoft.com/office/drawing/2014/main" id="{1BC848F2-4CDA-4BD4-9B88-9698A7A0E1EE}"/>
                </a:ext>
              </a:extLst>
            </p:cNvPr>
            <p:cNvSpPr>
              <a:spLocks/>
            </p:cNvSpPr>
            <p:nvPr/>
          </p:nvSpPr>
          <p:spPr bwMode="gray">
            <a:xfrm>
              <a:off x="3778341" y="5522558"/>
              <a:ext cx="173226" cy="149418"/>
            </a:xfrm>
            <a:custGeom>
              <a:avLst/>
              <a:gdLst>
                <a:gd name="T0" fmla="*/ 87 w 92"/>
                <a:gd name="T1" fmla="*/ 0 h 79"/>
                <a:gd name="T2" fmla="*/ 92 w 92"/>
                <a:gd name="T3" fmla="*/ 15 h 79"/>
                <a:gd name="T4" fmla="*/ 89 w 92"/>
                <a:gd name="T5" fmla="*/ 29 h 79"/>
                <a:gd name="T6" fmla="*/ 35 w 92"/>
                <a:gd name="T7" fmla="*/ 74 h 79"/>
                <a:gd name="T8" fmla="*/ 18 w 92"/>
                <a:gd name="T9" fmla="*/ 78 h 79"/>
                <a:gd name="T10" fmla="*/ 0 w 92"/>
                <a:gd name="T11" fmla="*/ 74 h 79"/>
                <a:gd name="T12" fmla="*/ 84 w 92"/>
                <a:gd name="T13" fmla="*/ 2 h 79"/>
                <a:gd name="T14" fmla="*/ 87 w 92"/>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79">
                  <a:moveTo>
                    <a:pt x="87" y="0"/>
                  </a:moveTo>
                  <a:cubicBezTo>
                    <a:pt x="90" y="0"/>
                    <a:pt x="92" y="7"/>
                    <a:pt x="92" y="15"/>
                  </a:cubicBezTo>
                  <a:cubicBezTo>
                    <a:pt x="92" y="20"/>
                    <a:pt x="89" y="29"/>
                    <a:pt x="89" y="29"/>
                  </a:cubicBezTo>
                  <a:cubicBezTo>
                    <a:pt x="35" y="74"/>
                    <a:pt x="35" y="74"/>
                    <a:pt x="35" y="74"/>
                  </a:cubicBezTo>
                  <a:cubicBezTo>
                    <a:pt x="32" y="78"/>
                    <a:pt x="24" y="78"/>
                    <a:pt x="18" y="78"/>
                  </a:cubicBezTo>
                  <a:cubicBezTo>
                    <a:pt x="8" y="79"/>
                    <a:pt x="0" y="77"/>
                    <a:pt x="0" y="74"/>
                  </a:cubicBezTo>
                  <a:cubicBezTo>
                    <a:pt x="84" y="2"/>
                    <a:pt x="84" y="2"/>
                    <a:pt x="84" y="2"/>
                  </a:cubicBezTo>
                  <a:cubicBezTo>
                    <a:pt x="84" y="2"/>
                    <a:pt x="86" y="0"/>
                    <a:pt x="87" y="0"/>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3" name="Freeform 526">
              <a:extLst>
                <a:ext uri="{FF2B5EF4-FFF2-40B4-BE49-F238E27FC236}">
                  <a16:creationId xmlns:a16="http://schemas.microsoft.com/office/drawing/2014/main" id="{82D491B9-845E-469D-A7C7-4F3722333878}"/>
                </a:ext>
              </a:extLst>
            </p:cNvPr>
            <p:cNvSpPr>
              <a:spLocks/>
            </p:cNvSpPr>
            <p:nvPr/>
          </p:nvSpPr>
          <p:spPr bwMode="gray">
            <a:xfrm>
              <a:off x="3827600" y="5616970"/>
              <a:ext cx="24629" cy="41870"/>
            </a:xfrm>
            <a:custGeom>
              <a:avLst/>
              <a:gdLst>
                <a:gd name="T0" fmla="*/ 0 w 13"/>
                <a:gd name="T1" fmla="*/ 2 h 22"/>
                <a:gd name="T2" fmla="*/ 4 w 13"/>
                <a:gd name="T3" fmla="*/ 0 h 22"/>
                <a:gd name="T4" fmla="*/ 13 w 13"/>
                <a:gd name="T5" fmla="*/ 16 h 22"/>
                <a:gd name="T6" fmla="*/ 12 w 13"/>
                <a:gd name="T7" fmla="*/ 22 h 22"/>
              </a:gdLst>
              <a:ahLst/>
              <a:cxnLst>
                <a:cxn ang="0">
                  <a:pos x="T0" y="T1"/>
                </a:cxn>
                <a:cxn ang="0">
                  <a:pos x="T2" y="T3"/>
                </a:cxn>
                <a:cxn ang="0">
                  <a:pos x="T4" y="T5"/>
                </a:cxn>
                <a:cxn ang="0">
                  <a:pos x="T6" y="T7"/>
                </a:cxn>
              </a:cxnLst>
              <a:rect l="0" t="0" r="r" b="b"/>
              <a:pathLst>
                <a:path w="13" h="22">
                  <a:moveTo>
                    <a:pt x="0" y="2"/>
                  </a:moveTo>
                  <a:cubicBezTo>
                    <a:pt x="1" y="1"/>
                    <a:pt x="3" y="0"/>
                    <a:pt x="4" y="0"/>
                  </a:cubicBezTo>
                  <a:cubicBezTo>
                    <a:pt x="9" y="0"/>
                    <a:pt x="13" y="8"/>
                    <a:pt x="13" y="16"/>
                  </a:cubicBezTo>
                  <a:cubicBezTo>
                    <a:pt x="13" y="18"/>
                    <a:pt x="12"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4" name="Freeform 527">
              <a:extLst>
                <a:ext uri="{FF2B5EF4-FFF2-40B4-BE49-F238E27FC236}">
                  <a16:creationId xmlns:a16="http://schemas.microsoft.com/office/drawing/2014/main" id="{641D7FA7-EC09-4D3E-8F22-C1D35A1A0808}"/>
                </a:ext>
              </a:extLst>
            </p:cNvPr>
            <p:cNvSpPr>
              <a:spLocks/>
            </p:cNvSpPr>
            <p:nvPr/>
          </p:nvSpPr>
          <p:spPr bwMode="gray">
            <a:xfrm>
              <a:off x="3862902" y="5587415"/>
              <a:ext cx="22987" cy="41049"/>
            </a:xfrm>
            <a:custGeom>
              <a:avLst/>
              <a:gdLst>
                <a:gd name="T0" fmla="*/ 0 w 12"/>
                <a:gd name="T1" fmla="*/ 2 h 22"/>
                <a:gd name="T2" fmla="*/ 3 w 12"/>
                <a:gd name="T3" fmla="*/ 0 h 22"/>
                <a:gd name="T4" fmla="*/ 12 w 12"/>
                <a:gd name="T5" fmla="*/ 16 h 22"/>
                <a:gd name="T6" fmla="*/ 12 w 12"/>
                <a:gd name="T7" fmla="*/ 22 h 22"/>
              </a:gdLst>
              <a:ahLst/>
              <a:cxnLst>
                <a:cxn ang="0">
                  <a:pos x="T0" y="T1"/>
                </a:cxn>
                <a:cxn ang="0">
                  <a:pos x="T2" y="T3"/>
                </a:cxn>
                <a:cxn ang="0">
                  <a:pos x="T4" y="T5"/>
                </a:cxn>
                <a:cxn ang="0">
                  <a:pos x="T6" y="T7"/>
                </a:cxn>
              </a:cxnLst>
              <a:rect l="0" t="0" r="r" b="b"/>
              <a:pathLst>
                <a:path w="12" h="22">
                  <a:moveTo>
                    <a:pt x="0" y="2"/>
                  </a:moveTo>
                  <a:cubicBezTo>
                    <a:pt x="1" y="1"/>
                    <a:pt x="2" y="0"/>
                    <a:pt x="3" y="0"/>
                  </a:cubicBezTo>
                  <a:cubicBezTo>
                    <a:pt x="8" y="0"/>
                    <a:pt x="12" y="7"/>
                    <a:pt x="12" y="16"/>
                  </a:cubicBezTo>
                  <a:cubicBezTo>
                    <a:pt x="12" y="18"/>
                    <a:pt x="12"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5" name="Freeform 528">
              <a:extLst>
                <a:ext uri="{FF2B5EF4-FFF2-40B4-BE49-F238E27FC236}">
                  <a16:creationId xmlns:a16="http://schemas.microsoft.com/office/drawing/2014/main" id="{36FBD8EC-5A99-4B20-AE8A-FFA710EE2686}"/>
                </a:ext>
              </a:extLst>
            </p:cNvPr>
            <p:cNvSpPr>
              <a:spLocks/>
            </p:cNvSpPr>
            <p:nvPr/>
          </p:nvSpPr>
          <p:spPr bwMode="gray">
            <a:xfrm>
              <a:off x="3894920" y="5558681"/>
              <a:ext cx="24629" cy="43512"/>
            </a:xfrm>
            <a:custGeom>
              <a:avLst/>
              <a:gdLst>
                <a:gd name="T0" fmla="*/ 0 w 13"/>
                <a:gd name="T1" fmla="*/ 2 h 23"/>
                <a:gd name="T2" fmla="*/ 4 w 13"/>
                <a:gd name="T3" fmla="*/ 0 h 23"/>
                <a:gd name="T4" fmla="*/ 13 w 13"/>
                <a:gd name="T5" fmla="*/ 17 h 23"/>
                <a:gd name="T6" fmla="*/ 12 w 13"/>
                <a:gd name="T7" fmla="*/ 23 h 23"/>
              </a:gdLst>
              <a:ahLst/>
              <a:cxnLst>
                <a:cxn ang="0">
                  <a:pos x="T0" y="T1"/>
                </a:cxn>
                <a:cxn ang="0">
                  <a:pos x="T2" y="T3"/>
                </a:cxn>
                <a:cxn ang="0">
                  <a:pos x="T4" y="T5"/>
                </a:cxn>
                <a:cxn ang="0">
                  <a:pos x="T6" y="T7"/>
                </a:cxn>
              </a:cxnLst>
              <a:rect l="0" t="0" r="r" b="b"/>
              <a:pathLst>
                <a:path w="13" h="23">
                  <a:moveTo>
                    <a:pt x="0" y="2"/>
                  </a:moveTo>
                  <a:cubicBezTo>
                    <a:pt x="1" y="1"/>
                    <a:pt x="2" y="0"/>
                    <a:pt x="4" y="0"/>
                  </a:cubicBezTo>
                  <a:cubicBezTo>
                    <a:pt x="9" y="0"/>
                    <a:pt x="13" y="8"/>
                    <a:pt x="13" y="17"/>
                  </a:cubicBezTo>
                  <a:cubicBezTo>
                    <a:pt x="13" y="19"/>
                    <a:pt x="12" y="21"/>
                    <a:pt x="12" y="2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6" name="Freeform 529">
              <a:extLst>
                <a:ext uri="{FF2B5EF4-FFF2-40B4-BE49-F238E27FC236}">
                  <a16:creationId xmlns:a16="http://schemas.microsoft.com/office/drawing/2014/main" id="{B417FD86-16AD-47A1-86E2-66376781080A}"/>
                </a:ext>
              </a:extLst>
            </p:cNvPr>
            <p:cNvSpPr>
              <a:spLocks/>
            </p:cNvSpPr>
            <p:nvPr/>
          </p:nvSpPr>
          <p:spPr bwMode="gray">
            <a:xfrm>
              <a:off x="3734830" y="5493002"/>
              <a:ext cx="171584" cy="148597"/>
            </a:xfrm>
            <a:custGeom>
              <a:avLst/>
              <a:gdLst>
                <a:gd name="T0" fmla="*/ 86 w 91"/>
                <a:gd name="T1" fmla="*/ 1 h 79"/>
                <a:gd name="T2" fmla="*/ 91 w 91"/>
                <a:gd name="T3" fmla="*/ 16 h 79"/>
                <a:gd name="T4" fmla="*/ 89 w 91"/>
                <a:gd name="T5" fmla="*/ 30 h 79"/>
                <a:gd name="T6" fmla="*/ 35 w 91"/>
                <a:gd name="T7" fmla="*/ 75 h 79"/>
                <a:gd name="T8" fmla="*/ 17 w 91"/>
                <a:gd name="T9" fmla="*/ 79 h 79"/>
                <a:gd name="T10" fmla="*/ 0 w 91"/>
                <a:gd name="T11" fmla="*/ 75 h 79"/>
                <a:gd name="T12" fmla="*/ 83 w 91"/>
                <a:gd name="T13" fmla="*/ 2 h 79"/>
                <a:gd name="T14" fmla="*/ 86 w 91"/>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79">
                  <a:moveTo>
                    <a:pt x="86" y="1"/>
                  </a:moveTo>
                  <a:cubicBezTo>
                    <a:pt x="89" y="1"/>
                    <a:pt x="91" y="7"/>
                    <a:pt x="91" y="16"/>
                  </a:cubicBezTo>
                  <a:cubicBezTo>
                    <a:pt x="91" y="21"/>
                    <a:pt x="89" y="30"/>
                    <a:pt x="89" y="30"/>
                  </a:cubicBezTo>
                  <a:cubicBezTo>
                    <a:pt x="35" y="75"/>
                    <a:pt x="35" y="75"/>
                    <a:pt x="35" y="75"/>
                  </a:cubicBezTo>
                  <a:cubicBezTo>
                    <a:pt x="31" y="78"/>
                    <a:pt x="24" y="79"/>
                    <a:pt x="17" y="79"/>
                  </a:cubicBezTo>
                  <a:cubicBezTo>
                    <a:pt x="8" y="79"/>
                    <a:pt x="0" y="77"/>
                    <a:pt x="0" y="75"/>
                  </a:cubicBezTo>
                  <a:cubicBezTo>
                    <a:pt x="83" y="2"/>
                    <a:pt x="83" y="2"/>
                    <a:pt x="83" y="2"/>
                  </a:cubicBezTo>
                  <a:cubicBezTo>
                    <a:pt x="83" y="2"/>
                    <a:pt x="85" y="0"/>
                    <a:pt x="86" y="1"/>
                  </a:cubicBezTo>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87" name="Freeform 530">
              <a:extLst>
                <a:ext uri="{FF2B5EF4-FFF2-40B4-BE49-F238E27FC236}">
                  <a16:creationId xmlns:a16="http://schemas.microsoft.com/office/drawing/2014/main" id="{2E0BE0CA-D239-4341-BAF7-1EA31F561B9E}"/>
                </a:ext>
              </a:extLst>
            </p:cNvPr>
            <p:cNvSpPr>
              <a:spLocks/>
            </p:cNvSpPr>
            <p:nvPr/>
          </p:nvSpPr>
          <p:spPr bwMode="gray">
            <a:xfrm>
              <a:off x="3734830" y="5493002"/>
              <a:ext cx="171584" cy="148597"/>
            </a:xfrm>
            <a:custGeom>
              <a:avLst/>
              <a:gdLst>
                <a:gd name="T0" fmla="*/ 86 w 91"/>
                <a:gd name="T1" fmla="*/ 1 h 79"/>
                <a:gd name="T2" fmla="*/ 91 w 91"/>
                <a:gd name="T3" fmla="*/ 16 h 79"/>
                <a:gd name="T4" fmla="*/ 89 w 91"/>
                <a:gd name="T5" fmla="*/ 30 h 79"/>
                <a:gd name="T6" fmla="*/ 35 w 91"/>
                <a:gd name="T7" fmla="*/ 75 h 79"/>
                <a:gd name="T8" fmla="*/ 17 w 91"/>
                <a:gd name="T9" fmla="*/ 79 h 79"/>
                <a:gd name="T10" fmla="*/ 0 w 91"/>
                <a:gd name="T11" fmla="*/ 75 h 79"/>
                <a:gd name="T12" fmla="*/ 83 w 91"/>
                <a:gd name="T13" fmla="*/ 2 h 79"/>
                <a:gd name="T14" fmla="*/ 86 w 91"/>
                <a:gd name="T15" fmla="*/ 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79">
                  <a:moveTo>
                    <a:pt x="86" y="1"/>
                  </a:moveTo>
                  <a:cubicBezTo>
                    <a:pt x="89" y="1"/>
                    <a:pt x="91" y="7"/>
                    <a:pt x="91" y="16"/>
                  </a:cubicBezTo>
                  <a:cubicBezTo>
                    <a:pt x="91" y="21"/>
                    <a:pt x="89" y="30"/>
                    <a:pt x="89" y="30"/>
                  </a:cubicBezTo>
                  <a:cubicBezTo>
                    <a:pt x="35" y="75"/>
                    <a:pt x="35" y="75"/>
                    <a:pt x="35" y="75"/>
                  </a:cubicBezTo>
                  <a:cubicBezTo>
                    <a:pt x="31" y="78"/>
                    <a:pt x="24" y="79"/>
                    <a:pt x="17" y="79"/>
                  </a:cubicBezTo>
                  <a:cubicBezTo>
                    <a:pt x="8" y="79"/>
                    <a:pt x="0" y="77"/>
                    <a:pt x="0" y="75"/>
                  </a:cubicBezTo>
                  <a:cubicBezTo>
                    <a:pt x="83" y="2"/>
                    <a:pt x="83" y="2"/>
                    <a:pt x="83" y="2"/>
                  </a:cubicBezTo>
                  <a:cubicBezTo>
                    <a:pt x="83" y="2"/>
                    <a:pt x="85" y="0"/>
                    <a:pt x="86" y="1"/>
                  </a:cubicBez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8" name="Freeform 531">
              <a:extLst>
                <a:ext uri="{FF2B5EF4-FFF2-40B4-BE49-F238E27FC236}">
                  <a16:creationId xmlns:a16="http://schemas.microsoft.com/office/drawing/2014/main" id="{AED5615E-6B42-42A6-AAB0-B452DB766C86}"/>
                </a:ext>
              </a:extLst>
            </p:cNvPr>
            <p:cNvSpPr>
              <a:spLocks/>
            </p:cNvSpPr>
            <p:nvPr/>
          </p:nvSpPr>
          <p:spPr bwMode="gray">
            <a:xfrm>
              <a:off x="3784088" y="5589057"/>
              <a:ext cx="22167" cy="41049"/>
            </a:xfrm>
            <a:custGeom>
              <a:avLst/>
              <a:gdLst>
                <a:gd name="T0" fmla="*/ 0 w 12"/>
                <a:gd name="T1" fmla="*/ 1 h 22"/>
                <a:gd name="T2" fmla="*/ 3 w 12"/>
                <a:gd name="T3" fmla="*/ 0 h 22"/>
                <a:gd name="T4" fmla="*/ 12 w 12"/>
                <a:gd name="T5" fmla="*/ 16 h 22"/>
                <a:gd name="T6" fmla="*/ 11 w 12"/>
                <a:gd name="T7" fmla="*/ 22 h 22"/>
              </a:gdLst>
              <a:ahLst/>
              <a:cxnLst>
                <a:cxn ang="0">
                  <a:pos x="T0" y="T1"/>
                </a:cxn>
                <a:cxn ang="0">
                  <a:pos x="T2" y="T3"/>
                </a:cxn>
                <a:cxn ang="0">
                  <a:pos x="T4" y="T5"/>
                </a:cxn>
                <a:cxn ang="0">
                  <a:pos x="T6" y="T7"/>
                </a:cxn>
              </a:cxnLst>
              <a:rect l="0" t="0" r="r" b="b"/>
              <a:pathLst>
                <a:path w="12" h="22">
                  <a:moveTo>
                    <a:pt x="0" y="1"/>
                  </a:moveTo>
                  <a:cubicBezTo>
                    <a:pt x="1" y="1"/>
                    <a:pt x="2" y="0"/>
                    <a:pt x="3" y="0"/>
                  </a:cubicBezTo>
                  <a:cubicBezTo>
                    <a:pt x="8" y="0"/>
                    <a:pt x="12" y="7"/>
                    <a:pt x="12" y="16"/>
                  </a:cubicBezTo>
                  <a:cubicBezTo>
                    <a:pt x="12" y="18"/>
                    <a:pt x="12" y="20"/>
                    <a:pt x="11"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89" name="Freeform 532">
              <a:extLst>
                <a:ext uri="{FF2B5EF4-FFF2-40B4-BE49-F238E27FC236}">
                  <a16:creationId xmlns:a16="http://schemas.microsoft.com/office/drawing/2014/main" id="{6D41AEA5-D059-4EE8-AE57-FF478D6E5092}"/>
                </a:ext>
              </a:extLst>
            </p:cNvPr>
            <p:cNvSpPr>
              <a:spLocks/>
            </p:cNvSpPr>
            <p:nvPr/>
          </p:nvSpPr>
          <p:spPr bwMode="gray">
            <a:xfrm>
              <a:off x="3817748" y="5558681"/>
              <a:ext cx="24629" cy="41870"/>
            </a:xfrm>
            <a:custGeom>
              <a:avLst/>
              <a:gdLst>
                <a:gd name="T0" fmla="*/ 0 w 13"/>
                <a:gd name="T1" fmla="*/ 1 h 22"/>
                <a:gd name="T2" fmla="*/ 4 w 13"/>
                <a:gd name="T3" fmla="*/ 0 h 22"/>
                <a:gd name="T4" fmla="*/ 13 w 13"/>
                <a:gd name="T5" fmla="*/ 16 h 22"/>
                <a:gd name="T6" fmla="*/ 12 w 13"/>
                <a:gd name="T7" fmla="*/ 22 h 22"/>
              </a:gdLst>
              <a:ahLst/>
              <a:cxnLst>
                <a:cxn ang="0">
                  <a:pos x="T0" y="T1"/>
                </a:cxn>
                <a:cxn ang="0">
                  <a:pos x="T2" y="T3"/>
                </a:cxn>
                <a:cxn ang="0">
                  <a:pos x="T4" y="T5"/>
                </a:cxn>
                <a:cxn ang="0">
                  <a:pos x="T6" y="T7"/>
                </a:cxn>
              </a:cxnLst>
              <a:rect l="0" t="0" r="r" b="b"/>
              <a:pathLst>
                <a:path w="13" h="22">
                  <a:moveTo>
                    <a:pt x="0" y="1"/>
                  </a:moveTo>
                  <a:cubicBezTo>
                    <a:pt x="1" y="0"/>
                    <a:pt x="3" y="0"/>
                    <a:pt x="4" y="0"/>
                  </a:cubicBezTo>
                  <a:cubicBezTo>
                    <a:pt x="9" y="0"/>
                    <a:pt x="13" y="7"/>
                    <a:pt x="13" y="16"/>
                  </a:cubicBezTo>
                  <a:cubicBezTo>
                    <a:pt x="13" y="18"/>
                    <a:pt x="13" y="20"/>
                    <a:pt x="12" y="22"/>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0" name="Freeform 533">
              <a:extLst>
                <a:ext uri="{FF2B5EF4-FFF2-40B4-BE49-F238E27FC236}">
                  <a16:creationId xmlns:a16="http://schemas.microsoft.com/office/drawing/2014/main" id="{0FAC13DD-4C76-460A-9C1B-A4C3F2BA1A13}"/>
                </a:ext>
              </a:extLst>
            </p:cNvPr>
            <p:cNvSpPr>
              <a:spLocks/>
            </p:cNvSpPr>
            <p:nvPr/>
          </p:nvSpPr>
          <p:spPr bwMode="gray">
            <a:xfrm>
              <a:off x="3849766" y="5530767"/>
              <a:ext cx="24629" cy="42691"/>
            </a:xfrm>
            <a:custGeom>
              <a:avLst/>
              <a:gdLst>
                <a:gd name="T0" fmla="*/ 0 w 13"/>
                <a:gd name="T1" fmla="*/ 1 h 23"/>
                <a:gd name="T2" fmla="*/ 4 w 13"/>
                <a:gd name="T3" fmla="*/ 0 h 23"/>
                <a:gd name="T4" fmla="*/ 13 w 13"/>
                <a:gd name="T5" fmla="*/ 16 h 23"/>
                <a:gd name="T6" fmla="*/ 12 w 13"/>
                <a:gd name="T7" fmla="*/ 23 h 23"/>
              </a:gdLst>
              <a:ahLst/>
              <a:cxnLst>
                <a:cxn ang="0">
                  <a:pos x="T0" y="T1"/>
                </a:cxn>
                <a:cxn ang="0">
                  <a:pos x="T2" y="T3"/>
                </a:cxn>
                <a:cxn ang="0">
                  <a:pos x="T4" y="T5"/>
                </a:cxn>
                <a:cxn ang="0">
                  <a:pos x="T6" y="T7"/>
                </a:cxn>
              </a:cxnLst>
              <a:rect l="0" t="0" r="r" b="b"/>
              <a:pathLst>
                <a:path w="13" h="23">
                  <a:moveTo>
                    <a:pt x="0" y="1"/>
                  </a:moveTo>
                  <a:cubicBezTo>
                    <a:pt x="1" y="1"/>
                    <a:pt x="3" y="0"/>
                    <a:pt x="4" y="0"/>
                  </a:cubicBezTo>
                  <a:cubicBezTo>
                    <a:pt x="9" y="0"/>
                    <a:pt x="13" y="7"/>
                    <a:pt x="13" y="16"/>
                  </a:cubicBezTo>
                  <a:cubicBezTo>
                    <a:pt x="13" y="19"/>
                    <a:pt x="13" y="21"/>
                    <a:pt x="12" y="23"/>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1" name="Freeform 534">
              <a:extLst>
                <a:ext uri="{FF2B5EF4-FFF2-40B4-BE49-F238E27FC236}">
                  <a16:creationId xmlns:a16="http://schemas.microsoft.com/office/drawing/2014/main" id="{62F2339F-F12C-4A92-9099-BCA4725AE8C2}"/>
                </a:ext>
              </a:extLst>
            </p:cNvPr>
            <p:cNvSpPr>
              <a:spLocks/>
            </p:cNvSpPr>
            <p:nvPr/>
          </p:nvSpPr>
          <p:spPr bwMode="gray">
            <a:xfrm>
              <a:off x="3445846" y="5398590"/>
              <a:ext cx="408026" cy="369440"/>
            </a:xfrm>
            <a:custGeom>
              <a:avLst/>
              <a:gdLst>
                <a:gd name="T0" fmla="*/ 497 w 497"/>
                <a:gd name="T1" fmla="*/ 416 h 450"/>
                <a:gd name="T2" fmla="*/ 306 w 497"/>
                <a:gd name="T3" fmla="*/ 450 h 450"/>
                <a:gd name="T4" fmla="*/ 0 w 497"/>
                <a:gd name="T5" fmla="*/ 172 h 450"/>
                <a:gd name="T6" fmla="*/ 0 w 497"/>
                <a:gd name="T7" fmla="*/ 50 h 450"/>
                <a:gd name="T8" fmla="*/ 19 w 497"/>
                <a:gd name="T9" fmla="*/ 27 h 450"/>
                <a:gd name="T10" fmla="*/ 95 w 497"/>
                <a:gd name="T11" fmla="*/ 23 h 450"/>
                <a:gd name="T12" fmla="*/ 111 w 497"/>
                <a:gd name="T13" fmla="*/ 0 h 450"/>
                <a:gd name="T14" fmla="*/ 136 w 497"/>
                <a:gd name="T15" fmla="*/ 11 h 450"/>
                <a:gd name="T16" fmla="*/ 154 w 497"/>
                <a:gd name="T17" fmla="*/ 6 h 450"/>
                <a:gd name="T18" fmla="*/ 416 w 497"/>
                <a:gd name="T19" fmla="*/ 174 h 450"/>
                <a:gd name="T20" fmla="*/ 492 w 497"/>
                <a:gd name="T21" fmla="*/ 232 h 450"/>
                <a:gd name="T22" fmla="*/ 497 w 497"/>
                <a:gd name="T23" fmla="*/ 41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450">
                  <a:moveTo>
                    <a:pt x="497" y="416"/>
                  </a:moveTo>
                  <a:lnTo>
                    <a:pt x="306" y="450"/>
                  </a:lnTo>
                  <a:lnTo>
                    <a:pt x="0" y="172"/>
                  </a:lnTo>
                  <a:lnTo>
                    <a:pt x="0" y="50"/>
                  </a:lnTo>
                  <a:lnTo>
                    <a:pt x="19" y="27"/>
                  </a:lnTo>
                  <a:lnTo>
                    <a:pt x="95" y="23"/>
                  </a:lnTo>
                  <a:lnTo>
                    <a:pt x="111" y="0"/>
                  </a:lnTo>
                  <a:lnTo>
                    <a:pt x="136" y="11"/>
                  </a:lnTo>
                  <a:lnTo>
                    <a:pt x="154" y="6"/>
                  </a:lnTo>
                  <a:lnTo>
                    <a:pt x="416" y="174"/>
                  </a:lnTo>
                  <a:lnTo>
                    <a:pt x="492" y="232"/>
                  </a:lnTo>
                  <a:lnTo>
                    <a:pt x="497" y="416"/>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992" name="Freeform 535">
              <a:extLst>
                <a:ext uri="{FF2B5EF4-FFF2-40B4-BE49-F238E27FC236}">
                  <a16:creationId xmlns:a16="http://schemas.microsoft.com/office/drawing/2014/main" id="{6CE63348-5BC5-492D-948F-C3EDFBC6F30E}"/>
                </a:ext>
              </a:extLst>
            </p:cNvPr>
            <p:cNvSpPr>
              <a:spLocks/>
            </p:cNvSpPr>
            <p:nvPr/>
          </p:nvSpPr>
          <p:spPr bwMode="gray">
            <a:xfrm>
              <a:off x="3445846" y="5398590"/>
              <a:ext cx="408026" cy="369440"/>
            </a:xfrm>
            <a:custGeom>
              <a:avLst/>
              <a:gdLst>
                <a:gd name="T0" fmla="*/ 497 w 497"/>
                <a:gd name="T1" fmla="*/ 416 h 450"/>
                <a:gd name="T2" fmla="*/ 306 w 497"/>
                <a:gd name="T3" fmla="*/ 450 h 450"/>
                <a:gd name="T4" fmla="*/ 0 w 497"/>
                <a:gd name="T5" fmla="*/ 172 h 450"/>
                <a:gd name="T6" fmla="*/ 0 w 497"/>
                <a:gd name="T7" fmla="*/ 50 h 450"/>
                <a:gd name="T8" fmla="*/ 19 w 497"/>
                <a:gd name="T9" fmla="*/ 27 h 450"/>
                <a:gd name="T10" fmla="*/ 95 w 497"/>
                <a:gd name="T11" fmla="*/ 23 h 450"/>
                <a:gd name="T12" fmla="*/ 111 w 497"/>
                <a:gd name="T13" fmla="*/ 0 h 450"/>
                <a:gd name="T14" fmla="*/ 136 w 497"/>
                <a:gd name="T15" fmla="*/ 11 h 450"/>
                <a:gd name="T16" fmla="*/ 154 w 497"/>
                <a:gd name="T17" fmla="*/ 6 h 450"/>
                <a:gd name="T18" fmla="*/ 416 w 497"/>
                <a:gd name="T19" fmla="*/ 174 h 450"/>
                <a:gd name="T20" fmla="*/ 492 w 497"/>
                <a:gd name="T21" fmla="*/ 232 h 450"/>
                <a:gd name="T22" fmla="*/ 497 w 497"/>
                <a:gd name="T23" fmla="*/ 41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450">
                  <a:moveTo>
                    <a:pt x="497" y="416"/>
                  </a:moveTo>
                  <a:lnTo>
                    <a:pt x="306" y="450"/>
                  </a:lnTo>
                  <a:lnTo>
                    <a:pt x="0" y="172"/>
                  </a:lnTo>
                  <a:lnTo>
                    <a:pt x="0" y="50"/>
                  </a:lnTo>
                  <a:lnTo>
                    <a:pt x="19" y="27"/>
                  </a:lnTo>
                  <a:lnTo>
                    <a:pt x="95" y="23"/>
                  </a:lnTo>
                  <a:lnTo>
                    <a:pt x="111" y="0"/>
                  </a:lnTo>
                  <a:lnTo>
                    <a:pt x="136" y="11"/>
                  </a:lnTo>
                  <a:lnTo>
                    <a:pt x="154" y="6"/>
                  </a:lnTo>
                  <a:lnTo>
                    <a:pt x="416" y="174"/>
                  </a:lnTo>
                  <a:lnTo>
                    <a:pt x="492" y="232"/>
                  </a:lnTo>
                  <a:lnTo>
                    <a:pt x="497" y="41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3" name="Freeform 536">
              <a:extLst>
                <a:ext uri="{FF2B5EF4-FFF2-40B4-BE49-F238E27FC236}">
                  <a16:creationId xmlns:a16="http://schemas.microsoft.com/office/drawing/2014/main" id="{F06F6CFC-D2E9-4244-BCE7-54B8D81C3F0D}"/>
                </a:ext>
              </a:extLst>
            </p:cNvPr>
            <p:cNvSpPr>
              <a:spLocks/>
            </p:cNvSpPr>
            <p:nvPr/>
          </p:nvSpPr>
          <p:spPr bwMode="gray">
            <a:xfrm>
              <a:off x="3548468" y="5422398"/>
              <a:ext cx="190467" cy="192930"/>
            </a:xfrm>
            <a:custGeom>
              <a:avLst/>
              <a:gdLst>
                <a:gd name="T0" fmla="*/ 232 w 232"/>
                <a:gd name="T1" fmla="*/ 235 h 235"/>
                <a:gd name="T2" fmla="*/ 0 w 232"/>
                <a:gd name="T3" fmla="*/ 76 h 235"/>
                <a:gd name="T4" fmla="*/ 64 w 232"/>
                <a:gd name="T5" fmla="*/ 0 h 235"/>
              </a:gdLst>
              <a:ahLst/>
              <a:cxnLst>
                <a:cxn ang="0">
                  <a:pos x="T0" y="T1"/>
                </a:cxn>
                <a:cxn ang="0">
                  <a:pos x="T2" y="T3"/>
                </a:cxn>
                <a:cxn ang="0">
                  <a:pos x="T4" y="T5"/>
                </a:cxn>
              </a:cxnLst>
              <a:rect l="0" t="0" r="r" b="b"/>
              <a:pathLst>
                <a:path w="232" h="235">
                  <a:moveTo>
                    <a:pt x="232" y="235"/>
                  </a:moveTo>
                  <a:lnTo>
                    <a:pt x="0" y="76"/>
                  </a:lnTo>
                  <a:lnTo>
                    <a:pt x="64"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4" name="Freeform 537">
              <a:extLst>
                <a:ext uri="{FF2B5EF4-FFF2-40B4-BE49-F238E27FC236}">
                  <a16:creationId xmlns:a16="http://schemas.microsoft.com/office/drawing/2014/main" id="{0B37133C-16A5-4433-A380-52EA9D5FF72D}"/>
                </a:ext>
              </a:extLst>
            </p:cNvPr>
            <p:cNvSpPr>
              <a:spLocks/>
            </p:cNvSpPr>
            <p:nvPr/>
          </p:nvSpPr>
          <p:spPr bwMode="gray">
            <a:xfrm>
              <a:off x="3738934" y="5545545"/>
              <a:ext cx="50901" cy="215096"/>
            </a:xfrm>
            <a:custGeom>
              <a:avLst/>
              <a:gdLst>
                <a:gd name="T0" fmla="*/ 2 w 62"/>
                <a:gd name="T1" fmla="*/ 262 h 262"/>
                <a:gd name="T2" fmla="*/ 0 w 62"/>
                <a:gd name="T3" fmla="*/ 85 h 262"/>
                <a:gd name="T4" fmla="*/ 62 w 62"/>
                <a:gd name="T5" fmla="*/ 0 h 262"/>
              </a:gdLst>
              <a:ahLst/>
              <a:cxnLst>
                <a:cxn ang="0">
                  <a:pos x="T0" y="T1"/>
                </a:cxn>
                <a:cxn ang="0">
                  <a:pos x="T2" y="T3"/>
                </a:cxn>
                <a:cxn ang="0">
                  <a:pos x="T4" y="T5"/>
                </a:cxn>
              </a:cxnLst>
              <a:rect l="0" t="0" r="r" b="b"/>
              <a:pathLst>
                <a:path w="62" h="262">
                  <a:moveTo>
                    <a:pt x="2" y="262"/>
                  </a:moveTo>
                  <a:lnTo>
                    <a:pt x="0" y="85"/>
                  </a:lnTo>
                  <a:lnTo>
                    <a:pt x="62"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5" name="Line 538">
              <a:extLst>
                <a:ext uri="{FF2B5EF4-FFF2-40B4-BE49-F238E27FC236}">
                  <a16:creationId xmlns:a16="http://schemas.microsoft.com/office/drawing/2014/main" id="{59DC1601-9539-49DB-8B53-4D5865699529}"/>
                </a:ext>
              </a:extLst>
            </p:cNvPr>
            <p:cNvSpPr>
              <a:spLocks noChangeShapeType="1"/>
            </p:cNvSpPr>
            <p:nvPr/>
          </p:nvSpPr>
          <p:spPr bwMode="gray">
            <a:xfrm>
              <a:off x="3512345" y="5557039"/>
              <a:ext cx="229873" cy="20196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6" name="Freeform 539">
              <a:extLst>
                <a:ext uri="{FF2B5EF4-FFF2-40B4-BE49-F238E27FC236}">
                  <a16:creationId xmlns:a16="http://schemas.microsoft.com/office/drawing/2014/main" id="{CF5A5D55-C8CD-4C06-A507-8BC92BF249F2}"/>
                </a:ext>
              </a:extLst>
            </p:cNvPr>
            <p:cNvSpPr>
              <a:spLocks/>
            </p:cNvSpPr>
            <p:nvPr/>
          </p:nvSpPr>
          <p:spPr bwMode="gray">
            <a:xfrm>
              <a:off x="3506598" y="5419115"/>
              <a:ext cx="17241" cy="139566"/>
            </a:xfrm>
            <a:custGeom>
              <a:avLst/>
              <a:gdLst>
                <a:gd name="T0" fmla="*/ 0 w 21"/>
                <a:gd name="T1" fmla="*/ 170 h 170"/>
                <a:gd name="T2" fmla="*/ 0 w 21"/>
                <a:gd name="T3" fmla="*/ 37 h 170"/>
                <a:gd name="T4" fmla="*/ 21 w 21"/>
                <a:gd name="T5" fmla="*/ 0 h 170"/>
              </a:gdLst>
              <a:ahLst/>
              <a:cxnLst>
                <a:cxn ang="0">
                  <a:pos x="T0" y="T1"/>
                </a:cxn>
                <a:cxn ang="0">
                  <a:pos x="T2" y="T3"/>
                </a:cxn>
                <a:cxn ang="0">
                  <a:pos x="T4" y="T5"/>
                </a:cxn>
              </a:cxnLst>
              <a:rect l="0" t="0" r="r" b="b"/>
              <a:pathLst>
                <a:path w="21" h="170">
                  <a:moveTo>
                    <a:pt x="0" y="170"/>
                  </a:moveTo>
                  <a:lnTo>
                    <a:pt x="0" y="37"/>
                  </a:lnTo>
                  <a:lnTo>
                    <a:pt x="21"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7" name="Freeform 540">
              <a:extLst>
                <a:ext uri="{FF2B5EF4-FFF2-40B4-BE49-F238E27FC236}">
                  <a16:creationId xmlns:a16="http://schemas.microsoft.com/office/drawing/2014/main" id="{08D079FD-03C2-4959-895E-909A02DE4A24}"/>
                </a:ext>
              </a:extLst>
            </p:cNvPr>
            <p:cNvSpPr>
              <a:spLocks/>
            </p:cNvSpPr>
            <p:nvPr/>
          </p:nvSpPr>
          <p:spPr bwMode="gray">
            <a:xfrm>
              <a:off x="3506598" y="5449490"/>
              <a:ext cx="58290" cy="18883"/>
            </a:xfrm>
            <a:custGeom>
              <a:avLst/>
              <a:gdLst>
                <a:gd name="T0" fmla="*/ 0 w 31"/>
                <a:gd name="T1" fmla="*/ 0 h 10"/>
                <a:gd name="T2" fmla="*/ 19 w 31"/>
                <a:gd name="T3" fmla="*/ 10 h 10"/>
                <a:gd name="T4" fmla="*/ 31 w 31"/>
                <a:gd name="T5" fmla="*/ 9 h 10"/>
              </a:gdLst>
              <a:ahLst/>
              <a:cxnLst>
                <a:cxn ang="0">
                  <a:pos x="T0" y="T1"/>
                </a:cxn>
                <a:cxn ang="0">
                  <a:pos x="T2" y="T3"/>
                </a:cxn>
                <a:cxn ang="0">
                  <a:pos x="T4" y="T5"/>
                </a:cxn>
              </a:cxnLst>
              <a:rect l="0" t="0" r="r" b="b"/>
              <a:pathLst>
                <a:path w="31" h="10">
                  <a:moveTo>
                    <a:pt x="0" y="0"/>
                  </a:moveTo>
                  <a:cubicBezTo>
                    <a:pt x="1" y="0"/>
                    <a:pt x="19" y="10"/>
                    <a:pt x="19" y="10"/>
                  </a:cubicBezTo>
                  <a:cubicBezTo>
                    <a:pt x="31" y="9"/>
                    <a:pt x="31" y="9"/>
                    <a:pt x="31" y="9"/>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8" name="Freeform 541">
              <a:extLst>
                <a:ext uri="{FF2B5EF4-FFF2-40B4-BE49-F238E27FC236}">
                  <a16:creationId xmlns:a16="http://schemas.microsoft.com/office/drawing/2014/main" id="{5391E003-8E2D-45C4-9925-D990307B6589}"/>
                </a:ext>
              </a:extLst>
            </p:cNvPr>
            <p:cNvSpPr>
              <a:spLocks/>
            </p:cNvSpPr>
            <p:nvPr/>
          </p:nvSpPr>
          <p:spPr bwMode="gray">
            <a:xfrm>
              <a:off x="3448308" y="5439639"/>
              <a:ext cx="59932" cy="9852"/>
            </a:xfrm>
            <a:custGeom>
              <a:avLst/>
              <a:gdLst>
                <a:gd name="T0" fmla="*/ 0 w 32"/>
                <a:gd name="T1" fmla="*/ 0 h 5"/>
                <a:gd name="T2" fmla="*/ 8 w 32"/>
                <a:gd name="T3" fmla="*/ 5 h 5"/>
                <a:gd name="T4" fmla="*/ 32 w 32"/>
                <a:gd name="T5" fmla="*/ 4 h 5"/>
              </a:gdLst>
              <a:ahLst/>
              <a:cxnLst>
                <a:cxn ang="0">
                  <a:pos x="T0" y="T1"/>
                </a:cxn>
                <a:cxn ang="0">
                  <a:pos x="T2" y="T3"/>
                </a:cxn>
                <a:cxn ang="0">
                  <a:pos x="T4" y="T5"/>
                </a:cxn>
              </a:cxnLst>
              <a:rect l="0" t="0" r="r" b="b"/>
              <a:pathLst>
                <a:path w="32" h="5">
                  <a:moveTo>
                    <a:pt x="0" y="0"/>
                  </a:moveTo>
                  <a:cubicBezTo>
                    <a:pt x="0" y="1"/>
                    <a:pt x="8" y="5"/>
                    <a:pt x="8" y="5"/>
                  </a:cubicBezTo>
                  <a:cubicBezTo>
                    <a:pt x="32" y="4"/>
                    <a:pt x="32" y="4"/>
                    <a:pt x="32" y="4"/>
                  </a:cubicBez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999" name="Freeform 542">
              <a:extLst>
                <a:ext uri="{FF2B5EF4-FFF2-40B4-BE49-F238E27FC236}">
                  <a16:creationId xmlns:a16="http://schemas.microsoft.com/office/drawing/2014/main" id="{182562EF-E39A-480B-8864-F8BACF465035}"/>
                </a:ext>
              </a:extLst>
            </p:cNvPr>
            <p:cNvSpPr>
              <a:spLocks/>
            </p:cNvSpPr>
            <p:nvPr/>
          </p:nvSpPr>
          <p:spPr bwMode="gray">
            <a:xfrm>
              <a:off x="3542721" y="5407621"/>
              <a:ext cx="14778" cy="175689"/>
            </a:xfrm>
            <a:custGeom>
              <a:avLst/>
              <a:gdLst>
                <a:gd name="T0" fmla="*/ 0 w 18"/>
                <a:gd name="T1" fmla="*/ 214 h 214"/>
                <a:gd name="T2" fmla="*/ 0 w 18"/>
                <a:gd name="T3" fmla="*/ 74 h 214"/>
                <a:gd name="T4" fmla="*/ 18 w 18"/>
                <a:gd name="T5" fmla="*/ 0 h 214"/>
              </a:gdLst>
              <a:ahLst/>
              <a:cxnLst>
                <a:cxn ang="0">
                  <a:pos x="T0" y="T1"/>
                </a:cxn>
                <a:cxn ang="0">
                  <a:pos x="T2" y="T3"/>
                </a:cxn>
                <a:cxn ang="0">
                  <a:pos x="T4" y="T5"/>
                </a:cxn>
              </a:cxnLst>
              <a:rect l="0" t="0" r="r" b="b"/>
              <a:pathLst>
                <a:path w="18" h="214">
                  <a:moveTo>
                    <a:pt x="0" y="214"/>
                  </a:moveTo>
                  <a:lnTo>
                    <a:pt x="0" y="74"/>
                  </a:lnTo>
                  <a:lnTo>
                    <a:pt x="18"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0" name="Freeform 543">
              <a:extLst>
                <a:ext uri="{FF2B5EF4-FFF2-40B4-BE49-F238E27FC236}">
                  <a16:creationId xmlns:a16="http://schemas.microsoft.com/office/drawing/2014/main" id="{D79DD107-A7E9-47D4-926E-FF536BB9D698}"/>
                </a:ext>
              </a:extLst>
            </p:cNvPr>
            <p:cNvSpPr>
              <a:spLocks/>
            </p:cNvSpPr>
            <p:nvPr/>
          </p:nvSpPr>
          <p:spPr bwMode="gray">
            <a:xfrm>
              <a:off x="3461444" y="5420757"/>
              <a:ext cx="3284" cy="136282"/>
            </a:xfrm>
            <a:custGeom>
              <a:avLst/>
              <a:gdLst>
                <a:gd name="T0" fmla="*/ 4 w 4"/>
                <a:gd name="T1" fmla="*/ 166 h 166"/>
                <a:gd name="T2" fmla="*/ 4 w 4"/>
                <a:gd name="T3" fmla="*/ 35 h 166"/>
                <a:gd name="T4" fmla="*/ 0 w 4"/>
                <a:gd name="T5" fmla="*/ 0 h 166"/>
              </a:gdLst>
              <a:ahLst/>
              <a:cxnLst>
                <a:cxn ang="0">
                  <a:pos x="T0" y="T1"/>
                </a:cxn>
                <a:cxn ang="0">
                  <a:pos x="T2" y="T3"/>
                </a:cxn>
                <a:cxn ang="0">
                  <a:pos x="T4" y="T5"/>
                </a:cxn>
              </a:cxnLst>
              <a:rect l="0" t="0" r="r" b="b"/>
              <a:pathLst>
                <a:path w="4" h="166">
                  <a:moveTo>
                    <a:pt x="4" y="166"/>
                  </a:moveTo>
                  <a:lnTo>
                    <a:pt x="4" y="35"/>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1" name="Freeform 544">
              <a:extLst>
                <a:ext uri="{FF2B5EF4-FFF2-40B4-BE49-F238E27FC236}">
                  <a16:creationId xmlns:a16="http://schemas.microsoft.com/office/drawing/2014/main" id="{CB48EC14-CFCF-43CE-B1D4-90673CE235EE}"/>
                </a:ext>
              </a:extLst>
            </p:cNvPr>
            <p:cNvSpPr>
              <a:spLocks/>
            </p:cNvSpPr>
            <p:nvPr/>
          </p:nvSpPr>
          <p:spPr bwMode="gray">
            <a:xfrm>
              <a:off x="3599368" y="5445386"/>
              <a:ext cx="13136" cy="14778"/>
            </a:xfrm>
            <a:custGeom>
              <a:avLst/>
              <a:gdLst>
                <a:gd name="T0" fmla="*/ 11 w 16"/>
                <a:gd name="T1" fmla="*/ 0 h 18"/>
                <a:gd name="T2" fmla="*/ 0 w 16"/>
                <a:gd name="T3" fmla="*/ 14 h 18"/>
                <a:gd name="T4" fmla="*/ 6 w 16"/>
                <a:gd name="T5" fmla="*/ 18 h 18"/>
                <a:gd name="T6" fmla="*/ 16 w 16"/>
                <a:gd name="T7" fmla="*/ 5 h 18"/>
                <a:gd name="T8" fmla="*/ 11 w 16"/>
                <a:gd name="T9" fmla="*/ 0 h 18"/>
              </a:gdLst>
              <a:ahLst/>
              <a:cxnLst>
                <a:cxn ang="0">
                  <a:pos x="T0" y="T1"/>
                </a:cxn>
                <a:cxn ang="0">
                  <a:pos x="T2" y="T3"/>
                </a:cxn>
                <a:cxn ang="0">
                  <a:pos x="T4" y="T5"/>
                </a:cxn>
                <a:cxn ang="0">
                  <a:pos x="T6" y="T7"/>
                </a:cxn>
                <a:cxn ang="0">
                  <a:pos x="T8" y="T9"/>
                </a:cxn>
              </a:cxnLst>
              <a:rect l="0" t="0" r="r" b="b"/>
              <a:pathLst>
                <a:path w="16" h="18">
                  <a:moveTo>
                    <a:pt x="11" y="0"/>
                  </a:moveTo>
                  <a:lnTo>
                    <a:pt x="0" y="14"/>
                  </a:lnTo>
                  <a:lnTo>
                    <a:pt x="6" y="18"/>
                  </a:lnTo>
                  <a:lnTo>
                    <a:pt x="16" y="5"/>
                  </a:lnTo>
                  <a:lnTo>
                    <a:pt x="11"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2" name="Freeform 545">
              <a:extLst>
                <a:ext uri="{FF2B5EF4-FFF2-40B4-BE49-F238E27FC236}">
                  <a16:creationId xmlns:a16="http://schemas.microsoft.com/office/drawing/2014/main" id="{3117CBC8-18C4-4B68-8DE6-AD12588AA706}"/>
                </a:ext>
              </a:extLst>
            </p:cNvPr>
            <p:cNvSpPr>
              <a:spLocks/>
            </p:cNvSpPr>
            <p:nvPr/>
          </p:nvSpPr>
          <p:spPr bwMode="gray">
            <a:xfrm>
              <a:off x="3634670" y="5470015"/>
              <a:ext cx="13136" cy="13136"/>
            </a:xfrm>
            <a:custGeom>
              <a:avLst/>
              <a:gdLst>
                <a:gd name="T0" fmla="*/ 9 w 16"/>
                <a:gd name="T1" fmla="*/ 0 h 16"/>
                <a:gd name="T2" fmla="*/ 0 w 16"/>
                <a:gd name="T3" fmla="*/ 11 h 16"/>
                <a:gd name="T4" fmla="*/ 7 w 16"/>
                <a:gd name="T5" fmla="*/ 16 h 16"/>
                <a:gd name="T6" fmla="*/ 16 w 16"/>
                <a:gd name="T7" fmla="*/ 5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lnTo>
                    <a:pt x="0" y="11"/>
                  </a:lnTo>
                  <a:lnTo>
                    <a:pt x="7" y="16"/>
                  </a:lnTo>
                  <a:lnTo>
                    <a:pt x="16" y="5"/>
                  </a:lnTo>
                  <a:lnTo>
                    <a:pt x="9"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3" name="Freeform 546">
              <a:extLst>
                <a:ext uri="{FF2B5EF4-FFF2-40B4-BE49-F238E27FC236}">
                  <a16:creationId xmlns:a16="http://schemas.microsoft.com/office/drawing/2014/main" id="{5DFF7A70-F7AA-4C3C-AFFF-283A9CA24822}"/>
                </a:ext>
              </a:extLst>
            </p:cNvPr>
            <p:cNvSpPr>
              <a:spLocks/>
            </p:cNvSpPr>
            <p:nvPr/>
          </p:nvSpPr>
          <p:spPr bwMode="gray">
            <a:xfrm>
              <a:off x="3669151" y="5493002"/>
              <a:ext cx="13136" cy="14778"/>
            </a:xfrm>
            <a:custGeom>
              <a:avLst/>
              <a:gdLst>
                <a:gd name="T0" fmla="*/ 9 w 16"/>
                <a:gd name="T1" fmla="*/ 0 h 18"/>
                <a:gd name="T2" fmla="*/ 0 w 16"/>
                <a:gd name="T3" fmla="*/ 13 h 18"/>
                <a:gd name="T4" fmla="*/ 7 w 16"/>
                <a:gd name="T5" fmla="*/ 18 h 18"/>
                <a:gd name="T6" fmla="*/ 16 w 16"/>
                <a:gd name="T7" fmla="*/ 4 h 18"/>
                <a:gd name="T8" fmla="*/ 9 w 16"/>
                <a:gd name="T9" fmla="*/ 0 h 18"/>
              </a:gdLst>
              <a:ahLst/>
              <a:cxnLst>
                <a:cxn ang="0">
                  <a:pos x="T0" y="T1"/>
                </a:cxn>
                <a:cxn ang="0">
                  <a:pos x="T2" y="T3"/>
                </a:cxn>
                <a:cxn ang="0">
                  <a:pos x="T4" y="T5"/>
                </a:cxn>
                <a:cxn ang="0">
                  <a:pos x="T6" y="T7"/>
                </a:cxn>
                <a:cxn ang="0">
                  <a:pos x="T8" y="T9"/>
                </a:cxn>
              </a:cxnLst>
              <a:rect l="0" t="0" r="r" b="b"/>
              <a:pathLst>
                <a:path w="16" h="18">
                  <a:moveTo>
                    <a:pt x="9" y="0"/>
                  </a:moveTo>
                  <a:lnTo>
                    <a:pt x="0" y="13"/>
                  </a:lnTo>
                  <a:lnTo>
                    <a:pt x="7" y="18"/>
                  </a:lnTo>
                  <a:lnTo>
                    <a:pt x="16" y="4"/>
                  </a:lnTo>
                  <a:lnTo>
                    <a:pt x="9"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4" name="Freeform 547">
              <a:extLst>
                <a:ext uri="{FF2B5EF4-FFF2-40B4-BE49-F238E27FC236}">
                  <a16:creationId xmlns:a16="http://schemas.microsoft.com/office/drawing/2014/main" id="{1A47BC78-393D-423C-9417-B11FF9A5BEEE}"/>
                </a:ext>
              </a:extLst>
            </p:cNvPr>
            <p:cNvSpPr>
              <a:spLocks/>
            </p:cNvSpPr>
            <p:nvPr/>
          </p:nvSpPr>
          <p:spPr bwMode="gray">
            <a:xfrm>
              <a:off x="3704453" y="5519274"/>
              <a:ext cx="15599" cy="13136"/>
            </a:xfrm>
            <a:custGeom>
              <a:avLst/>
              <a:gdLst>
                <a:gd name="T0" fmla="*/ 12 w 19"/>
                <a:gd name="T1" fmla="*/ 0 h 16"/>
                <a:gd name="T2" fmla="*/ 0 w 19"/>
                <a:gd name="T3" fmla="*/ 11 h 16"/>
                <a:gd name="T4" fmla="*/ 7 w 19"/>
                <a:gd name="T5" fmla="*/ 16 h 16"/>
                <a:gd name="T6" fmla="*/ 19 w 19"/>
                <a:gd name="T7" fmla="*/ 4 h 16"/>
                <a:gd name="T8" fmla="*/ 12 w 19"/>
                <a:gd name="T9" fmla="*/ 0 h 16"/>
              </a:gdLst>
              <a:ahLst/>
              <a:cxnLst>
                <a:cxn ang="0">
                  <a:pos x="T0" y="T1"/>
                </a:cxn>
                <a:cxn ang="0">
                  <a:pos x="T2" y="T3"/>
                </a:cxn>
                <a:cxn ang="0">
                  <a:pos x="T4" y="T5"/>
                </a:cxn>
                <a:cxn ang="0">
                  <a:pos x="T6" y="T7"/>
                </a:cxn>
                <a:cxn ang="0">
                  <a:pos x="T8" y="T9"/>
                </a:cxn>
              </a:cxnLst>
              <a:rect l="0" t="0" r="r" b="b"/>
              <a:pathLst>
                <a:path w="19" h="16">
                  <a:moveTo>
                    <a:pt x="12" y="0"/>
                  </a:moveTo>
                  <a:lnTo>
                    <a:pt x="0" y="11"/>
                  </a:lnTo>
                  <a:lnTo>
                    <a:pt x="7" y="16"/>
                  </a:lnTo>
                  <a:lnTo>
                    <a:pt x="19" y="4"/>
                  </a:lnTo>
                  <a:lnTo>
                    <a:pt x="12"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5" name="Freeform 548">
              <a:extLst>
                <a:ext uri="{FF2B5EF4-FFF2-40B4-BE49-F238E27FC236}">
                  <a16:creationId xmlns:a16="http://schemas.microsoft.com/office/drawing/2014/main" id="{BA357BF6-8ED0-428E-A630-32A75677663B}"/>
                </a:ext>
              </a:extLst>
            </p:cNvPr>
            <p:cNvSpPr>
              <a:spLocks/>
            </p:cNvSpPr>
            <p:nvPr/>
          </p:nvSpPr>
          <p:spPr bwMode="gray">
            <a:xfrm>
              <a:off x="3744681" y="5545545"/>
              <a:ext cx="13136" cy="13136"/>
            </a:xfrm>
            <a:custGeom>
              <a:avLst/>
              <a:gdLst>
                <a:gd name="T0" fmla="*/ 9 w 16"/>
                <a:gd name="T1" fmla="*/ 0 h 16"/>
                <a:gd name="T2" fmla="*/ 0 w 16"/>
                <a:gd name="T3" fmla="*/ 11 h 16"/>
                <a:gd name="T4" fmla="*/ 6 w 16"/>
                <a:gd name="T5" fmla="*/ 16 h 16"/>
                <a:gd name="T6" fmla="*/ 16 w 16"/>
                <a:gd name="T7" fmla="*/ 5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lnTo>
                    <a:pt x="0" y="11"/>
                  </a:lnTo>
                  <a:lnTo>
                    <a:pt x="6" y="16"/>
                  </a:lnTo>
                  <a:lnTo>
                    <a:pt x="16" y="5"/>
                  </a:lnTo>
                  <a:lnTo>
                    <a:pt x="9"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6" name="Freeform 549">
              <a:extLst>
                <a:ext uri="{FF2B5EF4-FFF2-40B4-BE49-F238E27FC236}">
                  <a16:creationId xmlns:a16="http://schemas.microsoft.com/office/drawing/2014/main" id="{DE344632-135B-48C2-BE8E-446FC4579439}"/>
                </a:ext>
              </a:extLst>
            </p:cNvPr>
            <p:cNvSpPr>
              <a:spLocks/>
            </p:cNvSpPr>
            <p:nvPr/>
          </p:nvSpPr>
          <p:spPr bwMode="gray">
            <a:xfrm>
              <a:off x="3576381" y="5471657"/>
              <a:ext cx="14778" cy="15599"/>
            </a:xfrm>
            <a:custGeom>
              <a:avLst/>
              <a:gdLst>
                <a:gd name="T0" fmla="*/ 12 w 18"/>
                <a:gd name="T1" fmla="*/ 0 h 19"/>
                <a:gd name="T2" fmla="*/ 0 w 18"/>
                <a:gd name="T3" fmla="*/ 14 h 19"/>
                <a:gd name="T4" fmla="*/ 7 w 18"/>
                <a:gd name="T5" fmla="*/ 19 h 19"/>
                <a:gd name="T6" fmla="*/ 18 w 18"/>
                <a:gd name="T7" fmla="*/ 5 h 19"/>
                <a:gd name="T8" fmla="*/ 12 w 18"/>
                <a:gd name="T9" fmla="*/ 0 h 19"/>
              </a:gdLst>
              <a:ahLst/>
              <a:cxnLst>
                <a:cxn ang="0">
                  <a:pos x="T0" y="T1"/>
                </a:cxn>
                <a:cxn ang="0">
                  <a:pos x="T2" y="T3"/>
                </a:cxn>
                <a:cxn ang="0">
                  <a:pos x="T4" y="T5"/>
                </a:cxn>
                <a:cxn ang="0">
                  <a:pos x="T6" y="T7"/>
                </a:cxn>
                <a:cxn ang="0">
                  <a:pos x="T8" y="T9"/>
                </a:cxn>
              </a:cxnLst>
              <a:rect l="0" t="0" r="r" b="b"/>
              <a:pathLst>
                <a:path w="18" h="19">
                  <a:moveTo>
                    <a:pt x="12" y="0"/>
                  </a:moveTo>
                  <a:lnTo>
                    <a:pt x="0" y="14"/>
                  </a:lnTo>
                  <a:lnTo>
                    <a:pt x="7" y="19"/>
                  </a:lnTo>
                  <a:lnTo>
                    <a:pt x="18" y="5"/>
                  </a:lnTo>
                  <a:lnTo>
                    <a:pt x="12"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7" name="Freeform 550">
              <a:extLst>
                <a:ext uri="{FF2B5EF4-FFF2-40B4-BE49-F238E27FC236}">
                  <a16:creationId xmlns:a16="http://schemas.microsoft.com/office/drawing/2014/main" id="{70C15AB9-8AF2-4F3C-B4B3-A502E63199B9}"/>
                </a:ext>
              </a:extLst>
            </p:cNvPr>
            <p:cNvSpPr>
              <a:spLocks/>
            </p:cNvSpPr>
            <p:nvPr/>
          </p:nvSpPr>
          <p:spPr bwMode="gray">
            <a:xfrm>
              <a:off x="3612504" y="5496286"/>
              <a:ext cx="13136" cy="13136"/>
            </a:xfrm>
            <a:custGeom>
              <a:avLst/>
              <a:gdLst>
                <a:gd name="T0" fmla="*/ 11 w 16"/>
                <a:gd name="T1" fmla="*/ 0 h 16"/>
                <a:gd name="T2" fmla="*/ 0 w 16"/>
                <a:gd name="T3" fmla="*/ 12 h 16"/>
                <a:gd name="T4" fmla="*/ 7 w 16"/>
                <a:gd name="T5" fmla="*/ 16 h 16"/>
                <a:gd name="T6" fmla="*/ 16 w 16"/>
                <a:gd name="T7" fmla="*/ 5 h 16"/>
                <a:gd name="T8" fmla="*/ 11 w 16"/>
                <a:gd name="T9" fmla="*/ 0 h 16"/>
              </a:gdLst>
              <a:ahLst/>
              <a:cxnLst>
                <a:cxn ang="0">
                  <a:pos x="T0" y="T1"/>
                </a:cxn>
                <a:cxn ang="0">
                  <a:pos x="T2" y="T3"/>
                </a:cxn>
                <a:cxn ang="0">
                  <a:pos x="T4" y="T5"/>
                </a:cxn>
                <a:cxn ang="0">
                  <a:pos x="T6" y="T7"/>
                </a:cxn>
                <a:cxn ang="0">
                  <a:pos x="T8" y="T9"/>
                </a:cxn>
              </a:cxnLst>
              <a:rect l="0" t="0" r="r" b="b"/>
              <a:pathLst>
                <a:path w="16" h="16">
                  <a:moveTo>
                    <a:pt x="11" y="0"/>
                  </a:moveTo>
                  <a:lnTo>
                    <a:pt x="0" y="12"/>
                  </a:lnTo>
                  <a:lnTo>
                    <a:pt x="7" y="16"/>
                  </a:lnTo>
                  <a:lnTo>
                    <a:pt x="16" y="5"/>
                  </a:lnTo>
                  <a:lnTo>
                    <a:pt x="11"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8" name="Freeform 551">
              <a:extLst>
                <a:ext uri="{FF2B5EF4-FFF2-40B4-BE49-F238E27FC236}">
                  <a16:creationId xmlns:a16="http://schemas.microsoft.com/office/drawing/2014/main" id="{188F58BA-F4D4-4D38-B54A-A352FE1C5FDB}"/>
                </a:ext>
              </a:extLst>
            </p:cNvPr>
            <p:cNvSpPr>
              <a:spLocks/>
            </p:cNvSpPr>
            <p:nvPr/>
          </p:nvSpPr>
          <p:spPr bwMode="gray">
            <a:xfrm>
              <a:off x="3646164" y="5519274"/>
              <a:ext cx="14778" cy="14778"/>
            </a:xfrm>
            <a:custGeom>
              <a:avLst/>
              <a:gdLst>
                <a:gd name="T0" fmla="*/ 12 w 18"/>
                <a:gd name="T1" fmla="*/ 0 h 18"/>
                <a:gd name="T2" fmla="*/ 0 w 18"/>
                <a:gd name="T3" fmla="*/ 14 h 18"/>
                <a:gd name="T4" fmla="*/ 7 w 18"/>
                <a:gd name="T5" fmla="*/ 18 h 18"/>
                <a:gd name="T6" fmla="*/ 18 w 18"/>
                <a:gd name="T7" fmla="*/ 4 h 18"/>
                <a:gd name="T8" fmla="*/ 12 w 18"/>
                <a:gd name="T9" fmla="*/ 0 h 18"/>
              </a:gdLst>
              <a:ahLst/>
              <a:cxnLst>
                <a:cxn ang="0">
                  <a:pos x="T0" y="T1"/>
                </a:cxn>
                <a:cxn ang="0">
                  <a:pos x="T2" y="T3"/>
                </a:cxn>
                <a:cxn ang="0">
                  <a:pos x="T4" y="T5"/>
                </a:cxn>
                <a:cxn ang="0">
                  <a:pos x="T6" y="T7"/>
                </a:cxn>
                <a:cxn ang="0">
                  <a:pos x="T8" y="T9"/>
                </a:cxn>
              </a:cxnLst>
              <a:rect l="0" t="0" r="r" b="b"/>
              <a:pathLst>
                <a:path w="18" h="18">
                  <a:moveTo>
                    <a:pt x="12" y="0"/>
                  </a:moveTo>
                  <a:lnTo>
                    <a:pt x="0" y="14"/>
                  </a:lnTo>
                  <a:lnTo>
                    <a:pt x="7" y="18"/>
                  </a:lnTo>
                  <a:lnTo>
                    <a:pt x="18" y="4"/>
                  </a:lnTo>
                  <a:lnTo>
                    <a:pt x="12"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09" name="Freeform 552">
              <a:extLst>
                <a:ext uri="{FF2B5EF4-FFF2-40B4-BE49-F238E27FC236}">
                  <a16:creationId xmlns:a16="http://schemas.microsoft.com/office/drawing/2014/main" id="{DF333736-8106-4E4E-AC53-30DA4B55D255}"/>
                </a:ext>
              </a:extLst>
            </p:cNvPr>
            <p:cNvSpPr>
              <a:spLocks/>
            </p:cNvSpPr>
            <p:nvPr/>
          </p:nvSpPr>
          <p:spPr bwMode="gray">
            <a:xfrm>
              <a:off x="3683929" y="5543903"/>
              <a:ext cx="13136" cy="14778"/>
            </a:xfrm>
            <a:custGeom>
              <a:avLst/>
              <a:gdLst>
                <a:gd name="T0" fmla="*/ 9 w 16"/>
                <a:gd name="T1" fmla="*/ 0 h 18"/>
                <a:gd name="T2" fmla="*/ 0 w 16"/>
                <a:gd name="T3" fmla="*/ 13 h 18"/>
                <a:gd name="T4" fmla="*/ 5 w 16"/>
                <a:gd name="T5" fmla="*/ 18 h 18"/>
                <a:gd name="T6" fmla="*/ 16 w 16"/>
                <a:gd name="T7" fmla="*/ 4 h 18"/>
                <a:gd name="T8" fmla="*/ 9 w 16"/>
                <a:gd name="T9" fmla="*/ 0 h 18"/>
              </a:gdLst>
              <a:ahLst/>
              <a:cxnLst>
                <a:cxn ang="0">
                  <a:pos x="T0" y="T1"/>
                </a:cxn>
                <a:cxn ang="0">
                  <a:pos x="T2" y="T3"/>
                </a:cxn>
                <a:cxn ang="0">
                  <a:pos x="T4" y="T5"/>
                </a:cxn>
                <a:cxn ang="0">
                  <a:pos x="T6" y="T7"/>
                </a:cxn>
                <a:cxn ang="0">
                  <a:pos x="T8" y="T9"/>
                </a:cxn>
              </a:cxnLst>
              <a:rect l="0" t="0" r="r" b="b"/>
              <a:pathLst>
                <a:path w="16" h="18">
                  <a:moveTo>
                    <a:pt x="9" y="0"/>
                  </a:moveTo>
                  <a:lnTo>
                    <a:pt x="0" y="13"/>
                  </a:lnTo>
                  <a:lnTo>
                    <a:pt x="5" y="18"/>
                  </a:lnTo>
                  <a:lnTo>
                    <a:pt x="16" y="4"/>
                  </a:lnTo>
                  <a:lnTo>
                    <a:pt x="9"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0" name="Freeform 553">
              <a:extLst>
                <a:ext uri="{FF2B5EF4-FFF2-40B4-BE49-F238E27FC236}">
                  <a16:creationId xmlns:a16="http://schemas.microsoft.com/office/drawing/2014/main" id="{03B7D71C-EAA5-45A5-928C-DA9D911643C3}"/>
                </a:ext>
              </a:extLst>
            </p:cNvPr>
            <p:cNvSpPr>
              <a:spLocks/>
            </p:cNvSpPr>
            <p:nvPr/>
          </p:nvSpPr>
          <p:spPr bwMode="gray">
            <a:xfrm>
              <a:off x="3721694" y="5570174"/>
              <a:ext cx="13136" cy="14778"/>
            </a:xfrm>
            <a:custGeom>
              <a:avLst/>
              <a:gdLst>
                <a:gd name="T0" fmla="*/ 11 w 16"/>
                <a:gd name="T1" fmla="*/ 0 h 18"/>
                <a:gd name="T2" fmla="*/ 0 w 16"/>
                <a:gd name="T3" fmla="*/ 14 h 18"/>
                <a:gd name="T4" fmla="*/ 7 w 16"/>
                <a:gd name="T5" fmla="*/ 18 h 18"/>
                <a:gd name="T6" fmla="*/ 16 w 16"/>
                <a:gd name="T7" fmla="*/ 4 h 18"/>
                <a:gd name="T8" fmla="*/ 11 w 16"/>
                <a:gd name="T9" fmla="*/ 0 h 18"/>
              </a:gdLst>
              <a:ahLst/>
              <a:cxnLst>
                <a:cxn ang="0">
                  <a:pos x="T0" y="T1"/>
                </a:cxn>
                <a:cxn ang="0">
                  <a:pos x="T2" y="T3"/>
                </a:cxn>
                <a:cxn ang="0">
                  <a:pos x="T4" y="T5"/>
                </a:cxn>
                <a:cxn ang="0">
                  <a:pos x="T6" y="T7"/>
                </a:cxn>
                <a:cxn ang="0">
                  <a:pos x="T8" y="T9"/>
                </a:cxn>
              </a:cxnLst>
              <a:rect l="0" t="0" r="r" b="b"/>
              <a:pathLst>
                <a:path w="16" h="18">
                  <a:moveTo>
                    <a:pt x="11" y="0"/>
                  </a:moveTo>
                  <a:lnTo>
                    <a:pt x="0" y="14"/>
                  </a:lnTo>
                  <a:lnTo>
                    <a:pt x="7" y="18"/>
                  </a:lnTo>
                  <a:lnTo>
                    <a:pt x="16" y="4"/>
                  </a:lnTo>
                  <a:lnTo>
                    <a:pt x="11" y="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1" name="Line 554">
              <a:extLst>
                <a:ext uri="{FF2B5EF4-FFF2-40B4-BE49-F238E27FC236}">
                  <a16:creationId xmlns:a16="http://schemas.microsoft.com/office/drawing/2014/main" id="{F644F343-099F-4E78-BCC8-89717076292C}"/>
                </a:ext>
              </a:extLst>
            </p:cNvPr>
            <p:cNvSpPr>
              <a:spLocks noChangeShapeType="1"/>
            </p:cNvSpPr>
            <p:nvPr/>
          </p:nvSpPr>
          <p:spPr bwMode="gray">
            <a:xfrm>
              <a:off x="3574739" y="5503675"/>
              <a:ext cx="0" cy="10754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2" name="Line 555">
              <a:extLst>
                <a:ext uri="{FF2B5EF4-FFF2-40B4-BE49-F238E27FC236}">
                  <a16:creationId xmlns:a16="http://schemas.microsoft.com/office/drawing/2014/main" id="{06BD9D5E-7B97-49A1-B406-AC6B80C9B19C}"/>
                </a:ext>
              </a:extLst>
            </p:cNvPr>
            <p:cNvSpPr>
              <a:spLocks noChangeShapeType="1"/>
            </p:cNvSpPr>
            <p:nvPr/>
          </p:nvSpPr>
          <p:spPr bwMode="gray">
            <a:xfrm>
              <a:off x="3627281" y="5538156"/>
              <a:ext cx="0" cy="10919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3" name="Line 556">
              <a:extLst>
                <a:ext uri="{FF2B5EF4-FFF2-40B4-BE49-F238E27FC236}">
                  <a16:creationId xmlns:a16="http://schemas.microsoft.com/office/drawing/2014/main" id="{55D1CD57-7D75-40F4-AE55-27C5018FE824}"/>
                </a:ext>
              </a:extLst>
            </p:cNvPr>
            <p:cNvSpPr>
              <a:spLocks noChangeShapeType="1"/>
            </p:cNvSpPr>
            <p:nvPr/>
          </p:nvSpPr>
          <p:spPr bwMode="gray">
            <a:xfrm>
              <a:off x="3678182" y="5573458"/>
              <a:ext cx="0" cy="12889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4" name="Line 557">
              <a:extLst>
                <a:ext uri="{FF2B5EF4-FFF2-40B4-BE49-F238E27FC236}">
                  <a16:creationId xmlns:a16="http://schemas.microsoft.com/office/drawing/2014/main" id="{4A4D54E9-2F5A-48B4-A72B-FE4471CBA9F5}"/>
                </a:ext>
              </a:extLst>
            </p:cNvPr>
            <p:cNvSpPr>
              <a:spLocks noChangeShapeType="1"/>
            </p:cNvSpPr>
            <p:nvPr/>
          </p:nvSpPr>
          <p:spPr bwMode="gray">
            <a:xfrm>
              <a:off x="3593622" y="5647346"/>
              <a:ext cx="0" cy="6239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5" name="Line 558">
              <a:extLst>
                <a:ext uri="{FF2B5EF4-FFF2-40B4-BE49-F238E27FC236}">
                  <a16:creationId xmlns:a16="http://schemas.microsoft.com/office/drawing/2014/main" id="{7B6FFD14-CE54-40EF-B0D4-53D58A2C2204}"/>
                </a:ext>
              </a:extLst>
            </p:cNvPr>
            <p:cNvSpPr>
              <a:spLocks noChangeShapeType="1"/>
            </p:cNvSpPr>
            <p:nvPr/>
          </p:nvSpPr>
          <p:spPr bwMode="gray">
            <a:xfrm flipV="1">
              <a:off x="3589516" y="5644062"/>
              <a:ext cx="0" cy="6157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6" name="Line 559">
              <a:extLst>
                <a:ext uri="{FF2B5EF4-FFF2-40B4-BE49-F238E27FC236}">
                  <a16:creationId xmlns:a16="http://schemas.microsoft.com/office/drawing/2014/main" id="{8E6A50F1-2913-4826-8C50-2A30AEF253F1}"/>
                </a:ext>
              </a:extLst>
            </p:cNvPr>
            <p:cNvSpPr>
              <a:spLocks noChangeShapeType="1"/>
            </p:cNvSpPr>
            <p:nvPr/>
          </p:nvSpPr>
          <p:spPr bwMode="gray">
            <a:xfrm>
              <a:off x="3610041" y="5660482"/>
              <a:ext cx="0" cy="66499"/>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7" name="Line 560">
              <a:extLst>
                <a:ext uri="{FF2B5EF4-FFF2-40B4-BE49-F238E27FC236}">
                  <a16:creationId xmlns:a16="http://schemas.microsoft.com/office/drawing/2014/main" id="{AA93A6BA-8438-4BE0-9410-1FC710609119}"/>
                </a:ext>
              </a:extLst>
            </p:cNvPr>
            <p:cNvSpPr>
              <a:spLocks noChangeShapeType="1"/>
            </p:cNvSpPr>
            <p:nvPr/>
          </p:nvSpPr>
          <p:spPr bwMode="gray">
            <a:xfrm flipV="1">
              <a:off x="3606757" y="5657198"/>
              <a:ext cx="0" cy="6567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18" name="Freeform 561">
              <a:extLst>
                <a:ext uri="{FF2B5EF4-FFF2-40B4-BE49-F238E27FC236}">
                  <a16:creationId xmlns:a16="http://schemas.microsoft.com/office/drawing/2014/main" id="{EDF78D16-CFF5-4591-9CD7-BA3D59FDE9F8}"/>
                </a:ext>
              </a:extLst>
            </p:cNvPr>
            <p:cNvSpPr>
              <a:spLocks/>
            </p:cNvSpPr>
            <p:nvPr/>
          </p:nvSpPr>
          <p:spPr bwMode="gray">
            <a:xfrm>
              <a:off x="3591158" y="5635853"/>
              <a:ext cx="59110" cy="24629"/>
            </a:xfrm>
            <a:custGeom>
              <a:avLst/>
              <a:gdLst>
                <a:gd name="T0" fmla="*/ 72 w 72"/>
                <a:gd name="T1" fmla="*/ 21 h 30"/>
                <a:gd name="T2" fmla="*/ 26 w 72"/>
                <a:gd name="T3" fmla="*/ 30 h 30"/>
                <a:gd name="T4" fmla="*/ 0 w 72"/>
                <a:gd name="T5" fmla="*/ 10 h 30"/>
                <a:gd name="T6" fmla="*/ 46 w 72"/>
                <a:gd name="T7" fmla="*/ 0 h 30"/>
                <a:gd name="T8" fmla="*/ 72 w 72"/>
                <a:gd name="T9" fmla="*/ 21 h 30"/>
              </a:gdLst>
              <a:ahLst/>
              <a:cxnLst>
                <a:cxn ang="0">
                  <a:pos x="T0" y="T1"/>
                </a:cxn>
                <a:cxn ang="0">
                  <a:pos x="T2" y="T3"/>
                </a:cxn>
                <a:cxn ang="0">
                  <a:pos x="T4" y="T5"/>
                </a:cxn>
                <a:cxn ang="0">
                  <a:pos x="T6" y="T7"/>
                </a:cxn>
                <a:cxn ang="0">
                  <a:pos x="T8" y="T9"/>
                </a:cxn>
              </a:cxnLst>
              <a:rect l="0" t="0" r="r" b="b"/>
              <a:pathLst>
                <a:path w="72" h="30">
                  <a:moveTo>
                    <a:pt x="72" y="21"/>
                  </a:moveTo>
                  <a:lnTo>
                    <a:pt x="26" y="30"/>
                  </a:lnTo>
                  <a:lnTo>
                    <a:pt x="0" y="10"/>
                  </a:lnTo>
                  <a:lnTo>
                    <a:pt x="46" y="0"/>
                  </a:lnTo>
                  <a:lnTo>
                    <a:pt x="72" y="21"/>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19" name="Freeform 562">
              <a:extLst>
                <a:ext uri="{FF2B5EF4-FFF2-40B4-BE49-F238E27FC236}">
                  <a16:creationId xmlns:a16="http://schemas.microsoft.com/office/drawing/2014/main" id="{5ECBDC3D-F6D0-4A96-BB9E-CC813A788F92}"/>
                </a:ext>
              </a:extLst>
            </p:cNvPr>
            <p:cNvSpPr>
              <a:spLocks/>
            </p:cNvSpPr>
            <p:nvPr/>
          </p:nvSpPr>
          <p:spPr bwMode="gray">
            <a:xfrm>
              <a:off x="3591158" y="5635853"/>
              <a:ext cx="59110" cy="24629"/>
            </a:xfrm>
            <a:custGeom>
              <a:avLst/>
              <a:gdLst>
                <a:gd name="T0" fmla="*/ 72 w 72"/>
                <a:gd name="T1" fmla="*/ 21 h 30"/>
                <a:gd name="T2" fmla="*/ 26 w 72"/>
                <a:gd name="T3" fmla="*/ 30 h 30"/>
                <a:gd name="T4" fmla="*/ 0 w 72"/>
                <a:gd name="T5" fmla="*/ 10 h 30"/>
                <a:gd name="T6" fmla="*/ 46 w 72"/>
                <a:gd name="T7" fmla="*/ 0 h 30"/>
                <a:gd name="T8" fmla="*/ 72 w 72"/>
                <a:gd name="T9" fmla="*/ 21 h 30"/>
              </a:gdLst>
              <a:ahLst/>
              <a:cxnLst>
                <a:cxn ang="0">
                  <a:pos x="T0" y="T1"/>
                </a:cxn>
                <a:cxn ang="0">
                  <a:pos x="T2" y="T3"/>
                </a:cxn>
                <a:cxn ang="0">
                  <a:pos x="T4" y="T5"/>
                </a:cxn>
                <a:cxn ang="0">
                  <a:pos x="T6" y="T7"/>
                </a:cxn>
                <a:cxn ang="0">
                  <a:pos x="T8" y="T9"/>
                </a:cxn>
              </a:cxnLst>
              <a:rect l="0" t="0" r="r" b="b"/>
              <a:pathLst>
                <a:path w="72" h="30">
                  <a:moveTo>
                    <a:pt x="72" y="21"/>
                  </a:moveTo>
                  <a:lnTo>
                    <a:pt x="26" y="30"/>
                  </a:lnTo>
                  <a:lnTo>
                    <a:pt x="0" y="10"/>
                  </a:lnTo>
                  <a:lnTo>
                    <a:pt x="46" y="0"/>
                  </a:lnTo>
                  <a:lnTo>
                    <a:pt x="72" y="2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0" name="Line 563">
              <a:extLst>
                <a:ext uri="{FF2B5EF4-FFF2-40B4-BE49-F238E27FC236}">
                  <a16:creationId xmlns:a16="http://schemas.microsoft.com/office/drawing/2014/main" id="{DECF0E9A-E775-4176-ACAB-2268B617A374}"/>
                </a:ext>
              </a:extLst>
            </p:cNvPr>
            <p:cNvSpPr>
              <a:spLocks noChangeShapeType="1"/>
            </p:cNvSpPr>
            <p:nvPr/>
          </p:nvSpPr>
          <p:spPr bwMode="gray">
            <a:xfrm>
              <a:off x="3627281" y="5676080"/>
              <a:ext cx="0" cy="6567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1" name="Line 564">
              <a:extLst>
                <a:ext uri="{FF2B5EF4-FFF2-40B4-BE49-F238E27FC236}">
                  <a16:creationId xmlns:a16="http://schemas.microsoft.com/office/drawing/2014/main" id="{48E43DB4-C001-4222-81EB-08B611AC2442}"/>
                </a:ext>
              </a:extLst>
            </p:cNvPr>
            <p:cNvSpPr>
              <a:spLocks noChangeShapeType="1"/>
            </p:cNvSpPr>
            <p:nvPr/>
          </p:nvSpPr>
          <p:spPr bwMode="gray">
            <a:xfrm flipV="1">
              <a:off x="3621535" y="5671976"/>
              <a:ext cx="0" cy="6567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2" name="Line 565">
              <a:extLst>
                <a:ext uri="{FF2B5EF4-FFF2-40B4-BE49-F238E27FC236}">
                  <a16:creationId xmlns:a16="http://schemas.microsoft.com/office/drawing/2014/main" id="{AB9BAD8F-2274-4E27-9B30-1BEDD22F02E7}"/>
                </a:ext>
              </a:extLst>
            </p:cNvPr>
            <p:cNvSpPr>
              <a:spLocks noChangeShapeType="1"/>
            </p:cNvSpPr>
            <p:nvPr/>
          </p:nvSpPr>
          <p:spPr bwMode="gray">
            <a:xfrm>
              <a:off x="3642059" y="5689216"/>
              <a:ext cx="0" cy="67320"/>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3" name="Line 566">
              <a:extLst>
                <a:ext uri="{FF2B5EF4-FFF2-40B4-BE49-F238E27FC236}">
                  <a16:creationId xmlns:a16="http://schemas.microsoft.com/office/drawing/2014/main" id="{9AFE18B9-57DE-4286-ABBF-F7230180936B}"/>
                </a:ext>
              </a:extLst>
            </p:cNvPr>
            <p:cNvSpPr>
              <a:spLocks noChangeShapeType="1"/>
            </p:cNvSpPr>
            <p:nvPr/>
          </p:nvSpPr>
          <p:spPr bwMode="gray">
            <a:xfrm flipV="1">
              <a:off x="3638775" y="5685111"/>
              <a:ext cx="0" cy="6814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4" name="Freeform 567">
              <a:extLst>
                <a:ext uri="{FF2B5EF4-FFF2-40B4-BE49-F238E27FC236}">
                  <a16:creationId xmlns:a16="http://schemas.microsoft.com/office/drawing/2014/main" id="{9B7F6142-FFE2-4D37-8F03-70E35684E8F4}"/>
                </a:ext>
              </a:extLst>
            </p:cNvPr>
            <p:cNvSpPr>
              <a:spLocks/>
            </p:cNvSpPr>
            <p:nvPr/>
          </p:nvSpPr>
          <p:spPr bwMode="gray">
            <a:xfrm>
              <a:off x="3623177" y="5664586"/>
              <a:ext cx="59110" cy="24629"/>
            </a:xfrm>
            <a:custGeom>
              <a:avLst/>
              <a:gdLst>
                <a:gd name="T0" fmla="*/ 72 w 72"/>
                <a:gd name="T1" fmla="*/ 20 h 30"/>
                <a:gd name="T2" fmla="*/ 26 w 72"/>
                <a:gd name="T3" fmla="*/ 30 h 30"/>
                <a:gd name="T4" fmla="*/ 0 w 72"/>
                <a:gd name="T5" fmla="*/ 9 h 30"/>
                <a:gd name="T6" fmla="*/ 46 w 72"/>
                <a:gd name="T7" fmla="*/ 0 h 30"/>
                <a:gd name="T8" fmla="*/ 72 w 72"/>
                <a:gd name="T9" fmla="*/ 20 h 30"/>
              </a:gdLst>
              <a:ahLst/>
              <a:cxnLst>
                <a:cxn ang="0">
                  <a:pos x="T0" y="T1"/>
                </a:cxn>
                <a:cxn ang="0">
                  <a:pos x="T2" y="T3"/>
                </a:cxn>
                <a:cxn ang="0">
                  <a:pos x="T4" y="T5"/>
                </a:cxn>
                <a:cxn ang="0">
                  <a:pos x="T6" y="T7"/>
                </a:cxn>
                <a:cxn ang="0">
                  <a:pos x="T8" y="T9"/>
                </a:cxn>
              </a:cxnLst>
              <a:rect l="0" t="0" r="r" b="b"/>
              <a:pathLst>
                <a:path w="72" h="30">
                  <a:moveTo>
                    <a:pt x="72" y="20"/>
                  </a:moveTo>
                  <a:lnTo>
                    <a:pt x="26" y="30"/>
                  </a:lnTo>
                  <a:lnTo>
                    <a:pt x="0" y="9"/>
                  </a:lnTo>
                  <a:lnTo>
                    <a:pt x="46" y="0"/>
                  </a:lnTo>
                  <a:lnTo>
                    <a:pt x="72" y="20"/>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25" name="Freeform 568">
              <a:extLst>
                <a:ext uri="{FF2B5EF4-FFF2-40B4-BE49-F238E27FC236}">
                  <a16:creationId xmlns:a16="http://schemas.microsoft.com/office/drawing/2014/main" id="{E2475080-8E6A-439B-B75A-46FE07B9462A}"/>
                </a:ext>
              </a:extLst>
            </p:cNvPr>
            <p:cNvSpPr>
              <a:spLocks/>
            </p:cNvSpPr>
            <p:nvPr/>
          </p:nvSpPr>
          <p:spPr bwMode="gray">
            <a:xfrm>
              <a:off x="3623177" y="5664586"/>
              <a:ext cx="59110" cy="24629"/>
            </a:xfrm>
            <a:custGeom>
              <a:avLst/>
              <a:gdLst>
                <a:gd name="T0" fmla="*/ 72 w 72"/>
                <a:gd name="T1" fmla="*/ 20 h 30"/>
                <a:gd name="T2" fmla="*/ 26 w 72"/>
                <a:gd name="T3" fmla="*/ 30 h 30"/>
                <a:gd name="T4" fmla="*/ 0 w 72"/>
                <a:gd name="T5" fmla="*/ 9 h 30"/>
                <a:gd name="T6" fmla="*/ 46 w 72"/>
                <a:gd name="T7" fmla="*/ 0 h 30"/>
                <a:gd name="T8" fmla="*/ 72 w 72"/>
                <a:gd name="T9" fmla="*/ 20 h 30"/>
              </a:gdLst>
              <a:ahLst/>
              <a:cxnLst>
                <a:cxn ang="0">
                  <a:pos x="T0" y="T1"/>
                </a:cxn>
                <a:cxn ang="0">
                  <a:pos x="T2" y="T3"/>
                </a:cxn>
                <a:cxn ang="0">
                  <a:pos x="T4" y="T5"/>
                </a:cxn>
                <a:cxn ang="0">
                  <a:pos x="T6" y="T7"/>
                </a:cxn>
                <a:cxn ang="0">
                  <a:pos x="T8" y="T9"/>
                </a:cxn>
              </a:cxnLst>
              <a:rect l="0" t="0" r="r" b="b"/>
              <a:pathLst>
                <a:path w="72" h="30">
                  <a:moveTo>
                    <a:pt x="72" y="20"/>
                  </a:moveTo>
                  <a:lnTo>
                    <a:pt x="26" y="30"/>
                  </a:lnTo>
                  <a:lnTo>
                    <a:pt x="0" y="9"/>
                  </a:lnTo>
                  <a:lnTo>
                    <a:pt x="46" y="0"/>
                  </a:lnTo>
                  <a:lnTo>
                    <a:pt x="72" y="2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6" name="Freeform 569">
              <a:extLst>
                <a:ext uri="{FF2B5EF4-FFF2-40B4-BE49-F238E27FC236}">
                  <a16:creationId xmlns:a16="http://schemas.microsoft.com/office/drawing/2014/main" id="{7F71901C-698F-41E4-9889-092A9BD9E21C}"/>
                </a:ext>
              </a:extLst>
            </p:cNvPr>
            <p:cNvSpPr>
              <a:spLocks/>
            </p:cNvSpPr>
            <p:nvPr/>
          </p:nvSpPr>
          <p:spPr bwMode="gray">
            <a:xfrm>
              <a:off x="3359643" y="5547187"/>
              <a:ext cx="241367" cy="124789"/>
            </a:xfrm>
            <a:custGeom>
              <a:avLst/>
              <a:gdLst>
                <a:gd name="T0" fmla="*/ 23 w 294"/>
                <a:gd name="T1" fmla="*/ 69 h 152"/>
                <a:gd name="T2" fmla="*/ 0 w 294"/>
                <a:gd name="T3" fmla="*/ 83 h 152"/>
                <a:gd name="T4" fmla="*/ 0 w 294"/>
                <a:gd name="T5" fmla="*/ 129 h 152"/>
                <a:gd name="T6" fmla="*/ 27 w 294"/>
                <a:gd name="T7" fmla="*/ 152 h 152"/>
                <a:gd name="T8" fmla="*/ 294 w 294"/>
                <a:gd name="T9" fmla="*/ 106 h 152"/>
                <a:gd name="T10" fmla="*/ 292 w 294"/>
                <a:gd name="T11" fmla="*/ 32 h 152"/>
                <a:gd name="T12" fmla="*/ 264 w 294"/>
                <a:gd name="T13" fmla="*/ 0 h 152"/>
                <a:gd name="T14" fmla="*/ 135 w 294"/>
                <a:gd name="T15" fmla="*/ 16 h 152"/>
                <a:gd name="T16" fmla="*/ 115 w 294"/>
                <a:gd name="T17" fmla="*/ 32 h 152"/>
                <a:gd name="T18" fmla="*/ 115 w 294"/>
                <a:gd name="T19" fmla="*/ 55 h 152"/>
                <a:gd name="T20" fmla="*/ 23 w 294"/>
                <a:gd name="T21"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52">
                  <a:moveTo>
                    <a:pt x="23" y="69"/>
                  </a:moveTo>
                  <a:lnTo>
                    <a:pt x="0" y="83"/>
                  </a:lnTo>
                  <a:lnTo>
                    <a:pt x="0" y="129"/>
                  </a:lnTo>
                  <a:lnTo>
                    <a:pt x="27" y="152"/>
                  </a:lnTo>
                  <a:lnTo>
                    <a:pt x="294" y="106"/>
                  </a:lnTo>
                  <a:lnTo>
                    <a:pt x="292" y="32"/>
                  </a:lnTo>
                  <a:lnTo>
                    <a:pt x="264" y="0"/>
                  </a:lnTo>
                  <a:lnTo>
                    <a:pt x="135" y="16"/>
                  </a:lnTo>
                  <a:lnTo>
                    <a:pt x="115" y="32"/>
                  </a:lnTo>
                  <a:lnTo>
                    <a:pt x="115" y="55"/>
                  </a:lnTo>
                  <a:lnTo>
                    <a:pt x="23" y="69"/>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27" name="Freeform 570">
              <a:extLst>
                <a:ext uri="{FF2B5EF4-FFF2-40B4-BE49-F238E27FC236}">
                  <a16:creationId xmlns:a16="http://schemas.microsoft.com/office/drawing/2014/main" id="{E3D3FEC3-4658-47C5-A4D8-97E4C5F9CA57}"/>
                </a:ext>
              </a:extLst>
            </p:cNvPr>
            <p:cNvSpPr>
              <a:spLocks/>
            </p:cNvSpPr>
            <p:nvPr/>
          </p:nvSpPr>
          <p:spPr bwMode="gray">
            <a:xfrm>
              <a:off x="3359643" y="5547187"/>
              <a:ext cx="241367" cy="124789"/>
            </a:xfrm>
            <a:custGeom>
              <a:avLst/>
              <a:gdLst>
                <a:gd name="T0" fmla="*/ 23 w 294"/>
                <a:gd name="T1" fmla="*/ 69 h 152"/>
                <a:gd name="T2" fmla="*/ 0 w 294"/>
                <a:gd name="T3" fmla="*/ 83 h 152"/>
                <a:gd name="T4" fmla="*/ 0 w 294"/>
                <a:gd name="T5" fmla="*/ 129 h 152"/>
                <a:gd name="T6" fmla="*/ 27 w 294"/>
                <a:gd name="T7" fmla="*/ 152 h 152"/>
                <a:gd name="T8" fmla="*/ 294 w 294"/>
                <a:gd name="T9" fmla="*/ 106 h 152"/>
                <a:gd name="T10" fmla="*/ 292 w 294"/>
                <a:gd name="T11" fmla="*/ 32 h 152"/>
                <a:gd name="T12" fmla="*/ 264 w 294"/>
                <a:gd name="T13" fmla="*/ 0 h 152"/>
                <a:gd name="T14" fmla="*/ 135 w 294"/>
                <a:gd name="T15" fmla="*/ 16 h 152"/>
                <a:gd name="T16" fmla="*/ 115 w 294"/>
                <a:gd name="T17" fmla="*/ 32 h 152"/>
                <a:gd name="T18" fmla="*/ 115 w 294"/>
                <a:gd name="T19" fmla="*/ 55 h 152"/>
                <a:gd name="T20" fmla="*/ 23 w 294"/>
                <a:gd name="T21"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52">
                  <a:moveTo>
                    <a:pt x="23" y="69"/>
                  </a:moveTo>
                  <a:lnTo>
                    <a:pt x="0" y="83"/>
                  </a:lnTo>
                  <a:lnTo>
                    <a:pt x="0" y="129"/>
                  </a:lnTo>
                  <a:lnTo>
                    <a:pt x="27" y="152"/>
                  </a:lnTo>
                  <a:lnTo>
                    <a:pt x="294" y="106"/>
                  </a:lnTo>
                  <a:lnTo>
                    <a:pt x="292" y="32"/>
                  </a:lnTo>
                  <a:lnTo>
                    <a:pt x="264" y="0"/>
                  </a:lnTo>
                  <a:lnTo>
                    <a:pt x="135" y="16"/>
                  </a:lnTo>
                  <a:lnTo>
                    <a:pt x="115" y="32"/>
                  </a:lnTo>
                  <a:lnTo>
                    <a:pt x="115" y="55"/>
                  </a:lnTo>
                  <a:lnTo>
                    <a:pt x="23" y="6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8" name="Line 571">
              <a:extLst>
                <a:ext uri="{FF2B5EF4-FFF2-40B4-BE49-F238E27FC236}">
                  <a16:creationId xmlns:a16="http://schemas.microsoft.com/office/drawing/2014/main" id="{369D32B9-CF0F-45A7-BC8C-86684848A4C7}"/>
                </a:ext>
              </a:extLst>
            </p:cNvPr>
            <p:cNvSpPr>
              <a:spLocks noChangeShapeType="1"/>
            </p:cNvSpPr>
            <p:nvPr/>
          </p:nvSpPr>
          <p:spPr bwMode="gray">
            <a:xfrm>
              <a:off x="3561603" y="5619433"/>
              <a:ext cx="0" cy="5993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29" name="Line 572">
              <a:extLst>
                <a:ext uri="{FF2B5EF4-FFF2-40B4-BE49-F238E27FC236}">
                  <a16:creationId xmlns:a16="http://schemas.microsoft.com/office/drawing/2014/main" id="{A9C3E90F-0DA6-4E34-9DC4-255B775948BC}"/>
                </a:ext>
              </a:extLst>
            </p:cNvPr>
            <p:cNvSpPr>
              <a:spLocks noChangeShapeType="1"/>
            </p:cNvSpPr>
            <p:nvPr/>
          </p:nvSpPr>
          <p:spPr bwMode="gray">
            <a:xfrm flipV="1">
              <a:off x="3557499" y="5615328"/>
              <a:ext cx="0" cy="60752"/>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0" name="Line 573">
              <a:extLst>
                <a:ext uri="{FF2B5EF4-FFF2-40B4-BE49-F238E27FC236}">
                  <a16:creationId xmlns:a16="http://schemas.microsoft.com/office/drawing/2014/main" id="{CE408729-965A-46CA-B846-E50D22F10C1D}"/>
                </a:ext>
              </a:extLst>
            </p:cNvPr>
            <p:cNvSpPr>
              <a:spLocks noChangeShapeType="1"/>
            </p:cNvSpPr>
            <p:nvPr/>
          </p:nvSpPr>
          <p:spPr bwMode="gray">
            <a:xfrm>
              <a:off x="3578023" y="5632569"/>
              <a:ext cx="0" cy="62394"/>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1" name="Line 574">
              <a:extLst>
                <a:ext uri="{FF2B5EF4-FFF2-40B4-BE49-F238E27FC236}">
                  <a16:creationId xmlns:a16="http://schemas.microsoft.com/office/drawing/2014/main" id="{1D70CFB9-CFA5-4BB6-BBC4-30F715355BE7}"/>
                </a:ext>
              </a:extLst>
            </p:cNvPr>
            <p:cNvSpPr>
              <a:spLocks noChangeShapeType="1"/>
            </p:cNvSpPr>
            <p:nvPr/>
          </p:nvSpPr>
          <p:spPr bwMode="gray">
            <a:xfrm flipV="1">
              <a:off x="3574739" y="5628463"/>
              <a:ext cx="0" cy="64036"/>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2" name="Freeform 575">
              <a:extLst>
                <a:ext uri="{FF2B5EF4-FFF2-40B4-BE49-F238E27FC236}">
                  <a16:creationId xmlns:a16="http://schemas.microsoft.com/office/drawing/2014/main" id="{13481FDB-122A-4D3B-9384-E9ECD84B4BF2}"/>
                </a:ext>
              </a:extLst>
            </p:cNvPr>
            <p:cNvSpPr>
              <a:spLocks/>
            </p:cNvSpPr>
            <p:nvPr/>
          </p:nvSpPr>
          <p:spPr bwMode="gray">
            <a:xfrm>
              <a:off x="3557499" y="5607939"/>
              <a:ext cx="58290" cy="26271"/>
            </a:xfrm>
            <a:custGeom>
              <a:avLst/>
              <a:gdLst>
                <a:gd name="T0" fmla="*/ 71 w 71"/>
                <a:gd name="T1" fmla="*/ 21 h 32"/>
                <a:gd name="T2" fmla="*/ 25 w 71"/>
                <a:gd name="T3" fmla="*/ 32 h 32"/>
                <a:gd name="T4" fmla="*/ 0 w 71"/>
                <a:gd name="T5" fmla="*/ 9 h 32"/>
                <a:gd name="T6" fmla="*/ 51 w 71"/>
                <a:gd name="T7" fmla="*/ 0 h 32"/>
                <a:gd name="T8" fmla="*/ 71 w 71"/>
                <a:gd name="T9" fmla="*/ 21 h 32"/>
              </a:gdLst>
              <a:ahLst/>
              <a:cxnLst>
                <a:cxn ang="0">
                  <a:pos x="T0" y="T1"/>
                </a:cxn>
                <a:cxn ang="0">
                  <a:pos x="T2" y="T3"/>
                </a:cxn>
                <a:cxn ang="0">
                  <a:pos x="T4" y="T5"/>
                </a:cxn>
                <a:cxn ang="0">
                  <a:pos x="T6" y="T7"/>
                </a:cxn>
                <a:cxn ang="0">
                  <a:pos x="T8" y="T9"/>
                </a:cxn>
              </a:cxnLst>
              <a:rect l="0" t="0" r="r" b="b"/>
              <a:pathLst>
                <a:path w="71" h="32">
                  <a:moveTo>
                    <a:pt x="71" y="21"/>
                  </a:moveTo>
                  <a:lnTo>
                    <a:pt x="25" y="32"/>
                  </a:lnTo>
                  <a:lnTo>
                    <a:pt x="0" y="9"/>
                  </a:lnTo>
                  <a:lnTo>
                    <a:pt x="51" y="0"/>
                  </a:lnTo>
                  <a:lnTo>
                    <a:pt x="71" y="21"/>
                  </a:lnTo>
                  <a:close/>
                </a:path>
              </a:pathLst>
            </a:custGeom>
            <a:grpFill/>
            <a:ln w="9525">
              <a:solidFill>
                <a:srgbClr val="A5E1E1"/>
              </a:solidFill>
            </a:ln>
          </p:spPr>
          <p:txBody>
            <a:bodyPr vert="horz" wrap="square" lIns="91440" tIns="45720" rIns="91440" bIns="45720" numCol="1" anchor="t" anchorCtr="0" compatLnSpc="1">
              <a:prstTxWarp prst="textNoShape">
                <a:avLst/>
              </a:prstTxWarp>
            </a:bodyPr>
            <a:lstStyle/>
            <a:p>
              <a:endParaRPr lang="de-DE" sz="1400" dirty="0"/>
            </a:p>
          </p:txBody>
        </p:sp>
        <p:sp>
          <p:nvSpPr>
            <p:cNvPr id="1033" name="Freeform 576">
              <a:extLst>
                <a:ext uri="{FF2B5EF4-FFF2-40B4-BE49-F238E27FC236}">
                  <a16:creationId xmlns:a16="http://schemas.microsoft.com/office/drawing/2014/main" id="{83BE7843-B943-4A50-BCEC-4A7F3604AC4C}"/>
                </a:ext>
              </a:extLst>
            </p:cNvPr>
            <p:cNvSpPr>
              <a:spLocks/>
            </p:cNvSpPr>
            <p:nvPr/>
          </p:nvSpPr>
          <p:spPr bwMode="gray">
            <a:xfrm>
              <a:off x="3557499" y="5607939"/>
              <a:ext cx="58290" cy="26271"/>
            </a:xfrm>
            <a:custGeom>
              <a:avLst/>
              <a:gdLst>
                <a:gd name="T0" fmla="*/ 71 w 71"/>
                <a:gd name="T1" fmla="*/ 21 h 32"/>
                <a:gd name="T2" fmla="*/ 25 w 71"/>
                <a:gd name="T3" fmla="*/ 32 h 32"/>
                <a:gd name="T4" fmla="*/ 0 w 71"/>
                <a:gd name="T5" fmla="*/ 9 h 32"/>
                <a:gd name="T6" fmla="*/ 51 w 71"/>
                <a:gd name="T7" fmla="*/ 0 h 32"/>
                <a:gd name="T8" fmla="*/ 71 w 71"/>
                <a:gd name="T9" fmla="*/ 21 h 32"/>
              </a:gdLst>
              <a:ahLst/>
              <a:cxnLst>
                <a:cxn ang="0">
                  <a:pos x="T0" y="T1"/>
                </a:cxn>
                <a:cxn ang="0">
                  <a:pos x="T2" y="T3"/>
                </a:cxn>
                <a:cxn ang="0">
                  <a:pos x="T4" y="T5"/>
                </a:cxn>
                <a:cxn ang="0">
                  <a:pos x="T6" y="T7"/>
                </a:cxn>
                <a:cxn ang="0">
                  <a:pos x="T8" y="T9"/>
                </a:cxn>
              </a:cxnLst>
              <a:rect l="0" t="0" r="r" b="b"/>
              <a:pathLst>
                <a:path w="71" h="32">
                  <a:moveTo>
                    <a:pt x="71" y="21"/>
                  </a:moveTo>
                  <a:lnTo>
                    <a:pt x="25" y="32"/>
                  </a:lnTo>
                  <a:lnTo>
                    <a:pt x="0" y="9"/>
                  </a:lnTo>
                  <a:lnTo>
                    <a:pt x="51" y="0"/>
                  </a:lnTo>
                  <a:lnTo>
                    <a:pt x="71" y="2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4" name="Freeform 577">
              <a:extLst>
                <a:ext uri="{FF2B5EF4-FFF2-40B4-BE49-F238E27FC236}">
                  <a16:creationId xmlns:a16="http://schemas.microsoft.com/office/drawing/2014/main" id="{E9DEC577-8975-49D4-A541-AEB464A84CE7}"/>
                </a:ext>
              </a:extLst>
            </p:cNvPr>
            <p:cNvSpPr>
              <a:spLocks/>
            </p:cNvSpPr>
            <p:nvPr/>
          </p:nvSpPr>
          <p:spPr bwMode="gray">
            <a:xfrm>
              <a:off x="3378526" y="5603834"/>
              <a:ext cx="5747" cy="68141"/>
            </a:xfrm>
            <a:custGeom>
              <a:avLst/>
              <a:gdLst>
                <a:gd name="T0" fmla="*/ 7 w 7"/>
                <a:gd name="T1" fmla="*/ 83 h 83"/>
                <a:gd name="T2" fmla="*/ 7 w 7"/>
                <a:gd name="T3" fmla="*/ 37 h 83"/>
                <a:gd name="T4" fmla="*/ 0 w 7"/>
                <a:gd name="T5" fmla="*/ 0 h 83"/>
              </a:gdLst>
              <a:ahLst/>
              <a:cxnLst>
                <a:cxn ang="0">
                  <a:pos x="T0" y="T1"/>
                </a:cxn>
                <a:cxn ang="0">
                  <a:pos x="T2" y="T3"/>
                </a:cxn>
                <a:cxn ang="0">
                  <a:pos x="T4" y="T5"/>
                </a:cxn>
              </a:cxnLst>
              <a:rect l="0" t="0" r="r" b="b"/>
              <a:pathLst>
                <a:path w="7" h="83">
                  <a:moveTo>
                    <a:pt x="7" y="83"/>
                  </a:moveTo>
                  <a:lnTo>
                    <a:pt x="7" y="37"/>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5" name="Freeform 578">
              <a:extLst>
                <a:ext uri="{FF2B5EF4-FFF2-40B4-BE49-F238E27FC236}">
                  <a16:creationId xmlns:a16="http://schemas.microsoft.com/office/drawing/2014/main" id="{1D369C77-63C5-4C64-8696-542C90DDF50D}"/>
                </a:ext>
              </a:extLst>
            </p:cNvPr>
            <p:cNvSpPr>
              <a:spLocks/>
            </p:cNvSpPr>
            <p:nvPr/>
          </p:nvSpPr>
          <p:spPr bwMode="gray">
            <a:xfrm>
              <a:off x="3359643" y="5590699"/>
              <a:ext cx="114937" cy="43512"/>
            </a:xfrm>
            <a:custGeom>
              <a:avLst/>
              <a:gdLst>
                <a:gd name="T0" fmla="*/ 115 w 140"/>
                <a:gd name="T1" fmla="*/ 0 h 53"/>
                <a:gd name="T2" fmla="*/ 140 w 140"/>
                <a:gd name="T3" fmla="*/ 32 h 53"/>
                <a:gd name="T4" fmla="*/ 30 w 140"/>
                <a:gd name="T5" fmla="*/ 53 h 53"/>
                <a:gd name="T6" fmla="*/ 0 w 140"/>
                <a:gd name="T7" fmla="*/ 30 h 53"/>
              </a:gdLst>
              <a:ahLst/>
              <a:cxnLst>
                <a:cxn ang="0">
                  <a:pos x="T0" y="T1"/>
                </a:cxn>
                <a:cxn ang="0">
                  <a:pos x="T2" y="T3"/>
                </a:cxn>
                <a:cxn ang="0">
                  <a:pos x="T4" y="T5"/>
                </a:cxn>
                <a:cxn ang="0">
                  <a:pos x="T6" y="T7"/>
                </a:cxn>
              </a:cxnLst>
              <a:rect l="0" t="0" r="r" b="b"/>
              <a:pathLst>
                <a:path w="140" h="53">
                  <a:moveTo>
                    <a:pt x="115" y="0"/>
                  </a:moveTo>
                  <a:lnTo>
                    <a:pt x="140" y="32"/>
                  </a:lnTo>
                  <a:lnTo>
                    <a:pt x="30" y="53"/>
                  </a:lnTo>
                  <a:lnTo>
                    <a:pt x="0" y="3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6" name="Freeform 579">
              <a:extLst>
                <a:ext uri="{FF2B5EF4-FFF2-40B4-BE49-F238E27FC236}">
                  <a16:creationId xmlns:a16="http://schemas.microsoft.com/office/drawing/2014/main" id="{EA4E0438-5328-467F-8C55-008E8D7C3929}"/>
                </a:ext>
              </a:extLst>
            </p:cNvPr>
            <p:cNvSpPr>
              <a:spLocks/>
            </p:cNvSpPr>
            <p:nvPr/>
          </p:nvSpPr>
          <p:spPr bwMode="gray">
            <a:xfrm>
              <a:off x="3470475" y="5560323"/>
              <a:ext cx="5747" cy="59110"/>
            </a:xfrm>
            <a:custGeom>
              <a:avLst/>
              <a:gdLst>
                <a:gd name="T0" fmla="*/ 7 w 7"/>
                <a:gd name="T1" fmla="*/ 72 h 72"/>
                <a:gd name="T2" fmla="*/ 7 w 7"/>
                <a:gd name="T3" fmla="*/ 44 h 72"/>
                <a:gd name="T4" fmla="*/ 0 w 7"/>
                <a:gd name="T5" fmla="*/ 0 h 72"/>
              </a:gdLst>
              <a:ahLst/>
              <a:cxnLst>
                <a:cxn ang="0">
                  <a:pos x="T0" y="T1"/>
                </a:cxn>
                <a:cxn ang="0">
                  <a:pos x="T2" y="T3"/>
                </a:cxn>
                <a:cxn ang="0">
                  <a:pos x="T4" y="T5"/>
                </a:cxn>
              </a:cxnLst>
              <a:rect l="0" t="0" r="r" b="b"/>
              <a:pathLst>
                <a:path w="7" h="72">
                  <a:moveTo>
                    <a:pt x="7" y="72"/>
                  </a:moveTo>
                  <a:lnTo>
                    <a:pt x="7" y="44"/>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7" name="Freeform 580">
              <a:extLst>
                <a:ext uri="{FF2B5EF4-FFF2-40B4-BE49-F238E27FC236}">
                  <a16:creationId xmlns:a16="http://schemas.microsoft.com/office/drawing/2014/main" id="{16276FAC-3343-4089-9866-61CAC65167B3}"/>
                </a:ext>
              </a:extLst>
            </p:cNvPr>
            <p:cNvSpPr>
              <a:spLocks/>
            </p:cNvSpPr>
            <p:nvPr/>
          </p:nvSpPr>
          <p:spPr bwMode="gray">
            <a:xfrm>
              <a:off x="3454056" y="5573458"/>
              <a:ext cx="146955" cy="21345"/>
            </a:xfrm>
            <a:custGeom>
              <a:avLst/>
              <a:gdLst>
                <a:gd name="T0" fmla="*/ 179 w 179"/>
                <a:gd name="T1" fmla="*/ 3 h 26"/>
                <a:gd name="T2" fmla="*/ 27 w 179"/>
                <a:gd name="T3" fmla="*/ 26 h 26"/>
                <a:gd name="T4" fmla="*/ 0 w 179"/>
                <a:gd name="T5" fmla="*/ 0 h 26"/>
              </a:gdLst>
              <a:ahLst/>
              <a:cxnLst>
                <a:cxn ang="0">
                  <a:pos x="T0" y="T1"/>
                </a:cxn>
                <a:cxn ang="0">
                  <a:pos x="T2" y="T3"/>
                </a:cxn>
                <a:cxn ang="0">
                  <a:pos x="T4" y="T5"/>
                </a:cxn>
              </a:cxnLst>
              <a:rect l="0" t="0" r="r" b="b"/>
              <a:pathLst>
                <a:path w="179" h="26">
                  <a:moveTo>
                    <a:pt x="179" y="3"/>
                  </a:moveTo>
                  <a:lnTo>
                    <a:pt x="27" y="26"/>
                  </a:lnTo>
                  <a:lnTo>
                    <a:pt x="0" y="0"/>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8" name="Freeform 581">
              <a:extLst>
                <a:ext uri="{FF2B5EF4-FFF2-40B4-BE49-F238E27FC236}">
                  <a16:creationId xmlns:a16="http://schemas.microsoft.com/office/drawing/2014/main" id="{97529E79-9FBE-4C12-B028-00D8DAD6E708}"/>
                </a:ext>
              </a:extLst>
            </p:cNvPr>
            <p:cNvSpPr>
              <a:spLocks/>
            </p:cNvSpPr>
            <p:nvPr/>
          </p:nvSpPr>
          <p:spPr bwMode="gray">
            <a:xfrm>
              <a:off x="3536974" y="5394485"/>
              <a:ext cx="35302" cy="9031"/>
            </a:xfrm>
            <a:custGeom>
              <a:avLst/>
              <a:gdLst>
                <a:gd name="T0" fmla="*/ 0 w 43"/>
                <a:gd name="T1" fmla="*/ 5 h 11"/>
                <a:gd name="T2" fmla="*/ 20 w 43"/>
                <a:gd name="T3" fmla="*/ 0 h 11"/>
                <a:gd name="T4" fmla="*/ 43 w 43"/>
                <a:gd name="T5" fmla="*/ 11 h 11"/>
              </a:gdLst>
              <a:ahLst/>
              <a:cxnLst>
                <a:cxn ang="0">
                  <a:pos x="T0" y="T1"/>
                </a:cxn>
                <a:cxn ang="0">
                  <a:pos x="T2" y="T3"/>
                </a:cxn>
                <a:cxn ang="0">
                  <a:pos x="T4" y="T5"/>
                </a:cxn>
              </a:cxnLst>
              <a:rect l="0" t="0" r="r" b="b"/>
              <a:pathLst>
                <a:path w="43" h="11">
                  <a:moveTo>
                    <a:pt x="0" y="5"/>
                  </a:moveTo>
                  <a:lnTo>
                    <a:pt x="20" y="0"/>
                  </a:lnTo>
                  <a:lnTo>
                    <a:pt x="43" y="11"/>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39" name="Freeform 582">
              <a:extLst>
                <a:ext uri="{FF2B5EF4-FFF2-40B4-BE49-F238E27FC236}">
                  <a16:creationId xmlns:a16="http://schemas.microsoft.com/office/drawing/2014/main" id="{973D7FD6-32E4-47DF-A4BC-BA1825807B4C}"/>
                </a:ext>
              </a:extLst>
            </p:cNvPr>
            <p:cNvSpPr>
              <a:spLocks/>
            </p:cNvSpPr>
            <p:nvPr/>
          </p:nvSpPr>
          <p:spPr bwMode="gray">
            <a:xfrm>
              <a:off x="3393303" y="5635853"/>
              <a:ext cx="9852" cy="17241"/>
            </a:xfrm>
            <a:custGeom>
              <a:avLst/>
              <a:gdLst>
                <a:gd name="T0" fmla="*/ 12 w 12"/>
                <a:gd name="T1" fmla="*/ 21 h 21"/>
                <a:gd name="T2" fmla="*/ 0 w 12"/>
                <a:gd name="T3" fmla="*/ 21 h 21"/>
                <a:gd name="T4" fmla="*/ 0 w 12"/>
                <a:gd name="T5" fmla="*/ 3 h 21"/>
                <a:gd name="T6" fmla="*/ 12 w 12"/>
                <a:gd name="T7" fmla="*/ 0 h 21"/>
                <a:gd name="T8" fmla="*/ 12 w 12"/>
                <a:gd name="T9" fmla="*/ 21 h 21"/>
              </a:gdLst>
              <a:ahLst/>
              <a:cxnLst>
                <a:cxn ang="0">
                  <a:pos x="T0" y="T1"/>
                </a:cxn>
                <a:cxn ang="0">
                  <a:pos x="T2" y="T3"/>
                </a:cxn>
                <a:cxn ang="0">
                  <a:pos x="T4" y="T5"/>
                </a:cxn>
                <a:cxn ang="0">
                  <a:pos x="T6" y="T7"/>
                </a:cxn>
                <a:cxn ang="0">
                  <a:pos x="T8" y="T9"/>
                </a:cxn>
              </a:cxnLst>
              <a:rect l="0" t="0" r="r" b="b"/>
              <a:pathLst>
                <a:path w="12" h="21">
                  <a:moveTo>
                    <a:pt x="12" y="21"/>
                  </a:moveTo>
                  <a:lnTo>
                    <a:pt x="0" y="21"/>
                  </a:lnTo>
                  <a:lnTo>
                    <a:pt x="0" y="3"/>
                  </a:lnTo>
                  <a:lnTo>
                    <a:pt x="12" y="0"/>
                  </a:lnTo>
                  <a:lnTo>
                    <a:pt x="12" y="2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0" name="Freeform 583">
              <a:extLst>
                <a:ext uri="{FF2B5EF4-FFF2-40B4-BE49-F238E27FC236}">
                  <a16:creationId xmlns:a16="http://schemas.microsoft.com/office/drawing/2014/main" id="{19A3EE9F-D83D-4BF6-AE2F-BF2355AB6CF6}"/>
                </a:ext>
              </a:extLst>
            </p:cNvPr>
            <p:cNvSpPr>
              <a:spLocks/>
            </p:cNvSpPr>
            <p:nvPr/>
          </p:nvSpPr>
          <p:spPr bwMode="gray">
            <a:xfrm>
              <a:off x="3410544" y="5634211"/>
              <a:ext cx="9031" cy="17241"/>
            </a:xfrm>
            <a:custGeom>
              <a:avLst/>
              <a:gdLst>
                <a:gd name="T0" fmla="*/ 11 w 11"/>
                <a:gd name="T1" fmla="*/ 18 h 21"/>
                <a:gd name="T2" fmla="*/ 0 w 11"/>
                <a:gd name="T3" fmla="*/ 21 h 21"/>
                <a:gd name="T4" fmla="*/ 0 w 11"/>
                <a:gd name="T5" fmla="*/ 0 h 21"/>
                <a:gd name="T6" fmla="*/ 11 w 11"/>
                <a:gd name="T7" fmla="*/ 0 h 21"/>
                <a:gd name="T8" fmla="*/ 11 w 11"/>
                <a:gd name="T9" fmla="*/ 18 h 21"/>
              </a:gdLst>
              <a:ahLst/>
              <a:cxnLst>
                <a:cxn ang="0">
                  <a:pos x="T0" y="T1"/>
                </a:cxn>
                <a:cxn ang="0">
                  <a:pos x="T2" y="T3"/>
                </a:cxn>
                <a:cxn ang="0">
                  <a:pos x="T4" y="T5"/>
                </a:cxn>
                <a:cxn ang="0">
                  <a:pos x="T6" y="T7"/>
                </a:cxn>
                <a:cxn ang="0">
                  <a:pos x="T8" y="T9"/>
                </a:cxn>
              </a:cxnLst>
              <a:rect l="0" t="0" r="r" b="b"/>
              <a:pathLst>
                <a:path w="11" h="21">
                  <a:moveTo>
                    <a:pt x="11" y="18"/>
                  </a:moveTo>
                  <a:lnTo>
                    <a:pt x="0" y="21"/>
                  </a:lnTo>
                  <a:lnTo>
                    <a:pt x="0" y="0"/>
                  </a:lnTo>
                  <a:lnTo>
                    <a:pt x="11" y="0"/>
                  </a:lnTo>
                  <a:lnTo>
                    <a:pt x="11" y="1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1" name="Freeform 584">
              <a:extLst>
                <a:ext uri="{FF2B5EF4-FFF2-40B4-BE49-F238E27FC236}">
                  <a16:creationId xmlns:a16="http://schemas.microsoft.com/office/drawing/2014/main" id="{65A9F7A4-851F-43ED-A593-5FFEF67B6169}"/>
                </a:ext>
              </a:extLst>
            </p:cNvPr>
            <p:cNvSpPr>
              <a:spLocks/>
            </p:cNvSpPr>
            <p:nvPr/>
          </p:nvSpPr>
          <p:spPr bwMode="gray">
            <a:xfrm>
              <a:off x="3426963" y="5630105"/>
              <a:ext cx="9852" cy="17241"/>
            </a:xfrm>
            <a:custGeom>
              <a:avLst/>
              <a:gdLst>
                <a:gd name="T0" fmla="*/ 12 w 12"/>
                <a:gd name="T1" fmla="*/ 21 h 21"/>
                <a:gd name="T2" fmla="*/ 0 w 12"/>
                <a:gd name="T3" fmla="*/ 21 h 21"/>
                <a:gd name="T4" fmla="*/ 0 w 12"/>
                <a:gd name="T5" fmla="*/ 3 h 21"/>
                <a:gd name="T6" fmla="*/ 12 w 12"/>
                <a:gd name="T7" fmla="*/ 0 h 21"/>
                <a:gd name="T8" fmla="*/ 12 w 12"/>
                <a:gd name="T9" fmla="*/ 21 h 21"/>
              </a:gdLst>
              <a:ahLst/>
              <a:cxnLst>
                <a:cxn ang="0">
                  <a:pos x="T0" y="T1"/>
                </a:cxn>
                <a:cxn ang="0">
                  <a:pos x="T2" y="T3"/>
                </a:cxn>
                <a:cxn ang="0">
                  <a:pos x="T4" y="T5"/>
                </a:cxn>
                <a:cxn ang="0">
                  <a:pos x="T6" y="T7"/>
                </a:cxn>
                <a:cxn ang="0">
                  <a:pos x="T8" y="T9"/>
                </a:cxn>
              </a:cxnLst>
              <a:rect l="0" t="0" r="r" b="b"/>
              <a:pathLst>
                <a:path w="12" h="21">
                  <a:moveTo>
                    <a:pt x="12" y="21"/>
                  </a:moveTo>
                  <a:lnTo>
                    <a:pt x="0" y="21"/>
                  </a:lnTo>
                  <a:lnTo>
                    <a:pt x="0" y="3"/>
                  </a:lnTo>
                  <a:lnTo>
                    <a:pt x="12" y="0"/>
                  </a:lnTo>
                  <a:lnTo>
                    <a:pt x="12" y="21"/>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2" name="Freeform 585">
              <a:extLst>
                <a:ext uri="{FF2B5EF4-FFF2-40B4-BE49-F238E27FC236}">
                  <a16:creationId xmlns:a16="http://schemas.microsoft.com/office/drawing/2014/main" id="{944140FF-57EC-4741-944C-03120EAD5EE3}"/>
                </a:ext>
              </a:extLst>
            </p:cNvPr>
            <p:cNvSpPr>
              <a:spLocks/>
            </p:cNvSpPr>
            <p:nvPr/>
          </p:nvSpPr>
          <p:spPr bwMode="gray">
            <a:xfrm>
              <a:off x="3445846" y="5628463"/>
              <a:ext cx="8210" cy="17241"/>
            </a:xfrm>
            <a:custGeom>
              <a:avLst/>
              <a:gdLst>
                <a:gd name="T0" fmla="*/ 10 w 10"/>
                <a:gd name="T1" fmla="*/ 19 h 21"/>
                <a:gd name="T2" fmla="*/ 0 w 10"/>
                <a:gd name="T3" fmla="*/ 21 h 21"/>
                <a:gd name="T4" fmla="*/ 0 w 10"/>
                <a:gd name="T5" fmla="*/ 0 h 21"/>
                <a:gd name="T6" fmla="*/ 10 w 10"/>
                <a:gd name="T7" fmla="*/ 0 h 21"/>
                <a:gd name="T8" fmla="*/ 10 w 10"/>
                <a:gd name="T9" fmla="*/ 19 h 21"/>
              </a:gdLst>
              <a:ahLst/>
              <a:cxnLst>
                <a:cxn ang="0">
                  <a:pos x="T0" y="T1"/>
                </a:cxn>
                <a:cxn ang="0">
                  <a:pos x="T2" y="T3"/>
                </a:cxn>
                <a:cxn ang="0">
                  <a:pos x="T4" y="T5"/>
                </a:cxn>
                <a:cxn ang="0">
                  <a:pos x="T6" y="T7"/>
                </a:cxn>
                <a:cxn ang="0">
                  <a:pos x="T8" y="T9"/>
                </a:cxn>
              </a:cxnLst>
              <a:rect l="0" t="0" r="r" b="b"/>
              <a:pathLst>
                <a:path w="10" h="21">
                  <a:moveTo>
                    <a:pt x="10" y="19"/>
                  </a:moveTo>
                  <a:lnTo>
                    <a:pt x="0" y="21"/>
                  </a:lnTo>
                  <a:lnTo>
                    <a:pt x="0" y="0"/>
                  </a:lnTo>
                  <a:lnTo>
                    <a:pt x="10" y="0"/>
                  </a:lnTo>
                  <a:lnTo>
                    <a:pt x="10" y="19"/>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3" name="Freeform 586">
              <a:extLst>
                <a:ext uri="{FF2B5EF4-FFF2-40B4-BE49-F238E27FC236}">
                  <a16:creationId xmlns:a16="http://schemas.microsoft.com/office/drawing/2014/main" id="{3AAE7160-EFFD-4C7A-BFDD-58F221B21C54}"/>
                </a:ext>
              </a:extLst>
            </p:cNvPr>
            <p:cNvSpPr>
              <a:spLocks/>
            </p:cNvSpPr>
            <p:nvPr/>
          </p:nvSpPr>
          <p:spPr bwMode="gray">
            <a:xfrm>
              <a:off x="3463086" y="5625180"/>
              <a:ext cx="9852" cy="16420"/>
            </a:xfrm>
            <a:custGeom>
              <a:avLst/>
              <a:gdLst>
                <a:gd name="T0" fmla="*/ 12 w 12"/>
                <a:gd name="T1" fmla="*/ 18 h 20"/>
                <a:gd name="T2" fmla="*/ 0 w 12"/>
                <a:gd name="T3" fmla="*/ 20 h 20"/>
                <a:gd name="T4" fmla="*/ 0 w 12"/>
                <a:gd name="T5" fmla="*/ 2 h 20"/>
                <a:gd name="T6" fmla="*/ 12 w 12"/>
                <a:gd name="T7" fmla="*/ 0 h 20"/>
                <a:gd name="T8" fmla="*/ 12 w 12"/>
                <a:gd name="T9" fmla="*/ 18 h 20"/>
              </a:gdLst>
              <a:ahLst/>
              <a:cxnLst>
                <a:cxn ang="0">
                  <a:pos x="T0" y="T1"/>
                </a:cxn>
                <a:cxn ang="0">
                  <a:pos x="T2" y="T3"/>
                </a:cxn>
                <a:cxn ang="0">
                  <a:pos x="T4" y="T5"/>
                </a:cxn>
                <a:cxn ang="0">
                  <a:pos x="T6" y="T7"/>
                </a:cxn>
                <a:cxn ang="0">
                  <a:pos x="T8" y="T9"/>
                </a:cxn>
              </a:cxnLst>
              <a:rect l="0" t="0" r="r" b="b"/>
              <a:pathLst>
                <a:path w="12" h="20">
                  <a:moveTo>
                    <a:pt x="12" y="18"/>
                  </a:moveTo>
                  <a:lnTo>
                    <a:pt x="0" y="20"/>
                  </a:lnTo>
                  <a:lnTo>
                    <a:pt x="0" y="2"/>
                  </a:lnTo>
                  <a:lnTo>
                    <a:pt x="12" y="0"/>
                  </a:lnTo>
                  <a:lnTo>
                    <a:pt x="12" y="18"/>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4" name="Freeform 587">
              <a:extLst>
                <a:ext uri="{FF2B5EF4-FFF2-40B4-BE49-F238E27FC236}">
                  <a16:creationId xmlns:a16="http://schemas.microsoft.com/office/drawing/2014/main" id="{7DFFD683-6143-4EFC-A9C7-FBCD0E8D19E1}"/>
                </a:ext>
              </a:extLst>
            </p:cNvPr>
            <p:cNvSpPr>
              <a:spLocks/>
            </p:cNvSpPr>
            <p:nvPr/>
          </p:nvSpPr>
          <p:spPr bwMode="gray">
            <a:xfrm>
              <a:off x="3491820" y="5615328"/>
              <a:ext cx="33660" cy="37765"/>
            </a:xfrm>
            <a:custGeom>
              <a:avLst/>
              <a:gdLst>
                <a:gd name="T0" fmla="*/ 0 w 41"/>
                <a:gd name="T1" fmla="*/ 46 h 46"/>
                <a:gd name="T2" fmla="*/ 0 w 41"/>
                <a:gd name="T3" fmla="*/ 7 h 46"/>
                <a:gd name="T4" fmla="*/ 41 w 41"/>
                <a:gd name="T5" fmla="*/ 0 h 46"/>
                <a:gd name="T6" fmla="*/ 41 w 41"/>
                <a:gd name="T7" fmla="*/ 39 h 46"/>
              </a:gdLst>
              <a:ahLst/>
              <a:cxnLst>
                <a:cxn ang="0">
                  <a:pos x="T0" y="T1"/>
                </a:cxn>
                <a:cxn ang="0">
                  <a:pos x="T2" y="T3"/>
                </a:cxn>
                <a:cxn ang="0">
                  <a:pos x="T4" y="T5"/>
                </a:cxn>
                <a:cxn ang="0">
                  <a:pos x="T6" y="T7"/>
                </a:cxn>
              </a:cxnLst>
              <a:rect l="0" t="0" r="r" b="b"/>
              <a:pathLst>
                <a:path w="41" h="46">
                  <a:moveTo>
                    <a:pt x="0" y="46"/>
                  </a:moveTo>
                  <a:lnTo>
                    <a:pt x="0" y="7"/>
                  </a:lnTo>
                  <a:lnTo>
                    <a:pt x="41" y="0"/>
                  </a:lnTo>
                  <a:lnTo>
                    <a:pt x="41" y="3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5" name="Freeform 588">
              <a:extLst>
                <a:ext uri="{FF2B5EF4-FFF2-40B4-BE49-F238E27FC236}">
                  <a16:creationId xmlns:a16="http://schemas.microsoft.com/office/drawing/2014/main" id="{07779537-300A-4577-8C26-7A6708093616}"/>
                </a:ext>
              </a:extLst>
            </p:cNvPr>
            <p:cNvSpPr>
              <a:spLocks/>
            </p:cNvSpPr>
            <p:nvPr/>
          </p:nvSpPr>
          <p:spPr bwMode="gray">
            <a:xfrm>
              <a:off x="4061578" y="5581668"/>
              <a:ext cx="32018" cy="78814"/>
            </a:xfrm>
            <a:custGeom>
              <a:avLst/>
              <a:gdLst>
                <a:gd name="T0" fmla="*/ 27 w 39"/>
                <a:gd name="T1" fmla="*/ 96 h 96"/>
                <a:gd name="T2" fmla="*/ 0 w 39"/>
                <a:gd name="T3" fmla="*/ 80 h 96"/>
                <a:gd name="T4" fmla="*/ 9 w 39"/>
                <a:gd name="T5" fmla="*/ 0 h 96"/>
                <a:gd name="T6" fmla="*/ 39 w 39"/>
                <a:gd name="T7" fmla="*/ 16 h 96"/>
                <a:gd name="T8" fmla="*/ 27 w 39"/>
                <a:gd name="T9" fmla="*/ 96 h 96"/>
              </a:gdLst>
              <a:ahLst/>
              <a:cxnLst>
                <a:cxn ang="0">
                  <a:pos x="T0" y="T1"/>
                </a:cxn>
                <a:cxn ang="0">
                  <a:pos x="T2" y="T3"/>
                </a:cxn>
                <a:cxn ang="0">
                  <a:pos x="T4" y="T5"/>
                </a:cxn>
                <a:cxn ang="0">
                  <a:pos x="T6" y="T7"/>
                </a:cxn>
                <a:cxn ang="0">
                  <a:pos x="T8" y="T9"/>
                </a:cxn>
              </a:cxnLst>
              <a:rect l="0" t="0" r="r" b="b"/>
              <a:pathLst>
                <a:path w="39" h="96">
                  <a:moveTo>
                    <a:pt x="27" y="96"/>
                  </a:moveTo>
                  <a:lnTo>
                    <a:pt x="0" y="80"/>
                  </a:lnTo>
                  <a:lnTo>
                    <a:pt x="9" y="0"/>
                  </a:lnTo>
                  <a:lnTo>
                    <a:pt x="39" y="16"/>
                  </a:lnTo>
                  <a:lnTo>
                    <a:pt x="27" y="96"/>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6" name="Line 589">
              <a:extLst>
                <a:ext uri="{FF2B5EF4-FFF2-40B4-BE49-F238E27FC236}">
                  <a16:creationId xmlns:a16="http://schemas.microsoft.com/office/drawing/2014/main" id="{08AC2528-341B-4E11-9D4A-8772F4819D86}"/>
                </a:ext>
              </a:extLst>
            </p:cNvPr>
            <p:cNvSpPr>
              <a:spLocks noChangeShapeType="1"/>
            </p:cNvSpPr>
            <p:nvPr/>
          </p:nvSpPr>
          <p:spPr bwMode="gray">
            <a:xfrm flipV="1">
              <a:off x="4061578" y="5641599"/>
              <a:ext cx="24629" cy="5747"/>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7" name="Freeform 590">
              <a:extLst>
                <a:ext uri="{FF2B5EF4-FFF2-40B4-BE49-F238E27FC236}">
                  <a16:creationId xmlns:a16="http://schemas.microsoft.com/office/drawing/2014/main" id="{8A877EF8-D740-46CA-B3FC-8DADE52803B8}"/>
                </a:ext>
              </a:extLst>
            </p:cNvPr>
            <p:cNvSpPr>
              <a:spLocks/>
            </p:cNvSpPr>
            <p:nvPr/>
          </p:nvSpPr>
          <p:spPr bwMode="gray">
            <a:xfrm>
              <a:off x="4112479" y="5609581"/>
              <a:ext cx="29555" cy="60752"/>
            </a:xfrm>
            <a:custGeom>
              <a:avLst/>
              <a:gdLst>
                <a:gd name="T0" fmla="*/ 0 w 36"/>
                <a:gd name="T1" fmla="*/ 74 h 74"/>
                <a:gd name="T2" fmla="*/ 9 w 36"/>
                <a:gd name="T3" fmla="*/ 0 h 74"/>
                <a:gd name="T4" fmla="*/ 36 w 36"/>
                <a:gd name="T5" fmla="*/ 16 h 74"/>
                <a:gd name="T6" fmla="*/ 30 w 36"/>
                <a:gd name="T7" fmla="*/ 69 h 74"/>
              </a:gdLst>
              <a:ahLst/>
              <a:cxnLst>
                <a:cxn ang="0">
                  <a:pos x="T0" y="T1"/>
                </a:cxn>
                <a:cxn ang="0">
                  <a:pos x="T2" y="T3"/>
                </a:cxn>
                <a:cxn ang="0">
                  <a:pos x="T4" y="T5"/>
                </a:cxn>
                <a:cxn ang="0">
                  <a:pos x="T6" y="T7"/>
                </a:cxn>
              </a:cxnLst>
              <a:rect l="0" t="0" r="r" b="b"/>
              <a:pathLst>
                <a:path w="36" h="74">
                  <a:moveTo>
                    <a:pt x="0" y="74"/>
                  </a:moveTo>
                  <a:lnTo>
                    <a:pt x="9" y="0"/>
                  </a:lnTo>
                  <a:lnTo>
                    <a:pt x="36" y="16"/>
                  </a:lnTo>
                  <a:lnTo>
                    <a:pt x="30" y="6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8" name="Freeform 591">
              <a:extLst>
                <a:ext uri="{FF2B5EF4-FFF2-40B4-BE49-F238E27FC236}">
                  <a16:creationId xmlns:a16="http://schemas.microsoft.com/office/drawing/2014/main" id="{3DFD70AF-709C-4371-8A65-36898E73941D}"/>
                </a:ext>
              </a:extLst>
            </p:cNvPr>
            <p:cNvSpPr>
              <a:spLocks/>
            </p:cNvSpPr>
            <p:nvPr/>
          </p:nvSpPr>
          <p:spPr bwMode="gray">
            <a:xfrm>
              <a:off x="3967166" y="5415009"/>
              <a:ext cx="9031" cy="26271"/>
            </a:xfrm>
            <a:custGeom>
              <a:avLst/>
              <a:gdLst>
                <a:gd name="T0" fmla="*/ 11 w 11"/>
                <a:gd name="T1" fmla="*/ 32 h 32"/>
                <a:gd name="T2" fmla="*/ 0 w 11"/>
                <a:gd name="T3" fmla="*/ 26 h 32"/>
                <a:gd name="T4" fmla="*/ 2 w 11"/>
                <a:gd name="T5" fmla="*/ 0 h 32"/>
                <a:gd name="T6" fmla="*/ 11 w 11"/>
                <a:gd name="T7" fmla="*/ 5 h 32"/>
                <a:gd name="T8" fmla="*/ 11 w 11"/>
                <a:gd name="T9" fmla="*/ 32 h 32"/>
              </a:gdLst>
              <a:ahLst/>
              <a:cxnLst>
                <a:cxn ang="0">
                  <a:pos x="T0" y="T1"/>
                </a:cxn>
                <a:cxn ang="0">
                  <a:pos x="T2" y="T3"/>
                </a:cxn>
                <a:cxn ang="0">
                  <a:pos x="T4" y="T5"/>
                </a:cxn>
                <a:cxn ang="0">
                  <a:pos x="T6" y="T7"/>
                </a:cxn>
                <a:cxn ang="0">
                  <a:pos x="T8" y="T9"/>
                </a:cxn>
              </a:cxnLst>
              <a:rect l="0" t="0" r="r" b="b"/>
              <a:pathLst>
                <a:path w="11" h="32">
                  <a:moveTo>
                    <a:pt x="11" y="32"/>
                  </a:moveTo>
                  <a:lnTo>
                    <a:pt x="0" y="26"/>
                  </a:lnTo>
                  <a:lnTo>
                    <a:pt x="2" y="0"/>
                  </a:lnTo>
                  <a:lnTo>
                    <a:pt x="11" y="5"/>
                  </a:lnTo>
                  <a:lnTo>
                    <a:pt x="11" y="3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49" name="Freeform 592">
              <a:extLst>
                <a:ext uri="{FF2B5EF4-FFF2-40B4-BE49-F238E27FC236}">
                  <a16:creationId xmlns:a16="http://schemas.microsoft.com/office/drawing/2014/main" id="{D764331E-6D71-4CB6-9476-FD42E694A86D}"/>
                </a:ext>
              </a:extLst>
            </p:cNvPr>
            <p:cNvSpPr>
              <a:spLocks/>
            </p:cNvSpPr>
            <p:nvPr/>
          </p:nvSpPr>
          <p:spPr bwMode="gray">
            <a:xfrm>
              <a:off x="4002468" y="5433892"/>
              <a:ext cx="9852" cy="24629"/>
            </a:xfrm>
            <a:custGeom>
              <a:avLst/>
              <a:gdLst>
                <a:gd name="T0" fmla="*/ 12 w 12"/>
                <a:gd name="T1" fmla="*/ 30 h 30"/>
                <a:gd name="T2" fmla="*/ 0 w 12"/>
                <a:gd name="T3" fmla="*/ 26 h 30"/>
                <a:gd name="T4" fmla="*/ 0 w 12"/>
                <a:gd name="T5" fmla="*/ 0 h 30"/>
                <a:gd name="T6" fmla="*/ 12 w 12"/>
                <a:gd name="T7" fmla="*/ 5 h 30"/>
                <a:gd name="T8" fmla="*/ 12 w 12"/>
                <a:gd name="T9" fmla="*/ 30 h 30"/>
              </a:gdLst>
              <a:ahLst/>
              <a:cxnLst>
                <a:cxn ang="0">
                  <a:pos x="T0" y="T1"/>
                </a:cxn>
                <a:cxn ang="0">
                  <a:pos x="T2" y="T3"/>
                </a:cxn>
                <a:cxn ang="0">
                  <a:pos x="T4" y="T5"/>
                </a:cxn>
                <a:cxn ang="0">
                  <a:pos x="T6" y="T7"/>
                </a:cxn>
                <a:cxn ang="0">
                  <a:pos x="T8" y="T9"/>
                </a:cxn>
              </a:cxnLst>
              <a:rect l="0" t="0" r="r" b="b"/>
              <a:pathLst>
                <a:path w="12" h="30">
                  <a:moveTo>
                    <a:pt x="12" y="30"/>
                  </a:moveTo>
                  <a:lnTo>
                    <a:pt x="0" y="26"/>
                  </a:lnTo>
                  <a:lnTo>
                    <a:pt x="0" y="0"/>
                  </a:lnTo>
                  <a:lnTo>
                    <a:pt x="12" y="5"/>
                  </a:lnTo>
                  <a:lnTo>
                    <a:pt x="12" y="3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0" name="Freeform 593">
              <a:extLst>
                <a:ext uri="{FF2B5EF4-FFF2-40B4-BE49-F238E27FC236}">
                  <a16:creationId xmlns:a16="http://schemas.microsoft.com/office/drawing/2014/main" id="{17378AA0-171D-46AE-8C41-D93433734649}"/>
                </a:ext>
              </a:extLst>
            </p:cNvPr>
            <p:cNvSpPr>
              <a:spLocks/>
            </p:cNvSpPr>
            <p:nvPr/>
          </p:nvSpPr>
          <p:spPr bwMode="gray">
            <a:xfrm>
              <a:off x="4038591" y="5451132"/>
              <a:ext cx="9852" cy="26271"/>
            </a:xfrm>
            <a:custGeom>
              <a:avLst/>
              <a:gdLst>
                <a:gd name="T0" fmla="*/ 12 w 12"/>
                <a:gd name="T1" fmla="*/ 32 h 32"/>
                <a:gd name="T2" fmla="*/ 0 w 12"/>
                <a:gd name="T3" fmla="*/ 28 h 32"/>
                <a:gd name="T4" fmla="*/ 2 w 12"/>
                <a:gd name="T5" fmla="*/ 0 h 32"/>
                <a:gd name="T6" fmla="*/ 12 w 12"/>
                <a:gd name="T7" fmla="*/ 7 h 32"/>
                <a:gd name="T8" fmla="*/ 12 w 12"/>
                <a:gd name="T9" fmla="*/ 32 h 32"/>
              </a:gdLst>
              <a:ahLst/>
              <a:cxnLst>
                <a:cxn ang="0">
                  <a:pos x="T0" y="T1"/>
                </a:cxn>
                <a:cxn ang="0">
                  <a:pos x="T2" y="T3"/>
                </a:cxn>
                <a:cxn ang="0">
                  <a:pos x="T4" y="T5"/>
                </a:cxn>
                <a:cxn ang="0">
                  <a:pos x="T6" y="T7"/>
                </a:cxn>
                <a:cxn ang="0">
                  <a:pos x="T8" y="T9"/>
                </a:cxn>
              </a:cxnLst>
              <a:rect l="0" t="0" r="r" b="b"/>
              <a:pathLst>
                <a:path w="12" h="32">
                  <a:moveTo>
                    <a:pt x="12" y="32"/>
                  </a:moveTo>
                  <a:lnTo>
                    <a:pt x="0" y="28"/>
                  </a:lnTo>
                  <a:lnTo>
                    <a:pt x="2" y="0"/>
                  </a:lnTo>
                  <a:lnTo>
                    <a:pt x="12" y="7"/>
                  </a:lnTo>
                  <a:lnTo>
                    <a:pt x="12" y="3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1" name="Freeform 594">
              <a:extLst>
                <a:ext uri="{FF2B5EF4-FFF2-40B4-BE49-F238E27FC236}">
                  <a16:creationId xmlns:a16="http://schemas.microsoft.com/office/drawing/2014/main" id="{522E0F04-10D6-4933-B5CE-FCF88916B1DA}"/>
                </a:ext>
              </a:extLst>
            </p:cNvPr>
            <p:cNvSpPr>
              <a:spLocks/>
            </p:cNvSpPr>
            <p:nvPr/>
          </p:nvSpPr>
          <p:spPr bwMode="gray">
            <a:xfrm>
              <a:off x="4074714" y="5470015"/>
              <a:ext cx="9031" cy="24629"/>
            </a:xfrm>
            <a:custGeom>
              <a:avLst/>
              <a:gdLst>
                <a:gd name="T0" fmla="*/ 11 w 11"/>
                <a:gd name="T1" fmla="*/ 30 h 30"/>
                <a:gd name="T2" fmla="*/ 0 w 11"/>
                <a:gd name="T3" fmla="*/ 25 h 30"/>
                <a:gd name="T4" fmla="*/ 2 w 11"/>
                <a:gd name="T5" fmla="*/ 0 h 30"/>
                <a:gd name="T6" fmla="*/ 11 w 11"/>
                <a:gd name="T7" fmla="*/ 5 h 30"/>
                <a:gd name="T8" fmla="*/ 11 w 11"/>
                <a:gd name="T9" fmla="*/ 30 h 30"/>
              </a:gdLst>
              <a:ahLst/>
              <a:cxnLst>
                <a:cxn ang="0">
                  <a:pos x="T0" y="T1"/>
                </a:cxn>
                <a:cxn ang="0">
                  <a:pos x="T2" y="T3"/>
                </a:cxn>
                <a:cxn ang="0">
                  <a:pos x="T4" y="T5"/>
                </a:cxn>
                <a:cxn ang="0">
                  <a:pos x="T6" y="T7"/>
                </a:cxn>
                <a:cxn ang="0">
                  <a:pos x="T8" y="T9"/>
                </a:cxn>
              </a:cxnLst>
              <a:rect l="0" t="0" r="r" b="b"/>
              <a:pathLst>
                <a:path w="11" h="30">
                  <a:moveTo>
                    <a:pt x="11" y="30"/>
                  </a:moveTo>
                  <a:lnTo>
                    <a:pt x="0" y="25"/>
                  </a:lnTo>
                  <a:lnTo>
                    <a:pt x="2" y="0"/>
                  </a:lnTo>
                  <a:lnTo>
                    <a:pt x="11" y="5"/>
                  </a:lnTo>
                  <a:lnTo>
                    <a:pt x="11" y="3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2" name="Freeform 595">
              <a:extLst>
                <a:ext uri="{FF2B5EF4-FFF2-40B4-BE49-F238E27FC236}">
                  <a16:creationId xmlns:a16="http://schemas.microsoft.com/office/drawing/2014/main" id="{5283C95C-70AB-49EF-B4E6-067969704CBB}"/>
                </a:ext>
              </a:extLst>
            </p:cNvPr>
            <p:cNvSpPr>
              <a:spLocks/>
            </p:cNvSpPr>
            <p:nvPr/>
          </p:nvSpPr>
          <p:spPr bwMode="gray">
            <a:xfrm>
              <a:off x="4110016" y="5488897"/>
              <a:ext cx="9852" cy="24629"/>
            </a:xfrm>
            <a:custGeom>
              <a:avLst/>
              <a:gdLst>
                <a:gd name="T0" fmla="*/ 10 w 12"/>
                <a:gd name="T1" fmla="*/ 30 h 30"/>
                <a:gd name="T2" fmla="*/ 0 w 12"/>
                <a:gd name="T3" fmla="*/ 25 h 30"/>
                <a:gd name="T4" fmla="*/ 0 w 12"/>
                <a:gd name="T5" fmla="*/ 0 h 30"/>
                <a:gd name="T6" fmla="*/ 12 w 12"/>
                <a:gd name="T7" fmla="*/ 5 h 30"/>
                <a:gd name="T8" fmla="*/ 10 w 12"/>
                <a:gd name="T9" fmla="*/ 30 h 30"/>
              </a:gdLst>
              <a:ahLst/>
              <a:cxnLst>
                <a:cxn ang="0">
                  <a:pos x="T0" y="T1"/>
                </a:cxn>
                <a:cxn ang="0">
                  <a:pos x="T2" y="T3"/>
                </a:cxn>
                <a:cxn ang="0">
                  <a:pos x="T4" y="T5"/>
                </a:cxn>
                <a:cxn ang="0">
                  <a:pos x="T6" y="T7"/>
                </a:cxn>
                <a:cxn ang="0">
                  <a:pos x="T8" y="T9"/>
                </a:cxn>
              </a:cxnLst>
              <a:rect l="0" t="0" r="r" b="b"/>
              <a:pathLst>
                <a:path w="12" h="30">
                  <a:moveTo>
                    <a:pt x="10" y="30"/>
                  </a:moveTo>
                  <a:lnTo>
                    <a:pt x="0" y="25"/>
                  </a:lnTo>
                  <a:lnTo>
                    <a:pt x="0" y="0"/>
                  </a:lnTo>
                  <a:lnTo>
                    <a:pt x="12" y="5"/>
                  </a:lnTo>
                  <a:lnTo>
                    <a:pt x="10" y="3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3" name="Freeform 596">
              <a:extLst>
                <a:ext uri="{FF2B5EF4-FFF2-40B4-BE49-F238E27FC236}">
                  <a16:creationId xmlns:a16="http://schemas.microsoft.com/office/drawing/2014/main" id="{2B4BDACA-615B-43BC-B097-CBAF561032B5}"/>
                </a:ext>
              </a:extLst>
            </p:cNvPr>
            <p:cNvSpPr>
              <a:spLocks/>
            </p:cNvSpPr>
            <p:nvPr/>
          </p:nvSpPr>
          <p:spPr bwMode="gray">
            <a:xfrm>
              <a:off x="4144497" y="5506138"/>
              <a:ext cx="11494" cy="26271"/>
            </a:xfrm>
            <a:custGeom>
              <a:avLst/>
              <a:gdLst>
                <a:gd name="T0" fmla="*/ 11 w 14"/>
                <a:gd name="T1" fmla="*/ 32 h 32"/>
                <a:gd name="T2" fmla="*/ 0 w 14"/>
                <a:gd name="T3" fmla="*/ 25 h 32"/>
                <a:gd name="T4" fmla="*/ 2 w 14"/>
                <a:gd name="T5" fmla="*/ 0 h 32"/>
                <a:gd name="T6" fmla="*/ 14 w 14"/>
                <a:gd name="T7" fmla="*/ 4 h 32"/>
                <a:gd name="T8" fmla="*/ 11 w 14"/>
                <a:gd name="T9" fmla="*/ 32 h 32"/>
              </a:gdLst>
              <a:ahLst/>
              <a:cxnLst>
                <a:cxn ang="0">
                  <a:pos x="T0" y="T1"/>
                </a:cxn>
                <a:cxn ang="0">
                  <a:pos x="T2" y="T3"/>
                </a:cxn>
                <a:cxn ang="0">
                  <a:pos x="T4" y="T5"/>
                </a:cxn>
                <a:cxn ang="0">
                  <a:pos x="T6" y="T7"/>
                </a:cxn>
                <a:cxn ang="0">
                  <a:pos x="T8" y="T9"/>
                </a:cxn>
              </a:cxnLst>
              <a:rect l="0" t="0" r="r" b="b"/>
              <a:pathLst>
                <a:path w="14" h="32">
                  <a:moveTo>
                    <a:pt x="11" y="32"/>
                  </a:moveTo>
                  <a:lnTo>
                    <a:pt x="0" y="25"/>
                  </a:lnTo>
                  <a:lnTo>
                    <a:pt x="2" y="0"/>
                  </a:lnTo>
                  <a:lnTo>
                    <a:pt x="14" y="4"/>
                  </a:lnTo>
                  <a:lnTo>
                    <a:pt x="11" y="32"/>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4" name="Freeform 597">
              <a:extLst>
                <a:ext uri="{FF2B5EF4-FFF2-40B4-BE49-F238E27FC236}">
                  <a16:creationId xmlns:a16="http://schemas.microsoft.com/office/drawing/2014/main" id="{C4AF44F5-E8E8-44B5-8ECC-AC115C55EFED}"/>
                </a:ext>
              </a:extLst>
            </p:cNvPr>
            <p:cNvSpPr>
              <a:spLocks/>
            </p:cNvSpPr>
            <p:nvPr/>
          </p:nvSpPr>
          <p:spPr bwMode="gray">
            <a:xfrm>
              <a:off x="4182262" y="5525020"/>
              <a:ext cx="9031" cy="24629"/>
            </a:xfrm>
            <a:custGeom>
              <a:avLst/>
              <a:gdLst>
                <a:gd name="T0" fmla="*/ 9 w 11"/>
                <a:gd name="T1" fmla="*/ 30 h 30"/>
                <a:gd name="T2" fmla="*/ 0 w 11"/>
                <a:gd name="T3" fmla="*/ 25 h 30"/>
                <a:gd name="T4" fmla="*/ 0 w 11"/>
                <a:gd name="T5" fmla="*/ 0 h 30"/>
                <a:gd name="T6" fmla="*/ 11 w 11"/>
                <a:gd name="T7" fmla="*/ 4 h 30"/>
                <a:gd name="T8" fmla="*/ 9 w 11"/>
                <a:gd name="T9" fmla="*/ 30 h 30"/>
              </a:gdLst>
              <a:ahLst/>
              <a:cxnLst>
                <a:cxn ang="0">
                  <a:pos x="T0" y="T1"/>
                </a:cxn>
                <a:cxn ang="0">
                  <a:pos x="T2" y="T3"/>
                </a:cxn>
                <a:cxn ang="0">
                  <a:pos x="T4" y="T5"/>
                </a:cxn>
                <a:cxn ang="0">
                  <a:pos x="T6" y="T7"/>
                </a:cxn>
                <a:cxn ang="0">
                  <a:pos x="T8" y="T9"/>
                </a:cxn>
              </a:cxnLst>
              <a:rect l="0" t="0" r="r" b="b"/>
              <a:pathLst>
                <a:path w="11" h="30">
                  <a:moveTo>
                    <a:pt x="9" y="30"/>
                  </a:moveTo>
                  <a:lnTo>
                    <a:pt x="0" y="25"/>
                  </a:lnTo>
                  <a:lnTo>
                    <a:pt x="0" y="0"/>
                  </a:lnTo>
                  <a:lnTo>
                    <a:pt x="11" y="4"/>
                  </a:lnTo>
                  <a:lnTo>
                    <a:pt x="9" y="30"/>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5" name="Freeform 598">
              <a:extLst>
                <a:ext uri="{FF2B5EF4-FFF2-40B4-BE49-F238E27FC236}">
                  <a16:creationId xmlns:a16="http://schemas.microsoft.com/office/drawing/2014/main" id="{F06B8672-1D4A-4212-B703-CFE2CE2570D9}"/>
                </a:ext>
              </a:extLst>
            </p:cNvPr>
            <p:cNvSpPr>
              <a:spLocks/>
            </p:cNvSpPr>
            <p:nvPr/>
          </p:nvSpPr>
          <p:spPr bwMode="gray">
            <a:xfrm>
              <a:off x="4217564" y="5541440"/>
              <a:ext cx="9852" cy="27093"/>
            </a:xfrm>
            <a:custGeom>
              <a:avLst/>
              <a:gdLst>
                <a:gd name="T0" fmla="*/ 10 w 12"/>
                <a:gd name="T1" fmla="*/ 33 h 33"/>
                <a:gd name="T2" fmla="*/ 0 w 12"/>
                <a:gd name="T3" fmla="*/ 28 h 33"/>
                <a:gd name="T4" fmla="*/ 0 w 12"/>
                <a:gd name="T5" fmla="*/ 0 h 33"/>
                <a:gd name="T6" fmla="*/ 12 w 12"/>
                <a:gd name="T7" fmla="*/ 7 h 33"/>
                <a:gd name="T8" fmla="*/ 10 w 12"/>
                <a:gd name="T9" fmla="*/ 33 h 33"/>
              </a:gdLst>
              <a:ahLst/>
              <a:cxnLst>
                <a:cxn ang="0">
                  <a:pos x="T0" y="T1"/>
                </a:cxn>
                <a:cxn ang="0">
                  <a:pos x="T2" y="T3"/>
                </a:cxn>
                <a:cxn ang="0">
                  <a:pos x="T4" y="T5"/>
                </a:cxn>
                <a:cxn ang="0">
                  <a:pos x="T6" y="T7"/>
                </a:cxn>
                <a:cxn ang="0">
                  <a:pos x="T8" y="T9"/>
                </a:cxn>
              </a:cxnLst>
              <a:rect l="0" t="0" r="r" b="b"/>
              <a:pathLst>
                <a:path w="12" h="33">
                  <a:moveTo>
                    <a:pt x="10" y="33"/>
                  </a:moveTo>
                  <a:lnTo>
                    <a:pt x="0" y="28"/>
                  </a:lnTo>
                  <a:lnTo>
                    <a:pt x="0" y="0"/>
                  </a:lnTo>
                  <a:lnTo>
                    <a:pt x="12" y="7"/>
                  </a:lnTo>
                  <a:lnTo>
                    <a:pt x="10" y="33"/>
                  </a:lnTo>
                  <a:close/>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6" name="Freeform 599">
              <a:extLst>
                <a:ext uri="{FF2B5EF4-FFF2-40B4-BE49-F238E27FC236}">
                  <a16:creationId xmlns:a16="http://schemas.microsoft.com/office/drawing/2014/main" id="{EFDB8204-6158-439E-BC45-4ABD12872DA0}"/>
                </a:ext>
              </a:extLst>
            </p:cNvPr>
            <p:cNvSpPr>
              <a:spLocks/>
            </p:cNvSpPr>
            <p:nvPr/>
          </p:nvSpPr>
          <p:spPr bwMode="gray">
            <a:xfrm>
              <a:off x="4013962" y="5366572"/>
              <a:ext cx="334138" cy="39407"/>
            </a:xfrm>
            <a:custGeom>
              <a:avLst/>
              <a:gdLst>
                <a:gd name="T0" fmla="*/ 37 w 407"/>
                <a:gd name="T1" fmla="*/ 48 h 48"/>
                <a:gd name="T2" fmla="*/ 131 w 407"/>
                <a:gd name="T3" fmla="*/ 43 h 48"/>
                <a:gd name="T4" fmla="*/ 163 w 407"/>
                <a:gd name="T5" fmla="*/ 27 h 48"/>
                <a:gd name="T6" fmla="*/ 407 w 407"/>
                <a:gd name="T7" fmla="*/ 20 h 48"/>
                <a:gd name="T8" fmla="*/ 407 w 407"/>
                <a:gd name="T9" fmla="*/ 0 h 48"/>
                <a:gd name="T10" fmla="*/ 163 w 407"/>
                <a:gd name="T11" fmla="*/ 6 h 48"/>
                <a:gd name="T12" fmla="*/ 131 w 407"/>
                <a:gd name="T13" fmla="*/ 22 h 48"/>
                <a:gd name="T14" fmla="*/ 0 w 407"/>
                <a:gd name="T15" fmla="*/ 2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48">
                  <a:moveTo>
                    <a:pt x="37" y="48"/>
                  </a:moveTo>
                  <a:lnTo>
                    <a:pt x="131" y="43"/>
                  </a:lnTo>
                  <a:lnTo>
                    <a:pt x="163" y="27"/>
                  </a:lnTo>
                  <a:lnTo>
                    <a:pt x="407" y="20"/>
                  </a:lnTo>
                  <a:lnTo>
                    <a:pt x="407" y="0"/>
                  </a:lnTo>
                  <a:lnTo>
                    <a:pt x="163" y="6"/>
                  </a:lnTo>
                  <a:lnTo>
                    <a:pt x="131" y="22"/>
                  </a:lnTo>
                  <a:lnTo>
                    <a:pt x="0" y="29"/>
                  </a:lnTo>
                </a:path>
              </a:pathLst>
            </a:cu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7" name="Line 600">
              <a:extLst>
                <a:ext uri="{FF2B5EF4-FFF2-40B4-BE49-F238E27FC236}">
                  <a16:creationId xmlns:a16="http://schemas.microsoft.com/office/drawing/2014/main" id="{BCE9E066-6910-4616-8BEB-03CF08E446BD}"/>
                </a:ext>
              </a:extLst>
            </p:cNvPr>
            <p:cNvSpPr>
              <a:spLocks noChangeShapeType="1"/>
            </p:cNvSpPr>
            <p:nvPr/>
          </p:nvSpPr>
          <p:spPr bwMode="gray">
            <a:xfrm flipV="1">
              <a:off x="4147781" y="5373961"/>
              <a:ext cx="0" cy="14778"/>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sp>
          <p:nvSpPr>
            <p:cNvPr id="1058" name="Line 601">
              <a:extLst>
                <a:ext uri="{FF2B5EF4-FFF2-40B4-BE49-F238E27FC236}">
                  <a16:creationId xmlns:a16="http://schemas.microsoft.com/office/drawing/2014/main" id="{728373EC-AA22-46F9-92ED-C9ACED893170}"/>
                </a:ext>
              </a:extLst>
            </p:cNvPr>
            <p:cNvSpPr>
              <a:spLocks noChangeShapeType="1"/>
            </p:cNvSpPr>
            <p:nvPr/>
          </p:nvSpPr>
          <p:spPr bwMode="gray">
            <a:xfrm flipV="1">
              <a:off x="4121509" y="5384634"/>
              <a:ext cx="0" cy="17241"/>
            </a:xfrm>
            <a:prstGeom prst="line">
              <a:avLst/>
            </a:prstGeom>
            <a:grpFill/>
            <a:ln w="9525" cap="flat">
              <a:solidFill>
                <a:srgbClr val="A5E1E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sz="1400" dirty="0"/>
            </a:p>
          </p:txBody>
        </p:sp>
      </p:grpSp>
      <p:sp>
        <p:nvSpPr>
          <p:cNvPr id="1059" name="TextBox 1010">
            <a:extLst>
              <a:ext uri="{FF2B5EF4-FFF2-40B4-BE49-F238E27FC236}">
                <a16:creationId xmlns:a16="http://schemas.microsoft.com/office/drawing/2014/main" id="{5131D259-9AAC-4F26-84BC-57D25C1BEB81}"/>
              </a:ext>
            </a:extLst>
          </p:cNvPr>
          <p:cNvSpPr txBox="1"/>
          <p:nvPr/>
        </p:nvSpPr>
        <p:spPr bwMode="gray">
          <a:xfrm>
            <a:off x="7956533" y="3852322"/>
            <a:ext cx="1219652" cy="915635"/>
          </a:xfrm>
          <a:prstGeom prst="rect">
            <a:avLst/>
          </a:prstGeom>
          <a:noFill/>
        </p:spPr>
        <p:txBody>
          <a:bodyPr wrap="square" lIns="0" tIns="0" rIns="0" bIns="0" rtlCol="0">
            <a:noAutofit/>
          </a:bodyPr>
          <a:lstStyle/>
          <a:p>
            <a:pPr>
              <a:spcBef>
                <a:spcPts val="0"/>
              </a:spcBef>
              <a:spcAft>
                <a:spcPts val="300"/>
              </a:spcAft>
            </a:pPr>
            <a:r>
              <a:rPr lang="de-DE" sz="2400" b="1" dirty="0">
                <a:solidFill>
                  <a:srgbClr val="00646E"/>
                </a:solidFill>
              </a:rPr>
              <a:t>2016</a:t>
            </a:r>
            <a:endParaRPr lang="de-DE" sz="1200" dirty="0">
              <a:solidFill>
                <a:srgbClr val="00646E"/>
              </a:solidFill>
            </a:endParaRPr>
          </a:p>
          <a:p>
            <a:pPr>
              <a:spcBef>
                <a:spcPts val="0"/>
              </a:spcBef>
              <a:spcAft>
                <a:spcPts val="300"/>
              </a:spcAft>
            </a:pPr>
            <a:r>
              <a:rPr lang="en-US" sz="1100" dirty="0" err="1">
                <a:solidFill>
                  <a:srgbClr val="FFFFFF"/>
                </a:solidFill>
              </a:rPr>
              <a:t>EnergyIP</a:t>
            </a:r>
            <a:r>
              <a:rPr lang="en-US" sz="1100" dirty="0">
                <a:solidFill>
                  <a:srgbClr val="FFFFFF"/>
                </a:solidFill>
              </a:rPr>
              <a:t> </a:t>
            </a:r>
            <a:r>
              <a:rPr lang="en-US" sz="1100" dirty="0" err="1">
                <a:solidFill>
                  <a:srgbClr val="FFFFFF"/>
                </a:solidFill>
              </a:rPr>
              <a:t>en</a:t>
            </a:r>
            <a:r>
              <a:rPr lang="en-US" sz="1100" dirty="0">
                <a:solidFill>
                  <a:srgbClr val="FFFFFF"/>
                </a:solidFill>
              </a:rPr>
              <a:t> Gestamp</a:t>
            </a:r>
          </a:p>
        </p:txBody>
      </p:sp>
      <p:sp>
        <p:nvSpPr>
          <p:cNvPr id="1061" name="SAGD, Siemens, Metro, Zug, Ubahn">
            <a:extLst>
              <a:ext uri="{FF2B5EF4-FFF2-40B4-BE49-F238E27FC236}">
                <a16:creationId xmlns:a16="http://schemas.microsoft.com/office/drawing/2014/main" id="{9AF495FC-9303-4ADB-BA00-EE65E1553F91}"/>
              </a:ext>
            </a:extLst>
          </p:cNvPr>
          <p:cNvSpPr>
            <a:spLocks noChangeAspect="1" noEditPoints="1"/>
          </p:cNvSpPr>
          <p:nvPr/>
        </p:nvSpPr>
        <p:spPr bwMode="gray">
          <a:xfrm>
            <a:off x="4306131" y="3934972"/>
            <a:ext cx="781961" cy="647629"/>
          </a:xfrm>
          <a:custGeom>
            <a:avLst/>
            <a:gdLst>
              <a:gd name="T0" fmla="*/ 930 w 930"/>
              <a:gd name="T1" fmla="*/ 771 h 771"/>
              <a:gd name="T2" fmla="*/ 885 w 930"/>
              <a:gd name="T3" fmla="*/ 464 h 771"/>
              <a:gd name="T4" fmla="*/ 46 w 930"/>
              <a:gd name="T5" fmla="*/ 464 h 771"/>
              <a:gd name="T6" fmla="*/ 0 w 930"/>
              <a:gd name="T7" fmla="*/ 771 h 771"/>
              <a:gd name="T8" fmla="*/ 465 w 930"/>
              <a:gd name="T9" fmla="*/ 0 h 771"/>
              <a:gd name="T10" fmla="*/ 291 w 930"/>
              <a:gd name="T11" fmla="*/ 646 h 771"/>
              <a:gd name="T12" fmla="*/ 658 w 930"/>
              <a:gd name="T13" fmla="*/ 691 h 771"/>
              <a:gd name="T14" fmla="*/ 291 w 930"/>
              <a:gd name="T15" fmla="*/ 646 h 771"/>
              <a:gd name="T16" fmla="*/ 331 w 930"/>
              <a:gd name="T17" fmla="*/ 771 h 771"/>
              <a:gd name="T18" fmla="*/ 305 w 930"/>
              <a:gd name="T19" fmla="*/ 725 h 771"/>
              <a:gd name="T20" fmla="*/ 567 w 930"/>
              <a:gd name="T21" fmla="*/ 725 h 771"/>
              <a:gd name="T22" fmla="*/ 658 w 930"/>
              <a:gd name="T23" fmla="*/ 771 h 771"/>
              <a:gd name="T24" fmla="*/ 567 w 930"/>
              <a:gd name="T25" fmla="*/ 725 h 771"/>
              <a:gd name="T26" fmla="*/ 703 w 930"/>
              <a:gd name="T27" fmla="*/ 385 h 771"/>
              <a:gd name="T28" fmla="*/ 634 w 930"/>
              <a:gd name="T29" fmla="*/ 612 h 771"/>
              <a:gd name="T30" fmla="*/ 242 w 930"/>
              <a:gd name="T31" fmla="*/ 566 h 771"/>
              <a:gd name="T32" fmla="*/ 238 w 930"/>
              <a:gd name="T33" fmla="*/ 293 h 771"/>
              <a:gd name="T34" fmla="*/ 465 w 930"/>
              <a:gd name="T35" fmla="*/ 102 h 771"/>
              <a:gd name="T36" fmla="*/ 693 w 930"/>
              <a:gd name="T37" fmla="*/ 293 h 771"/>
              <a:gd name="T38" fmla="*/ 567 w 930"/>
              <a:gd name="T39" fmla="*/ 193 h 771"/>
              <a:gd name="T40" fmla="*/ 363 w 930"/>
              <a:gd name="T41" fmla="*/ 146 h 771"/>
              <a:gd name="T42" fmla="*/ 375 w 930"/>
              <a:gd name="T43" fmla="*/ 521 h 771"/>
              <a:gd name="T44" fmla="*/ 306 w 930"/>
              <a:gd name="T45" fmla="*/ 521 h 771"/>
              <a:gd name="T46" fmla="*/ 375 w 930"/>
              <a:gd name="T47" fmla="*/ 521 h 771"/>
              <a:gd name="T48" fmla="*/ 589 w 930"/>
              <a:gd name="T49" fmla="*/ 487 h 771"/>
              <a:gd name="T50" fmla="*/ 589 w 930"/>
              <a:gd name="T51" fmla="*/ 556 h 771"/>
              <a:gd name="T52" fmla="*/ 636 w 930"/>
              <a:gd name="T53" fmla="*/ 351 h 771"/>
              <a:gd name="T54" fmla="*/ 634 w 930"/>
              <a:gd name="T55" fmla="*/ 341 h 771"/>
              <a:gd name="T56" fmla="*/ 634 w 930"/>
              <a:gd name="T57" fmla="*/ 340 h 771"/>
              <a:gd name="T58" fmla="*/ 610 w 930"/>
              <a:gd name="T59" fmla="*/ 266 h 771"/>
              <a:gd name="T60" fmla="*/ 356 w 930"/>
              <a:gd name="T61" fmla="*/ 240 h 771"/>
              <a:gd name="T62" fmla="*/ 321 w 930"/>
              <a:gd name="T63" fmla="*/ 266 h 771"/>
              <a:gd name="T64" fmla="*/ 297 w 930"/>
              <a:gd name="T65" fmla="*/ 341 h 771"/>
              <a:gd name="T66" fmla="*/ 297 w 930"/>
              <a:gd name="T67" fmla="*/ 341 h 771"/>
              <a:gd name="T68" fmla="*/ 331 w 930"/>
              <a:gd name="T69" fmla="*/ 388 h 771"/>
              <a:gd name="T70" fmla="*/ 466 w 930"/>
              <a:gd name="T71" fmla="*/ 398 h 771"/>
              <a:gd name="T72" fmla="*/ 600 w 930"/>
              <a:gd name="T73" fmla="*/ 38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0" h="771">
                <a:moveTo>
                  <a:pt x="930" y="464"/>
                </a:moveTo>
                <a:cubicBezTo>
                  <a:pt x="930" y="771"/>
                  <a:pt x="930" y="771"/>
                  <a:pt x="930" y="771"/>
                </a:cubicBezTo>
                <a:cubicBezTo>
                  <a:pt x="885" y="771"/>
                  <a:pt x="885" y="771"/>
                  <a:pt x="885" y="771"/>
                </a:cubicBezTo>
                <a:cubicBezTo>
                  <a:pt x="885" y="464"/>
                  <a:pt x="885" y="464"/>
                  <a:pt x="885" y="464"/>
                </a:cubicBezTo>
                <a:cubicBezTo>
                  <a:pt x="885" y="233"/>
                  <a:pt x="697" y="45"/>
                  <a:pt x="465" y="45"/>
                </a:cubicBezTo>
                <a:cubicBezTo>
                  <a:pt x="234" y="45"/>
                  <a:pt x="46" y="233"/>
                  <a:pt x="46" y="464"/>
                </a:cubicBezTo>
                <a:cubicBezTo>
                  <a:pt x="46" y="771"/>
                  <a:pt x="46" y="771"/>
                  <a:pt x="46" y="771"/>
                </a:cubicBezTo>
                <a:cubicBezTo>
                  <a:pt x="0" y="771"/>
                  <a:pt x="0" y="771"/>
                  <a:pt x="0" y="771"/>
                </a:cubicBezTo>
                <a:cubicBezTo>
                  <a:pt x="0" y="464"/>
                  <a:pt x="0" y="464"/>
                  <a:pt x="0" y="464"/>
                </a:cubicBezTo>
                <a:cubicBezTo>
                  <a:pt x="0" y="208"/>
                  <a:pt x="209" y="0"/>
                  <a:pt x="465" y="0"/>
                </a:cubicBezTo>
                <a:cubicBezTo>
                  <a:pt x="722" y="0"/>
                  <a:pt x="930" y="208"/>
                  <a:pt x="930" y="464"/>
                </a:cubicBezTo>
                <a:close/>
                <a:moveTo>
                  <a:pt x="291" y="646"/>
                </a:moveTo>
                <a:cubicBezTo>
                  <a:pt x="273" y="691"/>
                  <a:pt x="273" y="691"/>
                  <a:pt x="273" y="691"/>
                </a:cubicBezTo>
                <a:cubicBezTo>
                  <a:pt x="658" y="691"/>
                  <a:pt x="658" y="691"/>
                  <a:pt x="658" y="691"/>
                </a:cubicBezTo>
                <a:cubicBezTo>
                  <a:pt x="639" y="646"/>
                  <a:pt x="639" y="646"/>
                  <a:pt x="639" y="646"/>
                </a:cubicBezTo>
                <a:lnTo>
                  <a:pt x="291" y="646"/>
                </a:lnTo>
                <a:close/>
                <a:moveTo>
                  <a:pt x="273" y="771"/>
                </a:moveTo>
                <a:cubicBezTo>
                  <a:pt x="331" y="771"/>
                  <a:pt x="331" y="771"/>
                  <a:pt x="331" y="771"/>
                </a:cubicBezTo>
                <a:cubicBezTo>
                  <a:pt x="364" y="725"/>
                  <a:pt x="364" y="725"/>
                  <a:pt x="364" y="725"/>
                </a:cubicBezTo>
                <a:cubicBezTo>
                  <a:pt x="305" y="725"/>
                  <a:pt x="305" y="725"/>
                  <a:pt x="305" y="725"/>
                </a:cubicBezTo>
                <a:lnTo>
                  <a:pt x="273" y="771"/>
                </a:lnTo>
                <a:close/>
                <a:moveTo>
                  <a:pt x="567" y="725"/>
                </a:moveTo>
                <a:cubicBezTo>
                  <a:pt x="599" y="771"/>
                  <a:pt x="599" y="771"/>
                  <a:pt x="599" y="771"/>
                </a:cubicBezTo>
                <a:cubicBezTo>
                  <a:pt x="658" y="771"/>
                  <a:pt x="658" y="771"/>
                  <a:pt x="658" y="771"/>
                </a:cubicBezTo>
                <a:cubicBezTo>
                  <a:pt x="625" y="725"/>
                  <a:pt x="625" y="725"/>
                  <a:pt x="625" y="725"/>
                </a:cubicBezTo>
                <a:lnTo>
                  <a:pt x="567" y="725"/>
                </a:lnTo>
                <a:close/>
                <a:moveTo>
                  <a:pt x="693" y="293"/>
                </a:moveTo>
                <a:cubicBezTo>
                  <a:pt x="705" y="325"/>
                  <a:pt x="703" y="349"/>
                  <a:pt x="703" y="385"/>
                </a:cubicBezTo>
                <a:cubicBezTo>
                  <a:pt x="689" y="566"/>
                  <a:pt x="689" y="566"/>
                  <a:pt x="689" y="566"/>
                </a:cubicBezTo>
                <a:cubicBezTo>
                  <a:pt x="686" y="594"/>
                  <a:pt x="665" y="612"/>
                  <a:pt x="634" y="612"/>
                </a:cubicBezTo>
                <a:cubicBezTo>
                  <a:pt x="297" y="612"/>
                  <a:pt x="297" y="612"/>
                  <a:pt x="297" y="612"/>
                </a:cubicBezTo>
                <a:cubicBezTo>
                  <a:pt x="266" y="612"/>
                  <a:pt x="244" y="594"/>
                  <a:pt x="242" y="566"/>
                </a:cubicBezTo>
                <a:cubicBezTo>
                  <a:pt x="227" y="385"/>
                  <a:pt x="227" y="385"/>
                  <a:pt x="227" y="385"/>
                </a:cubicBezTo>
                <a:cubicBezTo>
                  <a:pt x="227" y="349"/>
                  <a:pt x="226" y="325"/>
                  <a:pt x="238" y="293"/>
                </a:cubicBezTo>
                <a:cubicBezTo>
                  <a:pt x="238" y="293"/>
                  <a:pt x="272" y="177"/>
                  <a:pt x="310" y="136"/>
                </a:cubicBezTo>
                <a:cubicBezTo>
                  <a:pt x="341" y="103"/>
                  <a:pt x="440" y="101"/>
                  <a:pt x="465" y="102"/>
                </a:cubicBezTo>
                <a:cubicBezTo>
                  <a:pt x="491" y="101"/>
                  <a:pt x="590" y="103"/>
                  <a:pt x="621" y="136"/>
                </a:cubicBezTo>
                <a:cubicBezTo>
                  <a:pt x="659" y="177"/>
                  <a:pt x="693" y="293"/>
                  <a:pt x="693" y="293"/>
                </a:cubicBezTo>
                <a:close/>
                <a:moveTo>
                  <a:pt x="363" y="193"/>
                </a:moveTo>
                <a:cubicBezTo>
                  <a:pt x="567" y="193"/>
                  <a:pt x="567" y="193"/>
                  <a:pt x="567" y="193"/>
                </a:cubicBezTo>
                <a:cubicBezTo>
                  <a:pt x="567" y="146"/>
                  <a:pt x="567" y="146"/>
                  <a:pt x="567" y="146"/>
                </a:cubicBezTo>
                <a:cubicBezTo>
                  <a:pt x="363" y="146"/>
                  <a:pt x="363" y="146"/>
                  <a:pt x="363" y="146"/>
                </a:cubicBezTo>
                <a:lnTo>
                  <a:pt x="363" y="193"/>
                </a:lnTo>
                <a:close/>
                <a:moveTo>
                  <a:pt x="375" y="521"/>
                </a:moveTo>
                <a:cubicBezTo>
                  <a:pt x="375" y="502"/>
                  <a:pt x="360" y="487"/>
                  <a:pt x="341" y="487"/>
                </a:cubicBezTo>
                <a:cubicBezTo>
                  <a:pt x="322" y="487"/>
                  <a:pt x="306" y="502"/>
                  <a:pt x="306" y="521"/>
                </a:cubicBezTo>
                <a:cubicBezTo>
                  <a:pt x="306" y="540"/>
                  <a:pt x="322" y="556"/>
                  <a:pt x="341" y="556"/>
                </a:cubicBezTo>
                <a:cubicBezTo>
                  <a:pt x="360" y="556"/>
                  <a:pt x="375" y="540"/>
                  <a:pt x="375" y="521"/>
                </a:cubicBezTo>
                <a:close/>
                <a:moveTo>
                  <a:pt x="624" y="521"/>
                </a:moveTo>
                <a:cubicBezTo>
                  <a:pt x="624" y="502"/>
                  <a:pt x="608" y="487"/>
                  <a:pt x="589" y="487"/>
                </a:cubicBezTo>
                <a:cubicBezTo>
                  <a:pt x="570" y="487"/>
                  <a:pt x="555" y="502"/>
                  <a:pt x="555" y="521"/>
                </a:cubicBezTo>
                <a:cubicBezTo>
                  <a:pt x="555" y="540"/>
                  <a:pt x="570" y="556"/>
                  <a:pt x="589" y="556"/>
                </a:cubicBezTo>
                <a:cubicBezTo>
                  <a:pt x="608" y="556"/>
                  <a:pt x="624" y="540"/>
                  <a:pt x="624" y="521"/>
                </a:cubicBezTo>
                <a:close/>
                <a:moveTo>
                  <a:pt x="636" y="351"/>
                </a:moveTo>
                <a:cubicBezTo>
                  <a:pt x="636" y="348"/>
                  <a:pt x="635" y="344"/>
                  <a:pt x="634" y="341"/>
                </a:cubicBezTo>
                <a:cubicBezTo>
                  <a:pt x="634" y="341"/>
                  <a:pt x="634" y="341"/>
                  <a:pt x="634" y="341"/>
                </a:cubicBezTo>
                <a:cubicBezTo>
                  <a:pt x="634" y="341"/>
                  <a:pt x="634" y="341"/>
                  <a:pt x="634" y="341"/>
                </a:cubicBezTo>
                <a:cubicBezTo>
                  <a:pt x="634" y="341"/>
                  <a:pt x="634" y="340"/>
                  <a:pt x="634" y="340"/>
                </a:cubicBezTo>
                <a:cubicBezTo>
                  <a:pt x="610" y="266"/>
                  <a:pt x="610" y="266"/>
                  <a:pt x="610" y="266"/>
                </a:cubicBezTo>
                <a:cubicBezTo>
                  <a:pt x="610" y="266"/>
                  <a:pt x="610" y="266"/>
                  <a:pt x="610" y="266"/>
                </a:cubicBezTo>
                <a:cubicBezTo>
                  <a:pt x="606" y="251"/>
                  <a:pt x="592" y="240"/>
                  <a:pt x="575" y="240"/>
                </a:cubicBezTo>
                <a:cubicBezTo>
                  <a:pt x="356" y="240"/>
                  <a:pt x="356" y="240"/>
                  <a:pt x="356" y="240"/>
                </a:cubicBezTo>
                <a:cubicBezTo>
                  <a:pt x="340" y="240"/>
                  <a:pt x="326" y="251"/>
                  <a:pt x="321" y="266"/>
                </a:cubicBezTo>
                <a:cubicBezTo>
                  <a:pt x="321" y="266"/>
                  <a:pt x="321" y="266"/>
                  <a:pt x="321" y="266"/>
                </a:cubicBezTo>
                <a:cubicBezTo>
                  <a:pt x="298" y="340"/>
                  <a:pt x="298" y="340"/>
                  <a:pt x="298" y="340"/>
                </a:cubicBezTo>
                <a:cubicBezTo>
                  <a:pt x="297" y="340"/>
                  <a:pt x="297" y="341"/>
                  <a:pt x="297" y="341"/>
                </a:cubicBezTo>
                <a:cubicBezTo>
                  <a:pt x="297" y="341"/>
                  <a:pt x="297" y="341"/>
                  <a:pt x="297" y="341"/>
                </a:cubicBezTo>
                <a:cubicBezTo>
                  <a:pt x="297" y="341"/>
                  <a:pt x="297" y="341"/>
                  <a:pt x="297" y="341"/>
                </a:cubicBezTo>
                <a:cubicBezTo>
                  <a:pt x="296" y="344"/>
                  <a:pt x="296" y="348"/>
                  <a:pt x="296" y="351"/>
                </a:cubicBezTo>
                <a:cubicBezTo>
                  <a:pt x="296" y="371"/>
                  <a:pt x="312" y="387"/>
                  <a:pt x="331" y="388"/>
                </a:cubicBezTo>
                <a:cubicBezTo>
                  <a:pt x="331" y="388"/>
                  <a:pt x="331" y="388"/>
                  <a:pt x="331" y="388"/>
                </a:cubicBezTo>
                <a:cubicBezTo>
                  <a:pt x="466" y="398"/>
                  <a:pt x="466" y="398"/>
                  <a:pt x="466" y="398"/>
                </a:cubicBezTo>
                <a:cubicBezTo>
                  <a:pt x="600" y="388"/>
                  <a:pt x="600" y="388"/>
                  <a:pt x="600" y="388"/>
                </a:cubicBezTo>
                <a:cubicBezTo>
                  <a:pt x="600" y="388"/>
                  <a:pt x="600" y="388"/>
                  <a:pt x="600" y="388"/>
                </a:cubicBezTo>
                <a:cubicBezTo>
                  <a:pt x="620" y="387"/>
                  <a:pt x="636" y="371"/>
                  <a:pt x="636" y="351"/>
                </a:cubicBezTo>
                <a:close/>
              </a:path>
            </a:pathLst>
          </a:custGeom>
          <a:solidFill>
            <a:schemeClr val="accent2">
              <a:lumMod val="40000"/>
              <a:lumOff val="60000"/>
            </a:schemeClr>
          </a:solidFill>
          <a:ln w="12700">
            <a:noFill/>
          </a:ln>
        </p:spPr>
        <p:txBody>
          <a:bodyPr vert="horz" wrap="square" lIns="91440" tIns="45720" rIns="91440" bIns="45720" numCol="1" anchor="t" anchorCtr="0" compatLnSpc="1">
            <a:prstTxWarp prst="textNoShape">
              <a:avLst/>
            </a:prstTxWarp>
          </a:bodyPr>
          <a:lstStyle/>
          <a:p>
            <a:endParaRPr lang="en-US" dirty="0"/>
          </a:p>
        </p:txBody>
      </p:sp>
      <p:sp>
        <p:nvSpPr>
          <p:cNvPr id="1172" name="TextBox 1013">
            <a:extLst>
              <a:ext uri="{FF2B5EF4-FFF2-40B4-BE49-F238E27FC236}">
                <a16:creationId xmlns:a16="http://schemas.microsoft.com/office/drawing/2014/main" id="{0FFC021E-D79C-4D34-892C-B088DF7659BA}"/>
              </a:ext>
            </a:extLst>
          </p:cNvPr>
          <p:cNvSpPr txBox="1"/>
          <p:nvPr/>
        </p:nvSpPr>
        <p:spPr bwMode="gray">
          <a:xfrm>
            <a:off x="10266759" y="4274717"/>
            <a:ext cx="1352661" cy="746358"/>
          </a:xfrm>
          <a:prstGeom prst="rect">
            <a:avLst/>
          </a:prstGeom>
          <a:noFill/>
        </p:spPr>
        <p:txBody>
          <a:bodyPr wrap="square" lIns="0" tIns="0" rIns="0" bIns="0" rtlCol="0">
            <a:noAutofit/>
          </a:bodyPr>
          <a:lstStyle/>
          <a:p>
            <a:pPr>
              <a:spcBef>
                <a:spcPts val="0"/>
              </a:spcBef>
              <a:spcAft>
                <a:spcPts val="300"/>
              </a:spcAft>
            </a:pPr>
            <a:r>
              <a:rPr lang="en-US" sz="2400" b="1" dirty="0">
                <a:solidFill>
                  <a:srgbClr val="00646E"/>
                </a:solidFill>
              </a:rPr>
              <a:t>2019</a:t>
            </a:r>
            <a:endParaRPr lang="en-US" sz="1200" dirty="0">
              <a:solidFill>
                <a:srgbClr val="00646E"/>
              </a:solidFill>
            </a:endParaRPr>
          </a:p>
          <a:p>
            <a:pPr>
              <a:spcBef>
                <a:spcPts val="0"/>
              </a:spcBef>
              <a:spcAft>
                <a:spcPts val="300"/>
              </a:spcAft>
            </a:pPr>
            <a:r>
              <a:rPr lang="en-US" sz="1100" dirty="0">
                <a:solidFill>
                  <a:srgbClr val="FFFFFF"/>
                </a:solidFill>
              </a:rPr>
              <a:t>US. Navy reduce </a:t>
            </a:r>
            <a:r>
              <a:rPr lang="en-US" sz="1100" dirty="0" err="1">
                <a:solidFill>
                  <a:srgbClr val="FFFFFF"/>
                </a:solidFill>
              </a:rPr>
              <a:t>su</a:t>
            </a:r>
            <a:r>
              <a:rPr lang="en-US" sz="1100" dirty="0">
                <a:solidFill>
                  <a:srgbClr val="FFFFFF"/>
                </a:solidFill>
              </a:rPr>
              <a:t> consume </a:t>
            </a:r>
            <a:r>
              <a:rPr lang="en-US" sz="1100" dirty="0" err="1">
                <a:solidFill>
                  <a:srgbClr val="FFFFFF"/>
                </a:solidFill>
              </a:rPr>
              <a:t>energético</a:t>
            </a:r>
            <a:r>
              <a:rPr lang="en-US" sz="1100" dirty="0">
                <a:solidFill>
                  <a:srgbClr val="FFFFFF"/>
                </a:solidFill>
              </a:rPr>
              <a:t> gracias a BPS</a:t>
            </a:r>
          </a:p>
        </p:txBody>
      </p:sp>
    </p:spTree>
    <p:extLst>
      <p:ext uri="{BB962C8B-B14F-4D97-AF65-F5344CB8AC3E}">
        <p14:creationId xmlns:p14="http://schemas.microsoft.com/office/powerpoint/2010/main" val="2871990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hteck 88">
            <a:extLst>
              <a:ext uri="{FF2B5EF4-FFF2-40B4-BE49-F238E27FC236}">
                <a16:creationId xmlns:a16="http://schemas.microsoft.com/office/drawing/2014/main" id="{0A55980E-07E6-4956-B306-BFD0507BE5C1}"/>
              </a:ext>
            </a:extLst>
          </p:cNvPr>
          <p:cNvSpPr/>
          <p:nvPr/>
        </p:nvSpPr>
        <p:spPr bwMode="auto">
          <a:xfrm>
            <a:off x="1" y="5081714"/>
            <a:ext cx="12198350" cy="1776285"/>
          </a:xfrm>
          <a:prstGeom prst="rect">
            <a:avLst/>
          </a:prstGeom>
          <a:gradFill>
            <a:gsLst>
              <a:gs pos="0">
                <a:srgbClr val="CDD9E1">
                  <a:alpha val="50000"/>
                </a:srgbClr>
              </a:gs>
              <a:gs pos="100000">
                <a:srgbClr val="CDD9E1">
                  <a:alpha val="0"/>
                </a:srgbClr>
              </a:gs>
            </a:gsLst>
            <a:lin ang="5400000" scaled="0"/>
          </a:gradFill>
          <a:ln>
            <a:noFill/>
          </a:ln>
          <a:effectLst/>
        </p:spPr>
        <p:txBody>
          <a:bodyPr wrap="square" lIns="108000" tIns="54000" rIns="108000" bIns="54000" numCol="1" spcCol="72000" rtlCol="0" anchor="ctr">
            <a:noAutofit/>
          </a:bodyPr>
          <a:lstStyle/>
          <a:p>
            <a:pPr algn="ctr">
              <a:lnSpc>
                <a:spcPct val="110000"/>
              </a:lnSpc>
              <a:spcBef>
                <a:spcPct val="0"/>
              </a:spcBef>
              <a:buFont typeface="Arial" charset="0"/>
              <a:buNone/>
            </a:pPr>
            <a:endParaRPr lang="de-DE" sz="1800" dirty="0">
              <a:solidFill>
                <a:schemeClr val="tx1"/>
              </a:solidFill>
              <a:latin typeface="+mn-lt"/>
              <a:ea typeface="Arial" panose="020B0604020202020204" pitchFamily="34" charset="-128"/>
              <a:cs typeface="Arial" panose="020B0604020202020204" pitchFamily="34" charset="-128"/>
            </a:endParaRPr>
          </a:p>
        </p:txBody>
      </p:sp>
      <p:sp>
        <p:nvSpPr>
          <p:cNvPr id="14" name="Freeform 13">
            <a:extLst>
              <a:ext uri="{FF2B5EF4-FFF2-40B4-BE49-F238E27FC236}">
                <a16:creationId xmlns:a16="http://schemas.microsoft.com/office/drawing/2014/main" id="{8A6B94F2-1E01-4DB0-9B66-1CF4C32045BE}"/>
              </a:ext>
            </a:extLst>
          </p:cNvPr>
          <p:cNvSpPr>
            <a:spLocks/>
          </p:cNvSpPr>
          <p:nvPr/>
        </p:nvSpPr>
        <p:spPr bwMode="auto">
          <a:xfrm>
            <a:off x="3188383" y="3294770"/>
            <a:ext cx="3322638" cy="977900"/>
          </a:xfrm>
          <a:custGeom>
            <a:avLst/>
            <a:gdLst>
              <a:gd name="T0" fmla="*/ 8 w 2093"/>
              <a:gd name="T1" fmla="*/ 9 h 616"/>
              <a:gd name="T2" fmla="*/ 43 w 2093"/>
              <a:gd name="T3" fmla="*/ 27 h 616"/>
              <a:gd name="T4" fmla="*/ 100 w 2093"/>
              <a:gd name="T5" fmla="*/ 44 h 616"/>
              <a:gd name="T6" fmla="*/ 189 w 2093"/>
              <a:gd name="T7" fmla="*/ 63 h 616"/>
              <a:gd name="T8" fmla="*/ 298 w 2093"/>
              <a:gd name="T9" fmla="*/ 81 h 616"/>
              <a:gd name="T10" fmla="*/ 415 w 2093"/>
              <a:gd name="T11" fmla="*/ 97 h 616"/>
              <a:gd name="T12" fmla="*/ 562 w 2093"/>
              <a:gd name="T13" fmla="*/ 116 h 616"/>
              <a:gd name="T14" fmla="*/ 719 w 2093"/>
              <a:gd name="T15" fmla="*/ 134 h 616"/>
              <a:gd name="T16" fmla="*/ 868 w 2093"/>
              <a:gd name="T17" fmla="*/ 152 h 616"/>
              <a:gd name="T18" fmla="*/ 1041 w 2093"/>
              <a:gd name="T19" fmla="*/ 170 h 616"/>
              <a:gd name="T20" fmla="*/ 1208 w 2093"/>
              <a:gd name="T21" fmla="*/ 188 h 616"/>
              <a:gd name="T22" fmla="*/ 1357 w 2093"/>
              <a:gd name="T23" fmla="*/ 205 h 616"/>
              <a:gd name="T24" fmla="*/ 1516 w 2093"/>
              <a:gd name="T25" fmla="*/ 224 h 616"/>
              <a:gd name="T26" fmla="*/ 1658 w 2093"/>
              <a:gd name="T27" fmla="*/ 242 h 616"/>
              <a:gd name="T28" fmla="*/ 1774 w 2093"/>
              <a:gd name="T29" fmla="*/ 259 h 616"/>
              <a:gd name="T30" fmla="*/ 1886 w 2093"/>
              <a:gd name="T31" fmla="*/ 277 h 616"/>
              <a:gd name="T32" fmla="*/ 1973 w 2093"/>
              <a:gd name="T33" fmla="*/ 296 h 616"/>
              <a:gd name="T34" fmla="*/ 2033 w 2093"/>
              <a:gd name="T35" fmla="*/ 312 h 616"/>
              <a:gd name="T36" fmla="*/ 2076 w 2093"/>
              <a:gd name="T37" fmla="*/ 331 h 616"/>
              <a:gd name="T38" fmla="*/ 2093 w 2093"/>
              <a:gd name="T39" fmla="*/ 349 h 616"/>
              <a:gd name="T40" fmla="*/ 2086 w 2093"/>
              <a:gd name="T41" fmla="*/ 605 h 616"/>
              <a:gd name="T42" fmla="*/ 2060 w 2093"/>
              <a:gd name="T43" fmla="*/ 589 h 616"/>
              <a:gd name="T44" fmla="*/ 2006 w 2093"/>
              <a:gd name="T45" fmla="*/ 571 h 616"/>
              <a:gd name="T46" fmla="*/ 1927 w 2093"/>
              <a:gd name="T47" fmla="*/ 552 h 616"/>
              <a:gd name="T48" fmla="*/ 1837 w 2093"/>
              <a:gd name="T49" fmla="*/ 535 h 616"/>
              <a:gd name="T50" fmla="*/ 1719 w 2093"/>
              <a:gd name="T51" fmla="*/ 517 h 616"/>
              <a:gd name="T52" fmla="*/ 1580 w 2093"/>
              <a:gd name="T53" fmla="*/ 498 h 616"/>
              <a:gd name="T54" fmla="*/ 1444 w 2093"/>
              <a:gd name="T55" fmla="*/ 481 h 616"/>
              <a:gd name="T56" fmla="*/ 1285 w 2093"/>
              <a:gd name="T57" fmla="*/ 463 h 616"/>
              <a:gd name="T58" fmla="*/ 1115 w 2093"/>
              <a:gd name="T59" fmla="*/ 444 h 616"/>
              <a:gd name="T60" fmla="*/ 962 w 2093"/>
              <a:gd name="T61" fmla="*/ 428 h 616"/>
              <a:gd name="T62" fmla="*/ 795 w 2093"/>
              <a:gd name="T63" fmla="*/ 410 h 616"/>
              <a:gd name="T64" fmla="*/ 630 w 2093"/>
              <a:gd name="T65" fmla="*/ 391 h 616"/>
              <a:gd name="T66" fmla="*/ 493 w 2093"/>
              <a:gd name="T67" fmla="*/ 374 h 616"/>
              <a:gd name="T68" fmla="*/ 356 w 2093"/>
              <a:gd name="T69" fmla="*/ 356 h 616"/>
              <a:gd name="T70" fmla="*/ 234 w 2093"/>
              <a:gd name="T71" fmla="*/ 337 h 616"/>
              <a:gd name="T72" fmla="*/ 145 w 2093"/>
              <a:gd name="T73" fmla="*/ 321 h 616"/>
              <a:gd name="T74" fmla="*/ 70 w 2093"/>
              <a:gd name="T75" fmla="*/ 303 h 616"/>
              <a:gd name="T76" fmla="*/ 20 w 2093"/>
              <a:gd name="T77" fmla="*/ 284 h 616"/>
              <a:gd name="T78" fmla="*/ 0 w 2093"/>
              <a:gd name="T79" fmla="*/ 26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3" h="616">
                <a:moveTo>
                  <a:pt x="0" y="0"/>
                </a:moveTo>
                <a:lnTo>
                  <a:pt x="8" y="9"/>
                </a:lnTo>
                <a:lnTo>
                  <a:pt x="20" y="17"/>
                </a:lnTo>
                <a:lnTo>
                  <a:pt x="43" y="27"/>
                </a:lnTo>
                <a:lnTo>
                  <a:pt x="70" y="36"/>
                </a:lnTo>
                <a:lnTo>
                  <a:pt x="100" y="44"/>
                </a:lnTo>
                <a:lnTo>
                  <a:pt x="145" y="54"/>
                </a:lnTo>
                <a:lnTo>
                  <a:pt x="189" y="63"/>
                </a:lnTo>
                <a:lnTo>
                  <a:pt x="234" y="71"/>
                </a:lnTo>
                <a:lnTo>
                  <a:pt x="298" y="81"/>
                </a:lnTo>
                <a:lnTo>
                  <a:pt x="356" y="90"/>
                </a:lnTo>
                <a:lnTo>
                  <a:pt x="415" y="97"/>
                </a:lnTo>
                <a:lnTo>
                  <a:pt x="493" y="108"/>
                </a:lnTo>
                <a:lnTo>
                  <a:pt x="562" y="116"/>
                </a:lnTo>
                <a:lnTo>
                  <a:pt x="630" y="124"/>
                </a:lnTo>
                <a:lnTo>
                  <a:pt x="719" y="134"/>
                </a:lnTo>
                <a:lnTo>
                  <a:pt x="795" y="143"/>
                </a:lnTo>
                <a:lnTo>
                  <a:pt x="868" y="152"/>
                </a:lnTo>
                <a:lnTo>
                  <a:pt x="962" y="162"/>
                </a:lnTo>
                <a:lnTo>
                  <a:pt x="1041" y="170"/>
                </a:lnTo>
                <a:lnTo>
                  <a:pt x="1115" y="178"/>
                </a:lnTo>
                <a:lnTo>
                  <a:pt x="1208" y="188"/>
                </a:lnTo>
                <a:lnTo>
                  <a:pt x="1285" y="197"/>
                </a:lnTo>
                <a:lnTo>
                  <a:pt x="1357" y="205"/>
                </a:lnTo>
                <a:lnTo>
                  <a:pt x="1444" y="215"/>
                </a:lnTo>
                <a:lnTo>
                  <a:pt x="1516" y="224"/>
                </a:lnTo>
                <a:lnTo>
                  <a:pt x="1580" y="231"/>
                </a:lnTo>
                <a:lnTo>
                  <a:pt x="1658" y="242"/>
                </a:lnTo>
                <a:lnTo>
                  <a:pt x="1719" y="250"/>
                </a:lnTo>
                <a:lnTo>
                  <a:pt x="1774" y="259"/>
                </a:lnTo>
                <a:lnTo>
                  <a:pt x="1837" y="269"/>
                </a:lnTo>
                <a:lnTo>
                  <a:pt x="1886" y="277"/>
                </a:lnTo>
                <a:lnTo>
                  <a:pt x="1927" y="286"/>
                </a:lnTo>
                <a:lnTo>
                  <a:pt x="1973" y="296"/>
                </a:lnTo>
                <a:lnTo>
                  <a:pt x="2006" y="304"/>
                </a:lnTo>
                <a:lnTo>
                  <a:pt x="2033" y="312"/>
                </a:lnTo>
                <a:lnTo>
                  <a:pt x="2060" y="323"/>
                </a:lnTo>
                <a:lnTo>
                  <a:pt x="2076" y="331"/>
                </a:lnTo>
                <a:lnTo>
                  <a:pt x="2086" y="339"/>
                </a:lnTo>
                <a:lnTo>
                  <a:pt x="2093" y="349"/>
                </a:lnTo>
                <a:lnTo>
                  <a:pt x="2093" y="616"/>
                </a:lnTo>
                <a:lnTo>
                  <a:pt x="2086" y="605"/>
                </a:lnTo>
                <a:lnTo>
                  <a:pt x="2076" y="597"/>
                </a:lnTo>
                <a:lnTo>
                  <a:pt x="2060" y="589"/>
                </a:lnTo>
                <a:lnTo>
                  <a:pt x="2033" y="579"/>
                </a:lnTo>
                <a:lnTo>
                  <a:pt x="2006" y="571"/>
                </a:lnTo>
                <a:lnTo>
                  <a:pt x="1973" y="562"/>
                </a:lnTo>
                <a:lnTo>
                  <a:pt x="1927" y="552"/>
                </a:lnTo>
                <a:lnTo>
                  <a:pt x="1886" y="544"/>
                </a:lnTo>
                <a:lnTo>
                  <a:pt x="1837" y="535"/>
                </a:lnTo>
                <a:lnTo>
                  <a:pt x="1774" y="525"/>
                </a:lnTo>
                <a:lnTo>
                  <a:pt x="1719" y="517"/>
                </a:lnTo>
                <a:lnTo>
                  <a:pt x="1658" y="508"/>
                </a:lnTo>
                <a:lnTo>
                  <a:pt x="1580" y="498"/>
                </a:lnTo>
                <a:lnTo>
                  <a:pt x="1516" y="490"/>
                </a:lnTo>
                <a:lnTo>
                  <a:pt x="1444" y="481"/>
                </a:lnTo>
                <a:lnTo>
                  <a:pt x="1357" y="471"/>
                </a:lnTo>
                <a:lnTo>
                  <a:pt x="1285" y="463"/>
                </a:lnTo>
                <a:lnTo>
                  <a:pt x="1208" y="455"/>
                </a:lnTo>
                <a:lnTo>
                  <a:pt x="1115" y="444"/>
                </a:lnTo>
                <a:lnTo>
                  <a:pt x="1041" y="437"/>
                </a:lnTo>
                <a:lnTo>
                  <a:pt x="962" y="428"/>
                </a:lnTo>
                <a:lnTo>
                  <a:pt x="868" y="418"/>
                </a:lnTo>
                <a:lnTo>
                  <a:pt x="795" y="410"/>
                </a:lnTo>
                <a:lnTo>
                  <a:pt x="719" y="401"/>
                </a:lnTo>
                <a:lnTo>
                  <a:pt x="630" y="391"/>
                </a:lnTo>
                <a:lnTo>
                  <a:pt x="562" y="383"/>
                </a:lnTo>
                <a:lnTo>
                  <a:pt x="493" y="374"/>
                </a:lnTo>
                <a:lnTo>
                  <a:pt x="415" y="364"/>
                </a:lnTo>
                <a:lnTo>
                  <a:pt x="356" y="356"/>
                </a:lnTo>
                <a:lnTo>
                  <a:pt x="298" y="347"/>
                </a:lnTo>
                <a:lnTo>
                  <a:pt x="234" y="337"/>
                </a:lnTo>
                <a:lnTo>
                  <a:pt x="189" y="329"/>
                </a:lnTo>
                <a:lnTo>
                  <a:pt x="145" y="321"/>
                </a:lnTo>
                <a:lnTo>
                  <a:pt x="100" y="310"/>
                </a:lnTo>
                <a:lnTo>
                  <a:pt x="70" y="303"/>
                </a:lnTo>
                <a:lnTo>
                  <a:pt x="43" y="294"/>
                </a:lnTo>
                <a:lnTo>
                  <a:pt x="20" y="284"/>
                </a:lnTo>
                <a:lnTo>
                  <a:pt x="8" y="276"/>
                </a:lnTo>
                <a:lnTo>
                  <a:pt x="0" y="267"/>
                </a:lnTo>
                <a:lnTo>
                  <a:pt x="0" y="0"/>
                </a:lnTo>
                <a:close/>
              </a:path>
            </a:pathLst>
          </a:custGeom>
          <a:gradFill>
            <a:gsLst>
              <a:gs pos="100000">
                <a:srgbClr val="004669"/>
              </a:gs>
              <a:gs pos="0">
                <a:srgbClr val="00646E">
                  <a:alpha val="80000"/>
                </a:srgbClr>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5" name="Freeform 14">
            <a:extLst>
              <a:ext uri="{FF2B5EF4-FFF2-40B4-BE49-F238E27FC236}">
                <a16:creationId xmlns:a16="http://schemas.microsoft.com/office/drawing/2014/main" id="{EBE31C35-CE4C-425A-9E5B-6F908F38CFCE}"/>
              </a:ext>
            </a:extLst>
          </p:cNvPr>
          <p:cNvSpPr>
            <a:spLocks/>
          </p:cNvSpPr>
          <p:nvPr/>
        </p:nvSpPr>
        <p:spPr bwMode="auto">
          <a:xfrm>
            <a:off x="2678795" y="2159708"/>
            <a:ext cx="4341813" cy="976313"/>
          </a:xfrm>
          <a:custGeom>
            <a:avLst/>
            <a:gdLst>
              <a:gd name="T0" fmla="*/ 2726 w 2735"/>
              <a:gd name="T1" fmla="*/ 607 h 615"/>
              <a:gd name="T2" fmla="*/ 2685 w 2735"/>
              <a:gd name="T3" fmla="*/ 588 h 615"/>
              <a:gd name="T4" fmla="*/ 2609 w 2735"/>
              <a:gd name="T5" fmla="*/ 570 h 615"/>
              <a:gd name="T6" fmla="*/ 2514 w 2735"/>
              <a:gd name="T7" fmla="*/ 553 h 615"/>
              <a:gd name="T8" fmla="*/ 2383 w 2735"/>
              <a:gd name="T9" fmla="*/ 535 h 615"/>
              <a:gd name="T10" fmla="*/ 2220 w 2735"/>
              <a:gd name="T11" fmla="*/ 516 h 615"/>
              <a:gd name="T12" fmla="*/ 2057 w 2735"/>
              <a:gd name="T13" fmla="*/ 500 h 615"/>
              <a:gd name="T14" fmla="*/ 1861 w 2735"/>
              <a:gd name="T15" fmla="*/ 481 h 615"/>
              <a:gd name="T16" fmla="*/ 1646 w 2735"/>
              <a:gd name="T17" fmla="*/ 463 h 615"/>
              <a:gd name="T18" fmla="*/ 1447 w 2735"/>
              <a:gd name="T19" fmla="*/ 446 h 615"/>
              <a:gd name="T20" fmla="*/ 1228 w 2735"/>
              <a:gd name="T21" fmla="*/ 427 h 615"/>
              <a:gd name="T22" fmla="*/ 1006 w 2735"/>
              <a:gd name="T23" fmla="*/ 409 h 615"/>
              <a:gd name="T24" fmla="*/ 816 w 2735"/>
              <a:gd name="T25" fmla="*/ 392 h 615"/>
              <a:gd name="T26" fmla="*/ 621 w 2735"/>
              <a:gd name="T27" fmla="*/ 374 h 615"/>
              <a:gd name="T28" fmla="*/ 441 w 2735"/>
              <a:gd name="T29" fmla="*/ 355 h 615"/>
              <a:gd name="T30" fmla="*/ 303 w 2735"/>
              <a:gd name="T31" fmla="*/ 339 h 615"/>
              <a:gd name="T32" fmla="*/ 177 w 2735"/>
              <a:gd name="T33" fmla="*/ 320 h 615"/>
              <a:gd name="T34" fmla="*/ 81 w 2735"/>
              <a:gd name="T35" fmla="*/ 302 h 615"/>
              <a:gd name="T36" fmla="*/ 26 w 2735"/>
              <a:gd name="T37" fmla="*/ 285 h 615"/>
              <a:gd name="T38" fmla="*/ 0 w 2735"/>
              <a:gd name="T39" fmla="*/ 267 h 615"/>
              <a:gd name="T40" fmla="*/ 7 w 2735"/>
              <a:gd name="T41" fmla="*/ 8 h 615"/>
              <a:gd name="T42" fmla="*/ 51 w 2735"/>
              <a:gd name="T43" fmla="*/ 27 h 615"/>
              <a:gd name="T44" fmla="*/ 129 w 2735"/>
              <a:gd name="T45" fmla="*/ 45 h 615"/>
              <a:gd name="T46" fmla="*/ 229 w 2735"/>
              <a:gd name="T47" fmla="*/ 62 h 615"/>
              <a:gd name="T48" fmla="*/ 371 w 2735"/>
              <a:gd name="T49" fmla="*/ 80 h 615"/>
              <a:gd name="T50" fmla="*/ 536 w 2735"/>
              <a:gd name="T51" fmla="*/ 99 h 615"/>
              <a:gd name="T52" fmla="*/ 705 w 2735"/>
              <a:gd name="T53" fmla="*/ 115 h 615"/>
              <a:gd name="T54" fmla="*/ 912 w 2735"/>
              <a:gd name="T55" fmla="*/ 134 h 615"/>
              <a:gd name="T56" fmla="*/ 1125 w 2735"/>
              <a:gd name="T57" fmla="*/ 152 h 615"/>
              <a:gd name="T58" fmla="*/ 1325 w 2735"/>
              <a:gd name="T59" fmla="*/ 169 h 615"/>
              <a:gd name="T60" fmla="*/ 1550 w 2735"/>
              <a:gd name="T61" fmla="*/ 188 h 615"/>
              <a:gd name="T62" fmla="*/ 1764 w 2735"/>
              <a:gd name="T63" fmla="*/ 206 h 615"/>
              <a:gd name="T64" fmla="*/ 1949 w 2735"/>
              <a:gd name="T65" fmla="*/ 223 h 615"/>
              <a:gd name="T66" fmla="*/ 2143 w 2735"/>
              <a:gd name="T67" fmla="*/ 242 h 615"/>
              <a:gd name="T68" fmla="*/ 2312 w 2735"/>
              <a:gd name="T69" fmla="*/ 260 h 615"/>
              <a:gd name="T70" fmla="*/ 2444 w 2735"/>
              <a:gd name="T71" fmla="*/ 276 h 615"/>
              <a:gd name="T72" fmla="*/ 2566 w 2735"/>
              <a:gd name="T73" fmla="*/ 295 h 615"/>
              <a:gd name="T74" fmla="*/ 2655 w 2735"/>
              <a:gd name="T75" fmla="*/ 313 h 615"/>
              <a:gd name="T76" fmla="*/ 2707 w 2735"/>
              <a:gd name="T77" fmla="*/ 330 h 615"/>
              <a:gd name="T78" fmla="*/ 2734 w 2735"/>
              <a:gd name="T79" fmla="*/ 349 h 615"/>
              <a:gd name="T80" fmla="*/ 2734 w 2735"/>
              <a:gd name="T81"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35" h="615">
                <a:moveTo>
                  <a:pt x="2734" y="615"/>
                </a:moveTo>
                <a:lnTo>
                  <a:pt x="2726" y="607"/>
                </a:lnTo>
                <a:lnTo>
                  <a:pt x="2707" y="597"/>
                </a:lnTo>
                <a:lnTo>
                  <a:pt x="2685" y="588"/>
                </a:lnTo>
                <a:lnTo>
                  <a:pt x="2655" y="580"/>
                </a:lnTo>
                <a:lnTo>
                  <a:pt x="2609" y="570"/>
                </a:lnTo>
                <a:lnTo>
                  <a:pt x="2566" y="561"/>
                </a:lnTo>
                <a:lnTo>
                  <a:pt x="2514" y="553"/>
                </a:lnTo>
                <a:lnTo>
                  <a:pt x="2444" y="543"/>
                </a:lnTo>
                <a:lnTo>
                  <a:pt x="2383" y="535"/>
                </a:lnTo>
                <a:lnTo>
                  <a:pt x="2312" y="526"/>
                </a:lnTo>
                <a:lnTo>
                  <a:pt x="2220" y="516"/>
                </a:lnTo>
                <a:lnTo>
                  <a:pt x="2143" y="508"/>
                </a:lnTo>
                <a:lnTo>
                  <a:pt x="2057" y="500"/>
                </a:lnTo>
                <a:lnTo>
                  <a:pt x="1949" y="489"/>
                </a:lnTo>
                <a:lnTo>
                  <a:pt x="1861" y="481"/>
                </a:lnTo>
                <a:lnTo>
                  <a:pt x="1764" y="473"/>
                </a:lnTo>
                <a:lnTo>
                  <a:pt x="1646" y="463"/>
                </a:lnTo>
                <a:lnTo>
                  <a:pt x="1550" y="454"/>
                </a:lnTo>
                <a:lnTo>
                  <a:pt x="1447" y="446"/>
                </a:lnTo>
                <a:lnTo>
                  <a:pt x="1325" y="436"/>
                </a:lnTo>
                <a:lnTo>
                  <a:pt x="1228" y="427"/>
                </a:lnTo>
                <a:lnTo>
                  <a:pt x="1125" y="419"/>
                </a:lnTo>
                <a:lnTo>
                  <a:pt x="1006" y="409"/>
                </a:lnTo>
                <a:lnTo>
                  <a:pt x="912" y="401"/>
                </a:lnTo>
                <a:lnTo>
                  <a:pt x="816" y="392"/>
                </a:lnTo>
                <a:lnTo>
                  <a:pt x="705" y="382"/>
                </a:lnTo>
                <a:lnTo>
                  <a:pt x="621" y="374"/>
                </a:lnTo>
                <a:lnTo>
                  <a:pt x="536" y="365"/>
                </a:lnTo>
                <a:lnTo>
                  <a:pt x="441" y="355"/>
                </a:lnTo>
                <a:lnTo>
                  <a:pt x="371" y="347"/>
                </a:lnTo>
                <a:lnTo>
                  <a:pt x="303" y="339"/>
                </a:lnTo>
                <a:lnTo>
                  <a:pt x="229" y="329"/>
                </a:lnTo>
                <a:lnTo>
                  <a:pt x="177" y="320"/>
                </a:lnTo>
                <a:lnTo>
                  <a:pt x="129" y="312"/>
                </a:lnTo>
                <a:lnTo>
                  <a:pt x="81" y="302"/>
                </a:lnTo>
                <a:lnTo>
                  <a:pt x="51" y="293"/>
                </a:lnTo>
                <a:lnTo>
                  <a:pt x="26" y="285"/>
                </a:lnTo>
                <a:lnTo>
                  <a:pt x="7" y="274"/>
                </a:lnTo>
                <a:lnTo>
                  <a:pt x="0" y="267"/>
                </a:lnTo>
                <a:lnTo>
                  <a:pt x="0" y="0"/>
                </a:lnTo>
                <a:lnTo>
                  <a:pt x="7" y="8"/>
                </a:lnTo>
                <a:lnTo>
                  <a:pt x="26" y="18"/>
                </a:lnTo>
                <a:lnTo>
                  <a:pt x="51" y="27"/>
                </a:lnTo>
                <a:lnTo>
                  <a:pt x="81" y="35"/>
                </a:lnTo>
                <a:lnTo>
                  <a:pt x="129" y="45"/>
                </a:lnTo>
                <a:lnTo>
                  <a:pt x="177" y="54"/>
                </a:lnTo>
                <a:lnTo>
                  <a:pt x="229" y="62"/>
                </a:lnTo>
                <a:lnTo>
                  <a:pt x="303" y="72"/>
                </a:lnTo>
                <a:lnTo>
                  <a:pt x="371" y="80"/>
                </a:lnTo>
                <a:lnTo>
                  <a:pt x="441" y="89"/>
                </a:lnTo>
                <a:lnTo>
                  <a:pt x="536" y="99"/>
                </a:lnTo>
                <a:lnTo>
                  <a:pt x="621" y="107"/>
                </a:lnTo>
                <a:lnTo>
                  <a:pt x="705" y="115"/>
                </a:lnTo>
                <a:lnTo>
                  <a:pt x="816" y="126"/>
                </a:lnTo>
                <a:lnTo>
                  <a:pt x="912" y="134"/>
                </a:lnTo>
                <a:lnTo>
                  <a:pt x="1006" y="142"/>
                </a:lnTo>
                <a:lnTo>
                  <a:pt x="1125" y="152"/>
                </a:lnTo>
                <a:lnTo>
                  <a:pt x="1228" y="161"/>
                </a:lnTo>
                <a:lnTo>
                  <a:pt x="1325" y="169"/>
                </a:lnTo>
                <a:lnTo>
                  <a:pt x="1447" y="179"/>
                </a:lnTo>
                <a:lnTo>
                  <a:pt x="1550" y="188"/>
                </a:lnTo>
                <a:lnTo>
                  <a:pt x="1646" y="196"/>
                </a:lnTo>
                <a:lnTo>
                  <a:pt x="1764" y="206"/>
                </a:lnTo>
                <a:lnTo>
                  <a:pt x="1861" y="214"/>
                </a:lnTo>
                <a:lnTo>
                  <a:pt x="1949" y="223"/>
                </a:lnTo>
                <a:lnTo>
                  <a:pt x="2057" y="233"/>
                </a:lnTo>
                <a:lnTo>
                  <a:pt x="2143" y="242"/>
                </a:lnTo>
                <a:lnTo>
                  <a:pt x="2220" y="249"/>
                </a:lnTo>
                <a:lnTo>
                  <a:pt x="2312" y="260"/>
                </a:lnTo>
                <a:lnTo>
                  <a:pt x="2383" y="268"/>
                </a:lnTo>
                <a:lnTo>
                  <a:pt x="2444" y="276"/>
                </a:lnTo>
                <a:lnTo>
                  <a:pt x="2514" y="286"/>
                </a:lnTo>
                <a:lnTo>
                  <a:pt x="2566" y="295"/>
                </a:lnTo>
                <a:lnTo>
                  <a:pt x="2609" y="303"/>
                </a:lnTo>
                <a:lnTo>
                  <a:pt x="2655" y="313"/>
                </a:lnTo>
                <a:lnTo>
                  <a:pt x="2685" y="322"/>
                </a:lnTo>
                <a:lnTo>
                  <a:pt x="2707" y="330"/>
                </a:lnTo>
                <a:lnTo>
                  <a:pt x="2726" y="340"/>
                </a:lnTo>
                <a:lnTo>
                  <a:pt x="2734" y="349"/>
                </a:lnTo>
                <a:lnTo>
                  <a:pt x="2735" y="357"/>
                </a:lnTo>
                <a:lnTo>
                  <a:pt x="2734" y="615"/>
                </a:lnTo>
                <a:close/>
              </a:path>
            </a:pathLst>
          </a:custGeom>
          <a:gradFill>
            <a:gsLst>
              <a:gs pos="100000">
                <a:srgbClr val="00646E"/>
              </a:gs>
              <a:gs pos="0">
                <a:srgbClr val="465F19">
                  <a:alpha val="80000"/>
                </a:srgbClr>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3" name="Freeform 22">
            <a:extLst>
              <a:ext uri="{FF2B5EF4-FFF2-40B4-BE49-F238E27FC236}">
                <a16:creationId xmlns:a16="http://schemas.microsoft.com/office/drawing/2014/main" id="{81B29E48-7D17-4917-9800-DB5F2256B13F}"/>
              </a:ext>
            </a:extLst>
          </p:cNvPr>
          <p:cNvSpPr>
            <a:spLocks/>
          </p:cNvSpPr>
          <p:nvPr/>
        </p:nvSpPr>
        <p:spPr bwMode="auto">
          <a:xfrm>
            <a:off x="3697970" y="4417133"/>
            <a:ext cx="2303463" cy="989013"/>
          </a:xfrm>
          <a:custGeom>
            <a:avLst/>
            <a:gdLst>
              <a:gd name="T0" fmla="*/ 1 w 1451"/>
              <a:gd name="T1" fmla="*/ 7 h 623"/>
              <a:gd name="T2" fmla="*/ 19 w 1451"/>
              <a:gd name="T3" fmla="*/ 26 h 623"/>
              <a:gd name="T4" fmla="*/ 56 w 1451"/>
              <a:gd name="T5" fmla="*/ 44 h 623"/>
              <a:gd name="T6" fmla="*/ 106 w 1451"/>
              <a:gd name="T7" fmla="*/ 61 h 623"/>
              <a:gd name="T8" fmla="*/ 179 w 1451"/>
              <a:gd name="T9" fmla="*/ 80 h 623"/>
              <a:gd name="T10" fmla="*/ 265 w 1451"/>
              <a:gd name="T11" fmla="*/ 98 h 623"/>
              <a:gd name="T12" fmla="*/ 354 w 1451"/>
              <a:gd name="T13" fmla="*/ 115 h 623"/>
              <a:gd name="T14" fmla="*/ 463 w 1451"/>
              <a:gd name="T15" fmla="*/ 134 h 623"/>
              <a:gd name="T16" fmla="*/ 577 w 1451"/>
              <a:gd name="T17" fmla="*/ 152 h 623"/>
              <a:gd name="T18" fmla="*/ 683 w 1451"/>
              <a:gd name="T19" fmla="*/ 168 h 623"/>
              <a:gd name="T20" fmla="*/ 803 w 1451"/>
              <a:gd name="T21" fmla="*/ 187 h 623"/>
              <a:gd name="T22" fmla="*/ 917 w 1451"/>
              <a:gd name="T23" fmla="*/ 205 h 623"/>
              <a:gd name="T24" fmla="*/ 1017 w 1451"/>
              <a:gd name="T25" fmla="*/ 222 h 623"/>
              <a:gd name="T26" fmla="*/ 1121 w 1451"/>
              <a:gd name="T27" fmla="*/ 241 h 623"/>
              <a:gd name="T28" fmla="*/ 1212 w 1451"/>
              <a:gd name="T29" fmla="*/ 259 h 623"/>
              <a:gd name="T30" fmla="*/ 1284 w 1451"/>
              <a:gd name="T31" fmla="*/ 276 h 623"/>
              <a:gd name="T32" fmla="*/ 1351 w 1451"/>
              <a:gd name="T33" fmla="*/ 294 h 623"/>
              <a:gd name="T34" fmla="*/ 1400 w 1451"/>
              <a:gd name="T35" fmla="*/ 312 h 623"/>
              <a:gd name="T36" fmla="*/ 1431 w 1451"/>
              <a:gd name="T37" fmla="*/ 329 h 623"/>
              <a:gd name="T38" fmla="*/ 1448 w 1451"/>
              <a:gd name="T39" fmla="*/ 348 h 623"/>
              <a:gd name="T40" fmla="*/ 1451 w 1451"/>
              <a:gd name="T41" fmla="*/ 623 h 623"/>
              <a:gd name="T42" fmla="*/ 1443 w 1451"/>
              <a:gd name="T43" fmla="*/ 606 h 623"/>
              <a:gd name="T44" fmla="*/ 1418 w 1451"/>
              <a:gd name="T45" fmla="*/ 588 h 623"/>
              <a:gd name="T46" fmla="*/ 1374 w 1451"/>
              <a:gd name="T47" fmla="*/ 569 h 623"/>
              <a:gd name="T48" fmla="*/ 1322 w 1451"/>
              <a:gd name="T49" fmla="*/ 552 h 623"/>
              <a:gd name="T50" fmla="*/ 1250 w 1451"/>
              <a:gd name="T51" fmla="*/ 534 h 623"/>
              <a:gd name="T52" fmla="*/ 1163 w 1451"/>
              <a:gd name="T53" fmla="*/ 515 h 623"/>
              <a:gd name="T54" fmla="*/ 1075 w 1451"/>
              <a:gd name="T55" fmla="*/ 499 h 623"/>
              <a:gd name="T56" fmla="*/ 969 w 1451"/>
              <a:gd name="T57" fmla="*/ 481 h 623"/>
              <a:gd name="T58" fmla="*/ 854 w 1451"/>
              <a:gd name="T59" fmla="*/ 462 h 623"/>
              <a:gd name="T60" fmla="*/ 748 w 1451"/>
              <a:gd name="T61" fmla="*/ 445 h 623"/>
              <a:gd name="T62" fmla="*/ 632 w 1451"/>
              <a:gd name="T63" fmla="*/ 427 h 623"/>
              <a:gd name="T64" fmla="*/ 513 w 1451"/>
              <a:gd name="T65" fmla="*/ 408 h 623"/>
              <a:gd name="T66" fmla="*/ 413 w 1451"/>
              <a:gd name="T67" fmla="*/ 392 h 623"/>
              <a:gd name="T68" fmla="*/ 310 w 1451"/>
              <a:gd name="T69" fmla="*/ 373 h 623"/>
              <a:gd name="T70" fmla="*/ 215 w 1451"/>
              <a:gd name="T71" fmla="*/ 355 h 623"/>
              <a:gd name="T72" fmla="*/ 144 w 1451"/>
              <a:gd name="T73" fmla="*/ 338 h 623"/>
              <a:gd name="T74" fmla="*/ 80 w 1451"/>
              <a:gd name="T75" fmla="*/ 319 h 623"/>
              <a:gd name="T76" fmla="*/ 33 w 1451"/>
              <a:gd name="T77" fmla="*/ 301 h 623"/>
              <a:gd name="T78" fmla="*/ 8 w 1451"/>
              <a:gd name="T79" fmla="*/ 284 h 623"/>
              <a:gd name="T80" fmla="*/ 0 w 1451"/>
              <a:gd name="T81" fmla="*/ 26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1" h="623">
                <a:moveTo>
                  <a:pt x="0" y="0"/>
                </a:moveTo>
                <a:lnTo>
                  <a:pt x="1" y="7"/>
                </a:lnTo>
                <a:lnTo>
                  <a:pt x="8" y="18"/>
                </a:lnTo>
                <a:lnTo>
                  <a:pt x="19" y="26"/>
                </a:lnTo>
                <a:lnTo>
                  <a:pt x="33" y="34"/>
                </a:lnTo>
                <a:lnTo>
                  <a:pt x="56" y="44"/>
                </a:lnTo>
                <a:lnTo>
                  <a:pt x="80" y="53"/>
                </a:lnTo>
                <a:lnTo>
                  <a:pt x="106" y="61"/>
                </a:lnTo>
                <a:lnTo>
                  <a:pt x="144" y="71"/>
                </a:lnTo>
                <a:lnTo>
                  <a:pt x="179" y="80"/>
                </a:lnTo>
                <a:lnTo>
                  <a:pt x="215" y="88"/>
                </a:lnTo>
                <a:lnTo>
                  <a:pt x="265" y="98"/>
                </a:lnTo>
                <a:lnTo>
                  <a:pt x="310" y="107"/>
                </a:lnTo>
                <a:lnTo>
                  <a:pt x="354" y="115"/>
                </a:lnTo>
                <a:lnTo>
                  <a:pt x="413" y="125"/>
                </a:lnTo>
                <a:lnTo>
                  <a:pt x="463" y="134"/>
                </a:lnTo>
                <a:lnTo>
                  <a:pt x="513" y="141"/>
                </a:lnTo>
                <a:lnTo>
                  <a:pt x="577" y="152"/>
                </a:lnTo>
                <a:lnTo>
                  <a:pt x="632" y="160"/>
                </a:lnTo>
                <a:lnTo>
                  <a:pt x="683" y="168"/>
                </a:lnTo>
                <a:lnTo>
                  <a:pt x="748" y="178"/>
                </a:lnTo>
                <a:lnTo>
                  <a:pt x="803" y="187"/>
                </a:lnTo>
                <a:lnTo>
                  <a:pt x="854" y="195"/>
                </a:lnTo>
                <a:lnTo>
                  <a:pt x="917" y="205"/>
                </a:lnTo>
                <a:lnTo>
                  <a:pt x="969" y="214"/>
                </a:lnTo>
                <a:lnTo>
                  <a:pt x="1017" y="222"/>
                </a:lnTo>
                <a:lnTo>
                  <a:pt x="1075" y="232"/>
                </a:lnTo>
                <a:lnTo>
                  <a:pt x="1121" y="241"/>
                </a:lnTo>
                <a:lnTo>
                  <a:pt x="1163" y="249"/>
                </a:lnTo>
                <a:lnTo>
                  <a:pt x="1212" y="259"/>
                </a:lnTo>
                <a:lnTo>
                  <a:pt x="1250" y="268"/>
                </a:lnTo>
                <a:lnTo>
                  <a:pt x="1284" y="276"/>
                </a:lnTo>
                <a:lnTo>
                  <a:pt x="1322" y="286"/>
                </a:lnTo>
                <a:lnTo>
                  <a:pt x="1351" y="294"/>
                </a:lnTo>
                <a:lnTo>
                  <a:pt x="1374" y="302"/>
                </a:lnTo>
                <a:lnTo>
                  <a:pt x="1400" y="312"/>
                </a:lnTo>
                <a:lnTo>
                  <a:pt x="1418" y="321"/>
                </a:lnTo>
                <a:lnTo>
                  <a:pt x="1431" y="329"/>
                </a:lnTo>
                <a:lnTo>
                  <a:pt x="1443" y="339"/>
                </a:lnTo>
                <a:lnTo>
                  <a:pt x="1448" y="348"/>
                </a:lnTo>
                <a:lnTo>
                  <a:pt x="1451" y="356"/>
                </a:lnTo>
                <a:lnTo>
                  <a:pt x="1451" y="623"/>
                </a:lnTo>
                <a:lnTo>
                  <a:pt x="1448" y="615"/>
                </a:lnTo>
                <a:lnTo>
                  <a:pt x="1443" y="606"/>
                </a:lnTo>
                <a:lnTo>
                  <a:pt x="1431" y="596"/>
                </a:lnTo>
                <a:lnTo>
                  <a:pt x="1418" y="588"/>
                </a:lnTo>
                <a:lnTo>
                  <a:pt x="1400" y="579"/>
                </a:lnTo>
                <a:lnTo>
                  <a:pt x="1374" y="569"/>
                </a:lnTo>
                <a:lnTo>
                  <a:pt x="1351" y="561"/>
                </a:lnTo>
                <a:lnTo>
                  <a:pt x="1322" y="552"/>
                </a:lnTo>
                <a:lnTo>
                  <a:pt x="1284" y="542"/>
                </a:lnTo>
                <a:lnTo>
                  <a:pt x="1250" y="534"/>
                </a:lnTo>
                <a:lnTo>
                  <a:pt x="1212" y="526"/>
                </a:lnTo>
                <a:lnTo>
                  <a:pt x="1163" y="515"/>
                </a:lnTo>
                <a:lnTo>
                  <a:pt x="1121" y="508"/>
                </a:lnTo>
                <a:lnTo>
                  <a:pt x="1075" y="499"/>
                </a:lnTo>
                <a:lnTo>
                  <a:pt x="1017" y="489"/>
                </a:lnTo>
                <a:lnTo>
                  <a:pt x="969" y="481"/>
                </a:lnTo>
                <a:lnTo>
                  <a:pt x="917" y="472"/>
                </a:lnTo>
                <a:lnTo>
                  <a:pt x="854" y="462"/>
                </a:lnTo>
                <a:lnTo>
                  <a:pt x="803" y="453"/>
                </a:lnTo>
                <a:lnTo>
                  <a:pt x="748" y="445"/>
                </a:lnTo>
                <a:lnTo>
                  <a:pt x="683" y="435"/>
                </a:lnTo>
                <a:lnTo>
                  <a:pt x="632" y="427"/>
                </a:lnTo>
                <a:lnTo>
                  <a:pt x="577" y="418"/>
                </a:lnTo>
                <a:lnTo>
                  <a:pt x="513" y="408"/>
                </a:lnTo>
                <a:lnTo>
                  <a:pt x="463" y="400"/>
                </a:lnTo>
                <a:lnTo>
                  <a:pt x="413" y="392"/>
                </a:lnTo>
                <a:lnTo>
                  <a:pt x="354" y="381"/>
                </a:lnTo>
                <a:lnTo>
                  <a:pt x="310" y="373"/>
                </a:lnTo>
                <a:lnTo>
                  <a:pt x="265" y="365"/>
                </a:lnTo>
                <a:lnTo>
                  <a:pt x="215" y="355"/>
                </a:lnTo>
                <a:lnTo>
                  <a:pt x="179" y="346"/>
                </a:lnTo>
                <a:lnTo>
                  <a:pt x="144" y="338"/>
                </a:lnTo>
                <a:lnTo>
                  <a:pt x="106" y="328"/>
                </a:lnTo>
                <a:lnTo>
                  <a:pt x="80" y="319"/>
                </a:lnTo>
                <a:lnTo>
                  <a:pt x="56" y="311"/>
                </a:lnTo>
                <a:lnTo>
                  <a:pt x="33" y="301"/>
                </a:lnTo>
                <a:lnTo>
                  <a:pt x="19" y="293"/>
                </a:lnTo>
                <a:lnTo>
                  <a:pt x="8" y="284"/>
                </a:lnTo>
                <a:lnTo>
                  <a:pt x="1" y="274"/>
                </a:lnTo>
                <a:lnTo>
                  <a:pt x="0" y="266"/>
                </a:lnTo>
                <a:lnTo>
                  <a:pt x="0" y="0"/>
                </a:lnTo>
                <a:close/>
              </a:path>
            </a:pathLst>
          </a:custGeom>
          <a:gradFill>
            <a:gsLst>
              <a:gs pos="0">
                <a:srgbClr val="00646E">
                  <a:alpha val="80000"/>
                </a:srgbClr>
              </a:gs>
              <a:gs pos="100000">
                <a:srgbClr val="788791"/>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4" name="Freeform 23">
            <a:extLst>
              <a:ext uri="{FF2B5EF4-FFF2-40B4-BE49-F238E27FC236}">
                <a16:creationId xmlns:a16="http://schemas.microsoft.com/office/drawing/2014/main" id="{D2FEC7C0-91F8-46C5-9590-057E747EFDE3}"/>
              </a:ext>
            </a:extLst>
          </p:cNvPr>
          <p:cNvSpPr>
            <a:spLocks/>
          </p:cNvSpPr>
          <p:nvPr/>
        </p:nvSpPr>
        <p:spPr bwMode="auto">
          <a:xfrm>
            <a:off x="4207558" y="5552195"/>
            <a:ext cx="768350" cy="720725"/>
          </a:xfrm>
          <a:custGeom>
            <a:avLst/>
            <a:gdLst>
              <a:gd name="T0" fmla="*/ 0 w 484"/>
              <a:gd name="T1" fmla="*/ 0 h 454"/>
              <a:gd name="T2" fmla="*/ 1 w 484"/>
              <a:gd name="T3" fmla="*/ 8 h 454"/>
              <a:gd name="T4" fmla="*/ 6 w 484"/>
              <a:gd name="T5" fmla="*/ 16 h 454"/>
              <a:gd name="T6" fmla="*/ 16 w 484"/>
              <a:gd name="T7" fmla="*/ 27 h 454"/>
              <a:gd name="T8" fmla="*/ 25 w 484"/>
              <a:gd name="T9" fmla="*/ 35 h 454"/>
              <a:gd name="T10" fmla="*/ 38 w 484"/>
              <a:gd name="T11" fmla="*/ 43 h 454"/>
              <a:gd name="T12" fmla="*/ 57 w 484"/>
              <a:gd name="T13" fmla="*/ 54 h 454"/>
              <a:gd name="T14" fmla="*/ 74 w 484"/>
              <a:gd name="T15" fmla="*/ 62 h 454"/>
              <a:gd name="T16" fmla="*/ 92 w 484"/>
              <a:gd name="T17" fmla="*/ 69 h 454"/>
              <a:gd name="T18" fmla="*/ 120 w 484"/>
              <a:gd name="T19" fmla="*/ 80 h 454"/>
              <a:gd name="T20" fmla="*/ 142 w 484"/>
              <a:gd name="T21" fmla="*/ 88 h 454"/>
              <a:gd name="T22" fmla="*/ 167 w 484"/>
              <a:gd name="T23" fmla="*/ 97 h 454"/>
              <a:gd name="T24" fmla="*/ 200 w 484"/>
              <a:gd name="T25" fmla="*/ 107 h 454"/>
              <a:gd name="T26" fmla="*/ 226 w 484"/>
              <a:gd name="T27" fmla="*/ 115 h 454"/>
              <a:gd name="T28" fmla="*/ 254 w 484"/>
              <a:gd name="T29" fmla="*/ 123 h 454"/>
              <a:gd name="T30" fmla="*/ 291 w 484"/>
              <a:gd name="T31" fmla="*/ 134 h 454"/>
              <a:gd name="T32" fmla="*/ 319 w 484"/>
              <a:gd name="T33" fmla="*/ 142 h 454"/>
              <a:gd name="T34" fmla="*/ 349 w 484"/>
              <a:gd name="T35" fmla="*/ 150 h 454"/>
              <a:gd name="T36" fmla="*/ 388 w 484"/>
              <a:gd name="T37" fmla="*/ 161 h 454"/>
              <a:gd name="T38" fmla="*/ 436 w 484"/>
              <a:gd name="T39" fmla="*/ 174 h 454"/>
              <a:gd name="T40" fmla="*/ 484 w 484"/>
              <a:gd name="T41" fmla="*/ 188 h 454"/>
              <a:gd name="T42" fmla="*/ 484 w 484"/>
              <a:gd name="T43" fmla="*/ 454 h 454"/>
              <a:gd name="T44" fmla="*/ 436 w 484"/>
              <a:gd name="T45" fmla="*/ 440 h 454"/>
              <a:gd name="T46" fmla="*/ 388 w 484"/>
              <a:gd name="T47" fmla="*/ 428 h 454"/>
              <a:gd name="T48" fmla="*/ 349 w 484"/>
              <a:gd name="T49" fmla="*/ 416 h 454"/>
              <a:gd name="T50" fmla="*/ 319 w 484"/>
              <a:gd name="T51" fmla="*/ 409 h 454"/>
              <a:gd name="T52" fmla="*/ 291 w 484"/>
              <a:gd name="T53" fmla="*/ 400 h 454"/>
              <a:gd name="T54" fmla="*/ 254 w 484"/>
              <a:gd name="T55" fmla="*/ 390 h 454"/>
              <a:gd name="T56" fmla="*/ 226 w 484"/>
              <a:gd name="T57" fmla="*/ 382 h 454"/>
              <a:gd name="T58" fmla="*/ 200 w 484"/>
              <a:gd name="T59" fmla="*/ 373 h 454"/>
              <a:gd name="T60" fmla="*/ 167 w 484"/>
              <a:gd name="T61" fmla="*/ 363 h 454"/>
              <a:gd name="T62" fmla="*/ 142 w 484"/>
              <a:gd name="T63" fmla="*/ 355 h 454"/>
              <a:gd name="T64" fmla="*/ 120 w 484"/>
              <a:gd name="T65" fmla="*/ 347 h 454"/>
              <a:gd name="T66" fmla="*/ 92 w 484"/>
              <a:gd name="T67" fmla="*/ 336 h 454"/>
              <a:gd name="T68" fmla="*/ 74 w 484"/>
              <a:gd name="T69" fmla="*/ 328 h 454"/>
              <a:gd name="T70" fmla="*/ 57 w 484"/>
              <a:gd name="T71" fmla="*/ 320 h 454"/>
              <a:gd name="T72" fmla="*/ 38 w 484"/>
              <a:gd name="T73" fmla="*/ 309 h 454"/>
              <a:gd name="T74" fmla="*/ 25 w 484"/>
              <a:gd name="T75" fmla="*/ 301 h 454"/>
              <a:gd name="T76" fmla="*/ 16 w 484"/>
              <a:gd name="T77" fmla="*/ 293 h 454"/>
              <a:gd name="T78" fmla="*/ 6 w 484"/>
              <a:gd name="T79" fmla="*/ 282 h 454"/>
              <a:gd name="T80" fmla="*/ 1 w 484"/>
              <a:gd name="T81" fmla="*/ 275 h 454"/>
              <a:gd name="T82" fmla="*/ 0 w 484"/>
              <a:gd name="T83" fmla="*/ 266 h 454"/>
              <a:gd name="T84" fmla="*/ 0 w 484"/>
              <a:gd name="T8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4" h="454">
                <a:moveTo>
                  <a:pt x="0" y="0"/>
                </a:moveTo>
                <a:lnTo>
                  <a:pt x="1" y="8"/>
                </a:lnTo>
                <a:lnTo>
                  <a:pt x="6" y="16"/>
                </a:lnTo>
                <a:lnTo>
                  <a:pt x="16" y="27"/>
                </a:lnTo>
                <a:lnTo>
                  <a:pt x="25" y="35"/>
                </a:lnTo>
                <a:lnTo>
                  <a:pt x="38" y="43"/>
                </a:lnTo>
                <a:lnTo>
                  <a:pt x="57" y="54"/>
                </a:lnTo>
                <a:lnTo>
                  <a:pt x="74" y="62"/>
                </a:lnTo>
                <a:lnTo>
                  <a:pt x="92" y="69"/>
                </a:lnTo>
                <a:lnTo>
                  <a:pt x="120" y="80"/>
                </a:lnTo>
                <a:lnTo>
                  <a:pt x="142" y="88"/>
                </a:lnTo>
                <a:lnTo>
                  <a:pt x="167" y="97"/>
                </a:lnTo>
                <a:lnTo>
                  <a:pt x="200" y="107"/>
                </a:lnTo>
                <a:lnTo>
                  <a:pt x="226" y="115"/>
                </a:lnTo>
                <a:lnTo>
                  <a:pt x="254" y="123"/>
                </a:lnTo>
                <a:lnTo>
                  <a:pt x="291" y="134"/>
                </a:lnTo>
                <a:lnTo>
                  <a:pt x="319" y="142"/>
                </a:lnTo>
                <a:lnTo>
                  <a:pt x="349" y="150"/>
                </a:lnTo>
                <a:lnTo>
                  <a:pt x="388" y="161"/>
                </a:lnTo>
                <a:lnTo>
                  <a:pt x="436" y="174"/>
                </a:lnTo>
                <a:lnTo>
                  <a:pt x="484" y="188"/>
                </a:lnTo>
                <a:lnTo>
                  <a:pt x="484" y="454"/>
                </a:lnTo>
                <a:lnTo>
                  <a:pt x="436" y="440"/>
                </a:lnTo>
                <a:lnTo>
                  <a:pt x="388" y="428"/>
                </a:lnTo>
                <a:lnTo>
                  <a:pt x="349" y="416"/>
                </a:lnTo>
                <a:lnTo>
                  <a:pt x="319" y="409"/>
                </a:lnTo>
                <a:lnTo>
                  <a:pt x="291" y="400"/>
                </a:lnTo>
                <a:lnTo>
                  <a:pt x="254" y="390"/>
                </a:lnTo>
                <a:lnTo>
                  <a:pt x="226" y="382"/>
                </a:lnTo>
                <a:lnTo>
                  <a:pt x="200" y="373"/>
                </a:lnTo>
                <a:lnTo>
                  <a:pt x="167" y="363"/>
                </a:lnTo>
                <a:lnTo>
                  <a:pt x="142" y="355"/>
                </a:lnTo>
                <a:lnTo>
                  <a:pt x="120" y="347"/>
                </a:lnTo>
                <a:lnTo>
                  <a:pt x="92" y="336"/>
                </a:lnTo>
                <a:lnTo>
                  <a:pt x="74" y="328"/>
                </a:lnTo>
                <a:lnTo>
                  <a:pt x="57" y="320"/>
                </a:lnTo>
                <a:lnTo>
                  <a:pt x="38" y="309"/>
                </a:lnTo>
                <a:lnTo>
                  <a:pt x="25" y="301"/>
                </a:lnTo>
                <a:lnTo>
                  <a:pt x="16" y="293"/>
                </a:lnTo>
                <a:lnTo>
                  <a:pt x="6" y="282"/>
                </a:lnTo>
                <a:lnTo>
                  <a:pt x="1" y="275"/>
                </a:lnTo>
                <a:lnTo>
                  <a:pt x="0" y="266"/>
                </a:lnTo>
                <a:lnTo>
                  <a:pt x="0" y="0"/>
                </a:lnTo>
                <a:close/>
              </a:path>
            </a:pathLst>
          </a:custGeom>
          <a:gradFill>
            <a:gsLst>
              <a:gs pos="0">
                <a:srgbClr val="788791"/>
              </a:gs>
              <a:gs pos="58000">
                <a:srgbClr val="879BAA">
                  <a:alpha val="0"/>
                </a:srgbClr>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7" name="Titel 26">
            <a:extLst>
              <a:ext uri="{FF2B5EF4-FFF2-40B4-BE49-F238E27FC236}">
                <a16:creationId xmlns:a16="http://schemas.microsoft.com/office/drawing/2014/main" id="{80BDDEB9-00A8-4134-BBFA-DF7EEEFA8C43}"/>
              </a:ext>
            </a:extLst>
          </p:cNvPr>
          <p:cNvSpPr>
            <a:spLocks noGrp="1"/>
          </p:cNvSpPr>
          <p:nvPr>
            <p:ph type="title"/>
          </p:nvPr>
        </p:nvSpPr>
        <p:spPr/>
        <p:txBody>
          <a:bodyPr/>
          <a:lstStyle/>
          <a:p>
            <a:r>
              <a:rPr lang="en-US" dirty="0" err="1">
                <a:latin typeface="+mj-lt"/>
              </a:rPr>
              <a:t>Desde</a:t>
            </a:r>
            <a:r>
              <a:rPr lang="en-US" dirty="0">
                <a:latin typeface="+mj-lt"/>
              </a:rPr>
              <a:t> </a:t>
            </a:r>
            <a:r>
              <a:rPr lang="en-US" dirty="0" err="1">
                <a:latin typeface="+mj-lt"/>
              </a:rPr>
              <a:t>su</a:t>
            </a:r>
            <a:r>
              <a:rPr lang="en-US" dirty="0">
                <a:latin typeface="+mj-lt"/>
              </a:rPr>
              <a:t> </a:t>
            </a:r>
            <a:r>
              <a:rPr lang="en-US" dirty="0" err="1">
                <a:latin typeface="+mj-lt"/>
              </a:rPr>
              <a:t>fundación</a:t>
            </a:r>
            <a:r>
              <a:rPr lang="en-US" dirty="0">
                <a:latin typeface="+mj-lt"/>
              </a:rPr>
              <a:t>, Siemens ha dado forma a las</a:t>
            </a:r>
            <a:br>
              <a:rPr lang="en-US" dirty="0">
                <a:latin typeface="+mj-lt"/>
              </a:rPr>
            </a:br>
            <a:r>
              <a:rPr lang="en-US" dirty="0" err="1">
                <a:latin typeface="+mj-lt"/>
              </a:rPr>
              <a:t>Revoluciones</a:t>
            </a:r>
            <a:r>
              <a:rPr lang="en-US" dirty="0">
                <a:latin typeface="+mj-lt"/>
              </a:rPr>
              <a:t> </a:t>
            </a:r>
            <a:r>
              <a:rPr lang="en-US" dirty="0" err="1">
                <a:latin typeface="+mj-lt"/>
              </a:rPr>
              <a:t>Industriales</a:t>
            </a:r>
            <a:endParaRPr lang="en-US" dirty="0">
              <a:latin typeface="+mj-lt"/>
            </a:endParaRPr>
          </a:p>
        </p:txBody>
      </p:sp>
      <p:sp>
        <p:nvSpPr>
          <p:cNvPr id="65" name="Rechteck 64">
            <a:extLst>
              <a:ext uri="{FF2B5EF4-FFF2-40B4-BE49-F238E27FC236}">
                <a16:creationId xmlns:a16="http://schemas.microsoft.com/office/drawing/2014/main" id="{ABCB9AF6-9BA7-4768-888C-97A7C66ACDD1}"/>
              </a:ext>
            </a:extLst>
          </p:cNvPr>
          <p:cNvSpPr/>
          <p:nvPr/>
        </p:nvSpPr>
        <p:spPr>
          <a:xfrm>
            <a:off x="639045" y="5532225"/>
            <a:ext cx="1355674" cy="391628"/>
          </a:xfrm>
          <a:prstGeom prst="rect">
            <a:avLst/>
          </a:prstGeom>
          <a:solidFill>
            <a:srgbClr val="BECDD7">
              <a:alpha val="85000"/>
            </a:srgbClr>
          </a:solidFill>
        </p:spPr>
        <p:txBody>
          <a:bodyPr wrap="none" lIns="72000" tIns="72000" rIns="72000" bIns="72000" anchor="ctr">
            <a:spAutoFit/>
          </a:bodyPr>
          <a:lstStyle/>
          <a:p>
            <a:r>
              <a:rPr lang="de-DE" sz="1600" b="1" dirty="0">
                <a:solidFill>
                  <a:srgbClr val="FFFFFF"/>
                </a:solidFill>
                <a:latin typeface="+mj-lt"/>
              </a:rPr>
              <a:t>Industria 1.0</a:t>
            </a:r>
          </a:p>
        </p:txBody>
      </p:sp>
      <p:sp>
        <p:nvSpPr>
          <p:cNvPr id="66" name="Rechteck 65">
            <a:extLst>
              <a:ext uri="{FF2B5EF4-FFF2-40B4-BE49-F238E27FC236}">
                <a16:creationId xmlns:a16="http://schemas.microsoft.com/office/drawing/2014/main" id="{3FB04E96-3D77-45AB-A315-A2E1179FB8B6}"/>
              </a:ext>
            </a:extLst>
          </p:cNvPr>
          <p:cNvSpPr/>
          <p:nvPr/>
        </p:nvSpPr>
        <p:spPr>
          <a:xfrm>
            <a:off x="639045" y="3282405"/>
            <a:ext cx="1355674" cy="391628"/>
          </a:xfrm>
          <a:prstGeom prst="rect">
            <a:avLst/>
          </a:prstGeom>
          <a:solidFill>
            <a:srgbClr val="32A0A0">
              <a:alpha val="85000"/>
            </a:srgbClr>
          </a:solidFill>
        </p:spPr>
        <p:txBody>
          <a:bodyPr wrap="none" lIns="72000" tIns="72000" rIns="72000" bIns="72000" anchor="ctr">
            <a:spAutoFit/>
          </a:bodyPr>
          <a:lstStyle/>
          <a:p>
            <a:r>
              <a:rPr lang="de-DE" sz="1600" b="1" dirty="0">
                <a:solidFill>
                  <a:srgbClr val="FFFFFF"/>
                </a:solidFill>
                <a:latin typeface="+mj-lt"/>
              </a:rPr>
              <a:t>Industria 3.0</a:t>
            </a:r>
            <a:endParaRPr lang="de-DE" sz="1600" dirty="0">
              <a:solidFill>
                <a:srgbClr val="D2D741"/>
              </a:solidFill>
              <a:ea typeface="Arial Unicode MS" panose="020B0604020202020204" pitchFamily="34" charset="-128"/>
            </a:endParaRPr>
          </a:p>
        </p:txBody>
      </p:sp>
      <p:sp>
        <p:nvSpPr>
          <p:cNvPr id="67" name="Rechteck 66">
            <a:extLst>
              <a:ext uri="{FF2B5EF4-FFF2-40B4-BE49-F238E27FC236}">
                <a16:creationId xmlns:a16="http://schemas.microsoft.com/office/drawing/2014/main" id="{65F23010-A5F0-4DC7-9955-508FB12E4CD0}"/>
              </a:ext>
            </a:extLst>
          </p:cNvPr>
          <p:cNvSpPr/>
          <p:nvPr/>
        </p:nvSpPr>
        <p:spPr>
          <a:xfrm>
            <a:off x="639045" y="2157494"/>
            <a:ext cx="1355674" cy="391628"/>
          </a:xfrm>
          <a:prstGeom prst="rect">
            <a:avLst/>
          </a:prstGeom>
          <a:solidFill>
            <a:srgbClr val="879628">
              <a:alpha val="85000"/>
            </a:srgbClr>
          </a:solidFill>
        </p:spPr>
        <p:txBody>
          <a:bodyPr wrap="none" lIns="72000" tIns="72000" rIns="72000" bIns="72000" anchor="ctr">
            <a:spAutoFit/>
          </a:bodyPr>
          <a:lstStyle/>
          <a:p>
            <a:pPr lvl="0"/>
            <a:r>
              <a:rPr lang="de-DE" sz="1600" b="1" dirty="0">
                <a:solidFill>
                  <a:srgbClr val="FFFFFF"/>
                </a:solidFill>
              </a:rPr>
              <a:t>Industria 4.0</a:t>
            </a:r>
            <a:endParaRPr lang="de-DE" sz="1600" dirty="0">
              <a:solidFill>
                <a:srgbClr val="FFB900"/>
              </a:solidFill>
              <a:ea typeface="Arial Unicode MS" panose="020B0604020202020204" pitchFamily="34" charset="-128"/>
            </a:endParaRPr>
          </a:p>
        </p:txBody>
      </p:sp>
      <p:sp>
        <p:nvSpPr>
          <p:cNvPr id="68" name="Rechteck 67">
            <a:extLst>
              <a:ext uri="{FF2B5EF4-FFF2-40B4-BE49-F238E27FC236}">
                <a16:creationId xmlns:a16="http://schemas.microsoft.com/office/drawing/2014/main" id="{49DF7CAC-C297-41C6-B7C2-5ECE9F519DD0}"/>
              </a:ext>
            </a:extLst>
          </p:cNvPr>
          <p:cNvSpPr/>
          <p:nvPr/>
        </p:nvSpPr>
        <p:spPr>
          <a:xfrm>
            <a:off x="639045" y="4407314"/>
            <a:ext cx="1355674" cy="391628"/>
          </a:xfrm>
          <a:prstGeom prst="rect">
            <a:avLst/>
          </a:prstGeom>
          <a:solidFill>
            <a:srgbClr val="2387AA">
              <a:alpha val="85000"/>
            </a:srgbClr>
          </a:solidFill>
        </p:spPr>
        <p:txBody>
          <a:bodyPr wrap="none" lIns="72000" tIns="72000" rIns="72000" bIns="72000" anchor="ctr">
            <a:spAutoFit/>
          </a:bodyPr>
          <a:lstStyle/>
          <a:p>
            <a:r>
              <a:rPr lang="de-DE" sz="1600" b="1" dirty="0">
                <a:solidFill>
                  <a:srgbClr val="FFFFFF"/>
                </a:solidFill>
                <a:latin typeface="+mj-lt"/>
              </a:rPr>
              <a:t>Industria 2.0</a:t>
            </a:r>
          </a:p>
        </p:txBody>
      </p:sp>
      <p:cxnSp>
        <p:nvCxnSpPr>
          <p:cNvPr id="72" name="Gerader Verbinder 71">
            <a:extLst>
              <a:ext uri="{FF2B5EF4-FFF2-40B4-BE49-F238E27FC236}">
                <a16:creationId xmlns:a16="http://schemas.microsoft.com/office/drawing/2014/main" id="{4A7752D8-FF11-42D1-9F5F-DC8B825C0511}"/>
              </a:ext>
            </a:extLst>
          </p:cNvPr>
          <p:cNvCxnSpPr>
            <a:cxnSpLocks/>
            <a:stCxn id="67" idx="3"/>
          </p:cNvCxnSpPr>
          <p:nvPr/>
        </p:nvCxnSpPr>
        <p:spPr bwMode="auto">
          <a:xfrm>
            <a:off x="1994719" y="2353308"/>
            <a:ext cx="1680344" cy="0"/>
          </a:xfrm>
          <a:prstGeom prst="line">
            <a:avLst/>
          </a:prstGeom>
          <a:solidFill>
            <a:schemeClr val="tx2"/>
          </a:solidFill>
          <a:ln w="12700" cap="flat" cmpd="sng" algn="ctr">
            <a:solidFill>
              <a:srgbClr val="AAB414"/>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3" name="Gerader Verbinder 72">
            <a:extLst>
              <a:ext uri="{FF2B5EF4-FFF2-40B4-BE49-F238E27FC236}">
                <a16:creationId xmlns:a16="http://schemas.microsoft.com/office/drawing/2014/main" id="{73F129E7-8E0F-4264-BB16-D06C3383567D}"/>
              </a:ext>
            </a:extLst>
          </p:cNvPr>
          <p:cNvCxnSpPr>
            <a:cxnSpLocks/>
            <a:stCxn id="66" idx="3"/>
          </p:cNvCxnSpPr>
          <p:nvPr/>
        </p:nvCxnSpPr>
        <p:spPr bwMode="auto">
          <a:xfrm>
            <a:off x="1994719" y="3478219"/>
            <a:ext cx="2188344" cy="0"/>
          </a:xfrm>
          <a:prstGeom prst="line">
            <a:avLst/>
          </a:prstGeom>
          <a:solidFill>
            <a:schemeClr val="tx2"/>
          </a:solidFill>
          <a:ln w="1270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77" name="Gerader Verbinder 76">
            <a:extLst>
              <a:ext uri="{FF2B5EF4-FFF2-40B4-BE49-F238E27FC236}">
                <a16:creationId xmlns:a16="http://schemas.microsoft.com/office/drawing/2014/main" id="{914C91A6-C168-412E-AB75-9F05C15FC58C}"/>
              </a:ext>
            </a:extLst>
          </p:cNvPr>
          <p:cNvCxnSpPr>
            <a:cxnSpLocks/>
            <a:stCxn id="68" idx="3"/>
          </p:cNvCxnSpPr>
          <p:nvPr/>
        </p:nvCxnSpPr>
        <p:spPr bwMode="auto">
          <a:xfrm>
            <a:off x="1994719" y="4603128"/>
            <a:ext cx="2697931" cy="0"/>
          </a:xfrm>
          <a:prstGeom prst="line">
            <a:avLst/>
          </a:prstGeom>
          <a:solidFill>
            <a:schemeClr val="tx2"/>
          </a:solidFill>
          <a:ln w="12700" cap="flat" cmpd="sng" algn="ctr">
            <a:solidFill>
              <a:srgbClr val="41AAAA"/>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0" name="Gerader Verbinder 79">
            <a:extLst>
              <a:ext uri="{FF2B5EF4-FFF2-40B4-BE49-F238E27FC236}">
                <a16:creationId xmlns:a16="http://schemas.microsoft.com/office/drawing/2014/main" id="{D4BC324C-1A8E-48B9-B86A-12719E548D22}"/>
              </a:ext>
            </a:extLst>
          </p:cNvPr>
          <p:cNvCxnSpPr>
            <a:cxnSpLocks/>
            <a:stCxn id="65" idx="3"/>
          </p:cNvCxnSpPr>
          <p:nvPr/>
        </p:nvCxnSpPr>
        <p:spPr bwMode="auto">
          <a:xfrm>
            <a:off x="1994719" y="5728039"/>
            <a:ext cx="2392859" cy="0"/>
          </a:xfrm>
          <a:prstGeom prst="line">
            <a:avLst/>
          </a:prstGeom>
          <a:solidFill>
            <a:schemeClr val="tx2"/>
          </a:solidFill>
          <a:ln w="12700" cap="flat" cmpd="sng" algn="ctr">
            <a:solidFill>
              <a:schemeClr val="accent2"/>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 name="Freeform 5">
            <a:extLst>
              <a:ext uri="{FF2B5EF4-FFF2-40B4-BE49-F238E27FC236}">
                <a16:creationId xmlns:a16="http://schemas.microsoft.com/office/drawing/2014/main" id="{4B4AE07C-2B1C-41BF-A6DB-A6806BD2C703}"/>
              </a:ext>
            </a:extLst>
          </p:cNvPr>
          <p:cNvSpPr>
            <a:spLocks/>
          </p:cNvSpPr>
          <p:nvPr/>
        </p:nvSpPr>
        <p:spPr bwMode="auto">
          <a:xfrm>
            <a:off x="2678795" y="2424350"/>
            <a:ext cx="1588" cy="14288"/>
          </a:xfrm>
          <a:custGeom>
            <a:avLst/>
            <a:gdLst>
              <a:gd name="T0" fmla="*/ 0 w 1"/>
              <a:gd name="T1" fmla="*/ 9 h 9"/>
              <a:gd name="T2" fmla="*/ 1 w 1"/>
              <a:gd name="T3" fmla="*/ 0 h 9"/>
              <a:gd name="T4" fmla="*/ 0 w 1"/>
              <a:gd name="T5" fmla="*/ 9 h 9"/>
            </a:gdLst>
            <a:ahLst/>
            <a:cxnLst>
              <a:cxn ang="0">
                <a:pos x="T0" y="T1"/>
              </a:cxn>
              <a:cxn ang="0">
                <a:pos x="T2" y="T3"/>
              </a:cxn>
              <a:cxn ang="0">
                <a:pos x="T4" y="T5"/>
              </a:cxn>
            </a:cxnLst>
            <a:rect l="0" t="0" r="r" b="b"/>
            <a:pathLst>
              <a:path w="1" h="9">
                <a:moveTo>
                  <a:pt x="0" y="9"/>
                </a:moveTo>
                <a:lnTo>
                  <a:pt x="1"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7" name="Line 6">
            <a:extLst>
              <a:ext uri="{FF2B5EF4-FFF2-40B4-BE49-F238E27FC236}">
                <a16:creationId xmlns:a16="http://schemas.microsoft.com/office/drawing/2014/main" id="{DE84D0D7-46FA-49BD-9F1A-3D9E43EE16A3}"/>
              </a:ext>
            </a:extLst>
          </p:cNvPr>
          <p:cNvSpPr>
            <a:spLocks noChangeShapeType="1"/>
          </p:cNvSpPr>
          <p:nvPr/>
        </p:nvSpPr>
        <p:spPr bwMode="auto">
          <a:xfrm flipV="1">
            <a:off x="2678795" y="2424350"/>
            <a:ext cx="1588" cy="142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0" name="Freeform 9">
            <a:extLst>
              <a:ext uri="{FF2B5EF4-FFF2-40B4-BE49-F238E27FC236}">
                <a16:creationId xmlns:a16="http://schemas.microsoft.com/office/drawing/2014/main" id="{D7B4BE3E-7CDE-4738-9F38-0C7D7DFA3B53}"/>
              </a:ext>
            </a:extLst>
          </p:cNvPr>
          <p:cNvSpPr>
            <a:spLocks/>
          </p:cNvSpPr>
          <p:nvPr/>
        </p:nvSpPr>
        <p:spPr bwMode="auto">
          <a:xfrm>
            <a:off x="3188383" y="3557825"/>
            <a:ext cx="0" cy="15875"/>
          </a:xfrm>
          <a:custGeom>
            <a:avLst/>
            <a:gdLst>
              <a:gd name="T0" fmla="*/ 10 h 10"/>
              <a:gd name="T1" fmla="*/ 0 h 10"/>
              <a:gd name="T2" fmla="*/ 10 h 10"/>
            </a:gdLst>
            <a:ahLst/>
            <a:cxnLst>
              <a:cxn ang="0">
                <a:pos x="0" y="T0"/>
              </a:cxn>
              <a:cxn ang="0">
                <a:pos x="0" y="T1"/>
              </a:cxn>
              <a:cxn ang="0">
                <a:pos x="0" y="T2"/>
              </a:cxn>
            </a:cxnLst>
            <a:rect l="0" t="0" r="r" b="b"/>
            <a:pathLst>
              <a:path h="10">
                <a:moveTo>
                  <a:pt x="0" y="10"/>
                </a:moveTo>
                <a:lnTo>
                  <a:pt x="0"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1" name="Line 10">
            <a:extLst>
              <a:ext uri="{FF2B5EF4-FFF2-40B4-BE49-F238E27FC236}">
                <a16:creationId xmlns:a16="http://schemas.microsoft.com/office/drawing/2014/main" id="{24980AE6-5EF1-4EB0-97B9-737B466B749F}"/>
              </a:ext>
            </a:extLst>
          </p:cNvPr>
          <p:cNvSpPr>
            <a:spLocks noChangeShapeType="1"/>
          </p:cNvSpPr>
          <p:nvPr/>
        </p:nvSpPr>
        <p:spPr bwMode="auto">
          <a:xfrm flipV="1">
            <a:off x="3188383" y="3557825"/>
            <a:ext cx="0" cy="158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2" name="Line 11">
            <a:extLst>
              <a:ext uri="{FF2B5EF4-FFF2-40B4-BE49-F238E27FC236}">
                <a16:creationId xmlns:a16="http://schemas.microsoft.com/office/drawing/2014/main" id="{D2A48218-080C-46C3-8A9E-8A3D735F290D}"/>
              </a:ext>
            </a:extLst>
          </p:cNvPr>
          <p:cNvSpPr>
            <a:spLocks noChangeShapeType="1"/>
          </p:cNvSpPr>
          <p:nvPr/>
        </p:nvSpPr>
        <p:spPr bwMode="auto">
          <a:xfrm>
            <a:off x="4207558" y="582953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3" name="Line 12">
            <a:extLst>
              <a:ext uri="{FF2B5EF4-FFF2-40B4-BE49-F238E27FC236}">
                <a16:creationId xmlns:a16="http://schemas.microsoft.com/office/drawing/2014/main" id="{EEF2F67D-22C3-4347-A4A8-A21C0E4B2BC0}"/>
              </a:ext>
            </a:extLst>
          </p:cNvPr>
          <p:cNvSpPr>
            <a:spLocks noChangeShapeType="1"/>
          </p:cNvSpPr>
          <p:nvPr/>
        </p:nvSpPr>
        <p:spPr bwMode="auto">
          <a:xfrm>
            <a:off x="4207558" y="582953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6" name="Freeform 15">
            <a:extLst>
              <a:ext uri="{FF2B5EF4-FFF2-40B4-BE49-F238E27FC236}">
                <a16:creationId xmlns:a16="http://schemas.microsoft.com/office/drawing/2014/main" id="{EE8AB608-8D5E-42C1-AA70-30EB4EC358B0}"/>
              </a:ext>
            </a:extLst>
          </p:cNvPr>
          <p:cNvSpPr>
            <a:spLocks/>
          </p:cNvSpPr>
          <p:nvPr/>
        </p:nvSpPr>
        <p:spPr bwMode="auto">
          <a:xfrm>
            <a:off x="2678795" y="2014775"/>
            <a:ext cx="4341813" cy="976313"/>
          </a:xfrm>
          <a:custGeom>
            <a:avLst/>
            <a:gdLst>
              <a:gd name="T0" fmla="*/ 2726 w 2735"/>
              <a:gd name="T1" fmla="*/ 607 h 615"/>
              <a:gd name="T2" fmla="*/ 2685 w 2735"/>
              <a:gd name="T3" fmla="*/ 588 h 615"/>
              <a:gd name="T4" fmla="*/ 2609 w 2735"/>
              <a:gd name="T5" fmla="*/ 570 h 615"/>
              <a:gd name="T6" fmla="*/ 2514 w 2735"/>
              <a:gd name="T7" fmla="*/ 553 h 615"/>
              <a:gd name="T8" fmla="*/ 2383 w 2735"/>
              <a:gd name="T9" fmla="*/ 535 h 615"/>
              <a:gd name="T10" fmla="*/ 2220 w 2735"/>
              <a:gd name="T11" fmla="*/ 516 h 615"/>
              <a:gd name="T12" fmla="*/ 2057 w 2735"/>
              <a:gd name="T13" fmla="*/ 500 h 615"/>
              <a:gd name="T14" fmla="*/ 1861 w 2735"/>
              <a:gd name="T15" fmla="*/ 481 h 615"/>
              <a:gd name="T16" fmla="*/ 1646 w 2735"/>
              <a:gd name="T17" fmla="*/ 463 h 615"/>
              <a:gd name="T18" fmla="*/ 1447 w 2735"/>
              <a:gd name="T19" fmla="*/ 446 h 615"/>
              <a:gd name="T20" fmla="*/ 1228 w 2735"/>
              <a:gd name="T21" fmla="*/ 427 h 615"/>
              <a:gd name="T22" fmla="*/ 1006 w 2735"/>
              <a:gd name="T23" fmla="*/ 409 h 615"/>
              <a:gd name="T24" fmla="*/ 816 w 2735"/>
              <a:gd name="T25" fmla="*/ 392 h 615"/>
              <a:gd name="T26" fmla="*/ 621 w 2735"/>
              <a:gd name="T27" fmla="*/ 374 h 615"/>
              <a:gd name="T28" fmla="*/ 441 w 2735"/>
              <a:gd name="T29" fmla="*/ 355 h 615"/>
              <a:gd name="T30" fmla="*/ 303 w 2735"/>
              <a:gd name="T31" fmla="*/ 339 h 615"/>
              <a:gd name="T32" fmla="*/ 177 w 2735"/>
              <a:gd name="T33" fmla="*/ 320 h 615"/>
              <a:gd name="T34" fmla="*/ 81 w 2735"/>
              <a:gd name="T35" fmla="*/ 302 h 615"/>
              <a:gd name="T36" fmla="*/ 26 w 2735"/>
              <a:gd name="T37" fmla="*/ 285 h 615"/>
              <a:gd name="T38" fmla="*/ 0 w 2735"/>
              <a:gd name="T39" fmla="*/ 267 h 615"/>
              <a:gd name="T40" fmla="*/ 7 w 2735"/>
              <a:gd name="T41" fmla="*/ 8 h 615"/>
              <a:gd name="T42" fmla="*/ 51 w 2735"/>
              <a:gd name="T43" fmla="*/ 27 h 615"/>
              <a:gd name="T44" fmla="*/ 129 w 2735"/>
              <a:gd name="T45" fmla="*/ 45 h 615"/>
              <a:gd name="T46" fmla="*/ 229 w 2735"/>
              <a:gd name="T47" fmla="*/ 62 h 615"/>
              <a:gd name="T48" fmla="*/ 371 w 2735"/>
              <a:gd name="T49" fmla="*/ 80 h 615"/>
              <a:gd name="T50" fmla="*/ 536 w 2735"/>
              <a:gd name="T51" fmla="*/ 99 h 615"/>
              <a:gd name="T52" fmla="*/ 705 w 2735"/>
              <a:gd name="T53" fmla="*/ 115 h 615"/>
              <a:gd name="T54" fmla="*/ 912 w 2735"/>
              <a:gd name="T55" fmla="*/ 134 h 615"/>
              <a:gd name="T56" fmla="*/ 1125 w 2735"/>
              <a:gd name="T57" fmla="*/ 152 h 615"/>
              <a:gd name="T58" fmla="*/ 1325 w 2735"/>
              <a:gd name="T59" fmla="*/ 169 h 615"/>
              <a:gd name="T60" fmla="*/ 1550 w 2735"/>
              <a:gd name="T61" fmla="*/ 188 h 615"/>
              <a:gd name="T62" fmla="*/ 1764 w 2735"/>
              <a:gd name="T63" fmla="*/ 206 h 615"/>
              <a:gd name="T64" fmla="*/ 1949 w 2735"/>
              <a:gd name="T65" fmla="*/ 223 h 615"/>
              <a:gd name="T66" fmla="*/ 2143 w 2735"/>
              <a:gd name="T67" fmla="*/ 242 h 615"/>
              <a:gd name="T68" fmla="*/ 2312 w 2735"/>
              <a:gd name="T69" fmla="*/ 260 h 615"/>
              <a:gd name="T70" fmla="*/ 2444 w 2735"/>
              <a:gd name="T71" fmla="*/ 276 h 615"/>
              <a:gd name="T72" fmla="*/ 2566 w 2735"/>
              <a:gd name="T73" fmla="*/ 295 h 615"/>
              <a:gd name="T74" fmla="*/ 2655 w 2735"/>
              <a:gd name="T75" fmla="*/ 313 h 615"/>
              <a:gd name="T76" fmla="*/ 2707 w 2735"/>
              <a:gd name="T77" fmla="*/ 330 h 615"/>
              <a:gd name="T78" fmla="*/ 2734 w 2735"/>
              <a:gd name="T79" fmla="*/ 349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35" h="615">
                <a:moveTo>
                  <a:pt x="2734" y="615"/>
                </a:moveTo>
                <a:lnTo>
                  <a:pt x="2726" y="607"/>
                </a:lnTo>
                <a:lnTo>
                  <a:pt x="2707" y="597"/>
                </a:lnTo>
                <a:lnTo>
                  <a:pt x="2685" y="588"/>
                </a:lnTo>
                <a:lnTo>
                  <a:pt x="2655" y="580"/>
                </a:lnTo>
                <a:lnTo>
                  <a:pt x="2609" y="570"/>
                </a:lnTo>
                <a:lnTo>
                  <a:pt x="2566" y="561"/>
                </a:lnTo>
                <a:lnTo>
                  <a:pt x="2514" y="553"/>
                </a:lnTo>
                <a:lnTo>
                  <a:pt x="2444" y="543"/>
                </a:lnTo>
                <a:lnTo>
                  <a:pt x="2383" y="535"/>
                </a:lnTo>
                <a:lnTo>
                  <a:pt x="2312" y="526"/>
                </a:lnTo>
                <a:lnTo>
                  <a:pt x="2220" y="516"/>
                </a:lnTo>
                <a:lnTo>
                  <a:pt x="2143" y="508"/>
                </a:lnTo>
                <a:lnTo>
                  <a:pt x="2057" y="500"/>
                </a:lnTo>
                <a:lnTo>
                  <a:pt x="1949" y="489"/>
                </a:lnTo>
                <a:lnTo>
                  <a:pt x="1861" y="481"/>
                </a:lnTo>
                <a:lnTo>
                  <a:pt x="1764" y="473"/>
                </a:lnTo>
                <a:lnTo>
                  <a:pt x="1646" y="463"/>
                </a:lnTo>
                <a:lnTo>
                  <a:pt x="1550" y="454"/>
                </a:lnTo>
                <a:lnTo>
                  <a:pt x="1447" y="446"/>
                </a:lnTo>
                <a:lnTo>
                  <a:pt x="1325" y="436"/>
                </a:lnTo>
                <a:lnTo>
                  <a:pt x="1228" y="427"/>
                </a:lnTo>
                <a:lnTo>
                  <a:pt x="1125" y="419"/>
                </a:lnTo>
                <a:lnTo>
                  <a:pt x="1006" y="409"/>
                </a:lnTo>
                <a:lnTo>
                  <a:pt x="912" y="401"/>
                </a:lnTo>
                <a:lnTo>
                  <a:pt x="816" y="392"/>
                </a:lnTo>
                <a:lnTo>
                  <a:pt x="705" y="382"/>
                </a:lnTo>
                <a:lnTo>
                  <a:pt x="621" y="374"/>
                </a:lnTo>
                <a:lnTo>
                  <a:pt x="536" y="365"/>
                </a:lnTo>
                <a:lnTo>
                  <a:pt x="441" y="355"/>
                </a:lnTo>
                <a:lnTo>
                  <a:pt x="371" y="347"/>
                </a:lnTo>
                <a:lnTo>
                  <a:pt x="303" y="339"/>
                </a:lnTo>
                <a:lnTo>
                  <a:pt x="229" y="329"/>
                </a:lnTo>
                <a:lnTo>
                  <a:pt x="177" y="320"/>
                </a:lnTo>
                <a:lnTo>
                  <a:pt x="129" y="312"/>
                </a:lnTo>
                <a:lnTo>
                  <a:pt x="81" y="302"/>
                </a:lnTo>
                <a:lnTo>
                  <a:pt x="51" y="293"/>
                </a:lnTo>
                <a:lnTo>
                  <a:pt x="26" y="285"/>
                </a:lnTo>
                <a:lnTo>
                  <a:pt x="7" y="274"/>
                </a:lnTo>
                <a:lnTo>
                  <a:pt x="0" y="267"/>
                </a:lnTo>
                <a:lnTo>
                  <a:pt x="0" y="0"/>
                </a:lnTo>
                <a:lnTo>
                  <a:pt x="7" y="8"/>
                </a:lnTo>
                <a:lnTo>
                  <a:pt x="26" y="18"/>
                </a:lnTo>
                <a:lnTo>
                  <a:pt x="51" y="27"/>
                </a:lnTo>
                <a:lnTo>
                  <a:pt x="81" y="35"/>
                </a:lnTo>
                <a:lnTo>
                  <a:pt x="129" y="45"/>
                </a:lnTo>
                <a:lnTo>
                  <a:pt x="177" y="54"/>
                </a:lnTo>
                <a:lnTo>
                  <a:pt x="229" y="62"/>
                </a:lnTo>
                <a:lnTo>
                  <a:pt x="303" y="72"/>
                </a:lnTo>
                <a:lnTo>
                  <a:pt x="371" y="80"/>
                </a:lnTo>
                <a:lnTo>
                  <a:pt x="441" y="89"/>
                </a:lnTo>
                <a:lnTo>
                  <a:pt x="536" y="99"/>
                </a:lnTo>
                <a:lnTo>
                  <a:pt x="621" y="107"/>
                </a:lnTo>
                <a:lnTo>
                  <a:pt x="705" y="115"/>
                </a:lnTo>
                <a:lnTo>
                  <a:pt x="816" y="126"/>
                </a:lnTo>
                <a:lnTo>
                  <a:pt x="912" y="134"/>
                </a:lnTo>
                <a:lnTo>
                  <a:pt x="1006" y="142"/>
                </a:lnTo>
                <a:lnTo>
                  <a:pt x="1125" y="152"/>
                </a:lnTo>
                <a:lnTo>
                  <a:pt x="1228" y="161"/>
                </a:lnTo>
                <a:lnTo>
                  <a:pt x="1325" y="169"/>
                </a:lnTo>
                <a:lnTo>
                  <a:pt x="1447" y="179"/>
                </a:lnTo>
                <a:lnTo>
                  <a:pt x="1550" y="188"/>
                </a:lnTo>
                <a:lnTo>
                  <a:pt x="1646" y="196"/>
                </a:lnTo>
                <a:lnTo>
                  <a:pt x="1764" y="206"/>
                </a:lnTo>
                <a:lnTo>
                  <a:pt x="1861" y="214"/>
                </a:lnTo>
                <a:lnTo>
                  <a:pt x="1949" y="223"/>
                </a:lnTo>
                <a:lnTo>
                  <a:pt x="2057" y="233"/>
                </a:lnTo>
                <a:lnTo>
                  <a:pt x="2143" y="242"/>
                </a:lnTo>
                <a:lnTo>
                  <a:pt x="2220" y="249"/>
                </a:lnTo>
                <a:lnTo>
                  <a:pt x="2312" y="260"/>
                </a:lnTo>
                <a:lnTo>
                  <a:pt x="2383" y="268"/>
                </a:lnTo>
                <a:lnTo>
                  <a:pt x="2444" y="276"/>
                </a:lnTo>
                <a:lnTo>
                  <a:pt x="2514" y="286"/>
                </a:lnTo>
                <a:lnTo>
                  <a:pt x="2566" y="295"/>
                </a:lnTo>
                <a:lnTo>
                  <a:pt x="2609" y="303"/>
                </a:lnTo>
                <a:lnTo>
                  <a:pt x="2655" y="313"/>
                </a:lnTo>
                <a:lnTo>
                  <a:pt x="2685" y="322"/>
                </a:lnTo>
                <a:lnTo>
                  <a:pt x="2707" y="330"/>
                </a:lnTo>
                <a:lnTo>
                  <a:pt x="2726" y="340"/>
                </a:lnTo>
                <a:lnTo>
                  <a:pt x="2734" y="349"/>
                </a:lnTo>
                <a:lnTo>
                  <a:pt x="2735" y="3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7" name="Freeform 16">
            <a:extLst>
              <a:ext uri="{FF2B5EF4-FFF2-40B4-BE49-F238E27FC236}">
                <a16:creationId xmlns:a16="http://schemas.microsoft.com/office/drawing/2014/main" id="{9136DBC8-963F-4831-A7B0-98E971BF9086}"/>
              </a:ext>
            </a:extLst>
          </p:cNvPr>
          <p:cNvSpPr>
            <a:spLocks/>
          </p:cNvSpPr>
          <p:nvPr/>
        </p:nvSpPr>
        <p:spPr bwMode="auto">
          <a:xfrm>
            <a:off x="2678795" y="2002075"/>
            <a:ext cx="1588" cy="12700"/>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8" name="Line 17">
            <a:extLst>
              <a:ext uri="{FF2B5EF4-FFF2-40B4-BE49-F238E27FC236}">
                <a16:creationId xmlns:a16="http://schemas.microsoft.com/office/drawing/2014/main" id="{8D4219C9-8902-4041-A643-C0E83B16B928}"/>
              </a:ext>
            </a:extLst>
          </p:cNvPr>
          <p:cNvSpPr>
            <a:spLocks noChangeShapeType="1"/>
          </p:cNvSpPr>
          <p:nvPr/>
        </p:nvSpPr>
        <p:spPr bwMode="auto">
          <a:xfrm flipV="1">
            <a:off x="2678795" y="2002075"/>
            <a:ext cx="1588"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1" name="Freeform 20">
            <a:extLst>
              <a:ext uri="{FF2B5EF4-FFF2-40B4-BE49-F238E27FC236}">
                <a16:creationId xmlns:a16="http://schemas.microsoft.com/office/drawing/2014/main" id="{27DDD3E5-EF03-44F0-999E-DCB38FDF1753}"/>
              </a:ext>
            </a:extLst>
          </p:cNvPr>
          <p:cNvSpPr>
            <a:spLocks/>
          </p:cNvSpPr>
          <p:nvPr/>
        </p:nvSpPr>
        <p:spPr bwMode="auto">
          <a:xfrm>
            <a:off x="3188383" y="3133962"/>
            <a:ext cx="0" cy="15875"/>
          </a:xfrm>
          <a:custGeom>
            <a:avLst/>
            <a:gdLst>
              <a:gd name="T0" fmla="*/ 10 h 10"/>
              <a:gd name="T1" fmla="*/ 0 h 10"/>
              <a:gd name="T2" fmla="*/ 10 h 10"/>
            </a:gdLst>
            <a:ahLst/>
            <a:cxnLst>
              <a:cxn ang="0">
                <a:pos x="0" y="T0"/>
              </a:cxn>
              <a:cxn ang="0">
                <a:pos x="0" y="T1"/>
              </a:cxn>
              <a:cxn ang="0">
                <a:pos x="0" y="T2"/>
              </a:cxn>
            </a:cxnLst>
            <a:rect l="0" t="0" r="r" b="b"/>
            <a:pathLst>
              <a:path h="10">
                <a:moveTo>
                  <a:pt x="0" y="10"/>
                </a:moveTo>
                <a:lnTo>
                  <a:pt x="0"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2" name="Line 21">
            <a:extLst>
              <a:ext uri="{FF2B5EF4-FFF2-40B4-BE49-F238E27FC236}">
                <a16:creationId xmlns:a16="http://schemas.microsoft.com/office/drawing/2014/main" id="{98EF21E5-D6E6-4AB1-8B5F-6F2B0A3DE4E7}"/>
              </a:ext>
            </a:extLst>
          </p:cNvPr>
          <p:cNvSpPr>
            <a:spLocks noChangeShapeType="1"/>
          </p:cNvSpPr>
          <p:nvPr/>
        </p:nvSpPr>
        <p:spPr bwMode="auto">
          <a:xfrm flipV="1">
            <a:off x="3188383" y="3133962"/>
            <a:ext cx="0" cy="158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5" name="Line 24">
            <a:extLst>
              <a:ext uri="{FF2B5EF4-FFF2-40B4-BE49-F238E27FC236}">
                <a16:creationId xmlns:a16="http://schemas.microsoft.com/office/drawing/2014/main" id="{9F4B6DBC-9FD9-4361-88E8-6CA86EB187B5}"/>
              </a:ext>
            </a:extLst>
          </p:cNvPr>
          <p:cNvSpPr>
            <a:spLocks noChangeShapeType="1"/>
          </p:cNvSpPr>
          <p:nvPr/>
        </p:nvSpPr>
        <p:spPr bwMode="auto">
          <a:xfrm>
            <a:off x="4207558" y="540726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6" name="Line 25">
            <a:extLst>
              <a:ext uri="{FF2B5EF4-FFF2-40B4-BE49-F238E27FC236}">
                <a16:creationId xmlns:a16="http://schemas.microsoft.com/office/drawing/2014/main" id="{7AD63A5C-28BC-443C-AC9B-B911EEF98324}"/>
              </a:ext>
            </a:extLst>
          </p:cNvPr>
          <p:cNvSpPr>
            <a:spLocks noChangeShapeType="1"/>
          </p:cNvSpPr>
          <p:nvPr/>
        </p:nvSpPr>
        <p:spPr bwMode="auto">
          <a:xfrm>
            <a:off x="4207558" y="540726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8" name="Freeform 26">
            <a:extLst>
              <a:ext uri="{FF2B5EF4-FFF2-40B4-BE49-F238E27FC236}">
                <a16:creationId xmlns:a16="http://schemas.microsoft.com/office/drawing/2014/main" id="{A6256CBA-58A7-4EAF-A28D-9A96B8E66A75}"/>
              </a:ext>
            </a:extLst>
          </p:cNvPr>
          <p:cNvSpPr>
            <a:spLocks/>
          </p:cNvSpPr>
          <p:nvPr/>
        </p:nvSpPr>
        <p:spPr bwMode="auto">
          <a:xfrm>
            <a:off x="3188383" y="2726445"/>
            <a:ext cx="3832225" cy="992188"/>
          </a:xfrm>
          <a:custGeom>
            <a:avLst/>
            <a:gdLst>
              <a:gd name="T0" fmla="*/ 2405 w 2414"/>
              <a:gd name="T1" fmla="*/ 277 h 625"/>
              <a:gd name="T2" fmla="*/ 2369 w 2414"/>
              <a:gd name="T3" fmla="*/ 293 h 625"/>
              <a:gd name="T4" fmla="*/ 2298 w 2414"/>
              <a:gd name="T5" fmla="*/ 312 h 625"/>
              <a:gd name="T6" fmla="*/ 2200 w 2414"/>
              <a:gd name="T7" fmla="*/ 330 h 625"/>
              <a:gd name="T8" fmla="*/ 2087 w 2414"/>
              <a:gd name="T9" fmla="*/ 347 h 625"/>
              <a:gd name="T10" fmla="*/ 1936 w 2414"/>
              <a:gd name="T11" fmla="*/ 365 h 625"/>
              <a:gd name="T12" fmla="*/ 1771 w 2414"/>
              <a:gd name="T13" fmla="*/ 384 h 625"/>
              <a:gd name="T14" fmla="*/ 1608 w 2414"/>
              <a:gd name="T15" fmla="*/ 400 h 625"/>
              <a:gd name="T16" fmla="*/ 1415 w 2414"/>
              <a:gd name="T17" fmla="*/ 419 h 625"/>
              <a:gd name="T18" fmla="*/ 1222 w 2414"/>
              <a:gd name="T19" fmla="*/ 437 h 625"/>
              <a:gd name="T20" fmla="*/ 1045 w 2414"/>
              <a:gd name="T21" fmla="*/ 454 h 625"/>
              <a:gd name="T22" fmla="*/ 851 w 2414"/>
              <a:gd name="T23" fmla="*/ 472 h 625"/>
              <a:gd name="T24" fmla="*/ 673 w 2414"/>
              <a:gd name="T25" fmla="*/ 491 h 625"/>
              <a:gd name="T26" fmla="*/ 522 w 2414"/>
              <a:gd name="T27" fmla="*/ 508 h 625"/>
              <a:gd name="T28" fmla="*/ 370 w 2414"/>
              <a:gd name="T29" fmla="*/ 527 h 625"/>
              <a:gd name="T30" fmla="*/ 243 w 2414"/>
              <a:gd name="T31" fmla="*/ 545 h 625"/>
              <a:gd name="T32" fmla="*/ 149 w 2414"/>
              <a:gd name="T33" fmla="*/ 561 h 625"/>
              <a:gd name="T34" fmla="*/ 69 w 2414"/>
              <a:gd name="T35" fmla="*/ 580 h 625"/>
              <a:gd name="T36" fmla="*/ 20 w 2414"/>
              <a:gd name="T37" fmla="*/ 598 h 625"/>
              <a:gd name="T38" fmla="*/ 0 w 2414"/>
              <a:gd name="T39" fmla="*/ 615 h 625"/>
              <a:gd name="T40" fmla="*/ 0 w 2414"/>
              <a:gd name="T41" fmla="*/ 358 h 625"/>
              <a:gd name="T42" fmla="*/ 7 w 2414"/>
              <a:gd name="T43" fmla="*/ 340 h 625"/>
              <a:gd name="T44" fmla="*/ 44 w 2414"/>
              <a:gd name="T45" fmla="*/ 321 h 625"/>
              <a:gd name="T46" fmla="*/ 102 w 2414"/>
              <a:gd name="T47" fmla="*/ 305 h 625"/>
              <a:gd name="T48" fmla="*/ 191 w 2414"/>
              <a:gd name="T49" fmla="*/ 287 h 625"/>
              <a:gd name="T50" fmla="*/ 311 w 2414"/>
              <a:gd name="T51" fmla="*/ 268 h 625"/>
              <a:gd name="T52" fmla="*/ 437 w 2414"/>
              <a:gd name="T53" fmla="*/ 251 h 625"/>
              <a:gd name="T54" fmla="*/ 593 w 2414"/>
              <a:gd name="T55" fmla="*/ 233 h 625"/>
              <a:gd name="T56" fmla="*/ 771 w 2414"/>
              <a:gd name="T57" fmla="*/ 214 h 625"/>
              <a:gd name="T58" fmla="*/ 939 w 2414"/>
              <a:gd name="T59" fmla="*/ 198 h 625"/>
              <a:gd name="T60" fmla="*/ 1131 w 2414"/>
              <a:gd name="T61" fmla="*/ 180 h 625"/>
              <a:gd name="T62" fmla="*/ 1330 w 2414"/>
              <a:gd name="T63" fmla="*/ 161 h 625"/>
              <a:gd name="T64" fmla="*/ 1504 w 2414"/>
              <a:gd name="T65" fmla="*/ 144 h 625"/>
              <a:gd name="T66" fmla="*/ 1689 w 2414"/>
              <a:gd name="T67" fmla="*/ 126 h 625"/>
              <a:gd name="T68" fmla="*/ 1866 w 2414"/>
              <a:gd name="T69" fmla="*/ 107 h 625"/>
              <a:gd name="T70" fmla="*/ 2008 w 2414"/>
              <a:gd name="T71" fmla="*/ 90 h 625"/>
              <a:gd name="T72" fmla="*/ 2144 w 2414"/>
              <a:gd name="T73" fmla="*/ 72 h 625"/>
              <a:gd name="T74" fmla="*/ 2258 w 2414"/>
              <a:gd name="T75" fmla="*/ 53 h 625"/>
              <a:gd name="T76" fmla="*/ 2335 w 2414"/>
              <a:gd name="T77" fmla="*/ 37 h 625"/>
              <a:gd name="T78" fmla="*/ 2390 w 2414"/>
              <a:gd name="T79" fmla="*/ 19 h 625"/>
              <a:gd name="T80" fmla="*/ 2414 w 2414"/>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14" h="625">
                <a:moveTo>
                  <a:pt x="2414" y="266"/>
                </a:moveTo>
                <a:lnTo>
                  <a:pt x="2405" y="277"/>
                </a:lnTo>
                <a:lnTo>
                  <a:pt x="2390" y="285"/>
                </a:lnTo>
                <a:lnTo>
                  <a:pt x="2369" y="293"/>
                </a:lnTo>
                <a:lnTo>
                  <a:pt x="2335" y="303"/>
                </a:lnTo>
                <a:lnTo>
                  <a:pt x="2298" y="312"/>
                </a:lnTo>
                <a:lnTo>
                  <a:pt x="2258" y="320"/>
                </a:lnTo>
                <a:lnTo>
                  <a:pt x="2200" y="330"/>
                </a:lnTo>
                <a:lnTo>
                  <a:pt x="2144" y="338"/>
                </a:lnTo>
                <a:lnTo>
                  <a:pt x="2087" y="347"/>
                </a:lnTo>
                <a:lnTo>
                  <a:pt x="2008" y="357"/>
                </a:lnTo>
                <a:lnTo>
                  <a:pt x="1936" y="365"/>
                </a:lnTo>
                <a:lnTo>
                  <a:pt x="1866" y="374"/>
                </a:lnTo>
                <a:lnTo>
                  <a:pt x="1771" y="384"/>
                </a:lnTo>
                <a:lnTo>
                  <a:pt x="1689" y="393"/>
                </a:lnTo>
                <a:lnTo>
                  <a:pt x="1608" y="400"/>
                </a:lnTo>
                <a:lnTo>
                  <a:pt x="1504" y="411"/>
                </a:lnTo>
                <a:lnTo>
                  <a:pt x="1415" y="419"/>
                </a:lnTo>
                <a:lnTo>
                  <a:pt x="1330" y="427"/>
                </a:lnTo>
                <a:lnTo>
                  <a:pt x="1222" y="437"/>
                </a:lnTo>
                <a:lnTo>
                  <a:pt x="1131" y="446"/>
                </a:lnTo>
                <a:lnTo>
                  <a:pt x="1045" y="454"/>
                </a:lnTo>
                <a:lnTo>
                  <a:pt x="939" y="464"/>
                </a:lnTo>
                <a:lnTo>
                  <a:pt x="851" y="472"/>
                </a:lnTo>
                <a:lnTo>
                  <a:pt x="771" y="481"/>
                </a:lnTo>
                <a:lnTo>
                  <a:pt x="673" y="491"/>
                </a:lnTo>
                <a:lnTo>
                  <a:pt x="593" y="500"/>
                </a:lnTo>
                <a:lnTo>
                  <a:pt x="522" y="508"/>
                </a:lnTo>
                <a:lnTo>
                  <a:pt x="437" y="518"/>
                </a:lnTo>
                <a:lnTo>
                  <a:pt x="370" y="527"/>
                </a:lnTo>
                <a:lnTo>
                  <a:pt x="311" y="534"/>
                </a:lnTo>
                <a:lnTo>
                  <a:pt x="243" y="545"/>
                </a:lnTo>
                <a:lnTo>
                  <a:pt x="191" y="553"/>
                </a:lnTo>
                <a:lnTo>
                  <a:pt x="149" y="561"/>
                </a:lnTo>
                <a:lnTo>
                  <a:pt x="102" y="571"/>
                </a:lnTo>
                <a:lnTo>
                  <a:pt x="69" y="580"/>
                </a:lnTo>
                <a:lnTo>
                  <a:pt x="44" y="588"/>
                </a:lnTo>
                <a:lnTo>
                  <a:pt x="20" y="598"/>
                </a:lnTo>
                <a:lnTo>
                  <a:pt x="7" y="607"/>
                </a:lnTo>
                <a:lnTo>
                  <a:pt x="0" y="615"/>
                </a:lnTo>
                <a:lnTo>
                  <a:pt x="0" y="625"/>
                </a:lnTo>
                <a:lnTo>
                  <a:pt x="0" y="358"/>
                </a:lnTo>
                <a:lnTo>
                  <a:pt x="0" y="348"/>
                </a:lnTo>
                <a:lnTo>
                  <a:pt x="7" y="340"/>
                </a:lnTo>
                <a:lnTo>
                  <a:pt x="20" y="332"/>
                </a:lnTo>
                <a:lnTo>
                  <a:pt x="44" y="321"/>
                </a:lnTo>
                <a:lnTo>
                  <a:pt x="69" y="314"/>
                </a:lnTo>
                <a:lnTo>
                  <a:pt x="102" y="305"/>
                </a:lnTo>
                <a:lnTo>
                  <a:pt x="149" y="295"/>
                </a:lnTo>
                <a:lnTo>
                  <a:pt x="191" y="287"/>
                </a:lnTo>
                <a:lnTo>
                  <a:pt x="243" y="278"/>
                </a:lnTo>
                <a:lnTo>
                  <a:pt x="311" y="268"/>
                </a:lnTo>
                <a:lnTo>
                  <a:pt x="370" y="260"/>
                </a:lnTo>
                <a:lnTo>
                  <a:pt x="437" y="251"/>
                </a:lnTo>
                <a:lnTo>
                  <a:pt x="522" y="241"/>
                </a:lnTo>
                <a:lnTo>
                  <a:pt x="593" y="233"/>
                </a:lnTo>
                <a:lnTo>
                  <a:pt x="673" y="224"/>
                </a:lnTo>
                <a:lnTo>
                  <a:pt x="771" y="214"/>
                </a:lnTo>
                <a:lnTo>
                  <a:pt x="851" y="206"/>
                </a:lnTo>
                <a:lnTo>
                  <a:pt x="939" y="198"/>
                </a:lnTo>
                <a:lnTo>
                  <a:pt x="1045" y="187"/>
                </a:lnTo>
                <a:lnTo>
                  <a:pt x="1131" y="180"/>
                </a:lnTo>
                <a:lnTo>
                  <a:pt x="1222" y="171"/>
                </a:lnTo>
                <a:lnTo>
                  <a:pt x="1330" y="161"/>
                </a:lnTo>
                <a:lnTo>
                  <a:pt x="1415" y="153"/>
                </a:lnTo>
                <a:lnTo>
                  <a:pt x="1504" y="144"/>
                </a:lnTo>
                <a:lnTo>
                  <a:pt x="1608" y="134"/>
                </a:lnTo>
                <a:lnTo>
                  <a:pt x="1689" y="126"/>
                </a:lnTo>
                <a:lnTo>
                  <a:pt x="1771" y="117"/>
                </a:lnTo>
                <a:lnTo>
                  <a:pt x="1866" y="107"/>
                </a:lnTo>
                <a:lnTo>
                  <a:pt x="1936" y="99"/>
                </a:lnTo>
                <a:lnTo>
                  <a:pt x="2008" y="90"/>
                </a:lnTo>
                <a:lnTo>
                  <a:pt x="2087" y="80"/>
                </a:lnTo>
                <a:lnTo>
                  <a:pt x="2144" y="72"/>
                </a:lnTo>
                <a:lnTo>
                  <a:pt x="2200" y="63"/>
                </a:lnTo>
                <a:lnTo>
                  <a:pt x="2258" y="53"/>
                </a:lnTo>
                <a:lnTo>
                  <a:pt x="2298" y="45"/>
                </a:lnTo>
                <a:lnTo>
                  <a:pt x="2335" y="37"/>
                </a:lnTo>
                <a:lnTo>
                  <a:pt x="2369" y="27"/>
                </a:lnTo>
                <a:lnTo>
                  <a:pt x="2390" y="19"/>
                </a:lnTo>
                <a:lnTo>
                  <a:pt x="2405" y="10"/>
                </a:lnTo>
                <a:lnTo>
                  <a:pt x="2414" y="0"/>
                </a:lnTo>
                <a:lnTo>
                  <a:pt x="2414" y="266"/>
                </a:lnTo>
                <a:close/>
              </a:path>
            </a:pathLst>
          </a:custGeom>
          <a:gradFill>
            <a:gsLst>
              <a:gs pos="0">
                <a:srgbClr val="4BB9B9"/>
              </a:gs>
              <a:gs pos="60000">
                <a:srgbClr val="32A0A0">
                  <a:alpha val="85000"/>
                </a:srgbClr>
              </a:gs>
              <a:gs pos="50000">
                <a:srgbClr val="32A0A0">
                  <a:alpha val="85000"/>
                </a:srgbClr>
              </a:gs>
              <a:gs pos="100000">
                <a:srgbClr val="00646E"/>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31" name="Freeform 27">
            <a:extLst>
              <a:ext uri="{FF2B5EF4-FFF2-40B4-BE49-F238E27FC236}">
                <a16:creationId xmlns:a16="http://schemas.microsoft.com/office/drawing/2014/main" id="{0C9ACB82-59D9-4628-ACBD-6FE3811D1AE6}"/>
              </a:ext>
            </a:extLst>
          </p:cNvPr>
          <p:cNvSpPr>
            <a:spLocks/>
          </p:cNvSpPr>
          <p:nvPr/>
        </p:nvSpPr>
        <p:spPr bwMode="auto">
          <a:xfrm>
            <a:off x="2678795" y="1592970"/>
            <a:ext cx="4851400" cy="990600"/>
          </a:xfrm>
          <a:custGeom>
            <a:avLst/>
            <a:gdLst>
              <a:gd name="T0" fmla="*/ 3033 w 3056"/>
              <a:gd name="T1" fmla="*/ 280 h 624"/>
              <a:gd name="T2" fmla="*/ 2964 w 3056"/>
              <a:gd name="T3" fmla="*/ 302 h 624"/>
              <a:gd name="T4" fmla="*/ 2859 w 3056"/>
              <a:gd name="T5" fmla="*/ 320 h 624"/>
              <a:gd name="T6" fmla="*/ 2733 w 3056"/>
              <a:gd name="T7" fmla="*/ 337 h 624"/>
              <a:gd name="T8" fmla="*/ 2560 w 3056"/>
              <a:gd name="T9" fmla="*/ 355 h 624"/>
              <a:gd name="T10" fmla="*/ 2364 w 3056"/>
              <a:gd name="T11" fmla="*/ 374 h 624"/>
              <a:gd name="T12" fmla="*/ 2167 w 3056"/>
              <a:gd name="T13" fmla="*/ 390 h 624"/>
              <a:gd name="T14" fmla="*/ 1929 w 3056"/>
              <a:gd name="T15" fmla="*/ 409 h 624"/>
              <a:gd name="T16" fmla="*/ 1688 w 3056"/>
              <a:gd name="T17" fmla="*/ 427 h 624"/>
              <a:gd name="T18" fmla="*/ 1464 w 3056"/>
              <a:gd name="T19" fmla="*/ 444 h 624"/>
              <a:gd name="T20" fmla="*/ 1215 w 3056"/>
              <a:gd name="T21" fmla="*/ 463 h 624"/>
              <a:gd name="T22" fmla="*/ 980 w 3056"/>
              <a:gd name="T23" fmla="*/ 481 h 624"/>
              <a:gd name="T24" fmla="*/ 779 w 3056"/>
              <a:gd name="T25" fmla="*/ 497 h 624"/>
              <a:gd name="T26" fmla="*/ 572 w 3056"/>
              <a:gd name="T27" fmla="*/ 516 h 624"/>
              <a:gd name="T28" fmla="*/ 396 w 3056"/>
              <a:gd name="T29" fmla="*/ 534 h 624"/>
              <a:gd name="T30" fmla="*/ 260 w 3056"/>
              <a:gd name="T31" fmla="*/ 551 h 624"/>
              <a:gd name="T32" fmla="*/ 138 w 3056"/>
              <a:gd name="T33" fmla="*/ 570 h 624"/>
              <a:gd name="T34" fmla="*/ 55 w 3056"/>
              <a:gd name="T35" fmla="*/ 588 h 624"/>
              <a:gd name="T36" fmla="*/ 12 w 3056"/>
              <a:gd name="T37" fmla="*/ 605 h 624"/>
              <a:gd name="T38" fmla="*/ 0 w 3056"/>
              <a:gd name="T39" fmla="*/ 624 h 624"/>
              <a:gd name="T40" fmla="*/ 1 w 3056"/>
              <a:gd name="T41" fmla="*/ 349 h 624"/>
              <a:gd name="T42" fmla="*/ 29 w 3056"/>
              <a:gd name="T43" fmla="*/ 330 h 624"/>
              <a:gd name="T44" fmla="*/ 98 w 3056"/>
              <a:gd name="T45" fmla="*/ 312 h 624"/>
              <a:gd name="T46" fmla="*/ 189 w 3056"/>
              <a:gd name="T47" fmla="*/ 295 h 624"/>
              <a:gd name="T48" fmla="*/ 322 w 3056"/>
              <a:gd name="T49" fmla="*/ 276 h 624"/>
              <a:gd name="T50" fmla="*/ 491 w 3056"/>
              <a:gd name="T51" fmla="*/ 258 h 624"/>
              <a:gd name="T52" fmla="*/ 664 w 3056"/>
              <a:gd name="T53" fmla="*/ 241 h 624"/>
              <a:gd name="T54" fmla="*/ 875 w 3056"/>
              <a:gd name="T55" fmla="*/ 223 h 624"/>
              <a:gd name="T56" fmla="*/ 1110 w 3056"/>
              <a:gd name="T57" fmla="*/ 204 h 624"/>
              <a:gd name="T58" fmla="*/ 1328 w 3056"/>
              <a:gd name="T59" fmla="*/ 188 h 624"/>
              <a:gd name="T60" fmla="*/ 1573 w 3056"/>
              <a:gd name="T61" fmla="*/ 169 h 624"/>
              <a:gd name="T62" fmla="*/ 1824 w 3056"/>
              <a:gd name="T63" fmla="*/ 151 h 624"/>
              <a:gd name="T64" fmla="*/ 2040 w 3056"/>
              <a:gd name="T65" fmla="*/ 134 h 624"/>
              <a:gd name="T66" fmla="*/ 2265 w 3056"/>
              <a:gd name="T67" fmla="*/ 116 h 624"/>
              <a:gd name="T68" fmla="*/ 2477 w 3056"/>
              <a:gd name="T69" fmla="*/ 97 h 624"/>
              <a:gd name="T70" fmla="*/ 2643 w 3056"/>
              <a:gd name="T71" fmla="*/ 81 h 624"/>
              <a:gd name="T72" fmla="*/ 2797 w 3056"/>
              <a:gd name="T73" fmla="*/ 62 h 624"/>
              <a:gd name="T74" fmla="*/ 2922 w 3056"/>
              <a:gd name="T75" fmla="*/ 44 h 624"/>
              <a:gd name="T76" fmla="*/ 3000 w 3056"/>
              <a:gd name="T77" fmla="*/ 26 h 624"/>
              <a:gd name="T78" fmla="*/ 3056 w 3056"/>
              <a:gd name="T79"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56" h="624">
                <a:moveTo>
                  <a:pt x="3056" y="266"/>
                </a:moveTo>
                <a:lnTo>
                  <a:pt x="3033" y="280"/>
                </a:lnTo>
                <a:lnTo>
                  <a:pt x="3000" y="293"/>
                </a:lnTo>
                <a:lnTo>
                  <a:pt x="2964" y="302"/>
                </a:lnTo>
                <a:lnTo>
                  <a:pt x="2922" y="310"/>
                </a:lnTo>
                <a:lnTo>
                  <a:pt x="2859" y="320"/>
                </a:lnTo>
                <a:lnTo>
                  <a:pt x="2797" y="329"/>
                </a:lnTo>
                <a:lnTo>
                  <a:pt x="2733" y="337"/>
                </a:lnTo>
                <a:lnTo>
                  <a:pt x="2643" y="347"/>
                </a:lnTo>
                <a:lnTo>
                  <a:pt x="2560" y="355"/>
                </a:lnTo>
                <a:lnTo>
                  <a:pt x="2477" y="363"/>
                </a:lnTo>
                <a:lnTo>
                  <a:pt x="2364" y="374"/>
                </a:lnTo>
                <a:lnTo>
                  <a:pt x="2265" y="382"/>
                </a:lnTo>
                <a:lnTo>
                  <a:pt x="2167" y="390"/>
                </a:lnTo>
                <a:lnTo>
                  <a:pt x="2040" y="400"/>
                </a:lnTo>
                <a:lnTo>
                  <a:pt x="1929" y="409"/>
                </a:lnTo>
                <a:lnTo>
                  <a:pt x="1824" y="417"/>
                </a:lnTo>
                <a:lnTo>
                  <a:pt x="1688" y="427"/>
                </a:lnTo>
                <a:lnTo>
                  <a:pt x="1573" y="436"/>
                </a:lnTo>
                <a:lnTo>
                  <a:pt x="1464" y="444"/>
                </a:lnTo>
                <a:lnTo>
                  <a:pt x="1328" y="454"/>
                </a:lnTo>
                <a:lnTo>
                  <a:pt x="1215" y="463"/>
                </a:lnTo>
                <a:lnTo>
                  <a:pt x="1110" y="471"/>
                </a:lnTo>
                <a:lnTo>
                  <a:pt x="980" y="481"/>
                </a:lnTo>
                <a:lnTo>
                  <a:pt x="875" y="490"/>
                </a:lnTo>
                <a:lnTo>
                  <a:pt x="779" y="497"/>
                </a:lnTo>
                <a:lnTo>
                  <a:pt x="664" y="508"/>
                </a:lnTo>
                <a:lnTo>
                  <a:pt x="572" y="516"/>
                </a:lnTo>
                <a:lnTo>
                  <a:pt x="491" y="524"/>
                </a:lnTo>
                <a:lnTo>
                  <a:pt x="396" y="534"/>
                </a:lnTo>
                <a:lnTo>
                  <a:pt x="322" y="543"/>
                </a:lnTo>
                <a:lnTo>
                  <a:pt x="260" y="551"/>
                </a:lnTo>
                <a:lnTo>
                  <a:pt x="189" y="561"/>
                </a:lnTo>
                <a:lnTo>
                  <a:pt x="138" y="570"/>
                </a:lnTo>
                <a:lnTo>
                  <a:pt x="98" y="578"/>
                </a:lnTo>
                <a:lnTo>
                  <a:pt x="55" y="588"/>
                </a:lnTo>
                <a:lnTo>
                  <a:pt x="29" y="597"/>
                </a:lnTo>
                <a:lnTo>
                  <a:pt x="12" y="605"/>
                </a:lnTo>
                <a:lnTo>
                  <a:pt x="1" y="615"/>
                </a:lnTo>
                <a:lnTo>
                  <a:pt x="0" y="624"/>
                </a:lnTo>
                <a:lnTo>
                  <a:pt x="0" y="357"/>
                </a:lnTo>
                <a:lnTo>
                  <a:pt x="1" y="349"/>
                </a:lnTo>
                <a:lnTo>
                  <a:pt x="12" y="338"/>
                </a:lnTo>
                <a:lnTo>
                  <a:pt x="29" y="330"/>
                </a:lnTo>
                <a:lnTo>
                  <a:pt x="55" y="322"/>
                </a:lnTo>
                <a:lnTo>
                  <a:pt x="98" y="312"/>
                </a:lnTo>
                <a:lnTo>
                  <a:pt x="138" y="303"/>
                </a:lnTo>
                <a:lnTo>
                  <a:pt x="189" y="295"/>
                </a:lnTo>
                <a:lnTo>
                  <a:pt x="260" y="285"/>
                </a:lnTo>
                <a:lnTo>
                  <a:pt x="322" y="276"/>
                </a:lnTo>
                <a:lnTo>
                  <a:pt x="396" y="268"/>
                </a:lnTo>
                <a:lnTo>
                  <a:pt x="491" y="258"/>
                </a:lnTo>
                <a:lnTo>
                  <a:pt x="572" y="250"/>
                </a:lnTo>
                <a:lnTo>
                  <a:pt x="664" y="241"/>
                </a:lnTo>
                <a:lnTo>
                  <a:pt x="779" y="231"/>
                </a:lnTo>
                <a:lnTo>
                  <a:pt x="875" y="223"/>
                </a:lnTo>
                <a:lnTo>
                  <a:pt x="980" y="215"/>
                </a:lnTo>
                <a:lnTo>
                  <a:pt x="1110" y="204"/>
                </a:lnTo>
                <a:lnTo>
                  <a:pt x="1215" y="196"/>
                </a:lnTo>
                <a:lnTo>
                  <a:pt x="1328" y="188"/>
                </a:lnTo>
                <a:lnTo>
                  <a:pt x="1464" y="178"/>
                </a:lnTo>
                <a:lnTo>
                  <a:pt x="1573" y="169"/>
                </a:lnTo>
                <a:lnTo>
                  <a:pt x="1688" y="161"/>
                </a:lnTo>
                <a:lnTo>
                  <a:pt x="1824" y="151"/>
                </a:lnTo>
                <a:lnTo>
                  <a:pt x="1929" y="142"/>
                </a:lnTo>
                <a:lnTo>
                  <a:pt x="2040" y="134"/>
                </a:lnTo>
                <a:lnTo>
                  <a:pt x="2167" y="123"/>
                </a:lnTo>
                <a:lnTo>
                  <a:pt x="2265" y="116"/>
                </a:lnTo>
                <a:lnTo>
                  <a:pt x="2364" y="107"/>
                </a:lnTo>
                <a:lnTo>
                  <a:pt x="2477" y="97"/>
                </a:lnTo>
                <a:lnTo>
                  <a:pt x="2560" y="89"/>
                </a:lnTo>
                <a:lnTo>
                  <a:pt x="2643" y="81"/>
                </a:lnTo>
                <a:lnTo>
                  <a:pt x="2733" y="70"/>
                </a:lnTo>
                <a:lnTo>
                  <a:pt x="2797" y="62"/>
                </a:lnTo>
                <a:lnTo>
                  <a:pt x="2859" y="54"/>
                </a:lnTo>
                <a:lnTo>
                  <a:pt x="2922" y="44"/>
                </a:lnTo>
                <a:lnTo>
                  <a:pt x="2964" y="35"/>
                </a:lnTo>
                <a:lnTo>
                  <a:pt x="3000" y="26"/>
                </a:lnTo>
                <a:lnTo>
                  <a:pt x="3033" y="14"/>
                </a:lnTo>
                <a:lnTo>
                  <a:pt x="3056" y="0"/>
                </a:lnTo>
                <a:lnTo>
                  <a:pt x="3056" y="266"/>
                </a:lnTo>
                <a:close/>
              </a:path>
            </a:pathLst>
          </a:custGeom>
          <a:gradFill>
            <a:gsLst>
              <a:gs pos="0">
                <a:srgbClr val="AAB414"/>
              </a:gs>
              <a:gs pos="51000">
                <a:srgbClr val="879628">
                  <a:alpha val="50000"/>
                </a:srgbClr>
              </a:gs>
              <a:gs pos="85000">
                <a:srgbClr val="879628">
                  <a:alpha val="0"/>
                </a:srgbClr>
              </a:gs>
              <a:gs pos="26000">
                <a:srgbClr val="879628">
                  <a:alpha val="85000"/>
                </a:srgbClr>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32" name="Freeform 28">
            <a:extLst>
              <a:ext uri="{FF2B5EF4-FFF2-40B4-BE49-F238E27FC236}">
                <a16:creationId xmlns:a16="http://schemas.microsoft.com/office/drawing/2014/main" id="{B44693EA-43B6-4740-9C89-676F3EFA1749}"/>
              </a:ext>
            </a:extLst>
          </p:cNvPr>
          <p:cNvSpPr>
            <a:spLocks/>
          </p:cNvSpPr>
          <p:nvPr/>
        </p:nvSpPr>
        <p:spPr bwMode="auto">
          <a:xfrm>
            <a:off x="3697970" y="3848808"/>
            <a:ext cx="2813050" cy="990600"/>
          </a:xfrm>
          <a:custGeom>
            <a:avLst/>
            <a:gdLst>
              <a:gd name="T0" fmla="*/ 1770 w 1772"/>
              <a:gd name="T1" fmla="*/ 275 h 624"/>
              <a:gd name="T2" fmla="*/ 1750 w 1772"/>
              <a:gd name="T3" fmla="*/ 293 h 624"/>
              <a:gd name="T4" fmla="*/ 1712 w 1772"/>
              <a:gd name="T5" fmla="*/ 310 h 624"/>
              <a:gd name="T6" fmla="*/ 1645 w 1772"/>
              <a:gd name="T7" fmla="*/ 329 h 624"/>
              <a:gd name="T8" fmla="*/ 1560 w 1772"/>
              <a:gd name="T9" fmla="*/ 347 h 624"/>
              <a:gd name="T10" fmla="*/ 1467 w 1772"/>
              <a:gd name="T11" fmla="*/ 364 h 624"/>
              <a:gd name="T12" fmla="*/ 1347 w 1772"/>
              <a:gd name="T13" fmla="*/ 383 h 624"/>
              <a:gd name="T14" fmla="*/ 1218 w 1772"/>
              <a:gd name="T15" fmla="*/ 401 h 624"/>
              <a:gd name="T16" fmla="*/ 1093 w 1772"/>
              <a:gd name="T17" fmla="*/ 418 h 624"/>
              <a:gd name="T18" fmla="*/ 948 w 1772"/>
              <a:gd name="T19" fmla="*/ 436 h 624"/>
              <a:gd name="T20" fmla="*/ 805 w 1772"/>
              <a:gd name="T21" fmla="*/ 455 h 624"/>
              <a:gd name="T22" fmla="*/ 678 w 1772"/>
              <a:gd name="T23" fmla="*/ 471 h 624"/>
              <a:gd name="T24" fmla="*/ 540 w 1772"/>
              <a:gd name="T25" fmla="*/ 490 h 624"/>
              <a:gd name="T26" fmla="*/ 415 w 1772"/>
              <a:gd name="T27" fmla="*/ 508 h 624"/>
              <a:gd name="T28" fmla="*/ 312 w 1772"/>
              <a:gd name="T29" fmla="*/ 525 h 624"/>
              <a:gd name="T30" fmla="*/ 210 w 1772"/>
              <a:gd name="T31" fmla="*/ 543 h 624"/>
              <a:gd name="T32" fmla="*/ 129 w 1772"/>
              <a:gd name="T33" fmla="*/ 562 h 624"/>
              <a:gd name="T34" fmla="*/ 71 w 1772"/>
              <a:gd name="T35" fmla="*/ 579 h 624"/>
              <a:gd name="T36" fmla="*/ 26 w 1772"/>
              <a:gd name="T37" fmla="*/ 597 h 624"/>
              <a:gd name="T38" fmla="*/ 3 w 1772"/>
              <a:gd name="T39" fmla="*/ 615 h 624"/>
              <a:gd name="T40" fmla="*/ 0 w 1772"/>
              <a:gd name="T41" fmla="*/ 358 h 624"/>
              <a:gd name="T42" fmla="*/ 13 w 1772"/>
              <a:gd name="T43" fmla="*/ 339 h 624"/>
              <a:gd name="T44" fmla="*/ 44 w 1772"/>
              <a:gd name="T45" fmla="*/ 322 h 624"/>
              <a:gd name="T46" fmla="*/ 97 w 1772"/>
              <a:gd name="T47" fmla="*/ 303 h 624"/>
              <a:gd name="T48" fmla="*/ 172 w 1772"/>
              <a:gd name="T49" fmla="*/ 285 h 624"/>
              <a:gd name="T50" fmla="*/ 254 w 1772"/>
              <a:gd name="T51" fmla="*/ 268 h 624"/>
              <a:gd name="T52" fmla="*/ 361 w 1772"/>
              <a:gd name="T53" fmla="*/ 250 h 624"/>
              <a:gd name="T54" fmla="*/ 483 w 1772"/>
              <a:gd name="T55" fmla="*/ 231 h 624"/>
              <a:gd name="T56" fmla="*/ 602 w 1772"/>
              <a:gd name="T57" fmla="*/ 215 h 624"/>
              <a:gd name="T58" fmla="*/ 739 w 1772"/>
              <a:gd name="T59" fmla="*/ 196 h 624"/>
              <a:gd name="T60" fmla="*/ 885 w 1772"/>
              <a:gd name="T61" fmla="*/ 178 h 624"/>
              <a:gd name="T62" fmla="*/ 1015 w 1772"/>
              <a:gd name="T63" fmla="*/ 161 h 624"/>
              <a:gd name="T64" fmla="*/ 1155 w 1772"/>
              <a:gd name="T65" fmla="*/ 143 h 624"/>
              <a:gd name="T66" fmla="*/ 1291 w 1772"/>
              <a:gd name="T67" fmla="*/ 124 h 624"/>
              <a:gd name="T68" fmla="*/ 1403 w 1772"/>
              <a:gd name="T69" fmla="*/ 108 h 624"/>
              <a:gd name="T70" fmla="*/ 1514 w 1772"/>
              <a:gd name="T71" fmla="*/ 89 h 624"/>
              <a:gd name="T72" fmla="*/ 1610 w 1772"/>
              <a:gd name="T73" fmla="*/ 71 h 624"/>
              <a:gd name="T74" fmla="*/ 1678 w 1772"/>
              <a:gd name="T75" fmla="*/ 54 h 624"/>
              <a:gd name="T76" fmla="*/ 1733 w 1772"/>
              <a:gd name="T77" fmla="*/ 35 h 624"/>
              <a:gd name="T78" fmla="*/ 1765 w 1772"/>
              <a:gd name="T79" fmla="*/ 17 h 624"/>
              <a:gd name="T80" fmla="*/ 1772 w 1772"/>
              <a:gd name="T81"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72" h="624">
                <a:moveTo>
                  <a:pt x="1772" y="267"/>
                </a:moveTo>
                <a:lnTo>
                  <a:pt x="1770" y="275"/>
                </a:lnTo>
                <a:lnTo>
                  <a:pt x="1765" y="283"/>
                </a:lnTo>
                <a:lnTo>
                  <a:pt x="1750" y="293"/>
                </a:lnTo>
                <a:lnTo>
                  <a:pt x="1733" y="302"/>
                </a:lnTo>
                <a:lnTo>
                  <a:pt x="1712" y="310"/>
                </a:lnTo>
                <a:lnTo>
                  <a:pt x="1678" y="321"/>
                </a:lnTo>
                <a:lnTo>
                  <a:pt x="1645" y="329"/>
                </a:lnTo>
                <a:lnTo>
                  <a:pt x="1610" y="337"/>
                </a:lnTo>
                <a:lnTo>
                  <a:pt x="1560" y="347"/>
                </a:lnTo>
                <a:lnTo>
                  <a:pt x="1514" y="356"/>
                </a:lnTo>
                <a:lnTo>
                  <a:pt x="1467" y="364"/>
                </a:lnTo>
                <a:lnTo>
                  <a:pt x="1403" y="374"/>
                </a:lnTo>
                <a:lnTo>
                  <a:pt x="1347" y="383"/>
                </a:lnTo>
                <a:lnTo>
                  <a:pt x="1291" y="390"/>
                </a:lnTo>
                <a:lnTo>
                  <a:pt x="1218" y="401"/>
                </a:lnTo>
                <a:lnTo>
                  <a:pt x="1155" y="409"/>
                </a:lnTo>
                <a:lnTo>
                  <a:pt x="1093" y="418"/>
                </a:lnTo>
                <a:lnTo>
                  <a:pt x="1015" y="428"/>
                </a:lnTo>
                <a:lnTo>
                  <a:pt x="948" y="436"/>
                </a:lnTo>
                <a:lnTo>
                  <a:pt x="885" y="444"/>
                </a:lnTo>
                <a:lnTo>
                  <a:pt x="805" y="455"/>
                </a:lnTo>
                <a:lnTo>
                  <a:pt x="739" y="463"/>
                </a:lnTo>
                <a:lnTo>
                  <a:pt x="678" y="471"/>
                </a:lnTo>
                <a:lnTo>
                  <a:pt x="602" y="481"/>
                </a:lnTo>
                <a:lnTo>
                  <a:pt x="540" y="490"/>
                </a:lnTo>
                <a:lnTo>
                  <a:pt x="483" y="498"/>
                </a:lnTo>
                <a:lnTo>
                  <a:pt x="415" y="508"/>
                </a:lnTo>
                <a:lnTo>
                  <a:pt x="361" y="517"/>
                </a:lnTo>
                <a:lnTo>
                  <a:pt x="312" y="525"/>
                </a:lnTo>
                <a:lnTo>
                  <a:pt x="254" y="535"/>
                </a:lnTo>
                <a:lnTo>
                  <a:pt x="210" y="543"/>
                </a:lnTo>
                <a:lnTo>
                  <a:pt x="172" y="552"/>
                </a:lnTo>
                <a:lnTo>
                  <a:pt x="129" y="562"/>
                </a:lnTo>
                <a:lnTo>
                  <a:pt x="97" y="570"/>
                </a:lnTo>
                <a:lnTo>
                  <a:pt x="71" y="579"/>
                </a:lnTo>
                <a:lnTo>
                  <a:pt x="44" y="589"/>
                </a:lnTo>
                <a:lnTo>
                  <a:pt x="26" y="597"/>
                </a:lnTo>
                <a:lnTo>
                  <a:pt x="13" y="605"/>
                </a:lnTo>
                <a:lnTo>
                  <a:pt x="3" y="615"/>
                </a:lnTo>
                <a:lnTo>
                  <a:pt x="0" y="624"/>
                </a:lnTo>
                <a:lnTo>
                  <a:pt x="0" y="358"/>
                </a:lnTo>
                <a:lnTo>
                  <a:pt x="3" y="349"/>
                </a:lnTo>
                <a:lnTo>
                  <a:pt x="13" y="339"/>
                </a:lnTo>
                <a:lnTo>
                  <a:pt x="26" y="331"/>
                </a:lnTo>
                <a:lnTo>
                  <a:pt x="44" y="322"/>
                </a:lnTo>
                <a:lnTo>
                  <a:pt x="71" y="312"/>
                </a:lnTo>
                <a:lnTo>
                  <a:pt x="97" y="303"/>
                </a:lnTo>
                <a:lnTo>
                  <a:pt x="129" y="295"/>
                </a:lnTo>
                <a:lnTo>
                  <a:pt x="172" y="285"/>
                </a:lnTo>
                <a:lnTo>
                  <a:pt x="210" y="277"/>
                </a:lnTo>
                <a:lnTo>
                  <a:pt x="254" y="268"/>
                </a:lnTo>
                <a:lnTo>
                  <a:pt x="312" y="258"/>
                </a:lnTo>
                <a:lnTo>
                  <a:pt x="361" y="250"/>
                </a:lnTo>
                <a:lnTo>
                  <a:pt x="415" y="242"/>
                </a:lnTo>
                <a:lnTo>
                  <a:pt x="483" y="231"/>
                </a:lnTo>
                <a:lnTo>
                  <a:pt x="540" y="224"/>
                </a:lnTo>
                <a:lnTo>
                  <a:pt x="602" y="215"/>
                </a:lnTo>
                <a:lnTo>
                  <a:pt x="678" y="205"/>
                </a:lnTo>
                <a:lnTo>
                  <a:pt x="739" y="196"/>
                </a:lnTo>
                <a:lnTo>
                  <a:pt x="805" y="188"/>
                </a:lnTo>
                <a:lnTo>
                  <a:pt x="885" y="178"/>
                </a:lnTo>
                <a:lnTo>
                  <a:pt x="948" y="169"/>
                </a:lnTo>
                <a:lnTo>
                  <a:pt x="1015" y="161"/>
                </a:lnTo>
                <a:lnTo>
                  <a:pt x="1093" y="151"/>
                </a:lnTo>
                <a:lnTo>
                  <a:pt x="1155" y="143"/>
                </a:lnTo>
                <a:lnTo>
                  <a:pt x="1218" y="134"/>
                </a:lnTo>
                <a:lnTo>
                  <a:pt x="1291" y="124"/>
                </a:lnTo>
                <a:lnTo>
                  <a:pt x="1347" y="116"/>
                </a:lnTo>
                <a:lnTo>
                  <a:pt x="1403" y="108"/>
                </a:lnTo>
                <a:lnTo>
                  <a:pt x="1467" y="97"/>
                </a:lnTo>
                <a:lnTo>
                  <a:pt x="1514" y="89"/>
                </a:lnTo>
                <a:lnTo>
                  <a:pt x="1560" y="81"/>
                </a:lnTo>
                <a:lnTo>
                  <a:pt x="1610" y="71"/>
                </a:lnTo>
                <a:lnTo>
                  <a:pt x="1645" y="62"/>
                </a:lnTo>
                <a:lnTo>
                  <a:pt x="1678" y="54"/>
                </a:lnTo>
                <a:lnTo>
                  <a:pt x="1712" y="44"/>
                </a:lnTo>
                <a:lnTo>
                  <a:pt x="1733" y="35"/>
                </a:lnTo>
                <a:lnTo>
                  <a:pt x="1750" y="27"/>
                </a:lnTo>
                <a:lnTo>
                  <a:pt x="1765" y="17"/>
                </a:lnTo>
                <a:lnTo>
                  <a:pt x="1770" y="9"/>
                </a:lnTo>
                <a:lnTo>
                  <a:pt x="1772" y="0"/>
                </a:lnTo>
                <a:lnTo>
                  <a:pt x="1772" y="267"/>
                </a:lnTo>
                <a:close/>
              </a:path>
            </a:pathLst>
          </a:custGeom>
          <a:gradFill>
            <a:gsLst>
              <a:gs pos="0">
                <a:srgbClr val="41AAC8"/>
              </a:gs>
              <a:gs pos="60000">
                <a:srgbClr val="2387AA">
                  <a:alpha val="85000"/>
                </a:srgbClr>
              </a:gs>
              <a:gs pos="50000">
                <a:srgbClr val="2387AA">
                  <a:alpha val="85000"/>
                </a:srgbClr>
              </a:gs>
              <a:gs pos="100000">
                <a:srgbClr val="005F87"/>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34" name="Freeform 29">
            <a:extLst>
              <a:ext uri="{FF2B5EF4-FFF2-40B4-BE49-F238E27FC236}">
                <a16:creationId xmlns:a16="http://schemas.microsoft.com/office/drawing/2014/main" id="{ED7441DB-AADE-4337-ACD0-CABEA02C19B3}"/>
              </a:ext>
            </a:extLst>
          </p:cNvPr>
          <p:cNvSpPr>
            <a:spLocks/>
          </p:cNvSpPr>
          <p:nvPr/>
        </p:nvSpPr>
        <p:spPr bwMode="auto">
          <a:xfrm>
            <a:off x="4207558" y="4982283"/>
            <a:ext cx="1793875" cy="992188"/>
          </a:xfrm>
          <a:custGeom>
            <a:avLst/>
            <a:gdLst>
              <a:gd name="T0" fmla="*/ 1128 w 1130"/>
              <a:gd name="T1" fmla="*/ 10 h 625"/>
              <a:gd name="T2" fmla="*/ 1114 w 1130"/>
              <a:gd name="T3" fmla="*/ 26 h 625"/>
              <a:gd name="T4" fmla="*/ 1083 w 1130"/>
              <a:gd name="T5" fmla="*/ 45 h 625"/>
              <a:gd name="T6" fmla="*/ 1036 w 1130"/>
              <a:gd name="T7" fmla="*/ 64 h 625"/>
              <a:gd name="T8" fmla="*/ 985 w 1130"/>
              <a:gd name="T9" fmla="*/ 80 h 625"/>
              <a:gd name="T10" fmla="*/ 915 w 1130"/>
              <a:gd name="T11" fmla="*/ 99 h 625"/>
              <a:gd name="T12" fmla="*/ 834 w 1130"/>
              <a:gd name="T13" fmla="*/ 117 h 625"/>
              <a:gd name="T14" fmla="*/ 760 w 1130"/>
              <a:gd name="T15" fmla="*/ 134 h 625"/>
              <a:gd name="T16" fmla="*/ 668 w 1130"/>
              <a:gd name="T17" fmla="*/ 152 h 625"/>
              <a:gd name="T18" fmla="*/ 574 w 1130"/>
              <a:gd name="T19" fmla="*/ 171 h 625"/>
              <a:gd name="T20" fmla="*/ 493 w 1130"/>
              <a:gd name="T21" fmla="*/ 187 h 625"/>
              <a:gd name="T22" fmla="*/ 402 w 1130"/>
              <a:gd name="T23" fmla="*/ 206 h 625"/>
              <a:gd name="T24" fmla="*/ 315 w 1130"/>
              <a:gd name="T25" fmla="*/ 225 h 625"/>
              <a:gd name="T26" fmla="*/ 247 w 1130"/>
              <a:gd name="T27" fmla="*/ 241 h 625"/>
              <a:gd name="T28" fmla="*/ 176 w 1130"/>
              <a:gd name="T29" fmla="*/ 260 h 625"/>
              <a:gd name="T30" fmla="*/ 115 w 1130"/>
              <a:gd name="T31" fmla="*/ 279 h 625"/>
              <a:gd name="T32" fmla="*/ 73 w 1130"/>
              <a:gd name="T33" fmla="*/ 294 h 625"/>
              <a:gd name="T34" fmla="*/ 34 w 1130"/>
              <a:gd name="T35" fmla="*/ 313 h 625"/>
              <a:gd name="T36" fmla="*/ 10 w 1130"/>
              <a:gd name="T37" fmla="*/ 332 h 625"/>
              <a:gd name="T38" fmla="*/ 0 w 1130"/>
              <a:gd name="T39" fmla="*/ 348 h 625"/>
              <a:gd name="T40" fmla="*/ 0 w 1130"/>
              <a:gd name="T41" fmla="*/ 625 h 625"/>
              <a:gd name="T42" fmla="*/ 4 w 1130"/>
              <a:gd name="T43" fmla="*/ 607 h 625"/>
              <a:gd name="T44" fmla="*/ 23 w 1130"/>
              <a:gd name="T45" fmla="*/ 588 h 625"/>
              <a:gd name="T46" fmla="*/ 49 w 1130"/>
              <a:gd name="T47" fmla="*/ 572 h 625"/>
              <a:gd name="T48" fmla="*/ 92 w 1130"/>
              <a:gd name="T49" fmla="*/ 553 h 625"/>
              <a:gd name="T50" fmla="*/ 148 w 1130"/>
              <a:gd name="T51" fmla="*/ 534 h 625"/>
              <a:gd name="T52" fmla="*/ 205 w 1130"/>
              <a:gd name="T53" fmla="*/ 518 h 625"/>
              <a:gd name="T54" fmla="*/ 281 w 1130"/>
              <a:gd name="T55" fmla="*/ 500 h 625"/>
              <a:gd name="T56" fmla="*/ 364 w 1130"/>
              <a:gd name="T57" fmla="*/ 481 h 625"/>
              <a:gd name="T58" fmla="*/ 440 w 1130"/>
              <a:gd name="T59" fmla="*/ 464 h 625"/>
              <a:gd name="T60" fmla="*/ 534 w 1130"/>
              <a:gd name="T61" fmla="*/ 446 h 625"/>
              <a:gd name="T62" fmla="*/ 627 w 1130"/>
              <a:gd name="T63" fmla="*/ 427 h 625"/>
              <a:gd name="T64" fmla="*/ 708 w 1130"/>
              <a:gd name="T65" fmla="*/ 411 h 625"/>
              <a:gd name="T66" fmla="*/ 798 w 1130"/>
              <a:gd name="T67" fmla="*/ 392 h 625"/>
              <a:gd name="T68" fmla="*/ 881 w 1130"/>
              <a:gd name="T69" fmla="*/ 373 h 625"/>
              <a:gd name="T70" fmla="*/ 946 w 1130"/>
              <a:gd name="T71" fmla="*/ 357 h 625"/>
              <a:gd name="T72" fmla="*/ 1012 w 1130"/>
              <a:gd name="T73" fmla="*/ 339 h 625"/>
              <a:gd name="T74" fmla="*/ 1065 w 1130"/>
              <a:gd name="T75" fmla="*/ 320 h 625"/>
              <a:gd name="T76" fmla="*/ 1098 w 1130"/>
              <a:gd name="T77" fmla="*/ 304 h 625"/>
              <a:gd name="T78" fmla="*/ 1123 w 1130"/>
              <a:gd name="T79" fmla="*/ 285 h 625"/>
              <a:gd name="T80" fmla="*/ 1130 w 1130"/>
              <a:gd name="T81" fmla="*/ 267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0" h="625">
                <a:moveTo>
                  <a:pt x="1130" y="0"/>
                </a:moveTo>
                <a:lnTo>
                  <a:pt x="1128" y="10"/>
                </a:lnTo>
                <a:lnTo>
                  <a:pt x="1123" y="18"/>
                </a:lnTo>
                <a:lnTo>
                  <a:pt x="1114" y="26"/>
                </a:lnTo>
                <a:lnTo>
                  <a:pt x="1098" y="37"/>
                </a:lnTo>
                <a:lnTo>
                  <a:pt x="1083" y="45"/>
                </a:lnTo>
                <a:lnTo>
                  <a:pt x="1065" y="53"/>
                </a:lnTo>
                <a:lnTo>
                  <a:pt x="1036" y="64"/>
                </a:lnTo>
                <a:lnTo>
                  <a:pt x="1012" y="72"/>
                </a:lnTo>
                <a:lnTo>
                  <a:pt x="985" y="80"/>
                </a:lnTo>
                <a:lnTo>
                  <a:pt x="946" y="91"/>
                </a:lnTo>
                <a:lnTo>
                  <a:pt x="915" y="99"/>
                </a:lnTo>
                <a:lnTo>
                  <a:pt x="881" y="107"/>
                </a:lnTo>
                <a:lnTo>
                  <a:pt x="834" y="117"/>
                </a:lnTo>
                <a:lnTo>
                  <a:pt x="798" y="126"/>
                </a:lnTo>
                <a:lnTo>
                  <a:pt x="760" y="134"/>
                </a:lnTo>
                <a:lnTo>
                  <a:pt x="708" y="144"/>
                </a:lnTo>
                <a:lnTo>
                  <a:pt x="668" y="152"/>
                </a:lnTo>
                <a:lnTo>
                  <a:pt x="627" y="160"/>
                </a:lnTo>
                <a:lnTo>
                  <a:pt x="574" y="171"/>
                </a:lnTo>
                <a:lnTo>
                  <a:pt x="534" y="179"/>
                </a:lnTo>
                <a:lnTo>
                  <a:pt x="493" y="187"/>
                </a:lnTo>
                <a:lnTo>
                  <a:pt x="440" y="198"/>
                </a:lnTo>
                <a:lnTo>
                  <a:pt x="402" y="206"/>
                </a:lnTo>
                <a:lnTo>
                  <a:pt x="364" y="214"/>
                </a:lnTo>
                <a:lnTo>
                  <a:pt x="315" y="225"/>
                </a:lnTo>
                <a:lnTo>
                  <a:pt x="281" y="233"/>
                </a:lnTo>
                <a:lnTo>
                  <a:pt x="247" y="241"/>
                </a:lnTo>
                <a:lnTo>
                  <a:pt x="205" y="251"/>
                </a:lnTo>
                <a:lnTo>
                  <a:pt x="176" y="260"/>
                </a:lnTo>
                <a:lnTo>
                  <a:pt x="148" y="268"/>
                </a:lnTo>
                <a:lnTo>
                  <a:pt x="115" y="279"/>
                </a:lnTo>
                <a:lnTo>
                  <a:pt x="92" y="286"/>
                </a:lnTo>
                <a:lnTo>
                  <a:pt x="73" y="294"/>
                </a:lnTo>
                <a:lnTo>
                  <a:pt x="49" y="305"/>
                </a:lnTo>
                <a:lnTo>
                  <a:pt x="34" y="313"/>
                </a:lnTo>
                <a:lnTo>
                  <a:pt x="23" y="321"/>
                </a:lnTo>
                <a:lnTo>
                  <a:pt x="10" y="332"/>
                </a:lnTo>
                <a:lnTo>
                  <a:pt x="4" y="340"/>
                </a:lnTo>
                <a:lnTo>
                  <a:pt x="0" y="348"/>
                </a:lnTo>
                <a:lnTo>
                  <a:pt x="0" y="359"/>
                </a:lnTo>
                <a:lnTo>
                  <a:pt x="0" y="625"/>
                </a:lnTo>
                <a:lnTo>
                  <a:pt x="0" y="615"/>
                </a:lnTo>
                <a:lnTo>
                  <a:pt x="4" y="607"/>
                </a:lnTo>
                <a:lnTo>
                  <a:pt x="10" y="598"/>
                </a:lnTo>
                <a:lnTo>
                  <a:pt x="23" y="588"/>
                </a:lnTo>
                <a:lnTo>
                  <a:pt x="34" y="580"/>
                </a:lnTo>
                <a:lnTo>
                  <a:pt x="49" y="572"/>
                </a:lnTo>
                <a:lnTo>
                  <a:pt x="73" y="561"/>
                </a:lnTo>
                <a:lnTo>
                  <a:pt x="92" y="553"/>
                </a:lnTo>
                <a:lnTo>
                  <a:pt x="115" y="545"/>
                </a:lnTo>
                <a:lnTo>
                  <a:pt x="148" y="534"/>
                </a:lnTo>
                <a:lnTo>
                  <a:pt x="176" y="526"/>
                </a:lnTo>
                <a:lnTo>
                  <a:pt x="205" y="518"/>
                </a:lnTo>
                <a:lnTo>
                  <a:pt x="247" y="507"/>
                </a:lnTo>
                <a:lnTo>
                  <a:pt x="281" y="500"/>
                </a:lnTo>
                <a:lnTo>
                  <a:pt x="315" y="491"/>
                </a:lnTo>
                <a:lnTo>
                  <a:pt x="364" y="481"/>
                </a:lnTo>
                <a:lnTo>
                  <a:pt x="402" y="473"/>
                </a:lnTo>
                <a:lnTo>
                  <a:pt x="440" y="464"/>
                </a:lnTo>
                <a:lnTo>
                  <a:pt x="493" y="454"/>
                </a:lnTo>
                <a:lnTo>
                  <a:pt x="534" y="446"/>
                </a:lnTo>
                <a:lnTo>
                  <a:pt x="574" y="438"/>
                </a:lnTo>
                <a:lnTo>
                  <a:pt x="627" y="427"/>
                </a:lnTo>
                <a:lnTo>
                  <a:pt x="668" y="419"/>
                </a:lnTo>
                <a:lnTo>
                  <a:pt x="708" y="411"/>
                </a:lnTo>
                <a:lnTo>
                  <a:pt x="760" y="400"/>
                </a:lnTo>
                <a:lnTo>
                  <a:pt x="798" y="392"/>
                </a:lnTo>
                <a:lnTo>
                  <a:pt x="834" y="384"/>
                </a:lnTo>
                <a:lnTo>
                  <a:pt x="881" y="373"/>
                </a:lnTo>
                <a:lnTo>
                  <a:pt x="915" y="366"/>
                </a:lnTo>
                <a:lnTo>
                  <a:pt x="946" y="357"/>
                </a:lnTo>
                <a:lnTo>
                  <a:pt x="985" y="347"/>
                </a:lnTo>
                <a:lnTo>
                  <a:pt x="1012" y="339"/>
                </a:lnTo>
                <a:lnTo>
                  <a:pt x="1036" y="330"/>
                </a:lnTo>
                <a:lnTo>
                  <a:pt x="1065" y="320"/>
                </a:lnTo>
                <a:lnTo>
                  <a:pt x="1083" y="311"/>
                </a:lnTo>
                <a:lnTo>
                  <a:pt x="1098" y="304"/>
                </a:lnTo>
                <a:lnTo>
                  <a:pt x="1114" y="293"/>
                </a:lnTo>
                <a:lnTo>
                  <a:pt x="1123" y="285"/>
                </a:lnTo>
                <a:lnTo>
                  <a:pt x="1128" y="277"/>
                </a:lnTo>
                <a:lnTo>
                  <a:pt x="1130" y="267"/>
                </a:lnTo>
                <a:lnTo>
                  <a:pt x="1130" y="0"/>
                </a:lnTo>
                <a:close/>
              </a:path>
            </a:pathLst>
          </a:custGeom>
          <a:gradFill>
            <a:gsLst>
              <a:gs pos="0">
                <a:srgbClr val="9BAFBE"/>
              </a:gs>
              <a:gs pos="60000">
                <a:srgbClr val="BECDD7">
                  <a:alpha val="85000"/>
                </a:srgbClr>
              </a:gs>
              <a:gs pos="50000">
                <a:srgbClr val="BECDD7">
                  <a:alpha val="85000"/>
                </a:srgbClr>
              </a:gs>
              <a:gs pos="100000">
                <a:srgbClr val="788791"/>
              </a:gs>
            </a:gsLst>
            <a:lin ang="0" scaled="0"/>
          </a:gradFill>
          <a:ln>
            <a:noFill/>
          </a:ln>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8" name="Freeform 7">
            <a:extLst>
              <a:ext uri="{FF2B5EF4-FFF2-40B4-BE49-F238E27FC236}">
                <a16:creationId xmlns:a16="http://schemas.microsoft.com/office/drawing/2014/main" id="{C8729E1A-5082-4217-BF65-A61E77522818}"/>
              </a:ext>
            </a:extLst>
          </p:cNvPr>
          <p:cNvSpPr>
            <a:spLocks/>
          </p:cNvSpPr>
          <p:nvPr/>
        </p:nvSpPr>
        <p:spPr bwMode="auto">
          <a:xfrm>
            <a:off x="7019020" y="2991087"/>
            <a:ext cx="1588" cy="12700"/>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lnTo>
                  <a:pt x="0" y="0"/>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9" name="Line 8">
            <a:extLst>
              <a:ext uri="{FF2B5EF4-FFF2-40B4-BE49-F238E27FC236}">
                <a16:creationId xmlns:a16="http://schemas.microsoft.com/office/drawing/2014/main" id="{FBD2C645-18C7-432C-9760-7035188C17FE}"/>
              </a:ext>
            </a:extLst>
          </p:cNvPr>
          <p:cNvSpPr>
            <a:spLocks noChangeShapeType="1"/>
          </p:cNvSpPr>
          <p:nvPr/>
        </p:nvSpPr>
        <p:spPr bwMode="auto">
          <a:xfrm flipH="1" flipV="1">
            <a:off x="7019020" y="2991087"/>
            <a:ext cx="1588"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19" name="Freeform 18">
            <a:extLst>
              <a:ext uri="{FF2B5EF4-FFF2-40B4-BE49-F238E27FC236}">
                <a16:creationId xmlns:a16="http://schemas.microsoft.com/office/drawing/2014/main" id="{603CAD5E-BF35-4F91-ADC0-7C33B9E5176C}"/>
              </a:ext>
            </a:extLst>
          </p:cNvPr>
          <p:cNvSpPr>
            <a:spLocks/>
          </p:cNvSpPr>
          <p:nvPr/>
        </p:nvSpPr>
        <p:spPr bwMode="auto">
          <a:xfrm>
            <a:off x="7019020" y="2568812"/>
            <a:ext cx="1588" cy="12700"/>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lnTo>
                  <a:pt x="0" y="0"/>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20" name="Line 19">
            <a:extLst>
              <a:ext uri="{FF2B5EF4-FFF2-40B4-BE49-F238E27FC236}">
                <a16:creationId xmlns:a16="http://schemas.microsoft.com/office/drawing/2014/main" id="{D131E6F1-83F0-4E0E-AFAF-395DDEA03CCF}"/>
              </a:ext>
            </a:extLst>
          </p:cNvPr>
          <p:cNvSpPr>
            <a:spLocks noChangeShapeType="1"/>
          </p:cNvSpPr>
          <p:nvPr/>
        </p:nvSpPr>
        <p:spPr bwMode="auto">
          <a:xfrm flipH="1" flipV="1">
            <a:off x="7019020" y="2568812"/>
            <a:ext cx="1588"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latin typeface="+mj-lt"/>
            </a:endParaRPr>
          </a:p>
        </p:txBody>
      </p:sp>
      <p:sp>
        <p:nvSpPr>
          <p:cNvPr id="98" name="Rechteck 97">
            <a:extLst>
              <a:ext uri="{FF2B5EF4-FFF2-40B4-BE49-F238E27FC236}">
                <a16:creationId xmlns:a16="http://schemas.microsoft.com/office/drawing/2014/main" id="{27D124CA-361B-497D-83D6-A344EBFC36F4}"/>
              </a:ext>
            </a:extLst>
          </p:cNvPr>
          <p:cNvSpPr/>
          <p:nvPr/>
        </p:nvSpPr>
        <p:spPr>
          <a:xfrm>
            <a:off x="8871483" y="1838961"/>
            <a:ext cx="2842680" cy="699404"/>
          </a:xfrm>
          <a:prstGeom prst="rect">
            <a:avLst/>
          </a:prstGeom>
          <a:noFill/>
        </p:spPr>
        <p:txBody>
          <a:bodyPr wrap="square" lIns="108000" tIns="72000" rIns="72000" bIns="72000" anchor="t">
            <a:spAutoFit/>
          </a:bodyPr>
          <a:lstStyle/>
          <a:p>
            <a:pPr>
              <a:spcBef>
                <a:spcPts val="0"/>
              </a:spcBef>
              <a:spcAft>
                <a:spcPts val="600"/>
              </a:spcAft>
            </a:pPr>
            <a:r>
              <a:rPr lang="en-US" dirty="0" err="1">
                <a:solidFill>
                  <a:srgbClr val="879628"/>
                </a:solidFill>
              </a:rPr>
              <a:t>Digitalización</a:t>
            </a:r>
            <a:r>
              <a:rPr lang="en-US" dirty="0">
                <a:solidFill>
                  <a:srgbClr val="879628"/>
                </a:solidFill>
              </a:rPr>
              <a:t> –  </a:t>
            </a:r>
            <a:r>
              <a:rPr lang="en-US" dirty="0" err="1">
                <a:solidFill>
                  <a:srgbClr val="879628"/>
                </a:solidFill>
              </a:rPr>
              <a:t>Ciberseguridad</a:t>
            </a:r>
            <a:endParaRPr lang="en-US" dirty="0">
              <a:solidFill>
                <a:srgbClr val="879628"/>
              </a:solidFill>
            </a:endParaRPr>
          </a:p>
        </p:txBody>
      </p:sp>
      <p:sp>
        <p:nvSpPr>
          <p:cNvPr id="86" name="Rechteck 85">
            <a:extLst>
              <a:ext uri="{FF2B5EF4-FFF2-40B4-BE49-F238E27FC236}">
                <a16:creationId xmlns:a16="http://schemas.microsoft.com/office/drawing/2014/main" id="{06EFA6D2-E613-4A23-B3F4-935A07EF264E}"/>
              </a:ext>
            </a:extLst>
          </p:cNvPr>
          <p:cNvSpPr/>
          <p:nvPr/>
        </p:nvSpPr>
        <p:spPr>
          <a:xfrm>
            <a:off x="8871482" y="4055841"/>
            <a:ext cx="2842680" cy="699404"/>
          </a:xfrm>
          <a:prstGeom prst="rect">
            <a:avLst/>
          </a:prstGeom>
          <a:noFill/>
        </p:spPr>
        <p:txBody>
          <a:bodyPr wrap="square" lIns="108000" tIns="72000" rIns="72000" bIns="72000" anchor="t">
            <a:spAutoFit/>
          </a:bodyPr>
          <a:lstStyle/>
          <a:p>
            <a:pPr>
              <a:spcBef>
                <a:spcPts val="0"/>
              </a:spcBef>
              <a:spcAft>
                <a:spcPts val="600"/>
              </a:spcAft>
            </a:pPr>
            <a:r>
              <a:rPr lang="en-US" dirty="0" err="1">
                <a:solidFill>
                  <a:srgbClr val="2387AA"/>
                </a:solidFill>
              </a:rPr>
              <a:t>Electrificación</a:t>
            </a:r>
            <a:r>
              <a:rPr lang="en-US" dirty="0">
                <a:solidFill>
                  <a:srgbClr val="2387AA"/>
                </a:solidFill>
              </a:rPr>
              <a:t> –  </a:t>
            </a:r>
            <a:r>
              <a:rPr lang="en-US" dirty="0" err="1">
                <a:solidFill>
                  <a:srgbClr val="2387AA"/>
                </a:solidFill>
              </a:rPr>
              <a:t>Línea</a:t>
            </a:r>
            <a:r>
              <a:rPr lang="en-US" dirty="0">
                <a:solidFill>
                  <a:srgbClr val="2387AA"/>
                </a:solidFill>
              </a:rPr>
              <a:t> de </a:t>
            </a:r>
            <a:r>
              <a:rPr lang="en-US" dirty="0" err="1">
                <a:solidFill>
                  <a:srgbClr val="2387AA"/>
                </a:solidFill>
              </a:rPr>
              <a:t>Montaje</a:t>
            </a:r>
            <a:endParaRPr lang="en-US" dirty="0">
              <a:solidFill>
                <a:srgbClr val="2387AA"/>
              </a:solidFill>
            </a:endParaRPr>
          </a:p>
        </p:txBody>
      </p:sp>
      <p:sp>
        <p:nvSpPr>
          <p:cNvPr id="87" name="Rechteck 86">
            <a:extLst>
              <a:ext uri="{FF2B5EF4-FFF2-40B4-BE49-F238E27FC236}">
                <a16:creationId xmlns:a16="http://schemas.microsoft.com/office/drawing/2014/main" id="{870AC9C5-570F-4752-BE0F-D5B1DA5D1315}"/>
              </a:ext>
            </a:extLst>
          </p:cNvPr>
          <p:cNvSpPr/>
          <p:nvPr/>
        </p:nvSpPr>
        <p:spPr>
          <a:xfrm>
            <a:off x="8871482" y="5324023"/>
            <a:ext cx="2842680" cy="976403"/>
          </a:xfrm>
          <a:prstGeom prst="rect">
            <a:avLst/>
          </a:prstGeom>
          <a:noFill/>
        </p:spPr>
        <p:txBody>
          <a:bodyPr wrap="square" lIns="108000" tIns="72000" rIns="72000" bIns="72000" anchor="t">
            <a:spAutoFit/>
          </a:bodyPr>
          <a:lstStyle/>
          <a:p>
            <a:pPr>
              <a:spcBef>
                <a:spcPts val="0"/>
              </a:spcBef>
              <a:spcAft>
                <a:spcPts val="600"/>
              </a:spcAft>
            </a:pPr>
            <a:r>
              <a:rPr lang="en-US" dirty="0" err="1">
                <a:solidFill>
                  <a:srgbClr val="879BAA"/>
                </a:solidFill>
              </a:rPr>
              <a:t>Máquina</a:t>
            </a:r>
            <a:r>
              <a:rPr lang="en-US" dirty="0">
                <a:solidFill>
                  <a:srgbClr val="879BAA"/>
                </a:solidFill>
              </a:rPr>
              <a:t> de vapor –  </a:t>
            </a:r>
            <a:r>
              <a:rPr lang="en-US" dirty="0" err="1">
                <a:solidFill>
                  <a:srgbClr val="879BAA"/>
                </a:solidFill>
              </a:rPr>
              <a:t>Producción</a:t>
            </a:r>
            <a:r>
              <a:rPr lang="en-US" dirty="0">
                <a:solidFill>
                  <a:srgbClr val="879BAA"/>
                </a:solidFill>
              </a:rPr>
              <a:t> manual a </a:t>
            </a:r>
            <a:r>
              <a:rPr lang="en-US" dirty="0" err="1">
                <a:solidFill>
                  <a:srgbClr val="879BAA"/>
                </a:solidFill>
              </a:rPr>
              <a:t>mecánica</a:t>
            </a:r>
            <a:endParaRPr lang="en-US" dirty="0">
              <a:solidFill>
                <a:srgbClr val="879BAA"/>
              </a:solidFill>
            </a:endParaRPr>
          </a:p>
        </p:txBody>
      </p:sp>
      <p:sp>
        <p:nvSpPr>
          <p:cNvPr id="91" name="Rechteck 90">
            <a:extLst>
              <a:ext uri="{FF2B5EF4-FFF2-40B4-BE49-F238E27FC236}">
                <a16:creationId xmlns:a16="http://schemas.microsoft.com/office/drawing/2014/main" id="{2AEA0105-D095-48F3-920C-5291DF68FDF0}"/>
              </a:ext>
            </a:extLst>
          </p:cNvPr>
          <p:cNvSpPr/>
          <p:nvPr/>
        </p:nvSpPr>
        <p:spPr>
          <a:xfrm>
            <a:off x="8871482" y="2885382"/>
            <a:ext cx="2842680" cy="976403"/>
          </a:xfrm>
          <a:prstGeom prst="rect">
            <a:avLst/>
          </a:prstGeom>
          <a:noFill/>
        </p:spPr>
        <p:txBody>
          <a:bodyPr wrap="square" lIns="108000" tIns="72000" rIns="72000" bIns="72000" anchor="t">
            <a:spAutoFit/>
          </a:bodyPr>
          <a:lstStyle/>
          <a:p>
            <a:pPr>
              <a:spcBef>
                <a:spcPts val="0"/>
              </a:spcBef>
              <a:spcAft>
                <a:spcPts val="600"/>
              </a:spcAft>
            </a:pPr>
            <a:r>
              <a:rPr lang="en-US" dirty="0">
                <a:solidFill>
                  <a:srgbClr val="32A0A0"/>
                </a:solidFill>
              </a:rPr>
              <a:t>Electronica e IT –  </a:t>
            </a:r>
            <a:r>
              <a:rPr lang="en-US" dirty="0" err="1">
                <a:solidFill>
                  <a:srgbClr val="32A0A0"/>
                </a:solidFill>
              </a:rPr>
              <a:t>Automatización</a:t>
            </a:r>
            <a:r>
              <a:rPr lang="en-US" dirty="0">
                <a:solidFill>
                  <a:srgbClr val="32A0A0"/>
                </a:solidFill>
              </a:rPr>
              <a:t> de la </a:t>
            </a:r>
            <a:r>
              <a:rPr lang="en-US" dirty="0" err="1">
                <a:solidFill>
                  <a:srgbClr val="32A0A0"/>
                </a:solidFill>
              </a:rPr>
              <a:t>producción</a:t>
            </a:r>
            <a:endParaRPr lang="en-US" dirty="0">
              <a:solidFill>
                <a:srgbClr val="32A0A0"/>
              </a:solidFill>
            </a:endParaRPr>
          </a:p>
        </p:txBody>
      </p:sp>
      <p:sp>
        <p:nvSpPr>
          <p:cNvPr id="92" name="Rechteck 91">
            <a:extLst>
              <a:ext uri="{FF2B5EF4-FFF2-40B4-BE49-F238E27FC236}">
                <a16:creationId xmlns:a16="http://schemas.microsoft.com/office/drawing/2014/main" id="{4F848F1E-283F-422D-8D64-D08CD687FFFC}"/>
              </a:ext>
            </a:extLst>
          </p:cNvPr>
          <p:cNvSpPr/>
          <p:nvPr/>
        </p:nvSpPr>
        <p:spPr>
          <a:xfrm>
            <a:off x="8871482" y="4870513"/>
            <a:ext cx="2842680" cy="422405"/>
          </a:xfrm>
          <a:prstGeom prst="rect">
            <a:avLst/>
          </a:prstGeom>
          <a:solidFill>
            <a:srgbClr val="00646E"/>
          </a:solidFill>
        </p:spPr>
        <p:txBody>
          <a:bodyPr wrap="square" lIns="108000" tIns="72000" rIns="72000" bIns="72000" anchor="t">
            <a:spAutoFit/>
          </a:bodyPr>
          <a:lstStyle/>
          <a:p>
            <a:pPr>
              <a:spcBef>
                <a:spcPts val="0"/>
              </a:spcBef>
              <a:spcAft>
                <a:spcPts val="600"/>
              </a:spcAft>
            </a:pPr>
            <a:r>
              <a:rPr lang="en-US" dirty="0">
                <a:solidFill>
                  <a:srgbClr val="FFFFFF"/>
                </a:solidFill>
              </a:rPr>
              <a:t>Fundación de Siemens</a:t>
            </a:r>
          </a:p>
        </p:txBody>
      </p:sp>
      <p:cxnSp>
        <p:nvCxnSpPr>
          <p:cNvPr id="3" name="Gerader Verbinder 2">
            <a:extLst>
              <a:ext uri="{FF2B5EF4-FFF2-40B4-BE49-F238E27FC236}">
                <a16:creationId xmlns:a16="http://schemas.microsoft.com/office/drawing/2014/main" id="{93BB8BF0-1704-4B8F-B251-0E8A4C7D2E3C}"/>
              </a:ext>
            </a:extLst>
          </p:cNvPr>
          <p:cNvCxnSpPr>
            <a:cxnSpLocks/>
            <a:endCxn id="92" idx="1"/>
          </p:cNvCxnSpPr>
          <p:nvPr/>
        </p:nvCxnSpPr>
        <p:spPr bwMode="auto">
          <a:xfrm>
            <a:off x="0" y="5081715"/>
            <a:ext cx="8871482" cy="1"/>
          </a:xfrm>
          <a:prstGeom prst="line">
            <a:avLst/>
          </a:prstGeom>
          <a:solidFill>
            <a:schemeClr val="tx2"/>
          </a:solidFill>
          <a:ln w="38100" cap="flat" cmpd="sng" algn="ctr">
            <a:solidFill>
              <a:srgbClr val="00646E"/>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75" name="Freeform 9">
            <a:extLst>
              <a:ext uri="{FF2B5EF4-FFF2-40B4-BE49-F238E27FC236}">
                <a16:creationId xmlns:a16="http://schemas.microsoft.com/office/drawing/2014/main" id="{3A560575-A32C-4A88-8935-8EAB667FCEC8}"/>
              </a:ext>
            </a:extLst>
          </p:cNvPr>
          <p:cNvSpPr>
            <a:spLocks noChangeAspect="1" noEditPoints="1"/>
          </p:cNvSpPr>
          <p:nvPr/>
        </p:nvSpPr>
        <p:spPr bwMode="gray">
          <a:xfrm>
            <a:off x="7692817" y="5233890"/>
            <a:ext cx="963822" cy="975990"/>
          </a:xfrm>
          <a:custGeom>
            <a:avLst/>
            <a:gdLst>
              <a:gd name="T0" fmla="*/ 547 w 800"/>
              <a:gd name="T1" fmla="*/ 621 h 794"/>
              <a:gd name="T2" fmla="*/ 547 w 800"/>
              <a:gd name="T3" fmla="*/ 266 h 794"/>
              <a:gd name="T4" fmla="*/ 455 w 800"/>
              <a:gd name="T5" fmla="*/ 326 h 794"/>
              <a:gd name="T6" fmla="*/ 425 w 800"/>
              <a:gd name="T7" fmla="*/ 293 h 794"/>
              <a:gd name="T8" fmla="*/ 380 w 800"/>
              <a:gd name="T9" fmla="*/ 273 h 794"/>
              <a:gd name="T10" fmla="*/ 332 w 800"/>
              <a:gd name="T11" fmla="*/ 277 h 794"/>
              <a:gd name="T12" fmla="*/ 306 w 800"/>
              <a:gd name="T13" fmla="*/ 0 h 794"/>
              <a:gd name="T14" fmla="*/ 274 w 800"/>
              <a:gd name="T15" fmla="*/ 0 h 794"/>
              <a:gd name="T16" fmla="*/ 238 w 800"/>
              <a:gd name="T17" fmla="*/ 0 h 794"/>
              <a:gd name="T18" fmla="*/ 200 w 800"/>
              <a:gd name="T19" fmla="*/ 0 h 794"/>
              <a:gd name="T20" fmla="*/ 161 w 800"/>
              <a:gd name="T21" fmla="*/ 0 h 794"/>
              <a:gd name="T22" fmla="*/ 32 w 800"/>
              <a:gd name="T23" fmla="*/ 305 h 794"/>
              <a:gd name="T24" fmla="*/ 0 w 800"/>
              <a:gd name="T25" fmla="*/ 447 h 794"/>
              <a:gd name="T26" fmla="*/ 48 w 800"/>
              <a:gd name="T27" fmla="*/ 392 h 794"/>
              <a:gd name="T28" fmla="*/ 161 w 800"/>
              <a:gd name="T29" fmla="*/ 317 h 794"/>
              <a:gd name="T30" fmla="*/ 209 w 800"/>
              <a:gd name="T31" fmla="*/ 780 h 794"/>
              <a:gd name="T32" fmla="*/ 260 w 800"/>
              <a:gd name="T33" fmla="*/ 780 h 794"/>
              <a:gd name="T34" fmla="*/ 512 w 800"/>
              <a:gd name="T35" fmla="*/ 780 h 794"/>
              <a:gd name="T36" fmla="*/ 564 w 800"/>
              <a:gd name="T37" fmla="*/ 780 h 794"/>
              <a:gd name="T38" fmla="*/ 148 w 800"/>
              <a:gd name="T39" fmla="*/ 134 h 794"/>
              <a:gd name="T40" fmla="*/ 48 w 800"/>
              <a:gd name="T41" fmla="*/ 303 h 794"/>
              <a:gd name="T42" fmla="*/ 148 w 800"/>
              <a:gd name="T43" fmla="*/ 134 h 794"/>
              <a:gd name="T44" fmla="*/ 181 w 800"/>
              <a:gd name="T45" fmla="*/ 206 h 794"/>
              <a:gd name="T46" fmla="*/ 161 w 800"/>
              <a:gd name="T47" fmla="*/ 70 h 794"/>
              <a:gd name="T48" fmla="*/ 200 w 800"/>
              <a:gd name="T49" fmla="*/ 303 h 794"/>
              <a:gd name="T50" fmla="*/ 219 w 800"/>
              <a:gd name="T51" fmla="*/ 134 h 794"/>
              <a:gd name="T52" fmla="*/ 219 w 800"/>
              <a:gd name="T53" fmla="*/ 134 h 794"/>
              <a:gd name="T54" fmla="*/ 301 w 800"/>
              <a:gd name="T55" fmla="*/ 370 h 794"/>
              <a:gd name="T56" fmla="*/ 286 w 800"/>
              <a:gd name="T57" fmla="*/ 544 h 794"/>
              <a:gd name="T58" fmla="*/ 292 w 800"/>
              <a:gd name="T59" fmla="*/ 70 h 794"/>
              <a:gd name="T60" fmla="*/ 274 w 800"/>
              <a:gd name="T61" fmla="*/ 206 h 794"/>
              <a:gd name="T62" fmla="*/ 274 w 800"/>
              <a:gd name="T63" fmla="*/ 303 h 794"/>
              <a:gd name="T64" fmla="*/ 263 w 800"/>
              <a:gd name="T65" fmla="*/ 332 h 794"/>
              <a:gd name="T66" fmla="*/ 257 w 800"/>
              <a:gd name="T67" fmla="*/ 385 h 794"/>
              <a:gd name="T68" fmla="*/ 278 w 800"/>
              <a:gd name="T69" fmla="*/ 435 h 794"/>
              <a:gd name="T70" fmla="*/ 243 w 800"/>
              <a:gd name="T71" fmla="*/ 317 h 794"/>
              <a:gd name="T72" fmla="*/ 255 w 800"/>
              <a:gd name="T73" fmla="*/ 134 h 794"/>
              <a:gd name="T74" fmla="*/ 238 w 800"/>
              <a:gd name="T75" fmla="*/ 206 h 794"/>
              <a:gd name="T76" fmla="*/ 512 w 800"/>
              <a:gd name="T77" fmla="*/ 725 h 794"/>
              <a:gd name="T78" fmla="*/ 283 w 800"/>
              <a:gd name="T79" fmla="*/ 489 h 794"/>
              <a:gd name="T80" fmla="*/ 263 w 800"/>
              <a:gd name="T81" fmla="*/ 521 h 794"/>
              <a:gd name="T82" fmla="*/ 260 w 800"/>
              <a:gd name="T83" fmla="*/ 558 h 794"/>
              <a:gd name="T84" fmla="*/ 276 w 800"/>
              <a:gd name="T85" fmla="*/ 592 h 794"/>
              <a:gd name="T86" fmla="*/ 307 w 800"/>
              <a:gd name="T87" fmla="*/ 614 h 794"/>
              <a:gd name="T88" fmla="*/ 344 w 800"/>
              <a:gd name="T89" fmla="*/ 619 h 794"/>
              <a:gd name="T90" fmla="*/ 325 w 800"/>
              <a:gd name="T91" fmla="*/ 652 h 794"/>
              <a:gd name="T92" fmla="*/ 360 w 800"/>
              <a:gd name="T93" fmla="*/ 707 h 794"/>
              <a:gd name="T94" fmla="*/ 512 w 800"/>
              <a:gd name="T95" fmla="*/ 626 h 794"/>
              <a:gd name="T96" fmla="*/ 362 w 800"/>
              <a:gd name="T97" fmla="*/ 614 h 794"/>
              <a:gd name="T98" fmla="*/ 392 w 800"/>
              <a:gd name="T99" fmla="*/ 592 h 794"/>
              <a:gd name="T100" fmla="*/ 408 w 800"/>
              <a:gd name="T101" fmla="*/ 558 h 794"/>
              <a:gd name="T102" fmla="*/ 512 w 800"/>
              <a:gd name="T103" fmla="*/ 626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0" h="794">
                <a:moveTo>
                  <a:pt x="547" y="645"/>
                </a:moveTo>
                <a:cubicBezTo>
                  <a:pt x="800" y="610"/>
                  <a:pt x="800" y="610"/>
                  <a:pt x="800" y="610"/>
                </a:cubicBezTo>
                <a:cubicBezTo>
                  <a:pt x="797" y="586"/>
                  <a:pt x="797" y="586"/>
                  <a:pt x="797" y="586"/>
                </a:cubicBezTo>
                <a:cubicBezTo>
                  <a:pt x="547" y="621"/>
                  <a:pt x="547" y="621"/>
                  <a:pt x="547" y="621"/>
                </a:cubicBezTo>
                <a:cubicBezTo>
                  <a:pt x="547" y="578"/>
                  <a:pt x="547" y="578"/>
                  <a:pt x="547" y="578"/>
                </a:cubicBezTo>
                <a:cubicBezTo>
                  <a:pt x="600" y="560"/>
                  <a:pt x="639" y="510"/>
                  <a:pt x="639" y="451"/>
                </a:cubicBezTo>
                <a:cubicBezTo>
                  <a:pt x="639" y="391"/>
                  <a:pt x="600" y="341"/>
                  <a:pt x="547" y="323"/>
                </a:cubicBezTo>
                <a:cubicBezTo>
                  <a:pt x="547" y="266"/>
                  <a:pt x="547" y="266"/>
                  <a:pt x="547" y="266"/>
                </a:cubicBezTo>
                <a:cubicBezTo>
                  <a:pt x="512" y="266"/>
                  <a:pt x="512" y="266"/>
                  <a:pt x="512" y="266"/>
                </a:cubicBezTo>
                <a:cubicBezTo>
                  <a:pt x="512" y="317"/>
                  <a:pt x="512" y="317"/>
                  <a:pt x="512" y="317"/>
                </a:cubicBezTo>
                <a:cubicBezTo>
                  <a:pt x="510" y="317"/>
                  <a:pt x="508" y="317"/>
                  <a:pt x="505" y="317"/>
                </a:cubicBezTo>
                <a:cubicBezTo>
                  <a:pt x="488" y="317"/>
                  <a:pt x="471" y="320"/>
                  <a:pt x="455" y="326"/>
                </a:cubicBezTo>
                <a:cubicBezTo>
                  <a:pt x="457" y="316"/>
                  <a:pt x="457" y="316"/>
                  <a:pt x="457" y="316"/>
                </a:cubicBezTo>
                <a:cubicBezTo>
                  <a:pt x="442" y="311"/>
                  <a:pt x="442" y="311"/>
                  <a:pt x="442" y="311"/>
                </a:cubicBezTo>
                <a:cubicBezTo>
                  <a:pt x="441" y="295"/>
                  <a:pt x="441" y="295"/>
                  <a:pt x="441" y="295"/>
                </a:cubicBezTo>
                <a:cubicBezTo>
                  <a:pt x="425" y="293"/>
                  <a:pt x="425" y="293"/>
                  <a:pt x="425" y="293"/>
                </a:cubicBezTo>
                <a:cubicBezTo>
                  <a:pt x="420" y="278"/>
                  <a:pt x="420" y="278"/>
                  <a:pt x="420" y="278"/>
                </a:cubicBezTo>
                <a:cubicBezTo>
                  <a:pt x="404" y="280"/>
                  <a:pt x="404" y="280"/>
                  <a:pt x="404" y="280"/>
                </a:cubicBezTo>
                <a:cubicBezTo>
                  <a:pt x="395" y="267"/>
                  <a:pt x="395" y="267"/>
                  <a:pt x="395" y="267"/>
                </a:cubicBezTo>
                <a:cubicBezTo>
                  <a:pt x="380" y="273"/>
                  <a:pt x="380" y="273"/>
                  <a:pt x="380" y="273"/>
                </a:cubicBezTo>
                <a:cubicBezTo>
                  <a:pt x="369" y="262"/>
                  <a:pt x="369" y="262"/>
                  <a:pt x="369" y="262"/>
                </a:cubicBezTo>
                <a:cubicBezTo>
                  <a:pt x="356" y="272"/>
                  <a:pt x="356" y="272"/>
                  <a:pt x="356" y="272"/>
                </a:cubicBezTo>
                <a:cubicBezTo>
                  <a:pt x="342" y="264"/>
                  <a:pt x="342" y="264"/>
                  <a:pt x="342" y="264"/>
                </a:cubicBezTo>
                <a:cubicBezTo>
                  <a:pt x="332" y="277"/>
                  <a:pt x="332" y="277"/>
                  <a:pt x="332" y="277"/>
                </a:cubicBezTo>
                <a:cubicBezTo>
                  <a:pt x="316" y="273"/>
                  <a:pt x="316" y="273"/>
                  <a:pt x="316" y="273"/>
                </a:cubicBezTo>
                <a:cubicBezTo>
                  <a:pt x="310" y="288"/>
                  <a:pt x="310" y="288"/>
                  <a:pt x="310" y="288"/>
                </a:cubicBezTo>
                <a:cubicBezTo>
                  <a:pt x="306" y="288"/>
                  <a:pt x="306" y="288"/>
                  <a:pt x="306" y="288"/>
                </a:cubicBezTo>
                <a:cubicBezTo>
                  <a:pt x="306" y="0"/>
                  <a:pt x="306" y="0"/>
                  <a:pt x="306" y="0"/>
                </a:cubicBezTo>
                <a:cubicBezTo>
                  <a:pt x="292" y="0"/>
                  <a:pt x="292" y="0"/>
                  <a:pt x="292" y="0"/>
                </a:cubicBezTo>
                <a:cubicBezTo>
                  <a:pt x="292" y="27"/>
                  <a:pt x="292" y="27"/>
                  <a:pt x="292" y="27"/>
                </a:cubicBezTo>
                <a:cubicBezTo>
                  <a:pt x="274" y="27"/>
                  <a:pt x="274" y="27"/>
                  <a:pt x="274" y="27"/>
                </a:cubicBezTo>
                <a:cubicBezTo>
                  <a:pt x="274" y="0"/>
                  <a:pt x="274" y="0"/>
                  <a:pt x="274" y="0"/>
                </a:cubicBezTo>
                <a:cubicBezTo>
                  <a:pt x="255" y="0"/>
                  <a:pt x="255" y="0"/>
                  <a:pt x="255" y="0"/>
                </a:cubicBezTo>
                <a:cubicBezTo>
                  <a:pt x="255" y="27"/>
                  <a:pt x="255" y="27"/>
                  <a:pt x="255" y="27"/>
                </a:cubicBezTo>
                <a:cubicBezTo>
                  <a:pt x="238" y="27"/>
                  <a:pt x="238" y="27"/>
                  <a:pt x="238" y="27"/>
                </a:cubicBezTo>
                <a:cubicBezTo>
                  <a:pt x="238" y="0"/>
                  <a:pt x="238" y="0"/>
                  <a:pt x="238" y="0"/>
                </a:cubicBezTo>
                <a:cubicBezTo>
                  <a:pt x="219" y="0"/>
                  <a:pt x="219" y="0"/>
                  <a:pt x="219" y="0"/>
                </a:cubicBezTo>
                <a:cubicBezTo>
                  <a:pt x="219" y="27"/>
                  <a:pt x="219" y="27"/>
                  <a:pt x="219" y="27"/>
                </a:cubicBezTo>
                <a:cubicBezTo>
                  <a:pt x="200" y="27"/>
                  <a:pt x="200" y="27"/>
                  <a:pt x="200" y="27"/>
                </a:cubicBezTo>
                <a:cubicBezTo>
                  <a:pt x="200" y="0"/>
                  <a:pt x="200" y="0"/>
                  <a:pt x="200" y="0"/>
                </a:cubicBezTo>
                <a:cubicBezTo>
                  <a:pt x="181" y="0"/>
                  <a:pt x="181" y="0"/>
                  <a:pt x="181" y="0"/>
                </a:cubicBezTo>
                <a:cubicBezTo>
                  <a:pt x="181" y="27"/>
                  <a:pt x="181" y="27"/>
                  <a:pt x="181" y="27"/>
                </a:cubicBezTo>
                <a:cubicBezTo>
                  <a:pt x="161" y="27"/>
                  <a:pt x="161" y="27"/>
                  <a:pt x="161" y="27"/>
                </a:cubicBezTo>
                <a:cubicBezTo>
                  <a:pt x="161" y="0"/>
                  <a:pt x="161" y="0"/>
                  <a:pt x="161" y="0"/>
                </a:cubicBezTo>
                <a:cubicBezTo>
                  <a:pt x="148" y="0"/>
                  <a:pt x="148" y="0"/>
                  <a:pt x="148" y="0"/>
                </a:cubicBezTo>
                <a:cubicBezTo>
                  <a:pt x="148" y="1"/>
                  <a:pt x="148" y="1"/>
                  <a:pt x="148" y="1"/>
                </a:cubicBezTo>
                <a:cubicBezTo>
                  <a:pt x="147" y="0"/>
                  <a:pt x="147" y="0"/>
                  <a:pt x="147" y="0"/>
                </a:cubicBezTo>
                <a:cubicBezTo>
                  <a:pt x="32" y="305"/>
                  <a:pt x="32" y="305"/>
                  <a:pt x="32" y="305"/>
                </a:cubicBezTo>
                <a:cubicBezTo>
                  <a:pt x="14" y="310"/>
                  <a:pt x="0" y="327"/>
                  <a:pt x="0" y="348"/>
                </a:cubicBezTo>
                <a:cubicBezTo>
                  <a:pt x="0" y="370"/>
                  <a:pt x="17" y="389"/>
                  <a:pt x="39" y="392"/>
                </a:cubicBezTo>
                <a:cubicBezTo>
                  <a:pt x="39" y="403"/>
                  <a:pt x="39" y="403"/>
                  <a:pt x="39" y="403"/>
                </a:cubicBezTo>
                <a:cubicBezTo>
                  <a:pt x="17" y="406"/>
                  <a:pt x="0" y="425"/>
                  <a:pt x="0" y="447"/>
                </a:cubicBezTo>
                <a:cubicBezTo>
                  <a:pt x="0" y="472"/>
                  <a:pt x="20" y="492"/>
                  <a:pt x="45" y="492"/>
                </a:cubicBezTo>
                <a:cubicBezTo>
                  <a:pt x="69" y="492"/>
                  <a:pt x="89" y="472"/>
                  <a:pt x="89" y="447"/>
                </a:cubicBezTo>
                <a:cubicBezTo>
                  <a:pt x="89" y="424"/>
                  <a:pt x="71" y="405"/>
                  <a:pt x="48" y="403"/>
                </a:cubicBezTo>
                <a:cubicBezTo>
                  <a:pt x="48" y="392"/>
                  <a:pt x="48" y="392"/>
                  <a:pt x="48" y="392"/>
                </a:cubicBezTo>
                <a:cubicBezTo>
                  <a:pt x="71" y="390"/>
                  <a:pt x="89" y="371"/>
                  <a:pt x="89" y="348"/>
                </a:cubicBezTo>
                <a:cubicBezTo>
                  <a:pt x="89" y="336"/>
                  <a:pt x="84" y="325"/>
                  <a:pt x="77" y="317"/>
                </a:cubicBezTo>
                <a:cubicBezTo>
                  <a:pt x="148" y="317"/>
                  <a:pt x="148" y="317"/>
                  <a:pt x="148" y="317"/>
                </a:cubicBezTo>
                <a:cubicBezTo>
                  <a:pt x="161" y="317"/>
                  <a:pt x="161" y="317"/>
                  <a:pt x="161" y="317"/>
                </a:cubicBezTo>
                <a:cubicBezTo>
                  <a:pt x="181" y="317"/>
                  <a:pt x="181" y="317"/>
                  <a:pt x="181" y="317"/>
                </a:cubicBezTo>
                <a:cubicBezTo>
                  <a:pt x="200" y="317"/>
                  <a:pt x="200" y="317"/>
                  <a:pt x="200" y="317"/>
                </a:cubicBezTo>
                <a:cubicBezTo>
                  <a:pt x="209" y="317"/>
                  <a:pt x="209" y="317"/>
                  <a:pt x="209" y="317"/>
                </a:cubicBezTo>
                <a:cubicBezTo>
                  <a:pt x="209" y="780"/>
                  <a:pt x="209" y="780"/>
                  <a:pt x="209" y="780"/>
                </a:cubicBezTo>
                <a:cubicBezTo>
                  <a:pt x="192" y="780"/>
                  <a:pt x="192" y="780"/>
                  <a:pt x="192" y="780"/>
                </a:cubicBezTo>
                <a:cubicBezTo>
                  <a:pt x="192" y="794"/>
                  <a:pt x="192" y="794"/>
                  <a:pt x="192" y="794"/>
                </a:cubicBezTo>
                <a:cubicBezTo>
                  <a:pt x="260" y="794"/>
                  <a:pt x="260" y="794"/>
                  <a:pt x="260" y="794"/>
                </a:cubicBezTo>
                <a:cubicBezTo>
                  <a:pt x="260" y="780"/>
                  <a:pt x="260" y="780"/>
                  <a:pt x="260" y="780"/>
                </a:cubicBezTo>
                <a:cubicBezTo>
                  <a:pt x="243" y="780"/>
                  <a:pt x="243" y="780"/>
                  <a:pt x="243" y="780"/>
                </a:cubicBezTo>
                <a:cubicBezTo>
                  <a:pt x="243" y="749"/>
                  <a:pt x="243" y="749"/>
                  <a:pt x="243" y="749"/>
                </a:cubicBezTo>
                <a:cubicBezTo>
                  <a:pt x="512" y="749"/>
                  <a:pt x="512" y="749"/>
                  <a:pt x="512" y="749"/>
                </a:cubicBezTo>
                <a:cubicBezTo>
                  <a:pt x="512" y="780"/>
                  <a:pt x="512" y="780"/>
                  <a:pt x="512" y="780"/>
                </a:cubicBezTo>
                <a:cubicBezTo>
                  <a:pt x="496" y="780"/>
                  <a:pt x="496" y="780"/>
                  <a:pt x="496" y="780"/>
                </a:cubicBezTo>
                <a:cubicBezTo>
                  <a:pt x="496" y="794"/>
                  <a:pt x="496" y="794"/>
                  <a:pt x="496" y="794"/>
                </a:cubicBezTo>
                <a:cubicBezTo>
                  <a:pt x="564" y="794"/>
                  <a:pt x="564" y="794"/>
                  <a:pt x="564" y="794"/>
                </a:cubicBezTo>
                <a:cubicBezTo>
                  <a:pt x="564" y="780"/>
                  <a:pt x="564" y="780"/>
                  <a:pt x="564" y="780"/>
                </a:cubicBezTo>
                <a:cubicBezTo>
                  <a:pt x="547" y="780"/>
                  <a:pt x="547" y="780"/>
                  <a:pt x="547" y="780"/>
                </a:cubicBezTo>
                <a:lnTo>
                  <a:pt x="547" y="645"/>
                </a:lnTo>
                <a:close/>
                <a:moveTo>
                  <a:pt x="148" y="134"/>
                </a:moveTo>
                <a:cubicBezTo>
                  <a:pt x="148" y="134"/>
                  <a:pt x="148" y="134"/>
                  <a:pt x="148" y="134"/>
                </a:cubicBezTo>
                <a:cubicBezTo>
                  <a:pt x="148" y="206"/>
                  <a:pt x="148" y="206"/>
                  <a:pt x="148" y="206"/>
                </a:cubicBezTo>
                <a:cubicBezTo>
                  <a:pt x="148" y="206"/>
                  <a:pt x="148" y="206"/>
                  <a:pt x="148" y="206"/>
                </a:cubicBezTo>
                <a:cubicBezTo>
                  <a:pt x="148" y="303"/>
                  <a:pt x="148" y="303"/>
                  <a:pt x="148" y="303"/>
                </a:cubicBezTo>
                <a:cubicBezTo>
                  <a:pt x="48" y="303"/>
                  <a:pt x="48" y="303"/>
                  <a:pt x="48" y="303"/>
                </a:cubicBezTo>
                <a:cubicBezTo>
                  <a:pt x="143" y="50"/>
                  <a:pt x="143" y="50"/>
                  <a:pt x="143" y="50"/>
                </a:cubicBezTo>
                <a:cubicBezTo>
                  <a:pt x="143" y="70"/>
                  <a:pt x="143" y="70"/>
                  <a:pt x="143" y="70"/>
                </a:cubicBezTo>
                <a:cubicBezTo>
                  <a:pt x="148" y="70"/>
                  <a:pt x="148" y="70"/>
                  <a:pt x="148" y="70"/>
                </a:cubicBezTo>
                <a:lnTo>
                  <a:pt x="148" y="134"/>
                </a:lnTo>
                <a:close/>
                <a:moveTo>
                  <a:pt x="181" y="303"/>
                </a:moveTo>
                <a:cubicBezTo>
                  <a:pt x="161" y="303"/>
                  <a:pt x="161" y="303"/>
                  <a:pt x="161" y="303"/>
                </a:cubicBezTo>
                <a:cubicBezTo>
                  <a:pt x="161" y="206"/>
                  <a:pt x="161" y="206"/>
                  <a:pt x="161" y="206"/>
                </a:cubicBezTo>
                <a:cubicBezTo>
                  <a:pt x="181" y="206"/>
                  <a:pt x="181" y="206"/>
                  <a:pt x="181" y="206"/>
                </a:cubicBezTo>
                <a:lnTo>
                  <a:pt x="181" y="303"/>
                </a:lnTo>
                <a:close/>
                <a:moveTo>
                  <a:pt x="181" y="134"/>
                </a:moveTo>
                <a:cubicBezTo>
                  <a:pt x="161" y="134"/>
                  <a:pt x="161" y="134"/>
                  <a:pt x="161" y="134"/>
                </a:cubicBezTo>
                <a:cubicBezTo>
                  <a:pt x="161" y="70"/>
                  <a:pt x="161" y="70"/>
                  <a:pt x="161" y="70"/>
                </a:cubicBezTo>
                <a:cubicBezTo>
                  <a:pt x="181" y="70"/>
                  <a:pt x="181" y="70"/>
                  <a:pt x="181" y="70"/>
                </a:cubicBezTo>
                <a:lnTo>
                  <a:pt x="181" y="134"/>
                </a:lnTo>
                <a:close/>
                <a:moveTo>
                  <a:pt x="219" y="303"/>
                </a:moveTo>
                <a:cubicBezTo>
                  <a:pt x="200" y="303"/>
                  <a:pt x="200" y="303"/>
                  <a:pt x="200" y="303"/>
                </a:cubicBezTo>
                <a:cubicBezTo>
                  <a:pt x="200" y="206"/>
                  <a:pt x="200" y="206"/>
                  <a:pt x="200" y="206"/>
                </a:cubicBezTo>
                <a:cubicBezTo>
                  <a:pt x="219" y="206"/>
                  <a:pt x="219" y="206"/>
                  <a:pt x="219" y="206"/>
                </a:cubicBezTo>
                <a:lnTo>
                  <a:pt x="219" y="303"/>
                </a:lnTo>
                <a:close/>
                <a:moveTo>
                  <a:pt x="219" y="134"/>
                </a:moveTo>
                <a:cubicBezTo>
                  <a:pt x="200" y="134"/>
                  <a:pt x="200" y="134"/>
                  <a:pt x="200" y="134"/>
                </a:cubicBezTo>
                <a:cubicBezTo>
                  <a:pt x="200" y="70"/>
                  <a:pt x="200" y="70"/>
                  <a:pt x="200" y="70"/>
                </a:cubicBezTo>
                <a:cubicBezTo>
                  <a:pt x="219" y="70"/>
                  <a:pt x="219" y="70"/>
                  <a:pt x="219" y="70"/>
                </a:cubicBezTo>
                <a:lnTo>
                  <a:pt x="219" y="134"/>
                </a:lnTo>
                <a:close/>
                <a:moveTo>
                  <a:pt x="363" y="307"/>
                </a:moveTo>
                <a:cubicBezTo>
                  <a:pt x="398" y="307"/>
                  <a:pt x="426" y="336"/>
                  <a:pt x="426" y="370"/>
                </a:cubicBezTo>
                <a:cubicBezTo>
                  <a:pt x="426" y="405"/>
                  <a:pt x="398" y="433"/>
                  <a:pt x="363" y="433"/>
                </a:cubicBezTo>
                <a:cubicBezTo>
                  <a:pt x="329" y="433"/>
                  <a:pt x="301" y="405"/>
                  <a:pt x="301" y="370"/>
                </a:cubicBezTo>
                <a:cubicBezTo>
                  <a:pt x="301" y="336"/>
                  <a:pt x="329" y="307"/>
                  <a:pt x="363" y="307"/>
                </a:cubicBezTo>
                <a:close/>
                <a:moveTo>
                  <a:pt x="382" y="544"/>
                </a:moveTo>
                <a:cubicBezTo>
                  <a:pt x="382" y="571"/>
                  <a:pt x="361" y="593"/>
                  <a:pt x="334" y="593"/>
                </a:cubicBezTo>
                <a:cubicBezTo>
                  <a:pt x="308" y="593"/>
                  <a:pt x="286" y="571"/>
                  <a:pt x="286" y="544"/>
                </a:cubicBezTo>
                <a:cubicBezTo>
                  <a:pt x="286" y="518"/>
                  <a:pt x="308" y="496"/>
                  <a:pt x="334" y="496"/>
                </a:cubicBezTo>
                <a:cubicBezTo>
                  <a:pt x="361" y="496"/>
                  <a:pt x="382" y="518"/>
                  <a:pt x="382" y="544"/>
                </a:cubicBezTo>
                <a:close/>
                <a:moveTo>
                  <a:pt x="274" y="70"/>
                </a:moveTo>
                <a:cubicBezTo>
                  <a:pt x="292" y="70"/>
                  <a:pt x="292" y="70"/>
                  <a:pt x="292" y="70"/>
                </a:cubicBezTo>
                <a:cubicBezTo>
                  <a:pt x="292" y="134"/>
                  <a:pt x="292" y="134"/>
                  <a:pt x="292" y="134"/>
                </a:cubicBezTo>
                <a:cubicBezTo>
                  <a:pt x="274" y="134"/>
                  <a:pt x="274" y="134"/>
                  <a:pt x="274" y="134"/>
                </a:cubicBezTo>
                <a:lnTo>
                  <a:pt x="274" y="70"/>
                </a:lnTo>
                <a:close/>
                <a:moveTo>
                  <a:pt x="274" y="206"/>
                </a:moveTo>
                <a:cubicBezTo>
                  <a:pt x="292" y="206"/>
                  <a:pt x="292" y="206"/>
                  <a:pt x="292" y="206"/>
                </a:cubicBezTo>
                <a:cubicBezTo>
                  <a:pt x="292" y="297"/>
                  <a:pt x="292" y="297"/>
                  <a:pt x="292" y="297"/>
                </a:cubicBezTo>
                <a:cubicBezTo>
                  <a:pt x="291" y="303"/>
                  <a:pt x="291" y="303"/>
                  <a:pt x="291" y="303"/>
                </a:cubicBezTo>
                <a:cubicBezTo>
                  <a:pt x="274" y="303"/>
                  <a:pt x="274" y="303"/>
                  <a:pt x="274" y="303"/>
                </a:cubicBezTo>
                <a:lnTo>
                  <a:pt x="274" y="206"/>
                </a:lnTo>
                <a:close/>
                <a:moveTo>
                  <a:pt x="276" y="317"/>
                </a:moveTo>
                <a:cubicBezTo>
                  <a:pt x="277" y="324"/>
                  <a:pt x="277" y="324"/>
                  <a:pt x="277" y="324"/>
                </a:cubicBezTo>
                <a:cubicBezTo>
                  <a:pt x="263" y="332"/>
                  <a:pt x="263" y="332"/>
                  <a:pt x="263" y="332"/>
                </a:cubicBezTo>
                <a:cubicBezTo>
                  <a:pt x="268" y="347"/>
                  <a:pt x="268" y="347"/>
                  <a:pt x="268" y="347"/>
                </a:cubicBezTo>
                <a:cubicBezTo>
                  <a:pt x="256" y="358"/>
                  <a:pt x="256" y="358"/>
                  <a:pt x="256" y="358"/>
                </a:cubicBezTo>
                <a:cubicBezTo>
                  <a:pt x="266" y="372"/>
                  <a:pt x="266" y="372"/>
                  <a:pt x="266" y="372"/>
                </a:cubicBezTo>
                <a:cubicBezTo>
                  <a:pt x="257" y="385"/>
                  <a:pt x="257" y="385"/>
                  <a:pt x="257" y="385"/>
                </a:cubicBezTo>
                <a:cubicBezTo>
                  <a:pt x="269" y="396"/>
                  <a:pt x="269" y="396"/>
                  <a:pt x="269" y="396"/>
                </a:cubicBezTo>
                <a:cubicBezTo>
                  <a:pt x="264" y="411"/>
                  <a:pt x="264" y="411"/>
                  <a:pt x="264" y="411"/>
                </a:cubicBezTo>
                <a:cubicBezTo>
                  <a:pt x="279" y="419"/>
                  <a:pt x="279" y="419"/>
                  <a:pt x="279" y="419"/>
                </a:cubicBezTo>
                <a:cubicBezTo>
                  <a:pt x="278" y="435"/>
                  <a:pt x="278" y="435"/>
                  <a:pt x="278" y="435"/>
                </a:cubicBezTo>
                <a:cubicBezTo>
                  <a:pt x="293" y="438"/>
                  <a:pt x="293" y="438"/>
                  <a:pt x="293" y="438"/>
                </a:cubicBezTo>
                <a:cubicBezTo>
                  <a:pt x="301" y="459"/>
                  <a:pt x="301" y="459"/>
                  <a:pt x="301" y="459"/>
                </a:cubicBezTo>
                <a:cubicBezTo>
                  <a:pt x="243" y="459"/>
                  <a:pt x="243" y="459"/>
                  <a:pt x="243" y="459"/>
                </a:cubicBezTo>
                <a:cubicBezTo>
                  <a:pt x="243" y="317"/>
                  <a:pt x="243" y="317"/>
                  <a:pt x="243" y="317"/>
                </a:cubicBezTo>
                <a:lnTo>
                  <a:pt x="276" y="317"/>
                </a:lnTo>
                <a:close/>
                <a:moveTo>
                  <a:pt x="238" y="70"/>
                </a:moveTo>
                <a:cubicBezTo>
                  <a:pt x="255" y="70"/>
                  <a:pt x="255" y="70"/>
                  <a:pt x="255" y="70"/>
                </a:cubicBezTo>
                <a:cubicBezTo>
                  <a:pt x="255" y="134"/>
                  <a:pt x="255" y="134"/>
                  <a:pt x="255" y="134"/>
                </a:cubicBezTo>
                <a:cubicBezTo>
                  <a:pt x="238" y="134"/>
                  <a:pt x="238" y="134"/>
                  <a:pt x="238" y="134"/>
                </a:cubicBezTo>
                <a:lnTo>
                  <a:pt x="238" y="70"/>
                </a:lnTo>
                <a:close/>
                <a:moveTo>
                  <a:pt x="238" y="303"/>
                </a:moveTo>
                <a:cubicBezTo>
                  <a:pt x="238" y="206"/>
                  <a:pt x="238" y="206"/>
                  <a:pt x="238" y="206"/>
                </a:cubicBezTo>
                <a:cubicBezTo>
                  <a:pt x="255" y="206"/>
                  <a:pt x="255" y="206"/>
                  <a:pt x="255" y="206"/>
                </a:cubicBezTo>
                <a:cubicBezTo>
                  <a:pt x="255" y="303"/>
                  <a:pt x="255" y="303"/>
                  <a:pt x="255" y="303"/>
                </a:cubicBezTo>
                <a:lnTo>
                  <a:pt x="238" y="303"/>
                </a:lnTo>
                <a:close/>
                <a:moveTo>
                  <a:pt x="512" y="725"/>
                </a:moveTo>
                <a:cubicBezTo>
                  <a:pt x="243" y="725"/>
                  <a:pt x="243" y="725"/>
                  <a:pt x="243" y="725"/>
                </a:cubicBezTo>
                <a:cubicBezTo>
                  <a:pt x="243" y="484"/>
                  <a:pt x="243" y="484"/>
                  <a:pt x="243" y="484"/>
                </a:cubicBezTo>
                <a:cubicBezTo>
                  <a:pt x="284" y="484"/>
                  <a:pt x="284" y="484"/>
                  <a:pt x="284" y="484"/>
                </a:cubicBezTo>
                <a:cubicBezTo>
                  <a:pt x="283" y="489"/>
                  <a:pt x="283" y="489"/>
                  <a:pt x="283" y="489"/>
                </a:cubicBezTo>
                <a:cubicBezTo>
                  <a:pt x="271" y="491"/>
                  <a:pt x="271" y="491"/>
                  <a:pt x="271" y="491"/>
                </a:cubicBezTo>
                <a:cubicBezTo>
                  <a:pt x="271" y="504"/>
                  <a:pt x="271" y="504"/>
                  <a:pt x="271" y="504"/>
                </a:cubicBezTo>
                <a:cubicBezTo>
                  <a:pt x="259" y="509"/>
                  <a:pt x="259" y="509"/>
                  <a:pt x="259" y="509"/>
                </a:cubicBezTo>
                <a:cubicBezTo>
                  <a:pt x="263" y="521"/>
                  <a:pt x="263" y="521"/>
                  <a:pt x="263" y="521"/>
                </a:cubicBezTo>
                <a:cubicBezTo>
                  <a:pt x="253" y="529"/>
                  <a:pt x="253" y="529"/>
                  <a:pt x="253" y="529"/>
                </a:cubicBezTo>
                <a:cubicBezTo>
                  <a:pt x="259" y="539"/>
                  <a:pt x="259" y="539"/>
                  <a:pt x="259" y="539"/>
                </a:cubicBezTo>
                <a:cubicBezTo>
                  <a:pt x="252" y="549"/>
                  <a:pt x="252" y="549"/>
                  <a:pt x="252" y="549"/>
                </a:cubicBezTo>
                <a:cubicBezTo>
                  <a:pt x="260" y="558"/>
                  <a:pt x="260" y="558"/>
                  <a:pt x="260" y="558"/>
                </a:cubicBezTo>
                <a:cubicBezTo>
                  <a:pt x="256" y="570"/>
                  <a:pt x="256" y="570"/>
                  <a:pt x="256" y="570"/>
                </a:cubicBezTo>
                <a:cubicBezTo>
                  <a:pt x="266" y="576"/>
                  <a:pt x="266" y="576"/>
                  <a:pt x="266" y="576"/>
                </a:cubicBezTo>
                <a:cubicBezTo>
                  <a:pt x="264" y="589"/>
                  <a:pt x="264" y="589"/>
                  <a:pt x="264" y="589"/>
                </a:cubicBezTo>
                <a:cubicBezTo>
                  <a:pt x="276" y="592"/>
                  <a:pt x="276" y="592"/>
                  <a:pt x="276" y="592"/>
                </a:cubicBezTo>
                <a:cubicBezTo>
                  <a:pt x="278" y="605"/>
                  <a:pt x="278" y="605"/>
                  <a:pt x="278" y="605"/>
                </a:cubicBezTo>
                <a:cubicBezTo>
                  <a:pt x="290" y="605"/>
                  <a:pt x="290" y="605"/>
                  <a:pt x="290" y="605"/>
                </a:cubicBezTo>
                <a:cubicBezTo>
                  <a:pt x="295" y="617"/>
                  <a:pt x="295" y="617"/>
                  <a:pt x="295" y="617"/>
                </a:cubicBezTo>
                <a:cubicBezTo>
                  <a:pt x="307" y="614"/>
                  <a:pt x="307" y="614"/>
                  <a:pt x="307" y="614"/>
                </a:cubicBezTo>
                <a:cubicBezTo>
                  <a:pt x="314" y="624"/>
                  <a:pt x="314" y="624"/>
                  <a:pt x="314" y="624"/>
                </a:cubicBezTo>
                <a:cubicBezTo>
                  <a:pt x="325" y="619"/>
                  <a:pt x="325" y="619"/>
                  <a:pt x="325" y="619"/>
                </a:cubicBezTo>
                <a:cubicBezTo>
                  <a:pt x="334" y="627"/>
                  <a:pt x="334" y="627"/>
                  <a:pt x="334" y="627"/>
                </a:cubicBezTo>
                <a:cubicBezTo>
                  <a:pt x="344" y="619"/>
                  <a:pt x="344" y="619"/>
                  <a:pt x="344" y="619"/>
                </a:cubicBezTo>
                <a:cubicBezTo>
                  <a:pt x="353" y="624"/>
                  <a:pt x="353" y="624"/>
                  <a:pt x="353" y="624"/>
                </a:cubicBezTo>
                <a:cubicBezTo>
                  <a:pt x="336" y="638"/>
                  <a:pt x="336" y="638"/>
                  <a:pt x="336" y="638"/>
                </a:cubicBezTo>
                <a:cubicBezTo>
                  <a:pt x="336" y="650"/>
                  <a:pt x="336" y="650"/>
                  <a:pt x="336" y="650"/>
                </a:cubicBezTo>
                <a:cubicBezTo>
                  <a:pt x="325" y="652"/>
                  <a:pt x="325" y="652"/>
                  <a:pt x="325" y="652"/>
                </a:cubicBezTo>
                <a:cubicBezTo>
                  <a:pt x="329" y="676"/>
                  <a:pt x="329" y="676"/>
                  <a:pt x="329" y="676"/>
                </a:cubicBezTo>
                <a:cubicBezTo>
                  <a:pt x="336" y="675"/>
                  <a:pt x="336" y="675"/>
                  <a:pt x="336" y="675"/>
                </a:cubicBezTo>
                <a:cubicBezTo>
                  <a:pt x="336" y="707"/>
                  <a:pt x="336" y="707"/>
                  <a:pt x="336" y="707"/>
                </a:cubicBezTo>
                <a:cubicBezTo>
                  <a:pt x="360" y="707"/>
                  <a:pt x="360" y="707"/>
                  <a:pt x="360" y="707"/>
                </a:cubicBezTo>
                <a:cubicBezTo>
                  <a:pt x="360" y="672"/>
                  <a:pt x="360" y="672"/>
                  <a:pt x="360" y="672"/>
                </a:cubicBezTo>
                <a:cubicBezTo>
                  <a:pt x="512" y="650"/>
                  <a:pt x="512" y="650"/>
                  <a:pt x="512" y="650"/>
                </a:cubicBezTo>
                <a:lnTo>
                  <a:pt x="512" y="725"/>
                </a:lnTo>
                <a:close/>
                <a:moveTo>
                  <a:pt x="512" y="626"/>
                </a:moveTo>
                <a:cubicBezTo>
                  <a:pt x="360" y="647"/>
                  <a:pt x="360" y="647"/>
                  <a:pt x="360" y="647"/>
                </a:cubicBezTo>
                <a:cubicBezTo>
                  <a:pt x="360" y="618"/>
                  <a:pt x="360" y="618"/>
                  <a:pt x="360" y="618"/>
                </a:cubicBezTo>
                <a:cubicBezTo>
                  <a:pt x="358" y="620"/>
                  <a:pt x="358" y="620"/>
                  <a:pt x="358" y="620"/>
                </a:cubicBezTo>
                <a:cubicBezTo>
                  <a:pt x="362" y="614"/>
                  <a:pt x="362" y="614"/>
                  <a:pt x="362" y="614"/>
                </a:cubicBezTo>
                <a:cubicBezTo>
                  <a:pt x="374" y="617"/>
                  <a:pt x="374" y="617"/>
                  <a:pt x="374" y="617"/>
                </a:cubicBezTo>
                <a:cubicBezTo>
                  <a:pt x="379" y="605"/>
                  <a:pt x="379" y="605"/>
                  <a:pt x="379" y="605"/>
                </a:cubicBezTo>
                <a:cubicBezTo>
                  <a:pt x="391" y="605"/>
                  <a:pt x="391" y="605"/>
                  <a:pt x="391" y="605"/>
                </a:cubicBezTo>
                <a:cubicBezTo>
                  <a:pt x="392" y="592"/>
                  <a:pt x="392" y="592"/>
                  <a:pt x="392" y="592"/>
                </a:cubicBezTo>
                <a:cubicBezTo>
                  <a:pt x="404" y="589"/>
                  <a:pt x="404" y="589"/>
                  <a:pt x="404" y="589"/>
                </a:cubicBezTo>
                <a:cubicBezTo>
                  <a:pt x="403" y="576"/>
                  <a:pt x="403" y="576"/>
                  <a:pt x="403" y="576"/>
                </a:cubicBezTo>
                <a:cubicBezTo>
                  <a:pt x="413" y="570"/>
                  <a:pt x="413" y="570"/>
                  <a:pt x="413" y="570"/>
                </a:cubicBezTo>
                <a:cubicBezTo>
                  <a:pt x="408" y="558"/>
                  <a:pt x="408" y="558"/>
                  <a:pt x="408" y="558"/>
                </a:cubicBezTo>
                <a:cubicBezTo>
                  <a:pt x="416" y="550"/>
                  <a:pt x="416" y="550"/>
                  <a:pt x="416" y="550"/>
                </a:cubicBezTo>
                <a:cubicBezTo>
                  <a:pt x="440" y="571"/>
                  <a:pt x="471" y="584"/>
                  <a:pt x="505" y="584"/>
                </a:cubicBezTo>
                <a:cubicBezTo>
                  <a:pt x="508" y="584"/>
                  <a:pt x="510" y="584"/>
                  <a:pt x="512" y="584"/>
                </a:cubicBezTo>
                <a:lnTo>
                  <a:pt x="512" y="626"/>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grpSp>
        <p:nvGrpSpPr>
          <p:cNvPr id="76" name="Group 12">
            <a:extLst>
              <a:ext uri="{FF2B5EF4-FFF2-40B4-BE49-F238E27FC236}">
                <a16:creationId xmlns:a16="http://schemas.microsoft.com/office/drawing/2014/main" id="{CDD47DF5-031D-49EB-B39F-BAFDBADF2176}"/>
              </a:ext>
            </a:extLst>
          </p:cNvPr>
          <p:cNvGrpSpPr>
            <a:grpSpLocks noChangeAspect="1"/>
          </p:cNvGrpSpPr>
          <p:nvPr/>
        </p:nvGrpSpPr>
        <p:grpSpPr bwMode="gray">
          <a:xfrm>
            <a:off x="7586141" y="4032446"/>
            <a:ext cx="1147517" cy="805242"/>
            <a:chOff x="1641" y="1781"/>
            <a:chExt cx="767" cy="528"/>
          </a:xfrm>
          <a:solidFill>
            <a:srgbClr val="2387AA"/>
          </a:solidFill>
        </p:grpSpPr>
        <p:sp>
          <p:nvSpPr>
            <p:cNvPr id="78" name="Oval 13">
              <a:extLst>
                <a:ext uri="{FF2B5EF4-FFF2-40B4-BE49-F238E27FC236}">
                  <a16:creationId xmlns:a16="http://schemas.microsoft.com/office/drawing/2014/main" id="{DCF15C76-5A06-4F80-AD03-F4D988257DB7}"/>
                </a:ext>
              </a:extLst>
            </p:cNvPr>
            <p:cNvSpPr>
              <a:spLocks noChangeArrowheads="1"/>
            </p:cNvSpPr>
            <p:nvPr/>
          </p:nvSpPr>
          <p:spPr bwMode="gray">
            <a:xfrm>
              <a:off x="2132" y="1781"/>
              <a:ext cx="61" cy="6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
          <p:nvSpPr>
            <p:cNvPr id="79" name="Freeform 14">
              <a:extLst>
                <a:ext uri="{FF2B5EF4-FFF2-40B4-BE49-F238E27FC236}">
                  <a16:creationId xmlns:a16="http://schemas.microsoft.com/office/drawing/2014/main" id="{150142BA-83A9-423D-8719-376F3F296C28}"/>
                </a:ext>
              </a:extLst>
            </p:cNvPr>
            <p:cNvSpPr>
              <a:spLocks/>
            </p:cNvSpPr>
            <p:nvPr/>
          </p:nvSpPr>
          <p:spPr bwMode="gray">
            <a:xfrm>
              <a:off x="1645" y="2188"/>
              <a:ext cx="740" cy="121"/>
            </a:xfrm>
            <a:custGeom>
              <a:avLst/>
              <a:gdLst>
                <a:gd name="T0" fmla="*/ 849 w 849"/>
                <a:gd name="T1" fmla="*/ 68 h 139"/>
                <a:gd name="T2" fmla="*/ 674 w 849"/>
                <a:gd name="T3" fmla="*/ 0 h 139"/>
                <a:gd name="T4" fmla="*/ 674 w 849"/>
                <a:gd name="T5" fmla="*/ 55 h 139"/>
                <a:gd name="T6" fmla="*/ 0 w 849"/>
                <a:gd name="T7" fmla="*/ 55 h 139"/>
                <a:gd name="T8" fmla="*/ 0 w 849"/>
                <a:gd name="T9" fmla="*/ 81 h 139"/>
                <a:gd name="T10" fmla="*/ 674 w 849"/>
                <a:gd name="T11" fmla="*/ 81 h 139"/>
                <a:gd name="T12" fmla="*/ 674 w 849"/>
                <a:gd name="T13" fmla="*/ 139 h 139"/>
                <a:gd name="T14" fmla="*/ 849 w 849"/>
                <a:gd name="T15" fmla="*/ 68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9" h="139">
                  <a:moveTo>
                    <a:pt x="849" y="68"/>
                  </a:moveTo>
                  <a:lnTo>
                    <a:pt x="674" y="0"/>
                  </a:lnTo>
                  <a:lnTo>
                    <a:pt x="674" y="55"/>
                  </a:lnTo>
                  <a:lnTo>
                    <a:pt x="0" y="55"/>
                  </a:lnTo>
                  <a:lnTo>
                    <a:pt x="0" y="81"/>
                  </a:lnTo>
                  <a:lnTo>
                    <a:pt x="674" y="81"/>
                  </a:lnTo>
                  <a:lnTo>
                    <a:pt x="674" y="139"/>
                  </a:lnTo>
                  <a:lnTo>
                    <a:pt x="849"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
          <p:nvSpPr>
            <p:cNvPr id="81" name="Freeform 15">
              <a:extLst>
                <a:ext uri="{FF2B5EF4-FFF2-40B4-BE49-F238E27FC236}">
                  <a16:creationId xmlns:a16="http://schemas.microsoft.com/office/drawing/2014/main" id="{33F30798-D7A2-4E51-8987-D23830BFDCFC}"/>
                </a:ext>
              </a:extLst>
            </p:cNvPr>
            <p:cNvSpPr>
              <a:spLocks/>
            </p:cNvSpPr>
            <p:nvPr/>
          </p:nvSpPr>
          <p:spPr bwMode="gray">
            <a:xfrm>
              <a:off x="1641" y="2079"/>
              <a:ext cx="636" cy="74"/>
            </a:xfrm>
            <a:custGeom>
              <a:avLst/>
              <a:gdLst>
                <a:gd name="T0" fmla="*/ 378 w 643"/>
                <a:gd name="T1" fmla="*/ 66 h 75"/>
                <a:gd name="T2" fmla="*/ 392 w 643"/>
                <a:gd name="T3" fmla="*/ 37 h 75"/>
                <a:gd name="T4" fmla="*/ 355 w 643"/>
                <a:gd name="T5" fmla="*/ 0 h 75"/>
                <a:gd name="T6" fmla="*/ 318 w 643"/>
                <a:gd name="T7" fmla="*/ 37 h 75"/>
                <a:gd name="T8" fmla="*/ 332 w 643"/>
                <a:gd name="T9" fmla="*/ 66 h 75"/>
                <a:gd name="T10" fmla="*/ 61 w 643"/>
                <a:gd name="T11" fmla="*/ 66 h 75"/>
                <a:gd name="T12" fmla="*/ 74 w 643"/>
                <a:gd name="T13" fmla="*/ 38 h 75"/>
                <a:gd name="T14" fmla="*/ 37 w 643"/>
                <a:gd name="T15" fmla="*/ 1 h 75"/>
                <a:gd name="T16" fmla="*/ 0 w 643"/>
                <a:gd name="T17" fmla="*/ 38 h 75"/>
                <a:gd name="T18" fmla="*/ 37 w 643"/>
                <a:gd name="T19" fmla="*/ 75 h 75"/>
                <a:gd name="T20" fmla="*/ 42 w 643"/>
                <a:gd name="T21" fmla="*/ 74 h 75"/>
                <a:gd name="T22" fmla="*/ 643 w 643"/>
                <a:gd name="T23" fmla="*/ 74 h 75"/>
                <a:gd name="T24" fmla="*/ 643 w 643"/>
                <a:gd name="T25" fmla="*/ 66 h 75"/>
                <a:gd name="T26" fmla="*/ 378 w 643"/>
                <a:gd name="T2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3" h="75">
                  <a:moveTo>
                    <a:pt x="378" y="66"/>
                  </a:moveTo>
                  <a:cubicBezTo>
                    <a:pt x="387" y="59"/>
                    <a:pt x="392" y="48"/>
                    <a:pt x="392" y="37"/>
                  </a:cubicBezTo>
                  <a:cubicBezTo>
                    <a:pt x="392" y="16"/>
                    <a:pt x="376" y="0"/>
                    <a:pt x="355" y="0"/>
                  </a:cubicBezTo>
                  <a:cubicBezTo>
                    <a:pt x="335" y="0"/>
                    <a:pt x="318" y="16"/>
                    <a:pt x="318" y="37"/>
                  </a:cubicBezTo>
                  <a:cubicBezTo>
                    <a:pt x="318" y="48"/>
                    <a:pt x="324" y="59"/>
                    <a:pt x="332" y="66"/>
                  </a:cubicBezTo>
                  <a:cubicBezTo>
                    <a:pt x="61" y="66"/>
                    <a:pt x="61" y="66"/>
                    <a:pt x="61" y="66"/>
                  </a:cubicBezTo>
                  <a:cubicBezTo>
                    <a:pt x="69" y="59"/>
                    <a:pt x="74" y="49"/>
                    <a:pt x="74" y="38"/>
                  </a:cubicBezTo>
                  <a:cubicBezTo>
                    <a:pt x="74" y="17"/>
                    <a:pt x="57" y="1"/>
                    <a:pt x="37" y="1"/>
                  </a:cubicBezTo>
                  <a:cubicBezTo>
                    <a:pt x="16" y="1"/>
                    <a:pt x="0" y="17"/>
                    <a:pt x="0" y="38"/>
                  </a:cubicBezTo>
                  <a:cubicBezTo>
                    <a:pt x="0" y="58"/>
                    <a:pt x="16" y="75"/>
                    <a:pt x="37" y="75"/>
                  </a:cubicBezTo>
                  <a:cubicBezTo>
                    <a:pt x="39" y="75"/>
                    <a:pt x="40" y="75"/>
                    <a:pt x="42" y="74"/>
                  </a:cubicBezTo>
                  <a:cubicBezTo>
                    <a:pt x="643" y="74"/>
                    <a:pt x="643" y="74"/>
                    <a:pt x="643" y="74"/>
                  </a:cubicBezTo>
                  <a:cubicBezTo>
                    <a:pt x="643" y="66"/>
                    <a:pt x="643" y="66"/>
                    <a:pt x="643" y="66"/>
                  </a:cubicBezTo>
                  <a:lnTo>
                    <a:pt x="37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
          <p:nvSpPr>
            <p:cNvPr id="82" name="Freeform 16">
              <a:extLst>
                <a:ext uri="{FF2B5EF4-FFF2-40B4-BE49-F238E27FC236}">
                  <a16:creationId xmlns:a16="http://schemas.microsoft.com/office/drawing/2014/main" id="{B80B5FA3-124E-40F7-9182-AE35D6BCDCC3}"/>
                </a:ext>
              </a:extLst>
            </p:cNvPr>
            <p:cNvSpPr>
              <a:spLocks noEditPoints="1"/>
            </p:cNvSpPr>
            <p:nvPr/>
          </p:nvSpPr>
          <p:spPr bwMode="gray">
            <a:xfrm>
              <a:off x="1784" y="1849"/>
              <a:ext cx="251" cy="161"/>
            </a:xfrm>
            <a:custGeom>
              <a:avLst/>
              <a:gdLst>
                <a:gd name="T0" fmla="*/ 0 w 254"/>
                <a:gd name="T1" fmla="*/ 10 h 162"/>
                <a:gd name="T2" fmla="*/ 9 w 254"/>
                <a:gd name="T3" fmla="*/ 138 h 162"/>
                <a:gd name="T4" fmla="*/ 17 w 254"/>
                <a:gd name="T5" fmla="*/ 160 h 162"/>
                <a:gd name="T6" fmla="*/ 24 w 254"/>
                <a:gd name="T7" fmla="*/ 162 h 162"/>
                <a:gd name="T8" fmla="*/ 24 w 254"/>
                <a:gd name="T9" fmla="*/ 162 h 162"/>
                <a:gd name="T10" fmla="*/ 237 w 254"/>
                <a:gd name="T11" fmla="*/ 162 h 162"/>
                <a:gd name="T12" fmla="*/ 254 w 254"/>
                <a:gd name="T13" fmla="*/ 142 h 162"/>
                <a:gd name="T14" fmla="*/ 254 w 254"/>
                <a:gd name="T15" fmla="*/ 81 h 162"/>
                <a:gd name="T16" fmla="*/ 198 w 254"/>
                <a:gd name="T17" fmla="*/ 41 h 162"/>
                <a:gd name="T18" fmla="*/ 140 w 254"/>
                <a:gd name="T19" fmla="*/ 15 h 162"/>
                <a:gd name="T20" fmla="*/ 10 w 254"/>
                <a:gd name="T21" fmla="*/ 8 h 162"/>
                <a:gd name="T22" fmla="*/ 10 w 254"/>
                <a:gd name="T23" fmla="*/ 8 h 162"/>
                <a:gd name="T24" fmla="*/ 0 w 254"/>
                <a:gd name="T25" fmla="*/ 10 h 162"/>
                <a:gd name="T26" fmla="*/ 234 w 254"/>
                <a:gd name="T27" fmla="*/ 78 h 162"/>
                <a:gd name="T28" fmla="*/ 23 w 254"/>
                <a:gd name="T29" fmla="*/ 68 h 162"/>
                <a:gd name="T30" fmla="*/ 10 w 254"/>
                <a:gd name="T31" fmla="*/ 51 h 162"/>
                <a:gd name="T32" fmla="*/ 8 w 254"/>
                <a:gd name="T33" fmla="*/ 26 h 162"/>
                <a:gd name="T34" fmla="*/ 17 w 254"/>
                <a:gd name="T35" fmla="*/ 17 h 162"/>
                <a:gd name="T36" fmla="*/ 133 w 254"/>
                <a:gd name="T37" fmla="*/ 20 h 162"/>
                <a:gd name="T38" fmla="*/ 239 w 254"/>
                <a:gd name="T39" fmla="*/ 75 h 162"/>
                <a:gd name="T40" fmla="*/ 234 w 254"/>
                <a:gd name="T41" fmla="*/ 78 h 162"/>
                <a:gd name="T42" fmla="*/ 47 w 254"/>
                <a:gd name="T43" fmla="*/ 94 h 162"/>
                <a:gd name="T44" fmla="*/ 44 w 254"/>
                <a:gd name="T45" fmla="*/ 94 h 162"/>
                <a:gd name="T46" fmla="*/ 22 w 254"/>
                <a:gd name="T47" fmla="*/ 94 h 162"/>
                <a:gd name="T48" fmla="*/ 19 w 254"/>
                <a:gd name="T49" fmla="*/ 94 h 162"/>
                <a:gd name="T50" fmla="*/ 19 w 254"/>
                <a:gd name="T51" fmla="*/ 89 h 162"/>
                <a:gd name="T52" fmla="*/ 47 w 254"/>
                <a:gd name="T53" fmla="*/ 89 h 162"/>
                <a:gd name="T54" fmla="*/ 47 w 254"/>
                <a:gd name="T55" fmla="*/ 9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162">
                  <a:moveTo>
                    <a:pt x="0" y="10"/>
                  </a:moveTo>
                  <a:cubicBezTo>
                    <a:pt x="9" y="138"/>
                    <a:pt x="9" y="138"/>
                    <a:pt x="9" y="138"/>
                  </a:cubicBezTo>
                  <a:cubicBezTo>
                    <a:pt x="10" y="152"/>
                    <a:pt x="14" y="157"/>
                    <a:pt x="17" y="160"/>
                  </a:cubicBezTo>
                  <a:cubicBezTo>
                    <a:pt x="21" y="162"/>
                    <a:pt x="24" y="162"/>
                    <a:pt x="24" y="162"/>
                  </a:cubicBezTo>
                  <a:cubicBezTo>
                    <a:pt x="24" y="162"/>
                    <a:pt x="24" y="162"/>
                    <a:pt x="24" y="162"/>
                  </a:cubicBezTo>
                  <a:cubicBezTo>
                    <a:pt x="237" y="162"/>
                    <a:pt x="237" y="162"/>
                    <a:pt x="237" y="162"/>
                  </a:cubicBezTo>
                  <a:cubicBezTo>
                    <a:pt x="252" y="159"/>
                    <a:pt x="254" y="144"/>
                    <a:pt x="254" y="142"/>
                  </a:cubicBezTo>
                  <a:cubicBezTo>
                    <a:pt x="254" y="81"/>
                    <a:pt x="254" y="81"/>
                    <a:pt x="254" y="81"/>
                  </a:cubicBezTo>
                  <a:cubicBezTo>
                    <a:pt x="254" y="78"/>
                    <a:pt x="250" y="67"/>
                    <a:pt x="198" y="41"/>
                  </a:cubicBezTo>
                  <a:cubicBezTo>
                    <a:pt x="169" y="27"/>
                    <a:pt x="140" y="15"/>
                    <a:pt x="140" y="15"/>
                  </a:cubicBezTo>
                  <a:cubicBezTo>
                    <a:pt x="101" y="0"/>
                    <a:pt x="11" y="8"/>
                    <a:pt x="10" y="8"/>
                  </a:cubicBezTo>
                  <a:cubicBezTo>
                    <a:pt x="10" y="8"/>
                    <a:pt x="10" y="8"/>
                    <a:pt x="10" y="8"/>
                  </a:cubicBezTo>
                  <a:cubicBezTo>
                    <a:pt x="4" y="8"/>
                    <a:pt x="1" y="9"/>
                    <a:pt x="0" y="10"/>
                  </a:cubicBezTo>
                  <a:close/>
                  <a:moveTo>
                    <a:pt x="234" y="78"/>
                  </a:moveTo>
                  <a:cubicBezTo>
                    <a:pt x="23" y="68"/>
                    <a:pt x="23" y="68"/>
                    <a:pt x="23" y="68"/>
                  </a:cubicBezTo>
                  <a:cubicBezTo>
                    <a:pt x="23" y="68"/>
                    <a:pt x="10" y="68"/>
                    <a:pt x="10" y="51"/>
                  </a:cubicBezTo>
                  <a:cubicBezTo>
                    <a:pt x="8" y="26"/>
                    <a:pt x="8" y="26"/>
                    <a:pt x="8" y="26"/>
                  </a:cubicBezTo>
                  <a:cubicBezTo>
                    <a:pt x="8" y="26"/>
                    <a:pt x="7" y="18"/>
                    <a:pt x="17" y="17"/>
                  </a:cubicBezTo>
                  <a:cubicBezTo>
                    <a:pt x="39" y="16"/>
                    <a:pt x="94" y="7"/>
                    <a:pt x="133" y="20"/>
                  </a:cubicBezTo>
                  <a:cubicBezTo>
                    <a:pt x="133" y="20"/>
                    <a:pt x="231" y="60"/>
                    <a:pt x="239" y="75"/>
                  </a:cubicBezTo>
                  <a:cubicBezTo>
                    <a:pt x="239" y="75"/>
                    <a:pt x="241" y="80"/>
                    <a:pt x="234" y="78"/>
                  </a:cubicBezTo>
                  <a:moveTo>
                    <a:pt x="47" y="94"/>
                  </a:moveTo>
                  <a:cubicBezTo>
                    <a:pt x="44" y="94"/>
                    <a:pt x="44" y="94"/>
                    <a:pt x="44" y="94"/>
                  </a:cubicBezTo>
                  <a:cubicBezTo>
                    <a:pt x="35" y="101"/>
                    <a:pt x="25" y="95"/>
                    <a:pt x="22" y="94"/>
                  </a:cubicBezTo>
                  <a:cubicBezTo>
                    <a:pt x="19" y="94"/>
                    <a:pt x="19" y="94"/>
                    <a:pt x="19" y="94"/>
                  </a:cubicBezTo>
                  <a:cubicBezTo>
                    <a:pt x="19" y="89"/>
                    <a:pt x="19" y="89"/>
                    <a:pt x="19" y="89"/>
                  </a:cubicBezTo>
                  <a:cubicBezTo>
                    <a:pt x="47" y="89"/>
                    <a:pt x="47" y="89"/>
                    <a:pt x="47" y="89"/>
                  </a:cubicBezTo>
                  <a:lnTo>
                    <a:pt x="47"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
          <p:nvSpPr>
            <p:cNvPr id="83" name="Freeform 17">
              <a:extLst>
                <a:ext uri="{FF2B5EF4-FFF2-40B4-BE49-F238E27FC236}">
                  <a16:creationId xmlns:a16="http://schemas.microsoft.com/office/drawing/2014/main" id="{BB440937-08E5-4897-B28C-2F63901F8919}"/>
                </a:ext>
              </a:extLst>
            </p:cNvPr>
            <p:cNvSpPr>
              <a:spLocks noEditPoints="1"/>
            </p:cNvSpPr>
            <p:nvPr/>
          </p:nvSpPr>
          <p:spPr bwMode="gray">
            <a:xfrm>
              <a:off x="1669" y="1851"/>
              <a:ext cx="739" cy="226"/>
            </a:xfrm>
            <a:custGeom>
              <a:avLst/>
              <a:gdLst>
                <a:gd name="T0" fmla="*/ 576 w 747"/>
                <a:gd name="T1" fmla="*/ 110 h 228"/>
                <a:gd name="T2" fmla="*/ 564 w 747"/>
                <a:gd name="T3" fmla="*/ 32 h 228"/>
                <a:gd name="T4" fmla="*/ 527 w 747"/>
                <a:gd name="T5" fmla="*/ 0 h 228"/>
                <a:gd name="T6" fmla="*/ 527 w 747"/>
                <a:gd name="T7" fmla="*/ 0 h 228"/>
                <a:gd name="T8" fmla="*/ 504 w 747"/>
                <a:gd name="T9" fmla="*/ 0 h 228"/>
                <a:gd name="T10" fmla="*/ 480 w 747"/>
                <a:gd name="T11" fmla="*/ 0 h 228"/>
                <a:gd name="T12" fmla="*/ 480 w 747"/>
                <a:gd name="T13" fmla="*/ 0 h 228"/>
                <a:gd name="T14" fmla="*/ 443 w 747"/>
                <a:gd name="T15" fmla="*/ 32 h 228"/>
                <a:gd name="T16" fmla="*/ 431 w 747"/>
                <a:gd name="T17" fmla="*/ 110 h 228"/>
                <a:gd name="T18" fmla="*/ 381 w 747"/>
                <a:gd name="T19" fmla="*/ 110 h 228"/>
                <a:gd name="T20" fmla="*/ 381 w 747"/>
                <a:gd name="T21" fmla="*/ 140 h 228"/>
                <a:gd name="T22" fmla="*/ 381 w 747"/>
                <a:gd name="T23" fmla="*/ 140 h 228"/>
                <a:gd name="T24" fmla="*/ 356 w 747"/>
                <a:gd name="T25" fmla="*/ 169 h 228"/>
                <a:gd name="T26" fmla="*/ 355 w 747"/>
                <a:gd name="T27" fmla="*/ 169 h 228"/>
                <a:gd name="T28" fmla="*/ 143 w 747"/>
                <a:gd name="T29" fmla="*/ 169 h 228"/>
                <a:gd name="T30" fmla="*/ 141 w 747"/>
                <a:gd name="T31" fmla="*/ 169 h 228"/>
                <a:gd name="T32" fmla="*/ 130 w 747"/>
                <a:gd name="T33" fmla="*/ 165 h 228"/>
                <a:gd name="T34" fmla="*/ 118 w 747"/>
                <a:gd name="T35" fmla="*/ 137 h 228"/>
                <a:gd name="T36" fmla="*/ 116 w 747"/>
                <a:gd name="T37" fmla="*/ 111 h 228"/>
                <a:gd name="T38" fmla="*/ 0 w 747"/>
                <a:gd name="T39" fmla="*/ 219 h 228"/>
                <a:gd name="T40" fmla="*/ 10 w 747"/>
                <a:gd name="T41" fmla="*/ 218 h 228"/>
                <a:gd name="T42" fmla="*/ 39 w 747"/>
                <a:gd name="T43" fmla="*/ 228 h 228"/>
                <a:gd name="T44" fmla="*/ 297 w 747"/>
                <a:gd name="T45" fmla="*/ 228 h 228"/>
                <a:gd name="T46" fmla="*/ 328 w 747"/>
                <a:gd name="T47" fmla="*/ 217 h 228"/>
                <a:gd name="T48" fmla="*/ 359 w 747"/>
                <a:gd name="T49" fmla="*/ 228 h 228"/>
                <a:gd name="T50" fmla="*/ 620 w 747"/>
                <a:gd name="T51" fmla="*/ 228 h 228"/>
                <a:gd name="T52" fmla="*/ 747 w 747"/>
                <a:gd name="T53" fmla="*/ 110 h 228"/>
                <a:gd name="T54" fmla="*/ 576 w 747"/>
                <a:gd name="T55" fmla="*/ 110 h 228"/>
                <a:gd name="T56" fmla="*/ 555 w 747"/>
                <a:gd name="T57" fmla="*/ 110 h 228"/>
                <a:gd name="T58" fmla="*/ 542 w 747"/>
                <a:gd name="T59" fmla="*/ 110 h 228"/>
                <a:gd name="T60" fmla="*/ 542 w 747"/>
                <a:gd name="T61" fmla="*/ 44 h 228"/>
                <a:gd name="T62" fmla="*/ 555 w 747"/>
                <a:gd name="T63" fmla="*/ 110 h 228"/>
                <a:gd name="T64" fmla="*/ 465 w 747"/>
                <a:gd name="T65" fmla="*/ 44 h 228"/>
                <a:gd name="T66" fmla="*/ 465 w 747"/>
                <a:gd name="T67" fmla="*/ 110 h 228"/>
                <a:gd name="T68" fmla="*/ 453 w 747"/>
                <a:gd name="T69" fmla="*/ 110 h 228"/>
                <a:gd name="T70" fmla="*/ 465 w 747"/>
                <a:gd name="T71" fmla="*/ 4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7" h="228">
                  <a:moveTo>
                    <a:pt x="576" y="110"/>
                  </a:moveTo>
                  <a:cubicBezTo>
                    <a:pt x="564" y="32"/>
                    <a:pt x="564" y="32"/>
                    <a:pt x="564" y="32"/>
                  </a:cubicBezTo>
                  <a:cubicBezTo>
                    <a:pt x="561" y="14"/>
                    <a:pt x="545" y="1"/>
                    <a:pt x="527" y="0"/>
                  </a:cubicBezTo>
                  <a:cubicBezTo>
                    <a:pt x="527" y="0"/>
                    <a:pt x="527" y="0"/>
                    <a:pt x="527" y="0"/>
                  </a:cubicBezTo>
                  <a:cubicBezTo>
                    <a:pt x="504" y="0"/>
                    <a:pt x="504" y="0"/>
                    <a:pt x="504" y="0"/>
                  </a:cubicBezTo>
                  <a:cubicBezTo>
                    <a:pt x="480" y="0"/>
                    <a:pt x="480" y="0"/>
                    <a:pt x="480" y="0"/>
                  </a:cubicBezTo>
                  <a:cubicBezTo>
                    <a:pt x="480" y="0"/>
                    <a:pt x="480" y="0"/>
                    <a:pt x="480" y="0"/>
                  </a:cubicBezTo>
                  <a:cubicBezTo>
                    <a:pt x="462" y="1"/>
                    <a:pt x="446" y="14"/>
                    <a:pt x="443" y="32"/>
                  </a:cubicBezTo>
                  <a:cubicBezTo>
                    <a:pt x="431" y="110"/>
                    <a:pt x="431" y="110"/>
                    <a:pt x="431" y="110"/>
                  </a:cubicBezTo>
                  <a:cubicBezTo>
                    <a:pt x="381" y="110"/>
                    <a:pt x="381" y="110"/>
                    <a:pt x="381" y="110"/>
                  </a:cubicBezTo>
                  <a:cubicBezTo>
                    <a:pt x="381" y="140"/>
                    <a:pt x="381" y="140"/>
                    <a:pt x="381" y="140"/>
                  </a:cubicBezTo>
                  <a:cubicBezTo>
                    <a:pt x="381" y="140"/>
                    <a:pt x="381" y="140"/>
                    <a:pt x="381" y="140"/>
                  </a:cubicBezTo>
                  <a:cubicBezTo>
                    <a:pt x="380" y="149"/>
                    <a:pt x="374" y="166"/>
                    <a:pt x="356" y="169"/>
                  </a:cubicBezTo>
                  <a:cubicBezTo>
                    <a:pt x="355" y="169"/>
                    <a:pt x="355" y="169"/>
                    <a:pt x="355" y="169"/>
                  </a:cubicBezTo>
                  <a:cubicBezTo>
                    <a:pt x="143" y="169"/>
                    <a:pt x="143" y="169"/>
                    <a:pt x="143" y="169"/>
                  </a:cubicBezTo>
                  <a:cubicBezTo>
                    <a:pt x="143" y="169"/>
                    <a:pt x="142" y="169"/>
                    <a:pt x="141" y="169"/>
                  </a:cubicBezTo>
                  <a:cubicBezTo>
                    <a:pt x="138" y="169"/>
                    <a:pt x="134" y="168"/>
                    <a:pt x="130" y="165"/>
                  </a:cubicBezTo>
                  <a:cubicBezTo>
                    <a:pt x="123" y="160"/>
                    <a:pt x="119" y="150"/>
                    <a:pt x="118" y="137"/>
                  </a:cubicBezTo>
                  <a:cubicBezTo>
                    <a:pt x="116" y="111"/>
                    <a:pt x="116" y="111"/>
                    <a:pt x="116" y="111"/>
                  </a:cubicBezTo>
                  <a:cubicBezTo>
                    <a:pt x="0" y="219"/>
                    <a:pt x="0" y="219"/>
                    <a:pt x="0" y="219"/>
                  </a:cubicBezTo>
                  <a:cubicBezTo>
                    <a:pt x="3" y="219"/>
                    <a:pt x="6" y="218"/>
                    <a:pt x="10" y="218"/>
                  </a:cubicBezTo>
                  <a:cubicBezTo>
                    <a:pt x="21" y="218"/>
                    <a:pt x="31" y="222"/>
                    <a:pt x="39" y="228"/>
                  </a:cubicBezTo>
                  <a:cubicBezTo>
                    <a:pt x="297" y="228"/>
                    <a:pt x="297" y="228"/>
                    <a:pt x="297" y="228"/>
                  </a:cubicBezTo>
                  <a:cubicBezTo>
                    <a:pt x="306" y="221"/>
                    <a:pt x="317" y="217"/>
                    <a:pt x="328" y="217"/>
                  </a:cubicBezTo>
                  <a:cubicBezTo>
                    <a:pt x="340" y="217"/>
                    <a:pt x="350" y="221"/>
                    <a:pt x="359" y="228"/>
                  </a:cubicBezTo>
                  <a:cubicBezTo>
                    <a:pt x="620" y="228"/>
                    <a:pt x="620" y="228"/>
                    <a:pt x="620" y="228"/>
                  </a:cubicBezTo>
                  <a:cubicBezTo>
                    <a:pt x="747" y="110"/>
                    <a:pt x="747" y="110"/>
                    <a:pt x="747" y="110"/>
                  </a:cubicBezTo>
                  <a:lnTo>
                    <a:pt x="576" y="110"/>
                  </a:lnTo>
                  <a:close/>
                  <a:moveTo>
                    <a:pt x="555" y="110"/>
                  </a:moveTo>
                  <a:cubicBezTo>
                    <a:pt x="542" y="110"/>
                    <a:pt x="542" y="110"/>
                    <a:pt x="542" y="110"/>
                  </a:cubicBezTo>
                  <a:cubicBezTo>
                    <a:pt x="542" y="44"/>
                    <a:pt x="542" y="44"/>
                    <a:pt x="542" y="44"/>
                  </a:cubicBezTo>
                  <a:lnTo>
                    <a:pt x="555" y="110"/>
                  </a:lnTo>
                  <a:close/>
                  <a:moveTo>
                    <a:pt x="465" y="44"/>
                  </a:moveTo>
                  <a:cubicBezTo>
                    <a:pt x="465" y="110"/>
                    <a:pt x="465" y="110"/>
                    <a:pt x="465" y="110"/>
                  </a:cubicBezTo>
                  <a:cubicBezTo>
                    <a:pt x="453" y="110"/>
                    <a:pt x="453" y="110"/>
                    <a:pt x="453" y="110"/>
                  </a:cubicBezTo>
                  <a:lnTo>
                    <a:pt x="46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dirty="0">
                <a:solidFill>
                  <a:srgbClr val="000000"/>
                </a:solidFill>
                <a:latin typeface="Arial" charset="0"/>
                <a:ea typeface="ＭＳ Ｐゴシック" pitchFamily="34" charset="-128"/>
              </a:endParaRPr>
            </a:p>
          </p:txBody>
        </p:sp>
      </p:grpSp>
      <p:sp>
        <p:nvSpPr>
          <p:cNvPr id="84" name="Freeform 21">
            <a:extLst>
              <a:ext uri="{FF2B5EF4-FFF2-40B4-BE49-F238E27FC236}">
                <a16:creationId xmlns:a16="http://schemas.microsoft.com/office/drawing/2014/main" id="{92D213F9-C533-4C60-BC46-20F68C9EDCC9}"/>
              </a:ext>
            </a:extLst>
          </p:cNvPr>
          <p:cNvSpPr>
            <a:spLocks noChangeAspect="1" noEditPoints="1"/>
          </p:cNvSpPr>
          <p:nvPr/>
        </p:nvSpPr>
        <p:spPr bwMode="gray">
          <a:xfrm>
            <a:off x="7615799" y="2885382"/>
            <a:ext cx="1117859" cy="820595"/>
          </a:xfrm>
          <a:custGeom>
            <a:avLst/>
            <a:gdLst>
              <a:gd name="T0" fmla="*/ 662 w 797"/>
              <a:gd name="T1" fmla="*/ 574 h 574"/>
              <a:gd name="T2" fmla="*/ 449 w 797"/>
              <a:gd name="T3" fmla="*/ 449 h 574"/>
              <a:gd name="T4" fmla="*/ 449 w 797"/>
              <a:gd name="T5" fmla="*/ 444 h 574"/>
              <a:gd name="T6" fmla="*/ 395 w 797"/>
              <a:gd name="T7" fmla="*/ 133 h 574"/>
              <a:gd name="T8" fmla="*/ 386 w 797"/>
              <a:gd name="T9" fmla="*/ 108 h 574"/>
              <a:gd name="T10" fmla="*/ 466 w 797"/>
              <a:gd name="T11" fmla="*/ 147 h 574"/>
              <a:gd name="T12" fmla="*/ 418 w 797"/>
              <a:gd name="T13" fmla="*/ 176 h 574"/>
              <a:gd name="T14" fmla="*/ 476 w 797"/>
              <a:gd name="T15" fmla="*/ 155 h 574"/>
              <a:gd name="T16" fmla="*/ 765 w 797"/>
              <a:gd name="T17" fmla="*/ 21 h 574"/>
              <a:gd name="T18" fmla="*/ 703 w 797"/>
              <a:gd name="T19" fmla="*/ 44 h 574"/>
              <a:gd name="T20" fmla="*/ 704 w 797"/>
              <a:gd name="T21" fmla="*/ 48 h 574"/>
              <a:gd name="T22" fmla="*/ 711 w 797"/>
              <a:gd name="T23" fmla="*/ 64 h 574"/>
              <a:gd name="T24" fmla="*/ 788 w 797"/>
              <a:gd name="T25" fmla="*/ 1 h 574"/>
              <a:gd name="T26" fmla="*/ 787 w 797"/>
              <a:gd name="T27" fmla="*/ 28 h 574"/>
              <a:gd name="T28" fmla="*/ 776 w 797"/>
              <a:gd name="T29" fmla="*/ 1 h 574"/>
              <a:gd name="T30" fmla="*/ 707 w 797"/>
              <a:gd name="T31" fmla="*/ 68 h 574"/>
              <a:gd name="T32" fmla="*/ 686 w 797"/>
              <a:gd name="T33" fmla="*/ 28 h 574"/>
              <a:gd name="T34" fmla="*/ 670 w 797"/>
              <a:gd name="T35" fmla="*/ 31 h 574"/>
              <a:gd name="T36" fmla="*/ 557 w 797"/>
              <a:gd name="T37" fmla="*/ 74 h 574"/>
              <a:gd name="T38" fmla="*/ 449 w 797"/>
              <a:gd name="T39" fmla="*/ 73 h 574"/>
              <a:gd name="T40" fmla="*/ 496 w 797"/>
              <a:gd name="T41" fmla="*/ 177 h 574"/>
              <a:gd name="T42" fmla="*/ 467 w 797"/>
              <a:gd name="T43" fmla="*/ 100 h 574"/>
              <a:gd name="T44" fmla="*/ 537 w 797"/>
              <a:gd name="T45" fmla="*/ 84 h 574"/>
              <a:gd name="T46" fmla="*/ 668 w 797"/>
              <a:gd name="T47" fmla="*/ 82 h 574"/>
              <a:gd name="T48" fmla="*/ 694 w 797"/>
              <a:gd name="T49" fmla="*/ 76 h 574"/>
              <a:gd name="T50" fmla="*/ 707 w 797"/>
              <a:gd name="T51" fmla="*/ 68 h 574"/>
              <a:gd name="T52" fmla="*/ 687 w 797"/>
              <a:gd name="T53" fmla="*/ 307 h 574"/>
              <a:gd name="T54" fmla="*/ 662 w 797"/>
              <a:gd name="T55" fmla="*/ 380 h 574"/>
              <a:gd name="T56" fmla="*/ 603 w 797"/>
              <a:gd name="T57" fmla="*/ 328 h 574"/>
              <a:gd name="T58" fmla="*/ 463 w 797"/>
              <a:gd name="T59" fmla="*/ 437 h 574"/>
              <a:gd name="T60" fmla="*/ 723 w 797"/>
              <a:gd name="T61" fmla="*/ 335 h 574"/>
              <a:gd name="T62" fmla="*/ 496 w 797"/>
              <a:gd name="T63" fmla="*/ 137 h 574"/>
              <a:gd name="T64" fmla="*/ 507 w 797"/>
              <a:gd name="T65" fmla="*/ 64 h 574"/>
              <a:gd name="T66" fmla="*/ 652 w 797"/>
              <a:gd name="T67" fmla="*/ 264 h 574"/>
              <a:gd name="T68" fmla="*/ 697 w 797"/>
              <a:gd name="T69" fmla="*/ 348 h 574"/>
              <a:gd name="T70" fmla="*/ 656 w 797"/>
              <a:gd name="T71" fmla="*/ 376 h 574"/>
              <a:gd name="T72" fmla="*/ 496 w 797"/>
              <a:gd name="T73" fmla="*/ 137 h 574"/>
              <a:gd name="T74" fmla="*/ 633 w 797"/>
              <a:gd name="T75" fmla="*/ 302 h 574"/>
              <a:gd name="T76" fmla="*/ 674 w 797"/>
              <a:gd name="T77" fmla="*/ 360 h 574"/>
              <a:gd name="T78" fmla="*/ 506 w 797"/>
              <a:gd name="T79" fmla="*/ 131 h 574"/>
              <a:gd name="T80" fmla="*/ 522 w 797"/>
              <a:gd name="T81" fmla="*/ 92 h 574"/>
              <a:gd name="T82" fmla="*/ 0 w 797"/>
              <a:gd name="T83" fmla="*/ 339 h 574"/>
              <a:gd name="T84" fmla="*/ 0 w 797"/>
              <a:gd name="T85" fmla="*/ 290 h 574"/>
              <a:gd name="T86" fmla="*/ 236 w 797"/>
              <a:gd name="T87" fmla="*/ 282 h 574"/>
              <a:gd name="T88" fmla="*/ 113 w 797"/>
              <a:gd name="T89" fmla="*/ 224 h 574"/>
              <a:gd name="T90" fmla="*/ 55 w 797"/>
              <a:gd name="T91" fmla="*/ 74 h 574"/>
              <a:gd name="T92" fmla="*/ 163 w 797"/>
              <a:gd name="T93" fmla="*/ 195 h 574"/>
              <a:gd name="T94" fmla="*/ 203 w 797"/>
              <a:gd name="T95" fmla="*/ 176 h 574"/>
              <a:gd name="T96" fmla="*/ 73 w 797"/>
              <a:gd name="T97" fmla="*/ 176 h 574"/>
              <a:gd name="T98" fmla="*/ 69 w 797"/>
              <a:gd name="T99" fmla="*/ 249 h 574"/>
              <a:gd name="T100" fmla="*/ 113 w 797"/>
              <a:gd name="T101" fmla="*/ 249 h 574"/>
              <a:gd name="T102" fmla="*/ 479 w 797"/>
              <a:gd name="T103" fmla="*/ 562 h 574"/>
              <a:gd name="T104" fmla="*/ 303 w 797"/>
              <a:gd name="T105" fmla="*/ 447 h 574"/>
              <a:gd name="T106" fmla="*/ 252 w 797"/>
              <a:gd name="T107" fmla="*/ 507 h 574"/>
              <a:gd name="T108" fmla="*/ 221 w 797"/>
              <a:gd name="T109" fmla="*/ 545 h 574"/>
              <a:gd name="T110" fmla="*/ 24 w 797"/>
              <a:gd name="T111" fmla="*/ 570 h 574"/>
              <a:gd name="T112" fmla="*/ 40 w 797"/>
              <a:gd name="T113" fmla="*/ 347 h 574"/>
              <a:gd name="T114" fmla="*/ 320 w 797"/>
              <a:gd name="T115" fmla="*/ 429 h 574"/>
              <a:gd name="T116" fmla="*/ 479 w 797"/>
              <a:gd name="T117" fmla="*/ 457 h 574"/>
              <a:gd name="T118" fmla="*/ 68 w 797"/>
              <a:gd name="T119" fmla="*/ 481 h 574"/>
              <a:gd name="T120" fmla="*/ 208 w 797"/>
              <a:gd name="T121" fmla="*/ 481 h 574"/>
              <a:gd name="T122" fmla="*/ 68 w 797"/>
              <a:gd name="T123" fmla="*/ 45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7" h="574">
                <a:moveTo>
                  <a:pt x="472" y="569"/>
                </a:moveTo>
                <a:cubicBezTo>
                  <a:pt x="662" y="569"/>
                  <a:pt x="662" y="569"/>
                  <a:pt x="662" y="569"/>
                </a:cubicBezTo>
                <a:cubicBezTo>
                  <a:pt x="662" y="574"/>
                  <a:pt x="662" y="574"/>
                  <a:pt x="662" y="574"/>
                </a:cubicBezTo>
                <a:cubicBezTo>
                  <a:pt x="472" y="574"/>
                  <a:pt x="472" y="574"/>
                  <a:pt x="472" y="574"/>
                </a:cubicBezTo>
                <a:lnTo>
                  <a:pt x="472" y="569"/>
                </a:lnTo>
                <a:close/>
                <a:moveTo>
                  <a:pt x="449" y="449"/>
                </a:moveTo>
                <a:cubicBezTo>
                  <a:pt x="682" y="449"/>
                  <a:pt x="682" y="449"/>
                  <a:pt x="682" y="449"/>
                </a:cubicBezTo>
                <a:cubicBezTo>
                  <a:pt x="682" y="444"/>
                  <a:pt x="682" y="444"/>
                  <a:pt x="682" y="444"/>
                </a:cubicBezTo>
                <a:cubicBezTo>
                  <a:pt x="449" y="444"/>
                  <a:pt x="449" y="444"/>
                  <a:pt x="449" y="444"/>
                </a:cubicBezTo>
                <a:lnTo>
                  <a:pt x="449" y="449"/>
                </a:lnTo>
                <a:close/>
                <a:moveTo>
                  <a:pt x="386" y="108"/>
                </a:moveTo>
                <a:cubicBezTo>
                  <a:pt x="395" y="133"/>
                  <a:pt x="395" y="133"/>
                  <a:pt x="395" y="133"/>
                </a:cubicBezTo>
                <a:cubicBezTo>
                  <a:pt x="453" y="112"/>
                  <a:pt x="453" y="112"/>
                  <a:pt x="453" y="112"/>
                </a:cubicBezTo>
                <a:cubicBezTo>
                  <a:pt x="444" y="87"/>
                  <a:pt x="444" y="87"/>
                  <a:pt x="444" y="87"/>
                </a:cubicBezTo>
                <a:lnTo>
                  <a:pt x="386" y="108"/>
                </a:lnTo>
                <a:close/>
                <a:moveTo>
                  <a:pt x="398" y="143"/>
                </a:moveTo>
                <a:cubicBezTo>
                  <a:pt x="408" y="168"/>
                  <a:pt x="408" y="168"/>
                  <a:pt x="408" y="168"/>
                </a:cubicBezTo>
                <a:cubicBezTo>
                  <a:pt x="466" y="147"/>
                  <a:pt x="466" y="147"/>
                  <a:pt x="466" y="147"/>
                </a:cubicBezTo>
                <a:cubicBezTo>
                  <a:pt x="457" y="122"/>
                  <a:pt x="457" y="122"/>
                  <a:pt x="457" y="122"/>
                </a:cubicBezTo>
                <a:lnTo>
                  <a:pt x="398" y="143"/>
                </a:lnTo>
                <a:close/>
                <a:moveTo>
                  <a:pt x="418" y="176"/>
                </a:moveTo>
                <a:cubicBezTo>
                  <a:pt x="427" y="201"/>
                  <a:pt x="427" y="201"/>
                  <a:pt x="427" y="201"/>
                </a:cubicBezTo>
                <a:cubicBezTo>
                  <a:pt x="485" y="179"/>
                  <a:pt x="485" y="179"/>
                  <a:pt x="485" y="179"/>
                </a:cubicBezTo>
                <a:cubicBezTo>
                  <a:pt x="476" y="155"/>
                  <a:pt x="476" y="155"/>
                  <a:pt x="476" y="155"/>
                </a:cubicBezTo>
                <a:lnTo>
                  <a:pt x="418" y="176"/>
                </a:lnTo>
                <a:close/>
                <a:moveTo>
                  <a:pt x="774" y="31"/>
                </a:moveTo>
                <a:cubicBezTo>
                  <a:pt x="770" y="29"/>
                  <a:pt x="767" y="26"/>
                  <a:pt x="765" y="21"/>
                </a:cubicBezTo>
                <a:cubicBezTo>
                  <a:pt x="763" y="17"/>
                  <a:pt x="763" y="12"/>
                  <a:pt x="765" y="8"/>
                </a:cubicBezTo>
                <a:cubicBezTo>
                  <a:pt x="737" y="17"/>
                  <a:pt x="696" y="28"/>
                  <a:pt x="696" y="28"/>
                </a:cubicBezTo>
                <a:cubicBezTo>
                  <a:pt x="703" y="44"/>
                  <a:pt x="703" y="44"/>
                  <a:pt x="703" y="44"/>
                </a:cubicBezTo>
                <a:cubicBezTo>
                  <a:pt x="702" y="44"/>
                  <a:pt x="702" y="44"/>
                  <a:pt x="702" y="44"/>
                </a:cubicBezTo>
                <a:cubicBezTo>
                  <a:pt x="703" y="44"/>
                  <a:pt x="703" y="44"/>
                  <a:pt x="703" y="44"/>
                </a:cubicBezTo>
                <a:cubicBezTo>
                  <a:pt x="704" y="48"/>
                  <a:pt x="704" y="48"/>
                  <a:pt x="704" y="48"/>
                </a:cubicBezTo>
                <a:cubicBezTo>
                  <a:pt x="704" y="48"/>
                  <a:pt x="704" y="48"/>
                  <a:pt x="704" y="48"/>
                </a:cubicBezTo>
                <a:cubicBezTo>
                  <a:pt x="704" y="48"/>
                  <a:pt x="704" y="48"/>
                  <a:pt x="704" y="48"/>
                </a:cubicBezTo>
                <a:cubicBezTo>
                  <a:pt x="711" y="64"/>
                  <a:pt x="711" y="64"/>
                  <a:pt x="711" y="64"/>
                </a:cubicBezTo>
                <a:cubicBezTo>
                  <a:pt x="711" y="64"/>
                  <a:pt x="748" y="44"/>
                  <a:pt x="775" y="31"/>
                </a:cubicBezTo>
                <a:cubicBezTo>
                  <a:pt x="775" y="31"/>
                  <a:pt x="775" y="31"/>
                  <a:pt x="774" y="31"/>
                </a:cubicBezTo>
                <a:close/>
                <a:moveTo>
                  <a:pt x="788" y="1"/>
                </a:moveTo>
                <a:cubicBezTo>
                  <a:pt x="791" y="3"/>
                  <a:pt x="794" y="6"/>
                  <a:pt x="795" y="9"/>
                </a:cubicBezTo>
                <a:cubicBezTo>
                  <a:pt x="797" y="13"/>
                  <a:pt x="797" y="17"/>
                  <a:pt x="795" y="20"/>
                </a:cubicBezTo>
                <a:cubicBezTo>
                  <a:pt x="794" y="24"/>
                  <a:pt x="791" y="27"/>
                  <a:pt x="787" y="28"/>
                </a:cubicBezTo>
                <a:cubicBezTo>
                  <a:pt x="783" y="30"/>
                  <a:pt x="780" y="29"/>
                  <a:pt x="776" y="28"/>
                </a:cubicBezTo>
                <a:cubicBezTo>
                  <a:pt x="772" y="26"/>
                  <a:pt x="770" y="24"/>
                  <a:pt x="768" y="20"/>
                </a:cubicBezTo>
                <a:cubicBezTo>
                  <a:pt x="765" y="13"/>
                  <a:pt x="769" y="4"/>
                  <a:pt x="776" y="1"/>
                </a:cubicBezTo>
                <a:cubicBezTo>
                  <a:pt x="778" y="0"/>
                  <a:pt x="780" y="0"/>
                  <a:pt x="782" y="0"/>
                </a:cubicBezTo>
                <a:cubicBezTo>
                  <a:pt x="784" y="0"/>
                  <a:pt x="786" y="1"/>
                  <a:pt x="788" y="1"/>
                </a:cubicBezTo>
                <a:close/>
                <a:moveTo>
                  <a:pt x="707" y="68"/>
                </a:moveTo>
                <a:cubicBezTo>
                  <a:pt x="691" y="29"/>
                  <a:pt x="691" y="29"/>
                  <a:pt x="691" y="29"/>
                </a:cubicBezTo>
                <a:cubicBezTo>
                  <a:pt x="687" y="31"/>
                  <a:pt x="687" y="31"/>
                  <a:pt x="687" y="31"/>
                </a:cubicBezTo>
                <a:cubicBezTo>
                  <a:pt x="686" y="28"/>
                  <a:pt x="686" y="28"/>
                  <a:pt x="686" y="28"/>
                </a:cubicBezTo>
                <a:cubicBezTo>
                  <a:pt x="676" y="32"/>
                  <a:pt x="676" y="32"/>
                  <a:pt x="676" y="32"/>
                </a:cubicBezTo>
                <a:cubicBezTo>
                  <a:pt x="675" y="29"/>
                  <a:pt x="675" y="29"/>
                  <a:pt x="675" y="29"/>
                </a:cubicBezTo>
                <a:cubicBezTo>
                  <a:pt x="670" y="31"/>
                  <a:pt x="670" y="31"/>
                  <a:pt x="670" y="31"/>
                </a:cubicBezTo>
                <a:cubicBezTo>
                  <a:pt x="667" y="40"/>
                  <a:pt x="655" y="45"/>
                  <a:pt x="654" y="45"/>
                </a:cubicBezTo>
                <a:cubicBezTo>
                  <a:pt x="560" y="82"/>
                  <a:pt x="560" y="82"/>
                  <a:pt x="560" y="82"/>
                </a:cubicBezTo>
                <a:cubicBezTo>
                  <a:pt x="557" y="74"/>
                  <a:pt x="557" y="74"/>
                  <a:pt x="557" y="74"/>
                </a:cubicBezTo>
                <a:cubicBezTo>
                  <a:pt x="551" y="64"/>
                  <a:pt x="551" y="64"/>
                  <a:pt x="551" y="64"/>
                </a:cubicBezTo>
                <a:cubicBezTo>
                  <a:pt x="519" y="47"/>
                  <a:pt x="519" y="47"/>
                  <a:pt x="519" y="47"/>
                </a:cubicBezTo>
                <a:cubicBezTo>
                  <a:pt x="449" y="73"/>
                  <a:pt x="449" y="73"/>
                  <a:pt x="449" y="73"/>
                </a:cubicBezTo>
                <a:cubicBezTo>
                  <a:pt x="475" y="144"/>
                  <a:pt x="475" y="144"/>
                  <a:pt x="475" y="144"/>
                </a:cubicBezTo>
                <a:cubicBezTo>
                  <a:pt x="483" y="145"/>
                  <a:pt x="483" y="145"/>
                  <a:pt x="483" y="145"/>
                </a:cubicBezTo>
                <a:cubicBezTo>
                  <a:pt x="496" y="177"/>
                  <a:pt x="496" y="177"/>
                  <a:pt x="496" y="177"/>
                </a:cubicBezTo>
                <a:cubicBezTo>
                  <a:pt x="512" y="171"/>
                  <a:pt x="512" y="171"/>
                  <a:pt x="512" y="171"/>
                </a:cubicBezTo>
                <a:cubicBezTo>
                  <a:pt x="509" y="165"/>
                  <a:pt x="502" y="149"/>
                  <a:pt x="493" y="139"/>
                </a:cubicBezTo>
                <a:cubicBezTo>
                  <a:pt x="491" y="138"/>
                  <a:pt x="469" y="121"/>
                  <a:pt x="467" y="100"/>
                </a:cubicBezTo>
                <a:cubicBezTo>
                  <a:pt x="466" y="90"/>
                  <a:pt x="469" y="82"/>
                  <a:pt x="476" y="74"/>
                </a:cubicBezTo>
                <a:cubicBezTo>
                  <a:pt x="476" y="73"/>
                  <a:pt x="490" y="58"/>
                  <a:pt x="508" y="60"/>
                </a:cubicBezTo>
                <a:cubicBezTo>
                  <a:pt x="519" y="62"/>
                  <a:pt x="529" y="70"/>
                  <a:pt x="537" y="84"/>
                </a:cubicBezTo>
                <a:cubicBezTo>
                  <a:pt x="567" y="131"/>
                  <a:pt x="567" y="131"/>
                  <a:pt x="567" y="131"/>
                </a:cubicBezTo>
                <a:cubicBezTo>
                  <a:pt x="574" y="119"/>
                  <a:pt x="574" y="119"/>
                  <a:pt x="574" y="119"/>
                </a:cubicBezTo>
                <a:cubicBezTo>
                  <a:pt x="668" y="82"/>
                  <a:pt x="668" y="82"/>
                  <a:pt x="668" y="82"/>
                </a:cubicBezTo>
                <a:cubicBezTo>
                  <a:pt x="670" y="81"/>
                  <a:pt x="679" y="76"/>
                  <a:pt x="690" y="81"/>
                </a:cubicBezTo>
                <a:cubicBezTo>
                  <a:pt x="695" y="79"/>
                  <a:pt x="695" y="79"/>
                  <a:pt x="695" y="79"/>
                </a:cubicBezTo>
                <a:cubicBezTo>
                  <a:pt x="694" y="76"/>
                  <a:pt x="694" y="76"/>
                  <a:pt x="694" y="76"/>
                </a:cubicBezTo>
                <a:cubicBezTo>
                  <a:pt x="703" y="73"/>
                  <a:pt x="703" y="73"/>
                  <a:pt x="703" y="73"/>
                </a:cubicBezTo>
                <a:cubicBezTo>
                  <a:pt x="702" y="70"/>
                  <a:pt x="702" y="70"/>
                  <a:pt x="702" y="70"/>
                </a:cubicBezTo>
                <a:lnTo>
                  <a:pt x="707" y="68"/>
                </a:lnTo>
                <a:close/>
                <a:moveTo>
                  <a:pt x="669" y="281"/>
                </a:moveTo>
                <a:cubicBezTo>
                  <a:pt x="669" y="281"/>
                  <a:pt x="668" y="281"/>
                  <a:pt x="668" y="281"/>
                </a:cubicBezTo>
                <a:cubicBezTo>
                  <a:pt x="687" y="307"/>
                  <a:pt x="687" y="307"/>
                  <a:pt x="687" y="307"/>
                </a:cubicBezTo>
                <a:cubicBezTo>
                  <a:pt x="688" y="309"/>
                  <a:pt x="705" y="328"/>
                  <a:pt x="701" y="349"/>
                </a:cubicBezTo>
                <a:cubicBezTo>
                  <a:pt x="699" y="359"/>
                  <a:pt x="691" y="368"/>
                  <a:pt x="679" y="375"/>
                </a:cubicBezTo>
                <a:cubicBezTo>
                  <a:pt x="678" y="376"/>
                  <a:pt x="672" y="380"/>
                  <a:pt x="662" y="380"/>
                </a:cubicBezTo>
                <a:cubicBezTo>
                  <a:pt x="660" y="380"/>
                  <a:pt x="657" y="380"/>
                  <a:pt x="655" y="379"/>
                </a:cubicBezTo>
                <a:cubicBezTo>
                  <a:pt x="639" y="376"/>
                  <a:pt x="625" y="364"/>
                  <a:pt x="611" y="342"/>
                </a:cubicBezTo>
                <a:cubicBezTo>
                  <a:pt x="603" y="328"/>
                  <a:pt x="603" y="328"/>
                  <a:pt x="603" y="328"/>
                </a:cubicBezTo>
                <a:cubicBezTo>
                  <a:pt x="601" y="333"/>
                  <a:pt x="593" y="344"/>
                  <a:pt x="568" y="370"/>
                </a:cubicBezTo>
                <a:cubicBezTo>
                  <a:pt x="528" y="411"/>
                  <a:pt x="463" y="406"/>
                  <a:pt x="463" y="406"/>
                </a:cubicBezTo>
                <a:cubicBezTo>
                  <a:pt x="463" y="437"/>
                  <a:pt x="463" y="437"/>
                  <a:pt x="463" y="437"/>
                </a:cubicBezTo>
                <a:cubicBezTo>
                  <a:pt x="647" y="437"/>
                  <a:pt x="647" y="437"/>
                  <a:pt x="647" y="437"/>
                </a:cubicBezTo>
                <a:cubicBezTo>
                  <a:pt x="647" y="437"/>
                  <a:pt x="684" y="407"/>
                  <a:pt x="689" y="401"/>
                </a:cubicBezTo>
                <a:cubicBezTo>
                  <a:pt x="694" y="394"/>
                  <a:pt x="723" y="372"/>
                  <a:pt x="723" y="335"/>
                </a:cubicBezTo>
                <a:cubicBezTo>
                  <a:pt x="723" y="299"/>
                  <a:pt x="686" y="281"/>
                  <a:pt x="669" y="281"/>
                </a:cubicBezTo>
                <a:close/>
                <a:moveTo>
                  <a:pt x="496" y="137"/>
                </a:moveTo>
                <a:cubicBezTo>
                  <a:pt x="496" y="137"/>
                  <a:pt x="496" y="137"/>
                  <a:pt x="496" y="137"/>
                </a:cubicBezTo>
                <a:cubicBezTo>
                  <a:pt x="495" y="136"/>
                  <a:pt x="473" y="119"/>
                  <a:pt x="471" y="99"/>
                </a:cubicBezTo>
                <a:cubicBezTo>
                  <a:pt x="470" y="91"/>
                  <a:pt x="472" y="83"/>
                  <a:pt x="479" y="76"/>
                </a:cubicBezTo>
                <a:cubicBezTo>
                  <a:pt x="479" y="76"/>
                  <a:pt x="492" y="62"/>
                  <a:pt x="507" y="64"/>
                </a:cubicBezTo>
                <a:cubicBezTo>
                  <a:pt x="517" y="65"/>
                  <a:pt x="526" y="73"/>
                  <a:pt x="533" y="86"/>
                </a:cubicBezTo>
                <a:cubicBezTo>
                  <a:pt x="572" y="147"/>
                  <a:pt x="572" y="147"/>
                  <a:pt x="572" y="147"/>
                </a:cubicBezTo>
                <a:cubicBezTo>
                  <a:pt x="652" y="264"/>
                  <a:pt x="652" y="264"/>
                  <a:pt x="652" y="264"/>
                </a:cubicBezTo>
                <a:cubicBezTo>
                  <a:pt x="684" y="310"/>
                  <a:pt x="684" y="310"/>
                  <a:pt x="684" y="310"/>
                </a:cubicBezTo>
                <a:cubicBezTo>
                  <a:pt x="684" y="310"/>
                  <a:pt x="684" y="310"/>
                  <a:pt x="684" y="310"/>
                </a:cubicBezTo>
                <a:cubicBezTo>
                  <a:pt x="684" y="310"/>
                  <a:pt x="701" y="329"/>
                  <a:pt x="697" y="348"/>
                </a:cubicBezTo>
                <a:cubicBezTo>
                  <a:pt x="695" y="358"/>
                  <a:pt x="689" y="366"/>
                  <a:pt x="677" y="372"/>
                </a:cubicBezTo>
                <a:cubicBezTo>
                  <a:pt x="677" y="372"/>
                  <a:pt x="677" y="372"/>
                  <a:pt x="677" y="372"/>
                </a:cubicBezTo>
                <a:cubicBezTo>
                  <a:pt x="677" y="372"/>
                  <a:pt x="668" y="378"/>
                  <a:pt x="656" y="376"/>
                </a:cubicBezTo>
                <a:cubicBezTo>
                  <a:pt x="641" y="373"/>
                  <a:pt x="627" y="361"/>
                  <a:pt x="615" y="340"/>
                </a:cubicBezTo>
                <a:cubicBezTo>
                  <a:pt x="516" y="171"/>
                  <a:pt x="516" y="171"/>
                  <a:pt x="516" y="171"/>
                </a:cubicBezTo>
                <a:cubicBezTo>
                  <a:pt x="515" y="169"/>
                  <a:pt x="507" y="149"/>
                  <a:pt x="496" y="137"/>
                </a:cubicBezTo>
                <a:close/>
                <a:moveTo>
                  <a:pt x="682" y="333"/>
                </a:moveTo>
                <a:cubicBezTo>
                  <a:pt x="666" y="309"/>
                  <a:pt x="651" y="300"/>
                  <a:pt x="651" y="300"/>
                </a:cubicBezTo>
                <a:cubicBezTo>
                  <a:pt x="646" y="296"/>
                  <a:pt x="633" y="302"/>
                  <a:pt x="633" y="302"/>
                </a:cubicBezTo>
                <a:cubicBezTo>
                  <a:pt x="620" y="309"/>
                  <a:pt x="624" y="314"/>
                  <a:pt x="624" y="314"/>
                </a:cubicBezTo>
                <a:cubicBezTo>
                  <a:pt x="639" y="351"/>
                  <a:pt x="639" y="351"/>
                  <a:pt x="639" y="351"/>
                </a:cubicBezTo>
                <a:cubicBezTo>
                  <a:pt x="655" y="373"/>
                  <a:pt x="674" y="360"/>
                  <a:pt x="674" y="360"/>
                </a:cubicBezTo>
                <a:cubicBezTo>
                  <a:pt x="693" y="351"/>
                  <a:pt x="682" y="333"/>
                  <a:pt x="682" y="333"/>
                </a:cubicBezTo>
                <a:moveTo>
                  <a:pt x="486" y="100"/>
                </a:moveTo>
                <a:cubicBezTo>
                  <a:pt x="496" y="122"/>
                  <a:pt x="506" y="131"/>
                  <a:pt x="506" y="131"/>
                </a:cubicBezTo>
                <a:cubicBezTo>
                  <a:pt x="510" y="135"/>
                  <a:pt x="520" y="132"/>
                  <a:pt x="520" y="132"/>
                </a:cubicBezTo>
                <a:cubicBezTo>
                  <a:pt x="532" y="128"/>
                  <a:pt x="530" y="124"/>
                  <a:pt x="530" y="124"/>
                </a:cubicBezTo>
                <a:cubicBezTo>
                  <a:pt x="522" y="92"/>
                  <a:pt x="522" y="92"/>
                  <a:pt x="522" y="92"/>
                </a:cubicBezTo>
                <a:cubicBezTo>
                  <a:pt x="512" y="72"/>
                  <a:pt x="495" y="80"/>
                  <a:pt x="495" y="80"/>
                </a:cubicBezTo>
                <a:cubicBezTo>
                  <a:pt x="479" y="85"/>
                  <a:pt x="486" y="100"/>
                  <a:pt x="486" y="100"/>
                </a:cubicBezTo>
                <a:moveTo>
                  <a:pt x="0" y="339"/>
                </a:moveTo>
                <a:cubicBezTo>
                  <a:pt x="275" y="339"/>
                  <a:pt x="275" y="339"/>
                  <a:pt x="275" y="339"/>
                </a:cubicBezTo>
                <a:cubicBezTo>
                  <a:pt x="275" y="290"/>
                  <a:pt x="275" y="290"/>
                  <a:pt x="275" y="290"/>
                </a:cubicBezTo>
                <a:cubicBezTo>
                  <a:pt x="0" y="290"/>
                  <a:pt x="0" y="290"/>
                  <a:pt x="0" y="290"/>
                </a:cubicBezTo>
                <a:lnTo>
                  <a:pt x="0" y="339"/>
                </a:lnTo>
                <a:close/>
                <a:moveTo>
                  <a:pt x="236" y="224"/>
                </a:moveTo>
                <a:cubicBezTo>
                  <a:pt x="236" y="282"/>
                  <a:pt x="236" y="282"/>
                  <a:pt x="236" y="282"/>
                </a:cubicBezTo>
                <a:cubicBezTo>
                  <a:pt x="40" y="282"/>
                  <a:pt x="40" y="282"/>
                  <a:pt x="40" y="282"/>
                </a:cubicBezTo>
                <a:cubicBezTo>
                  <a:pt x="40" y="224"/>
                  <a:pt x="40" y="224"/>
                  <a:pt x="40" y="224"/>
                </a:cubicBezTo>
                <a:cubicBezTo>
                  <a:pt x="113" y="224"/>
                  <a:pt x="113" y="224"/>
                  <a:pt x="113" y="224"/>
                </a:cubicBezTo>
                <a:cubicBezTo>
                  <a:pt x="113" y="195"/>
                  <a:pt x="113" y="195"/>
                  <a:pt x="113" y="195"/>
                </a:cubicBezTo>
                <a:cubicBezTo>
                  <a:pt x="55" y="195"/>
                  <a:pt x="55" y="195"/>
                  <a:pt x="55" y="195"/>
                </a:cubicBezTo>
                <a:cubicBezTo>
                  <a:pt x="55" y="74"/>
                  <a:pt x="55" y="74"/>
                  <a:pt x="55" y="74"/>
                </a:cubicBezTo>
                <a:cubicBezTo>
                  <a:pt x="221" y="74"/>
                  <a:pt x="221" y="74"/>
                  <a:pt x="221" y="74"/>
                </a:cubicBezTo>
                <a:cubicBezTo>
                  <a:pt x="221" y="195"/>
                  <a:pt x="221" y="195"/>
                  <a:pt x="221" y="195"/>
                </a:cubicBezTo>
                <a:cubicBezTo>
                  <a:pt x="163" y="195"/>
                  <a:pt x="163" y="195"/>
                  <a:pt x="163" y="195"/>
                </a:cubicBezTo>
                <a:cubicBezTo>
                  <a:pt x="163" y="224"/>
                  <a:pt x="163" y="224"/>
                  <a:pt x="163" y="224"/>
                </a:cubicBezTo>
                <a:lnTo>
                  <a:pt x="236" y="224"/>
                </a:lnTo>
                <a:close/>
                <a:moveTo>
                  <a:pt x="203" y="176"/>
                </a:moveTo>
                <a:cubicBezTo>
                  <a:pt x="203" y="91"/>
                  <a:pt x="203" y="91"/>
                  <a:pt x="203" y="91"/>
                </a:cubicBezTo>
                <a:cubicBezTo>
                  <a:pt x="73" y="91"/>
                  <a:pt x="73" y="91"/>
                  <a:pt x="73" y="91"/>
                </a:cubicBezTo>
                <a:cubicBezTo>
                  <a:pt x="73" y="176"/>
                  <a:pt x="73" y="176"/>
                  <a:pt x="73" y="176"/>
                </a:cubicBezTo>
                <a:lnTo>
                  <a:pt x="203" y="176"/>
                </a:lnTo>
                <a:close/>
                <a:moveTo>
                  <a:pt x="113" y="249"/>
                </a:moveTo>
                <a:cubicBezTo>
                  <a:pt x="69" y="249"/>
                  <a:pt x="69" y="249"/>
                  <a:pt x="69" y="249"/>
                </a:cubicBezTo>
                <a:cubicBezTo>
                  <a:pt x="69" y="260"/>
                  <a:pt x="69" y="260"/>
                  <a:pt x="69" y="260"/>
                </a:cubicBezTo>
                <a:cubicBezTo>
                  <a:pt x="113" y="260"/>
                  <a:pt x="113" y="260"/>
                  <a:pt x="113" y="260"/>
                </a:cubicBezTo>
                <a:lnTo>
                  <a:pt x="113" y="249"/>
                </a:lnTo>
                <a:close/>
                <a:moveTo>
                  <a:pt x="655" y="457"/>
                </a:moveTo>
                <a:cubicBezTo>
                  <a:pt x="655" y="562"/>
                  <a:pt x="655" y="562"/>
                  <a:pt x="655" y="562"/>
                </a:cubicBezTo>
                <a:cubicBezTo>
                  <a:pt x="479" y="562"/>
                  <a:pt x="479" y="562"/>
                  <a:pt x="479" y="562"/>
                </a:cubicBezTo>
                <a:cubicBezTo>
                  <a:pt x="479" y="507"/>
                  <a:pt x="479" y="507"/>
                  <a:pt x="479" y="507"/>
                </a:cubicBezTo>
                <a:cubicBezTo>
                  <a:pt x="303" y="507"/>
                  <a:pt x="303" y="507"/>
                  <a:pt x="303" y="507"/>
                </a:cubicBezTo>
                <a:cubicBezTo>
                  <a:pt x="303" y="447"/>
                  <a:pt x="303" y="447"/>
                  <a:pt x="303" y="447"/>
                </a:cubicBezTo>
                <a:cubicBezTo>
                  <a:pt x="236" y="447"/>
                  <a:pt x="236" y="447"/>
                  <a:pt x="236" y="447"/>
                </a:cubicBezTo>
                <a:cubicBezTo>
                  <a:pt x="236" y="507"/>
                  <a:pt x="236" y="507"/>
                  <a:pt x="236" y="507"/>
                </a:cubicBezTo>
                <a:cubicBezTo>
                  <a:pt x="252" y="507"/>
                  <a:pt x="252" y="507"/>
                  <a:pt x="252" y="507"/>
                </a:cubicBezTo>
                <a:cubicBezTo>
                  <a:pt x="252" y="570"/>
                  <a:pt x="252" y="570"/>
                  <a:pt x="252" y="570"/>
                </a:cubicBezTo>
                <a:cubicBezTo>
                  <a:pt x="221" y="570"/>
                  <a:pt x="221" y="570"/>
                  <a:pt x="221" y="570"/>
                </a:cubicBezTo>
                <a:cubicBezTo>
                  <a:pt x="221" y="545"/>
                  <a:pt x="221" y="545"/>
                  <a:pt x="221" y="545"/>
                </a:cubicBezTo>
                <a:cubicBezTo>
                  <a:pt x="55" y="545"/>
                  <a:pt x="55" y="545"/>
                  <a:pt x="55" y="545"/>
                </a:cubicBezTo>
                <a:cubicBezTo>
                  <a:pt x="55" y="570"/>
                  <a:pt x="55" y="570"/>
                  <a:pt x="55" y="570"/>
                </a:cubicBezTo>
                <a:cubicBezTo>
                  <a:pt x="24" y="570"/>
                  <a:pt x="24" y="570"/>
                  <a:pt x="24" y="570"/>
                </a:cubicBezTo>
                <a:cubicBezTo>
                  <a:pt x="24" y="507"/>
                  <a:pt x="24" y="507"/>
                  <a:pt x="24" y="507"/>
                </a:cubicBezTo>
                <a:cubicBezTo>
                  <a:pt x="40" y="507"/>
                  <a:pt x="40" y="507"/>
                  <a:pt x="40" y="507"/>
                </a:cubicBezTo>
                <a:cubicBezTo>
                  <a:pt x="40" y="347"/>
                  <a:pt x="40" y="347"/>
                  <a:pt x="40" y="347"/>
                </a:cubicBezTo>
                <a:cubicBezTo>
                  <a:pt x="236" y="347"/>
                  <a:pt x="236" y="347"/>
                  <a:pt x="236" y="347"/>
                </a:cubicBezTo>
                <a:cubicBezTo>
                  <a:pt x="236" y="429"/>
                  <a:pt x="236" y="429"/>
                  <a:pt x="236" y="429"/>
                </a:cubicBezTo>
                <a:cubicBezTo>
                  <a:pt x="320" y="429"/>
                  <a:pt x="320" y="429"/>
                  <a:pt x="320" y="429"/>
                </a:cubicBezTo>
                <a:cubicBezTo>
                  <a:pt x="320" y="490"/>
                  <a:pt x="320" y="490"/>
                  <a:pt x="320" y="490"/>
                </a:cubicBezTo>
                <a:cubicBezTo>
                  <a:pt x="479" y="490"/>
                  <a:pt x="479" y="490"/>
                  <a:pt x="479" y="490"/>
                </a:cubicBezTo>
                <a:cubicBezTo>
                  <a:pt x="479" y="457"/>
                  <a:pt x="479" y="457"/>
                  <a:pt x="479" y="457"/>
                </a:cubicBezTo>
                <a:lnTo>
                  <a:pt x="655" y="457"/>
                </a:lnTo>
                <a:close/>
                <a:moveTo>
                  <a:pt x="208" y="481"/>
                </a:moveTo>
                <a:cubicBezTo>
                  <a:pt x="68" y="481"/>
                  <a:pt x="68" y="481"/>
                  <a:pt x="68" y="481"/>
                </a:cubicBezTo>
                <a:cubicBezTo>
                  <a:pt x="68" y="489"/>
                  <a:pt x="68" y="489"/>
                  <a:pt x="68" y="489"/>
                </a:cubicBezTo>
                <a:cubicBezTo>
                  <a:pt x="208" y="489"/>
                  <a:pt x="208" y="489"/>
                  <a:pt x="208" y="489"/>
                </a:cubicBezTo>
                <a:lnTo>
                  <a:pt x="208" y="481"/>
                </a:lnTo>
                <a:close/>
                <a:moveTo>
                  <a:pt x="208" y="432"/>
                </a:moveTo>
                <a:cubicBezTo>
                  <a:pt x="68" y="432"/>
                  <a:pt x="68" y="432"/>
                  <a:pt x="68" y="432"/>
                </a:cubicBezTo>
                <a:cubicBezTo>
                  <a:pt x="68" y="452"/>
                  <a:pt x="68" y="452"/>
                  <a:pt x="68" y="452"/>
                </a:cubicBezTo>
                <a:cubicBezTo>
                  <a:pt x="208" y="452"/>
                  <a:pt x="208" y="452"/>
                  <a:pt x="208" y="452"/>
                </a:cubicBezTo>
                <a:lnTo>
                  <a:pt x="208" y="432"/>
                </a:lnTo>
                <a:close/>
              </a:path>
            </a:pathLst>
          </a:custGeom>
          <a:solidFill>
            <a:srgbClr val="32A0A0"/>
          </a:solidFill>
          <a:ln>
            <a:noFill/>
          </a:ln>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
        <p:nvSpPr>
          <p:cNvPr id="85" name="Freeform 25">
            <a:extLst>
              <a:ext uri="{FF2B5EF4-FFF2-40B4-BE49-F238E27FC236}">
                <a16:creationId xmlns:a16="http://schemas.microsoft.com/office/drawing/2014/main" id="{29FB0BF7-424A-4C95-A6ED-2360446305C7}"/>
              </a:ext>
            </a:extLst>
          </p:cNvPr>
          <p:cNvSpPr>
            <a:spLocks noChangeAspect="1" noEditPoints="1"/>
          </p:cNvSpPr>
          <p:nvPr/>
        </p:nvSpPr>
        <p:spPr bwMode="gray">
          <a:xfrm>
            <a:off x="7525223" y="1838961"/>
            <a:ext cx="1299010" cy="608794"/>
          </a:xfrm>
          <a:custGeom>
            <a:avLst/>
            <a:gdLst>
              <a:gd name="T0" fmla="*/ 141 w 800"/>
              <a:gd name="T1" fmla="*/ 312 h 368"/>
              <a:gd name="T2" fmla="*/ 254 w 800"/>
              <a:gd name="T3" fmla="*/ 354 h 368"/>
              <a:gd name="T4" fmla="*/ 91 w 800"/>
              <a:gd name="T5" fmla="*/ 159 h 368"/>
              <a:gd name="T6" fmla="*/ 121 w 800"/>
              <a:gd name="T7" fmla="*/ 219 h 368"/>
              <a:gd name="T8" fmla="*/ 14 w 800"/>
              <a:gd name="T9" fmla="*/ 283 h 368"/>
              <a:gd name="T10" fmla="*/ 90 w 800"/>
              <a:gd name="T11" fmla="*/ 224 h 368"/>
              <a:gd name="T12" fmla="*/ 143 w 800"/>
              <a:gd name="T13" fmla="*/ 160 h 368"/>
              <a:gd name="T14" fmla="*/ 110 w 800"/>
              <a:gd name="T15" fmla="*/ 157 h 368"/>
              <a:gd name="T16" fmla="*/ 352 w 800"/>
              <a:gd name="T17" fmla="*/ 100 h 368"/>
              <a:gd name="T18" fmla="*/ 287 w 800"/>
              <a:gd name="T19" fmla="*/ 185 h 368"/>
              <a:gd name="T20" fmla="*/ 254 w 800"/>
              <a:gd name="T21" fmla="*/ 119 h 368"/>
              <a:gd name="T22" fmla="*/ 271 w 800"/>
              <a:gd name="T23" fmla="*/ 142 h 368"/>
              <a:gd name="T24" fmla="*/ 287 w 800"/>
              <a:gd name="T25" fmla="*/ 201 h 368"/>
              <a:gd name="T26" fmla="*/ 296 w 800"/>
              <a:gd name="T27" fmla="*/ 283 h 368"/>
              <a:gd name="T28" fmla="*/ 275 w 800"/>
              <a:gd name="T29" fmla="*/ 212 h 368"/>
              <a:gd name="T30" fmla="*/ 292 w 800"/>
              <a:gd name="T31" fmla="*/ 283 h 368"/>
              <a:gd name="T32" fmla="*/ 241 w 800"/>
              <a:gd name="T33" fmla="*/ 201 h 368"/>
              <a:gd name="T34" fmla="*/ 156 w 800"/>
              <a:gd name="T35" fmla="*/ 156 h 368"/>
              <a:gd name="T36" fmla="*/ 191 w 800"/>
              <a:gd name="T37" fmla="*/ 184 h 368"/>
              <a:gd name="T38" fmla="*/ 209 w 800"/>
              <a:gd name="T39" fmla="*/ 197 h 368"/>
              <a:gd name="T40" fmla="*/ 191 w 800"/>
              <a:gd name="T41" fmla="*/ 197 h 368"/>
              <a:gd name="T42" fmla="*/ 191 w 800"/>
              <a:gd name="T43" fmla="*/ 194 h 368"/>
              <a:gd name="T44" fmla="*/ 191 w 800"/>
              <a:gd name="T45" fmla="*/ 156 h 368"/>
              <a:gd name="T46" fmla="*/ 420 w 800"/>
              <a:gd name="T47" fmla="*/ 197 h 368"/>
              <a:gd name="T48" fmla="*/ 486 w 800"/>
              <a:gd name="T49" fmla="*/ 293 h 368"/>
              <a:gd name="T50" fmla="*/ 499 w 800"/>
              <a:gd name="T51" fmla="*/ 131 h 368"/>
              <a:gd name="T52" fmla="*/ 714 w 800"/>
              <a:gd name="T53" fmla="*/ 365 h 368"/>
              <a:gd name="T54" fmla="*/ 726 w 800"/>
              <a:gd name="T55" fmla="*/ 288 h 368"/>
              <a:gd name="T56" fmla="*/ 542 w 800"/>
              <a:gd name="T57" fmla="*/ 85 h 368"/>
              <a:gd name="T58" fmla="*/ 550 w 800"/>
              <a:gd name="T59" fmla="*/ 107 h 368"/>
              <a:gd name="T60" fmla="*/ 563 w 800"/>
              <a:gd name="T61" fmla="*/ 129 h 368"/>
              <a:gd name="T62" fmla="*/ 780 w 800"/>
              <a:gd name="T63" fmla="*/ 14 h 368"/>
              <a:gd name="T64" fmla="*/ 740 w 800"/>
              <a:gd name="T65" fmla="*/ 28 h 368"/>
              <a:gd name="T66" fmla="*/ 786 w 800"/>
              <a:gd name="T67" fmla="*/ 20 h 368"/>
              <a:gd name="T68" fmla="*/ 794 w 800"/>
              <a:gd name="T69" fmla="*/ 18 h 368"/>
              <a:gd name="T70" fmla="*/ 794 w 800"/>
              <a:gd name="T71" fmla="*/ 1 h 368"/>
              <a:gd name="T72" fmla="*/ 723 w 800"/>
              <a:gd name="T73" fmla="*/ 20 h 368"/>
              <a:gd name="T74" fmla="*/ 646 w 800"/>
              <a:gd name="T75" fmla="*/ 47 h 368"/>
              <a:gd name="T76" fmla="*/ 599 w 800"/>
              <a:gd name="T77" fmla="*/ 93 h 368"/>
              <a:gd name="T78" fmla="*/ 594 w 800"/>
              <a:gd name="T79" fmla="*/ 47 h 368"/>
              <a:gd name="T80" fmla="*/ 718 w 800"/>
              <a:gd name="T81" fmla="*/ 52 h 368"/>
              <a:gd name="T82" fmla="*/ 739 w 800"/>
              <a:gd name="T83" fmla="*/ 45 h 368"/>
              <a:gd name="T84" fmla="*/ 739 w 800"/>
              <a:gd name="T85" fmla="*/ 224 h 368"/>
              <a:gd name="T86" fmla="*/ 676 w 800"/>
              <a:gd name="T87" fmla="*/ 210 h 368"/>
              <a:gd name="T88" fmla="*/ 731 w 800"/>
              <a:gd name="T89" fmla="*/ 257 h 368"/>
              <a:gd name="T90" fmla="*/ 591 w 800"/>
              <a:gd name="T91" fmla="*/ 64 h 368"/>
              <a:gd name="T92" fmla="*/ 707 w 800"/>
              <a:gd name="T93" fmla="*/ 170 h 368"/>
              <a:gd name="T94" fmla="*/ 723 w 800"/>
              <a:gd name="T95" fmla="*/ 239 h 368"/>
              <a:gd name="T96" fmla="*/ 726 w 800"/>
              <a:gd name="T97" fmla="*/ 214 h 368"/>
              <a:gd name="T98" fmla="*/ 722 w 800"/>
              <a:gd name="T99" fmla="*/ 231 h 368"/>
              <a:gd name="T100" fmla="*/ 629 w 800"/>
              <a:gd name="T101" fmla="*/ 79 h 368"/>
              <a:gd name="T102" fmla="*/ 709 w 800"/>
              <a:gd name="T103" fmla="*/ 293 h 368"/>
              <a:gd name="T104" fmla="*/ 491 w 800"/>
              <a:gd name="T105" fmla="*/ 286 h 368"/>
              <a:gd name="T106" fmla="*/ 441 w 800"/>
              <a:gd name="T107" fmla="*/ 238 h 368"/>
              <a:gd name="T108" fmla="*/ 448 w 800"/>
              <a:gd name="T109" fmla="*/ 252 h 368"/>
              <a:gd name="T110" fmla="*/ 466 w 800"/>
              <a:gd name="T111" fmla="*/ 1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0" h="368">
                <a:moveTo>
                  <a:pt x="367" y="312"/>
                </a:moveTo>
                <a:cubicBezTo>
                  <a:pt x="367" y="86"/>
                  <a:pt x="367" y="86"/>
                  <a:pt x="367" y="86"/>
                </a:cubicBezTo>
                <a:cubicBezTo>
                  <a:pt x="0" y="86"/>
                  <a:pt x="0" y="86"/>
                  <a:pt x="0" y="86"/>
                </a:cubicBezTo>
                <a:cubicBezTo>
                  <a:pt x="0" y="312"/>
                  <a:pt x="0" y="312"/>
                  <a:pt x="0" y="312"/>
                </a:cubicBezTo>
                <a:cubicBezTo>
                  <a:pt x="141" y="312"/>
                  <a:pt x="141" y="312"/>
                  <a:pt x="141" y="312"/>
                </a:cubicBezTo>
                <a:cubicBezTo>
                  <a:pt x="141" y="354"/>
                  <a:pt x="141" y="354"/>
                  <a:pt x="141" y="354"/>
                </a:cubicBezTo>
                <a:cubicBezTo>
                  <a:pt x="113" y="354"/>
                  <a:pt x="113" y="354"/>
                  <a:pt x="113" y="354"/>
                </a:cubicBezTo>
                <a:cubicBezTo>
                  <a:pt x="113" y="368"/>
                  <a:pt x="113" y="368"/>
                  <a:pt x="113" y="368"/>
                </a:cubicBezTo>
                <a:cubicBezTo>
                  <a:pt x="254" y="368"/>
                  <a:pt x="254" y="368"/>
                  <a:pt x="254" y="368"/>
                </a:cubicBezTo>
                <a:cubicBezTo>
                  <a:pt x="254" y="354"/>
                  <a:pt x="254" y="354"/>
                  <a:pt x="254" y="354"/>
                </a:cubicBezTo>
                <a:cubicBezTo>
                  <a:pt x="226" y="354"/>
                  <a:pt x="226" y="354"/>
                  <a:pt x="226" y="354"/>
                </a:cubicBezTo>
                <a:cubicBezTo>
                  <a:pt x="226" y="312"/>
                  <a:pt x="226" y="312"/>
                  <a:pt x="226" y="312"/>
                </a:cubicBezTo>
                <a:lnTo>
                  <a:pt x="367" y="312"/>
                </a:lnTo>
                <a:close/>
                <a:moveTo>
                  <a:pt x="14" y="159"/>
                </a:moveTo>
                <a:cubicBezTo>
                  <a:pt x="91" y="159"/>
                  <a:pt x="91" y="159"/>
                  <a:pt x="91" y="159"/>
                </a:cubicBezTo>
                <a:cubicBezTo>
                  <a:pt x="91" y="168"/>
                  <a:pt x="91" y="168"/>
                  <a:pt x="91" y="168"/>
                </a:cubicBezTo>
                <a:cubicBezTo>
                  <a:pt x="110" y="157"/>
                  <a:pt x="110" y="157"/>
                  <a:pt x="110" y="157"/>
                </a:cubicBezTo>
                <a:cubicBezTo>
                  <a:pt x="110" y="171"/>
                  <a:pt x="110" y="171"/>
                  <a:pt x="110" y="171"/>
                </a:cubicBezTo>
                <a:cubicBezTo>
                  <a:pt x="121" y="171"/>
                  <a:pt x="121" y="171"/>
                  <a:pt x="121" y="171"/>
                </a:cubicBezTo>
                <a:cubicBezTo>
                  <a:pt x="121" y="219"/>
                  <a:pt x="121" y="219"/>
                  <a:pt x="121" y="219"/>
                </a:cubicBezTo>
                <a:cubicBezTo>
                  <a:pt x="86" y="219"/>
                  <a:pt x="86" y="219"/>
                  <a:pt x="86" y="219"/>
                </a:cubicBezTo>
                <a:cubicBezTo>
                  <a:pt x="86" y="265"/>
                  <a:pt x="86" y="265"/>
                  <a:pt x="86" y="265"/>
                </a:cubicBezTo>
                <a:cubicBezTo>
                  <a:pt x="77" y="265"/>
                  <a:pt x="77" y="265"/>
                  <a:pt x="77" y="265"/>
                </a:cubicBezTo>
                <a:cubicBezTo>
                  <a:pt x="88" y="283"/>
                  <a:pt x="88" y="283"/>
                  <a:pt x="88" y="283"/>
                </a:cubicBezTo>
                <a:cubicBezTo>
                  <a:pt x="14" y="283"/>
                  <a:pt x="14" y="283"/>
                  <a:pt x="14" y="283"/>
                </a:cubicBezTo>
                <a:lnTo>
                  <a:pt x="14" y="159"/>
                </a:lnTo>
                <a:close/>
                <a:moveTo>
                  <a:pt x="88" y="283"/>
                </a:moveTo>
                <a:cubicBezTo>
                  <a:pt x="98" y="265"/>
                  <a:pt x="98" y="265"/>
                  <a:pt x="98" y="265"/>
                </a:cubicBezTo>
                <a:cubicBezTo>
                  <a:pt x="90" y="265"/>
                  <a:pt x="90" y="265"/>
                  <a:pt x="90" y="265"/>
                </a:cubicBezTo>
                <a:cubicBezTo>
                  <a:pt x="90" y="224"/>
                  <a:pt x="90" y="224"/>
                  <a:pt x="90" y="224"/>
                </a:cubicBezTo>
                <a:cubicBezTo>
                  <a:pt x="125" y="224"/>
                  <a:pt x="125" y="224"/>
                  <a:pt x="125" y="224"/>
                </a:cubicBezTo>
                <a:cubicBezTo>
                  <a:pt x="125" y="171"/>
                  <a:pt x="125" y="171"/>
                  <a:pt x="125" y="171"/>
                </a:cubicBezTo>
                <a:cubicBezTo>
                  <a:pt x="137" y="171"/>
                  <a:pt x="137" y="171"/>
                  <a:pt x="137" y="171"/>
                </a:cubicBezTo>
                <a:cubicBezTo>
                  <a:pt x="137" y="160"/>
                  <a:pt x="137" y="160"/>
                  <a:pt x="137" y="160"/>
                </a:cubicBezTo>
                <a:cubicBezTo>
                  <a:pt x="143" y="160"/>
                  <a:pt x="143" y="160"/>
                  <a:pt x="143" y="160"/>
                </a:cubicBezTo>
                <a:cubicBezTo>
                  <a:pt x="143" y="156"/>
                  <a:pt x="143" y="156"/>
                  <a:pt x="143" y="156"/>
                </a:cubicBezTo>
                <a:cubicBezTo>
                  <a:pt x="137" y="156"/>
                  <a:pt x="137" y="156"/>
                  <a:pt x="137" y="156"/>
                </a:cubicBezTo>
                <a:cubicBezTo>
                  <a:pt x="137" y="144"/>
                  <a:pt x="137" y="144"/>
                  <a:pt x="137" y="144"/>
                </a:cubicBezTo>
                <a:cubicBezTo>
                  <a:pt x="110" y="144"/>
                  <a:pt x="110" y="144"/>
                  <a:pt x="110" y="144"/>
                </a:cubicBezTo>
                <a:cubicBezTo>
                  <a:pt x="110" y="157"/>
                  <a:pt x="110" y="157"/>
                  <a:pt x="110" y="157"/>
                </a:cubicBezTo>
                <a:cubicBezTo>
                  <a:pt x="91" y="147"/>
                  <a:pt x="91" y="147"/>
                  <a:pt x="91" y="147"/>
                </a:cubicBezTo>
                <a:cubicBezTo>
                  <a:pt x="91" y="155"/>
                  <a:pt x="91" y="155"/>
                  <a:pt x="91" y="155"/>
                </a:cubicBezTo>
                <a:cubicBezTo>
                  <a:pt x="14" y="155"/>
                  <a:pt x="14" y="155"/>
                  <a:pt x="14" y="155"/>
                </a:cubicBezTo>
                <a:cubicBezTo>
                  <a:pt x="14" y="100"/>
                  <a:pt x="14" y="100"/>
                  <a:pt x="14" y="100"/>
                </a:cubicBezTo>
                <a:cubicBezTo>
                  <a:pt x="352" y="100"/>
                  <a:pt x="352" y="100"/>
                  <a:pt x="352" y="100"/>
                </a:cubicBezTo>
                <a:cubicBezTo>
                  <a:pt x="352" y="199"/>
                  <a:pt x="352" y="199"/>
                  <a:pt x="352" y="199"/>
                </a:cubicBezTo>
                <a:cubicBezTo>
                  <a:pt x="334" y="189"/>
                  <a:pt x="334" y="189"/>
                  <a:pt x="334" y="189"/>
                </a:cubicBezTo>
                <a:cubicBezTo>
                  <a:pt x="334" y="197"/>
                  <a:pt x="334" y="197"/>
                  <a:pt x="334" y="197"/>
                </a:cubicBezTo>
                <a:cubicBezTo>
                  <a:pt x="287" y="197"/>
                  <a:pt x="287" y="197"/>
                  <a:pt x="287" y="197"/>
                </a:cubicBezTo>
                <a:cubicBezTo>
                  <a:pt x="287" y="185"/>
                  <a:pt x="287" y="185"/>
                  <a:pt x="287" y="185"/>
                </a:cubicBezTo>
                <a:cubicBezTo>
                  <a:pt x="276" y="185"/>
                  <a:pt x="276" y="185"/>
                  <a:pt x="276" y="185"/>
                </a:cubicBezTo>
                <a:cubicBezTo>
                  <a:pt x="276" y="138"/>
                  <a:pt x="276" y="138"/>
                  <a:pt x="276" y="138"/>
                </a:cubicBezTo>
                <a:cubicBezTo>
                  <a:pt x="246" y="138"/>
                  <a:pt x="246" y="138"/>
                  <a:pt x="246" y="138"/>
                </a:cubicBezTo>
                <a:cubicBezTo>
                  <a:pt x="246" y="119"/>
                  <a:pt x="246" y="119"/>
                  <a:pt x="246" y="119"/>
                </a:cubicBezTo>
                <a:cubicBezTo>
                  <a:pt x="254" y="119"/>
                  <a:pt x="254" y="119"/>
                  <a:pt x="254" y="119"/>
                </a:cubicBezTo>
                <a:cubicBezTo>
                  <a:pt x="243" y="100"/>
                  <a:pt x="243" y="100"/>
                  <a:pt x="243" y="100"/>
                </a:cubicBezTo>
                <a:cubicBezTo>
                  <a:pt x="233" y="119"/>
                  <a:pt x="233" y="119"/>
                  <a:pt x="233" y="119"/>
                </a:cubicBezTo>
                <a:cubicBezTo>
                  <a:pt x="241" y="119"/>
                  <a:pt x="241" y="119"/>
                  <a:pt x="241" y="119"/>
                </a:cubicBezTo>
                <a:cubicBezTo>
                  <a:pt x="241" y="142"/>
                  <a:pt x="241" y="142"/>
                  <a:pt x="241" y="142"/>
                </a:cubicBezTo>
                <a:cubicBezTo>
                  <a:pt x="271" y="142"/>
                  <a:pt x="271" y="142"/>
                  <a:pt x="271" y="142"/>
                </a:cubicBezTo>
                <a:cubicBezTo>
                  <a:pt x="271" y="185"/>
                  <a:pt x="271" y="185"/>
                  <a:pt x="271" y="185"/>
                </a:cubicBezTo>
                <a:cubicBezTo>
                  <a:pt x="260" y="185"/>
                  <a:pt x="260" y="185"/>
                  <a:pt x="260" y="185"/>
                </a:cubicBezTo>
                <a:cubicBezTo>
                  <a:pt x="260" y="212"/>
                  <a:pt x="260" y="212"/>
                  <a:pt x="260" y="212"/>
                </a:cubicBezTo>
                <a:cubicBezTo>
                  <a:pt x="287" y="212"/>
                  <a:pt x="287" y="212"/>
                  <a:pt x="287" y="212"/>
                </a:cubicBezTo>
                <a:cubicBezTo>
                  <a:pt x="287" y="201"/>
                  <a:pt x="287" y="201"/>
                  <a:pt x="287" y="201"/>
                </a:cubicBezTo>
                <a:cubicBezTo>
                  <a:pt x="334" y="201"/>
                  <a:pt x="334" y="201"/>
                  <a:pt x="334" y="201"/>
                </a:cubicBezTo>
                <a:cubicBezTo>
                  <a:pt x="334" y="210"/>
                  <a:pt x="334" y="210"/>
                  <a:pt x="334" y="210"/>
                </a:cubicBezTo>
                <a:cubicBezTo>
                  <a:pt x="352" y="199"/>
                  <a:pt x="352" y="199"/>
                  <a:pt x="352" y="199"/>
                </a:cubicBezTo>
                <a:cubicBezTo>
                  <a:pt x="352" y="283"/>
                  <a:pt x="352" y="283"/>
                  <a:pt x="352" y="283"/>
                </a:cubicBezTo>
                <a:cubicBezTo>
                  <a:pt x="296" y="283"/>
                  <a:pt x="296" y="283"/>
                  <a:pt x="296" y="283"/>
                </a:cubicBezTo>
                <a:cubicBezTo>
                  <a:pt x="296" y="260"/>
                  <a:pt x="296" y="260"/>
                  <a:pt x="296" y="260"/>
                </a:cubicBezTo>
                <a:cubicBezTo>
                  <a:pt x="277" y="260"/>
                  <a:pt x="277" y="260"/>
                  <a:pt x="277" y="260"/>
                </a:cubicBezTo>
                <a:cubicBezTo>
                  <a:pt x="277" y="231"/>
                  <a:pt x="277" y="231"/>
                  <a:pt x="277" y="231"/>
                </a:cubicBezTo>
                <a:cubicBezTo>
                  <a:pt x="286" y="231"/>
                  <a:pt x="286" y="231"/>
                  <a:pt x="286" y="231"/>
                </a:cubicBezTo>
                <a:cubicBezTo>
                  <a:pt x="275" y="212"/>
                  <a:pt x="275" y="212"/>
                  <a:pt x="275" y="212"/>
                </a:cubicBezTo>
                <a:cubicBezTo>
                  <a:pt x="264" y="231"/>
                  <a:pt x="264" y="231"/>
                  <a:pt x="264" y="231"/>
                </a:cubicBezTo>
                <a:cubicBezTo>
                  <a:pt x="273" y="231"/>
                  <a:pt x="273" y="231"/>
                  <a:pt x="273" y="231"/>
                </a:cubicBezTo>
                <a:cubicBezTo>
                  <a:pt x="273" y="264"/>
                  <a:pt x="273" y="264"/>
                  <a:pt x="273" y="264"/>
                </a:cubicBezTo>
                <a:cubicBezTo>
                  <a:pt x="292" y="264"/>
                  <a:pt x="292" y="264"/>
                  <a:pt x="292" y="264"/>
                </a:cubicBezTo>
                <a:cubicBezTo>
                  <a:pt x="292" y="283"/>
                  <a:pt x="292" y="283"/>
                  <a:pt x="292" y="283"/>
                </a:cubicBezTo>
                <a:lnTo>
                  <a:pt x="88" y="283"/>
                </a:lnTo>
                <a:close/>
                <a:moveTo>
                  <a:pt x="241" y="188"/>
                </a:moveTo>
                <a:cubicBezTo>
                  <a:pt x="259" y="199"/>
                  <a:pt x="259" y="199"/>
                  <a:pt x="259" y="199"/>
                </a:cubicBezTo>
                <a:cubicBezTo>
                  <a:pt x="241" y="210"/>
                  <a:pt x="241" y="210"/>
                  <a:pt x="241" y="210"/>
                </a:cubicBezTo>
                <a:cubicBezTo>
                  <a:pt x="241" y="201"/>
                  <a:pt x="241" y="201"/>
                  <a:pt x="241" y="201"/>
                </a:cubicBezTo>
                <a:cubicBezTo>
                  <a:pt x="235" y="201"/>
                  <a:pt x="235" y="201"/>
                  <a:pt x="235" y="201"/>
                </a:cubicBezTo>
                <a:cubicBezTo>
                  <a:pt x="235" y="197"/>
                  <a:pt x="235" y="197"/>
                  <a:pt x="235" y="197"/>
                </a:cubicBezTo>
                <a:cubicBezTo>
                  <a:pt x="241" y="197"/>
                  <a:pt x="241" y="197"/>
                  <a:pt x="241" y="197"/>
                </a:cubicBezTo>
                <a:lnTo>
                  <a:pt x="241" y="188"/>
                </a:lnTo>
                <a:close/>
                <a:moveTo>
                  <a:pt x="156" y="156"/>
                </a:moveTo>
                <a:cubicBezTo>
                  <a:pt x="169" y="156"/>
                  <a:pt x="169" y="156"/>
                  <a:pt x="169" y="156"/>
                </a:cubicBezTo>
                <a:cubicBezTo>
                  <a:pt x="169" y="160"/>
                  <a:pt x="169" y="160"/>
                  <a:pt x="169" y="160"/>
                </a:cubicBezTo>
                <a:cubicBezTo>
                  <a:pt x="156" y="160"/>
                  <a:pt x="156" y="160"/>
                  <a:pt x="156" y="160"/>
                </a:cubicBezTo>
                <a:lnTo>
                  <a:pt x="156" y="156"/>
                </a:lnTo>
                <a:close/>
                <a:moveTo>
                  <a:pt x="191" y="184"/>
                </a:moveTo>
                <a:cubicBezTo>
                  <a:pt x="187" y="184"/>
                  <a:pt x="187" y="184"/>
                  <a:pt x="187" y="184"/>
                </a:cubicBezTo>
                <a:cubicBezTo>
                  <a:pt x="187" y="173"/>
                  <a:pt x="187" y="173"/>
                  <a:pt x="187" y="173"/>
                </a:cubicBezTo>
                <a:cubicBezTo>
                  <a:pt x="191" y="173"/>
                  <a:pt x="191" y="173"/>
                  <a:pt x="191" y="173"/>
                </a:cubicBezTo>
                <a:lnTo>
                  <a:pt x="191" y="184"/>
                </a:lnTo>
                <a:close/>
                <a:moveTo>
                  <a:pt x="209" y="197"/>
                </a:moveTo>
                <a:cubicBezTo>
                  <a:pt x="222" y="197"/>
                  <a:pt x="222" y="197"/>
                  <a:pt x="222" y="197"/>
                </a:cubicBezTo>
                <a:cubicBezTo>
                  <a:pt x="222" y="201"/>
                  <a:pt x="222" y="201"/>
                  <a:pt x="222" y="201"/>
                </a:cubicBezTo>
                <a:cubicBezTo>
                  <a:pt x="209" y="201"/>
                  <a:pt x="209" y="201"/>
                  <a:pt x="209" y="201"/>
                </a:cubicBezTo>
                <a:lnTo>
                  <a:pt x="209" y="197"/>
                </a:lnTo>
                <a:close/>
                <a:moveTo>
                  <a:pt x="191" y="197"/>
                </a:moveTo>
                <a:cubicBezTo>
                  <a:pt x="195" y="197"/>
                  <a:pt x="195" y="197"/>
                  <a:pt x="195" y="197"/>
                </a:cubicBezTo>
                <a:cubicBezTo>
                  <a:pt x="195" y="201"/>
                  <a:pt x="195" y="201"/>
                  <a:pt x="195" y="201"/>
                </a:cubicBezTo>
                <a:cubicBezTo>
                  <a:pt x="187" y="201"/>
                  <a:pt x="187" y="201"/>
                  <a:pt x="187" y="201"/>
                </a:cubicBezTo>
                <a:cubicBezTo>
                  <a:pt x="187" y="194"/>
                  <a:pt x="187" y="194"/>
                  <a:pt x="187" y="194"/>
                </a:cubicBezTo>
                <a:cubicBezTo>
                  <a:pt x="191" y="194"/>
                  <a:pt x="191" y="194"/>
                  <a:pt x="191" y="194"/>
                </a:cubicBezTo>
                <a:lnTo>
                  <a:pt x="191" y="197"/>
                </a:lnTo>
                <a:close/>
                <a:moveTo>
                  <a:pt x="187" y="160"/>
                </a:moveTo>
                <a:cubicBezTo>
                  <a:pt x="182" y="160"/>
                  <a:pt x="182" y="160"/>
                  <a:pt x="182" y="160"/>
                </a:cubicBezTo>
                <a:cubicBezTo>
                  <a:pt x="182" y="156"/>
                  <a:pt x="182" y="156"/>
                  <a:pt x="182" y="156"/>
                </a:cubicBezTo>
                <a:cubicBezTo>
                  <a:pt x="191" y="156"/>
                  <a:pt x="191" y="156"/>
                  <a:pt x="191" y="156"/>
                </a:cubicBezTo>
                <a:cubicBezTo>
                  <a:pt x="191" y="163"/>
                  <a:pt x="191" y="163"/>
                  <a:pt x="191" y="163"/>
                </a:cubicBezTo>
                <a:cubicBezTo>
                  <a:pt x="187" y="163"/>
                  <a:pt x="187" y="163"/>
                  <a:pt x="187" y="163"/>
                </a:cubicBezTo>
                <a:lnTo>
                  <a:pt x="187" y="160"/>
                </a:lnTo>
                <a:close/>
                <a:moveTo>
                  <a:pt x="406" y="211"/>
                </a:moveTo>
                <a:cubicBezTo>
                  <a:pt x="406" y="204"/>
                  <a:pt x="412" y="197"/>
                  <a:pt x="420" y="197"/>
                </a:cubicBezTo>
                <a:cubicBezTo>
                  <a:pt x="428" y="197"/>
                  <a:pt x="434" y="204"/>
                  <a:pt x="434" y="211"/>
                </a:cubicBezTo>
                <a:cubicBezTo>
                  <a:pt x="434" y="219"/>
                  <a:pt x="428" y="225"/>
                  <a:pt x="420" y="225"/>
                </a:cubicBezTo>
                <a:cubicBezTo>
                  <a:pt x="412" y="225"/>
                  <a:pt x="406" y="219"/>
                  <a:pt x="406" y="211"/>
                </a:cubicBezTo>
                <a:moveTo>
                  <a:pt x="491" y="295"/>
                </a:moveTo>
                <a:cubicBezTo>
                  <a:pt x="489" y="295"/>
                  <a:pt x="487" y="294"/>
                  <a:pt x="486" y="293"/>
                </a:cubicBezTo>
                <a:cubicBezTo>
                  <a:pt x="482" y="290"/>
                  <a:pt x="482" y="284"/>
                  <a:pt x="485" y="281"/>
                </a:cubicBezTo>
                <a:cubicBezTo>
                  <a:pt x="512" y="251"/>
                  <a:pt x="520" y="218"/>
                  <a:pt x="510" y="184"/>
                </a:cubicBezTo>
                <a:cubicBezTo>
                  <a:pt x="503" y="159"/>
                  <a:pt x="488" y="142"/>
                  <a:pt x="487" y="142"/>
                </a:cubicBezTo>
                <a:cubicBezTo>
                  <a:pt x="484" y="138"/>
                  <a:pt x="484" y="133"/>
                  <a:pt x="488" y="130"/>
                </a:cubicBezTo>
                <a:cubicBezTo>
                  <a:pt x="491" y="127"/>
                  <a:pt x="496" y="127"/>
                  <a:pt x="499" y="131"/>
                </a:cubicBezTo>
                <a:cubicBezTo>
                  <a:pt x="500" y="131"/>
                  <a:pt x="518" y="150"/>
                  <a:pt x="526" y="180"/>
                </a:cubicBezTo>
                <a:cubicBezTo>
                  <a:pt x="534" y="207"/>
                  <a:pt x="536" y="249"/>
                  <a:pt x="498" y="292"/>
                </a:cubicBezTo>
                <a:cubicBezTo>
                  <a:pt x="496" y="294"/>
                  <a:pt x="494" y="295"/>
                  <a:pt x="491" y="295"/>
                </a:cubicBezTo>
                <a:close/>
                <a:moveTo>
                  <a:pt x="592" y="365"/>
                </a:moveTo>
                <a:cubicBezTo>
                  <a:pt x="714" y="365"/>
                  <a:pt x="714" y="365"/>
                  <a:pt x="714" y="365"/>
                </a:cubicBezTo>
                <a:cubicBezTo>
                  <a:pt x="714" y="368"/>
                  <a:pt x="714" y="368"/>
                  <a:pt x="714" y="368"/>
                </a:cubicBezTo>
                <a:cubicBezTo>
                  <a:pt x="592" y="368"/>
                  <a:pt x="592" y="368"/>
                  <a:pt x="592" y="368"/>
                </a:cubicBezTo>
                <a:lnTo>
                  <a:pt x="592" y="365"/>
                </a:lnTo>
                <a:close/>
                <a:moveTo>
                  <a:pt x="577" y="288"/>
                </a:moveTo>
                <a:cubicBezTo>
                  <a:pt x="726" y="288"/>
                  <a:pt x="726" y="288"/>
                  <a:pt x="726" y="288"/>
                </a:cubicBezTo>
                <a:cubicBezTo>
                  <a:pt x="726" y="285"/>
                  <a:pt x="726" y="285"/>
                  <a:pt x="726" y="285"/>
                </a:cubicBezTo>
                <a:cubicBezTo>
                  <a:pt x="577" y="285"/>
                  <a:pt x="577" y="285"/>
                  <a:pt x="577" y="285"/>
                </a:cubicBezTo>
                <a:lnTo>
                  <a:pt x="577" y="288"/>
                </a:lnTo>
                <a:close/>
                <a:moveTo>
                  <a:pt x="537" y="69"/>
                </a:moveTo>
                <a:cubicBezTo>
                  <a:pt x="542" y="85"/>
                  <a:pt x="542" y="85"/>
                  <a:pt x="542" y="85"/>
                </a:cubicBezTo>
                <a:cubicBezTo>
                  <a:pt x="580" y="71"/>
                  <a:pt x="580" y="71"/>
                  <a:pt x="580" y="71"/>
                </a:cubicBezTo>
                <a:cubicBezTo>
                  <a:pt x="574" y="55"/>
                  <a:pt x="574" y="55"/>
                  <a:pt x="574" y="55"/>
                </a:cubicBezTo>
                <a:lnTo>
                  <a:pt x="537" y="69"/>
                </a:lnTo>
                <a:close/>
                <a:moveTo>
                  <a:pt x="545" y="91"/>
                </a:moveTo>
                <a:cubicBezTo>
                  <a:pt x="550" y="107"/>
                  <a:pt x="550" y="107"/>
                  <a:pt x="550" y="107"/>
                </a:cubicBezTo>
                <a:cubicBezTo>
                  <a:pt x="588" y="94"/>
                  <a:pt x="588" y="94"/>
                  <a:pt x="588" y="94"/>
                </a:cubicBezTo>
                <a:cubicBezTo>
                  <a:pt x="582" y="78"/>
                  <a:pt x="582" y="78"/>
                  <a:pt x="582" y="78"/>
                </a:cubicBezTo>
                <a:lnTo>
                  <a:pt x="545" y="91"/>
                </a:lnTo>
                <a:close/>
                <a:moveTo>
                  <a:pt x="557" y="113"/>
                </a:moveTo>
                <a:cubicBezTo>
                  <a:pt x="563" y="129"/>
                  <a:pt x="563" y="129"/>
                  <a:pt x="563" y="129"/>
                </a:cubicBezTo>
                <a:cubicBezTo>
                  <a:pt x="600" y="115"/>
                  <a:pt x="600" y="115"/>
                  <a:pt x="600" y="115"/>
                </a:cubicBezTo>
                <a:cubicBezTo>
                  <a:pt x="594" y="99"/>
                  <a:pt x="594" y="99"/>
                  <a:pt x="594" y="99"/>
                </a:cubicBezTo>
                <a:lnTo>
                  <a:pt x="557" y="113"/>
                </a:lnTo>
                <a:close/>
                <a:moveTo>
                  <a:pt x="786" y="20"/>
                </a:moveTo>
                <a:cubicBezTo>
                  <a:pt x="783" y="19"/>
                  <a:pt x="781" y="16"/>
                  <a:pt x="780" y="14"/>
                </a:cubicBezTo>
                <a:cubicBezTo>
                  <a:pt x="779" y="11"/>
                  <a:pt x="779" y="8"/>
                  <a:pt x="780" y="5"/>
                </a:cubicBezTo>
                <a:cubicBezTo>
                  <a:pt x="762" y="11"/>
                  <a:pt x="736" y="18"/>
                  <a:pt x="736" y="18"/>
                </a:cubicBezTo>
                <a:cubicBezTo>
                  <a:pt x="740" y="28"/>
                  <a:pt x="740" y="28"/>
                  <a:pt x="740" y="28"/>
                </a:cubicBezTo>
                <a:cubicBezTo>
                  <a:pt x="740" y="28"/>
                  <a:pt x="740" y="28"/>
                  <a:pt x="740" y="28"/>
                </a:cubicBezTo>
                <a:cubicBezTo>
                  <a:pt x="740" y="28"/>
                  <a:pt x="740" y="28"/>
                  <a:pt x="740" y="28"/>
                </a:cubicBezTo>
                <a:cubicBezTo>
                  <a:pt x="741" y="30"/>
                  <a:pt x="741" y="30"/>
                  <a:pt x="741" y="30"/>
                </a:cubicBezTo>
                <a:cubicBezTo>
                  <a:pt x="741" y="31"/>
                  <a:pt x="741" y="31"/>
                  <a:pt x="741" y="31"/>
                </a:cubicBezTo>
                <a:cubicBezTo>
                  <a:pt x="741" y="31"/>
                  <a:pt x="741" y="31"/>
                  <a:pt x="741" y="31"/>
                </a:cubicBezTo>
                <a:cubicBezTo>
                  <a:pt x="745" y="41"/>
                  <a:pt x="745" y="41"/>
                  <a:pt x="745" y="41"/>
                </a:cubicBezTo>
                <a:cubicBezTo>
                  <a:pt x="745" y="41"/>
                  <a:pt x="769" y="28"/>
                  <a:pt x="786" y="20"/>
                </a:cubicBezTo>
                <a:cubicBezTo>
                  <a:pt x="786" y="20"/>
                  <a:pt x="786" y="20"/>
                  <a:pt x="786" y="20"/>
                </a:cubicBezTo>
                <a:close/>
                <a:moveTo>
                  <a:pt x="794" y="1"/>
                </a:moveTo>
                <a:cubicBezTo>
                  <a:pt x="797" y="2"/>
                  <a:pt x="798" y="3"/>
                  <a:pt x="799" y="6"/>
                </a:cubicBezTo>
                <a:cubicBezTo>
                  <a:pt x="800" y="8"/>
                  <a:pt x="800" y="11"/>
                  <a:pt x="799" y="13"/>
                </a:cubicBezTo>
                <a:cubicBezTo>
                  <a:pt x="798" y="15"/>
                  <a:pt x="796" y="17"/>
                  <a:pt x="794" y="18"/>
                </a:cubicBezTo>
                <a:cubicBezTo>
                  <a:pt x="792" y="19"/>
                  <a:pt x="789" y="19"/>
                  <a:pt x="787" y="18"/>
                </a:cubicBezTo>
                <a:cubicBezTo>
                  <a:pt x="785" y="17"/>
                  <a:pt x="783" y="15"/>
                  <a:pt x="782" y="13"/>
                </a:cubicBezTo>
                <a:cubicBezTo>
                  <a:pt x="780" y="8"/>
                  <a:pt x="783" y="2"/>
                  <a:pt x="787" y="1"/>
                </a:cubicBezTo>
                <a:cubicBezTo>
                  <a:pt x="788" y="0"/>
                  <a:pt x="790" y="0"/>
                  <a:pt x="791" y="0"/>
                </a:cubicBezTo>
                <a:cubicBezTo>
                  <a:pt x="792" y="0"/>
                  <a:pt x="793" y="0"/>
                  <a:pt x="794" y="1"/>
                </a:cubicBezTo>
                <a:close/>
                <a:moveTo>
                  <a:pt x="742" y="43"/>
                </a:moveTo>
                <a:cubicBezTo>
                  <a:pt x="733" y="19"/>
                  <a:pt x="733" y="19"/>
                  <a:pt x="733" y="19"/>
                </a:cubicBezTo>
                <a:cubicBezTo>
                  <a:pt x="730" y="20"/>
                  <a:pt x="730" y="20"/>
                  <a:pt x="730" y="20"/>
                </a:cubicBezTo>
                <a:cubicBezTo>
                  <a:pt x="729" y="18"/>
                  <a:pt x="729" y="18"/>
                  <a:pt x="729" y="18"/>
                </a:cubicBezTo>
                <a:cubicBezTo>
                  <a:pt x="723" y="20"/>
                  <a:pt x="723" y="20"/>
                  <a:pt x="723" y="20"/>
                </a:cubicBezTo>
                <a:cubicBezTo>
                  <a:pt x="722" y="18"/>
                  <a:pt x="722" y="18"/>
                  <a:pt x="722" y="18"/>
                </a:cubicBezTo>
                <a:cubicBezTo>
                  <a:pt x="719" y="20"/>
                  <a:pt x="719" y="20"/>
                  <a:pt x="719" y="20"/>
                </a:cubicBezTo>
                <a:cubicBezTo>
                  <a:pt x="717" y="26"/>
                  <a:pt x="709" y="29"/>
                  <a:pt x="709" y="29"/>
                </a:cubicBezTo>
                <a:cubicBezTo>
                  <a:pt x="649" y="53"/>
                  <a:pt x="649" y="53"/>
                  <a:pt x="649" y="53"/>
                </a:cubicBezTo>
                <a:cubicBezTo>
                  <a:pt x="646" y="47"/>
                  <a:pt x="646" y="47"/>
                  <a:pt x="646" y="47"/>
                </a:cubicBezTo>
                <a:cubicBezTo>
                  <a:pt x="642" y="41"/>
                  <a:pt x="642" y="41"/>
                  <a:pt x="642" y="41"/>
                </a:cubicBezTo>
                <a:cubicBezTo>
                  <a:pt x="622" y="30"/>
                  <a:pt x="622" y="30"/>
                  <a:pt x="622" y="30"/>
                </a:cubicBezTo>
                <a:cubicBezTo>
                  <a:pt x="577" y="47"/>
                  <a:pt x="577" y="47"/>
                  <a:pt x="577" y="47"/>
                </a:cubicBezTo>
                <a:cubicBezTo>
                  <a:pt x="594" y="92"/>
                  <a:pt x="594" y="92"/>
                  <a:pt x="594" y="92"/>
                </a:cubicBezTo>
                <a:cubicBezTo>
                  <a:pt x="599" y="93"/>
                  <a:pt x="599" y="93"/>
                  <a:pt x="599" y="93"/>
                </a:cubicBezTo>
                <a:cubicBezTo>
                  <a:pt x="607" y="113"/>
                  <a:pt x="607" y="113"/>
                  <a:pt x="607" y="113"/>
                </a:cubicBezTo>
                <a:cubicBezTo>
                  <a:pt x="617" y="109"/>
                  <a:pt x="617" y="109"/>
                  <a:pt x="617" y="109"/>
                </a:cubicBezTo>
                <a:cubicBezTo>
                  <a:pt x="616" y="106"/>
                  <a:pt x="611" y="96"/>
                  <a:pt x="605" y="89"/>
                </a:cubicBezTo>
                <a:cubicBezTo>
                  <a:pt x="604" y="88"/>
                  <a:pt x="590" y="77"/>
                  <a:pt x="589" y="64"/>
                </a:cubicBezTo>
                <a:cubicBezTo>
                  <a:pt x="588" y="58"/>
                  <a:pt x="590" y="52"/>
                  <a:pt x="594" y="47"/>
                </a:cubicBezTo>
                <a:cubicBezTo>
                  <a:pt x="595" y="47"/>
                  <a:pt x="604" y="37"/>
                  <a:pt x="615" y="39"/>
                </a:cubicBezTo>
                <a:cubicBezTo>
                  <a:pt x="622" y="39"/>
                  <a:pt x="628" y="44"/>
                  <a:pt x="633" y="54"/>
                </a:cubicBezTo>
                <a:cubicBezTo>
                  <a:pt x="653" y="84"/>
                  <a:pt x="653" y="84"/>
                  <a:pt x="653" y="84"/>
                </a:cubicBezTo>
                <a:cubicBezTo>
                  <a:pt x="657" y="76"/>
                  <a:pt x="657" y="76"/>
                  <a:pt x="657" y="76"/>
                </a:cubicBezTo>
                <a:cubicBezTo>
                  <a:pt x="718" y="52"/>
                  <a:pt x="718" y="52"/>
                  <a:pt x="718" y="52"/>
                </a:cubicBezTo>
                <a:cubicBezTo>
                  <a:pt x="719" y="52"/>
                  <a:pt x="725" y="49"/>
                  <a:pt x="732" y="52"/>
                </a:cubicBezTo>
                <a:cubicBezTo>
                  <a:pt x="735" y="51"/>
                  <a:pt x="735" y="51"/>
                  <a:pt x="735" y="51"/>
                </a:cubicBezTo>
                <a:cubicBezTo>
                  <a:pt x="734" y="49"/>
                  <a:pt x="734" y="49"/>
                  <a:pt x="734" y="49"/>
                </a:cubicBezTo>
                <a:cubicBezTo>
                  <a:pt x="740" y="47"/>
                  <a:pt x="740" y="47"/>
                  <a:pt x="740" y="47"/>
                </a:cubicBezTo>
                <a:cubicBezTo>
                  <a:pt x="739" y="45"/>
                  <a:pt x="739" y="45"/>
                  <a:pt x="739" y="45"/>
                </a:cubicBezTo>
                <a:lnTo>
                  <a:pt x="742" y="43"/>
                </a:lnTo>
                <a:close/>
                <a:moveTo>
                  <a:pt x="718" y="180"/>
                </a:moveTo>
                <a:cubicBezTo>
                  <a:pt x="718" y="180"/>
                  <a:pt x="718" y="180"/>
                  <a:pt x="718" y="180"/>
                </a:cubicBezTo>
                <a:cubicBezTo>
                  <a:pt x="730" y="197"/>
                  <a:pt x="730" y="197"/>
                  <a:pt x="730" y="197"/>
                </a:cubicBezTo>
                <a:cubicBezTo>
                  <a:pt x="731" y="198"/>
                  <a:pt x="741" y="211"/>
                  <a:pt x="739" y="224"/>
                </a:cubicBezTo>
                <a:cubicBezTo>
                  <a:pt x="737" y="231"/>
                  <a:pt x="733" y="236"/>
                  <a:pt x="725" y="241"/>
                </a:cubicBezTo>
                <a:cubicBezTo>
                  <a:pt x="724" y="241"/>
                  <a:pt x="720" y="244"/>
                  <a:pt x="714" y="244"/>
                </a:cubicBezTo>
                <a:cubicBezTo>
                  <a:pt x="712" y="244"/>
                  <a:pt x="711" y="244"/>
                  <a:pt x="709" y="243"/>
                </a:cubicBezTo>
                <a:cubicBezTo>
                  <a:pt x="699" y="241"/>
                  <a:pt x="690" y="233"/>
                  <a:pt x="681" y="219"/>
                </a:cubicBezTo>
                <a:cubicBezTo>
                  <a:pt x="676" y="210"/>
                  <a:pt x="676" y="210"/>
                  <a:pt x="676" y="210"/>
                </a:cubicBezTo>
                <a:cubicBezTo>
                  <a:pt x="675" y="213"/>
                  <a:pt x="670" y="221"/>
                  <a:pt x="653" y="237"/>
                </a:cubicBezTo>
                <a:cubicBezTo>
                  <a:pt x="628" y="263"/>
                  <a:pt x="586" y="260"/>
                  <a:pt x="586" y="260"/>
                </a:cubicBezTo>
                <a:cubicBezTo>
                  <a:pt x="586" y="280"/>
                  <a:pt x="586" y="280"/>
                  <a:pt x="586" y="280"/>
                </a:cubicBezTo>
                <a:cubicBezTo>
                  <a:pt x="704" y="280"/>
                  <a:pt x="704" y="280"/>
                  <a:pt x="704" y="280"/>
                </a:cubicBezTo>
                <a:cubicBezTo>
                  <a:pt x="704" y="280"/>
                  <a:pt x="728" y="261"/>
                  <a:pt x="731" y="257"/>
                </a:cubicBezTo>
                <a:cubicBezTo>
                  <a:pt x="735" y="253"/>
                  <a:pt x="753" y="238"/>
                  <a:pt x="753" y="215"/>
                </a:cubicBezTo>
                <a:cubicBezTo>
                  <a:pt x="753" y="192"/>
                  <a:pt x="729" y="181"/>
                  <a:pt x="718" y="180"/>
                </a:cubicBezTo>
                <a:close/>
                <a:moveTo>
                  <a:pt x="607" y="88"/>
                </a:moveTo>
                <a:cubicBezTo>
                  <a:pt x="607" y="87"/>
                  <a:pt x="607" y="87"/>
                  <a:pt x="607" y="87"/>
                </a:cubicBezTo>
                <a:cubicBezTo>
                  <a:pt x="607" y="87"/>
                  <a:pt x="592" y="76"/>
                  <a:pt x="591" y="64"/>
                </a:cubicBezTo>
                <a:cubicBezTo>
                  <a:pt x="590" y="58"/>
                  <a:pt x="592" y="53"/>
                  <a:pt x="596" y="49"/>
                </a:cubicBezTo>
                <a:cubicBezTo>
                  <a:pt x="596" y="49"/>
                  <a:pt x="605" y="40"/>
                  <a:pt x="614" y="41"/>
                </a:cubicBezTo>
                <a:cubicBezTo>
                  <a:pt x="621" y="42"/>
                  <a:pt x="626" y="46"/>
                  <a:pt x="631" y="55"/>
                </a:cubicBezTo>
                <a:cubicBezTo>
                  <a:pt x="656" y="94"/>
                  <a:pt x="656" y="94"/>
                  <a:pt x="656" y="94"/>
                </a:cubicBezTo>
                <a:cubicBezTo>
                  <a:pt x="707" y="170"/>
                  <a:pt x="707" y="170"/>
                  <a:pt x="707" y="170"/>
                </a:cubicBezTo>
                <a:cubicBezTo>
                  <a:pt x="728" y="199"/>
                  <a:pt x="728" y="199"/>
                  <a:pt x="728" y="199"/>
                </a:cubicBezTo>
                <a:cubicBezTo>
                  <a:pt x="728" y="199"/>
                  <a:pt x="728" y="199"/>
                  <a:pt x="728" y="199"/>
                </a:cubicBezTo>
                <a:cubicBezTo>
                  <a:pt x="728" y="199"/>
                  <a:pt x="739" y="211"/>
                  <a:pt x="736" y="223"/>
                </a:cubicBezTo>
                <a:cubicBezTo>
                  <a:pt x="735" y="229"/>
                  <a:pt x="731" y="235"/>
                  <a:pt x="724" y="239"/>
                </a:cubicBezTo>
                <a:cubicBezTo>
                  <a:pt x="723" y="239"/>
                  <a:pt x="723" y="239"/>
                  <a:pt x="723" y="239"/>
                </a:cubicBezTo>
                <a:cubicBezTo>
                  <a:pt x="723" y="239"/>
                  <a:pt x="718" y="243"/>
                  <a:pt x="710" y="241"/>
                </a:cubicBezTo>
                <a:cubicBezTo>
                  <a:pt x="700" y="239"/>
                  <a:pt x="692" y="232"/>
                  <a:pt x="683" y="218"/>
                </a:cubicBezTo>
                <a:cubicBezTo>
                  <a:pt x="620" y="110"/>
                  <a:pt x="620" y="110"/>
                  <a:pt x="620" y="110"/>
                </a:cubicBezTo>
                <a:cubicBezTo>
                  <a:pt x="620" y="109"/>
                  <a:pt x="614" y="96"/>
                  <a:pt x="607" y="88"/>
                </a:cubicBezTo>
                <a:close/>
                <a:moveTo>
                  <a:pt x="726" y="214"/>
                </a:moveTo>
                <a:cubicBezTo>
                  <a:pt x="716" y="198"/>
                  <a:pt x="707" y="193"/>
                  <a:pt x="707" y="193"/>
                </a:cubicBezTo>
                <a:cubicBezTo>
                  <a:pt x="703" y="190"/>
                  <a:pt x="695" y="194"/>
                  <a:pt x="695" y="194"/>
                </a:cubicBezTo>
                <a:cubicBezTo>
                  <a:pt x="687" y="198"/>
                  <a:pt x="689" y="202"/>
                  <a:pt x="689" y="202"/>
                </a:cubicBezTo>
                <a:cubicBezTo>
                  <a:pt x="699" y="225"/>
                  <a:pt x="699" y="225"/>
                  <a:pt x="699" y="225"/>
                </a:cubicBezTo>
                <a:cubicBezTo>
                  <a:pt x="710" y="239"/>
                  <a:pt x="722" y="231"/>
                  <a:pt x="722" y="231"/>
                </a:cubicBezTo>
                <a:cubicBezTo>
                  <a:pt x="734" y="225"/>
                  <a:pt x="726" y="214"/>
                  <a:pt x="726" y="214"/>
                </a:cubicBezTo>
                <a:moveTo>
                  <a:pt x="601" y="64"/>
                </a:moveTo>
                <a:cubicBezTo>
                  <a:pt x="607" y="78"/>
                  <a:pt x="614" y="84"/>
                  <a:pt x="614" y="84"/>
                </a:cubicBezTo>
                <a:cubicBezTo>
                  <a:pt x="616" y="87"/>
                  <a:pt x="623" y="85"/>
                  <a:pt x="623" y="85"/>
                </a:cubicBezTo>
                <a:cubicBezTo>
                  <a:pt x="630" y="82"/>
                  <a:pt x="629" y="79"/>
                  <a:pt x="629" y="79"/>
                </a:cubicBezTo>
                <a:cubicBezTo>
                  <a:pt x="624" y="59"/>
                  <a:pt x="624" y="59"/>
                  <a:pt x="624" y="59"/>
                </a:cubicBezTo>
                <a:cubicBezTo>
                  <a:pt x="618" y="46"/>
                  <a:pt x="607" y="51"/>
                  <a:pt x="607" y="51"/>
                </a:cubicBezTo>
                <a:cubicBezTo>
                  <a:pt x="596" y="54"/>
                  <a:pt x="601" y="64"/>
                  <a:pt x="601" y="64"/>
                </a:cubicBezTo>
                <a:moveTo>
                  <a:pt x="596" y="293"/>
                </a:moveTo>
                <a:cubicBezTo>
                  <a:pt x="709" y="293"/>
                  <a:pt x="709" y="293"/>
                  <a:pt x="709" y="293"/>
                </a:cubicBezTo>
                <a:cubicBezTo>
                  <a:pt x="709" y="361"/>
                  <a:pt x="709" y="361"/>
                  <a:pt x="709" y="361"/>
                </a:cubicBezTo>
                <a:cubicBezTo>
                  <a:pt x="596" y="361"/>
                  <a:pt x="596" y="361"/>
                  <a:pt x="596" y="361"/>
                </a:cubicBezTo>
                <a:lnTo>
                  <a:pt x="596" y="293"/>
                </a:lnTo>
                <a:close/>
                <a:moveTo>
                  <a:pt x="491" y="286"/>
                </a:moveTo>
                <a:cubicBezTo>
                  <a:pt x="491" y="286"/>
                  <a:pt x="491" y="286"/>
                  <a:pt x="491" y="286"/>
                </a:cubicBezTo>
                <a:moveTo>
                  <a:pt x="493" y="136"/>
                </a:moveTo>
                <a:cubicBezTo>
                  <a:pt x="493" y="136"/>
                  <a:pt x="493" y="136"/>
                  <a:pt x="493" y="136"/>
                </a:cubicBezTo>
                <a:moveTo>
                  <a:pt x="448" y="252"/>
                </a:moveTo>
                <a:cubicBezTo>
                  <a:pt x="446" y="252"/>
                  <a:pt x="444" y="251"/>
                  <a:pt x="443" y="250"/>
                </a:cubicBezTo>
                <a:cubicBezTo>
                  <a:pt x="439" y="247"/>
                  <a:pt x="439" y="242"/>
                  <a:pt x="441" y="238"/>
                </a:cubicBezTo>
                <a:cubicBezTo>
                  <a:pt x="458" y="217"/>
                  <a:pt x="452" y="197"/>
                  <a:pt x="443" y="185"/>
                </a:cubicBezTo>
                <a:cubicBezTo>
                  <a:pt x="440" y="181"/>
                  <a:pt x="441" y="176"/>
                  <a:pt x="445" y="173"/>
                </a:cubicBezTo>
                <a:cubicBezTo>
                  <a:pt x="448" y="171"/>
                  <a:pt x="454" y="172"/>
                  <a:pt x="456" y="175"/>
                </a:cubicBezTo>
                <a:cubicBezTo>
                  <a:pt x="466" y="189"/>
                  <a:pt x="479" y="218"/>
                  <a:pt x="454" y="249"/>
                </a:cubicBezTo>
                <a:cubicBezTo>
                  <a:pt x="453" y="251"/>
                  <a:pt x="450" y="252"/>
                  <a:pt x="448" y="252"/>
                </a:cubicBezTo>
                <a:close/>
                <a:moveTo>
                  <a:pt x="470" y="273"/>
                </a:moveTo>
                <a:cubicBezTo>
                  <a:pt x="468" y="273"/>
                  <a:pt x="466" y="272"/>
                  <a:pt x="464" y="271"/>
                </a:cubicBezTo>
                <a:cubicBezTo>
                  <a:pt x="461" y="268"/>
                  <a:pt x="460" y="263"/>
                  <a:pt x="463" y="259"/>
                </a:cubicBezTo>
                <a:cubicBezTo>
                  <a:pt x="501" y="215"/>
                  <a:pt x="474" y="175"/>
                  <a:pt x="465" y="164"/>
                </a:cubicBezTo>
                <a:cubicBezTo>
                  <a:pt x="462" y="160"/>
                  <a:pt x="463" y="155"/>
                  <a:pt x="466" y="152"/>
                </a:cubicBezTo>
                <a:cubicBezTo>
                  <a:pt x="470" y="149"/>
                  <a:pt x="475" y="150"/>
                  <a:pt x="478" y="153"/>
                </a:cubicBezTo>
                <a:cubicBezTo>
                  <a:pt x="486" y="163"/>
                  <a:pt x="523" y="214"/>
                  <a:pt x="476" y="270"/>
                </a:cubicBezTo>
                <a:cubicBezTo>
                  <a:pt x="474" y="272"/>
                  <a:pt x="472" y="273"/>
                  <a:pt x="470" y="273"/>
                </a:cubicBezTo>
                <a:close/>
              </a:path>
            </a:pathLst>
          </a:custGeom>
          <a:solidFill>
            <a:srgbClr val="879628"/>
          </a:solidFill>
          <a:ln>
            <a:noFill/>
          </a:ln>
        </p:spPr>
        <p:txBody>
          <a:bodyPr vert="horz" wrap="square" lIns="91440" tIns="45720" rIns="91440" bIns="45720" numCol="1" anchor="t" anchorCtr="0" compatLnSpc="1">
            <a:prstTxWarp prst="textNoShape">
              <a:avLst/>
            </a:prstTxWarp>
          </a:bodyPr>
          <a:lstStyle/>
          <a:p>
            <a:pPr>
              <a:lnSpc>
                <a:spcPct val="110000"/>
              </a:lnSpc>
              <a:spcBef>
                <a:spcPct val="0"/>
              </a:spcBef>
            </a:pPr>
            <a:endParaRPr lang="en-US" sz="1400" kern="1400">
              <a:solidFill>
                <a:srgbClr val="000000"/>
              </a:solidFill>
              <a:latin typeface="Arial" charset="0"/>
              <a:ea typeface="ＭＳ Ｐゴシック" pitchFamily="34" charset="-128"/>
            </a:endParaRPr>
          </a:p>
        </p:txBody>
      </p:sp>
    </p:spTree>
    <p:extLst>
      <p:ext uri="{BB962C8B-B14F-4D97-AF65-F5344CB8AC3E}">
        <p14:creationId xmlns:p14="http://schemas.microsoft.com/office/powerpoint/2010/main" val="2678178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4224347D-670B-4303-9EE9-B849A8ADB24F}"/>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43190" name="think-cell Folie" r:id="rId5" imgW="344" imgH="344" progId="TCLayout.ActiveDocument.1">
                  <p:embed/>
                </p:oleObj>
              </mc:Choice>
              <mc:Fallback>
                <p:oleObj name="think-cell Folie" r:id="rId5" imgW="344" imgH="344" progId="TCLayout.ActiveDocument.1">
                  <p:embed/>
                  <p:pic>
                    <p:nvPicPr>
                      <p:cNvPr id="6" name="Objekt 5" hidden="1">
                        <a:extLst>
                          <a:ext uri="{FF2B5EF4-FFF2-40B4-BE49-F238E27FC236}">
                            <a16:creationId xmlns:a16="http://schemas.microsoft.com/office/drawing/2014/main" id="{4224347D-670B-4303-9EE9-B849A8ADB24F}"/>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5" name="Textfeld 6">
            <a:extLst>
              <a:ext uri="{FF2B5EF4-FFF2-40B4-BE49-F238E27FC236}">
                <a16:creationId xmlns:a16="http://schemas.microsoft.com/office/drawing/2014/main" id="{C169E778-BE54-4C8B-AFA9-FB3A9629EF2C}"/>
              </a:ext>
            </a:extLst>
          </p:cNvPr>
          <p:cNvSpPr txBox="1"/>
          <p:nvPr/>
        </p:nvSpPr>
        <p:spPr>
          <a:xfrm>
            <a:off x="7217999" y="6078932"/>
            <a:ext cx="391133" cy="123111"/>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5607050" algn="l"/>
              </a:tabLst>
              <a:defRPr/>
            </a:pPr>
            <a:r>
              <a:rPr kumimoji="0" lang="de-DE" sz="800" b="0" i="0" u="none" strike="noStrike" kern="1200" cap="none" spc="0" normalizeH="0" baseline="0" noProof="0" dirty="0">
                <a:ln>
                  <a:noFill/>
                </a:ln>
                <a:solidFill>
                  <a:srgbClr val="BECDD7"/>
                </a:solidFill>
                <a:effectLst/>
                <a:uLnTx/>
                <a:uFillTx/>
                <a:latin typeface="Arial"/>
                <a:cs typeface="+mn-cs"/>
              </a:rPr>
              <a:t>FY 2019</a:t>
            </a:r>
          </a:p>
        </p:txBody>
      </p:sp>
      <p:cxnSp>
        <p:nvCxnSpPr>
          <p:cNvPr id="25" name="Gerade Verbindung 7">
            <a:extLst>
              <a:ext uri="{FF2B5EF4-FFF2-40B4-BE49-F238E27FC236}">
                <a16:creationId xmlns:a16="http://schemas.microsoft.com/office/drawing/2014/main" id="{F810A026-9E79-43C2-BA42-BDBD7DD04C97}"/>
              </a:ext>
            </a:extLst>
          </p:cNvPr>
          <p:cNvCxnSpPr>
            <a:cxnSpLocks/>
          </p:cNvCxnSpPr>
          <p:nvPr/>
        </p:nvCxnSpPr>
        <p:spPr bwMode="auto">
          <a:xfrm>
            <a:off x="7217999" y="6057292"/>
            <a:ext cx="4500000" cy="0"/>
          </a:xfrm>
          <a:prstGeom prst="line">
            <a:avLst/>
          </a:prstGeom>
          <a:solidFill>
            <a:schemeClr val="tx2"/>
          </a:solidFill>
          <a:ln w="9525" cap="flat" cmpd="sng" algn="ctr">
            <a:solidFill>
              <a:schemeClr val="accent2"/>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nvGrpSpPr>
          <p:cNvPr id="5" name="Gruppieren 4">
            <a:extLst>
              <a:ext uri="{FF2B5EF4-FFF2-40B4-BE49-F238E27FC236}">
                <a16:creationId xmlns:a16="http://schemas.microsoft.com/office/drawing/2014/main" id="{933EA3AF-E90D-467F-B12A-A666D3813479}"/>
              </a:ext>
            </a:extLst>
          </p:cNvPr>
          <p:cNvGrpSpPr/>
          <p:nvPr/>
        </p:nvGrpSpPr>
        <p:grpSpPr>
          <a:xfrm>
            <a:off x="7217594" y="1340769"/>
            <a:ext cx="4505095" cy="4387106"/>
            <a:chOff x="7217594" y="1778143"/>
            <a:chExt cx="4505095" cy="3805588"/>
          </a:xfrm>
        </p:grpSpPr>
        <p:sp>
          <p:nvSpPr>
            <p:cNvPr id="10" name="Textfeld 9">
              <a:extLst>
                <a:ext uri="{FF2B5EF4-FFF2-40B4-BE49-F238E27FC236}">
                  <a16:creationId xmlns:a16="http://schemas.microsoft.com/office/drawing/2014/main" id="{C6A445C9-EE21-4FD3-8ADD-BF6DD9058A88}"/>
                </a:ext>
              </a:extLst>
            </p:cNvPr>
            <p:cNvSpPr txBox="1"/>
            <p:nvPr/>
          </p:nvSpPr>
          <p:spPr>
            <a:xfrm>
              <a:off x="7222689" y="1778143"/>
              <a:ext cx="4500000" cy="1495090"/>
            </a:xfrm>
            <a:prstGeom prst="rect">
              <a:avLst/>
            </a:prstGeom>
            <a:noFill/>
          </p:spPr>
          <p:txBody>
            <a:bodyPr wrap="square" lIns="0" tIns="0" rIns="0" bIns="0" rtlCol="0">
              <a:spAutoFit/>
            </a:bodyPr>
            <a:lstStyle/>
            <a:p>
              <a:pPr lvl="0">
                <a:spcBef>
                  <a:spcPts val="0"/>
                </a:spcBef>
                <a:spcAft>
                  <a:spcPts val="1200"/>
                </a:spcAft>
              </a:pPr>
              <a:r>
                <a:rPr lang="en-US" sz="2800" dirty="0" err="1">
                  <a:solidFill>
                    <a:srgbClr val="4BB9B9"/>
                  </a:solidFill>
                </a:rPr>
                <a:t>Liderando</a:t>
              </a:r>
              <a:r>
                <a:rPr lang="en-US" sz="2800" dirty="0">
                  <a:solidFill>
                    <a:srgbClr val="4BB9B9"/>
                  </a:solidFill>
                </a:rPr>
                <a:t> la </a:t>
              </a:r>
              <a:r>
                <a:rPr lang="en-US" sz="2800" dirty="0" err="1">
                  <a:solidFill>
                    <a:srgbClr val="4BB9B9"/>
                  </a:solidFill>
                </a:rPr>
                <a:t>Automatización</a:t>
              </a:r>
              <a:r>
                <a:rPr lang="en-US" sz="2800" dirty="0">
                  <a:solidFill>
                    <a:srgbClr val="4BB9B9"/>
                  </a:solidFill>
                </a:rPr>
                <a:t>, la </a:t>
              </a:r>
              <a:r>
                <a:rPr lang="en-US" sz="2800" dirty="0" err="1">
                  <a:solidFill>
                    <a:srgbClr val="4BB9B9"/>
                  </a:solidFill>
                </a:rPr>
                <a:t>Electrificación</a:t>
              </a:r>
              <a:r>
                <a:rPr lang="en-US" sz="2800" dirty="0">
                  <a:solidFill>
                    <a:srgbClr val="4BB9B9"/>
                  </a:solidFill>
                </a:rPr>
                <a:t> y la </a:t>
              </a:r>
              <a:r>
                <a:rPr lang="en-US" sz="2800" b="1" dirty="0" err="1">
                  <a:solidFill>
                    <a:srgbClr val="4BB9B9"/>
                  </a:solidFill>
                </a:rPr>
                <a:t>Digitalización</a:t>
              </a:r>
              <a:endParaRPr lang="en-US" sz="2800" b="1" dirty="0">
                <a:solidFill>
                  <a:srgbClr val="4BB9B9"/>
                </a:solidFill>
              </a:endParaRPr>
            </a:p>
          </p:txBody>
        </p:sp>
        <p:sp>
          <p:nvSpPr>
            <p:cNvPr id="28" name="Rechteck 27">
              <a:extLst>
                <a:ext uri="{FF2B5EF4-FFF2-40B4-BE49-F238E27FC236}">
                  <a16:creationId xmlns:a16="http://schemas.microsoft.com/office/drawing/2014/main" id="{04C5330D-2827-492E-842C-6E80CCF59EC8}"/>
                </a:ext>
              </a:extLst>
            </p:cNvPr>
            <p:cNvSpPr/>
            <p:nvPr/>
          </p:nvSpPr>
          <p:spPr bwMode="auto">
            <a:xfrm>
              <a:off x="9556016" y="4238127"/>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lang="de-DE" sz="3600" b="1" spc="-150" dirty="0">
                  <a:solidFill>
                    <a:srgbClr val="4BB9B9"/>
                  </a:solidFill>
                  <a:latin typeface="Arial"/>
                </a:rPr>
                <a:t>€87.000</a:t>
              </a:r>
              <a:r>
                <a:rPr kumimoji="0" lang="de-DE" sz="3600" b="1" i="0" u="none" strike="noStrike" kern="1200" cap="none" spc="-150" normalizeH="0" baseline="0" noProof="0" dirty="0">
                  <a:ln>
                    <a:noFill/>
                  </a:ln>
                  <a:solidFill>
                    <a:srgbClr val="4BB9B9"/>
                  </a:solidFill>
                  <a:effectLst/>
                  <a:uLnTx/>
                  <a:uFillTx/>
                  <a:latin typeface="Arial"/>
                  <a:cs typeface="+mn-cs"/>
                </a:rPr>
                <a:t>M</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1400" b="0" i="0" u="none" strike="noStrike" kern="1200" cap="none" spc="0" normalizeH="0" baseline="0" noProof="0" dirty="0">
                  <a:ln>
                    <a:noFill/>
                  </a:ln>
                  <a:solidFill>
                    <a:srgbClr val="00646E"/>
                  </a:solidFill>
                  <a:effectLst/>
                  <a:uLnTx/>
                  <a:uFillTx/>
                  <a:latin typeface="Arial" pitchFamily="34" charset="0"/>
                  <a:cs typeface="+mn-cs"/>
                </a:rPr>
                <a:t>ingresos</a:t>
              </a:r>
              <a:endParaRPr kumimoji="0" lang="de-DE" sz="1400" b="0" i="0" u="none" strike="noStrike" kern="1200" cap="none" spc="0" normalizeH="0" baseline="30000" noProof="0" dirty="0">
                <a:ln>
                  <a:noFill/>
                </a:ln>
                <a:solidFill>
                  <a:srgbClr val="00646E"/>
                </a:solidFill>
                <a:effectLst/>
                <a:uLnTx/>
                <a:uFillTx/>
                <a:latin typeface="Arial" pitchFamily="34" charset="0"/>
                <a:cs typeface="+mn-cs"/>
              </a:endParaRPr>
            </a:p>
          </p:txBody>
        </p:sp>
        <p:sp>
          <p:nvSpPr>
            <p:cNvPr id="29" name="Rechteck 28">
              <a:extLst>
                <a:ext uri="{FF2B5EF4-FFF2-40B4-BE49-F238E27FC236}">
                  <a16:creationId xmlns:a16="http://schemas.microsoft.com/office/drawing/2014/main" id="{13B6C537-E9EB-4006-8AB4-00BAEEF3357D}"/>
                </a:ext>
              </a:extLst>
            </p:cNvPr>
            <p:cNvSpPr/>
            <p:nvPr/>
          </p:nvSpPr>
          <p:spPr bwMode="auto">
            <a:xfrm>
              <a:off x="7217999" y="4238127"/>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3600" b="1" i="0" u="none" strike="noStrike" kern="1200" cap="none" spc="-150" normalizeH="0" baseline="0" dirty="0">
                  <a:ln>
                    <a:noFill/>
                  </a:ln>
                  <a:solidFill>
                    <a:srgbClr val="4BB9B9"/>
                  </a:solidFill>
                  <a:effectLst/>
                  <a:uLnTx/>
                  <a:uFillTx/>
                  <a:latin typeface="Arial"/>
                  <a:cs typeface="+mn-cs"/>
                </a:rPr>
                <a:t>385.000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dirty="0" err="1">
                  <a:ln>
                    <a:noFill/>
                  </a:ln>
                  <a:solidFill>
                    <a:srgbClr val="00646E"/>
                  </a:solidFill>
                  <a:effectLst/>
                  <a:uLnTx/>
                  <a:uFillTx/>
                  <a:latin typeface="Arial" pitchFamily="34" charset="0"/>
                  <a:cs typeface="+mn-cs"/>
                </a:rPr>
                <a:t>empleados</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30" name="Rechteck 29">
              <a:extLst>
                <a:ext uri="{FF2B5EF4-FFF2-40B4-BE49-F238E27FC236}">
                  <a16:creationId xmlns:a16="http://schemas.microsoft.com/office/drawing/2014/main" id="{B8294180-11D0-4874-A905-B648AF1A2CB0}"/>
                </a:ext>
              </a:extLst>
            </p:cNvPr>
            <p:cNvSpPr/>
            <p:nvPr/>
          </p:nvSpPr>
          <p:spPr bwMode="auto">
            <a:xfrm>
              <a:off x="9555611" y="5547731"/>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10.9%</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1400" dirty="0" err="1">
                  <a:solidFill>
                    <a:srgbClr val="00646E"/>
                  </a:solidFill>
                </a:rPr>
                <a:t>margen</a:t>
              </a:r>
              <a:r>
                <a:rPr lang="en-US" sz="1400" dirty="0">
                  <a:solidFill>
                    <a:srgbClr val="00646E"/>
                  </a:solidFill>
                </a:rPr>
                <a:t> de </a:t>
              </a:r>
              <a:r>
                <a:rPr lang="en-US" sz="1400" dirty="0" err="1">
                  <a:solidFill>
                    <a:srgbClr val="00646E"/>
                  </a:solidFill>
                </a:rPr>
                <a:t>beneficio</a:t>
              </a:r>
              <a:r>
                <a:rPr lang="en-US" sz="1400" dirty="0">
                  <a:solidFill>
                    <a:srgbClr val="00646E"/>
                  </a:solidFill>
                </a:rPr>
                <a:t> </a:t>
              </a:r>
              <a:r>
                <a:rPr lang="en-US" sz="1400" dirty="0" err="1">
                  <a:solidFill>
                    <a:srgbClr val="00646E"/>
                  </a:solidFill>
                </a:rPr>
                <a:t>neto</a:t>
              </a:r>
              <a:r>
                <a:rPr lang="en-US" sz="1400" dirty="0">
                  <a:solidFill>
                    <a:srgbClr val="00646E"/>
                  </a:solidFill>
                </a:rPr>
                <a:t> industrial</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p:txBody>
        </p:sp>
        <p:sp>
          <p:nvSpPr>
            <p:cNvPr id="31" name="Rechteck 30">
              <a:extLst>
                <a:ext uri="{FF2B5EF4-FFF2-40B4-BE49-F238E27FC236}">
                  <a16:creationId xmlns:a16="http://schemas.microsoft.com/office/drawing/2014/main" id="{CF838756-2229-470F-89D6-2BE0CCBC55AA}"/>
                </a:ext>
              </a:extLst>
            </p:cNvPr>
            <p:cNvSpPr/>
            <p:nvPr/>
          </p:nvSpPr>
          <p:spPr bwMode="auto">
            <a:xfrm>
              <a:off x="7217594" y="5547731"/>
              <a:ext cx="2160000" cy="36000"/>
            </a:xfrm>
            <a:prstGeom prst="rect">
              <a:avLst/>
            </a:prstGeom>
            <a:solidFill>
              <a:srgbClr val="00646E"/>
            </a:solidFill>
            <a:ln>
              <a:noFill/>
            </a:ln>
            <a:effectLst/>
          </p:spPr>
          <p:txBody>
            <a:bodyPr wrap="square" lIns="0" tIns="0" rIns="108000" bIns="288000" numCol="1" spcCol="72000" rtlCol="0" anchor="b" anchorCtr="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de-DE" sz="3600" b="1" i="0" u="none" strike="noStrike" kern="1200" cap="none" spc="-150" normalizeH="0" baseline="0" noProof="0" dirty="0">
                  <a:ln>
                    <a:noFill/>
                  </a:ln>
                  <a:solidFill>
                    <a:srgbClr val="4BB9B9"/>
                  </a:solidFill>
                  <a:effectLst/>
                  <a:uLnTx/>
                  <a:uFillTx/>
                  <a:latin typeface="Arial"/>
                  <a:cs typeface="+mn-cs"/>
                </a:rPr>
                <a:t>€5.600M</a:t>
              </a:r>
            </a:p>
            <a:p>
              <a:pPr marL="0" marR="0" lvl="0" indent="0" algn="l" defTabSz="914400" rtl="0" eaLnBrk="1" fontAlgn="base" latinLnBrk="0" hangingPunct="1">
                <a:lnSpc>
                  <a:spcPct val="100000"/>
                </a:lnSpc>
                <a:spcBef>
                  <a:spcPts val="0"/>
                </a:spcBef>
                <a:spcAft>
                  <a:spcPct val="0"/>
                </a:spcAft>
                <a:buClrTx/>
                <a:buSzTx/>
                <a:buFontTx/>
                <a:buNone/>
                <a:tabLst/>
                <a:defRPr/>
              </a:pPr>
              <a:r>
                <a:rPr lang="en-US" sz="1400" dirty="0" err="1">
                  <a:solidFill>
                    <a:srgbClr val="00646E"/>
                  </a:solidFill>
                </a:rPr>
                <a:t>Beneficio</a:t>
              </a:r>
              <a:r>
                <a:rPr lang="en-US" sz="1400" dirty="0">
                  <a:solidFill>
                    <a:srgbClr val="00646E"/>
                  </a:solidFill>
                </a:rPr>
                <a:t> </a:t>
              </a:r>
              <a:r>
                <a:rPr lang="en-US" sz="1400" dirty="0" err="1">
                  <a:solidFill>
                    <a:srgbClr val="00646E"/>
                  </a:solidFill>
                </a:rPr>
                <a:t>neto</a:t>
              </a:r>
              <a:endParaRPr kumimoji="0" lang="en-US" sz="1400" b="0" i="0" u="none" strike="noStrike" kern="1200" cap="none" spc="0" normalizeH="0" baseline="0" dirty="0">
                <a:ln>
                  <a:noFill/>
                </a:ln>
                <a:solidFill>
                  <a:srgbClr val="00646E"/>
                </a:solidFill>
                <a:effectLst/>
                <a:uLnTx/>
                <a:uFillTx/>
                <a:latin typeface="Arial" pitchFamily="34" charset="0"/>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de-DE" sz="1400" b="0" i="0" u="none" strike="noStrike" kern="1200" cap="none" spc="0" normalizeH="0" baseline="0" noProof="0" dirty="0">
                <a:ln>
                  <a:noFill/>
                </a:ln>
                <a:solidFill>
                  <a:srgbClr val="00646E"/>
                </a:solidFill>
                <a:effectLst/>
                <a:uLnTx/>
                <a:uFillTx/>
                <a:latin typeface="Arial" pitchFamily="34" charset="0"/>
                <a:cs typeface="+mn-cs"/>
              </a:endParaRPr>
            </a:p>
          </p:txBody>
        </p:sp>
      </p:grpSp>
      <p:pic>
        <p:nvPicPr>
          <p:cNvPr id="33" name="Picture 1">
            <a:extLst>
              <a:ext uri="{FF2B5EF4-FFF2-40B4-BE49-F238E27FC236}">
                <a16:creationId xmlns:a16="http://schemas.microsoft.com/office/drawing/2014/main" id="{35DA9D77-8530-4F4E-97A0-79AB1B09FF97}"/>
              </a:ext>
            </a:extLst>
          </p:cNvPr>
          <p:cNvPicPr>
            <a:picLocks noGrp="1" noChangeAspect="1" noChangeArrowheads="1"/>
          </p:cNvPicPr>
          <p:nvPr>
            <p:ph type="pic" sz="quarter" idx="10"/>
          </p:nvPr>
        </p:nvPicPr>
        <p:blipFill rotWithShape="1">
          <a:blip r:embed="rId7">
            <a:extLst>
              <a:ext uri="{28A0092B-C50C-407E-A947-70E740481C1C}">
                <a14:useLocalDpi xmlns:a14="http://schemas.microsoft.com/office/drawing/2010/main"/>
              </a:ext>
            </a:extLst>
          </a:blip>
          <a:srcRect/>
          <a:stretch/>
        </p:blipFill>
        <p:spPr bwMode="auto">
          <a:xfrm>
            <a:off x="0" y="0"/>
            <a:ext cx="6858000" cy="6858000"/>
          </a:xfrm>
          <a:prstGeom prst="rect">
            <a:avLst/>
          </a:prstGeom>
          <a:ln>
            <a:noFill/>
          </a:ln>
        </p:spPr>
      </p:pic>
    </p:spTree>
    <p:extLst>
      <p:ext uri="{BB962C8B-B14F-4D97-AF65-F5344CB8AC3E}">
        <p14:creationId xmlns:p14="http://schemas.microsoft.com/office/powerpoint/2010/main" val="2463232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Bildplatzhalter 5">
            <a:extLst>
              <a:ext uri="{FF2B5EF4-FFF2-40B4-BE49-F238E27FC236}">
                <a16:creationId xmlns:a16="http://schemas.microsoft.com/office/drawing/2014/main" id="{85A6A4F3-F88B-41A1-BBE4-A040B4C1698D}"/>
              </a:ext>
            </a:extLst>
          </p:cNvPr>
          <p:cNvPicPr>
            <a:picLocks noChangeAspect="1"/>
          </p:cNvPicPr>
          <p:nvPr/>
        </p:nvPicPr>
        <p:blipFill rotWithShape="1">
          <a:blip r:embed="rId3" cstate="screen">
            <a:alphaModFix/>
            <a:extLst>
              <a:ext uri="{28A0092B-C50C-407E-A947-70E740481C1C}">
                <a14:useLocalDpi xmlns:a14="http://schemas.microsoft.com/office/drawing/2010/main"/>
              </a:ext>
            </a:extLst>
          </a:blip>
          <a:srcRect/>
          <a:stretch/>
        </p:blipFill>
        <p:spPr>
          <a:xfrm>
            <a:off x="5060989" y="1952836"/>
            <a:ext cx="2147356" cy="2088001"/>
          </a:xfrm>
          <a:prstGeom prst="rect">
            <a:avLst/>
          </a:prstGeom>
        </p:spPr>
      </p:pic>
      <p:sp>
        <p:nvSpPr>
          <p:cNvPr id="3" name="Titel 2">
            <a:extLst>
              <a:ext uri="{FF2B5EF4-FFF2-40B4-BE49-F238E27FC236}">
                <a16:creationId xmlns:a16="http://schemas.microsoft.com/office/drawing/2014/main" id="{61D58187-BE3E-4E68-B329-AAD50A2AC9CA}"/>
              </a:ext>
            </a:extLst>
          </p:cNvPr>
          <p:cNvSpPr>
            <a:spLocks noGrp="1"/>
          </p:cNvSpPr>
          <p:nvPr>
            <p:ph type="title"/>
          </p:nvPr>
        </p:nvSpPr>
        <p:spPr/>
        <p:txBody>
          <a:bodyPr/>
          <a:lstStyle/>
          <a:p>
            <a:r>
              <a:rPr lang="en-US" sz="2400" dirty="0"/>
              <a:t>Vision 2020+</a:t>
            </a:r>
            <a:br>
              <a:rPr lang="en-US" sz="2400" dirty="0"/>
            </a:br>
            <a:r>
              <a:rPr lang="en-US" sz="2400" dirty="0" err="1"/>
              <a:t>Estructura</a:t>
            </a:r>
            <a:r>
              <a:rPr lang="en-US" sz="2400" dirty="0"/>
              <a:t> de la </a:t>
            </a:r>
            <a:r>
              <a:rPr lang="en-US" sz="2400" dirty="0" err="1"/>
              <a:t>compañía</a:t>
            </a:r>
            <a:endParaRPr lang="en-US" sz="2400" dirty="0"/>
          </a:p>
        </p:txBody>
      </p:sp>
      <p:sp>
        <p:nvSpPr>
          <p:cNvPr id="36" name="Textfeld 6">
            <a:extLst>
              <a:ext uri="{FF2B5EF4-FFF2-40B4-BE49-F238E27FC236}">
                <a16:creationId xmlns:a16="http://schemas.microsoft.com/office/drawing/2014/main" id="{403AC3B5-7A15-43CE-AD04-E8A1892068FC}"/>
              </a:ext>
            </a:extLst>
          </p:cNvPr>
          <p:cNvSpPr txBox="1"/>
          <p:nvPr/>
        </p:nvSpPr>
        <p:spPr>
          <a:xfrm>
            <a:off x="641896" y="5985284"/>
            <a:ext cx="6317435" cy="252007"/>
          </a:xfrm>
          <a:prstGeom prst="rect">
            <a:avLst/>
          </a:prstGeom>
          <a:noFill/>
        </p:spPr>
        <p:txBody>
          <a:bodyPr wrap="none" lIns="0" tIns="0" rIns="0" bIns="0" rtlCol="0" anchor="ctr">
            <a:noAutofit/>
          </a:bodyPr>
          <a:lstStyle/>
          <a:p>
            <a:pPr marL="72000" lvl="0" indent="-72000">
              <a:tabLst>
                <a:tab pos="5607050" algn="l"/>
              </a:tabLst>
              <a:defRPr/>
            </a:pPr>
            <a:r>
              <a:rPr lang="en-US" sz="800" dirty="0">
                <a:solidFill>
                  <a:srgbClr val="BECDD7"/>
                </a:solidFill>
              </a:rPr>
              <a:t>* Siemens Energy part of discontinued operations since Q2/20 </a:t>
            </a:r>
          </a:p>
          <a:p>
            <a:pPr lvl="0">
              <a:tabLst>
                <a:tab pos="5607050" algn="l"/>
              </a:tabLst>
              <a:defRPr/>
            </a:pPr>
            <a:r>
              <a:rPr kumimoji="0" lang="en-US" sz="800" b="0" i="0" u="none" strike="noStrike" kern="1200" cap="none" spc="0" normalizeH="0" baseline="0" noProof="0" dirty="0">
                <a:ln>
                  <a:noFill/>
                </a:ln>
                <a:solidFill>
                  <a:srgbClr val="BECDD7"/>
                </a:solidFill>
                <a:effectLst/>
                <a:uLnTx/>
                <a:uFillTx/>
                <a:latin typeface="Arial"/>
                <a:ea typeface="ＭＳ Ｐゴシック" charset="-128"/>
                <a:cs typeface="+mn-cs"/>
              </a:rPr>
              <a:t>Partial spin-off of Siemens Energy planned; </a:t>
            </a:r>
            <a:r>
              <a:rPr kumimoji="0" lang="en-US" sz="800" b="0" i="0" u="none" strike="noStrike" kern="1200" cap="none" spc="0" normalizeH="0" baseline="0" noProof="0" dirty="0">
                <a:ln>
                  <a:noFill/>
                </a:ln>
                <a:solidFill>
                  <a:srgbClr val="ADBECB"/>
                </a:solidFill>
                <a:effectLst/>
                <a:uLnTx/>
                <a:uFillTx/>
                <a:latin typeface="+mj-lt"/>
                <a:ea typeface="Times New Roman" panose="02020603050405020304" pitchFamily="18" charset="0"/>
                <a:cs typeface="+mn-cs"/>
              </a:rPr>
              <a:t>Siemens Energy holds about 67% of the voting rights at Siemens Gamesa Renewable Energy</a:t>
            </a:r>
            <a:endParaRPr kumimoji="0" lang="de-DE" sz="800" b="0" i="0" u="none" strike="noStrike" kern="1200" cap="none" spc="0" normalizeH="0" baseline="0" noProof="0" dirty="0">
              <a:ln>
                <a:noFill/>
              </a:ln>
              <a:solidFill>
                <a:srgbClr val="BECDD7"/>
              </a:solidFill>
              <a:effectLst/>
              <a:uLnTx/>
              <a:uFillTx/>
              <a:latin typeface="+mj-lt"/>
              <a:ea typeface="ＭＳ Ｐゴシック" charset="-128"/>
              <a:cs typeface="+mn-cs"/>
            </a:endParaRPr>
          </a:p>
        </p:txBody>
      </p:sp>
      <p:cxnSp>
        <p:nvCxnSpPr>
          <p:cNvPr id="37" name="Gerade Verbindung 7">
            <a:extLst>
              <a:ext uri="{FF2B5EF4-FFF2-40B4-BE49-F238E27FC236}">
                <a16:creationId xmlns:a16="http://schemas.microsoft.com/office/drawing/2014/main" id="{9439B0B6-2437-4F04-8B70-D18388A74D71}"/>
              </a:ext>
            </a:extLst>
          </p:cNvPr>
          <p:cNvCxnSpPr>
            <a:cxnSpLocks/>
          </p:cNvCxnSpPr>
          <p:nvPr/>
        </p:nvCxnSpPr>
        <p:spPr bwMode="auto">
          <a:xfrm>
            <a:off x="641896" y="5949280"/>
            <a:ext cx="11088000" cy="0"/>
          </a:xfrm>
          <a:prstGeom prst="line">
            <a:avLst/>
          </a:prstGeom>
          <a:solidFill>
            <a:schemeClr val="tx2"/>
          </a:solidFill>
          <a:ln w="9525" cap="rnd" cmpd="sng" algn="ctr">
            <a:solidFill>
              <a:schemeClr val="accent2"/>
            </a:solidFill>
            <a:prstDash val="sysDot"/>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38" name="Rectangle 9">
            <a:extLst>
              <a:ext uri="{FF2B5EF4-FFF2-40B4-BE49-F238E27FC236}">
                <a16:creationId xmlns:a16="http://schemas.microsoft.com/office/drawing/2014/main" id="{E3EB6030-2CD1-41A1-841B-A47B280174E8}"/>
              </a:ext>
            </a:extLst>
          </p:cNvPr>
          <p:cNvSpPr>
            <a:spLocks noChangeArrowheads="1"/>
          </p:cNvSpPr>
          <p:nvPr/>
        </p:nvSpPr>
        <p:spPr bwMode="gray">
          <a:xfrm>
            <a:off x="627064" y="4185084"/>
            <a:ext cx="11088687" cy="432000"/>
          </a:xfrm>
          <a:prstGeom prst="rect">
            <a:avLst/>
          </a:prstGeom>
          <a:solidFill>
            <a:srgbClr val="7390A7"/>
          </a:solidFill>
          <a:ln w="9525">
            <a:noFill/>
            <a:miter lim="800000"/>
            <a:headEnd/>
            <a:tailEnd/>
          </a:ln>
        </p:spPr>
        <p:txBody>
          <a:bodyPr vert="horz" wrap="square" lIns="143903" tIns="0" rIns="143903"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1800"/>
              </a:spcAft>
              <a:buClrTx/>
              <a:buSzTx/>
              <a:buFontTx/>
              <a:buNone/>
              <a:tabLst/>
              <a:defRPr/>
            </a:pPr>
            <a:r>
              <a:rPr kumimoji="0" lang="de-DE" sz="1500" b="1" i="0" u="none" strike="noStrike" kern="1200" cap="none" spc="0" normalizeH="0" baseline="0" noProof="0" dirty="0">
                <a:ln>
                  <a:noFill/>
                </a:ln>
                <a:solidFill>
                  <a:srgbClr val="FFFFFF"/>
                </a:solidFill>
                <a:effectLst/>
                <a:uLnTx/>
                <a:uFillTx/>
                <a:latin typeface="Arial"/>
                <a:ea typeface="ＭＳ Ｐゴシック" charset="-128"/>
                <a:cs typeface="Arial" pitchFamily="34" charset="0"/>
              </a:rPr>
              <a:t>Service Companies (Financial Services, Global Business Services, Real Estate Services)</a:t>
            </a:r>
            <a:endParaRPr kumimoji="0" lang="de-DE" sz="1500" b="0" i="0" u="none" strike="noStrike" kern="1200" cap="none" spc="0" normalizeH="0" baseline="30000" noProof="0" dirty="0">
              <a:ln>
                <a:noFill/>
              </a:ln>
              <a:solidFill>
                <a:srgbClr val="FFFFFF"/>
              </a:solidFill>
              <a:effectLst/>
              <a:uLnTx/>
              <a:uFillTx/>
              <a:latin typeface="Arial"/>
              <a:ea typeface="ＭＳ Ｐゴシック" charset="-128"/>
              <a:cs typeface="Arial" pitchFamily="34" charset="0"/>
            </a:endParaRPr>
          </a:p>
        </p:txBody>
      </p:sp>
      <p:sp>
        <p:nvSpPr>
          <p:cNvPr id="40" name="Rectangle 9">
            <a:extLst>
              <a:ext uri="{FF2B5EF4-FFF2-40B4-BE49-F238E27FC236}">
                <a16:creationId xmlns:a16="http://schemas.microsoft.com/office/drawing/2014/main" id="{EE9B394F-F197-4059-BB58-644E0B089F81}"/>
              </a:ext>
            </a:extLst>
          </p:cNvPr>
          <p:cNvSpPr>
            <a:spLocks noChangeArrowheads="1"/>
          </p:cNvSpPr>
          <p:nvPr/>
        </p:nvSpPr>
        <p:spPr bwMode="gray">
          <a:xfrm>
            <a:off x="627064" y="4689188"/>
            <a:ext cx="11088687" cy="432000"/>
          </a:xfrm>
          <a:prstGeom prst="rect">
            <a:avLst/>
          </a:prstGeom>
          <a:solidFill>
            <a:srgbClr val="41AAC8"/>
          </a:solidFill>
          <a:ln w="9525">
            <a:noFill/>
            <a:miter lim="800000"/>
            <a:headEnd/>
            <a:tailEnd/>
          </a:ln>
        </p:spPr>
        <p:txBody>
          <a:bodyPr vert="horz" wrap="square" lIns="143903" tIns="0" rIns="143903"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1800"/>
              </a:spcAft>
              <a:buClrTx/>
              <a:buSzTx/>
              <a:buFontTx/>
              <a:buNone/>
              <a:tabLst/>
              <a:defRPr/>
            </a:pPr>
            <a:r>
              <a:rPr kumimoji="0" lang="de-DE" sz="1500" b="1" i="0" u="none" strike="noStrike" kern="1200" cap="none" spc="0" normalizeH="0" baseline="0" noProof="0" dirty="0">
                <a:ln>
                  <a:noFill/>
                </a:ln>
                <a:solidFill>
                  <a:srgbClr val="FFFFFF"/>
                </a:solidFill>
                <a:effectLst/>
                <a:uLnTx/>
                <a:uFillTx/>
                <a:latin typeface="Arial" pitchFamily="34" charset="0"/>
                <a:ea typeface="ＭＳ Ｐゴシック" charset="-128"/>
                <a:cs typeface="Arial" pitchFamily="34" charset="0"/>
              </a:rPr>
              <a:t>Corporate Development (e.g. </a:t>
            </a:r>
            <a:r>
              <a:rPr kumimoji="0" lang="en-US" sz="1500" b="1" i="0" u="none" strike="noStrike" kern="1200" cap="none" spc="0" normalizeH="0" baseline="0" noProof="0" dirty="0">
                <a:ln>
                  <a:noFill/>
                </a:ln>
                <a:solidFill>
                  <a:srgbClr val="FFFFFF"/>
                </a:solidFill>
                <a:effectLst/>
                <a:uLnTx/>
                <a:uFillTx/>
                <a:latin typeface="Arial" pitchFamily="34" charset="0"/>
                <a:ea typeface="ＭＳ Ｐゴシック" charset="-128"/>
                <a:cs typeface="Arial" pitchFamily="34" charset="0"/>
              </a:rPr>
              <a:t>Siemens Advanta, Corporate Technology, Next47, Portfolio Companies</a:t>
            </a:r>
            <a:r>
              <a:rPr kumimoji="0" lang="de-DE" sz="1500" b="1" i="0" u="none" strike="noStrike" kern="1200" cap="none" spc="0" normalizeH="0" baseline="0" noProof="0" dirty="0">
                <a:ln>
                  <a:noFill/>
                </a:ln>
                <a:solidFill>
                  <a:srgbClr val="FFFFFF"/>
                </a:solidFill>
                <a:effectLst/>
                <a:uLnTx/>
                <a:uFillTx/>
                <a:latin typeface="Arial" pitchFamily="34" charset="0"/>
                <a:ea typeface="ＭＳ Ｐゴシック" charset="-128"/>
                <a:cs typeface="Arial" pitchFamily="34" charset="0"/>
              </a:rPr>
              <a:t>)</a:t>
            </a:r>
            <a:endParaRPr kumimoji="0" lang="de-DE" sz="1500" b="0" i="0" u="none" strike="noStrike" kern="1200" cap="none" spc="0" normalizeH="0" baseline="30000" noProof="0" dirty="0">
              <a:ln>
                <a:noFill/>
              </a:ln>
              <a:solidFill>
                <a:srgbClr val="FFFFFF"/>
              </a:solidFill>
              <a:effectLst/>
              <a:uLnTx/>
              <a:uFillTx/>
              <a:latin typeface="Arial" pitchFamily="34" charset="0"/>
              <a:ea typeface="ＭＳ Ｐゴシック" charset="-128"/>
              <a:cs typeface="Arial" pitchFamily="34" charset="0"/>
            </a:endParaRPr>
          </a:p>
        </p:txBody>
      </p:sp>
      <p:sp>
        <p:nvSpPr>
          <p:cNvPr id="41" name="Rectangle 35">
            <a:extLst>
              <a:ext uri="{FF2B5EF4-FFF2-40B4-BE49-F238E27FC236}">
                <a16:creationId xmlns:a16="http://schemas.microsoft.com/office/drawing/2014/main" id="{91FF4526-5CC5-4BF1-9CF3-834CF33C0A5E}"/>
              </a:ext>
            </a:extLst>
          </p:cNvPr>
          <p:cNvSpPr/>
          <p:nvPr/>
        </p:nvSpPr>
        <p:spPr bwMode="auto">
          <a:xfrm>
            <a:off x="627064" y="5193244"/>
            <a:ext cx="11088000" cy="432000"/>
          </a:xfrm>
          <a:prstGeom prst="rect">
            <a:avLst/>
          </a:prstGeom>
          <a:solidFill>
            <a:srgbClr val="004765"/>
          </a:solidFill>
          <a:ln>
            <a:noFill/>
          </a:ln>
          <a:effectLst/>
        </p:spPr>
        <p:txBody>
          <a:bodyPr rot="0" spcFirstLastPara="0" vertOverflow="overflow" horzOverflow="overflow" vert="horz" wrap="none" lIns="108000" tIns="54000" rIns="108000" bIns="54000" numCol="1" spcCol="72000" rtlCol="0" fromWordArt="0" anchor="ctr" anchorCtr="0" forceAA="0" compatLnSpc="1">
            <a:prstTxWarp prst="textNoShape">
              <a:avLst/>
            </a:prstTxWarp>
            <a:noAutofit/>
          </a:bodyPr>
          <a:lstStyle/>
          <a:p>
            <a:pPr marL="0" marR="0" lvl="0" indent="0" algn="ctr" defTabSz="914400" rtl="0" eaLnBrk="1" fontAlgn="base" latinLnBrk="0" hangingPunct="1">
              <a:lnSpc>
                <a:spcPct val="110000"/>
              </a:lnSpc>
              <a:spcBef>
                <a:spcPct val="0"/>
              </a:spcBef>
              <a:spcAft>
                <a:spcPct val="0"/>
              </a:spcAft>
              <a:buClrTx/>
              <a:buSzTx/>
              <a:buFont typeface="Arial" charset="0"/>
              <a:buNone/>
              <a:tabLst/>
              <a:defRPr/>
            </a:pPr>
            <a:r>
              <a:rPr kumimoji="0" lang="de-DE" sz="1500" b="1" i="0" u="none" strike="noStrike" kern="1200" cap="none" spc="0" normalizeH="0" baseline="0" noProof="0" dirty="0">
                <a:ln>
                  <a:noFill/>
                </a:ln>
                <a:solidFill>
                  <a:srgbClr val="FFFFFF"/>
                </a:solidFill>
                <a:effectLst/>
                <a:uLnTx/>
                <a:uFillTx/>
                <a:latin typeface="Arial"/>
                <a:ea typeface="Arial" panose="020B0604020202020204" pitchFamily="34" charset="-128"/>
                <a:cs typeface="Arial" panose="020B0604020202020204" pitchFamily="34" charset="-128"/>
              </a:rPr>
              <a:t>Governance</a:t>
            </a:r>
          </a:p>
        </p:txBody>
      </p:sp>
      <p:sp>
        <p:nvSpPr>
          <p:cNvPr id="32" name="Rechteck 31">
            <a:extLst>
              <a:ext uri="{FF2B5EF4-FFF2-40B4-BE49-F238E27FC236}">
                <a16:creationId xmlns:a16="http://schemas.microsoft.com/office/drawing/2014/main" id="{CE1B858F-BF70-43D4-97C1-5399964EB659}"/>
              </a:ext>
            </a:extLst>
          </p:cNvPr>
          <p:cNvSpPr/>
          <p:nvPr/>
        </p:nvSpPr>
        <p:spPr bwMode="auto">
          <a:xfrm>
            <a:off x="626567" y="1952836"/>
            <a:ext cx="2145600" cy="2088000"/>
          </a:xfrm>
          <a:prstGeom prst="rect">
            <a:avLst/>
          </a:prstGeom>
          <a:solidFill>
            <a:srgbClr val="FF0000"/>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Unicode MS" panose="020B0604020202020204" pitchFamily="34" charset="-128"/>
              <a:cs typeface="Arial Unicode MS" panose="020B0604020202020204" pitchFamily="34" charset="-128"/>
            </a:endParaRPr>
          </a:p>
        </p:txBody>
      </p:sp>
      <p:sp>
        <p:nvSpPr>
          <p:cNvPr id="33" name="Rechteck 32">
            <a:extLst>
              <a:ext uri="{FF2B5EF4-FFF2-40B4-BE49-F238E27FC236}">
                <a16:creationId xmlns:a16="http://schemas.microsoft.com/office/drawing/2014/main" id="{52F2D127-6BD1-4597-B091-B5A0A3BE3527}"/>
              </a:ext>
            </a:extLst>
          </p:cNvPr>
          <p:cNvSpPr/>
          <p:nvPr/>
        </p:nvSpPr>
        <p:spPr bwMode="auto">
          <a:xfrm>
            <a:off x="2844475" y="1952836"/>
            <a:ext cx="2145600" cy="2088000"/>
          </a:xfrm>
          <a:prstGeom prst="rect">
            <a:avLst/>
          </a:prstGeom>
          <a:solidFill>
            <a:srgbClr val="FF0000"/>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Unicode MS" panose="020B0604020202020204" pitchFamily="34" charset="-128"/>
              <a:cs typeface="Arial Unicode MS" panose="020B0604020202020204" pitchFamily="34" charset="-128"/>
            </a:endParaRPr>
          </a:p>
        </p:txBody>
      </p:sp>
      <p:sp>
        <p:nvSpPr>
          <p:cNvPr id="39" name="Rechteck 38">
            <a:extLst>
              <a:ext uri="{FF2B5EF4-FFF2-40B4-BE49-F238E27FC236}">
                <a16:creationId xmlns:a16="http://schemas.microsoft.com/office/drawing/2014/main" id="{FBF7D634-3C05-4437-AE40-24D08464D50B}"/>
              </a:ext>
            </a:extLst>
          </p:cNvPr>
          <p:cNvSpPr/>
          <p:nvPr/>
        </p:nvSpPr>
        <p:spPr bwMode="auto">
          <a:xfrm>
            <a:off x="7352291" y="1952836"/>
            <a:ext cx="2145600" cy="2088000"/>
          </a:xfrm>
          <a:prstGeom prst="rect">
            <a:avLst/>
          </a:prstGeom>
          <a:solidFill>
            <a:srgbClr val="FF0000"/>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Unicode MS" panose="020B0604020202020204" pitchFamily="34" charset="-128"/>
              <a:cs typeface="Arial Unicode MS" panose="020B0604020202020204" pitchFamily="34" charset="-128"/>
            </a:endParaRPr>
          </a:p>
        </p:txBody>
      </p:sp>
      <p:sp>
        <p:nvSpPr>
          <p:cNvPr id="51" name="Rechteck 50">
            <a:extLst>
              <a:ext uri="{FF2B5EF4-FFF2-40B4-BE49-F238E27FC236}">
                <a16:creationId xmlns:a16="http://schemas.microsoft.com/office/drawing/2014/main" id="{B3071BCB-4E30-4BAC-BEEA-46769FB082BE}"/>
              </a:ext>
            </a:extLst>
          </p:cNvPr>
          <p:cNvSpPr/>
          <p:nvPr/>
        </p:nvSpPr>
        <p:spPr bwMode="auto">
          <a:xfrm>
            <a:off x="9570199" y="1952836"/>
            <a:ext cx="2145600" cy="2088000"/>
          </a:xfrm>
          <a:prstGeom prst="rect">
            <a:avLst/>
          </a:prstGeom>
          <a:solidFill>
            <a:srgbClr val="FF0000"/>
          </a:solidFill>
          <a:ln>
            <a:noFill/>
          </a:ln>
          <a:effectLst/>
        </p:spPr>
        <p:txBody>
          <a:bodyPr wrap="square" lIns="108000" tIns="54000" rIns="108000" bIns="54000" numCol="1" spcCol="72000" rtlCol="0" anchor="ctr">
            <a:noAutofit/>
          </a:bodyPr>
          <a:lstStyle/>
          <a:p>
            <a:pPr marL="0" marR="0" lvl="0" indent="0" algn="ctr" defTabSz="914400" rtl="0" eaLnBrk="1" fontAlgn="base" latinLnBrk="0" hangingPunct="1">
              <a:lnSpc>
                <a:spcPct val="110000"/>
              </a:lnSpc>
              <a:spcBef>
                <a:spcPct val="0"/>
              </a:spcBef>
              <a:spcAft>
                <a:spcPct val="0"/>
              </a:spcAft>
              <a:buClrTx/>
              <a:buSzTx/>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Arial"/>
              <a:ea typeface="Arial Unicode MS" panose="020B0604020202020204" pitchFamily="34" charset="-128"/>
              <a:cs typeface="Arial Unicode MS" panose="020B0604020202020204" pitchFamily="34" charset="-128"/>
            </a:endParaRPr>
          </a:p>
        </p:txBody>
      </p:sp>
      <p:pic>
        <p:nvPicPr>
          <p:cNvPr id="52" name="Picture 3">
            <a:extLst>
              <a:ext uri="{FF2B5EF4-FFF2-40B4-BE49-F238E27FC236}">
                <a16:creationId xmlns:a16="http://schemas.microsoft.com/office/drawing/2014/main" id="{19A02198-5BF4-460E-A4F2-797CF292E6FE}"/>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568805" y="1952781"/>
            <a:ext cx="2146994" cy="2088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 name="Rechteck 53">
            <a:extLst>
              <a:ext uri="{FF2B5EF4-FFF2-40B4-BE49-F238E27FC236}">
                <a16:creationId xmlns:a16="http://schemas.microsoft.com/office/drawing/2014/main" id="{8D603253-CB8D-45B3-8E8F-0C8DF1F0F3E9}"/>
              </a:ext>
            </a:extLst>
          </p:cNvPr>
          <p:cNvSpPr/>
          <p:nvPr/>
        </p:nvSpPr>
        <p:spPr bwMode="auto">
          <a:xfrm>
            <a:off x="9570199" y="1952836"/>
            <a:ext cx="2145600" cy="1080000"/>
          </a:xfrm>
          <a:prstGeom prst="rect">
            <a:avLst/>
          </a:prstGeom>
          <a:gradFill>
            <a:gsLst>
              <a:gs pos="100000">
                <a:srgbClr val="3C464B">
                  <a:alpha val="0"/>
                </a:srgbClr>
              </a:gs>
              <a:gs pos="0">
                <a:srgbClr val="3C464B">
                  <a:alpha val="40000"/>
                </a:srgbClr>
              </a:gs>
            </a:gsLst>
            <a:lin ang="5400000" scaled="1"/>
          </a:gradFill>
          <a:ln>
            <a:noFill/>
          </a:ln>
          <a:effectLst/>
        </p:spPr>
        <p:txBody>
          <a:bodyPr wrap="square" lIns="108000" tIns="54000" rIns="108000" bIns="54000" numCol="1" spcCol="72000" rtlCol="0" anchor="t">
            <a:noAutofit/>
          </a:bodyPr>
          <a:lstStyle/>
          <a:p>
            <a:pPr marL="0" marR="0" lvl="0" indent="0" algn="l" defTabSz="914400" rtl="0" eaLnBrk="1" fontAlgn="base" latinLnBrk="0" hangingPunct="1">
              <a:lnSpc>
                <a:spcPct val="100000"/>
              </a:lnSpc>
              <a:spcBef>
                <a:spcPct val="0"/>
              </a:spcBef>
              <a:spcAft>
                <a:spcPct val="0"/>
              </a:spcAft>
              <a:buClrTx/>
              <a:buSzTx/>
              <a:buFont typeface="Arial" charset="0"/>
              <a:buNone/>
              <a:tabLst/>
              <a:defRPr/>
            </a:pPr>
            <a:endParaRPr kumimoji="0" lang="de-DE" sz="1800" b="1" i="0" u="none" strike="noStrike" kern="1200" cap="none" spc="0" normalizeH="0" baseline="0" noProof="0" dirty="0">
              <a:ln>
                <a:noFill/>
              </a:ln>
              <a:solidFill>
                <a:srgbClr val="FFFFFF"/>
              </a:solidFill>
              <a:effectLst/>
              <a:uLnTx/>
              <a:uFillTx/>
              <a:latin typeface="Arial"/>
              <a:ea typeface="Arial" panose="020B0604020202020204" pitchFamily="34" charset="-128"/>
              <a:cs typeface="Arial" panose="020B0604020202020204" pitchFamily="34" charset="-128"/>
            </a:endParaRPr>
          </a:p>
        </p:txBody>
      </p:sp>
      <p:pic>
        <p:nvPicPr>
          <p:cNvPr id="55" name="Picture 4">
            <a:extLst>
              <a:ext uri="{FF2B5EF4-FFF2-40B4-BE49-F238E27FC236}">
                <a16:creationId xmlns:a16="http://schemas.microsoft.com/office/drawing/2014/main" id="{8CFA2E8E-2D80-46F8-A76D-8C7029D254D0}"/>
              </a:ext>
            </a:extLst>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350897" y="1952781"/>
            <a:ext cx="2146994" cy="2088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Bildplatzhalter 4">
            <a:extLst>
              <a:ext uri="{FF2B5EF4-FFF2-40B4-BE49-F238E27FC236}">
                <a16:creationId xmlns:a16="http://schemas.microsoft.com/office/drawing/2014/main" id="{D0A9A997-D4CD-41A5-B02D-5B98AA2FD93F}"/>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626567" y="1952836"/>
            <a:ext cx="2145600" cy="2088000"/>
          </a:xfrm>
          <a:prstGeom prst="rect">
            <a:avLst/>
          </a:prstGeom>
        </p:spPr>
      </p:pic>
      <p:pic>
        <p:nvPicPr>
          <p:cNvPr id="57" name="Bildplatzhalter 8">
            <a:extLst>
              <a:ext uri="{FF2B5EF4-FFF2-40B4-BE49-F238E27FC236}">
                <a16:creationId xmlns:a16="http://schemas.microsoft.com/office/drawing/2014/main" id="{4421AC1C-F3AA-4EC8-9092-AB265569ADFA}"/>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2844475" y="1952780"/>
            <a:ext cx="2145600" cy="2088056"/>
          </a:xfrm>
          <a:prstGeom prst="rect">
            <a:avLst/>
          </a:prstGeom>
        </p:spPr>
      </p:pic>
      <p:sp>
        <p:nvSpPr>
          <p:cNvPr id="58" name="Rechteck 57">
            <a:extLst>
              <a:ext uri="{FF2B5EF4-FFF2-40B4-BE49-F238E27FC236}">
                <a16:creationId xmlns:a16="http://schemas.microsoft.com/office/drawing/2014/main" id="{D66FA5DD-3E8D-4923-9B99-7260D44C06A0}"/>
              </a:ext>
            </a:extLst>
          </p:cNvPr>
          <p:cNvSpPr/>
          <p:nvPr/>
        </p:nvSpPr>
        <p:spPr bwMode="auto">
          <a:xfrm>
            <a:off x="5060989" y="1952836"/>
            <a:ext cx="2145600" cy="1080000"/>
          </a:xfrm>
          <a:prstGeom prst="rect">
            <a:avLst/>
          </a:prstGeom>
          <a:gradFill>
            <a:gsLst>
              <a:gs pos="100000">
                <a:srgbClr val="3C464B">
                  <a:alpha val="0"/>
                </a:srgbClr>
              </a:gs>
              <a:gs pos="0">
                <a:srgbClr val="3C464B">
                  <a:alpha val="70000"/>
                </a:srgbClr>
              </a:gs>
            </a:gsLst>
            <a:lin ang="5400000" scaled="1"/>
          </a:gradFill>
          <a:ln>
            <a:noFill/>
          </a:ln>
          <a:effectLst/>
        </p:spPr>
        <p:txBody>
          <a:bodyPr wrap="square" lIns="108000" tIns="72000" rIns="108000" bIns="54000" numCol="1" spcCol="72000" rtlCol="0" anchor="t">
            <a:noAutofit/>
          </a:bodyPr>
          <a:lstStyle/>
          <a:p>
            <a:pPr>
              <a:lnSpc>
                <a:spcPct val="90000"/>
              </a:lnSpc>
              <a:spcBef>
                <a:spcPct val="0"/>
              </a:spcBef>
            </a:pPr>
            <a:r>
              <a:rPr lang="de-DE" sz="2400" b="1" spc="-100" dirty="0">
                <a:solidFill>
                  <a:srgbClr val="FFFFFF"/>
                </a:solidFill>
                <a:latin typeface="Arial"/>
                <a:cs typeface="Arial" panose="020B0604020202020204" pitchFamily="34" charset="-128"/>
              </a:rPr>
              <a:t>Siemens Energy*</a:t>
            </a:r>
          </a:p>
        </p:txBody>
      </p:sp>
      <p:sp>
        <p:nvSpPr>
          <p:cNvPr id="59" name="Rechteck 58">
            <a:extLst>
              <a:ext uri="{FF2B5EF4-FFF2-40B4-BE49-F238E27FC236}">
                <a16:creationId xmlns:a16="http://schemas.microsoft.com/office/drawing/2014/main" id="{BB595AB6-41D5-4DCD-8A08-3C6ADF202ADB}"/>
              </a:ext>
            </a:extLst>
          </p:cNvPr>
          <p:cNvSpPr/>
          <p:nvPr/>
        </p:nvSpPr>
        <p:spPr bwMode="auto">
          <a:xfrm>
            <a:off x="626567" y="1952836"/>
            <a:ext cx="2145600" cy="1080000"/>
          </a:xfrm>
          <a:prstGeom prst="rect">
            <a:avLst/>
          </a:prstGeom>
          <a:gradFill>
            <a:gsLst>
              <a:gs pos="100000">
                <a:srgbClr val="3C464B">
                  <a:alpha val="0"/>
                </a:srgbClr>
              </a:gs>
              <a:gs pos="0">
                <a:srgbClr val="3C464B">
                  <a:alpha val="70000"/>
                </a:srgbClr>
              </a:gs>
            </a:gsLst>
            <a:lin ang="5400000" scaled="1"/>
          </a:gradFill>
          <a:ln>
            <a:noFill/>
          </a:ln>
          <a:effectLst/>
        </p:spPr>
        <p:txBody>
          <a:bodyPr wrap="square" lIns="108000" tIns="72000" rIns="108000" bIns="54000" numCol="1" spcCol="72000" rtlCol="0" anchor="t">
            <a:noAutofit/>
          </a:bodyPr>
          <a:lstStyle/>
          <a:p>
            <a:pPr>
              <a:lnSpc>
                <a:spcPct val="90000"/>
              </a:lnSpc>
              <a:spcBef>
                <a:spcPct val="0"/>
              </a:spcBef>
            </a:pPr>
            <a:r>
              <a:rPr lang="de-DE" sz="2400" b="1" spc="-100" dirty="0">
                <a:solidFill>
                  <a:srgbClr val="FFFFFF"/>
                </a:solidFill>
                <a:latin typeface="Arial"/>
                <a:cs typeface="Arial" panose="020B0604020202020204" pitchFamily="34" charset="-128"/>
              </a:rPr>
              <a:t>Smart Infrastructure</a:t>
            </a:r>
          </a:p>
        </p:txBody>
      </p:sp>
      <p:sp>
        <p:nvSpPr>
          <p:cNvPr id="60" name="Rechteck 59">
            <a:extLst>
              <a:ext uri="{FF2B5EF4-FFF2-40B4-BE49-F238E27FC236}">
                <a16:creationId xmlns:a16="http://schemas.microsoft.com/office/drawing/2014/main" id="{0BE05820-92BC-40E3-8E01-20EF6B16ED72}"/>
              </a:ext>
            </a:extLst>
          </p:cNvPr>
          <p:cNvSpPr/>
          <p:nvPr/>
        </p:nvSpPr>
        <p:spPr bwMode="auto">
          <a:xfrm>
            <a:off x="2844475" y="1952836"/>
            <a:ext cx="2145600" cy="1080000"/>
          </a:xfrm>
          <a:prstGeom prst="rect">
            <a:avLst/>
          </a:prstGeom>
          <a:gradFill>
            <a:gsLst>
              <a:gs pos="100000">
                <a:srgbClr val="3C464B">
                  <a:alpha val="0"/>
                </a:srgbClr>
              </a:gs>
              <a:gs pos="0">
                <a:srgbClr val="3C464B">
                  <a:alpha val="70000"/>
                </a:srgbClr>
              </a:gs>
            </a:gsLst>
            <a:lin ang="5400000" scaled="1"/>
          </a:gradFill>
          <a:ln>
            <a:noFill/>
          </a:ln>
          <a:effectLst/>
        </p:spPr>
        <p:txBody>
          <a:bodyPr wrap="square" lIns="108000" tIns="72000" rIns="108000" bIns="54000" numCol="1" spcCol="72000" rtlCol="0" anchor="t">
            <a:noAutofit/>
          </a:bodyPr>
          <a:lstStyle/>
          <a:p>
            <a:pPr>
              <a:lnSpc>
                <a:spcPct val="90000"/>
              </a:lnSpc>
              <a:spcBef>
                <a:spcPct val="0"/>
              </a:spcBef>
            </a:pPr>
            <a:r>
              <a:rPr lang="de-DE" sz="2400" b="1" spc="-100" dirty="0">
                <a:solidFill>
                  <a:srgbClr val="FFFFFF"/>
                </a:solidFill>
                <a:latin typeface="Arial"/>
                <a:cs typeface="Arial" panose="020B0604020202020204" pitchFamily="34" charset="-128"/>
              </a:rPr>
              <a:t>Digital Industries</a:t>
            </a:r>
          </a:p>
        </p:txBody>
      </p:sp>
      <p:sp>
        <p:nvSpPr>
          <p:cNvPr id="61" name="Rectangle 9">
            <a:extLst>
              <a:ext uri="{FF2B5EF4-FFF2-40B4-BE49-F238E27FC236}">
                <a16:creationId xmlns:a16="http://schemas.microsoft.com/office/drawing/2014/main" id="{754B2539-1C83-41A1-B8D8-BD8131A6068B}"/>
              </a:ext>
            </a:extLst>
          </p:cNvPr>
          <p:cNvSpPr>
            <a:spLocks noChangeArrowheads="1"/>
          </p:cNvSpPr>
          <p:nvPr/>
        </p:nvSpPr>
        <p:spPr bwMode="gray">
          <a:xfrm>
            <a:off x="626566" y="1448780"/>
            <a:ext cx="6581417" cy="504000"/>
          </a:xfrm>
          <a:prstGeom prst="rect">
            <a:avLst/>
          </a:prstGeom>
          <a:noFill/>
          <a:ln w="9525">
            <a:noFill/>
            <a:miter lim="800000"/>
            <a:headEnd/>
            <a:tailEnd/>
          </a:ln>
        </p:spPr>
        <p:txBody>
          <a:bodyPr vert="horz" wrap="square" lIns="143903" tIns="0" rIns="143903"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1800"/>
              </a:spcAft>
              <a:buClrTx/>
              <a:buSzTx/>
              <a:buFontTx/>
              <a:buNone/>
              <a:tabLst/>
              <a:defRPr/>
            </a:pPr>
            <a:r>
              <a:rPr kumimoji="0" lang="de-DE" sz="1800" b="1" i="0" u="none" strike="noStrike" kern="1200" cap="none" spc="0" normalizeH="0" baseline="0" noProof="0" dirty="0">
                <a:ln>
                  <a:noFill/>
                </a:ln>
                <a:solidFill>
                  <a:srgbClr val="3C464B"/>
                </a:solidFill>
                <a:effectLst/>
                <a:uLnTx/>
                <a:uFillTx/>
                <a:latin typeface="Arial"/>
                <a:ea typeface="ＭＳ Ｐゴシック" charset="-128"/>
                <a:cs typeface="Arial" pitchFamily="34" charset="0"/>
              </a:rPr>
              <a:t>Operating Companies</a:t>
            </a:r>
            <a:endParaRPr kumimoji="0" lang="de-DE" sz="1800" b="0" i="0" u="none" strike="noStrike" kern="1200" cap="none" spc="0" normalizeH="0" baseline="30000" noProof="0" dirty="0">
              <a:ln>
                <a:noFill/>
              </a:ln>
              <a:solidFill>
                <a:srgbClr val="3C464B"/>
              </a:solidFill>
              <a:effectLst/>
              <a:uLnTx/>
              <a:uFillTx/>
              <a:latin typeface="Arial"/>
              <a:ea typeface="ＭＳ Ｐゴシック" charset="-128"/>
              <a:cs typeface="Arial" pitchFamily="34" charset="0"/>
            </a:endParaRPr>
          </a:p>
        </p:txBody>
      </p:sp>
      <p:sp>
        <p:nvSpPr>
          <p:cNvPr id="62" name="Rechteck 61">
            <a:extLst>
              <a:ext uri="{FF2B5EF4-FFF2-40B4-BE49-F238E27FC236}">
                <a16:creationId xmlns:a16="http://schemas.microsoft.com/office/drawing/2014/main" id="{AA059546-67C3-4712-95D1-FD8022AA308B}"/>
              </a:ext>
            </a:extLst>
          </p:cNvPr>
          <p:cNvSpPr/>
          <p:nvPr/>
        </p:nvSpPr>
        <p:spPr bwMode="auto">
          <a:xfrm>
            <a:off x="7352291" y="1448780"/>
            <a:ext cx="4362114" cy="504000"/>
          </a:xfrm>
          <a:prstGeom prst="rect">
            <a:avLst/>
          </a:prstGeom>
          <a:noFill/>
          <a:ln w="19050">
            <a:noFill/>
            <a:miter lim="800000"/>
          </a:ln>
        </p:spPr>
        <p:txBody>
          <a:bodyPr lIns="144000" tIns="72000" rIns="144000" bIns="72000" anchor="ctr">
            <a:noAutofit/>
          </a:bodyPr>
          <a:lstStyle/>
          <a:p>
            <a:pPr marL="1588" marR="615315" lvl="0" indent="0" algn="ctr" defTabSz="914400" rtl="0" eaLnBrk="1" fontAlgn="base" latinLnBrk="0" hangingPunct="1">
              <a:lnSpc>
                <a:spcPct val="100000"/>
              </a:lnSpc>
              <a:spcBef>
                <a:spcPts val="1115"/>
              </a:spcBef>
              <a:spcAft>
                <a:spcPct val="0"/>
              </a:spcAft>
              <a:buClrTx/>
              <a:buSzTx/>
              <a:buFontTx/>
              <a:buNone/>
              <a:tabLst/>
              <a:defRPr/>
            </a:pPr>
            <a:r>
              <a:rPr kumimoji="0" lang="de-DE" sz="1800" b="1" i="0" u="none" strike="noStrike" kern="1200" cap="none" spc="0" normalizeH="0" baseline="0" noProof="0" dirty="0">
                <a:ln>
                  <a:noFill/>
                </a:ln>
                <a:solidFill>
                  <a:srgbClr val="3C464B"/>
                </a:solidFill>
                <a:effectLst/>
                <a:uLnTx/>
                <a:uFillTx/>
                <a:latin typeface="Arial"/>
                <a:ea typeface="ＭＳ Ｐゴシック" charset="-128"/>
                <a:cs typeface="+mn-cs"/>
              </a:rPr>
              <a:t>Strategic Companies</a:t>
            </a:r>
            <a:endParaRPr kumimoji="0" lang="de-DE" sz="1800" b="1" i="0" u="none" strike="noStrike" kern="1200" cap="none" spc="0" normalizeH="0" baseline="30000" noProof="0" dirty="0">
              <a:ln>
                <a:noFill/>
              </a:ln>
              <a:solidFill>
                <a:srgbClr val="3C464B"/>
              </a:solidFill>
              <a:effectLst/>
              <a:uLnTx/>
              <a:uFillTx/>
              <a:latin typeface="Arial"/>
              <a:ea typeface="ＭＳ Ｐゴシック" charset="-128"/>
              <a:cs typeface="+mn-cs"/>
            </a:endParaRPr>
          </a:p>
        </p:txBody>
      </p:sp>
      <p:pic>
        <p:nvPicPr>
          <p:cNvPr id="63" name="Picture 6">
            <a:extLst>
              <a:ext uri="{FF2B5EF4-FFF2-40B4-BE49-F238E27FC236}">
                <a16:creationId xmlns:a16="http://schemas.microsoft.com/office/drawing/2014/main" id="{F7434D29-048E-449C-88B9-42590E0DD898}"/>
              </a:ext>
            </a:extLst>
          </p:cNvPr>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l="-29016" t="-39505" r="-29019" b="-39505"/>
          <a:stretch/>
        </p:blipFill>
        <p:spPr bwMode="auto">
          <a:xfrm>
            <a:off x="9706302" y="3377526"/>
            <a:ext cx="1872000" cy="519526"/>
          </a:xfrm>
          <a:prstGeom prst="rect">
            <a:avLst/>
          </a:prstGeom>
          <a:solidFill>
            <a:schemeClr val="bg1"/>
          </a:solidFill>
        </p:spPr>
      </p:pic>
      <p:sp>
        <p:nvSpPr>
          <p:cNvPr id="64" name="Rechteck 63">
            <a:extLst>
              <a:ext uri="{FF2B5EF4-FFF2-40B4-BE49-F238E27FC236}">
                <a16:creationId xmlns:a16="http://schemas.microsoft.com/office/drawing/2014/main" id="{EAF17060-A679-4F5F-9A1D-1C9F373772BE}"/>
              </a:ext>
            </a:extLst>
          </p:cNvPr>
          <p:cNvSpPr/>
          <p:nvPr/>
        </p:nvSpPr>
        <p:spPr bwMode="auto">
          <a:xfrm>
            <a:off x="7352291" y="1952836"/>
            <a:ext cx="2145600" cy="1080000"/>
          </a:xfrm>
          <a:prstGeom prst="rect">
            <a:avLst/>
          </a:prstGeom>
          <a:gradFill>
            <a:gsLst>
              <a:gs pos="100000">
                <a:srgbClr val="3C464B">
                  <a:alpha val="0"/>
                </a:srgbClr>
              </a:gs>
              <a:gs pos="0">
                <a:srgbClr val="3C464B">
                  <a:alpha val="70000"/>
                </a:srgbClr>
              </a:gs>
            </a:gsLst>
            <a:lin ang="5400000" scaled="1"/>
          </a:gradFill>
          <a:ln>
            <a:noFill/>
          </a:ln>
          <a:effectLst/>
        </p:spPr>
        <p:txBody>
          <a:bodyPr wrap="square" lIns="108000" tIns="72000" rIns="108000" bIns="54000" numCol="1" spcCol="72000" rtlCol="0" anchor="t">
            <a:noAutofit/>
          </a:bodyPr>
          <a:lstStyle/>
          <a:p>
            <a:pPr>
              <a:lnSpc>
                <a:spcPct val="90000"/>
              </a:lnSpc>
              <a:spcBef>
                <a:spcPct val="0"/>
              </a:spcBef>
            </a:pPr>
            <a:r>
              <a:rPr lang="de-DE" sz="2400" b="1" spc="-100" dirty="0">
                <a:solidFill>
                  <a:srgbClr val="FFFFFF"/>
                </a:solidFill>
                <a:latin typeface="Arial"/>
                <a:cs typeface="Arial" panose="020B0604020202020204" pitchFamily="34" charset="-128"/>
              </a:rPr>
              <a:t>Siemens Mobility</a:t>
            </a:r>
          </a:p>
        </p:txBody>
      </p:sp>
      <p:sp>
        <p:nvSpPr>
          <p:cNvPr id="65" name="Rechteck 64">
            <a:extLst>
              <a:ext uri="{FF2B5EF4-FFF2-40B4-BE49-F238E27FC236}">
                <a16:creationId xmlns:a16="http://schemas.microsoft.com/office/drawing/2014/main" id="{F8ADD984-679A-4A2A-AC6E-03D777E41536}"/>
              </a:ext>
            </a:extLst>
          </p:cNvPr>
          <p:cNvSpPr/>
          <p:nvPr/>
        </p:nvSpPr>
        <p:spPr bwMode="auto">
          <a:xfrm>
            <a:off x="9570199" y="1952836"/>
            <a:ext cx="2145600" cy="1080000"/>
          </a:xfrm>
          <a:prstGeom prst="rect">
            <a:avLst/>
          </a:prstGeom>
          <a:gradFill>
            <a:gsLst>
              <a:gs pos="100000">
                <a:srgbClr val="3C464B">
                  <a:alpha val="0"/>
                </a:srgbClr>
              </a:gs>
              <a:gs pos="0">
                <a:srgbClr val="3C464B">
                  <a:alpha val="70000"/>
                </a:srgbClr>
              </a:gs>
            </a:gsLst>
            <a:lin ang="5400000" scaled="1"/>
          </a:gradFill>
          <a:ln>
            <a:noFill/>
          </a:ln>
          <a:effectLst/>
        </p:spPr>
        <p:txBody>
          <a:bodyPr wrap="square" lIns="108000" tIns="72000" rIns="108000" bIns="54000" numCol="1" spcCol="72000" rtlCol="0" anchor="t">
            <a:noAutofit/>
          </a:bodyPr>
          <a:lstStyle/>
          <a:p>
            <a:pPr>
              <a:lnSpc>
                <a:spcPct val="90000"/>
              </a:lnSpc>
              <a:spcBef>
                <a:spcPct val="0"/>
              </a:spcBef>
            </a:pPr>
            <a:r>
              <a:rPr lang="de-DE" sz="2400" b="1" spc="-100" dirty="0">
                <a:solidFill>
                  <a:srgbClr val="FFFFFF"/>
                </a:solidFill>
                <a:latin typeface="Arial"/>
                <a:cs typeface="Arial" panose="020B0604020202020204" pitchFamily="34" charset="-128"/>
              </a:rPr>
              <a:t>Siemens Healthineers</a:t>
            </a:r>
          </a:p>
        </p:txBody>
      </p:sp>
    </p:spTree>
    <p:extLst>
      <p:ext uri="{BB962C8B-B14F-4D97-AF65-F5344CB8AC3E}">
        <p14:creationId xmlns:p14="http://schemas.microsoft.com/office/powerpoint/2010/main" val="1258499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CDT_VERSION" val="4.1.2.0"/>
  <p:tag name="CDT_CREATORVERSION" val="4.1.2.0"/>
  <p:tag name="CDT_TEMPLATEVERSION" val="2.0.0"/>
  <p:tag name="CDT_FONTSET" val="Arial"/>
  <p:tag name="CDT_CUSTOMER" val="Siemens_2016_16x9"/>
  <p:tag name="CDT_CUSTOMER_NAME" val="Siemens AG (Corporate Design Update 2016)"/>
  <p:tag name="CDT_LANGUAGE" val="1033"/>
  <p:tag name="EE4P_STYLE_ID" val="040887b0-086c-4ff4-2016-b5b55c2754ed"/>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10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0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10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10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10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10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10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1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1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1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1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1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1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1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1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1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12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127.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1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1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4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4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14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1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5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15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5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15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5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5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9.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60.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6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16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16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16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6.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16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16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16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17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7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7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7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17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7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18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18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8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8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18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18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18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8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88.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8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19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9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92.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19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194.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195.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19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9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20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0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20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20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20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20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20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20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20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2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2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2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2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2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2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2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2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2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2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2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2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2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2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2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22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22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226.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22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2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2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24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4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2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24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4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2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25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2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2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25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25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57.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25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25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2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26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26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26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64.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26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26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26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26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6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27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7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7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7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7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27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7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7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27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2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28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8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28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28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28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8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86.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28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2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8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29.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290.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29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29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29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29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9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29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29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30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30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30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30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30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30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30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30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30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3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3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3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3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3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3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3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3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3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3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3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32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323.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32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32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32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2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34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4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3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34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4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34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4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5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5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3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35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56.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35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35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36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36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63.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36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365.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36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36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6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6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7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37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7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7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37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7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7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37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37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7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8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38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38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38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8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85.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38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38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8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389.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9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391.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39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39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39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39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39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39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0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40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40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40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40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40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40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40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40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4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4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4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4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4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4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4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4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4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4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42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422.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42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424.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42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2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2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2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2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4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4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4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44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4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44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4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4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45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4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4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45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55.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45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45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4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46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62.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46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464.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465.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46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6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6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6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4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7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7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7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47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7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7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47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47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7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7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4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8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48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48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8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84.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485.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48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8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88.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48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4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490.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491.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49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49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5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50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0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0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0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50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0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50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0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5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1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TGf0ae.ZKkm3kSuKJ9LNM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EV..71WWo0S2oO5klIoU3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d03WaeadoEyHb3aMOM.X8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9pxnI14U50WRLqdXeuNXq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UihAKd5jKUmgAuRRfjet2g"/>
</p:tagLst>
</file>

<file path=ppt/tags/tag5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Yswh6Z7CRHajT8De..zaf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6dy6YVy_RaKiOrzpP.Kj.g"/>
</p:tagLst>
</file>

<file path=ppt/tags/tag5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eHFOUejZTPKk31KvKU8UOg"/>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vpjC2.K7Ake5BOJx_2ZraQ"/>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Yswh6Z7CRHajT8De..zafw"/>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6dy6YVy_RaKiOrzpP.Kj.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eHFOUejZTPKk31KvKU8UOg"/>
</p:tagLst>
</file>

<file path=ppt/tags/tag5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30.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1.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2.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3.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4.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5.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6.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7.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38.xml><?xml version="1.0" encoding="utf-8"?>
<p:tagLst xmlns:a="http://schemas.openxmlformats.org/drawingml/2006/main" xmlns:r="http://schemas.openxmlformats.org/officeDocument/2006/relationships" xmlns:p="http://schemas.openxmlformats.org/presentationml/2006/main">
  <p:tag name="EE4P_TEMPLATESTYLE" val="5"/>
  <p:tag name="EE4P_TEMPLATEMASTER" val="1"/>
</p:tagLst>
</file>

<file path=ppt/tags/tag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5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6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1.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6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6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6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6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6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8.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6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70.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71.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7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7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7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8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8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8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8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8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8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90.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91.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9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9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94.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9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96.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9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9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heme/theme1.xml><?xml version="1.0" encoding="utf-8"?>
<a:theme xmlns:a="http://schemas.openxmlformats.org/drawingml/2006/main" name="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Arial" charset="0"/>
          <a:buNone/>
          <a:defRPr sz="1800" dirty="0" smtClean="0">
            <a:solidFill>
              <a:schemeClr val="tx1"/>
            </a:solidFill>
            <a:latin typeface="+mn-lt"/>
            <a:ea typeface="Arial" panose="020B0604020202020204" pitchFamily="34" charset="-128"/>
            <a:cs typeface="Arial"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Arial"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panose="020B0604020202020204" pitchFamily="34" charset="-128"/>
            <a:cs typeface="Arial"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2.xml><?xml version="1.0" encoding="utf-8"?>
<a:theme xmlns:a="http://schemas.openxmlformats.org/drawingml/2006/main" name="1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Arial" charset="0"/>
          <a:buNone/>
          <a:defRPr sz="1800" dirty="0" smtClean="0">
            <a:solidFill>
              <a:schemeClr val="tx1"/>
            </a:solidFill>
            <a:latin typeface="+mn-lt"/>
            <a:ea typeface="Arial" panose="020B0604020202020204" pitchFamily="34" charset="-128"/>
            <a:cs typeface="Arial"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Arial"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panose="020B0604020202020204" pitchFamily="34" charset="-128"/>
            <a:cs typeface="Arial"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3.xml><?xml version="1.0" encoding="utf-8"?>
<a:theme xmlns:a="http://schemas.openxmlformats.org/drawingml/2006/main" name="2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Arial" charset="0"/>
          <a:buNone/>
          <a:defRPr sz="1800" dirty="0" smtClean="0">
            <a:solidFill>
              <a:schemeClr val="tx1"/>
            </a:solidFill>
            <a:latin typeface="+mn-lt"/>
            <a:ea typeface="Arial" panose="020B0604020202020204" pitchFamily="34" charset="-128"/>
            <a:cs typeface="Arial"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Arial"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panose="020B0604020202020204" pitchFamily="34" charset="-128"/>
            <a:cs typeface="Arial"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4.xml><?xml version="1.0" encoding="utf-8"?>
<a:theme xmlns:a="http://schemas.openxmlformats.org/drawingml/2006/main" name="4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Arial" charset="0"/>
          <a:buNone/>
          <a:defRPr sz="1800" dirty="0" smtClean="0">
            <a:solidFill>
              <a:schemeClr val="tx1"/>
            </a:solidFill>
            <a:latin typeface="+mn-lt"/>
            <a:ea typeface="Arial" panose="020B0604020202020204" pitchFamily="34" charset="-128"/>
            <a:cs typeface="Arial"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Arial"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panose="020B0604020202020204" pitchFamily="34" charset="-128"/>
            <a:cs typeface="Arial"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5.xml><?xml version="1.0" encoding="utf-8"?>
<a:theme xmlns:a="http://schemas.openxmlformats.org/drawingml/2006/main" name="3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Arial" charset="0"/>
          <a:buNone/>
          <a:defRPr sz="1800" dirty="0" smtClean="0">
            <a:solidFill>
              <a:schemeClr val="tx1"/>
            </a:solidFill>
            <a:latin typeface="+mn-lt"/>
            <a:ea typeface="Arial" panose="020B0604020202020204" pitchFamily="34" charset="-128"/>
            <a:cs typeface="Arial"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Arial"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panose="020B0604020202020204" pitchFamily="34" charset="-128"/>
            <a:cs typeface="Arial"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6.xml><?xml version="1.0" encoding="utf-8"?>
<a:theme xmlns:a="http://schemas.openxmlformats.org/drawingml/2006/main" name="Office-Design">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Arial"/>
        <a:font script="Hang" typeface="맑은 고딕"/>
        <a:font script="Hans" typeface="宋体"/>
        <a:font script="Hant" typeface="新細明體"/>
        <a:font script="Arab" typeface="Arial"/>
        <a:font script="Hebr" typeface="Arial"/>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Arial"/>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ppt/theme/theme7.xml><?xml version="1.0" encoding="utf-8"?>
<a:theme xmlns:a="http://schemas.openxmlformats.org/drawingml/2006/main" name="Office-Design">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Arial"/>
        <a:font script="Hang" typeface="맑은 고딕"/>
        <a:font script="Hans" typeface="宋体"/>
        <a:font script="Hant" typeface="新細明體"/>
        <a:font script="Arab" typeface="Arial"/>
        <a:font script="Hebr" typeface="Arial"/>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Arial"/>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63.xml.rels><?xml version="1.0" encoding="UTF-8" standalone="yes"?>
<Relationships xmlns="http://schemas.openxmlformats.org/package/2006/relationships"><Relationship Id="rId1" Type="http://schemas.openxmlformats.org/officeDocument/2006/relationships/customXmlProps" Target="itemProps63.xml"/></Relationships>
</file>

<file path=customXml/_rels/item64.xml.rels><?xml version="1.0" encoding="UTF-8" standalone="yes"?>
<Relationships xmlns="http://schemas.openxmlformats.org/package/2006/relationships"><Relationship Id="rId1" Type="http://schemas.openxmlformats.org/officeDocument/2006/relationships/customXmlProps" Target="itemProps64.xml"/></Relationships>
</file>

<file path=customXml/_rels/item65.xml.rels><?xml version="1.0" encoding="UTF-8" standalone="yes"?>
<Relationships xmlns="http://schemas.openxmlformats.org/package/2006/relationships"><Relationship Id="rId1" Type="http://schemas.openxmlformats.org/officeDocument/2006/relationships/customXmlProps" Target="itemProps65.xml"/></Relationships>
</file>

<file path=customXml/_rels/item66.xml.rels><?xml version="1.0" encoding="UTF-8" standalone="yes"?>
<Relationships xmlns="http://schemas.openxmlformats.org/package/2006/relationships"><Relationship Id="rId1" Type="http://schemas.openxmlformats.org/officeDocument/2006/relationships/customXmlProps" Target="itemProps66.xml"/></Relationships>
</file>

<file path=customXml/_rels/item67.xml.rels><?xml version="1.0" encoding="UTF-8" standalone="yes"?>
<Relationships xmlns="http://schemas.openxmlformats.org/package/2006/relationships"><Relationship Id="rId1" Type="http://schemas.openxmlformats.org/officeDocument/2006/relationships/customXmlProps" Target="itemProps67.xml"/></Relationships>
</file>

<file path=customXml/_rels/item68.xml.rels><?xml version="1.0" encoding="UTF-8" standalone="yes"?>
<Relationships xmlns="http://schemas.openxmlformats.org/package/2006/relationships"><Relationship Id="rId1" Type="http://schemas.openxmlformats.org/officeDocument/2006/relationships/customXmlProps" Target="itemProps68.xml"/></Relationships>
</file>

<file path=customXml/_rels/item69.xml.rels><?xml version="1.0" encoding="UTF-8" standalone="yes"?>
<Relationships xmlns="http://schemas.openxmlformats.org/package/2006/relationships"><Relationship Id="rId1" Type="http://schemas.openxmlformats.org/officeDocument/2006/relationships/customXmlProps" Target="itemProps69.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70.xml.rels><?xml version="1.0" encoding="UTF-8" standalone="yes"?>
<Relationships xmlns="http://schemas.openxmlformats.org/package/2006/relationships"><Relationship Id="rId1" Type="http://schemas.openxmlformats.org/officeDocument/2006/relationships/customXmlProps" Target="itemProps70.xml"/></Relationships>
</file>

<file path=customXml/_rels/item71.xml.rels><?xml version="1.0" encoding="UTF-8" standalone="yes"?>
<Relationships xmlns="http://schemas.openxmlformats.org/package/2006/relationships"><Relationship Id="rId1" Type="http://schemas.openxmlformats.org/officeDocument/2006/relationships/customXmlProps" Target="itemProps71.xml"/></Relationships>
</file>

<file path=customXml/_rels/item72.xml.rels><?xml version="1.0" encoding="UTF-8" standalone="yes"?>
<Relationships xmlns="http://schemas.openxmlformats.org/package/2006/relationships"><Relationship Id="rId1" Type="http://schemas.openxmlformats.org/officeDocument/2006/relationships/customXmlProps" Target="itemProps72.xml"/></Relationships>
</file>

<file path=customXml/_rels/item73.xml.rels><?xml version="1.0" encoding="UTF-8" standalone="yes"?>
<Relationships xmlns="http://schemas.openxmlformats.org/package/2006/relationships"><Relationship Id="rId1" Type="http://schemas.openxmlformats.org/officeDocument/2006/relationships/customXmlProps" Target="itemProps73.xml"/></Relationships>
</file>

<file path=customXml/_rels/item74.xml.rels><?xml version="1.0" encoding="UTF-8" standalone="yes"?>
<Relationships xmlns="http://schemas.openxmlformats.org/package/2006/relationships"><Relationship Id="rId1" Type="http://schemas.openxmlformats.org/officeDocument/2006/relationships/customXmlProps" Target="itemProps74.xml"/></Relationships>
</file>

<file path=customXml/_rels/item75.xml.rels><?xml version="1.0" encoding="UTF-8" standalone="yes"?>
<Relationships xmlns="http://schemas.openxmlformats.org/package/2006/relationships"><Relationship Id="rId1" Type="http://schemas.openxmlformats.org/officeDocument/2006/relationships/customXmlProps" Target="itemProps75.xml"/></Relationships>
</file>

<file path=customXml/_rels/item76.xml.rels><?xml version="1.0" encoding="UTF-8" standalone="yes"?>
<Relationships xmlns="http://schemas.openxmlformats.org/package/2006/relationships"><Relationship Id="rId1" Type="http://schemas.openxmlformats.org/officeDocument/2006/relationships/customXmlProps" Target="itemProps76.xml"/></Relationships>
</file>

<file path=customXml/_rels/item77.xml.rels><?xml version="1.0" encoding="UTF-8" standalone="yes"?>
<Relationships xmlns="http://schemas.openxmlformats.org/package/2006/relationships"><Relationship Id="rId1" Type="http://schemas.openxmlformats.org/officeDocument/2006/relationships/customXmlProps" Target="itemProps77.xml"/></Relationships>
</file>

<file path=customXml/_rels/item78.xml.rels><?xml version="1.0" encoding="UTF-8" standalone="yes"?>
<Relationships xmlns="http://schemas.openxmlformats.org/package/2006/relationships"><Relationship Id="rId1" Type="http://schemas.openxmlformats.org/officeDocument/2006/relationships/customXmlProps" Target="itemProps78.xml"/></Relationships>
</file>

<file path=customXml/_rels/item79.xml.rels><?xml version="1.0" encoding="UTF-8" standalone="yes"?>
<Relationships xmlns="http://schemas.openxmlformats.org/package/2006/relationships"><Relationship Id="rId1" Type="http://schemas.openxmlformats.org/officeDocument/2006/relationships/customXmlProps" Target="itemProps79.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80.xml.rels><?xml version="1.0" encoding="UTF-8" standalone="yes"?>
<Relationships xmlns="http://schemas.openxmlformats.org/package/2006/relationships"><Relationship Id="rId1" Type="http://schemas.openxmlformats.org/officeDocument/2006/relationships/customXmlProps" Target="itemProps80.xml"/></Relationships>
</file>

<file path=customXml/_rels/item81.xml.rels><?xml version="1.0" encoding="UTF-8" standalone="yes"?>
<Relationships xmlns="http://schemas.openxmlformats.org/package/2006/relationships"><Relationship Id="rId1" Type="http://schemas.openxmlformats.org/officeDocument/2006/relationships/customXmlProps" Target="itemProps81.xml"/></Relationships>
</file>

<file path=customXml/_rels/item82.xml.rels><?xml version="1.0" encoding="UTF-8" standalone="yes"?>
<Relationships xmlns="http://schemas.openxmlformats.org/package/2006/relationships"><Relationship Id="rId1" Type="http://schemas.openxmlformats.org/officeDocument/2006/relationships/customXmlProps" Target="itemProps82.xml"/></Relationships>
</file>

<file path=customXml/_rels/item83.xml.rels><?xml version="1.0" encoding="UTF-8" standalone="yes"?>
<Relationships xmlns="http://schemas.openxmlformats.org/package/2006/relationships"><Relationship Id="rId1" Type="http://schemas.openxmlformats.org/officeDocument/2006/relationships/customXmlProps" Target="itemProps83.xml"/></Relationships>
</file>

<file path=customXml/_rels/item84.xml.rels><?xml version="1.0" encoding="UTF-8" standalone="yes"?>
<Relationships xmlns="http://schemas.openxmlformats.org/package/2006/relationships"><Relationship Id="rId1" Type="http://schemas.openxmlformats.org/officeDocument/2006/relationships/customXmlProps" Target="itemProps84.xml"/></Relationships>
</file>

<file path=customXml/_rels/item85.xml.rels><?xml version="1.0" encoding="UTF-8" standalone="yes"?>
<Relationships xmlns="http://schemas.openxmlformats.org/package/2006/relationships"><Relationship Id="rId1" Type="http://schemas.openxmlformats.org/officeDocument/2006/relationships/customXmlProps" Target="itemProps85.xml"/></Relationships>
</file>

<file path=customXml/_rels/item86.xml.rels><?xml version="1.0" encoding="UTF-8" standalone="yes"?>
<Relationships xmlns="http://schemas.openxmlformats.org/package/2006/relationships"><Relationship Id="rId1" Type="http://schemas.openxmlformats.org/officeDocument/2006/relationships/customXmlProps" Target="itemProps86.xml"/></Relationships>
</file>

<file path=customXml/_rels/item87.xml.rels><?xml version="1.0" encoding="UTF-8" standalone="yes"?>
<Relationships xmlns="http://schemas.openxmlformats.org/package/2006/relationships"><Relationship Id="rId1" Type="http://schemas.openxmlformats.org/officeDocument/2006/relationships/customXmlProps" Target="itemProps87.xml"/></Relationships>
</file>

<file path=customXml/_rels/item88.xml.rels><?xml version="1.0" encoding="UTF-8" standalone="yes"?>
<Relationships xmlns="http://schemas.openxmlformats.org/package/2006/relationships"><Relationship Id="rId1" Type="http://schemas.openxmlformats.org/officeDocument/2006/relationships/customXmlProps" Target="itemProps88.xml"/></Relationships>
</file>

<file path=customXml/_rels/item89.xml.rels><?xml version="1.0" encoding="UTF-8" standalone="yes"?>
<Relationships xmlns="http://schemas.openxmlformats.org/package/2006/relationships"><Relationship Id="rId1" Type="http://schemas.openxmlformats.org/officeDocument/2006/relationships/customXmlProps" Target="itemProps89.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_rels/item90.xml.rels><?xml version="1.0" encoding="UTF-8" standalone="yes"?>
<Relationships xmlns="http://schemas.openxmlformats.org/package/2006/relationships"><Relationship Id="rId1" Type="http://schemas.openxmlformats.org/officeDocument/2006/relationships/customXmlProps" Target="itemProps90.xml"/></Relationships>
</file>

<file path=customXml/_rels/item91.xml.rels><?xml version="1.0" encoding="UTF-8" standalone="yes"?>
<Relationships xmlns="http://schemas.openxmlformats.org/package/2006/relationships"><Relationship Id="rId1" Type="http://schemas.openxmlformats.org/officeDocument/2006/relationships/customXmlProps" Target="itemProps91.xml"/></Relationships>
</file>

<file path=customXml/item1.xml><?xml version="1.0" encoding="utf-8"?>
<p4ppTags>
  <Name>Free Content</Name>
  <PpLayout>11</PpLayout>
  <Index>9</Index>
</p4ppTags>
</file>

<file path=customXml/item10.xml><?xml version="1.0" encoding="utf-8"?>
<p4ppTags>
  <Name>Three columns + Navigation</Name>
  <PpLayout>32</PpLayout>
  <Index>20</Index>
</p4ppTags>
</file>

<file path=customXml/item11.xml><?xml version="1.0" encoding="utf-8"?>
<p4ppTags>
  <Name>Three columns</Name>
  <PpLayout>32</PpLayout>
  <Index>14</Index>
</p4ppTags>
</file>

<file path=customXml/item12.xml><?xml version="1.0" encoding="utf-8"?>
<p4ppTags>
  <Name>One object (large)</Name>
  <PpLayout>16</PpLayout>
  <Index>10</Index>
</p4ppTags>
</file>

<file path=customXml/item13.xml><?xml version="1.0" encoding="utf-8"?>
<p4ppTags>
  <Name>Three columns + Navigation</Name>
  <PpLayout>32</PpLayout>
  <Index>20</Index>
</p4ppTags>
</file>

<file path=customXml/item14.xml><?xml version="1.0" encoding="utf-8"?>
<p4ppTags>
  <Name>Three columns + Navigation</Name>
  <PpLayout>32</PpLayout>
  <Index>20</Index>
</p4ppTags>
</file>

<file path=customXml/item15.xml><?xml version="1.0" encoding="utf-8"?>
<p4ppTags>
  <Name>Two columns</Name>
  <PpLayout>29</PpLayout>
  <Index>12</Index>
</p4ppTags>
</file>

<file path=customXml/item16.xml><?xml version="1.0" encoding="utf-8"?>
<p4ppTags>
  <Name>Free Content</Name>
  <PpLayout>11</PpLayout>
  <Index>9</Index>
</p4ppTags>
</file>

<file path=customXml/item17.xml><?xml version="1.0" encoding="utf-8"?>
<p4ppTags>
  <Name>One object (large) + Navigation</Name>
  <PpLayout>32</PpLayout>
  <Index>17</Index>
</p4ppTags>
</file>

<file path=customXml/item18.xml><?xml version="1.0" encoding="utf-8"?>
<p4ppTags>
  <Name>Two columns</Name>
  <PpLayout>29</PpLayout>
  <Index>12</Index>
</p4ppTags>
</file>

<file path=customXml/item19.xml><?xml version="1.0" encoding="utf-8"?>
<p4ppTags>
  <Name>Two rows</Name>
  <PpLayout>32</PpLayout>
  <Index>13</Index>
</p4ppTags>
</file>

<file path=customXml/item2.xml><?xml version="1.0" encoding="utf-8"?>
<p4ppTags>
  <Name>One object (large) + Navigation</Name>
  <PpLayout>32</PpLayout>
  <Index>17</Index>
</p4ppTags>
</file>

<file path=customXml/item20.xml><?xml version="1.0" encoding="utf-8"?>
<p4ppTags>
  <Name>Four objects</Name>
  <PpLayout>24</PpLayout>
  <Index>15</Index>
</p4ppTags>
</file>

<file path=customXml/item21.xml><?xml version="1.0" encoding="utf-8"?>
<p4ppTags>
  <Name>Four objects</Name>
  <PpLayout>24</PpLayout>
  <Index>15</Index>
</p4ppTags>
</file>

<file path=customXml/item22.xml><?xml version="1.0" encoding="utf-8"?>
<p4ppTags>
  <Name>One object (large)</Name>
  <PpLayout>16</PpLayout>
  <Index>10</Index>
</p4ppTags>
</file>

<file path=customXml/item23.xml><?xml version="1.0" encoding="utf-8"?>
<p4ppTags>
  <Name>Four objects + Navigation</Name>
  <PpLayout>32</PpLayout>
  <Index>22</Index>
</p4ppTags>
</file>

<file path=customXml/item24.xml><?xml version="1.0" encoding="utf-8"?>
<p4ppTags>
  <Name>One object (large)</Name>
  <PpLayout>16</PpLayout>
  <Index>10</Index>
</p4ppTags>
</file>

<file path=customXml/item25.xml><?xml version="1.0" encoding="utf-8"?>
<p4ppTags>
  <Name>Three columns + Navigation</Name>
  <PpLayout>32</PpLayout>
  <Index>20</Index>
</p4ppTags>
</file>

<file path=customXml/item26.xml><?xml version="1.0" encoding="utf-8"?>
<p4ppTags>
  <Name>One object (large)</Name>
  <PpLayout>16</PpLayout>
  <Index>10</Index>
</p4ppTags>
</file>

<file path=customXml/item27.xml><?xml version="1.0" encoding="utf-8"?>
<p4ppTags>
  <Name>Four objects</Name>
  <PpLayout>24</PpLayout>
  <Index>15</Index>
</p4ppTags>
</file>

<file path=customXml/item28.xml><?xml version="1.0" encoding="utf-8"?>
<p4ppTags>
  <Name>Two rows</Name>
  <PpLayout>32</PpLayout>
  <Index>13</Index>
</p4ppTags>
</file>

<file path=customXml/item29.xml><?xml version="1.0" encoding="utf-8"?>
<p4ppTags>
  <Name>Text + Index</Name>
  <PpLayout>32</PpLayout>
  <Index>8</Index>
</p4ppTags>
</file>

<file path=customXml/item3.xml><?xml version="1.0" encoding="utf-8"?>
<p4ppTags>
  <Name>One object (small)</Name>
  <PpLayout>16</PpLayout>
  <Index>11</Index>
</p4ppTags>
</file>

<file path=customXml/item30.xml><?xml version="1.0" encoding="utf-8"?>
<p4ppTags>
  <Name>One object (large) + Navigation</Name>
  <PpLayout>32</PpLayout>
  <Index>17</Index>
</p4ppTags>
</file>

<file path=customXml/item31.xml><?xml version="1.0" encoding="utf-8"?>
<p4ppTags>
  <Name>Free Content</Name>
  <PpLayout>11</PpLayout>
  <Index>9</Index>
</p4ppTags>
</file>

<file path=customXml/item32.xml><?xml version="1.0" encoding="utf-8"?>
<p4ppTags>
  <Name>Free Content</Name>
  <PpLayout>11</PpLayout>
  <Index>9</Index>
</p4ppTags>
</file>

<file path=customXml/item33.xml><?xml version="1.0" encoding="utf-8"?>
<p4ppTags>
  <Name>One object (small) + Navigation</Name>
  <PpLayout>32</PpLayout>
  <Index>18</Index>
</p4ppTags>
</file>

<file path=customXml/item34.xml><?xml version="1.0" encoding="utf-8"?>
<p4ppTags>
  <Name>Four objects</Name>
  <PpLayout>24</PpLayout>
  <Index>15</Index>
</p4ppTags>
</file>

<file path=customXml/item35.xml><?xml version="1.0" encoding="utf-8"?>
<p4ppTags>
  <Name>One object (small) + Navigation</Name>
  <PpLayout>32</PpLayout>
  <Index>18</Index>
</p4ppTags>
</file>

<file path=customXml/item36.xml><?xml version="1.0" encoding="utf-8"?>
<p4ppTags/>
</file>

<file path=customXml/item37.xml><?xml version="1.0" encoding="utf-8"?>
<p4ppTags>
  <Name>Free Content + Navigation</Name>
  <PpLayout>32</PpLayout>
  <Index>16</Index>
</p4ppTags>
</file>

<file path=customXml/item38.xml><?xml version="1.0" encoding="utf-8"?>
<p4ppTags>
  <Name>Four objects + Navigation</Name>
  <PpLayout>32</PpLayout>
  <Index>22</Index>
</p4ppTags>
</file>

<file path=customXml/item39.xml><?xml version="1.0" encoding="utf-8"?>
<p4ppTags>
  <Name>Text + Index</Name>
  <PpLayout>32</PpLayout>
  <Index>8</Index>
</p4ppTags>
</file>

<file path=customXml/item4.xml><?xml version="1.0" encoding="utf-8"?>
<p4ppTags>
  <Name>Text + Index</Name>
  <PpLayout>32</PpLayout>
  <Index>8</Index>
</p4ppTags>
</file>

<file path=customXml/item40.xml><?xml version="1.0" encoding="utf-8"?>
<p4ppTags>
  <Name>Two rows + Navigation</Name>
  <PpLayout>32</PpLayout>
  <Index>21</Index>
</p4ppTags>
</file>

<file path=customXml/item41.xml><?xml version="1.0" encoding="utf-8"?>
<p4ppTags>
  <Name>Two columns + Navigation</Name>
  <PpLayout>32</PpLayout>
  <Index>19</Index>
</p4ppTags>
</file>

<file path=customXml/item42.xml><?xml version="1.0" encoding="utf-8"?>
<p4ppTags>
  <Name>One object (small) + Navigation</Name>
  <PpLayout>32</PpLayout>
  <Index>18</Index>
</p4ppTags>
</file>

<file path=customXml/item43.xml><?xml version="1.0" encoding="utf-8"?>
<p4ppTags>
  <Name>One object (large) + Navigation</Name>
  <PpLayout>32</PpLayout>
  <Index>17</Index>
</p4ppTags>
</file>

<file path=customXml/item44.xml><?xml version="1.0" encoding="utf-8"?>
<p4ppTags>
  <Name>One object (small) + Navigation</Name>
  <PpLayout>32</PpLayout>
  <Index>18</Index>
</p4ppTags>
</file>

<file path=customXml/item45.xml><?xml version="1.0" encoding="utf-8"?>
<p4ppTags>
  <Name>Four objects</Name>
  <PpLayout>24</PpLayout>
  <Index>15</Index>
</p4ppTags>
</file>

<file path=customXml/item46.xml><?xml version="1.0" encoding="utf-8"?>
<p4ppTags>
  <Name>One object (small) + Navigation</Name>
  <PpLayout>32</PpLayout>
  <Index>18</Index>
</p4ppTags>
</file>

<file path=customXml/item47.xml><?xml version="1.0" encoding="utf-8"?>
<p4ppTags/>
</file>

<file path=customXml/item48.xml><?xml version="1.0" encoding="utf-8"?>
<p4ppTags/>
</file>

<file path=customXml/item49.xml><?xml version="1.0" encoding="utf-8"?>
<p4ppTags>
  <Name>Free Content + Navigation</Name>
  <PpLayout>32</PpLayout>
  <Index>16</Index>
</p4ppTags>
</file>

<file path=customXml/item5.xml><?xml version="1.0" encoding="utf-8"?>
<p4ppTags>
  <Name>Three columns + Navigation</Name>
  <PpLayout>32</PpLayout>
  <Index>20</Index>
</p4ppTags>
</file>

<file path=customXml/item50.xml><?xml version="1.0" encoding="utf-8"?>
<p4ppTags>
  <Name>Two columns</Name>
  <PpLayout>29</PpLayout>
  <Index>12</Index>
</p4ppTags>
</file>

<file path=customXml/item51.xml><?xml version="1.0" encoding="utf-8"?>
<p4ppTags>
  <Name>Two rows</Name>
  <PpLayout>32</PpLayout>
  <Index>13</Index>
</p4ppTags>
</file>

<file path=customXml/item52.xml><?xml version="1.0" encoding="utf-8"?>
<p4ppTags/>
</file>

<file path=customXml/item53.xml><?xml version="1.0" encoding="utf-8"?>
<p4ppTags/>
</file>

<file path=customXml/item54.xml><?xml version="1.0" encoding="utf-8"?>
<p4ppTags>
  <Name>One object (small)</Name>
  <PpLayout>16</PpLayout>
  <Index>11</Index>
</p4ppTags>
</file>

<file path=customXml/item55.xml><?xml version="1.0" encoding="utf-8"?>
<p4ppTags>
  <Name>Free Content</Name>
  <PpLayout>11</PpLayout>
  <Index>9</Index>
</p4ppTags>
</file>

<file path=customXml/item56.xml><?xml version="1.0" encoding="utf-8"?>
<p4ppTags>
  <Name>Two columns + Navigation</Name>
  <PpLayout>32</PpLayout>
  <Index>19</Index>
</p4ppTags>
</file>

<file path=customXml/item57.xml><?xml version="1.0" encoding="utf-8"?>
<p4ppTags>
  <Name>Two columns</Name>
  <PpLayout>29</PpLayout>
  <Index>12</Index>
</p4ppTags>
</file>

<file path=customXml/item58.xml><?xml version="1.0" encoding="utf-8"?>
<p4ppTags>
  <Name>Three columns + Navigation</Name>
  <PpLayout>32</PpLayout>
  <Index>20</Index>
</p4ppTags>
</file>

<file path=customXml/item59.xml><?xml version="1.0" encoding="utf-8"?>
<p4ppTags>
  <Name>Two rows + Navigation</Name>
  <PpLayout>32</PpLayout>
  <Index>21</Index>
</p4ppTags>
</file>

<file path=customXml/item6.xml><?xml version="1.0" encoding="utf-8"?>
<p4ppTags>
  <Name>Free Content</Name>
  <PpLayout>11</PpLayout>
  <Index>9</Index>
</p4ppTags>
</file>

<file path=customXml/item60.xml><?xml version="1.0" encoding="utf-8"?>
<p4ppTags>
  <Name>Four objects + Navigation</Name>
  <PpLayout>32</PpLayout>
  <Index>22</Index>
</p4ppTags>
</file>

<file path=customXml/item61.xml><?xml version="1.0" encoding="utf-8"?>
<p4ppTags>
  <Name>Two rows + Navigation</Name>
  <PpLayout>32</PpLayout>
  <Index>21</Index>
</p4ppTags>
</file>

<file path=customXml/item62.xml><?xml version="1.0" encoding="utf-8"?>
<p4ppTags>
  <Name>Two columns + Navigation</Name>
  <PpLayout>32</PpLayout>
  <Index>19</Index>
</p4ppTags>
</file>

<file path=customXml/item63.xml><?xml version="1.0" encoding="utf-8"?>
<p4ppTags>
  <Name>Four objects + Navigation</Name>
  <PpLayout>32</PpLayout>
  <Index>22</Index>
</p4ppTags>
</file>

<file path=customXml/item64.xml><?xml version="1.0" encoding="utf-8"?>
<p4ppTags>
  <Name>Four objects + Navigation</Name>
  <PpLayout>32</PpLayout>
  <Index>22</Index>
</p4ppTags>
</file>

<file path=customXml/item65.xml><?xml version="1.0" encoding="utf-8"?>
<p4ppTags>
  <Name>Four objects + Navigation</Name>
  <PpLayout>32</PpLayout>
  <Index>22</Index>
</p4ppTags>
</file>

<file path=customXml/item66.xml><?xml version="1.0" encoding="utf-8"?>
<p4ppTags>
  <Name>Free Content + Navigation</Name>
  <PpLayout>32</PpLayout>
  <Index>16</Index>
</p4ppTags>
</file>

<file path=customXml/item67.xml><?xml version="1.0" encoding="utf-8"?>
<p4ppTags>
  <Name>One object (large) + Navigation</Name>
  <PpLayout>32</PpLayout>
  <Index>17</Index>
</p4ppTags>
</file>

<file path=customXml/item68.xml><?xml version="1.0" encoding="utf-8"?>
<p4ppTags>
  <Name>Two rows + Navigation</Name>
  <PpLayout>32</PpLayout>
  <Index>21</Index>
</p4ppTags>
</file>

<file path=customXml/item69.xml><?xml version="1.0" encoding="utf-8"?>
<p4ppTags>
  <Name>One object (large) + Navigation</Name>
  <PpLayout>32</PpLayout>
  <Index>17</Index>
</p4ppTags>
</file>

<file path=customXml/item7.xml><?xml version="1.0" encoding="utf-8"?>
<p4ppTags>
  <Name>One object (small)</Name>
  <PpLayout>16</PpLayout>
  <Index>11</Index>
</p4ppTags>
</file>

<file path=customXml/item70.xml><?xml version="1.0" encoding="utf-8"?>
<p4ppTags>
  <Name>Text + Index</Name>
  <PpLayout>32</PpLayout>
  <Index>8</Index>
</p4ppTags>
</file>

<file path=customXml/item71.xml><?xml version="1.0" encoding="utf-8"?>
<p4ppTags>
  <Name>Text + Index</Name>
  <PpLayout>32</PpLayout>
  <Index>8</Index>
</p4ppTags>
</file>

<file path=customXml/item72.xml><?xml version="1.0" encoding="utf-8"?>
<p4ppTags>
  <Name>One object (small) + Navigation</Name>
  <PpLayout>32</PpLayout>
  <Index>18</Index>
</p4ppTags>
</file>

<file path=customXml/item73.xml><?xml version="1.0" encoding="utf-8"?>
<p4ppTags>
  <Name>Two columns</Name>
  <PpLayout>29</PpLayout>
  <Index>12</Index>
</p4ppTags>
</file>

<file path=customXml/item74.xml><?xml version="1.0" encoding="utf-8"?>
<p4ppTags>
  <Name>Free Content + Navigation</Name>
  <PpLayout>32</PpLayout>
  <Index>16</Index>
</p4ppTags>
</file>

<file path=customXml/item75.xml><?xml version="1.0" encoding="utf-8"?>
<p4ppTags>
  <Name>Four objects</Name>
  <PpLayout>24</PpLayout>
  <Index>15</Index>
</p4ppTags>
</file>

<file path=customXml/item76.xml><?xml version="1.0" encoding="utf-8"?>
<p4ppTags>
  <Name>One object (large)</Name>
  <PpLayout>16</PpLayout>
  <Index>10</Index>
</p4ppTags>
</file>

<file path=customXml/item77.xml><?xml version="1.0" encoding="utf-8"?>
<p4ppTags>
  <Name>Two rows + Navigation</Name>
  <PpLayout>32</PpLayout>
  <Index>21</Index>
</p4ppTags>
</file>

<file path=customXml/item78.xml><?xml version="1.0" encoding="utf-8"?>
<p4ppTags>
  <Name>One object (small)</Name>
  <PpLayout>16</PpLayout>
  <Index>11</Index>
</p4ppTags>
</file>

<file path=customXml/item79.xml><?xml version="1.0" encoding="utf-8"?>
<p4ppTags>
  <Name>Two columns + Navigation</Name>
  <PpLayout>32</PpLayout>
  <Index>19</Index>
</p4ppTags>
</file>

<file path=customXml/item8.xml><?xml version="1.0" encoding="utf-8"?>
<p4ppTags>
  <Name>One object (small)</Name>
  <PpLayout>16</PpLayout>
  <Index>11</Index>
</p4ppTags>
</file>

<file path=customXml/item80.xml><?xml version="1.0" encoding="utf-8"?>
<p4ppTags>
  <Name>One object (large)</Name>
  <PpLayout>16</PpLayout>
  <Index>10</Index>
</p4ppTags>
</file>

<file path=customXml/item81.xml><?xml version="1.0" encoding="utf-8"?>
<p4ppTags>
  <Name>Text + Index</Name>
  <PpLayout>32</PpLayout>
  <Index>8</Index>
</p4ppTags>
</file>

<file path=customXml/item82.xml><?xml version="1.0" encoding="utf-8"?>
<p4ppTags>
  <Name>One object (small)</Name>
  <PpLayout>16</PpLayout>
  <Index>11</Index>
</p4ppTags>
</file>

<file path=customXml/item83.xml><?xml version="1.0" encoding="utf-8"?>
<p4ppTags>
  <Name>Two rows</Name>
  <PpLayout>32</PpLayout>
  <Index>13</Index>
</p4ppTags>
</file>

<file path=customXml/item84.xml><?xml version="1.0" encoding="utf-8"?>
<p4ppTags>
  <Name>Free Content + Navigation</Name>
  <PpLayout>32</PpLayout>
  <Index>16</Index>
</p4ppTags>
</file>

<file path=customXml/item85.xml><?xml version="1.0" encoding="utf-8"?>
<p4ppTags>
  <Name>Two rows</Name>
  <PpLayout>32</PpLayout>
  <Index>13</Index>
</p4ppTags>
</file>

<file path=customXml/item86.xml><?xml version="1.0" encoding="utf-8"?>
<p4ppTags>
  <Name>Two columns + Navigation</Name>
  <PpLayout>32</PpLayout>
  <Index>19</Index>
</p4ppTags>
</file>

<file path=customXml/item87.xml><?xml version="1.0" encoding="utf-8"?>
<p4ppTags>
  <Name>Free Content + Navigation</Name>
  <PpLayout>32</PpLayout>
  <Index>16</Index>
</p4ppTags>
</file>

<file path=customXml/item88.xml><?xml version="1.0" encoding="utf-8"?>
<p4ppTags/>
</file>

<file path=customXml/item89.xml><?xml version="1.0" encoding="utf-8"?>
<p4ppTags>
  <Name>Two rows + Navigation</Name>
  <PpLayout>32</PpLayout>
  <Index>21</Index>
</p4ppTags>
</file>

<file path=customXml/item9.xml><?xml version="1.0" encoding="utf-8"?>
<p4ppTags>
  <Name>Two rows</Name>
  <PpLayout>32</PpLayout>
  <Index>13</Index>
</p4ppTags>
</file>

<file path=customXml/item90.xml><?xml version="1.0" encoding="utf-8"?>
<p4ppTags>
  <Name>Two columns + Navigation</Name>
  <PpLayout>32</PpLayout>
  <Index>19</Index>
</p4ppTags>
</file>

<file path=customXml/item91.xml><?xml version="1.0" encoding="utf-8"?>
<p4ppTags>
  <Name>Two columns</Name>
  <PpLayout>29</PpLayout>
  <Index>12</Index>
</p4ppTags>
</file>

<file path=customXml/itemProps1.xml><?xml version="1.0" encoding="utf-8"?>
<ds:datastoreItem xmlns:ds="http://schemas.openxmlformats.org/officeDocument/2006/customXml" ds:itemID="{633B36AC-60FC-4FD0-8F57-08B000EAB5B4}">
  <ds:schemaRefs/>
</ds:datastoreItem>
</file>

<file path=customXml/itemProps10.xml><?xml version="1.0" encoding="utf-8"?>
<ds:datastoreItem xmlns:ds="http://schemas.openxmlformats.org/officeDocument/2006/customXml" ds:itemID="{7F8A0E05-F9D6-4841-913E-E11EB16E96F4}">
  <ds:schemaRefs/>
</ds:datastoreItem>
</file>

<file path=customXml/itemProps11.xml><?xml version="1.0" encoding="utf-8"?>
<ds:datastoreItem xmlns:ds="http://schemas.openxmlformats.org/officeDocument/2006/customXml" ds:itemID="{15CF3461-70D1-4B54-AFAB-DAFDA0A238CD}">
  <ds:schemaRefs/>
</ds:datastoreItem>
</file>

<file path=customXml/itemProps12.xml><?xml version="1.0" encoding="utf-8"?>
<ds:datastoreItem xmlns:ds="http://schemas.openxmlformats.org/officeDocument/2006/customXml" ds:itemID="{ADB51514-B6A2-466D-B35C-E4652207B68A}">
  <ds:schemaRefs/>
</ds:datastoreItem>
</file>

<file path=customXml/itemProps13.xml><?xml version="1.0" encoding="utf-8"?>
<ds:datastoreItem xmlns:ds="http://schemas.openxmlformats.org/officeDocument/2006/customXml" ds:itemID="{C1D10517-2420-4165-B142-C9FF837E97CC}">
  <ds:schemaRefs/>
</ds:datastoreItem>
</file>

<file path=customXml/itemProps14.xml><?xml version="1.0" encoding="utf-8"?>
<ds:datastoreItem xmlns:ds="http://schemas.openxmlformats.org/officeDocument/2006/customXml" ds:itemID="{D157262E-E2AB-4E3F-A00F-9093BF3A055E}">
  <ds:schemaRefs/>
</ds:datastoreItem>
</file>

<file path=customXml/itemProps15.xml><?xml version="1.0" encoding="utf-8"?>
<ds:datastoreItem xmlns:ds="http://schemas.openxmlformats.org/officeDocument/2006/customXml" ds:itemID="{B169624B-D17C-4160-B6A3-7582FF33E225}">
  <ds:schemaRefs/>
</ds:datastoreItem>
</file>

<file path=customXml/itemProps16.xml><?xml version="1.0" encoding="utf-8"?>
<ds:datastoreItem xmlns:ds="http://schemas.openxmlformats.org/officeDocument/2006/customXml" ds:itemID="{66BE7600-11D8-445C-98A5-41AB540B112B}">
  <ds:schemaRefs/>
</ds:datastoreItem>
</file>

<file path=customXml/itemProps17.xml><?xml version="1.0" encoding="utf-8"?>
<ds:datastoreItem xmlns:ds="http://schemas.openxmlformats.org/officeDocument/2006/customXml" ds:itemID="{73AD16C8-B1D9-4AE8-9BDD-02B366235692}">
  <ds:schemaRefs/>
</ds:datastoreItem>
</file>

<file path=customXml/itemProps18.xml><?xml version="1.0" encoding="utf-8"?>
<ds:datastoreItem xmlns:ds="http://schemas.openxmlformats.org/officeDocument/2006/customXml" ds:itemID="{0C46CBA4-7E34-471C-AF54-2F67A2678409}">
  <ds:schemaRefs/>
</ds:datastoreItem>
</file>

<file path=customXml/itemProps19.xml><?xml version="1.0" encoding="utf-8"?>
<ds:datastoreItem xmlns:ds="http://schemas.openxmlformats.org/officeDocument/2006/customXml" ds:itemID="{101E3F29-9C97-4F7B-904E-2CAA3C61C4FB}">
  <ds:schemaRefs/>
</ds:datastoreItem>
</file>

<file path=customXml/itemProps2.xml><?xml version="1.0" encoding="utf-8"?>
<ds:datastoreItem xmlns:ds="http://schemas.openxmlformats.org/officeDocument/2006/customXml" ds:itemID="{CC1057EA-32B1-4FB6-949E-47DE003D9316}">
  <ds:schemaRefs/>
</ds:datastoreItem>
</file>

<file path=customXml/itemProps20.xml><?xml version="1.0" encoding="utf-8"?>
<ds:datastoreItem xmlns:ds="http://schemas.openxmlformats.org/officeDocument/2006/customXml" ds:itemID="{58E30338-3C0F-4659-82DB-F433E80F891D}">
  <ds:schemaRefs/>
</ds:datastoreItem>
</file>

<file path=customXml/itemProps21.xml><?xml version="1.0" encoding="utf-8"?>
<ds:datastoreItem xmlns:ds="http://schemas.openxmlformats.org/officeDocument/2006/customXml" ds:itemID="{9882DAF8-7CF6-447E-A236-F94020D9B254}">
  <ds:schemaRefs/>
</ds:datastoreItem>
</file>

<file path=customXml/itemProps22.xml><?xml version="1.0" encoding="utf-8"?>
<ds:datastoreItem xmlns:ds="http://schemas.openxmlformats.org/officeDocument/2006/customXml" ds:itemID="{80661B8B-A327-44F9-823B-4D9EE0B3EC78}">
  <ds:schemaRefs/>
</ds:datastoreItem>
</file>

<file path=customXml/itemProps23.xml><?xml version="1.0" encoding="utf-8"?>
<ds:datastoreItem xmlns:ds="http://schemas.openxmlformats.org/officeDocument/2006/customXml" ds:itemID="{EAB520BC-C6EC-457E-8AB5-55DB67C86858}">
  <ds:schemaRefs/>
</ds:datastoreItem>
</file>

<file path=customXml/itemProps24.xml><?xml version="1.0" encoding="utf-8"?>
<ds:datastoreItem xmlns:ds="http://schemas.openxmlformats.org/officeDocument/2006/customXml" ds:itemID="{4944E2A0-635F-494F-9F96-D9F3E06E05A2}">
  <ds:schemaRefs/>
</ds:datastoreItem>
</file>

<file path=customXml/itemProps25.xml><?xml version="1.0" encoding="utf-8"?>
<ds:datastoreItem xmlns:ds="http://schemas.openxmlformats.org/officeDocument/2006/customXml" ds:itemID="{86F47E7D-EA62-422F-B7A8-9BB7FD473B62}">
  <ds:schemaRefs/>
</ds:datastoreItem>
</file>

<file path=customXml/itemProps26.xml><?xml version="1.0" encoding="utf-8"?>
<ds:datastoreItem xmlns:ds="http://schemas.openxmlformats.org/officeDocument/2006/customXml" ds:itemID="{32903C02-DA69-4131-852A-A8ED81FAB0CB}">
  <ds:schemaRefs/>
</ds:datastoreItem>
</file>

<file path=customXml/itemProps27.xml><?xml version="1.0" encoding="utf-8"?>
<ds:datastoreItem xmlns:ds="http://schemas.openxmlformats.org/officeDocument/2006/customXml" ds:itemID="{42EAE4FB-79B2-4E4D-BDA5-B42119B3C34B}">
  <ds:schemaRefs/>
</ds:datastoreItem>
</file>

<file path=customXml/itemProps28.xml><?xml version="1.0" encoding="utf-8"?>
<ds:datastoreItem xmlns:ds="http://schemas.openxmlformats.org/officeDocument/2006/customXml" ds:itemID="{F20CD119-7CCE-4858-99EB-6C7ADE10AF03}">
  <ds:schemaRefs/>
</ds:datastoreItem>
</file>

<file path=customXml/itemProps29.xml><?xml version="1.0" encoding="utf-8"?>
<ds:datastoreItem xmlns:ds="http://schemas.openxmlformats.org/officeDocument/2006/customXml" ds:itemID="{7E35FEDB-1F0E-4D67-A313-4AC59C26FF29}">
  <ds:schemaRefs/>
</ds:datastoreItem>
</file>

<file path=customXml/itemProps3.xml><?xml version="1.0" encoding="utf-8"?>
<ds:datastoreItem xmlns:ds="http://schemas.openxmlformats.org/officeDocument/2006/customXml" ds:itemID="{D9821D8D-5CCA-4437-89CC-34E6A44104D7}">
  <ds:schemaRefs/>
</ds:datastoreItem>
</file>

<file path=customXml/itemProps30.xml><?xml version="1.0" encoding="utf-8"?>
<ds:datastoreItem xmlns:ds="http://schemas.openxmlformats.org/officeDocument/2006/customXml" ds:itemID="{B27F640E-84DF-4F97-BC70-D045F1E6594F}">
  <ds:schemaRefs/>
</ds:datastoreItem>
</file>

<file path=customXml/itemProps31.xml><?xml version="1.0" encoding="utf-8"?>
<ds:datastoreItem xmlns:ds="http://schemas.openxmlformats.org/officeDocument/2006/customXml" ds:itemID="{7929852B-97C8-4EF8-B854-C9AF8294090D}">
  <ds:schemaRefs/>
</ds:datastoreItem>
</file>

<file path=customXml/itemProps32.xml><?xml version="1.0" encoding="utf-8"?>
<ds:datastoreItem xmlns:ds="http://schemas.openxmlformats.org/officeDocument/2006/customXml" ds:itemID="{D8097D0C-BE3E-4AEC-9593-65CFCCB19297}">
  <ds:schemaRefs/>
</ds:datastoreItem>
</file>

<file path=customXml/itemProps33.xml><?xml version="1.0" encoding="utf-8"?>
<ds:datastoreItem xmlns:ds="http://schemas.openxmlformats.org/officeDocument/2006/customXml" ds:itemID="{D9FE249F-833E-4CF0-BECB-552D01D7DC9E}">
  <ds:schemaRefs/>
</ds:datastoreItem>
</file>

<file path=customXml/itemProps34.xml><?xml version="1.0" encoding="utf-8"?>
<ds:datastoreItem xmlns:ds="http://schemas.openxmlformats.org/officeDocument/2006/customXml" ds:itemID="{13498483-EC94-4AFC-AD41-15F1A727E9D4}">
  <ds:schemaRefs/>
</ds:datastoreItem>
</file>

<file path=customXml/itemProps35.xml><?xml version="1.0" encoding="utf-8"?>
<ds:datastoreItem xmlns:ds="http://schemas.openxmlformats.org/officeDocument/2006/customXml" ds:itemID="{39A9F9CE-75A9-4A27-A4DB-78C783BFD0D1}">
  <ds:schemaRefs/>
</ds:datastoreItem>
</file>

<file path=customXml/itemProps36.xml><?xml version="1.0" encoding="utf-8"?>
<ds:datastoreItem xmlns:ds="http://schemas.openxmlformats.org/officeDocument/2006/customXml" ds:itemID="{3AE8D996-1319-449E-B871-EC5CB143046C}">
  <ds:schemaRefs/>
</ds:datastoreItem>
</file>

<file path=customXml/itemProps37.xml><?xml version="1.0" encoding="utf-8"?>
<ds:datastoreItem xmlns:ds="http://schemas.openxmlformats.org/officeDocument/2006/customXml" ds:itemID="{561537AA-5F67-4E82-9503-BEAF78788D29}">
  <ds:schemaRefs/>
</ds:datastoreItem>
</file>

<file path=customXml/itemProps38.xml><?xml version="1.0" encoding="utf-8"?>
<ds:datastoreItem xmlns:ds="http://schemas.openxmlformats.org/officeDocument/2006/customXml" ds:itemID="{9C72A945-2EEA-4DCD-91BE-0D2DB0B3AE4C}">
  <ds:schemaRefs/>
</ds:datastoreItem>
</file>

<file path=customXml/itemProps39.xml><?xml version="1.0" encoding="utf-8"?>
<ds:datastoreItem xmlns:ds="http://schemas.openxmlformats.org/officeDocument/2006/customXml" ds:itemID="{374B6844-DD58-4C2A-97CE-74919E2FD6D9}">
  <ds:schemaRefs/>
</ds:datastoreItem>
</file>

<file path=customXml/itemProps4.xml><?xml version="1.0" encoding="utf-8"?>
<ds:datastoreItem xmlns:ds="http://schemas.openxmlformats.org/officeDocument/2006/customXml" ds:itemID="{3E2AFC6D-BF4E-4B73-B2C0-52E21C15AB80}">
  <ds:schemaRefs/>
</ds:datastoreItem>
</file>

<file path=customXml/itemProps40.xml><?xml version="1.0" encoding="utf-8"?>
<ds:datastoreItem xmlns:ds="http://schemas.openxmlformats.org/officeDocument/2006/customXml" ds:itemID="{682EEC01-20F2-44D9-8B30-63E21FD4E52A}">
  <ds:schemaRefs/>
</ds:datastoreItem>
</file>

<file path=customXml/itemProps41.xml><?xml version="1.0" encoding="utf-8"?>
<ds:datastoreItem xmlns:ds="http://schemas.openxmlformats.org/officeDocument/2006/customXml" ds:itemID="{D7BABA95-BFFE-422B-8591-3271669EEA88}">
  <ds:schemaRefs/>
</ds:datastoreItem>
</file>

<file path=customXml/itemProps42.xml><?xml version="1.0" encoding="utf-8"?>
<ds:datastoreItem xmlns:ds="http://schemas.openxmlformats.org/officeDocument/2006/customXml" ds:itemID="{4A0D60CA-3A26-4ACB-B2C2-B9D47596CE57}">
  <ds:schemaRefs/>
</ds:datastoreItem>
</file>

<file path=customXml/itemProps43.xml><?xml version="1.0" encoding="utf-8"?>
<ds:datastoreItem xmlns:ds="http://schemas.openxmlformats.org/officeDocument/2006/customXml" ds:itemID="{3547F060-FF27-4E3D-885F-738E9091FDCA}">
  <ds:schemaRefs/>
</ds:datastoreItem>
</file>

<file path=customXml/itemProps44.xml><?xml version="1.0" encoding="utf-8"?>
<ds:datastoreItem xmlns:ds="http://schemas.openxmlformats.org/officeDocument/2006/customXml" ds:itemID="{3EF5240E-059E-406A-BD7E-402BBE5183BA}">
  <ds:schemaRefs/>
</ds:datastoreItem>
</file>

<file path=customXml/itemProps45.xml><?xml version="1.0" encoding="utf-8"?>
<ds:datastoreItem xmlns:ds="http://schemas.openxmlformats.org/officeDocument/2006/customXml" ds:itemID="{61E58427-0476-49C6-89D3-420628314D4F}">
  <ds:schemaRefs/>
</ds:datastoreItem>
</file>

<file path=customXml/itemProps46.xml><?xml version="1.0" encoding="utf-8"?>
<ds:datastoreItem xmlns:ds="http://schemas.openxmlformats.org/officeDocument/2006/customXml" ds:itemID="{46003EC1-E08A-4D32-A87C-1208D51124BE}">
  <ds:schemaRefs/>
</ds:datastoreItem>
</file>

<file path=customXml/itemProps47.xml><?xml version="1.0" encoding="utf-8"?>
<ds:datastoreItem xmlns:ds="http://schemas.openxmlformats.org/officeDocument/2006/customXml" ds:itemID="{572FBA73-6DBF-45DA-8282-9342320CFAB0}">
  <ds:schemaRefs/>
</ds:datastoreItem>
</file>

<file path=customXml/itemProps48.xml><?xml version="1.0" encoding="utf-8"?>
<ds:datastoreItem xmlns:ds="http://schemas.openxmlformats.org/officeDocument/2006/customXml" ds:itemID="{D4309414-4B9D-42AA-8CB8-27070A35907D}">
  <ds:schemaRefs/>
</ds:datastoreItem>
</file>

<file path=customXml/itemProps49.xml><?xml version="1.0" encoding="utf-8"?>
<ds:datastoreItem xmlns:ds="http://schemas.openxmlformats.org/officeDocument/2006/customXml" ds:itemID="{F7D9169E-6FD9-467E-BDAC-4E0D7BAA6047}">
  <ds:schemaRefs/>
</ds:datastoreItem>
</file>

<file path=customXml/itemProps5.xml><?xml version="1.0" encoding="utf-8"?>
<ds:datastoreItem xmlns:ds="http://schemas.openxmlformats.org/officeDocument/2006/customXml" ds:itemID="{A0C4E81D-F395-44B2-8A54-AC7F3E8CDC16}">
  <ds:schemaRefs/>
</ds:datastoreItem>
</file>

<file path=customXml/itemProps50.xml><?xml version="1.0" encoding="utf-8"?>
<ds:datastoreItem xmlns:ds="http://schemas.openxmlformats.org/officeDocument/2006/customXml" ds:itemID="{02F07183-4331-443D-B76A-0E8F2A4CCFFC}">
  <ds:schemaRefs/>
</ds:datastoreItem>
</file>

<file path=customXml/itemProps51.xml><?xml version="1.0" encoding="utf-8"?>
<ds:datastoreItem xmlns:ds="http://schemas.openxmlformats.org/officeDocument/2006/customXml" ds:itemID="{38AB8DE4-FD9B-4166-BEC3-3F1753596133}">
  <ds:schemaRefs/>
</ds:datastoreItem>
</file>

<file path=customXml/itemProps52.xml><?xml version="1.0" encoding="utf-8"?>
<ds:datastoreItem xmlns:ds="http://schemas.openxmlformats.org/officeDocument/2006/customXml" ds:itemID="{4BDEC003-7A3D-4142-A831-273464595030}">
  <ds:schemaRefs/>
</ds:datastoreItem>
</file>

<file path=customXml/itemProps53.xml><?xml version="1.0" encoding="utf-8"?>
<ds:datastoreItem xmlns:ds="http://schemas.openxmlformats.org/officeDocument/2006/customXml" ds:itemID="{8CDAD8E5-F60C-46B9-A94E-4741DFFF3278}">
  <ds:schemaRefs/>
</ds:datastoreItem>
</file>

<file path=customXml/itemProps54.xml><?xml version="1.0" encoding="utf-8"?>
<ds:datastoreItem xmlns:ds="http://schemas.openxmlformats.org/officeDocument/2006/customXml" ds:itemID="{0BEC02F6-20FC-4D09-BC59-C5C5DFF79236}">
  <ds:schemaRefs/>
</ds:datastoreItem>
</file>

<file path=customXml/itemProps55.xml><?xml version="1.0" encoding="utf-8"?>
<ds:datastoreItem xmlns:ds="http://schemas.openxmlformats.org/officeDocument/2006/customXml" ds:itemID="{E329EA02-C595-44CA-ACB2-0AA0CAD61C09}">
  <ds:schemaRefs/>
</ds:datastoreItem>
</file>

<file path=customXml/itemProps56.xml><?xml version="1.0" encoding="utf-8"?>
<ds:datastoreItem xmlns:ds="http://schemas.openxmlformats.org/officeDocument/2006/customXml" ds:itemID="{D334EC8B-1147-4EAB-8D53-50586885B1BA}">
  <ds:schemaRefs/>
</ds:datastoreItem>
</file>

<file path=customXml/itemProps57.xml><?xml version="1.0" encoding="utf-8"?>
<ds:datastoreItem xmlns:ds="http://schemas.openxmlformats.org/officeDocument/2006/customXml" ds:itemID="{1666F4C2-68F5-4840-A44A-1A646C0925A1}">
  <ds:schemaRefs/>
</ds:datastoreItem>
</file>

<file path=customXml/itemProps58.xml><?xml version="1.0" encoding="utf-8"?>
<ds:datastoreItem xmlns:ds="http://schemas.openxmlformats.org/officeDocument/2006/customXml" ds:itemID="{85D77EE6-52B7-48BE-9EDB-748F1EBB53DE}">
  <ds:schemaRefs/>
</ds:datastoreItem>
</file>

<file path=customXml/itemProps59.xml><?xml version="1.0" encoding="utf-8"?>
<ds:datastoreItem xmlns:ds="http://schemas.openxmlformats.org/officeDocument/2006/customXml" ds:itemID="{0488B076-7D07-474F-8A7C-08FB7AB07A80}">
  <ds:schemaRefs/>
</ds:datastoreItem>
</file>

<file path=customXml/itemProps6.xml><?xml version="1.0" encoding="utf-8"?>
<ds:datastoreItem xmlns:ds="http://schemas.openxmlformats.org/officeDocument/2006/customXml" ds:itemID="{02BFF5D3-845C-4CFC-81D4-6CEBC89DC955}">
  <ds:schemaRefs/>
</ds:datastoreItem>
</file>

<file path=customXml/itemProps60.xml><?xml version="1.0" encoding="utf-8"?>
<ds:datastoreItem xmlns:ds="http://schemas.openxmlformats.org/officeDocument/2006/customXml" ds:itemID="{9853CAC8-6C7F-4BB9-8221-A7C6832BF3BE}">
  <ds:schemaRefs/>
</ds:datastoreItem>
</file>

<file path=customXml/itemProps61.xml><?xml version="1.0" encoding="utf-8"?>
<ds:datastoreItem xmlns:ds="http://schemas.openxmlformats.org/officeDocument/2006/customXml" ds:itemID="{AB9CA070-0322-46B1-92CE-E86750215687}">
  <ds:schemaRefs/>
</ds:datastoreItem>
</file>

<file path=customXml/itemProps62.xml><?xml version="1.0" encoding="utf-8"?>
<ds:datastoreItem xmlns:ds="http://schemas.openxmlformats.org/officeDocument/2006/customXml" ds:itemID="{7F6DEBD6-2795-42C6-9704-1505C3314F3A}">
  <ds:schemaRefs/>
</ds:datastoreItem>
</file>

<file path=customXml/itemProps63.xml><?xml version="1.0" encoding="utf-8"?>
<ds:datastoreItem xmlns:ds="http://schemas.openxmlformats.org/officeDocument/2006/customXml" ds:itemID="{8191C42B-F0D8-46DE-A55F-50B99210A30F}">
  <ds:schemaRefs/>
</ds:datastoreItem>
</file>

<file path=customXml/itemProps64.xml><?xml version="1.0" encoding="utf-8"?>
<ds:datastoreItem xmlns:ds="http://schemas.openxmlformats.org/officeDocument/2006/customXml" ds:itemID="{80356887-F722-4CED-8A00-124AA73D7780}">
  <ds:schemaRefs/>
</ds:datastoreItem>
</file>

<file path=customXml/itemProps65.xml><?xml version="1.0" encoding="utf-8"?>
<ds:datastoreItem xmlns:ds="http://schemas.openxmlformats.org/officeDocument/2006/customXml" ds:itemID="{31BA754D-CAA6-4641-BD72-9DAA80F01A87}">
  <ds:schemaRefs/>
</ds:datastoreItem>
</file>

<file path=customXml/itemProps66.xml><?xml version="1.0" encoding="utf-8"?>
<ds:datastoreItem xmlns:ds="http://schemas.openxmlformats.org/officeDocument/2006/customXml" ds:itemID="{7CC5F709-E74B-4E5F-A728-923D5062EBEF}">
  <ds:schemaRefs/>
</ds:datastoreItem>
</file>

<file path=customXml/itemProps67.xml><?xml version="1.0" encoding="utf-8"?>
<ds:datastoreItem xmlns:ds="http://schemas.openxmlformats.org/officeDocument/2006/customXml" ds:itemID="{E1EAAE02-8E32-4178-B46F-56DC196718DE}">
  <ds:schemaRefs/>
</ds:datastoreItem>
</file>

<file path=customXml/itemProps68.xml><?xml version="1.0" encoding="utf-8"?>
<ds:datastoreItem xmlns:ds="http://schemas.openxmlformats.org/officeDocument/2006/customXml" ds:itemID="{6C79E4F8-DCFB-483C-880A-AEEC6AAFC838}">
  <ds:schemaRefs/>
</ds:datastoreItem>
</file>

<file path=customXml/itemProps69.xml><?xml version="1.0" encoding="utf-8"?>
<ds:datastoreItem xmlns:ds="http://schemas.openxmlformats.org/officeDocument/2006/customXml" ds:itemID="{0C09EE43-5BEE-4E06-99D5-0A049B00FE20}">
  <ds:schemaRefs/>
</ds:datastoreItem>
</file>

<file path=customXml/itemProps7.xml><?xml version="1.0" encoding="utf-8"?>
<ds:datastoreItem xmlns:ds="http://schemas.openxmlformats.org/officeDocument/2006/customXml" ds:itemID="{E0B37033-2A63-4C2E-8EB7-9CBBD24788BB}">
  <ds:schemaRefs/>
</ds:datastoreItem>
</file>

<file path=customXml/itemProps70.xml><?xml version="1.0" encoding="utf-8"?>
<ds:datastoreItem xmlns:ds="http://schemas.openxmlformats.org/officeDocument/2006/customXml" ds:itemID="{182D818D-9F76-4F5E-9D6A-AD850D16A259}">
  <ds:schemaRefs/>
</ds:datastoreItem>
</file>

<file path=customXml/itemProps71.xml><?xml version="1.0" encoding="utf-8"?>
<ds:datastoreItem xmlns:ds="http://schemas.openxmlformats.org/officeDocument/2006/customXml" ds:itemID="{9D8A4002-E594-4F42-B04D-8F6F614D7029}">
  <ds:schemaRefs/>
</ds:datastoreItem>
</file>

<file path=customXml/itemProps72.xml><?xml version="1.0" encoding="utf-8"?>
<ds:datastoreItem xmlns:ds="http://schemas.openxmlformats.org/officeDocument/2006/customXml" ds:itemID="{7DADF773-4370-4016-80C2-239B6F8DF4AD}">
  <ds:schemaRefs/>
</ds:datastoreItem>
</file>

<file path=customXml/itemProps73.xml><?xml version="1.0" encoding="utf-8"?>
<ds:datastoreItem xmlns:ds="http://schemas.openxmlformats.org/officeDocument/2006/customXml" ds:itemID="{B9B4BACC-0913-4B4B-87AB-F5EDC81EF6FE}">
  <ds:schemaRefs/>
</ds:datastoreItem>
</file>

<file path=customXml/itemProps74.xml><?xml version="1.0" encoding="utf-8"?>
<ds:datastoreItem xmlns:ds="http://schemas.openxmlformats.org/officeDocument/2006/customXml" ds:itemID="{BD7147DA-5B97-42E4-AE1B-39AE8EC35CB2}">
  <ds:schemaRefs/>
</ds:datastoreItem>
</file>

<file path=customXml/itemProps75.xml><?xml version="1.0" encoding="utf-8"?>
<ds:datastoreItem xmlns:ds="http://schemas.openxmlformats.org/officeDocument/2006/customXml" ds:itemID="{1581BFFB-B4CE-47A8-BE77-DC1339B1E5A7}">
  <ds:schemaRefs/>
</ds:datastoreItem>
</file>

<file path=customXml/itemProps76.xml><?xml version="1.0" encoding="utf-8"?>
<ds:datastoreItem xmlns:ds="http://schemas.openxmlformats.org/officeDocument/2006/customXml" ds:itemID="{B87097BA-27ED-4D3F-8643-625D96529415}">
  <ds:schemaRefs/>
</ds:datastoreItem>
</file>

<file path=customXml/itemProps77.xml><?xml version="1.0" encoding="utf-8"?>
<ds:datastoreItem xmlns:ds="http://schemas.openxmlformats.org/officeDocument/2006/customXml" ds:itemID="{A6D9C158-CF00-41FC-A771-B2EE30830AA6}">
  <ds:schemaRefs/>
</ds:datastoreItem>
</file>

<file path=customXml/itemProps78.xml><?xml version="1.0" encoding="utf-8"?>
<ds:datastoreItem xmlns:ds="http://schemas.openxmlformats.org/officeDocument/2006/customXml" ds:itemID="{1618AA06-B22E-4D19-9680-0D7830426729}">
  <ds:schemaRefs/>
</ds:datastoreItem>
</file>

<file path=customXml/itemProps79.xml><?xml version="1.0" encoding="utf-8"?>
<ds:datastoreItem xmlns:ds="http://schemas.openxmlformats.org/officeDocument/2006/customXml" ds:itemID="{D2FED854-8C66-47CA-B083-C98A2DAAA0DC}">
  <ds:schemaRefs/>
</ds:datastoreItem>
</file>

<file path=customXml/itemProps8.xml><?xml version="1.0" encoding="utf-8"?>
<ds:datastoreItem xmlns:ds="http://schemas.openxmlformats.org/officeDocument/2006/customXml" ds:itemID="{5A8984A9-1348-4F4E-AE01-C3B89BE5B4CF}">
  <ds:schemaRefs/>
</ds:datastoreItem>
</file>

<file path=customXml/itemProps80.xml><?xml version="1.0" encoding="utf-8"?>
<ds:datastoreItem xmlns:ds="http://schemas.openxmlformats.org/officeDocument/2006/customXml" ds:itemID="{D2A3373C-40AC-47DE-9A73-E623D78E505D}">
  <ds:schemaRefs/>
</ds:datastoreItem>
</file>

<file path=customXml/itemProps81.xml><?xml version="1.0" encoding="utf-8"?>
<ds:datastoreItem xmlns:ds="http://schemas.openxmlformats.org/officeDocument/2006/customXml" ds:itemID="{C2B762A5-8B08-4EAF-BB67-80AF97FB68E6}">
  <ds:schemaRefs/>
</ds:datastoreItem>
</file>

<file path=customXml/itemProps82.xml><?xml version="1.0" encoding="utf-8"?>
<ds:datastoreItem xmlns:ds="http://schemas.openxmlformats.org/officeDocument/2006/customXml" ds:itemID="{2050593C-3400-4AF4-8D8F-AE7B31A059E3}">
  <ds:schemaRefs/>
</ds:datastoreItem>
</file>

<file path=customXml/itemProps83.xml><?xml version="1.0" encoding="utf-8"?>
<ds:datastoreItem xmlns:ds="http://schemas.openxmlformats.org/officeDocument/2006/customXml" ds:itemID="{0A9060FA-AD3B-4A98-A2A6-F02118EDA624}">
  <ds:schemaRefs/>
</ds:datastoreItem>
</file>

<file path=customXml/itemProps84.xml><?xml version="1.0" encoding="utf-8"?>
<ds:datastoreItem xmlns:ds="http://schemas.openxmlformats.org/officeDocument/2006/customXml" ds:itemID="{97E14AD1-2D82-4331-A3DD-93D3D4513275}">
  <ds:schemaRefs/>
</ds:datastoreItem>
</file>

<file path=customXml/itemProps85.xml><?xml version="1.0" encoding="utf-8"?>
<ds:datastoreItem xmlns:ds="http://schemas.openxmlformats.org/officeDocument/2006/customXml" ds:itemID="{0BBAC2C9-487F-4C21-821C-DD6F7A7A6135}">
  <ds:schemaRefs/>
</ds:datastoreItem>
</file>

<file path=customXml/itemProps86.xml><?xml version="1.0" encoding="utf-8"?>
<ds:datastoreItem xmlns:ds="http://schemas.openxmlformats.org/officeDocument/2006/customXml" ds:itemID="{543213C9-E21B-49F4-A364-11094A769AED}">
  <ds:schemaRefs/>
</ds:datastoreItem>
</file>

<file path=customXml/itemProps87.xml><?xml version="1.0" encoding="utf-8"?>
<ds:datastoreItem xmlns:ds="http://schemas.openxmlformats.org/officeDocument/2006/customXml" ds:itemID="{6732302B-E944-429E-9CDD-046E92DD2DC2}">
  <ds:schemaRefs/>
</ds:datastoreItem>
</file>

<file path=customXml/itemProps88.xml><?xml version="1.0" encoding="utf-8"?>
<ds:datastoreItem xmlns:ds="http://schemas.openxmlformats.org/officeDocument/2006/customXml" ds:itemID="{479F84D3-50E8-4AED-B056-6A6EFA90F82C}">
  <ds:schemaRefs/>
</ds:datastoreItem>
</file>

<file path=customXml/itemProps89.xml><?xml version="1.0" encoding="utf-8"?>
<ds:datastoreItem xmlns:ds="http://schemas.openxmlformats.org/officeDocument/2006/customXml" ds:itemID="{58B08DD6-92D9-491C-9FD7-AF9778960133}">
  <ds:schemaRefs/>
</ds:datastoreItem>
</file>

<file path=customXml/itemProps9.xml><?xml version="1.0" encoding="utf-8"?>
<ds:datastoreItem xmlns:ds="http://schemas.openxmlformats.org/officeDocument/2006/customXml" ds:itemID="{8C869130-8851-40AB-98E2-3532F9D6235A}">
  <ds:schemaRefs/>
</ds:datastoreItem>
</file>

<file path=customXml/itemProps90.xml><?xml version="1.0" encoding="utf-8"?>
<ds:datastoreItem xmlns:ds="http://schemas.openxmlformats.org/officeDocument/2006/customXml" ds:itemID="{8FDCF076-45F7-40E9-9E91-545D23E583DF}">
  <ds:schemaRefs/>
</ds:datastoreItem>
</file>

<file path=customXml/itemProps91.xml><?xml version="1.0" encoding="utf-8"?>
<ds:datastoreItem xmlns:ds="http://schemas.openxmlformats.org/officeDocument/2006/customXml" ds:itemID="{B9CF76AB-E582-4E71-B397-69F72A6CEF4F}">
  <ds:schemaRefs/>
</ds:datastoreItem>
</file>

<file path=docProps/app.xml><?xml version="1.0" encoding="utf-8"?>
<Properties xmlns="http://schemas.openxmlformats.org/officeDocument/2006/extended-properties" xmlns:vt="http://schemas.openxmlformats.org/officeDocument/2006/docPropsVTypes">
  <Template>SIM_PPT_2007_16x9_DEU_V2_0_0_BASIC.pptx</Template>
  <TotalTime>774</TotalTime>
  <Words>3289</Words>
  <Application>Microsoft Office PowerPoint</Application>
  <PresentationFormat>Personalizado</PresentationFormat>
  <Paragraphs>461</Paragraphs>
  <Slides>51</Slides>
  <Notes>36</Notes>
  <HiddenSlides>0</HiddenSlides>
  <MMClips>0</MMClips>
  <ScaleCrop>false</ScaleCrop>
  <HeadingPairs>
    <vt:vector size="8" baseType="variant">
      <vt:variant>
        <vt:lpstr>Fuentes usadas</vt:lpstr>
      </vt:variant>
      <vt:variant>
        <vt:i4>3</vt:i4>
      </vt:variant>
      <vt:variant>
        <vt:lpstr>Tema</vt:lpstr>
      </vt:variant>
      <vt:variant>
        <vt:i4>5</vt:i4>
      </vt:variant>
      <vt:variant>
        <vt:lpstr>Servidores OLE incrustados</vt:lpstr>
      </vt:variant>
      <vt:variant>
        <vt:i4>1</vt:i4>
      </vt:variant>
      <vt:variant>
        <vt:lpstr>Títulos de diapositiva</vt:lpstr>
      </vt:variant>
      <vt:variant>
        <vt:i4>51</vt:i4>
      </vt:variant>
    </vt:vector>
  </HeadingPairs>
  <TitlesOfParts>
    <vt:vector size="60" baseType="lpstr">
      <vt:lpstr>Arial</vt:lpstr>
      <vt:lpstr>Siemens Sans</vt:lpstr>
      <vt:lpstr>Wingdings</vt:lpstr>
      <vt:lpstr>Siemens 2016 – 16:9</vt:lpstr>
      <vt:lpstr>1_Siemens 2016 – 16:9</vt:lpstr>
      <vt:lpstr>2_Siemens 2016 – 16:9</vt:lpstr>
      <vt:lpstr>4_Siemens 2016 – 16:9</vt:lpstr>
      <vt:lpstr>3_Siemens 2016 – 16:9</vt:lpstr>
      <vt:lpstr>think-cell Folie</vt:lpstr>
      <vt:lpstr>Siemens AG 2020</vt:lpstr>
      <vt:lpstr>Presentación de PowerPoint</vt:lpstr>
      <vt:lpstr>Presentación de PowerPoint</vt:lpstr>
      <vt:lpstr>Presentación de PowerPoint</vt:lpstr>
      <vt:lpstr>Presentación de PowerPoint</vt:lpstr>
      <vt:lpstr>Presentación de PowerPoint</vt:lpstr>
      <vt:lpstr>Desde su fundación, Siemens ha dado forma a las Revoluciones Industriales</vt:lpstr>
      <vt:lpstr>Presentación de PowerPoint</vt:lpstr>
      <vt:lpstr>Vision 2020+ Estructura de la compañía</vt:lpstr>
      <vt:lpstr>Presentación de PowerPoint</vt:lpstr>
      <vt:lpstr>Presentación de PowerPoint</vt:lpstr>
      <vt:lpstr>Los retos del presente y nuestras respuestas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Cómo damos forma al futuro</vt:lpstr>
      <vt:lpstr>Presentación de PowerPoint</vt:lpstr>
      <vt:lpstr>Presentación de PowerPoint</vt:lpstr>
      <vt:lpstr>Foco en innovación y Desarrollo en…</vt:lpstr>
      <vt:lpstr>Siemens y  The Future of Work</vt:lpstr>
      <vt:lpstr>Presentación de PowerPoint</vt:lpstr>
      <vt:lpstr>Presentación de PowerPoint</vt:lpstr>
      <vt:lpstr>Presentación de PowerPoint</vt:lpstr>
      <vt:lpstr>Presentación de PowerPoint</vt:lpstr>
      <vt:lpstr>Nuestra respuesta a los retos del futuro – Vision 2020+</vt:lpstr>
      <vt:lpstr>Dando forma al futuro de Siemens con la Vision 2020+</vt:lpstr>
      <vt:lpstr>Vision 2020+  Concepto de estrategia para la transformación industrial</vt:lpstr>
      <vt:lpstr>7 objetivos y cómo medimos el éxito</vt:lpstr>
      <vt:lpstr>Equipo Directivo de  Siemens en España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Los 5 elementos de nuestra Ownership Culture</vt:lpstr>
      <vt:lpstr>Contacto </vt:lpstr>
    </vt:vector>
  </TitlesOfParts>
  <Company>SIEMENS AG</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Siemens On-stage PowerPoint-Template</dc:title>
  <dc:creator>Kiuntke, Florian (CC EI SP)</dc:creator>
  <cp:keywords>C_Unrestricted</cp:keywords>
  <cp:lastModifiedBy>Rodriguez Dorado, Cristina (RC-ES CM)</cp:lastModifiedBy>
  <cp:revision>1552</cp:revision>
  <cp:lastPrinted>2019-04-05T08:59:44Z</cp:lastPrinted>
  <dcterms:created xsi:type="dcterms:W3CDTF">2006-04-07T10:01:45Z</dcterms:created>
  <dcterms:modified xsi:type="dcterms:W3CDTF">2020-06-03T15:08:59Z</dcterms:modified>
  <dc:language>English</dc:language>
</cp:coreProperties>
</file>

<file path=docProps/custom.xml><?xml version="1.0" encoding="utf-8"?>
<Properties xmlns="http://schemas.openxmlformats.org/officeDocument/2006/custom-properties" xmlns:vt="http://schemas.openxmlformats.org/officeDocument/2006/docPropsVTypes">
  <property fmtid="{D5CDD505-2E9C-101B-9397-08002B2CF9AE}" pid="2" name="Language">
    <vt:lpwstr>English</vt:lpwstr>
  </property>
  <property fmtid="{D5CDD505-2E9C-101B-9397-08002B2CF9AE}" pid="3" name="Release date">
    <vt:lpwstr>February 2017</vt:lpwstr>
  </property>
  <property fmtid="{D5CDD505-2E9C-101B-9397-08002B2CF9AE}" pid="4" name="Office version">
    <vt:lpwstr>2007 and higher</vt:lpwstr>
  </property>
  <property fmtid="{D5CDD505-2E9C-101B-9397-08002B2CF9AE}" pid="5" name="Release version">
    <vt:lpwstr>1.1</vt:lpwstr>
  </property>
  <property fmtid="{D5CDD505-2E9C-101B-9397-08002B2CF9AE}" pid="6" name="Document Confidentiality">
    <vt:lpwstr>Unrestricted</vt:lpwstr>
  </property>
</Properties>
</file>