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presentation.xml" ContentType="application/vnd.openxmlformats-officedocument.presentationml.presentation.main+xml"/>
  <Override PartName="/ppt/slideLayouts/slideLayout6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authors.xml" ContentType="application/vnd.ms-powerpoint.authors+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theme/theme1.xml" ContentType="application/vnd.openxmlformats-officedocument.theme+xml"/>
  <Override PartName="/ppt/commentAuthors.xml" ContentType="application/vnd.openxmlformats-officedocument.presentationml.commentAuthors+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handoutMasterIdLst>
    <p:handoutMasterId r:id="rId5"/>
  </p:handoutMasterIdLst>
  <p:sldIdLst>
    <p:sldId id="1234" r:id="rId2"/>
    <p:sldId id="1237" r:id="rId3"/>
  </p:sldIdLst>
  <p:sldSz cx="12192000" cy="6858000"/>
  <p:notesSz cx="6858000" cy="9144000"/>
  <p:defaultTextStyle>
    <a:defPPr>
      <a:defRPr lang="en-US"/>
    </a:defPPr>
    <a:lvl1pPr>
      <a:spcBef>
        <a:spcPts val="0"/>
      </a:spcBef>
      <a:buClr>
        <a:schemeClr val="accent1"/>
      </a:buClr>
      <a:defRPr sz="1800"/>
    </a:lvl1pPr>
    <a:lvl2pPr marL="180000" indent="-180000">
      <a:spcBef>
        <a:spcPts val="0"/>
      </a:spcBef>
      <a:buClr>
        <a:schemeClr val="accent1"/>
      </a:buClr>
      <a:buFont typeface="Arial" panose="020B0604020202020204" pitchFamily="34" charset="0"/>
      <a:buChar char="•"/>
      <a:defRPr sz="1800"/>
    </a:lvl2pPr>
    <a:lvl3pPr marL="360000" indent="-180000">
      <a:spcBef>
        <a:spcPts val="0"/>
      </a:spcBef>
      <a:buClr>
        <a:schemeClr val="accent1"/>
      </a:buClr>
      <a:buFont typeface="Arial" panose="020B0604020202020204" pitchFamily="34" charset="0"/>
      <a:buChar char="•"/>
      <a:defRPr sz="1800"/>
    </a:lvl3pPr>
    <a:lvl4pPr marL="540000" indent="-180000">
      <a:spcBef>
        <a:spcPts val="0"/>
      </a:spcBef>
      <a:buClr>
        <a:schemeClr val="accent1"/>
      </a:buClr>
      <a:buFont typeface="Arial" panose="020B0604020202020204" pitchFamily="34" charset="0"/>
      <a:buChar char="•"/>
      <a:defRPr sz="1800"/>
    </a:lvl4pPr>
    <a:lvl5pPr marL="720000" indent="-180000">
      <a:spcBef>
        <a:spcPts val="0"/>
      </a:spcBef>
      <a:buClr>
        <a:schemeClr val="accent1"/>
      </a:buClr>
      <a:buFont typeface="Arial" panose="020B0604020202020204" pitchFamily="34" charset="0"/>
      <a:buChar char="•"/>
      <a:defRPr sz="1800"/>
    </a:lvl5pPr>
    <a:lvl6pPr marL="900000" indent="-180000">
      <a:spcBef>
        <a:spcPts val="0"/>
      </a:spcBef>
      <a:buClr>
        <a:schemeClr val="accent1"/>
      </a:buClr>
      <a:buFont typeface="Arial" panose="020B0604020202020204" pitchFamily="34" charset="0"/>
      <a:buChar char="•"/>
      <a:defRPr sz="1800"/>
    </a:lvl6pPr>
    <a:lvl7pPr marL="1080000" indent="-180000">
      <a:spcBef>
        <a:spcPts val="0"/>
      </a:spcBef>
      <a:buClr>
        <a:schemeClr val="accent1"/>
      </a:buClr>
      <a:buFont typeface="Arial" panose="020B0604020202020204" pitchFamily="34" charset="0"/>
      <a:buChar char="•"/>
      <a:defRPr sz="1800"/>
    </a:lvl7pPr>
    <a:lvl8pPr marL="1260000" indent="-180000">
      <a:spcBef>
        <a:spcPts val="0"/>
      </a:spcBef>
      <a:buClr>
        <a:schemeClr val="accent1"/>
      </a:buClr>
      <a:buFont typeface="Arial" panose="020B0604020202020204" pitchFamily="34" charset="0"/>
      <a:buChar char="•"/>
      <a:defRPr sz="1800"/>
    </a:lvl8pPr>
    <a:lvl9pPr marL="1440000" indent="-180000">
      <a:spcBef>
        <a:spcPts val="0"/>
      </a:spcBef>
      <a:buClr>
        <a:schemeClr val="accent1"/>
      </a:buClr>
      <a:buFont typeface="Arial" panose="020B0604020202020204" pitchFamily="34" charset="0"/>
      <a:buChar char="•"/>
      <a:defRPr sz="1800"/>
    </a:lvl9pPr>
  </p:defaultTextStyle>
  <p:extLst>
    <p:ext uri="{521415D9-36F7-43E2-AB2F-B90AF26B5E84}">
      <p14:sectionLst xmlns:p14="http://schemas.microsoft.com/office/powerpoint/2010/main">
        <p14:section name="Slides" id="{0D568892-780D-4C8E-9447-F21546C88527}">
          <p14:sldIdLst>
            <p14:sldId id="1234"/>
            <p14:sldId id="1237"/>
          </p14:sldIdLst>
        </p14:section>
      </p14:sectionLst>
    </p:ex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C67E45-1AD5-2C14-0AC2-DD8919432A73}" name="Alannah  Moore" initials="AM" userId="S::alannah.moore@wearetmc.co.uk::0777311a-d320-42af-bc2c-5dbd231887d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enny Welle" initials="DW" lastIdx="1" clrIdx="0">
    <p:extLst>
      <p:ext uri="{19B8F6BF-5375-455C-9EA6-DF929625EA0E}">
        <p15:presenceInfo xmlns:p15="http://schemas.microsoft.com/office/powerpoint/2012/main" userId="S::denwelle1@publicisgroupe.net::08b00602-60fa-48c3-96fb-06a947b67c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0E3FDE45-AF77-4B5C-9715-49D594BDF05E}" styleName="Light Style 1 - Accent 2">
    <a:wholeTbl>
      <a:tcTxStyle>
        <a:fontRef idx="minor">
          <a:scrgbClr r="0" g="0" b="0"/>
        </a:fontRef>
        <a:schemeClr val="tx1"/>
      </a:tcTxStyle>
      <a:tcStyle>
        <a:tcBdr>
          <a:left>
            <a:ln>
              <a:noFill/>
            </a:ln>
          </a:left>
          <a:right>
            <a:ln>
              <a:noFill/>
            </a:ln>
          </a:right>
          <a:top>
            <a:ln>
              <a:noFill/>
            </a:ln>
          </a:top>
          <a:bottom>
            <a:ln w="12700" cmpd="sng">
              <a:solidFill>
                <a:schemeClr val="accent6">
                  <a:alpha val="15000"/>
                </a:schemeClr>
              </a:solidFill>
            </a:ln>
          </a:bottom>
          <a:insideH>
            <a:ln w="12700" cmpd="sng">
              <a:solidFill>
                <a:schemeClr val="accent6">
                  <a:alpha val="15000"/>
                </a:schemeClr>
              </a:solidFill>
            </a:ln>
          </a:insideH>
          <a:insideV>
            <a:ln>
              <a:noFill/>
            </a:ln>
          </a:insideV>
        </a:tcBdr>
        <a:fill>
          <a:noFill/>
        </a:fill>
      </a:tcStyle>
    </a:wholeTbl>
    <a:band1H>
      <a:tcStyle>
        <a:tcBdr>
          <a:bottom>
            <a:ln w="12700" cmpd="sng">
              <a:solidFill>
                <a:schemeClr val="accent6">
                  <a:alpha val="15000"/>
                </a:schemeClr>
              </a:solidFill>
            </a:ln>
          </a:bottom>
        </a:tcBdr>
        <a:fill>
          <a:solidFill>
            <a:schemeClr val="accent6">
              <a:alpha val="5000"/>
            </a:schemeClr>
          </a:solidFill>
        </a:fill>
      </a:tcStyle>
    </a:band1H>
    <a:band2H>
      <a:tcStyle>
        <a:tcBdr>
          <a:bottom>
            <a:ln w="12700" cmpd="sng">
              <a:solidFill>
                <a:schemeClr val="accent6">
                  <a:alpha val="15000"/>
                </a:schemeClr>
              </a:solidFill>
            </a:ln>
          </a:bottom>
        </a:tcBdr>
      </a:tcStyle>
    </a:band2H>
    <a:band1V>
      <a:tcStyle>
        <a:tcBdr/>
        <a:fill>
          <a:solidFill>
            <a:schemeClr val="accent6">
              <a:alpha val="5000"/>
            </a:schemeClr>
          </a:solidFill>
        </a:fill>
      </a:tcStyle>
    </a:band1V>
    <a:lastCol>
      <a:tcTxStyle b="on"/>
      <a:tcStyle>
        <a:tcBdr/>
      </a:tcStyle>
    </a:lastCol>
    <a:firstCol>
      <a:tcTxStyle b="on"/>
      <a:tcStyle>
        <a:tcBdr/>
      </a:tcStyle>
    </a:firstCol>
    <a:lastRow>
      <a:tcTxStyle b="on"/>
      <a:tcStyle>
        <a:tcBdr>
          <a:bottom>
            <a:ln w="28575" cmpd="sng">
              <a:solidFill>
                <a:schemeClr val="dk1"/>
              </a:solidFill>
            </a:ln>
          </a:bottom>
        </a:tcBdr>
        <a:fill>
          <a:noFill/>
        </a:fill>
      </a:tcStyle>
    </a:lastRow>
    <a:firstRow>
      <a:tcTxStyle b="on"/>
      <a:tcStyle>
        <a:tcBdr>
          <a:bottom>
            <a:ln w="28575" cmpd="sng">
              <a:solidFill>
                <a:schemeClr val="dk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54" autoAdjust="0"/>
    <p:restoredTop sz="97461" autoAdjust="0"/>
  </p:normalViewPr>
  <p:slideViewPr>
    <p:cSldViewPr snapToGrid="0" showGuides="1">
      <p:cViewPr varScale="1">
        <p:scale>
          <a:sx n="115" d="100"/>
          <a:sy n="115" d="100"/>
        </p:scale>
        <p:origin x="592" y="200"/>
      </p:cViewPr>
      <p:guideLst>
        <p:guide pos="3840"/>
        <p:guide orient="horz" pos="2160"/>
      </p:guideLst>
    </p:cSldViewPr>
  </p:slideViewPr>
  <p:outlineViewPr>
    <p:cViewPr>
      <p:scale>
        <a:sx n="33" d="100"/>
        <a:sy n="33" d="100"/>
      </p:scale>
      <p:origin x="0" y="-23100"/>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121" d="100"/>
          <a:sy n="121" d="100"/>
        </p:scale>
        <p:origin x="4938" y="1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8/10/relationships/authors" Targe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a:extLst>
              <a:ext uri="{FF2B5EF4-FFF2-40B4-BE49-F238E27FC236}">
                <a16:creationId xmlns:a16="http://schemas.microsoft.com/office/drawing/2014/main" id="{9A8492AF-21D1-4EA9-B88E-2B2469E5B0BF}"/>
              </a:ext>
            </a:extLst>
          </p:cNvPr>
          <p:cNvSpPr>
            <a:spLocks noGrp="1"/>
          </p:cNvSpPr>
          <p:nvPr>
            <p:ph type="hdr" sz="quarter"/>
          </p:nvPr>
        </p:nvSpPr>
        <p:spPr>
          <a:xfrm>
            <a:off x="0" y="0"/>
            <a:ext cx="4363200" cy="360000"/>
          </a:xfrm>
          <a:prstGeom prst="rect">
            <a:avLst/>
          </a:prstGeom>
        </p:spPr>
        <p:txBody>
          <a:bodyPr vert="horz" lIns="91440" tIns="45720" rIns="91440" bIns="45720" rtlCol="0"/>
          <a:lstStyle>
            <a:lvl1pPr algn="l">
              <a:defRPr sz="1200"/>
            </a:lvl1pPr>
          </a:lstStyle>
          <a:p>
            <a:endParaRPr lang="en-US" sz="1050" b="1" dirty="0">
              <a:solidFill>
                <a:schemeClr val="tx2"/>
              </a:solidFill>
              <a:latin typeface="+mn-lt"/>
            </a:endParaRPr>
          </a:p>
        </p:txBody>
      </p:sp>
      <p:sp>
        <p:nvSpPr>
          <p:cNvPr id="3" name="Date">
            <a:extLst>
              <a:ext uri="{FF2B5EF4-FFF2-40B4-BE49-F238E27FC236}">
                <a16:creationId xmlns:a16="http://schemas.microsoft.com/office/drawing/2014/main" id="{F2C5CF11-9AB8-4366-83D6-4A911EAE67AA}"/>
              </a:ext>
            </a:extLst>
          </p:cNvPr>
          <p:cNvSpPr>
            <a:spLocks noGrp="1"/>
          </p:cNvSpPr>
          <p:nvPr>
            <p:ph type="dt" sz="quarter" idx="1"/>
          </p:nvPr>
        </p:nvSpPr>
        <p:spPr>
          <a:xfrm>
            <a:off x="5086800" y="0"/>
            <a:ext cx="1771200" cy="360000"/>
          </a:xfrm>
          <a:prstGeom prst="rect">
            <a:avLst/>
          </a:prstGeom>
        </p:spPr>
        <p:txBody>
          <a:bodyPr vert="horz" lIns="91440" tIns="45720" rIns="91440" bIns="45720" rtlCol="0"/>
          <a:lstStyle>
            <a:lvl1pPr algn="r">
              <a:defRPr sz="1200"/>
            </a:lvl1pPr>
          </a:lstStyle>
          <a:p>
            <a:fld id="{FEF1F2B9-B350-4061-A6D1-2A3340A8623F}" type="datetimeFigureOut">
              <a:rPr lang="en-US" sz="1050" smtClean="0">
                <a:solidFill>
                  <a:schemeClr val="tx2"/>
                </a:solidFill>
                <a:latin typeface="+mn-lt"/>
              </a:rPr>
              <a:t>11/19/24</a:t>
            </a:fld>
            <a:endParaRPr lang="en-US" sz="1050" dirty="0">
              <a:solidFill>
                <a:schemeClr val="tx2"/>
              </a:solidFill>
              <a:latin typeface="+mn-lt"/>
            </a:endParaRPr>
          </a:p>
        </p:txBody>
      </p:sp>
      <p:sp>
        <p:nvSpPr>
          <p:cNvPr id="4" name="Footer Placeholder">
            <a:extLst>
              <a:ext uri="{FF2B5EF4-FFF2-40B4-BE49-F238E27FC236}">
                <a16:creationId xmlns:a16="http://schemas.microsoft.com/office/drawing/2014/main" id="{9797856F-D8D3-4EDB-AD63-B3F84321424C}"/>
              </a:ext>
            </a:extLst>
          </p:cNvPr>
          <p:cNvSpPr>
            <a:spLocks noGrp="1"/>
          </p:cNvSpPr>
          <p:nvPr>
            <p:ph type="ftr" sz="quarter" idx="2"/>
          </p:nvPr>
        </p:nvSpPr>
        <p:spPr>
          <a:xfrm>
            <a:off x="0" y="8784000"/>
            <a:ext cx="4363200" cy="360000"/>
          </a:xfrm>
          <a:prstGeom prst="rect">
            <a:avLst/>
          </a:prstGeom>
        </p:spPr>
        <p:txBody>
          <a:bodyPr vert="horz" lIns="91440" tIns="45720" rIns="91440" bIns="45720" rtlCol="0" anchor="b"/>
          <a:lstStyle>
            <a:lvl1pPr algn="l">
              <a:defRPr sz="1200"/>
            </a:lvl1pPr>
          </a:lstStyle>
          <a:p>
            <a:endParaRPr lang="en-US" sz="1050" dirty="0">
              <a:solidFill>
                <a:schemeClr val="tx2"/>
              </a:solidFill>
              <a:latin typeface="+mn-lt"/>
            </a:endParaRPr>
          </a:p>
        </p:txBody>
      </p:sp>
      <p:sp>
        <p:nvSpPr>
          <p:cNvPr id="5" name="Slide Number Placeholder">
            <a:extLst>
              <a:ext uri="{FF2B5EF4-FFF2-40B4-BE49-F238E27FC236}">
                <a16:creationId xmlns:a16="http://schemas.microsoft.com/office/drawing/2014/main" id="{DA566997-7A2F-418F-AC55-BAC678F9F134}"/>
              </a:ext>
            </a:extLst>
          </p:cNvPr>
          <p:cNvSpPr>
            <a:spLocks noGrp="1"/>
          </p:cNvSpPr>
          <p:nvPr>
            <p:ph type="sldNum" sz="quarter" idx="3"/>
          </p:nvPr>
        </p:nvSpPr>
        <p:spPr>
          <a:xfrm>
            <a:off x="5086800" y="8784000"/>
            <a:ext cx="1771200" cy="360000"/>
          </a:xfrm>
          <a:prstGeom prst="rect">
            <a:avLst/>
          </a:prstGeom>
        </p:spPr>
        <p:txBody>
          <a:bodyPr vert="horz" lIns="91440" tIns="45720" rIns="91440" bIns="45720" rtlCol="0" anchor="b"/>
          <a:lstStyle>
            <a:lvl1pPr algn="r">
              <a:defRPr sz="1200"/>
            </a:lvl1pPr>
          </a:lstStyle>
          <a:p>
            <a:r>
              <a:rPr lang="en-US" sz="1050" b="1" dirty="0">
                <a:solidFill>
                  <a:schemeClr val="accent2"/>
                </a:solidFill>
                <a:latin typeface="+mn-lt"/>
              </a:rPr>
              <a:t>Hand out</a:t>
            </a:r>
            <a:r>
              <a:rPr lang="en-US" sz="1050" dirty="0">
                <a:solidFill>
                  <a:schemeClr val="accent2"/>
                </a:solidFill>
                <a:latin typeface="+mn-lt"/>
              </a:rPr>
              <a:t> </a:t>
            </a:r>
            <a:fld id="{C92BABF8-1341-4DCB-864A-D83C08BEEAE4}" type="slidenum">
              <a:rPr lang="en-US" sz="1050" smtClean="0">
                <a:solidFill>
                  <a:schemeClr val="tx2"/>
                </a:solidFill>
                <a:latin typeface="+mn-lt"/>
              </a:rPr>
              <a:t>‹#›</a:t>
            </a:fld>
            <a:endParaRPr lang="en-US" sz="1050" dirty="0">
              <a:solidFill>
                <a:schemeClr val="tx2"/>
              </a:solidFill>
              <a:latin typeface="+mn-lt"/>
            </a:endParaRPr>
          </a:p>
        </p:txBody>
      </p:sp>
      <p:pic>
        <p:nvPicPr>
          <p:cNvPr id="6" name="Siemens logo">
            <a:extLst>
              <a:ext uri="{FF2B5EF4-FFF2-40B4-BE49-F238E27FC236}">
                <a16:creationId xmlns:a16="http://schemas.microsoft.com/office/drawing/2014/main" id="{C5A460D9-E760-498F-8A06-286EB0B001C9}"/>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853000" y="550800"/>
            <a:ext cx="1152000" cy="183168"/>
          </a:xfrm>
          <a:prstGeom prst="rect">
            <a:avLst/>
          </a:prstGeom>
        </p:spPr>
      </p:pic>
    </p:spTree>
    <p:extLst>
      <p:ext uri="{BB962C8B-B14F-4D97-AF65-F5344CB8AC3E}">
        <p14:creationId xmlns:p14="http://schemas.microsoft.com/office/powerpoint/2010/main" val="1359783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xfrm>
            <a:off x="0" y="0"/>
            <a:ext cx="4363200" cy="360000"/>
          </a:xfrm>
          <a:prstGeom prst="rect">
            <a:avLst/>
          </a:prstGeom>
        </p:spPr>
        <p:txBody>
          <a:bodyPr vert="horz" lIns="91440" tIns="45720" rIns="91440" bIns="45720" rtlCol="0"/>
          <a:lstStyle>
            <a:lvl1pPr algn="l">
              <a:defRPr sz="1050" b="1">
                <a:solidFill>
                  <a:schemeClr val="tx2"/>
                </a:solidFill>
              </a:defRPr>
            </a:lvl1pPr>
          </a:lstStyle>
          <a:p>
            <a:endParaRPr lang="en-US" dirty="0"/>
          </a:p>
        </p:txBody>
      </p:sp>
      <p:sp>
        <p:nvSpPr>
          <p:cNvPr id="3" name="Date"/>
          <p:cNvSpPr>
            <a:spLocks noGrp="1"/>
          </p:cNvSpPr>
          <p:nvPr>
            <p:ph type="dt" idx="1"/>
          </p:nvPr>
        </p:nvSpPr>
        <p:spPr>
          <a:xfrm>
            <a:off x="5086800" y="0"/>
            <a:ext cx="1771200" cy="360000"/>
          </a:xfrm>
          <a:prstGeom prst="rect">
            <a:avLst/>
          </a:prstGeom>
        </p:spPr>
        <p:txBody>
          <a:bodyPr vert="horz" lIns="91440" tIns="45720" rIns="91440" bIns="45720" rtlCol="0"/>
          <a:lstStyle>
            <a:lvl1pPr algn="r">
              <a:defRPr sz="1050">
                <a:solidFill>
                  <a:schemeClr val="tx2"/>
                </a:solidFill>
              </a:defRPr>
            </a:lvl1pPr>
          </a:lstStyle>
          <a:p>
            <a:fld id="{76FBC1AF-E4C9-412F-9B6D-66CD520F95DB}" type="datetimeFigureOut">
              <a:rPr lang="en-US" smtClean="0"/>
              <a:pPr/>
              <a:t>11/19/24</a:t>
            </a:fld>
            <a:endParaRPr lang="en-US" dirty="0"/>
          </a:p>
        </p:txBody>
      </p:sp>
      <p:sp>
        <p:nvSpPr>
          <p:cNvPr id="4" name="Slide Image Placeholder"/>
          <p:cNvSpPr>
            <a:spLocks noGrp="1" noRot="1" noChangeAspect="1"/>
          </p:cNvSpPr>
          <p:nvPr>
            <p:ph type="sldImg" idx="2"/>
          </p:nvPr>
        </p:nvSpPr>
        <p:spPr>
          <a:xfrm>
            <a:off x="406800" y="619200"/>
            <a:ext cx="6048000" cy="3402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p:cNvSpPr>
            <a:spLocks noGrp="1"/>
          </p:cNvSpPr>
          <p:nvPr>
            <p:ph type="body" sz="quarter" idx="3"/>
          </p:nvPr>
        </p:nvSpPr>
        <p:spPr>
          <a:xfrm>
            <a:off x="406800" y="4575600"/>
            <a:ext cx="6048000" cy="396000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6" name="Footer Placeholder"/>
          <p:cNvSpPr>
            <a:spLocks noGrp="1"/>
          </p:cNvSpPr>
          <p:nvPr>
            <p:ph type="ftr" sz="quarter" idx="4"/>
          </p:nvPr>
        </p:nvSpPr>
        <p:spPr>
          <a:xfrm>
            <a:off x="0" y="8784000"/>
            <a:ext cx="4363200" cy="360000"/>
          </a:xfrm>
          <a:prstGeom prst="rect">
            <a:avLst/>
          </a:prstGeom>
        </p:spPr>
        <p:txBody>
          <a:bodyPr vert="horz" lIns="91440" tIns="45720" rIns="91440" bIns="45720" rtlCol="0" anchor="b"/>
          <a:lstStyle>
            <a:lvl1pPr algn="l">
              <a:defRPr sz="1050">
                <a:solidFill>
                  <a:schemeClr val="tx2"/>
                </a:solidFill>
              </a:defRPr>
            </a:lvl1pPr>
          </a:lstStyle>
          <a:p>
            <a:endParaRPr lang="en-US" dirty="0"/>
          </a:p>
        </p:txBody>
      </p:sp>
      <p:sp>
        <p:nvSpPr>
          <p:cNvPr id="7" name="Slide Number Placeholder"/>
          <p:cNvSpPr>
            <a:spLocks noGrp="1"/>
          </p:cNvSpPr>
          <p:nvPr>
            <p:ph type="sldNum" sz="quarter" idx="5"/>
          </p:nvPr>
        </p:nvSpPr>
        <p:spPr>
          <a:xfrm>
            <a:off x="5086800" y="8784000"/>
            <a:ext cx="1771200" cy="360000"/>
          </a:xfrm>
          <a:prstGeom prst="rect">
            <a:avLst/>
          </a:prstGeom>
        </p:spPr>
        <p:txBody>
          <a:bodyPr vert="horz" lIns="91440" tIns="45720" rIns="91440" bIns="45720" rtlCol="0" anchor="b"/>
          <a:lstStyle>
            <a:lvl1pPr algn="r">
              <a:defRPr sz="1050"/>
            </a:lvl1pPr>
          </a:lstStyle>
          <a:p>
            <a:r>
              <a:rPr lang="en-US" b="1" dirty="0">
                <a:solidFill>
                  <a:schemeClr val="accent2"/>
                </a:solidFill>
              </a:rPr>
              <a:t>Notes</a:t>
            </a:r>
            <a:r>
              <a:rPr lang="en-US" dirty="0"/>
              <a:t> </a:t>
            </a:r>
            <a:fld id="{E76C657F-0E32-4130-ADDA-66B81138A76A}"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527306072"/>
      </p:ext>
    </p:extLst>
  </p:cSld>
  <p:clrMap bg1="lt1" tx1="dk1" bg2="lt2" tx2="dk2" accent1="accent1" accent2="accent2" accent3="accent3" accent4="accent4" accent5="accent5" accent6="accent6" hlink="hlink" folHlink="folHlink"/>
  <p:notesStyle>
    <a:lvl1pPr marL="0" algn="l" defTabSz="914400" rtl="0" eaLnBrk="1" latinLnBrk="0" hangingPunct="1">
      <a:spcAft>
        <a:spcPts val="600"/>
      </a:spcAft>
      <a:defRPr sz="1200" kern="1200">
        <a:solidFill>
          <a:schemeClr val="tx1"/>
        </a:solidFill>
        <a:latin typeface="+mn-lt"/>
        <a:ea typeface="+mn-ea"/>
        <a:cs typeface="+mn-cs"/>
      </a:defRPr>
    </a:lvl1pPr>
    <a:lvl2pPr marL="144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2pPr>
    <a:lvl3pPr marL="288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3pPr>
    <a:lvl4pPr marL="432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4pPr>
    <a:lvl5pPr marL="576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5pPr>
    <a:lvl6pPr marL="720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6pPr>
    <a:lvl7pPr marL="864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7pPr>
    <a:lvl8pPr marL="1008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8pPr>
    <a:lvl9pPr marL="1152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Deep Blue 80pt">
    <p:bg>
      <p:bgRef idx="1001">
        <a:schemeClr val="bg2"/>
      </p:bgRef>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7" name="Siemens Logo" descr="Siemens logo">
            <a:extLst>
              <a:ext uri="{FF2B5EF4-FFF2-40B4-BE49-F238E27FC236}">
                <a16:creationId xmlns:a16="http://schemas.microsoft.com/office/drawing/2014/main" id="{670C6E6A-0191-4020-A084-BB23C7AE6B0D}"/>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0262505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2"/>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lvl1pPr>
              <a:defRPr>
                <a:solidFill>
                  <a:schemeClr val="bg1"/>
                </a:solidFill>
              </a:defRPr>
            </a:lvl1pPr>
          </a:lstStyle>
          <a:p>
            <a:r>
              <a:rPr lang="en-US" dirty="0"/>
              <a:t>Restricted | © Siemens 20XX | Author | Department | YYYY-MM-DD</a:t>
            </a:r>
          </a:p>
        </p:txBody>
      </p:sp>
    </p:spTree>
    <p:extLst>
      <p:ext uri="{BB962C8B-B14F-4D97-AF65-F5344CB8AC3E}">
        <p14:creationId xmlns:p14="http://schemas.microsoft.com/office/powerpoint/2010/main" val="26629223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2"/>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lvl1pPr>
              <a:defRPr>
                <a:solidFill>
                  <a:schemeClr val="bg1"/>
                </a:solidFill>
              </a:defRPr>
            </a:lvl1pPr>
          </a:lstStyle>
          <a:p>
            <a:r>
              <a:rPr lang="en-US" dirty="0"/>
              <a:t>Restricted | © Siemens 20XX | Author | Department | YYYY-MM-DD</a:t>
            </a:r>
          </a:p>
        </p:txBody>
      </p:sp>
    </p:spTree>
    <p:extLst>
      <p:ext uri="{BB962C8B-B14F-4D97-AF65-F5344CB8AC3E}">
        <p14:creationId xmlns:p14="http://schemas.microsoft.com/office/powerpoint/2010/main" val="37924137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2"/>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lvl1pPr>
              <a:defRPr>
                <a:solidFill>
                  <a:schemeClr val="bg1"/>
                </a:solidFill>
              </a:defRPr>
            </a:lvl1pPr>
          </a:lstStyle>
          <a:p>
            <a:r>
              <a:rPr lang="en-US" dirty="0"/>
              <a:t>Restricted | © Siemens 20XX | Author | Department | YYYY-MM-DD</a:t>
            </a:r>
          </a:p>
        </p:txBody>
      </p:sp>
    </p:spTree>
    <p:extLst>
      <p:ext uri="{BB962C8B-B14F-4D97-AF65-F5344CB8AC3E}">
        <p14:creationId xmlns:p14="http://schemas.microsoft.com/office/powerpoint/2010/main" val="38740176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11602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7132854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5021664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223709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0933629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4779771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3220784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Deep Blue 60pt">
    <p:bg>
      <p:bgRef idx="1001">
        <a:schemeClr val="bg2"/>
      </p:bgRef>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a:extLst>
              <a:ext uri="{FF2B5EF4-FFF2-40B4-BE49-F238E27FC236}">
                <a16:creationId xmlns:a16="http://schemas.microsoft.com/office/drawing/2014/main" id="{092D1760-10AA-43FB-AC0B-074FF5007194}"/>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27311794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4960269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2236877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6665666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80416661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358240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678897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9087869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28064083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763417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1916063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Deep Blue 40pt">
    <p:bg>
      <p:bgRef idx="1001">
        <a:schemeClr val="bg2"/>
      </p:bgRef>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a:extLst>
              <a:ext uri="{FF2B5EF4-FFF2-40B4-BE49-F238E27FC236}">
                <a16:creationId xmlns:a16="http://schemas.microsoft.com/office/drawing/2014/main" id="{BC293230-94BC-41FA-A2D9-E9259B125F84}"/>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0249615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9457729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picture dark 48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1"/>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0990781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picture dark 40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1"/>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2184751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picture dark 36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1"/>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9994284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picture Gradient 48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a:extLst>
              <a:ext uri="{FF2B5EF4-FFF2-40B4-BE49-F238E27FC236}">
                <a16:creationId xmlns:a16="http://schemas.microsoft.com/office/drawing/2014/main" id="{6FD70AD7-1356-4F56-BCF5-60206B8893D8}"/>
              </a:ext>
              <a:ext uri="{C183D7F6-B498-43B3-948B-1728B52AA6E4}">
                <adec:decorative xmlns:adec="http://schemas.microsoft.com/office/drawing/2017/decorative" val="1"/>
              </a:ext>
            </a:extLst>
          </p:cNvP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1"/>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0942360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picture Gradient 40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a:extLst>
              <a:ext uri="{FF2B5EF4-FFF2-40B4-BE49-F238E27FC236}">
                <a16:creationId xmlns:a16="http://schemas.microsoft.com/office/drawing/2014/main" id="{BC751AD9-F368-4030-BEF3-878CBEED0E5B}"/>
              </a:ext>
              <a:ext uri="{C183D7F6-B498-43B3-948B-1728B52AA6E4}">
                <adec:decorative xmlns:adec="http://schemas.microsoft.com/office/drawing/2017/decorative" val="1"/>
              </a:ext>
            </a:extLst>
          </p:cNvP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1"/>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5303777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picture Gradient 36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a:extLst>
              <a:ext uri="{FF2B5EF4-FFF2-40B4-BE49-F238E27FC236}">
                <a16:creationId xmlns:a16="http://schemas.microsoft.com/office/drawing/2014/main" id="{0F638833-9358-4A10-8860-60EC0C65D974}"/>
              </a:ext>
              <a:ext uri="{C183D7F6-B498-43B3-948B-1728B52AA6E4}">
                <adec:decorative xmlns:adec="http://schemas.microsoft.com/office/drawing/2017/decorative" val="1"/>
              </a:ext>
            </a:extLst>
          </p:cNvP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1"/>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8528242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picture light 48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2"/>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2"/>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p>
        </p:txBody>
      </p:sp>
      <p:pic>
        <p:nvPicPr>
          <p:cNvPr id="9" name="Siemens Logo" descr="Siemens logo">
            <a:extLst>
              <a:ext uri="{FF2B5EF4-FFF2-40B4-BE49-F238E27FC236}">
                <a16:creationId xmlns:a16="http://schemas.microsoft.com/office/drawing/2014/main" id="{46D369A7-07BD-4B91-9E53-807AAAF0C30C}"/>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lvl1pPr>
              <a:defRPr>
                <a:solidFill>
                  <a:schemeClr val="tx1"/>
                </a:solidFill>
              </a:defRPr>
            </a:lvl1pPr>
          </a:lstStyle>
          <a:p>
            <a:r>
              <a:rPr lang="en-US"/>
              <a:t>Restricted | © Siemens 20XX | Author | Department | YYYY-MM-DD</a:t>
            </a:r>
            <a:endParaRPr lang="en-US" dirty="0"/>
          </a:p>
        </p:txBody>
      </p:sp>
    </p:spTree>
    <p:extLst>
      <p:ext uri="{BB962C8B-B14F-4D97-AF65-F5344CB8AC3E}">
        <p14:creationId xmlns:p14="http://schemas.microsoft.com/office/powerpoint/2010/main" val="9126653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picture light 40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2"/>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2"/>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p>
        </p:txBody>
      </p:sp>
      <p:pic>
        <p:nvPicPr>
          <p:cNvPr id="9" name="Siemens Logo" descr="Siemens logo">
            <a:extLst>
              <a:ext uri="{FF2B5EF4-FFF2-40B4-BE49-F238E27FC236}">
                <a16:creationId xmlns:a16="http://schemas.microsoft.com/office/drawing/2014/main" id="{DC2D4109-C5C2-42BB-B5A0-2F6793388E2C}"/>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lvl1pPr>
              <a:defRPr>
                <a:solidFill>
                  <a:schemeClr val="tx1"/>
                </a:solidFill>
              </a:defRPr>
            </a:lvl1pPr>
          </a:lstStyle>
          <a:p>
            <a:r>
              <a:rPr lang="en-US"/>
              <a:t>Restricted | © Siemens 20XX | Author | Department | YYYY-MM-DD</a:t>
            </a:r>
            <a:endParaRPr lang="en-US" dirty="0"/>
          </a:p>
        </p:txBody>
      </p:sp>
    </p:spTree>
    <p:extLst>
      <p:ext uri="{BB962C8B-B14F-4D97-AF65-F5344CB8AC3E}">
        <p14:creationId xmlns:p14="http://schemas.microsoft.com/office/powerpoint/2010/main" val="4848920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picture light 36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2"/>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2"/>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p>
        </p:txBody>
      </p:sp>
      <p:pic>
        <p:nvPicPr>
          <p:cNvPr id="9" name="Siemens Logo" descr="Siemens logo">
            <a:extLst>
              <a:ext uri="{FF2B5EF4-FFF2-40B4-BE49-F238E27FC236}">
                <a16:creationId xmlns:a16="http://schemas.microsoft.com/office/drawing/2014/main" id="{298AE3DB-A74B-4AD6-A37C-FBCFB647B93F}"/>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lvl1pPr>
              <a:defRPr>
                <a:solidFill>
                  <a:schemeClr val="tx1"/>
                </a:solidFill>
              </a:defRPr>
            </a:lvl1pPr>
          </a:lstStyle>
          <a:p>
            <a:r>
              <a:rPr lang="en-US"/>
              <a:t>Restricted | © Siemens 20XX | Author | Department | YYYY-MM-DD</a:t>
            </a:r>
            <a:endParaRPr lang="en-US" dirty="0"/>
          </a:p>
        </p:txBody>
      </p:sp>
    </p:spTree>
    <p:extLst>
      <p:ext uri="{BB962C8B-B14F-4D97-AF65-F5344CB8AC3E}">
        <p14:creationId xmlns:p14="http://schemas.microsoft.com/office/powerpoint/2010/main" val="11906047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2462792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pter title dark 8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1"/>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399"/>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sp>
        <p:nvSpPr>
          <p:cNvPr id="5" name="Footer Placeholder" descr="Footer with copyright, author and department information, and date">
            <a:extLst>
              <a:ext uri="{FF2B5EF4-FFF2-40B4-BE49-F238E27FC236}">
                <a16:creationId xmlns:a16="http://schemas.microsoft.com/office/drawing/2014/main" id="{EDBCA456-A643-45C8-9383-5A06099EB621}"/>
              </a:ext>
            </a:extLst>
          </p:cNvPr>
          <p:cNvSpPr>
            <a:spLocks noGrp="1"/>
          </p:cNvSpPr>
          <p:nvPr>
            <p:ph type="ftr" sz="quarter" idx="10"/>
          </p:nvPr>
        </p:nvSpPr>
        <p:spPr bwMode="black">
          <a:xfrm>
            <a:off x="1059160" y="6310800"/>
            <a:ext cx="8640003" cy="547200"/>
          </a:xfrm>
        </p:spPr>
        <p:txBody>
          <a:bodyPr/>
          <a:lstStyle/>
          <a:p>
            <a:r>
              <a:rPr lang="en-US" dirty="0"/>
              <a:t>Restricted | © Siemens 20XX | Author | Department | YYYY-MM-DD</a:t>
            </a:r>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6" name="Slide Number Placeholder">
            <a:extLst>
              <a:ext uri="{FF2B5EF4-FFF2-40B4-BE49-F238E27FC236}">
                <a16:creationId xmlns:a16="http://schemas.microsoft.com/office/drawing/2014/main" id="{5B05DC85-FD3C-4245-83A1-F6197CB9E08F}"/>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0429905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pter title dark 6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769989"/>
          </a:xfrm>
          <a:noFill/>
        </p:spPr>
        <p:txBody>
          <a:bodyPr rIns="0" bIns="0" anchor="b" anchorCtr="0">
            <a:spAutoFit/>
          </a:bodyPr>
          <a:lstStyle>
            <a:lvl1pPr marL="0">
              <a:lnSpc>
                <a:spcPct val="100000"/>
              </a:lnSpc>
              <a:defRPr sz="6000" b="0">
                <a:solidFill>
                  <a:schemeClr val="tx1"/>
                </a:solidFill>
              </a:defRPr>
            </a:lvl1pPr>
          </a:lstStyle>
          <a:p>
            <a:r>
              <a:rPr lang="en-US" dirty="0"/>
              <a:t>Chapter divider, </a:t>
            </a:r>
            <a:br>
              <a:rPr lang="en-US" dirty="0"/>
            </a:br>
            <a:r>
              <a:rPr lang="en-US" dirty="0"/>
              <a:t>Arial Regular, 60 </a:t>
            </a:r>
            <a:r>
              <a:rPr lang="en-US" dirty="0" err="1"/>
              <a:t>pt</a:t>
            </a:r>
            <a:br>
              <a:rPr lang="en-US" dirty="0"/>
            </a:br>
            <a:r>
              <a:rPr lang="en-US" dirty="0"/>
              <a:t>3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2"/>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sp>
        <p:nvSpPr>
          <p:cNvPr id="5" name="Footer Placeholder" descr="Footer with copyright, author and department information, and date">
            <a:extLst>
              <a:ext uri="{FF2B5EF4-FFF2-40B4-BE49-F238E27FC236}">
                <a16:creationId xmlns:a16="http://schemas.microsoft.com/office/drawing/2014/main" id="{21031E7D-E514-484A-9CCD-52A9C2222261}"/>
              </a:ext>
            </a:extLst>
          </p:cNvPr>
          <p:cNvSpPr>
            <a:spLocks noGrp="1"/>
          </p:cNvSpPr>
          <p:nvPr>
            <p:ph type="ftr" sz="quarter" idx="10"/>
          </p:nvPr>
        </p:nvSpPr>
        <p:spPr bwMode="black">
          <a:xfrm>
            <a:off x="1059160" y="6310800"/>
            <a:ext cx="8640003" cy="547200"/>
          </a:xfrm>
        </p:spPr>
        <p:txBody>
          <a:bodyPr/>
          <a:lstStyle/>
          <a:p>
            <a:r>
              <a:rPr lang="en-US" dirty="0"/>
              <a:t>Restricted | © Siemens 20XX | Author | Department | YYYY-MM-DD</a:t>
            </a:r>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6" name="Slide Number Placeholder">
            <a:extLst>
              <a:ext uri="{FF2B5EF4-FFF2-40B4-BE49-F238E27FC236}">
                <a16:creationId xmlns:a16="http://schemas.microsoft.com/office/drawing/2014/main" id="{447F428C-5AA7-413C-A721-B7AADDF8B425}"/>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29485912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pter title dark 4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4000" b="0">
                <a:solidFill>
                  <a:schemeClr val="tx1"/>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7"/>
            <a:ext cx="9288000" cy="1930121"/>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1498F1A9-6241-4523-AFBC-C74F3AA4AC35}"/>
              </a:ext>
            </a:extLst>
          </p:cNvPr>
          <p:cNvSpPr>
            <a:spLocks noGrp="1"/>
          </p:cNvSpPr>
          <p:nvPr>
            <p:ph type="ftr" sz="quarter" idx="10"/>
          </p:nvPr>
        </p:nvSpPr>
        <p:spPr bwMode="black">
          <a:xfrm>
            <a:off x="1059160" y="6310800"/>
            <a:ext cx="8639240" cy="547200"/>
          </a:xfrm>
        </p:spPr>
        <p:txBody>
          <a:bodyPr/>
          <a:lstStyle/>
          <a:p>
            <a:r>
              <a:rPr lang="en-US" dirty="0"/>
              <a:t>Restricted | © Siemens 20XX | Author | Department | YYYY-MM-DD</a:t>
            </a:r>
          </a:p>
        </p:txBody>
      </p:sp>
      <p:sp>
        <p:nvSpPr>
          <p:cNvPr id="6" name="Slide Number Placeholder">
            <a:extLst>
              <a:ext uri="{FF2B5EF4-FFF2-40B4-BE49-F238E27FC236}">
                <a16:creationId xmlns:a16="http://schemas.microsoft.com/office/drawing/2014/main" id="{267619FE-01EE-4013-B481-A8C505C5D26A}"/>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163221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title color 80pt">
    <p:bg>
      <p:bgRef idx="1001">
        <a:schemeClr val="bg1"/>
      </p:bgRef>
    </p:bg>
    <p:spTree>
      <p:nvGrpSpPr>
        <p:cNvPr id="1" name=""/>
        <p:cNvGrpSpPr/>
        <p:nvPr/>
      </p:nvGrpSpPr>
      <p:grpSpPr>
        <a:xfrm>
          <a:off x="0" y="0"/>
          <a:ext cx="0" cy="0"/>
          <a:chOff x="0" y="0"/>
          <a:chExt cx="0" cy="0"/>
        </a:xfrm>
      </p:grpSpPr>
      <p:sp>
        <p:nvSpPr>
          <p:cNvPr id="2" name="Color Stage">
            <a:extLst>
              <a:ext uri="{FF2B5EF4-FFF2-40B4-BE49-F238E27FC236}">
                <a16:creationId xmlns:a16="http://schemas.microsoft.com/office/drawing/2014/main" id="{A71FD435-3CF0-4700-A204-51B8FECDB0E5}"/>
              </a:ext>
            </a:extLst>
          </p:cNvPr>
          <p:cNvSpPr/>
          <p:nvPr userDrawn="1"/>
        </p:nvSpPr>
        <p:spPr bwMode="hidden">
          <a:xfrm>
            <a:off x="0" y="0"/>
            <a:ext cx="12192000" cy="6166800"/>
          </a:xfrm>
          <a:prstGeom prst="rect">
            <a:avLst/>
          </a:prstGeom>
          <a:solidFill>
            <a:srgbClr val="00FFB9"/>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2"/>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399"/>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9" name="Siemens Logo" descr="Siemens logo">
            <a:extLst>
              <a:ext uri="{FF2B5EF4-FFF2-40B4-BE49-F238E27FC236}">
                <a16:creationId xmlns:a16="http://schemas.microsoft.com/office/drawing/2014/main" id="{BDD73C6A-6099-483E-9C34-F604024F2575}"/>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EDBCA456-A643-45C8-9383-5A06099EB621}"/>
              </a:ext>
            </a:extLst>
          </p:cNvPr>
          <p:cNvSpPr>
            <a:spLocks noGrp="1"/>
          </p:cNvSpPr>
          <p:nvPr>
            <p:ph type="ftr" sz="quarter" idx="10"/>
          </p:nvPr>
        </p:nvSpPr>
        <p:spPr bwMode="black">
          <a:xfrm>
            <a:off x="1059160" y="6310800"/>
            <a:ext cx="8640003" cy="547200"/>
          </a:xfrm>
        </p:spPr>
        <p:txBody>
          <a:bodyPr/>
          <a:lstStyle/>
          <a:p>
            <a:r>
              <a:rPr lang="en-US" dirty="0"/>
              <a:t>Restricted | © Siemens 20XX | Author | Department | YYYY-MM-DD</a:t>
            </a:r>
          </a:p>
        </p:txBody>
      </p:sp>
      <p:sp>
        <p:nvSpPr>
          <p:cNvPr id="6" name="Slide Number Placeholder">
            <a:extLst>
              <a:ext uri="{FF2B5EF4-FFF2-40B4-BE49-F238E27FC236}">
                <a16:creationId xmlns:a16="http://schemas.microsoft.com/office/drawing/2014/main" id="{5B05DC85-FD3C-4245-83A1-F6197CB9E08F}"/>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39831546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pter title color 60pt">
    <p:bg>
      <p:bgRef idx="1001">
        <a:schemeClr val="bg1"/>
      </p:bgRef>
    </p:bg>
    <p:spTree>
      <p:nvGrpSpPr>
        <p:cNvPr id="1" name=""/>
        <p:cNvGrpSpPr/>
        <p:nvPr/>
      </p:nvGrpSpPr>
      <p:grpSpPr>
        <a:xfrm>
          <a:off x="0" y="0"/>
          <a:ext cx="0" cy="0"/>
          <a:chOff x="0" y="0"/>
          <a:chExt cx="0" cy="0"/>
        </a:xfrm>
      </p:grpSpPr>
      <p:sp>
        <p:nvSpPr>
          <p:cNvPr id="8" name="Color Stage">
            <a:extLst>
              <a:ext uri="{FF2B5EF4-FFF2-40B4-BE49-F238E27FC236}">
                <a16:creationId xmlns:a16="http://schemas.microsoft.com/office/drawing/2014/main" id="{A236A90B-8F03-45C0-87DD-5479E8376B64}"/>
              </a:ext>
            </a:extLst>
          </p:cNvPr>
          <p:cNvSpPr/>
          <p:nvPr userDrawn="1"/>
        </p:nvSpPr>
        <p:spPr bwMode="hidden">
          <a:xfrm>
            <a:off x="0" y="0"/>
            <a:ext cx="12192000" cy="6166800"/>
          </a:xfrm>
          <a:prstGeom prst="rect">
            <a:avLst/>
          </a:prstGeom>
          <a:solidFill>
            <a:srgbClr val="00E6D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769989"/>
          </a:xfrm>
          <a:noFill/>
        </p:spPr>
        <p:txBody>
          <a:bodyPr rIns="0" bIns="0" anchor="b" anchorCtr="0">
            <a:spAutoFit/>
          </a:bodyPr>
          <a:lstStyle>
            <a:lvl1pPr marL="0">
              <a:lnSpc>
                <a:spcPct val="100000"/>
              </a:lnSpc>
              <a:defRPr sz="6000" b="0">
                <a:solidFill>
                  <a:schemeClr val="tx2"/>
                </a:solidFill>
              </a:defRPr>
            </a:lvl1pPr>
          </a:lstStyle>
          <a:p>
            <a:r>
              <a:rPr lang="en-US" dirty="0"/>
              <a:t>Chapter divider, </a:t>
            </a:r>
            <a:br>
              <a:rPr lang="en-US" dirty="0"/>
            </a:br>
            <a:r>
              <a:rPr lang="en-US" dirty="0"/>
              <a:t>Arial Regular, 60 </a:t>
            </a:r>
            <a:r>
              <a:rPr lang="en-US" dirty="0" err="1"/>
              <a:t>pt</a:t>
            </a:r>
            <a:br>
              <a:rPr lang="en-US" dirty="0"/>
            </a:br>
            <a:r>
              <a:rPr lang="en-US" dirty="0"/>
              <a:t>3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2"/>
            <a:ext cx="9288000" cy="1622622"/>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a:extLst>
              <a:ext uri="{FF2B5EF4-FFF2-40B4-BE49-F238E27FC236}">
                <a16:creationId xmlns:a16="http://schemas.microsoft.com/office/drawing/2014/main" id="{ECFA8B97-DE99-4B15-8C8C-3748FA022B72}"/>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21031E7D-E514-484A-9CCD-52A9C2222261}"/>
              </a:ext>
            </a:extLst>
          </p:cNvPr>
          <p:cNvSpPr>
            <a:spLocks noGrp="1"/>
          </p:cNvSpPr>
          <p:nvPr>
            <p:ph type="ftr" sz="quarter" idx="10"/>
          </p:nvPr>
        </p:nvSpPr>
        <p:spPr bwMode="black">
          <a:xfrm>
            <a:off x="1059160" y="6310800"/>
            <a:ext cx="8640003" cy="547200"/>
          </a:xfr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a:extLst>
              <a:ext uri="{FF2B5EF4-FFF2-40B4-BE49-F238E27FC236}">
                <a16:creationId xmlns:a16="http://schemas.microsoft.com/office/drawing/2014/main" id="{447F428C-5AA7-413C-A721-B7AADDF8B425}"/>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38670435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pter title color 40pt">
    <p:bg>
      <p:bgRef idx="1001">
        <a:schemeClr val="bg1"/>
      </p:bgRef>
    </p:bg>
    <p:spTree>
      <p:nvGrpSpPr>
        <p:cNvPr id="1" name=""/>
        <p:cNvGrpSpPr/>
        <p:nvPr/>
      </p:nvGrpSpPr>
      <p:grpSpPr>
        <a:xfrm>
          <a:off x="0" y="0"/>
          <a:ext cx="0" cy="0"/>
          <a:chOff x="0" y="0"/>
          <a:chExt cx="0" cy="0"/>
        </a:xfrm>
      </p:grpSpPr>
      <p:sp>
        <p:nvSpPr>
          <p:cNvPr id="8" name="Color Stage">
            <a:extLst>
              <a:ext uri="{FF2B5EF4-FFF2-40B4-BE49-F238E27FC236}">
                <a16:creationId xmlns:a16="http://schemas.microsoft.com/office/drawing/2014/main" id="{40C63E25-48A4-43B2-BEE6-D2FE79309C83}"/>
              </a:ext>
            </a:extLst>
          </p:cNvPr>
          <p:cNvSpPr/>
          <p:nvPr userDrawn="1"/>
        </p:nvSpPr>
        <p:spPr bwMode="hidden">
          <a:xfrm>
            <a:off x="0" y="0"/>
            <a:ext cx="12192000" cy="6166800"/>
          </a:xfrm>
          <a:prstGeom prst="rect">
            <a:avLst/>
          </a:prstGeom>
          <a:gradFill>
            <a:gsLst>
              <a:gs pos="40000">
                <a:srgbClr val="00FFB9"/>
              </a:gs>
              <a:gs pos="100000">
                <a:srgbClr val="00E6DC"/>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EN" dirty="0"/>
          </a:p>
        </p:txBody>
      </p:sp>
      <p:sp>
        <p:nvSpPr>
          <p:cNvPr id="9" name="Color Stage">
            <a:extLst>
              <a:ext uri="{FF2B5EF4-FFF2-40B4-BE49-F238E27FC236}">
                <a16:creationId xmlns:a16="http://schemas.microsoft.com/office/drawing/2014/main" id="{0C524D66-9942-450A-A90F-E7A0CC42EC73}"/>
              </a:ext>
            </a:extLst>
          </p:cNvPr>
          <p:cNvSpPr/>
          <p:nvPr userDrawn="1"/>
        </p:nvSpPr>
        <p:spPr>
          <a:xfrm>
            <a:off x="0" y="1414463"/>
            <a:ext cx="12192000" cy="4752337"/>
          </a:xfrm>
          <a:prstGeom prst="rect">
            <a:avLst/>
          </a:prstGeom>
          <a:gradFill flip="none" rotWithShape="1">
            <a:gsLst>
              <a:gs pos="0">
                <a:srgbClr val="00FFB9"/>
              </a:gs>
              <a:gs pos="100000">
                <a:schemeClr val="bg2">
                  <a:alpha val="0"/>
                </a:schemeClr>
              </a:gs>
              <a:gs pos="40000">
                <a:srgbClr val="00FFB9">
                  <a:alpha val="50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de-DE" dirty="0"/>
          </a:p>
        </p:txBody>
      </p:sp>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4000" b="0">
                <a:solidFill>
                  <a:schemeClr val="tx2"/>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7"/>
            <a:ext cx="9288000" cy="1930121"/>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a:extLst>
              <a:ext uri="{FF2B5EF4-FFF2-40B4-BE49-F238E27FC236}">
                <a16:creationId xmlns:a16="http://schemas.microsoft.com/office/drawing/2014/main" id="{CCD0B8A8-7DE9-432C-82EA-6468E4BB565F}"/>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1498F1A9-6241-4523-AFBC-C74F3AA4AC35}"/>
              </a:ext>
            </a:extLst>
          </p:cNvPr>
          <p:cNvSpPr>
            <a:spLocks noGrp="1"/>
          </p:cNvSpPr>
          <p:nvPr>
            <p:ph type="ftr" sz="quarter" idx="10"/>
          </p:nvPr>
        </p:nvSpPr>
        <p:spPr bwMode="black">
          <a:xfrm>
            <a:off x="1059160" y="6310800"/>
            <a:ext cx="8639240" cy="547200"/>
          </a:xfrm>
        </p:spPr>
        <p:txBody>
          <a:bodyPr/>
          <a:lstStyle/>
          <a:p>
            <a:r>
              <a:rPr lang="en-US" dirty="0"/>
              <a:t>Restricted | © Siemens 20XX | Author | Department | YYYY-MM-DD</a:t>
            </a:r>
          </a:p>
        </p:txBody>
      </p:sp>
      <p:sp>
        <p:nvSpPr>
          <p:cNvPr id="6" name="Slide Number Placeholder">
            <a:extLst>
              <a:ext uri="{FF2B5EF4-FFF2-40B4-BE49-F238E27FC236}">
                <a16:creationId xmlns:a16="http://schemas.microsoft.com/office/drawing/2014/main" id="{267619FE-01EE-4013-B481-A8C505C5D26A}"/>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97138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hapter title light 8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2"/>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7"/>
            <a:ext cx="9288000" cy="1930398"/>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7" name="Siemens Logo" descr="Siemens logo">
            <a:extLst>
              <a:ext uri="{FF2B5EF4-FFF2-40B4-BE49-F238E27FC236}">
                <a16:creationId xmlns:a16="http://schemas.microsoft.com/office/drawing/2014/main" id="{4FC1DCA2-253A-4E87-91E4-D402488C8D78}"/>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EDBCA456-A643-45C8-9383-5A06099EB621}"/>
              </a:ext>
            </a:extLst>
          </p:cNvPr>
          <p:cNvSpPr>
            <a:spLocks noGrp="1"/>
          </p:cNvSpPr>
          <p:nvPr>
            <p:ph type="ftr" sz="quarter" idx="10"/>
          </p:nvPr>
        </p:nvSpPr>
        <p:spPr bwMode="black">
          <a:xfrm>
            <a:off x="1059160" y="6310800"/>
            <a:ext cx="8640003" cy="547200"/>
          </a:xfr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a:extLst>
              <a:ext uri="{FF2B5EF4-FFF2-40B4-BE49-F238E27FC236}">
                <a16:creationId xmlns:a16="http://schemas.microsoft.com/office/drawing/2014/main" id="{5B05DC85-FD3C-4245-83A1-F6197CB9E08F}"/>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4551110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pter title light 6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769989"/>
          </a:xfrm>
          <a:noFill/>
        </p:spPr>
        <p:txBody>
          <a:bodyPr rIns="0" bIns="0" anchor="b" anchorCtr="0">
            <a:spAutoFit/>
          </a:bodyPr>
          <a:lstStyle>
            <a:lvl1pPr marL="0">
              <a:lnSpc>
                <a:spcPct val="100000"/>
              </a:lnSpc>
              <a:defRPr sz="6000" b="0">
                <a:solidFill>
                  <a:schemeClr val="tx2"/>
                </a:solidFill>
              </a:defRPr>
            </a:lvl1pPr>
          </a:lstStyle>
          <a:p>
            <a:r>
              <a:rPr lang="en-US" dirty="0"/>
              <a:t>Chapter divider, </a:t>
            </a:r>
            <a:br>
              <a:rPr lang="en-US" dirty="0"/>
            </a:br>
            <a:r>
              <a:rPr lang="en-US" dirty="0"/>
              <a:t>Arial Regular, 60 </a:t>
            </a:r>
            <a:r>
              <a:rPr lang="en-US" dirty="0" err="1"/>
              <a:t>pt</a:t>
            </a:r>
            <a:br>
              <a:rPr lang="en-US" dirty="0"/>
            </a:br>
            <a:r>
              <a:rPr lang="en-US" dirty="0"/>
              <a:t>3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1"/>
            <a:ext cx="9288000" cy="1622623"/>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a:extLst>
              <a:ext uri="{FF2B5EF4-FFF2-40B4-BE49-F238E27FC236}">
                <a16:creationId xmlns:a16="http://schemas.microsoft.com/office/drawing/2014/main" id="{3543E2CC-A901-4194-A712-51CE520302B1}"/>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21031E7D-E514-484A-9CCD-52A9C2222261}"/>
              </a:ext>
            </a:extLst>
          </p:cNvPr>
          <p:cNvSpPr>
            <a:spLocks noGrp="1"/>
          </p:cNvSpPr>
          <p:nvPr>
            <p:ph type="ftr" sz="quarter" idx="10"/>
          </p:nvPr>
        </p:nvSpPr>
        <p:spPr bwMode="black">
          <a:xfrm>
            <a:off x="1059160" y="6310800"/>
            <a:ext cx="8640003" cy="547200"/>
          </a:xfr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a:extLst>
              <a:ext uri="{FF2B5EF4-FFF2-40B4-BE49-F238E27FC236}">
                <a16:creationId xmlns:a16="http://schemas.microsoft.com/office/drawing/2014/main" id="{447F428C-5AA7-413C-A721-B7AADDF8B425}"/>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39439022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hapter title light 4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399" y="1414463"/>
            <a:ext cx="11370437" cy="2462213"/>
          </a:xfrm>
          <a:noFill/>
        </p:spPr>
        <p:txBody>
          <a:bodyPr wrap="square" rIns="0" bIns="0" anchor="b" anchorCtr="0">
            <a:spAutoFit/>
          </a:bodyPr>
          <a:lstStyle>
            <a:lvl1pPr marL="0">
              <a:lnSpc>
                <a:spcPct val="100000"/>
              </a:lnSpc>
              <a:defRPr sz="4000" b="0">
                <a:solidFill>
                  <a:schemeClr val="tx2"/>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a:extLst>
              <a:ext uri="{FF2B5EF4-FFF2-40B4-BE49-F238E27FC236}">
                <a16:creationId xmlns:a16="http://schemas.microsoft.com/office/drawing/2014/main" id="{2A2349A4-4A97-42CC-AE59-7EDEE385EDFA}"/>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1498F1A9-6241-4523-AFBC-C74F3AA4AC35}"/>
              </a:ext>
            </a:extLst>
          </p:cNvPr>
          <p:cNvSpPr>
            <a:spLocks noGrp="1"/>
          </p:cNvSpPr>
          <p:nvPr>
            <p:ph type="ftr" sz="quarter" idx="10"/>
          </p:nvPr>
        </p:nvSpPr>
        <p:spPr bwMode="black">
          <a:xfrm>
            <a:off x="1059160" y="6310800"/>
            <a:ext cx="8639240" cy="547200"/>
          </a:xfr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a:extLst>
              <a:ext uri="{FF2B5EF4-FFF2-40B4-BE49-F238E27FC236}">
                <a16:creationId xmlns:a16="http://schemas.microsoft.com/office/drawing/2014/main" id="{267619FE-01EE-4013-B481-A8C505C5D26A}"/>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38680367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dex / Agenda light">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a:xfrm>
            <a:off x="410400" y="478800"/>
            <a:ext cx="9863900" cy="576000"/>
          </a:xfrm>
        </p:spPr>
        <p:txBody>
          <a:bodyPr/>
          <a:lstStyle/>
          <a:p>
            <a:r>
              <a:rPr lang="en-GB"/>
              <a:t>Click to edit Master title style</a:t>
            </a:r>
            <a:endParaRPr lang="en-US" dirty="0"/>
          </a:p>
        </p:txBody>
      </p:sp>
      <p:sp>
        <p:nvSpPr>
          <p:cNvPr id="4" name="Copy 1" descr="Agenda text frame">
            <a:extLst>
              <a:ext uri="{FF2B5EF4-FFF2-40B4-BE49-F238E27FC236}">
                <a16:creationId xmlns:a16="http://schemas.microsoft.com/office/drawing/2014/main" id="{0E701EC8-7FC1-42BE-915D-048C74A40E0C}"/>
              </a:ext>
            </a:extLst>
          </p:cNvPr>
          <p:cNvSpPr>
            <a:spLocks noGrp="1"/>
          </p:cNvSpPr>
          <p:nvPr>
            <p:ph type="body" sz="quarter" idx="12"/>
          </p:nvPr>
        </p:nvSpPr>
        <p:spPr bwMode="black">
          <a:xfrm>
            <a:off x="411163" y="1414463"/>
            <a:ext cx="7199311" cy="4751387"/>
          </a:xfrm>
        </p:spPr>
        <p:txBody>
          <a:bodyPr/>
          <a:lstStyle>
            <a:lvl1pPr defTabSz="360000">
              <a:spcAft>
                <a:spcPts val="900"/>
              </a:spcAft>
              <a:tabLst>
                <a:tab pos="7200000" algn="r"/>
              </a:tabLst>
              <a:defRPr/>
            </a:lvl1pPr>
            <a:lvl2pPr defTabSz="360000">
              <a:spcAft>
                <a:spcPts val="900"/>
              </a:spcAft>
              <a:tabLst>
                <a:tab pos="7200000" algn="r"/>
              </a:tabLst>
              <a:defRPr/>
            </a:lvl2pPr>
            <a:lvl3pPr marL="180000" defTabSz="360000">
              <a:spcAft>
                <a:spcPts val="900"/>
              </a:spcAft>
              <a:tabLst>
                <a:tab pos="7200000" algn="r"/>
              </a:tabLst>
              <a:defRPr b="1"/>
            </a:lvl3pPr>
            <a:lvl4pPr marL="360000" defTabSz="360000">
              <a:spcAft>
                <a:spcPts val="900"/>
              </a:spcAft>
              <a:tabLst>
                <a:tab pos="7200000" algn="r"/>
              </a:tabLst>
              <a:defRPr/>
            </a:lvl4pPr>
            <a:lvl5pPr marL="360000" defTabSz="360000">
              <a:spcAft>
                <a:spcPts val="900"/>
              </a:spcAft>
              <a:tabLst>
                <a:tab pos="7200000" algn="r"/>
              </a:tabLst>
              <a:defRPr b="1"/>
            </a:lvl5pPr>
            <a:lvl6pPr marL="180000" defTabSz="360000">
              <a:spcAft>
                <a:spcPts val="600"/>
              </a:spcAft>
              <a:tabLst>
                <a:tab pos="7200000" algn="r"/>
              </a:tabLst>
              <a:defRPr sz="1600"/>
            </a:lvl6pPr>
            <a:lvl7pPr marL="180000" defTabSz="360000">
              <a:spcAft>
                <a:spcPts val="600"/>
              </a:spcAft>
              <a:tabLst>
                <a:tab pos="7200000" algn="r"/>
              </a:tabLst>
              <a:defRPr sz="1600" b="1"/>
            </a:lvl7pPr>
            <a:lvl8pPr marL="360000" defTabSz="360000">
              <a:spcAft>
                <a:spcPts val="600"/>
              </a:spcAft>
              <a:tabLst>
                <a:tab pos="7200000" algn="r"/>
              </a:tabLst>
              <a:defRPr sz="1600"/>
            </a:lvl8pPr>
            <a:lvl9pPr marL="360000" defTabSz="360000">
              <a:spcAft>
                <a:spcPts val="600"/>
              </a:spcAft>
              <a:tabLst>
                <a:tab pos="7200000" algn="r"/>
              </a:tabLst>
              <a:defRPr sz="1600" b="1"/>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Siemens Logo" descr="Siemens logo">
            <a:extLst>
              <a:ext uri="{FF2B5EF4-FFF2-40B4-BE49-F238E27FC236}">
                <a16:creationId xmlns:a16="http://schemas.microsoft.com/office/drawing/2014/main" id="{E73DB6A8-F91C-4B87-ACAA-19A2D5EA21EF}"/>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9" name="Footer Placeholder" descr="Footer with copyright, author and department information, and date">
            <a:extLst>
              <a:ext uri="{FF2B5EF4-FFF2-40B4-BE49-F238E27FC236}">
                <a16:creationId xmlns:a16="http://schemas.microsoft.com/office/drawing/2014/main" id="{8C6E0B19-DC70-4D19-9A56-05E87567F196}"/>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10" name="Slide Number Placeholder">
            <a:extLst>
              <a:ext uri="{FF2B5EF4-FFF2-40B4-BE49-F238E27FC236}">
                <a16:creationId xmlns:a16="http://schemas.microsoft.com/office/drawing/2014/main" id="{D3DF1D7C-B467-46E9-B036-83EC1DBE711C}"/>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643747429"/>
      </p:ext>
    </p:extLst>
  </p:cSld>
  <p:clrMapOvr>
    <a:masterClrMapping/>
  </p:clrMapOvr>
  <p:extLst>
    <p:ext uri="{DCECCB84-F9BA-43D5-87BE-67443E8EF086}">
      <p15:sldGuideLst xmlns:p15="http://schemas.microsoft.com/office/powerpoint/2012/main">
        <p15:guide id="1" pos="259">
          <p15:clr>
            <a:srgbClr val="65CEFF"/>
          </p15:clr>
        </p15:guide>
        <p15:guide id="9" pos="6472">
          <p15:clr>
            <a:srgbClr val="65CEFF"/>
          </p15:clr>
        </p15:guide>
        <p15:guide id="10" pos="7425">
          <p15:clr>
            <a:srgbClr val="65CEFF"/>
          </p15:clr>
        </p15:guide>
        <p15:guide id="11" orient="horz" pos="302">
          <p15:clr>
            <a:srgbClr val="65CEFF"/>
          </p15:clr>
        </p15:guide>
        <p15:guide id="12" orient="horz" pos="664">
          <p15:clr>
            <a:srgbClr val="65CEFF"/>
          </p15:clr>
        </p15:guide>
        <p15:guide id="13" orient="horz" pos="891">
          <p15:clr>
            <a:srgbClr val="65CEFF"/>
          </p15:clr>
        </p15:guide>
        <p15:guide id="14" orient="horz" pos="2206">
          <p15:clr>
            <a:srgbClr val="65CEFF"/>
          </p15:clr>
        </p15:guide>
        <p15:guide id="15" orient="horz" pos="2343">
          <p15:clr>
            <a:srgbClr val="65CEFF"/>
          </p15:clr>
        </p15:guide>
        <p15:guide id="16" orient="horz" pos="3658">
          <p15:clr>
            <a:srgbClr val="65CEFF"/>
          </p15:clr>
        </p15:guide>
        <p15:guide id="17" orient="horz" pos="3885">
          <p15:clr>
            <a:srgbClr val="65CEFF"/>
          </p15:clr>
        </p15:guide>
        <p15:guide id="18" orient="horz" pos="4157">
          <p15:clr>
            <a:srgbClr val="65CEFF"/>
          </p15:clr>
        </p15:guide>
        <p15:guide id="20" pos="4794" userDrawn="1">
          <p15:clr>
            <a:srgbClr val="65CEFF"/>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1513641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dex / Agenda dark">
    <p:bg>
      <p:bgRef idx="1001">
        <a:schemeClr val="bg2"/>
      </p:bgRef>
    </p:bg>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a:xfrm>
            <a:off x="410400" y="478800"/>
            <a:ext cx="9863900" cy="576000"/>
          </a:xfrm>
        </p:spPr>
        <p:txBody>
          <a:bodyPr/>
          <a:lstStyle>
            <a:lvl1pPr>
              <a:defRPr>
                <a:solidFill>
                  <a:schemeClr val="tx1"/>
                </a:solidFill>
              </a:defRPr>
            </a:lvl1pPr>
          </a:lstStyle>
          <a:p>
            <a:r>
              <a:rPr lang="en-GB"/>
              <a:t>Click to edit Master title style</a:t>
            </a:r>
            <a:endParaRPr lang="en-US" dirty="0"/>
          </a:p>
        </p:txBody>
      </p:sp>
      <p:sp>
        <p:nvSpPr>
          <p:cNvPr id="4" name="Copy 1" descr="Agenda text frame">
            <a:extLst>
              <a:ext uri="{FF2B5EF4-FFF2-40B4-BE49-F238E27FC236}">
                <a16:creationId xmlns:a16="http://schemas.microsoft.com/office/drawing/2014/main" id="{0E701EC8-7FC1-42BE-915D-048C74A40E0C}"/>
              </a:ext>
            </a:extLst>
          </p:cNvPr>
          <p:cNvSpPr>
            <a:spLocks noGrp="1"/>
          </p:cNvSpPr>
          <p:nvPr>
            <p:ph type="body" sz="quarter" idx="12"/>
          </p:nvPr>
        </p:nvSpPr>
        <p:spPr bwMode="black">
          <a:xfrm>
            <a:off x="411163" y="1414463"/>
            <a:ext cx="5903912" cy="4751387"/>
          </a:xfrm>
        </p:spPr>
        <p:txBody>
          <a:bodyPr/>
          <a:lstStyle>
            <a:lvl1pPr>
              <a:spcAft>
                <a:spcPts val="900"/>
              </a:spcAft>
              <a:tabLst>
                <a:tab pos="5902325" algn="r"/>
              </a:tabLst>
              <a:defRPr/>
            </a:lvl1pPr>
            <a:lvl2pPr>
              <a:spcAft>
                <a:spcPts val="900"/>
              </a:spcAft>
              <a:buClr>
                <a:schemeClr val="tx1"/>
              </a:buClr>
              <a:tabLst>
                <a:tab pos="5902325" algn="r"/>
              </a:tabLst>
              <a:defRPr/>
            </a:lvl2pPr>
            <a:lvl3pPr marL="180000">
              <a:spcAft>
                <a:spcPts val="900"/>
              </a:spcAft>
              <a:buClr>
                <a:schemeClr val="tx1"/>
              </a:buClr>
              <a:tabLst>
                <a:tab pos="5902325" algn="r"/>
              </a:tabLst>
              <a:defRPr b="1"/>
            </a:lvl3pPr>
            <a:lvl4pPr marL="360000">
              <a:spcAft>
                <a:spcPts val="900"/>
              </a:spcAft>
              <a:buClr>
                <a:schemeClr val="tx1"/>
              </a:buClr>
              <a:tabLst>
                <a:tab pos="5902325" algn="r"/>
              </a:tabLst>
              <a:defRPr/>
            </a:lvl4pPr>
            <a:lvl5pPr marL="360000">
              <a:spcAft>
                <a:spcPts val="900"/>
              </a:spcAft>
              <a:buClr>
                <a:schemeClr val="tx1"/>
              </a:buClr>
              <a:tabLst>
                <a:tab pos="5902325" algn="r"/>
              </a:tabLst>
              <a:defRPr b="1"/>
            </a:lvl5pPr>
            <a:lvl6pPr marL="180000">
              <a:spcAft>
                <a:spcPts val="600"/>
              </a:spcAft>
              <a:buClr>
                <a:schemeClr val="tx1"/>
              </a:buClr>
              <a:tabLst>
                <a:tab pos="5902325" algn="r"/>
              </a:tabLst>
              <a:defRPr sz="1600"/>
            </a:lvl6pPr>
            <a:lvl7pPr marL="180000">
              <a:spcAft>
                <a:spcPts val="600"/>
              </a:spcAft>
              <a:buClr>
                <a:schemeClr val="tx1"/>
              </a:buClr>
              <a:tabLst>
                <a:tab pos="5902325" algn="r"/>
              </a:tabLst>
              <a:defRPr sz="1600" b="1"/>
            </a:lvl7pPr>
            <a:lvl8pPr marL="360000">
              <a:spcAft>
                <a:spcPts val="600"/>
              </a:spcAft>
              <a:buClr>
                <a:schemeClr val="tx1"/>
              </a:buClr>
              <a:tabLst>
                <a:tab pos="5902325" algn="r"/>
              </a:tabLst>
              <a:defRPr sz="1600"/>
            </a:lvl8pPr>
            <a:lvl9pPr marL="360000">
              <a:spcAft>
                <a:spcPts val="600"/>
              </a:spcAft>
              <a:buClr>
                <a:schemeClr val="tx1"/>
              </a:buClr>
              <a:tabLst>
                <a:tab pos="5902325" algn="r"/>
              </a:tabLst>
              <a:defRPr sz="1600" b="1"/>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Copy 2" descr="Agenda text frame">
            <a:extLst>
              <a:ext uri="{FF2B5EF4-FFF2-40B4-BE49-F238E27FC236}">
                <a16:creationId xmlns:a16="http://schemas.microsoft.com/office/drawing/2014/main" id="{F3AAF44F-3461-47E2-8680-A8CD08522059}"/>
              </a:ext>
            </a:extLst>
          </p:cNvPr>
          <p:cNvSpPr>
            <a:spLocks noGrp="1"/>
          </p:cNvSpPr>
          <p:nvPr>
            <p:ph type="body" sz="quarter" idx="13"/>
          </p:nvPr>
        </p:nvSpPr>
        <p:spPr bwMode="black">
          <a:xfrm>
            <a:off x="6743700" y="1414463"/>
            <a:ext cx="5043488" cy="4751387"/>
          </a:xfrm>
        </p:spPr>
        <p:txBody>
          <a:bodyPr/>
          <a:lstStyle>
            <a:lvl1pPr>
              <a:spcAft>
                <a:spcPts val="900"/>
              </a:spcAft>
              <a:tabLst>
                <a:tab pos="5040000" algn="r"/>
              </a:tabLst>
              <a:defRPr/>
            </a:lvl1pPr>
            <a:lvl2pPr>
              <a:spcAft>
                <a:spcPts val="900"/>
              </a:spcAft>
              <a:buClr>
                <a:schemeClr val="tx1"/>
              </a:buClr>
              <a:tabLst>
                <a:tab pos="5040000" algn="r"/>
              </a:tabLst>
              <a:defRPr/>
            </a:lvl2pPr>
            <a:lvl3pPr marL="180000">
              <a:spcAft>
                <a:spcPts val="900"/>
              </a:spcAft>
              <a:buClr>
                <a:schemeClr val="tx1"/>
              </a:buClr>
              <a:tabLst>
                <a:tab pos="5040000" algn="r"/>
              </a:tabLst>
              <a:defRPr b="1"/>
            </a:lvl3pPr>
            <a:lvl4pPr marL="360000">
              <a:spcAft>
                <a:spcPts val="900"/>
              </a:spcAft>
              <a:buClr>
                <a:schemeClr val="tx1"/>
              </a:buClr>
              <a:tabLst>
                <a:tab pos="5040000" algn="r"/>
              </a:tabLst>
              <a:defRPr/>
            </a:lvl4pPr>
            <a:lvl5pPr marL="360000">
              <a:spcAft>
                <a:spcPts val="900"/>
              </a:spcAft>
              <a:buClr>
                <a:schemeClr val="tx1"/>
              </a:buClr>
              <a:tabLst>
                <a:tab pos="5040000" algn="r"/>
              </a:tabLst>
              <a:defRPr b="1"/>
            </a:lvl5pPr>
            <a:lvl6pPr marL="180000">
              <a:spcAft>
                <a:spcPts val="600"/>
              </a:spcAft>
              <a:buClr>
                <a:schemeClr val="tx1"/>
              </a:buClr>
              <a:tabLst>
                <a:tab pos="5040000" algn="r"/>
              </a:tabLst>
              <a:defRPr sz="1600"/>
            </a:lvl6pPr>
            <a:lvl7pPr marL="180000">
              <a:spcAft>
                <a:spcPts val="600"/>
              </a:spcAft>
              <a:buClr>
                <a:schemeClr val="tx1"/>
              </a:buClr>
              <a:tabLst>
                <a:tab pos="5040000" algn="r"/>
              </a:tabLst>
              <a:defRPr sz="1600" b="1"/>
            </a:lvl7pPr>
            <a:lvl8pPr marL="360000">
              <a:spcAft>
                <a:spcPts val="600"/>
              </a:spcAft>
              <a:buClr>
                <a:schemeClr val="tx1"/>
              </a:buClr>
              <a:tabLst>
                <a:tab pos="5040000" algn="r"/>
              </a:tabLst>
              <a:defRPr sz="1600"/>
            </a:lvl8pPr>
            <a:lvl9pPr marL="360000">
              <a:spcAft>
                <a:spcPts val="600"/>
              </a:spcAft>
              <a:buClr>
                <a:schemeClr val="tx1"/>
              </a:buClr>
              <a:tabLst>
                <a:tab pos="5040000" algn="r"/>
              </a:tabLst>
              <a:defRPr sz="1600" b="1"/>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Siemens Logo" descr="Siemens logo">
            <a:extLst>
              <a:ext uri="{FF2B5EF4-FFF2-40B4-BE49-F238E27FC236}">
                <a16:creationId xmlns:a16="http://schemas.microsoft.com/office/drawing/2014/main" id="{AB400EC0-C78D-42DD-85FB-5ED577185C1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9" name="Footer Placeholder" descr="Footer with copyright, author and department information, and date">
            <a:extLst>
              <a:ext uri="{FF2B5EF4-FFF2-40B4-BE49-F238E27FC236}">
                <a16:creationId xmlns:a16="http://schemas.microsoft.com/office/drawing/2014/main" id="{8C6E0B19-DC70-4D19-9A56-05E87567F196}"/>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10" name="Slide Number Placeholder">
            <a:extLst>
              <a:ext uri="{FF2B5EF4-FFF2-40B4-BE49-F238E27FC236}">
                <a16:creationId xmlns:a16="http://schemas.microsoft.com/office/drawing/2014/main" id="{D3DF1D7C-B467-46E9-B036-83EC1DBE711C}"/>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5553635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5" pos="3978">
          <p15:clr>
            <a:srgbClr val="65CEFF"/>
          </p15:clr>
        </p15:guide>
        <p15:guide id="9" pos="6472">
          <p15:clr>
            <a:srgbClr val="65CEFF"/>
          </p15:clr>
        </p15:guide>
        <p15:guide id="10" pos="7425">
          <p15:clr>
            <a:srgbClr val="65CEFF"/>
          </p15:clr>
        </p15:guide>
        <p15:guide id="11" orient="horz" pos="302">
          <p15:clr>
            <a:srgbClr val="65CEFF"/>
          </p15:clr>
        </p15:guide>
        <p15:guide id="12" orient="horz" pos="664">
          <p15:clr>
            <a:srgbClr val="65CEFF"/>
          </p15:clr>
        </p15:guide>
        <p15:guide id="13" orient="horz" pos="891">
          <p15:clr>
            <a:srgbClr val="65CEFF"/>
          </p15:clr>
        </p15:guide>
        <p15:guide id="14" orient="horz" pos="2206">
          <p15:clr>
            <a:srgbClr val="65CEFF"/>
          </p15:clr>
        </p15:guide>
        <p15:guide id="15" orient="horz" pos="2343">
          <p15:clr>
            <a:srgbClr val="65CEFF"/>
          </p15:clr>
        </p15:guide>
        <p15:guide id="16" orient="horz" pos="3658">
          <p15:clr>
            <a:srgbClr val="65CEFF"/>
          </p15:clr>
        </p15:guide>
        <p15:guide id="17" orient="horz" pos="3885">
          <p15:clr>
            <a:srgbClr val="65CEFF"/>
          </p15:clr>
        </p15:guide>
        <p15:guide id="18" orient="horz" pos="4157">
          <p15:clr>
            <a:srgbClr val="65CEFF"/>
          </p15:clr>
        </p15:guide>
        <p15:guide id="19" pos="4248">
          <p15:clr>
            <a:srgbClr val="65CEFF"/>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p:txBody>
          <a:bodyPr/>
          <a:lstStyle/>
          <a:p>
            <a:r>
              <a:rPr lang="en-GB"/>
              <a:t>Click to edit Master title style</a:t>
            </a:r>
            <a:endParaRPr lang="en-US" dirty="0"/>
          </a:p>
        </p:txBody>
      </p:sp>
      <p:pic>
        <p:nvPicPr>
          <p:cNvPr id="7" name="Siemens Logo" descr="Siemens logo">
            <a:extLst>
              <a:ext uri="{FF2B5EF4-FFF2-40B4-BE49-F238E27FC236}">
                <a16:creationId xmlns:a16="http://schemas.microsoft.com/office/drawing/2014/main" id="{E73DB6A8-F91C-4B87-ACAA-19A2D5EA21EF}"/>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9" name="Footer Placeholder" descr="Footer with copyright, author and department information, and date">
            <a:extLst>
              <a:ext uri="{FF2B5EF4-FFF2-40B4-BE49-F238E27FC236}">
                <a16:creationId xmlns:a16="http://schemas.microsoft.com/office/drawing/2014/main" id="{8C6E0B19-DC70-4D19-9A56-05E87567F196}"/>
              </a:ext>
            </a:extLst>
          </p:cNvPr>
          <p:cNvSpPr>
            <a:spLocks noGrp="1"/>
          </p:cNvSpPr>
          <p:nvPr>
            <p:ph type="ftr" sz="quarter" idx="10"/>
          </p:nvPr>
        </p:nvSpPr>
        <p:spPr bwMode="black"/>
        <p:txBody>
          <a:bodyPr/>
          <a:lstStyle>
            <a:lvl1pPr>
              <a:defRPr>
                <a:solidFill>
                  <a:schemeClr val="tx1"/>
                </a:solidFill>
              </a:defRPr>
            </a:lvl1pPr>
          </a:lstStyle>
          <a:p>
            <a:r>
              <a:rPr lang="en-US"/>
              <a:t>Restricted | © Siemens 20XX | Author | Department | YYYY-MM-DD</a:t>
            </a:r>
            <a:endParaRPr lang="en-US" dirty="0"/>
          </a:p>
        </p:txBody>
      </p:sp>
      <p:sp>
        <p:nvSpPr>
          <p:cNvPr id="10" name="Slide Number Placeholder">
            <a:extLst>
              <a:ext uri="{FF2B5EF4-FFF2-40B4-BE49-F238E27FC236}">
                <a16:creationId xmlns:a16="http://schemas.microsoft.com/office/drawing/2014/main" id="{D3DF1D7C-B467-46E9-B036-83EC1DBE711C}"/>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943002918"/>
      </p:ext>
    </p:extLst>
  </p:cSld>
  <p:clrMapOvr>
    <a:masterClrMapping/>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3705" userDrawn="1">
          <p15:clr>
            <a:srgbClr val="65CEFF"/>
          </p15:clr>
        </p15:guide>
        <p15:guide id="5" pos="3978" userDrawn="1">
          <p15:clr>
            <a:srgbClr val="65CEFF"/>
          </p15:clr>
        </p15:guide>
        <p15:guide id="7" pos="4975" userDrawn="1">
          <p15:clr>
            <a:srgbClr val="65CEFF"/>
          </p15:clr>
        </p15:guide>
        <p15:guide id="8" pos="5157" userDrawn="1">
          <p15:clr>
            <a:srgbClr val="65CEFF"/>
          </p15:clr>
        </p15:guide>
        <p15:guide id="9" pos="6472" userDrawn="1">
          <p15:clr>
            <a:srgbClr val="65CEFF"/>
          </p15:clr>
        </p15:guide>
        <p15:guide id="10" pos="7425" userDrawn="1">
          <p15:clr>
            <a:srgbClr val="65CEFF"/>
          </p15:clr>
        </p15:guide>
        <p15:guide id="11" orient="horz" pos="302" userDrawn="1">
          <p15:clr>
            <a:srgbClr val="65CEFF"/>
          </p15:clr>
        </p15:guide>
        <p15:guide id="12" orient="horz" pos="664" userDrawn="1">
          <p15:clr>
            <a:srgbClr val="65CEFF"/>
          </p15:clr>
        </p15:guide>
        <p15:guide id="13" orient="horz" pos="891" userDrawn="1">
          <p15:clr>
            <a:srgbClr val="65CEFF"/>
          </p15:clr>
        </p15:guide>
        <p15:guide id="14" orient="horz" pos="2206" userDrawn="1">
          <p15:clr>
            <a:srgbClr val="65CEFF"/>
          </p15:clr>
        </p15:guide>
        <p15:guide id="15" orient="horz" pos="2343" userDrawn="1">
          <p15:clr>
            <a:srgbClr val="65CEFF"/>
          </p15:clr>
        </p15:guide>
        <p15:guide id="16" orient="horz" pos="3658"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ngle large image">
    <p:spTree>
      <p:nvGrpSpPr>
        <p:cNvPr id="1" name=""/>
        <p:cNvGrpSpPr/>
        <p:nvPr/>
      </p:nvGrpSpPr>
      <p:grpSpPr>
        <a:xfrm>
          <a:off x="0" y="0"/>
          <a:ext cx="0" cy="0"/>
          <a:chOff x="0" y="0"/>
          <a:chExt cx="0" cy="0"/>
        </a:xfrm>
      </p:grpSpPr>
      <p:sp>
        <p:nvSpPr>
          <p:cNvPr id="14" name="Picture Placeholder" descr="Thematic full size picture – please describe further">
            <a:extLst>
              <a:ext uri="{FF2B5EF4-FFF2-40B4-BE49-F238E27FC236}">
                <a16:creationId xmlns:a16="http://schemas.microsoft.com/office/drawing/2014/main" id="{1CAAD1C1-677B-4ED7-96BE-27B1141D53D5}"/>
              </a:ext>
            </a:extLst>
          </p:cNvPr>
          <p:cNvSpPr>
            <a:spLocks noGrp="1"/>
          </p:cNvSpPr>
          <p:nvPr>
            <p:ph type="pic" sz="quarter" idx="12" hasCustomPrompt="1"/>
          </p:nvPr>
        </p:nvSpPr>
        <p:spPr bwMode="ltGray">
          <a:xfrm>
            <a:off x="0" y="0"/>
            <a:ext cx="12192000" cy="6167438"/>
          </a:xfrm>
          <a:solidFill>
            <a:srgbClr val="9999A9"/>
          </a:solidFill>
        </p:spPr>
        <p:txBody>
          <a:bodyPr lIns="144000" tIns="108000" rIns="144000" bIns="108000"/>
          <a:lstStyle>
            <a:lvl1pPr marL="0" indent="0">
              <a:buNone/>
              <a:defRPr>
                <a:solidFill>
                  <a:schemeClr val="tx1"/>
                </a:solidFill>
              </a:defRPr>
            </a:lvl1pPr>
          </a:lstStyle>
          <a:p>
            <a:r>
              <a:rPr lang="en-US" noProof="0" dirty="0"/>
              <a:t>Full size picture</a:t>
            </a:r>
          </a:p>
        </p:txBody>
      </p:sp>
      <p:sp>
        <p:nvSpPr>
          <p:cNvPr id="2" name="Title" descr="Slide headline">
            <a:extLst>
              <a:ext uri="{FF2B5EF4-FFF2-40B4-BE49-F238E27FC236}">
                <a16:creationId xmlns:a16="http://schemas.microsoft.com/office/drawing/2014/main" id="{3F142F7C-7BE3-40CB-8C53-6F7533073558}"/>
              </a:ext>
            </a:extLst>
          </p:cNvPr>
          <p:cNvSpPr>
            <a:spLocks noGrp="1"/>
          </p:cNvSpPr>
          <p:nvPr>
            <p:ph type="title" hasCustomPrompt="1"/>
          </p:nvPr>
        </p:nvSpPr>
        <p:spPr bwMode="black">
          <a:xfrm>
            <a:off x="1022400" y="1054100"/>
            <a:ext cx="9252000" cy="1477328"/>
          </a:xfrm>
          <a:noFill/>
        </p:spPr>
        <p:txBody>
          <a:bodyPr wrap="square" rIns="0" bIns="0" anchor="t">
            <a:spAutoFit/>
          </a:bodyPr>
          <a:lstStyle>
            <a:lvl1pPr marL="0">
              <a:lnSpc>
                <a:spcPct val="100000"/>
              </a:lnSpc>
              <a:defRPr sz="4800" b="0">
                <a:solidFill>
                  <a:schemeClr val="bg1"/>
                </a:solidFill>
              </a:defRPr>
            </a:lvl1pPr>
          </a:lstStyle>
          <a:p>
            <a:r>
              <a:rPr lang="en-US" dirty="0"/>
              <a:t>Content page,</a:t>
            </a:r>
            <a:br>
              <a:rPr lang="en-US" dirty="0"/>
            </a:br>
            <a:r>
              <a:rPr lang="en-US" dirty="0"/>
              <a:t>Arial Regular, 48 </a:t>
            </a:r>
            <a:r>
              <a:rPr lang="en-US" dirty="0" err="1"/>
              <a:t>pt</a:t>
            </a:r>
            <a:endParaRPr lang="en-US" dirty="0"/>
          </a:p>
        </p:txBody>
      </p:sp>
      <p:pic>
        <p:nvPicPr>
          <p:cNvPr id="9" name="Siemens Logo" descr="Siemens logo">
            <a:extLst>
              <a:ext uri="{FF2B5EF4-FFF2-40B4-BE49-F238E27FC236}">
                <a16:creationId xmlns:a16="http://schemas.microsoft.com/office/drawing/2014/main" id="{30251D14-AF6A-4279-B0A9-69FD9519EA58}"/>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F80D0117-50BB-4A8D-AD28-794FFDA35404}"/>
              </a:ext>
            </a:extLst>
          </p:cNvPr>
          <p:cNvSpPr>
            <a:spLocks noGrp="1"/>
          </p:cNvSpPr>
          <p:nvPr>
            <p:ph type="ftr" sz="quarter" idx="16"/>
          </p:nvPr>
        </p:nvSpPr>
        <p:spPr bwMode="black"/>
        <p:txBody>
          <a:bodyPr/>
          <a:lstStyle/>
          <a:p>
            <a:pPr>
              <a:lnSpc>
                <a:spcPct val="100000"/>
              </a:lnSpc>
            </a:pPr>
            <a:r>
              <a:rPr lang="en-US" dirty="0"/>
              <a:t>Restricted | © Siemens 20XX | Author | Department | YYYY-MM-DD</a:t>
            </a:r>
          </a:p>
        </p:txBody>
      </p:sp>
      <p:sp>
        <p:nvSpPr>
          <p:cNvPr id="5" name="Slide Number Placeholder">
            <a:extLst>
              <a:ext uri="{FF2B5EF4-FFF2-40B4-BE49-F238E27FC236}">
                <a16:creationId xmlns:a16="http://schemas.microsoft.com/office/drawing/2014/main" id="{79F3E7D3-5B15-444A-88AC-9161D47F12FD}"/>
              </a:ext>
              <a:ext uri="{C183D7F6-B498-43B3-948B-1728B52AA6E4}">
                <adec:decorative xmlns:adec="http://schemas.microsoft.com/office/drawing/2017/decorative" val="1"/>
              </a:ext>
            </a:extLst>
          </p:cNvPr>
          <p:cNvSpPr>
            <a:spLocks noGrp="1"/>
          </p:cNvSpPr>
          <p:nvPr>
            <p:ph type="sldNum" sz="quarter" idx="17"/>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009199822"/>
      </p:ext>
    </p:extLst>
  </p:cSld>
  <p:clrMapOvr>
    <a:masterClrMapping/>
  </p:clrMapOvr>
  <p:extLst>
    <p:ext uri="{DCECCB84-F9BA-43D5-87BE-67443E8EF086}">
      <p15:sldGuideLst xmlns:p15="http://schemas.microsoft.com/office/powerpoint/2012/main">
        <p15:guide id="1" pos="259" userDrawn="1">
          <p15:clr>
            <a:srgbClr val="65CEFF"/>
          </p15:clr>
        </p15:guide>
        <p15:guide id="9" pos="6472" userDrawn="1">
          <p15:clr>
            <a:srgbClr val="65CEFF"/>
          </p15:clr>
        </p15:guide>
        <p15:guide id="10" pos="7425" userDrawn="1">
          <p15:clr>
            <a:srgbClr val="65CEFF"/>
          </p15:clr>
        </p15:guide>
        <p15:guide id="12" orient="horz" pos="664"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ngle large image Deep Blue">
    <p:bg>
      <p:bgRef idx="1001">
        <a:schemeClr val="bg2"/>
      </p:bgRef>
    </p:bg>
    <p:spTree>
      <p:nvGrpSpPr>
        <p:cNvPr id="1" name=""/>
        <p:cNvGrpSpPr/>
        <p:nvPr/>
      </p:nvGrpSpPr>
      <p:grpSpPr>
        <a:xfrm>
          <a:off x="0" y="0"/>
          <a:ext cx="0" cy="0"/>
          <a:chOff x="0" y="0"/>
          <a:chExt cx="0" cy="0"/>
        </a:xfrm>
      </p:grpSpPr>
      <p:sp>
        <p:nvSpPr>
          <p:cNvPr id="14" name="Picture Placeholder" descr="Thematic full size picture – please describe further">
            <a:extLst>
              <a:ext uri="{FF2B5EF4-FFF2-40B4-BE49-F238E27FC236}">
                <a16:creationId xmlns:a16="http://schemas.microsoft.com/office/drawing/2014/main" id="{1CAAD1C1-677B-4ED7-96BE-27B1141D53D5}"/>
              </a:ext>
            </a:extLst>
          </p:cNvPr>
          <p:cNvSpPr>
            <a:spLocks noGrp="1"/>
          </p:cNvSpPr>
          <p:nvPr>
            <p:ph type="pic" sz="quarter" idx="12" hasCustomPrompt="1"/>
          </p:nvPr>
        </p:nvSpPr>
        <p:spPr bwMode="ltGray">
          <a:xfrm>
            <a:off x="0" y="0"/>
            <a:ext cx="12192000" cy="6167438"/>
          </a:xfrm>
          <a:solidFill>
            <a:srgbClr val="9999A9"/>
          </a:solidFill>
        </p:spPr>
        <p:txBody>
          <a:bodyPr lIns="144000" tIns="108000" rIns="144000" bIns="108000"/>
          <a:lstStyle>
            <a:lvl1pPr marL="0" indent="0">
              <a:buNone/>
              <a:defRPr>
                <a:solidFill>
                  <a:schemeClr val="bg1"/>
                </a:solidFill>
              </a:defRPr>
            </a:lvl1pPr>
          </a:lstStyle>
          <a:p>
            <a:r>
              <a:rPr lang="en-US" noProof="0" dirty="0"/>
              <a:t>Full size picture</a:t>
            </a:r>
          </a:p>
        </p:txBody>
      </p:sp>
      <p:sp>
        <p:nvSpPr>
          <p:cNvPr id="2" name="Title" descr="Slide headline">
            <a:extLst>
              <a:ext uri="{FF2B5EF4-FFF2-40B4-BE49-F238E27FC236}">
                <a16:creationId xmlns:a16="http://schemas.microsoft.com/office/drawing/2014/main" id="{3F142F7C-7BE3-40CB-8C53-6F7533073558}"/>
              </a:ext>
            </a:extLst>
          </p:cNvPr>
          <p:cNvSpPr>
            <a:spLocks noGrp="1"/>
          </p:cNvSpPr>
          <p:nvPr>
            <p:ph type="title" hasCustomPrompt="1"/>
          </p:nvPr>
        </p:nvSpPr>
        <p:spPr bwMode="black">
          <a:xfrm>
            <a:off x="1022400" y="1054100"/>
            <a:ext cx="9252000" cy="1477328"/>
          </a:xfrm>
          <a:noFill/>
        </p:spPr>
        <p:txBody>
          <a:bodyPr wrap="square" rIns="0" bIns="0" anchor="t">
            <a:spAutoFit/>
          </a:bodyPr>
          <a:lstStyle>
            <a:lvl1pPr marL="0">
              <a:lnSpc>
                <a:spcPct val="100000"/>
              </a:lnSpc>
              <a:defRPr sz="4800" b="0">
                <a:solidFill>
                  <a:schemeClr val="tx1"/>
                </a:solidFill>
              </a:defRPr>
            </a:lvl1pPr>
          </a:lstStyle>
          <a:p>
            <a:r>
              <a:rPr lang="en-US" dirty="0"/>
              <a:t>Content page,</a:t>
            </a:r>
            <a:br>
              <a:rPr lang="en-US" dirty="0"/>
            </a:br>
            <a:r>
              <a:rPr lang="en-US" dirty="0"/>
              <a:t>Arial Regular, 48 </a:t>
            </a:r>
            <a:r>
              <a:rPr lang="en-US" dirty="0" err="1"/>
              <a:t>pt</a:t>
            </a:r>
            <a:endParaRPr lang="en-US" dirty="0"/>
          </a:p>
        </p:txBody>
      </p:sp>
      <p:pic>
        <p:nvPicPr>
          <p:cNvPr id="7" name="Siemens Logo" descr="Siemens logo">
            <a:extLst>
              <a:ext uri="{FF2B5EF4-FFF2-40B4-BE49-F238E27FC236}">
                <a16:creationId xmlns:a16="http://schemas.microsoft.com/office/drawing/2014/main" id="{2AF4F4C6-6E41-442C-BB9E-9E72BE92D2D8}"/>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F80D0117-50BB-4A8D-AD28-794FFDA35404}"/>
              </a:ext>
            </a:extLst>
          </p:cNvPr>
          <p:cNvSpPr>
            <a:spLocks noGrp="1"/>
          </p:cNvSpPr>
          <p:nvPr>
            <p:ph type="ftr" sz="quarter" idx="16"/>
          </p:nvPr>
        </p:nvSpPr>
        <p:spPr bwMode="black"/>
        <p:txBody>
          <a:bodyPr/>
          <a:lstStyle/>
          <a:p>
            <a:pPr>
              <a:lnSpc>
                <a:spcPct val="100000"/>
              </a:lnSpc>
            </a:pPr>
            <a:r>
              <a:rPr lang="en-US" dirty="0"/>
              <a:t>Restricted | © Siemens 20XX | Author | Department | YYYY-MM-DD</a:t>
            </a:r>
          </a:p>
        </p:txBody>
      </p:sp>
      <p:sp>
        <p:nvSpPr>
          <p:cNvPr id="5" name="Slide Number Placeholder">
            <a:extLst>
              <a:ext uri="{FF2B5EF4-FFF2-40B4-BE49-F238E27FC236}">
                <a16:creationId xmlns:a16="http://schemas.microsoft.com/office/drawing/2014/main" id="{79F3E7D3-5B15-444A-88AC-9161D47F12FD}"/>
              </a:ext>
              <a:ext uri="{C183D7F6-B498-43B3-948B-1728B52AA6E4}">
                <adec:decorative xmlns:adec="http://schemas.microsoft.com/office/drawing/2017/decorative" val="1"/>
              </a:ext>
            </a:extLst>
          </p:cNvPr>
          <p:cNvSpPr>
            <a:spLocks noGrp="1"/>
          </p:cNvSpPr>
          <p:nvPr>
            <p:ph type="sldNum" sz="quarter" idx="17"/>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38290073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9" pos="6472" userDrawn="1">
          <p15:clr>
            <a:srgbClr val="65CEFF"/>
          </p15:clr>
        </p15:guide>
        <p15:guide id="10" pos="7425" userDrawn="1">
          <p15:clr>
            <a:srgbClr val="65CEFF"/>
          </p15:clr>
        </p15:guide>
        <p15:guide id="12" orient="horz" pos="664"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ingle image (Text spotlight)">
    <p:spTree>
      <p:nvGrpSpPr>
        <p:cNvPr id="1" name=""/>
        <p:cNvGrpSpPr/>
        <p:nvPr/>
      </p:nvGrpSpPr>
      <p:grpSpPr>
        <a:xfrm>
          <a:off x="0" y="0"/>
          <a:ext cx="0" cy="0"/>
          <a:chOff x="0" y="0"/>
          <a:chExt cx="0" cy="0"/>
        </a:xfrm>
      </p:grpSpPr>
      <p:sp>
        <p:nvSpPr>
          <p:cNvPr id="14" name="Picture Placeholder" descr="Thematic picture – please describe further">
            <a:extLst>
              <a:ext uri="{FF2B5EF4-FFF2-40B4-BE49-F238E27FC236}">
                <a16:creationId xmlns:a16="http://schemas.microsoft.com/office/drawing/2014/main" id="{1CAAD1C1-677B-4ED7-96BE-27B1141D53D5}"/>
              </a:ext>
            </a:extLst>
          </p:cNvPr>
          <p:cNvSpPr>
            <a:spLocks noGrp="1"/>
          </p:cNvSpPr>
          <p:nvPr>
            <p:ph type="pic" sz="quarter" idx="12" hasCustomPrompt="1"/>
          </p:nvPr>
        </p:nvSpPr>
        <p:spPr bwMode="ltGray">
          <a:xfrm>
            <a:off x="0" y="1"/>
            <a:ext cx="7611160" cy="6167438"/>
          </a:xfrm>
          <a:solidFill>
            <a:srgbClr val="9999A9"/>
          </a:solidFill>
        </p:spPr>
        <p:txBody>
          <a:bodyPr lIns="144000" tIns="108000" rIns="144000" bIns="108000"/>
          <a:lstStyle>
            <a:lvl1pPr marL="0" indent="0">
              <a:buNone/>
              <a:defRPr>
                <a:solidFill>
                  <a:schemeClr val="tx1"/>
                </a:solidFill>
              </a:defRPr>
            </a:lvl1pPr>
          </a:lstStyle>
          <a:p>
            <a:r>
              <a:rPr lang="en-US" noProof="0" dirty="0"/>
              <a:t>Thematic picture</a:t>
            </a:r>
          </a:p>
        </p:txBody>
      </p:sp>
      <p:sp>
        <p:nvSpPr>
          <p:cNvPr id="2" name="Title" descr="Slide headline">
            <a:extLst>
              <a:ext uri="{FF2B5EF4-FFF2-40B4-BE49-F238E27FC236}">
                <a16:creationId xmlns:a16="http://schemas.microsoft.com/office/drawing/2014/main" id="{AFFC798E-B633-4D30-A7C1-DC796BD8887A}"/>
              </a:ext>
            </a:extLst>
          </p:cNvPr>
          <p:cNvSpPr>
            <a:spLocks noGrp="1"/>
          </p:cNvSpPr>
          <p:nvPr>
            <p:ph type="title" hasCustomPrompt="1"/>
          </p:nvPr>
        </p:nvSpPr>
        <p:spPr bwMode="black">
          <a:xfrm>
            <a:off x="1022400" y="1054100"/>
            <a:ext cx="6156275" cy="1477328"/>
          </a:xfrm>
          <a:noFill/>
        </p:spPr>
        <p:txBody>
          <a:bodyPr wrap="square" rIns="0" bIns="0" anchor="t">
            <a:spAutoFit/>
          </a:bodyPr>
          <a:lstStyle>
            <a:lvl1pPr marL="0">
              <a:lnSpc>
                <a:spcPct val="100000"/>
              </a:lnSpc>
              <a:defRPr sz="4800" b="0">
                <a:solidFill>
                  <a:schemeClr val="bg1"/>
                </a:solidFill>
              </a:defRPr>
            </a:lvl1pPr>
          </a:lstStyle>
          <a:p>
            <a:r>
              <a:rPr lang="en-US" dirty="0"/>
              <a:t>Content page,</a:t>
            </a:r>
            <a:br>
              <a:rPr lang="en-US" dirty="0"/>
            </a:br>
            <a:r>
              <a:rPr lang="en-US" dirty="0"/>
              <a:t>Arial Regular, 48 </a:t>
            </a:r>
            <a:r>
              <a:rPr lang="en-US" dirty="0" err="1"/>
              <a:t>pt</a:t>
            </a:r>
            <a:endParaRPr lang="en-US" dirty="0"/>
          </a:p>
        </p:txBody>
      </p:sp>
      <p:sp>
        <p:nvSpPr>
          <p:cNvPr id="3" name="Copy">
            <a:extLst>
              <a:ext uri="{FF2B5EF4-FFF2-40B4-BE49-F238E27FC236}">
                <a16:creationId xmlns:a16="http://schemas.microsoft.com/office/drawing/2014/main" id="{6F965802-E517-4CC3-99D7-1DA8BF1FB020}"/>
              </a:ext>
            </a:extLst>
          </p:cNvPr>
          <p:cNvSpPr>
            <a:spLocks noGrp="1"/>
          </p:cNvSpPr>
          <p:nvPr>
            <p:ph type="body" sz="quarter" idx="18"/>
          </p:nvPr>
        </p:nvSpPr>
        <p:spPr bwMode="black">
          <a:xfrm>
            <a:off x="8042400" y="1054100"/>
            <a:ext cx="3744000" cy="5113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Siemens Logo" descr="Siemens logo">
            <a:extLst>
              <a:ext uri="{FF2B5EF4-FFF2-40B4-BE49-F238E27FC236}">
                <a16:creationId xmlns:a16="http://schemas.microsoft.com/office/drawing/2014/main" id="{30251D14-AF6A-4279-B0A9-69FD9519EA58}"/>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F80D0117-50BB-4A8D-AD28-794FFDA35404}"/>
              </a:ext>
            </a:extLst>
          </p:cNvPr>
          <p:cNvSpPr>
            <a:spLocks noGrp="1"/>
          </p:cNvSpPr>
          <p:nvPr>
            <p:ph type="ftr" sz="quarter" idx="16"/>
          </p:nvPr>
        </p:nvSpPr>
        <p:spPr bwMode="black"/>
        <p:txBody>
          <a:bodyPr/>
          <a:lstStyle/>
          <a:p>
            <a:pPr>
              <a:lnSpc>
                <a:spcPct val="100000"/>
              </a:lnSpc>
            </a:pPr>
            <a:r>
              <a:rPr lang="en-US" dirty="0"/>
              <a:t>Restricted | © Siemens 20XX | Author | Department | YYYY-MM-DD</a:t>
            </a:r>
          </a:p>
        </p:txBody>
      </p:sp>
      <p:sp>
        <p:nvSpPr>
          <p:cNvPr id="5" name="Slide Number Placeholder">
            <a:extLst>
              <a:ext uri="{FF2B5EF4-FFF2-40B4-BE49-F238E27FC236}">
                <a16:creationId xmlns:a16="http://schemas.microsoft.com/office/drawing/2014/main" id="{79F3E7D3-5B15-444A-88AC-9161D47F12FD}"/>
              </a:ext>
              <a:ext uri="{C183D7F6-B498-43B3-948B-1728B52AA6E4}">
                <adec:decorative xmlns:adec="http://schemas.microsoft.com/office/drawing/2017/decorative" val="1"/>
              </a:ext>
            </a:extLst>
          </p:cNvPr>
          <p:cNvSpPr>
            <a:spLocks noGrp="1"/>
          </p:cNvSpPr>
          <p:nvPr>
            <p:ph type="sldNum" sz="quarter" idx="17"/>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014279886"/>
      </p:ext>
    </p:extLst>
  </p:cSld>
  <p:clrMapOvr>
    <a:masterClrMapping/>
  </p:clrMapOvr>
  <p:extLst>
    <p:ext uri="{DCECCB84-F9BA-43D5-87BE-67443E8EF086}">
      <p15:sldGuideLst xmlns:p15="http://schemas.microsoft.com/office/powerpoint/2012/main">
        <p15:guide id="1" pos="259" userDrawn="1">
          <p15:clr>
            <a:srgbClr val="65CEFF"/>
          </p15:clr>
        </p15:guide>
        <p15:guide id="2" pos="4522" userDrawn="1">
          <p15:clr>
            <a:srgbClr val="65CEFF"/>
          </p15:clr>
        </p15:guide>
        <p15:guide id="3" pos="4794" userDrawn="1">
          <p15:clr>
            <a:srgbClr val="65CEFF"/>
          </p15:clr>
        </p15:guide>
        <p15:guide id="4" pos="5066" userDrawn="1">
          <p15:clr>
            <a:srgbClr val="65CEFF"/>
          </p15:clr>
        </p15:guide>
        <p15:guide id="5" pos="6472" userDrawn="1">
          <p15:clr>
            <a:srgbClr val="65CEFF"/>
          </p15:clr>
        </p15:guide>
        <p15:guide id="6" pos="7425" userDrawn="1">
          <p15:clr>
            <a:srgbClr val="65CEFF"/>
          </p15:clr>
        </p15:guide>
        <p15:guide id="7" orient="horz" pos="302" userDrawn="1">
          <p15:clr>
            <a:srgbClr val="65CEFF"/>
          </p15:clr>
        </p15:guide>
        <p15:guide id="8" orient="horz" pos="664" userDrawn="1">
          <p15:clr>
            <a:srgbClr val="65CEFF"/>
          </p15:clr>
        </p15:guide>
        <p15:guide id="9" orient="horz" pos="891" userDrawn="1">
          <p15:clr>
            <a:srgbClr val="65CEFF"/>
          </p15:clr>
        </p15:guide>
        <p15:guide id="10" orient="horz" pos="3658" userDrawn="1">
          <p15:clr>
            <a:srgbClr val="65CEFF"/>
          </p15:clr>
        </p15:guide>
        <p15:guide id="11" orient="horz" pos="3885" userDrawn="1">
          <p15:clr>
            <a:srgbClr val="65CEFF"/>
          </p15:clr>
        </p15:guide>
        <p15:guide id="12" orient="horz" pos="4157" userDrawn="1">
          <p15:clr>
            <a:srgbClr val="65CEFF"/>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ull bleed color Deep Blue">
    <p:bg>
      <p:bgRef idx="1001">
        <a:schemeClr val="bg2"/>
      </p:bgRef>
    </p:bg>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p:txBody>
          <a:bodyPr/>
          <a:lstStyle>
            <a:lvl1pPr>
              <a:defRPr>
                <a:solidFill>
                  <a:schemeClr val="tx1"/>
                </a:solidFill>
              </a:defRPr>
            </a:lvl1pPr>
          </a:lstStyle>
          <a:p>
            <a:r>
              <a:rPr lang="en-GB"/>
              <a:t>Click to edit Master title style</a:t>
            </a:r>
            <a:endParaRPr lang="en-US" dirty="0"/>
          </a:p>
        </p:txBody>
      </p:sp>
      <p:pic>
        <p:nvPicPr>
          <p:cNvPr id="7" name="Siemens Logo" descr="Siemens logo">
            <a:extLst>
              <a:ext uri="{FF2B5EF4-FFF2-40B4-BE49-F238E27FC236}">
                <a16:creationId xmlns:a16="http://schemas.microsoft.com/office/drawing/2014/main" id="{863976F1-B9C2-4217-A36A-7F1DCFF6EE2A}"/>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16495290-0795-4AB1-8AEA-2BB786783622}"/>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6" name="Slide Number Placeholder">
            <a:extLst>
              <a:ext uri="{FF2B5EF4-FFF2-40B4-BE49-F238E27FC236}">
                <a16:creationId xmlns:a16="http://schemas.microsoft.com/office/drawing/2014/main" id="{E8FC1C65-873A-4B8F-BB57-51EEBC35A1A9}"/>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00453451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3705" userDrawn="1">
          <p15:clr>
            <a:srgbClr val="65CEFF"/>
          </p15:clr>
        </p15:guide>
        <p15:guide id="5" pos="3978" userDrawn="1">
          <p15:clr>
            <a:srgbClr val="65CEFF"/>
          </p15:clr>
        </p15:guide>
        <p15:guide id="7" pos="4975" userDrawn="1">
          <p15:clr>
            <a:srgbClr val="65CEFF"/>
          </p15:clr>
        </p15:guide>
        <p15:guide id="8" pos="5157" userDrawn="1">
          <p15:clr>
            <a:srgbClr val="65CEFF"/>
          </p15:clr>
        </p15:guide>
        <p15:guide id="9" pos="6472" userDrawn="1">
          <p15:clr>
            <a:srgbClr val="65CEFF"/>
          </p15:clr>
        </p15:guide>
        <p15:guide id="10" pos="7425" userDrawn="1">
          <p15:clr>
            <a:srgbClr val="65CEFF"/>
          </p15:clr>
        </p15:guide>
        <p15:guide id="11" orient="horz" pos="302" userDrawn="1">
          <p15:clr>
            <a:srgbClr val="65CEFF"/>
          </p15:clr>
        </p15:guide>
        <p15:guide id="12" orient="horz" pos="664" userDrawn="1">
          <p15:clr>
            <a:srgbClr val="65CEFF"/>
          </p15:clr>
        </p15:guide>
        <p15:guide id="13" orient="horz" pos="891" userDrawn="1">
          <p15:clr>
            <a:srgbClr val="65CEFF"/>
          </p15:clr>
        </p15:guide>
        <p15:guide id="14" orient="horz" pos="2206" userDrawn="1">
          <p15:clr>
            <a:srgbClr val="65CEFF"/>
          </p15:clr>
        </p15:guide>
        <p15:guide id="15" orient="horz" pos="2343" userDrawn="1">
          <p15:clr>
            <a:srgbClr val="65CEFF"/>
          </p15:clr>
        </p15:guide>
        <p15:guide id="16" orient="horz" pos="3658"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ull bleed color Gradient">
    <p:bg>
      <p:bgPr>
        <a:gradFill flip="none" rotWithShape="1">
          <a:gsLst>
            <a:gs pos="40000">
              <a:schemeClr val="accent6"/>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Color Stage">
            <a:extLst>
              <a:ext uri="{FF2B5EF4-FFF2-40B4-BE49-F238E27FC236}">
                <a16:creationId xmlns:a16="http://schemas.microsoft.com/office/drawing/2014/main" id="{B8172AC2-E83F-4EFD-B70E-DE91E64651D8}"/>
              </a:ext>
            </a:extLst>
          </p:cNvPr>
          <p:cNvSpPr/>
          <p:nvPr userDrawn="1"/>
        </p:nvSpPr>
        <p:spPr>
          <a:xfrm>
            <a:off x="0" y="1414463"/>
            <a:ext cx="12192000" cy="5443537"/>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p:txBody>
          <a:bodyPr/>
          <a:lstStyle>
            <a:lvl1pPr>
              <a:defRPr>
                <a:solidFill>
                  <a:schemeClr val="tx1"/>
                </a:solidFill>
              </a:defRPr>
            </a:lvl1pPr>
          </a:lstStyle>
          <a:p>
            <a:r>
              <a:rPr lang="en-GB"/>
              <a:t>Click to edit Master title style</a:t>
            </a:r>
            <a:endParaRPr lang="en-US" dirty="0"/>
          </a:p>
        </p:txBody>
      </p:sp>
      <p:pic>
        <p:nvPicPr>
          <p:cNvPr id="7" name="Siemens Logo" descr="Siemens logo">
            <a:extLst>
              <a:ext uri="{FF2B5EF4-FFF2-40B4-BE49-F238E27FC236}">
                <a16:creationId xmlns:a16="http://schemas.microsoft.com/office/drawing/2014/main" id="{863976F1-B9C2-4217-A36A-7F1DCFF6EE2A}"/>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E4BECE54-DDA8-4D2C-8A02-4C8E3E1585E1}"/>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6" name="Slide Number Placeholder">
            <a:extLst>
              <a:ext uri="{FF2B5EF4-FFF2-40B4-BE49-F238E27FC236}">
                <a16:creationId xmlns:a16="http://schemas.microsoft.com/office/drawing/2014/main" id="{07B7E75B-80B4-49F8-AA70-A41C9D896853}"/>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1060832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3705" userDrawn="1">
          <p15:clr>
            <a:srgbClr val="65CEFF"/>
          </p15:clr>
        </p15:guide>
        <p15:guide id="5" pos="3978" userDrawn="1">
          <p15:clr>
            <a:srgbClr val="65CEFF"/>
          </p15:clr>
        </p15:guide>
        <p15:guide id="7" pos="4975" userDrawn="1">
          <p15:clr>
            <a:srgbClr val="65CEFF"/>
          </p15:clr>
        </p15:guide>
        <p15:guide id="8" pos="5157" userDrawn="1">
          <p15:clr>
            <a:srgbClr val="65CEFF"/>
          </p15:clr>
        </p15:guide>
        <p15:guide id="9" pos="6472" userDrawn="1">
          <p15:clr>
            <a:srgbClr val="65CEFF"/>
          </p15:clr>
        </p15:guide>
        <p15:guide id="10" pos="7425" userDrawn="1">
          <p15:clr>
            <a:srgbClr val="65CEFF"/>
          </p15:clr>
        </p15:guide>
        <p15:guide id="11" orient="horz" pos="302" userDrawn="1">
          <p15:clr>
            <a:srgbClr val="65CEFF"/>
          </p15:clr>
        </p15:guide>
        <p15:guide id="12" orient="horz" pos="663" userDrawn="1">
          <p15:clr>
            <a:srgbClr val="65CEFF"/>
          </p15:clr>
        </p15:guide>
        <p15:guide id="13" orient="horz" pos="891" userDrawn="1">
          <p15:clr>
            <a:srgbClr val="65CEFF"/>
          </p15:clr>
        </p15:guide>
        <p15:guide id="14" orient="horz" pos="2206" userDrawn="1">
          <p15:clr>
            <a:srgbClr val="65CEFF"/>
          </p15:clr>
        </p15:guide>
        <p15:guide id="15" orient="horz" pos="2343" userDrawn="1">
          <p15:clr>
            <a:srgbClr val="65CEFF"/>
          </p15:clr>
        </p15:guide>
        <p15:guide id="16" orient="horz" pos="3658"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ull bleed color Light Sand">
    <p:bg>
      <p:bgRef idx="1001">
        <a:schemeClr val="bg2"/>
      </p:bgRef>
    </p:bg>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p:txBody>
          <a:bodyPr/>
          <a:lstStyle>
            <a:lvl1pPr>
              <a:defRPr>
                <a:solidFill>
                  <a:schemeClr val="accent1"/>
                </a:solidFill>
              </a:defRPr>
            </a:lvl1pPr>
          </a:lstStyle>
          <a:p>
            <a:r>
              <a:rPr lang="en-GB"/>
              <a:t>Click to edit Master title style</a:t>
            </a:r>
            <a:endParaRPr lang="en-US" dirty="0"/>
          </a:p>
        </p:txBody>
      </p:sp>
      <p:pic>
        <p:nvPicPr>
          <p:cNvPr id="8" name="Siemens Logo" descr="Siemens logo">
            <a:extLst>
              <a:ext uri="{FF2B5EF4-FFF2-40B4-BE49-F238E27FC236}">
                <a16:creationId xmlns:a16="http://schemas.microsoft.com/office/drawing/2014/main" id="{1AC59AB3-8DAC-43B8-977E-A91337DC0825}"/>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16495290-0795-4AB1-8AEA-2BB786783622}"/>
              </a:ext>
            </a:extLst>
          </p:cNvPr>
          <p:cNvSpPr>
            <a:spLocks noGrp="1"/>
          </p:cNvSpPr>
          <p:nvPr>
            <p:ph type="ftr" sz="quarter" idx="10"/>
          </p:nvPr>
        </p:nvSpPr>
        <p:spPr bwMode="black"/>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a:extLst>
              <a:ext uri="{FF2B5EF4-FFF2-40B4-BE49-F238E27FC236}">
                <a16:creationId xmlns:a16="http://schemas.microsoft.com/office/drawing/2014/main" id="{E8FC1C65-873A-4B8F-BB57-51EEBC35A1A9}"/>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7538190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3705" userDrawn="1">
          <p15:clr>
            <a:srgbClr val="65CEFF"/>
          </p15:clr>
        </p15:guide>
        <p15:guide id="5" pos="3978" userDrawn="1">
          <p15:clr>
            <a:srgbClr val="65CEFF"/>
          </p15:clr>
        </p15:guide>
        <p15:guide id="7" pos="4975" userDrawn="1">
          <p15:clr>
            <a:srgbClr val="65CEFF"/>
          </p15:clr>
        </p15:guide>
        <p15:guide id="8" pos="5157" userDrawn="1">
          <p15:clr>
            <a:srgbClr val="65CEFF"/>
          </p15:clr>
        </p15:guide>
        <p15:guide id="9" pos="6472" userDrawn="1">
          <p15:clr>
            <a:srgbClr val="65CEFF"/>
          </p15:clr>
        </p15:guide>
        <p15:guide id="10" pos="7425" userDrawn="1">
          <p15:clr>
            <a:srgbClr val="65CEFF"/>
          </p15:clr>
        </p15:guide>
        <p15:guide id="11" orient="horz" pos="302" userDrawn="1">
          <p15:clr>
            <a:srgbClr val="65CEFF"/>
          </p15:clr>
        </p15:guide>
        <p15:guide id="12" orient="horz" pos="664" userDrawn="1">
          <p15:clr>
            <a:srgbClr val="65CEFF"/>
          </p15:clr>
        </p15:guide>
        <p15:guide id="13" orient="horz" pos="891" userDrawn="1">
          <p15:clr>
            <a:srgbClr val="65CEFF"/>
          </p15:clr>
        </p15:guide>
        <p15:guide id="14" orient="horz" pos="2206" userDrawn="1">
          <p15:clr>
            <a:srgbClr val="65CEFF"/>
          </p15:clr>
        </p15:guide>
        <p15:guide id="15" orient="horz" pos="2343" userDrawn="1">
          <p15:clr>
            <a:srgbClr val="65CEFF"/>
          </p15:clr>
        </p15:guide>
        <p15:guide id="16" orient="horz" pos="3658"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ne object (small)">
    <p:spTree>
      <p:nvGrpSpPr>
        <p:cNvPr id="1" name=""/>
        <p:cNvGrpSpPr/>
        <p:nvPr/>
      </p:nvGrpSpPr>
      <p:grpSpPr>
        <a:xfrm>
          <a:off x="0" y="0"/>
          <a:ext cx="0" cy="0"/>
          <a:chOff x="0" y="0"/>
          <a:chExt cx="0" cy="0"/>
        </a:xfrm>
      </p:grpSpPr>
      <p:sp>
        <p:nvSpPr>
          <p:cNvPr id="7" name="Title" descr="Slide headline">
            <a:extLst>
              <a:ext uri="{FF2B5EF4-FFF2-40B4-BE49-F238E27FC236}">
                <a16:creationId xmlns:a16="http://schemas.microsoft.com/office/drawing/2014/main" id="{9C4633C1-8D3E-45A5-A522-817574663A85}"/>
              </a:ext>
            </a:extLst>
          </p:cNvPr>
          <p:cNvSpPr>
            <a:spLocks noGrp="1"/>
          </p:cNvSpPr>
          <p:nvPr>
            <p:ph type="title"/>
          </p:nvPr>
        </p:nvSpPr>
        <p:spPr bwMode="black"/>
        <p:txBody>
          <a:bodyPr/>
          <a:lstStyle/>
          <a:p>
            <a:r>
              <a:rPr lang="en-GB"/>
              <a:t>Click to edit Master title style</a:t>
            </a:r>
            <a:endParaRPr lang="en-US" dirty="0"/>
          </a:p>
        </p:txBody>
      </p:sp>
      <p:sp>
        <p:nvSpPr>
          <p:cNvPr id="3" name="Copy" descr="Content text frame">
            <a:extLst>
              <a:ext uri="{FF2B5EF4-FFF2-40B4-BE49-F238E27FC236}">
                <a16:creationId xmlns:a16="http://schemas.microsoft.com/office/drawing/2014/main" id="{9CE7E2D8-94E8-4FE6-93A5-924CA3EC5315}"/>
              </a:ext>
            </a:extLst>
          </p:cNvPr>
          <p:cNvSpPr>
            <a:spLocks noGrp="1"/>
          </p:cNvSpPr>
          <p:nvPr>
            <p:ph idx="1"/>
          </p:nvPr>
        </p:nvSpPr>
        <p:spPr bwMode="black">
          <a:xfrm>
            <a:off x="411162" y="1414800"/>
            <a:ext cx="7199313"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Siemens Logo" descr="Siemens logo">
            <a:extLst>
              <a:ext uri="{FF2B5EF4-FFF2-40B4-BE49-F238E27FC236}">
                <a16:creationId xmlns:a16="http://schemas.microsoft.com/office/drawing/2014/main" id="{91EB517C-C8FD-4E2E-B744-DB952E96B478}"/>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E519D384-FA09-4D60-95A8-589F157A93F4}"/>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6" name="Slide Number Placeholder">
            <a:extLst>
              <a:ext uri="{FF2B5EF4-FFF2-40B4-BE49-F238E27FC236}">
                <a16:creationId xmlns:a16="http://schemas.microsoft.com/office/drawing/2014/main" id="{7B1666FD-2258-443A-846C-6C7533C61D5C}"/>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842942607"/>
      </p:ext>
    </p:extLst>
  </p:cSld>
  <p:clrMapOvr>
    <a:masterClrMapping/>
  </p:clrMapOvr>
  <p:extLst>
    <p:ext uri="{DCECCB84-F9BA-43D5-87BE-67443E8EF086}">
      <p15:sldGuideLst xmlns:p15="http://schemas.microsoft.com/office/powerpoint/2012/main">
        <p15:guide id="1" pos="259" userDrawn="1">
          <p15:clr>
            <a:srgbClr val="65CEFF"/>
          </p15:clr>
        </p15:guide>
        <p15:guide id="2" pos="4794" userDrawn="1">
          <p15:clr>
            <a:srgbClr val="65CEFF"/>
          </p15:clr>
        </p15:guide>
        <p15:guide id="3" pos="6472" userDrawn="1">
          <p15:clr>
            <a:srgbClr val="65CEFF"/>
          </p15:clr>
        </p15:guide>
        <p15:guide id="4" pos="7425" userDrawn="1">
          <p15:clr>
            <a:srgbClr val="65CEFF"/>
          </p15:clr>
        </p15:guide>
        <p15:guide id="5" orient="horz" pos="302" userDrawn="1">
          <p15:clr>
            <a:srgbClr val="65CEFF"/>
          </p15:clr>
        </p15:guide>
        <p15:guide id="6" orient="horz" pos="664" userDrawn="1">
          <p15:clr>
            <a:srgbClr val="65CEFF"/>
          </p15:clr>
        </p15:guide>
        <p15:guide id="7" orient="horz" pos="891" userDrawn="1">
          <p15:clr>
            <a:srgbClr val="65CEFF"/>
          </p15:clr>
        </p15:guide>
        <p15:guide id="8" orient="horz" pos="3658" userDrawn="1">
          <p15:clr>
            <a:srgbClr val="65CEFF"/>
          </p15:clr>
        </p15:guide>
        <p15:guide id="9" orient="horz" pos="3885" userDrawn="1">
          <p15:clr>
            <a:srgbClr val="65CEFF"/>
          </p15:clr>
        </p15:guide>
        <p15:guide id="10" orient="horz" pos="4157" userDrawn="1">
          <p15:clr>
            <a:srgbClr val="65CEFF"/>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ne object (large)">
    <p:spTree>
      <p:nvGrpSpPr>
        <p:cNvPr id="1" name=""/>
        <p:cNvGrpSpPr/>
        <p:nvPr/>
      </p:nvGrpSpPr>
      <p:grpSpPr>
        <a:xfrm>
          <a:off x="0" y="0"/>
          <a:ext cx="0" cy="0"/>
          <a:chOff x="0" y="0"/>
          <a:chExt cx="0" cy="0"/>
        </a:xfrm>
      </p:grpSpPr>
      <p:sp>
        <p:nvSpPr>
          <p:cNvPr id="7" name="Title" descr="Slide headline">
            <a:extLst>
              <a:ext uri="{FF2B5EF4-FFF2-40B4-BE49-F238E27FC236}">
                <a16:creationId xmlns:a16="http://schemas.microsoft.com/office/drawing/2014/main" id="{9C4633C1-8D3E-45A5-A522-817574663A85}"/>
              </a:ext>
            </a:extLst>
          </p:cNvPr>
          <p:cNvSpPr>
            <a:spLocks noGrp="1"/>
          </p:cNvSpPr>
          <p:nvPr>
            <p:ph type="title"/>
          </p:nvPr>
        </p:nvSpPr>
        <p:spPr bwMode="black"/>
        <p:txBody>
          <a:bodyPr/>
          <a:lstStyle/>
          <a:p>
            <a:r>
              <a:rPr lang="en-GB"/>
              <a:t>Click to edit Master title style</a:t>
            </a:r>
            <a:endParaRPr lang="en-US" dirty="0"/>
          </a:p>
        </p:txBody>
      </p:sp>
      <p:sp>
        <p:nvSpPr>
          <p:cNvPr id="3" name="Copy" descr="Content text frame">
            <a:extLst>
              <a:ext uri="{FF2B5EF4-FFF2-40B4-BE49-F238E27FC236}">
                <a16:creationId xmlns:a16="http://schemas.microsoft.com/office/drawing/2014/main" id="{9CE7E2D8-94E8-4FE6-93A5-924CA3EC5315}"/>
              </a:ext>
            </a:extLst>
          </p:cNvPr>
          <p:cNvSpPr>
            <a:spLocks noGrp="1"/>
          </p:cNvSpPr>
          <p:nvPr>
            <p:ph idx="1"/>
          </p:nvPr>
        </p:nvSpPr>
        <p:spPr bwMode="black">
          <a:xfrm>
            <a:off x="411162" y="1414800"/>
            <a:ext cx="11376026"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Siemens Logo" descr="Siemens logo">
            <a:extLst>
              <a:ext uri="{FF2B5EF4-FFF2-40B4-BE49-F238E27FC236}">
                <a16:creationId xmlns:a16="http://schemas.microsoft.com/office/drawing/2014/main" id="{2EA6CE5F-6FF7-4E0A-AEB2-1A7C43CE05C1}"/>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7367E6C0-4D2C-4C5F-86D8-A2CFF0EB3D6A}"/>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6" name="Slide Number Placeholder">
            <a:extLst>
              <a:ext uri="{FF2B5EF4-FFF2-40B4-BE49-F238E27FC236}">
                <a16:creationId xmlns:a16="http://schemas.microsoft.com/office/drawing/2014/main" id="{6F746812-65E3-4C09-AC38-B0CFE93C8A95}"/>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907654598"/>
      </p:ext>
    </p:extLst>
  </p:cSld>
  <p:clrMapOvr>
    <a:masterClrMapping/>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302" userDrawn="1">
          <p15:clr>
            <a:srgbClr val="65CEFF"/>
          </p15:clr>
        </p15:guide>
        <p15:guide id="5" orient="horz" pos="664" userDrawn="1">
          <p15:clr>
            <a:srgbClr val="65CEFF"/>
          </p15:clr>
        </p15:guide>
        <p15:guide id="6" orient="horz" pos="891" userDrawn="1">
          <p15:clr>
            <a:srgbClr val="65CEFF"/>
          </p15:clr>
        </p15:guide>
        <p15:guide id="7" orient="horz" pos="3658" userDrawn="1">
          <p15:clr>
            <a:srgbClr val="65CEFF"/>
          </p15:clr>
        </p15:guide>
        <p15:guide id="8" orient="horz" pos="3885" userDrawn="1">
          <p15:clr>
            <a:srgbClr val="65CEFF"/>
          </p15:clr>
        </p15:guide>
        <p15:guide id="9" orient="horz" pos="4157" userDrawn="1">
          <p15:clr>
            <a:srgbClr val="65CEFF"/>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9208743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Title" descr="Slide headline">
            <a:extLst>
              <a:ext uri="{FF2B5EF4-FFF2-40B4-BE49-F238E27FC236}">
                <a16:creationId xmlns:a16="http://schemas.microsoft.com/office/drawing/2014/main" id="{39939C22-A735-46A9-A277-A4B1B330F31C}"/>
              </a:ext>
            </a:extLst>
          </p:cNvPr>
          <p:cNvSpPr>
            <a:spLocks noGrp="1"/>
          </p:cNvSpPr>
          <p:nvPr>
            <p:ph type="title"/>
          </p:nvPr>
        </p:nvSpPr>
        <p:spPr bwMode="black"/>
        <p:txBody>
          <a:bodyPr/>
          <a:lstStyle/>
          <a:p>
            <a:r>
              <a:rPr lang="en-GB"/>
              <a:t>Click to edit Master title style</a:t>
            </a:r>
            <a:endParaRPr lang="en-US" dirty="0"/>
          </a:p>
        </p:txBody>
      </p:sp>
      <p:sp>
        <p:nvSpPr>
          <p:cNvPr id="3" name="Copy 1" descr="Content text frame">
            <a:extLst>
              <a:ext uri="{FF2B5EF4-FFF2-40B4-BE49-F238E27FC236}">
                <a16:creationId xmlns:a16="http://schemas.microsoft.com/office/drawing/2014/main" id="{A8B1D58A-DC84-4573-957E-9BEA9AAB308E}"/>
              </a:ext>
            </a:extLst>
          </p:cNvPr>
          <p:cNvSpPr>
            <a:spLocks noGrp="1"/>
          </p:cNvSpPr>
          <p:nvPr>
            <p:ph sz="half" idx="1"/>
          </p:nvPr>
        </p:nvSpPr>
        <p:spPr bwMode="black">
          <a:xfrm>
            <a:off x="411162" y="1414800"/>
            <a:ext cx="5470526"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py 2" descr="Content text frame">
            <a:extLst>
              <a:ext uri="{FF2B5EF4-FFF2-40B4-BE49-F238E27FC236}">
                <a16:creationId xmlns:a16="http://schemas.microsoft.com/office/drawing/2014/main" id="{BF3FF41E-3844-4153-B955-A1F3E9EC1D30}"/>
              </a:ext>
            </a:extLst>
          </p:cNvPr>
          <p:cNvSpPr>
            <a:spLocks noGrp="1"/>
          </p:cNvSpPr>
          <p:nvPr>
            <p:ph sz="half" idx="2"/>
          </p:nvPr>
        </p:nvSpPr>
        <p:spPr bwMode="black">
          <a:xfrm>
            <a:off x="6315075" y="1414800"/>
            <a:ext cx="5465763"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Siemens Logo" descr="Siemens logo">
            <a:extLst>
              <a:ext uri="{FF2B5EF4-FFF2-40B4-BE49-F238E27FC236}">
                <a16:creationId xmlns:a16="http://schemas.microsoft.com/office/drawing/2014/main" id="{6FCACBED-2537-4F3E-8D2C-E60141005364}"/>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a:extLst>
              <a:ext uri="{FF2B5EF4-FFF2-40B4-BE49-F238E27FC236}">
                <a16:creationId xmlns:a16="http://schemas.microsoft.com/office/drawing/2014/main" id="{33A503D1-D234-4258-9A03-D858B10BA46D}"/>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7" name="Slide Number Placeholder">
            <a:extLst>
              <a:ext uri="{FF2B5EF4-FFF2-40B4-BE49-F238E27FC236}">
                <a16:creationId xmlns:a16="http://schemas.microsoft.com/office/drawing/2014/main" id="{21AA656B-0BAF-4B75-90BE-93CAC5946C0B}"/>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951439580"/>
      </p:ext>
    </p:extLst>
  </p:cSld>
  <p:clrMapOvr>
    <a:masterClrMapping/>
  </p:clrMapOvr>
  <p:extLst>
    <p:ext uri="{DCECCB84-F9BA-43D5-87BE-67443E8EF086}">
      <p15:sldGuideLst xmlns:p15="http://schemas.microsoft.com/office/powerpoint/2012/main">
        <p15:guide id="1" pos="259" userDrawn="1">
          <p15:clr>
            <a:srgbClr val="65CEFF"/>
          </p15:clr>
        </p15:guide>
        <p15:guide id="2" pos="3705" userDrawn="1">
          <p15:clr>
            <a:srgbClr val="65CEFF"/>
          </p15:clr>
        </p15:guide>
        <p15:guide id="3" pos="3978" userDrawn="1">
          <p15:clr>
            <a:srgbClr val="65CEFF"/>
          </p15:clr>
        </p15:guide>
        <p15:guide id="4" pos="6472" userDrawn="1">
          <p15:clr>
            <a:srgbClr val="65CEFF"/>
          </p15:clr>
        </p15:guide>
        <p15:guide id="5" pos="7425" userDrawn="1">
          <p15:clr>
            <a:srgbClr val="65CEFF"/>
          </p15:clr>
        </p15:guide>
        <p15:guide id="6" orient="horz" pos="302" userDrawn="1">
          <p15:clr>
            <a:srgbClr val="65CEFF"/>
          </p15:clr>
        </p15:guide>
        <p15:guide id="7" orient="horz" pos="664" userDrawn="1">
          <p15:clr>
            <a:srgbClr val="65CEFF"/>
          </p15:clr>
        </p15:guide>
        <p15:guide id="8" orient="horz" pos="891" userDrawn="1">
          <p15:clr>
            <a:srgbClr val="65CEFF"/>
          </p15:clr>
        </p15:guide>
        <p15:guide id="9" orient="horz" pos="3658" userDrawn="1">
          <p15:clr>
            <a:srgbClr val="65CEFF"/>
          </p15:clr>
        </p15:guide>
        <p15:guide id="10" orient="horz" pos="3885" userDrawn="1">
          <p15:clr>
            <a:srgbClr val="65CEFF"/>
          </p15:clr>
        </p15:guide>
        <p15:guide id="11" orient="horz" pos="4157" userDrawn="1">
          <p15:clr>
            <a:srgbClr val="65CEFF"/>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8" name="Title" descr="Slide headline">
            <a:extLst>
              <a:ext uri="{FF2B5EF4-FFF2-40B4-BE49-F238E27FC236}">
                <a16:creationId xmlns:a16="http://schemas.microsoft.com/office/drawing/2014/main" id="{39939C22-A735-46A9-A277-A4B1B330F31C}"/>
              </a:ext>
            </a:extLst>
          </p:cNvPr>
          <p:cNvSpPr>
            <a:spLocks noGrp="1"/>
          </p:cNvSpPr>
          <p:nvPr>
            <p:ph type="title"/>
          </p:nvPr>
        </p:nvSpPr>
        <p:spPr bwMode="black"/>
        <p:txBody>
          <a:bodyPr/>
          <a:lstStyle/>
          <a:p>
            <a:r>
              <a:rPr lang="en-GB"/>
              <a:t>Click to edit Master title style</a:t>
            </a:r>
            <a:endParaRPr lang="en-US" dirty="0"/>
          </a:p>
        </p:txBody>
      </p:sp>
      <p:sp>
        <p:nvSpPr>
          <p:cNvPr id="3" name="Copy 1" descr="Content text frame">
            <a:extLst>
              <a:ext uri="{FF2B5EF4-FFF2-40B4-BE49-F238E27FC236}">
                <a16:creationId xmlns:a16="http://schemas.microsoft.com/office/drawing/2014/main" id="{A8B1D58A-DC84-4573-957E-9BEA9AAB308E}"/>
              </a:ext>
            </a:extLst>
          </p:cNvPr>
          <p:cNvSpPr>
            <a:spLocks noGrp="1"/>
          </p:cNvSpPr>
          <p:nvPr>
            <p:ph sz="half" idx="1"/>
          </p:nvPr>
        </p:nvSpPr>
        <p:spPr bwMode="black">
          <a:xfrm>
            <a:off x="411162" y="1414800"/>
            <a:ext cx="3600000"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py 2" descr="Content text frame">
            <a:extLst>
              <a:ext uri="{FF2B5EF4-FFF2-40B4-BE49-F238E27FC236}">
                <a16:creationId xmlns:a16="http://schemas.microsoft.com/office/drawing/2014/main" id="{BF3FF41E-3844-4153-B955-A1F3E9EC1D30}"/>
              </a:ext>
            </a:extLst>
          </p:cNvPr>
          <p:cNvSpPr>
            <a:spLocks noGrp="1"/>
          </p:cNvSpPr>
          <p:nvPr>
            <p:ph sz="half" idx="2"/>
          </p:nvPr>
        </p:nvSpPr>
        <p:spPr bwMode="black">
          <a:xfrm>
            <a:off x="4298400" y="1414800"/>
            <a:ext cx="3600000"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Copy 3" descr="Content text frame">
            <a:extLst>
              <a:ext uri="{FF2B5EF4-FFF2-40B4-BE49-F238E27FC236}">
                <a16:creationId xmlns:a16="http://schemas.microsoft.com/office/drawing/2014/main" id="{F020B491-E63A-4FB5-94ED-2BC31EB35C33}"/>
              </a:ext>
            </a:extLst>
          </p:cNvPr>
          <p:cNvSpPr>
            <a:spLocks noGrp="1"/>
          </p:cNvSpPr>
          <p:nvPr>
            <p:ph sz="half" idx="12"/>
          </p:nvPr>
        </p:nvSpPr>
        <p:spPr bwMode="black">
          <a:xfrm>
            <a:off x="8186400" y="1414800"/>
            <a:ext cx="3600000"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Siemens Logo" descr="Siemens logo">
            <a:extLst>
              <a:ext uri="{FF2B5EF4-FFF2-40B4-BE49-F238E27FC236}">
                <a16:creationId xmlns:a16="http://schemas.microsoft.com/office/drawing/2014/main" id="{6FCACBED-2537-4F3E-8D2C-E60141005364}"/>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a:extLst>
              <a:ext uri="{FF2B5EF4-FFF2-40B4-BE49-F238E27FC236}">
                <a16:creationId xmlns:a16="http://schemas.microsoft.com/office/drawing/2014/main" id="{E613FA68-C74A-4621-9563-250388EBCC8B}"/>
              </a:ext>
            </a:extLst>
          </p:cNvPr>
          <p:cNvSpPr>
            <a:spLocks noGrp="1"/>
          </p:cNvSpPr>
          <p:nvPr>
            <p:ph type="ftr" sz="quarter" idx="13"/>
          </p:nvPr>
        </p:nvSpPr>
        <p:spPr bwMode="black"/>
        <p:txBody>
          <a:bodyPr/>
          <a:lstStyle/>
          <a:p>
            <a:pPr>
              <a:lnSpc>
                <a:spcPct val="100000"/>
              </a:lnSpc>
            </a:pPr>
            <a:r>
              <a:rPr lang="en-US" dirty="0"/>
              <a:t>Restricted | © Siemens 20XX | Author | Department | YYYY-MM-DD</a:t>
            </a:r>
          </a:p>
        </p:txBody>
      </p:sp>
      <p:sp>
        <p:nvSpPr>
          <p:cNvPr id="7" name="Slide Number Placeholder">
            <a:extLst>
              <a:ext uri="{FF2B5EF4-FFF2-40B4-BE49-F238E27FC236}">
                <a16:creationId xmlns:a16="http://schemas.microsoft.com/office/drawing/2014/main" id="{F9117D9C-D502-472C-A3C8-FA9087A2EDCE}"/>
              </a:ext>
              <a:ext uri="{C183D7F6-B498-43B3-948B-1728B52AA6E4}">
                <adec:decorative xmlns:adec="http://schemas.microsoft.com/office/drawing/2017/decorative" val="1"/>
              </a:ext>
            </a:extLst>
          </p:cNvPr>
          <p:cNvSpPr>
            <a:spLocks noGrp="1"/>
          </p:cNvSpPr>
          <p:nvPr>
            <p:ph type="sldNum" sz="quarter" idx="14"/>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48910675"/>
      </p:ext>
    </p:extLst>
  </p:cSld>
  <p:clrMapOvr>
    <a:masterClrMapping/>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4975" userDrawn="1">
          <p15:clr>
            <a:srgbClr val="65CEFF"/>
          </p15:clr>
        </p15:guide>
        <p15:guide id="5" pos="5157" userDrawn="1">
          <p15:clr>
            <a:srgbClr val="65CEFF"/>
          </p15:clr>
        </p15:guide>
        <p15:guide id="6" pos="6472" userDrawn="1">
          <p15:clr>
            <a:srgbClr val="65CEFF"/>
          </p15:clr>
        </p15:guide>
        <p15:guide id="7" pos="7425" userDrawn="1">
          <p15:clr>
            <a:srgbClr val="65CEFF"/>
          </p15:clr>
        </p15:guide>
        <p15:guide id="8" orient="horz" pos="302" userDrawn="1">
          <p15:clr>
            <a:srgbClr val="65CEFF"/>
          </p15:clr>
        </p15:guide>
        <p15:guide id="9" orient="horz" pos="664" userDrawn="1">
          <p15:clr>
            <a:srgbClr val="65CEFF"/>
          </p15:clr>
        </p15:guide>
        <p15:guide id="10" orient="horz" pos="891" userDrawn="1">
          <p15:clr>
            <a:srgbClr val="65CEFF"/>
          </p15:clr>
        </p15:guide>
        <p15:guide id="11" orient="horz" pos="3658" userDrawn="1">
          <p15:clr>
            <a:srgbClr val="65CEFF"/>
          </p15:clr>
        </p15:guide>
        <p15:guide id="12" orient="horz" pos="3885" userDrawn="1">
          <p15:clr>
            <a:srgbClr val="65CEFF"/>
          </p15:clr>
        </p15:guide>
        <p15:guide id="13" orient="horz" pos="4157" userDrawn="1">
          <p15:clr>
            <a:srgbClr val="65CEFF"/>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our objects">
    <p:spTree>
      <p:nvGrpSpPr>
        <p:cNvPr id="1" name=""/>
        <p:cNvGrpSpPr/>
        <p:nvPr/>
      </p:nvGrpSpPr>
      <p:grpSpPr>
        <a:xfrm>
          <a:off x="0" y="0"/>
          <a:ext cx="0" cy="0"/>
          <a:chOff x="0" y="0"/>
          <a:chExt cx="0" cy="0"/>
        </a:xfrm>
      </p:grpSpPr>
      <p:sp>
        <p:nvSpPr>
          <p:cNvPr id="8" name="Title" descr="Slide headline">
            <a:extLst>
              <a:ext uri="{FF2B5EF4-FFF2-40B4-BE49-F238E27FC236}">
                <a16:creationId xmlns:a16="http://schemas.microsoft.com/office/drawing/2014/main" id="{39939C22-A735-46A9-A277-A4B1B330F31C}"/>
              </a:ext>
            </a:extLst>
          </p:cNvPr>
          <p:cNvSpPr>
            <a:spLocks noGrp="1"/>
          </p:cNvSpPr>
          <p:nvPr>
            <p:ph type="title"/>
          </p:nvPr>
        </p:nvSpPr>
        <p:spPr bwMode="black"/>
        <p:txBody>
          <a:bodyPr/>
          <a:lstStyle/>
          <a:p>
            <a:r>
              <a:rPr lang="en-GB"/>
              <a:t>Click to edit Master title style</a:t>
            </a:r>
            <a:endParaRPr lang="en-US" dirty="0"/>
          </a:p>
        </p:txBody>
      </p:sp>
      <p:sp>
        <p:nvSpPr>
          <p:cNvPr id="3" name="Copy 1" descr="Content text frame">
            <a:extLst>
              <a:ext uri="{FF2B5EF4-FFF2-40B4-BE49-F238E27FC236}">
                <a16:creationId xmlns:a16="http://schemas.microsoft.com/office/drawing/2014/main" id="{A8B1D58A-DC84-4573-957E-9BEA9AAB308E}"/>
              </a:ext>
            </a:extLst>
          </p:cNvPr>
          <p:cNvSpPr>
            <a:spLocks noGrp="1"/>
          </p:cNvSpPr>
          <p:nvPr>
            <p:ph sz="half" idx="1"/>
          </p:nvPr>
        </p:nvSpPr>
        <p:spPr bwMode="black">
          <a:xfrm>
            <a:off x="411162" y="1414800"/>
            <a:ext cx="5470526"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Copy 2" descr="Content text frame">
            <a:extLst>
              <a:ext uri="{FF2B5EF4-FFF2-40B4-BE49-F238E27FC236}">
                <a16:creationId xmlns:a16="http://schemas.microsoft.com/office/drawing/2014/main" id="{2871E7F7-6A93-4406-8617-80D9CFF396A8}"/>
              </a:ext>
            </a:extLst>
          </p:cNvPr>
          <p:cNvSpPr>
            <a:spLocks noGrp="1"/>
          </p:cNvSpPr>
          <p:nvPr>
            <p:ph sz="half" idx="12"/>
          </p:nvPr>
        </p:nvSpPr>
        <p:spPr bwMode="black">
          <a:xfrm>
            <a:off x="411162" y="3718800"/>
            <a:ext cx="5470526"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py 3" descr="Content text frame">
            <a:extLst>
              <a:ext uri="{FF2B5EF4-FFF2-40B4-BE49-F238E27FC236}">
                <a16:creationId xmlns:a16="http://schemas.microsoft.com/office/drawing/2014/main" id="{BF3FF41E-3844-4153-B955-A1F3E9EC1D30}"/>
              </a:ext>
            </a:extLst>
          </p:cNvPr>
          <p:cNvSpPr>
            <a:spLocks noGrp="1"/>
          </p:cNvSpPr>
          <p:nvPr>
            <p:ph sz="half" idx="2"/>
          </p:nvPr>
        </p:nvSpPr>
        <p:spPr bwMode="black">
          <a:xfrm>
            <a:off x="6315075" y="1414800"/>
            <a:ext cx="5465763"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Copy 4" descr="Content text frame">
            <a:extLst>
              <a:ext uri="{FF2B5EF4-FFF2-40B4-BE49-F238E27FC236}">
                <a16:creationId xmlns:a16="http://schemas.microsoft.com/office/drawing/2014/main" id="{7AD3B9B1-3210-46C8-8222-A0E11719EB88}"/>
              </a:ext>
            </a:extLst>
          </p:cNvPr>
          <p:cNvSpPr>
            <a:spLocks noGrp="1"/>
          </p:cNvSpPr>
          <p:nvPr>
            <p:ph sz="half" idx="13"/>
          </p:nvPr>
        </p:nvSpPr>
        <p:spPr bwMode="black">
          <a:xfrm>
            <a:off x="6315075" y="3718800"/>
            <a:ext cx="5465763"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Siemens Logo" descr="Siemens logo">
            <a:extLst>
              <a:ext uri="{FF2B5EF4-FFF2-40B4-BE49-F238E27FC236}">
                <a16:creationId xmlns:a16="http://schemas.microsoft.com/office/drawing/2014/main" id="{6FCACBED-2537-4F3E-8D2C-E60141005364}"/>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a:extLst>
              <a:ext uri="{FF2B5EF4-FFF2-40B4-BE49-F238E27FC236}">
                <a16:creationId xmlns:a16="http://schemas.microsoft.com/office/drawing/2014/main" id="{1DF6F0C8-00D9-4034-B3CC-D376702BE1C8}"/>
              </a:ext>
            </a:extLst>
          </p:cNvPr>
          <p:cNvSpPr>
            <a:spLocks noGrp="1"/>
          </p:cNvSpPr>
          <p:nvPr>
            <p:ph type="ftr" sz="quarter" idx="14"/>
          </p:nvPr>
        </p:nvSpPr>
        <p:spPr bwMode="black"/>
        <p:txBody>
          <a:bodyPr/>
          <a:lstStyle/>
          <a:p>
            <a:pPr>
              <a:lnSpc>
                <a:spcPct val="100000"/>
              </a:lnSpc>
            </a:pPr>
            <a:r>
              <a:rPr lang="en-US" dirty="0"/>
              <a:t>Restricted | © Siemens 20XX | Author | Department | YYYY-MM-DD</a:t>
            </a:r>
          </a:p>
        </p:txBody>
      </p:sp>
      <p:sp>
        <p:nvSpPr>
          <p:cNvPr id="7" name="Slide Number Placeholder">
            <a:extLst>
              <a:ext uri="{FF2B5EF4-FFF2-40B4-BE49-F238E27FC236}">
                <a16:creationId xmlns:a16="http://schemas.microsoft.com/office/drawing/2014/main" id="{53D55964-F7E8-48E3-84D5-FE4FE835C563}"/>
              </a:ext>
              <a:ext uri="{C183D7F6-B498-43B3-948B-1728B52AA6E4}">
                <adec:decorative xmlns:adec="http://schemas.microsoft.com/office/drawing/2017/decorative" val="1"/>
              </a:ext>
            </a:extLst>
          </p:cNvPr>
          <p:cNvSpPr>
            <a:spLocks noGrp="1"/>
          </p:cNvSpPr>
          <p:nvPr>
            <p:ph type="sldNum" sz="quarter" idx="15"/>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503860774"/>
      </p:ext>
    </p:extLst>
  </p:cSld>
  <p:clrMapOvr>
    <a:masterClrMapping/>
  </p:clrMapOvr>
  <p:extLst>
    <p:ext uri="{DCECCB84-F9BA-43D5-87BE-67443E8EF086}">
      <p15:sldGuideLst xmlns:p15="http://schemas.microsoft.com/office/powerpoint/2012/main">
        <p15:guide id="1" pos="259" userDrawn="1">
          <p15:clr>
            <a:srgbClr val="65CEFF"/>
          </p15:clr>
        </p15:guide>
        <p15:guide id="2" pos="3705" userDrawn="1">
          <p15:clr>
            <a:srgbClr val="65CEFF"/>
          </p15:clr>
        </p15:guide>
        <p15:guide id="3" pos="3978" userDrawn="1">
          <p15:clr>
            <a:srgbClr val="65CEFF"/>
          </p15:clr>
        </p15:guide>
        <p15:guide id="4" pos="6472" userDrawn="1">
          <p15:clr>
            <a:srgbClr val="65CEFF"/>
          </p15:clr>
        </p15:guide>
        <p15:guide id="5" pos="7425" userDrawn="1">
          <p15:clr>
            <a:srgbClr val="65CEFF"/>
          </p15:clr>
        </p15:guide>
        <p15:guide id="6" orient="horz" pos="302" userDrawn="1">
          <p15:clr>
            <a:srgbClr val="65CEFF"/>
          </p15:clr>
        </p15:guide>
        <p15:guide id="7" orient="horz" pos="664" userDrawn="1">
          <p15:clr>
            <a:srgbClr val="65CEFF"/>
          </p15:clr>
        </p15:guide>
        <p15:guide id="8" orient="horz" pos="891" userDrawn="1">
          <p15:clr>
            <a:srgbClr val="65CEFF"/>
          </p15:clr>
        </p15:guide>
        <p15:guide id="9" orient="horz" pos="2206" userDrawn="1">
          <p15:clr>
            <a:srgbClr val="65CEFF"/>
          </p15:clr>
        </p15:guide>
        <p15:guide id="10" orient="horz" pos="2343" userDrawn="1">
          <p15:clr>
            <a:srgbClr val="65CEFF"/>
          </p15:clr>
        </p15:guide>
        <p15:guide id="11" orient="horz" pos="3658" userDrawn="1">
          <p15:clr>
            <a:srgbClr val="65CEFF"/>
          </p15:clr>
        </p15:guide>
        <p15:guide id="12" orient="horz" pos="3885" userDrawn="1">
          <p15:clr>
            <a:srgbClr val="65CEFF"/>
          </p15:clr>
        </p15:guide>
        <p15:guide id="13" orient="horz" pos="4157" userDrawn="1">
          <p15:clr>
            <a:srgbClr val="65CEFF"/>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lumns (Spotlight)">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E568133C-15D2-4F33-802E-DF15E7891829}"/>
              </a:ext>
            </a:extLst>
          </p:cNvPr>
          <p:cNvSpPr>
            <a:spLocks noGrp="1"/>
          </p:cNvSpPr>
          <p:nvPr>
            <p:ph type="title"/>
          </p:nvPr>
        </p:nvSpPr>
        <p:spPr bwMode="black"/>
        <p:txBody>
          <a:bodyPr/>
          <a:lstStyle/>
          <a:p>
            <a:r>
              <a:rPr lang="en-GB"/>
              <a:t>Click to edit Master title style</a:t>
            </a:r>
            <a:endParaRPr lang="en-US" dirty="0"/>
          </a:p>
        </p:txBody>
      </p:sp>
      <p:sp>
        <p:nvSpPr>
          <p:cNvPr id="7" name="Picture Placeholder" descr="Thematic picture – please describe further">
            <a:extLst>
              <a:ext uri="{FF2B5EF4-FFF2-40B4-BE49-F238E27FC236}">
                <a16:creationId xmlns:a16="http://schemas.microsoft.com/office/drawing/2014/main" id="{90866A30-329B-420B-B42B-2C69E0DE6D9B}"/>
              </a:ext>
            </a:extLst>
          </p:cNvPr>
          <p:cNvSpPr>
            <a:spLocks noGrp="1"/>
          </p:cNvSpPr>
          <p:nvPr>
            <p:ph type="pic" sz="quarter" idx="12" hasCustomPrompt="1"/>
          </p:nvPr>
        </p:nvSpPr>
        <p:spPr bwMode="ltGray">
          <a:xfrm>
            <a:off x="411161" y="1414800"/>
            <a:ext cx="7199313" cy="4752000"/>
          </a:xfrm>
          <a:solidFill>
            <a:srgbClr val="9999A9"/>
          </a:solidFill>
        </p:spPr>
        <p:txBody>
          <a:bodyPr lIns="144000" tIns="108000" rIns="144000" bIns="108000">
            <a:noAutofit/>
          </a:bodyPr>
          <a:lstStyle/>
          <a:p>
            <a:r>
              <a:rPr lang="en-US" dirty="0"/>
              <a:t>Thematic picture</a:t>
            </a:r>
          </a:p>
        </p:txBody>
      </p:sp>
      <p:sp>
        <p:nvSpPr>
          <p:cNvPr id="4" name="Copy" descr="Content text frame">
            <a:extLst>
              <a:ext uri="{FF2B5EF4-FFF2-40B4-BE49-F238E27FC236}">
                <a16:creationId xmlns:a16="http://schemas.microsoft.com/office/drawing/2014/main" id="{BF3FF41E-3844-4153-B955-A1F3E9EC1D30}"/>
              </a:ext>
            </a:extLst>
          </p:cNvPr>
          <p:cNvSpPr>
            <a:spLocks noGrp="1"/>
          </p:cNvSpPr>
          <p:nvPr>
            <p:ph sz="half" idx="2"/>
          </p:nvPr>
        </p:nvSpPr>
        <p:spPr bwMode="black">
          <a:xfrm>
            <a:off x="8043189" y="1414800"/>
            <a:ext cx="3744000"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Siemens Logo" descr="Siemens logo">
            <a:extLst>
              <a:ext uri="{FF2B5EF4-FFF2-40B4-BE49-F238E27FC236}">
                <a16:creationId xmlns:a16="http://schemas.microsoft.com/office/drawing/2014/main" id="{F468BE17-5D03-45C2-9D37-CF354AAA9589}"/>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3" name="Footer Placeholder" descr="Footer with copyright, author and department information, and date">
            <a:extLst>
              <a:ext uri="{FF2B5EF4-FFF2-40B4-BE49-F238E27FC236}">
                <a16:creationId xmlns:a16="http://schemas.microsoft.com/office/drawing/2014/main" id="{33756E69-CA2F-47EC-9D32-CB09C4CD83F1}"/>
              </a:ext>
            </a:extLst>
          </p:cNvPr>
          <p:cNvSpPr>
            <a:spLocks noGrp="1"/>
          </p:cNvSpPr>
          <p:nvPr>
            <p:ph type="ftr" sz="quarter" idx="13"/>
          </p:nvPr>
        </p:nvSpPr>
        <p:spPr bwMode="black"/>
        <p:txBody>
          <a:bodyPr/>
          <a:lstStyle/>
          <a:p>
            <a:pPr>
              <a:lnSpc>
                <a:spcPct val="100000"/>
              </a:lnSpc>
            </a:pPr>
            <a:r>
              <a:rPr lang="en-US" dirty="0"/>
              <a:t>Restricted | © Siemens 20XX | Author | Department | YYYY-MM-DD</a:t>
            </a:r>
          </a:p>
        </p:txBody>
      </p:sp>
      <p:sp>
        <p:nvSpPr>
          <p:cNvPr id="5" name="Slide Number Placeholder">
            <a:extLst>
              <a:ext uri="{FF2B5EF4-FFF2-40B4-BE49-F238E27FC236}">
                <a16:creationId xmlns:a16="http://schemas.microsoft.com/office/drawing/2014/main" id="{95022CCB-0484-488B-8637-222C3919B0F7}"/>
              </a:ext>
              <a:ext uri="{C183D7F6-B498-43B3-948B-1728B52AA6E4}">
                <adec:decorative xmlns:adec="http://schemas.microsoft.com/office/drawing/2017/decorative" val="1"/>
              </a:ext>
            </a:extLst>
          </p:cNvPr>
          <p:cNvSpPr>
            <a:spLocks noGrp="1"/>
          </p:cNvSpPr>
          <p:nvPr>
            <p:ph type="sldNum" sz="quarter" idx="14"/>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08848882"/>
      </p:ext>
    </p:extLst>
  </p:cSld>
  <p:clrMapOvr>
    <a:masterClrMapping/>
  </p:clrMapOvr>
  <p:extLst>
    <p:ext uri="{DCECCB84-F9BA-43D5-87BE-67443E8EF086}">
      <p15:sldGuideLst xmlns:p15="http://schemas.microsoft.com/office/powerpoint/2012/main">
        <p15:guide id="1" pos="259" userDrawn="1">
          <p15:clr>
            <a:srgbClr val="65CEFF"/>
          </p15:clr>
        </p15:guide>
        <p15:guide id="2" pos="4794" userDrawn="1">
          <p15:clr>
            <a:srgbClr val="65CEFF"/>
          </p15:clr>
        </p15:guide>
        <p15:guide id="3" pos="5066" userDrawn="1">
          <p15:clr>
            <a:srgbClr val="65CEFF"/>
          </p15:clr>
        </p15:guide>
        <p15:guide id="4" pos="6472" userDrawn="1">
          <p15:clr>
            <a:srgbClr val="65CEFF"/>
          </p15:clr>
        </p15:guide>
        <p15:guide id="5" pos="7425" userDrawn="1">
          <p15:clr>
            <a:srgbClr val="65CEFF"/>
          </p15:clr>
        </p15:guide>
        <p15:guide id="6" orient="horz" pos="302" userDrawn="1">
          <p15:clr>
            <a:srgbClr val="65CEFF"/>
          </p15:clr>
        </p15:guide>
        <p15:guide id="7" orient="horz" pos="664" userDrawn="1">
          <p15:clr>
            <a:srgbClr val="65CEFF"/>
          </p15:clr>
        </p15:guide>
        <p15:guide id="8" orient="horz" pos="891" userDrawn="1">
          <p15:clr>
            <a:srgbClr val="65CEFF"/>
          </p15:clr>
        </p15:guide>
        <p15:guide id="9" orient="horz" pos="3658" userDrawn="1">
          <p15:clr>
            <a:srgbClr val="65CEFF"/>
          </p15:clr>
        </p15:guide>
        <p15:guide id="10" orient="horz" pos="3885" userDrawn="1">
          <p15:clr>
            <a:srgbClr val="65CEFF"/>
          </p15:clr>
        </p15:guide>
        <p15:guide id="11" orient="horz" pos="4157" userDrawn="1">
          <p15:clr>
            <a:srgbClr val="65CEFF"/>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One table (large)">
    <p:spTree>
      <p:nvGrpSpPr>
        <p:cNvPr id="1" name=""/>
        <p:cNvGrpSpPr/>
        <p:nvPr/>
      </p:nvGrpSpPr>
      <p:grpSpPr>
        <a:xfrm>
          <a:off x="0" y="0"/>
          <a:ext cx="0" cy="0"/>
          <a:chOff x="0" y="0"/>
          <a:chExt cx="0" cy="0"/>
        </a:xfrm>
      </p:grpSpPr>
      <p:sp>
        <p:nvSpPr>
          <p:cNvPr id="7" name="Title" descr="Slide headline">
            <a:extLst>
              <a:ext uri="{FF2B5EF4-FFF2-40B4-BE49-F238E27FC236}">
                <a16:creationId xmlns:a16="http://schemas.microsoft.com/office/drawing/2014/main" id="{9C4633C1-8D3E-45A5-A522-817574663A85}"/>
              </a:ext>
            </a:extLst>
          </p:cNvPr>
          <p:cNvSpPr>
            <a:spLocks noGrp="1"/>
          </p:cNvSpPr>
          <p:nvPr>
            <p:ph type="title"/>
          </p:nvPr>
        </p:nvSpPr>
        <p:spPr bwMode="black"/>
        <p:txBody>
          <a:bodyPr/>
          <a:lstStyle>
            <a:lvl1pPr>
              <a:defRPr>
                <a:solidFill>
                  <a:schemeClr val="accent1"/>
                </a:solidFill>
              </a:defRPr>
            </a:lvl1pPr>
          </a:lstStyle>
          <a:p>
            <a:r>
              <a:rPr lang="en-GB"/>
              <a:t>Click to edit Master title style</a:t>
            </a:r>
            <a:endParaRPr lang="en-US" dirty="0"/>
          </a:p>
        </p:txBody>
      </p:sp>
      <p:sp>
        <p:nvSpPr>
          <p:cNvPr id="6" name="Table Placeholder" descr="Content table  frame">
            <a:extLst>
              <a:ext uri="{FF2B5EF4-FFF2-40B4-BE49-F238E27FC236}">
                <a16:creationId xmlns:a16="http://schemas.microsoft.com/office/drawing/2014/main" id="{D41D1FE0-EDDA-47B8-BF1F-831D4733C32A}"/>
              </a:ext>
            </a:extLst>
          </p:cNvPr>
          <p:cNvSpPr>
            <a:spLocks noGrp="1"/>
          </p:cNvSpPr>
          <p:nvPr>
            <p:ph type="tbl" sz="quarter" idx="12"/>
          </p:nvPr>
        </p:nvSpPr>
        <p:spPr bwMode="black">
          <a:xfrm>
            <a:off x="404812" y="1414461"/>
            <a:ext cx="11376026" cy="4392000"/>
          </a:xfrm>
        </p:spPr>
        <p:txBody>
          <a:bodyPr/>
          <a:lstStyle/>
          <a:p>
            <a:r>
              <a:rPr lang="en-GB"/>
              <a:t>Click icon to add table</a:t>
            </a:r>
            <a:endParaRPr lang="en-US" dirty="0"/>
          </a:p>
        </p:txBody>
      </p:sp>
      <p:pic>
        <p:nvPicPr>
          <p:cNvPr id="9" name="Siemens Logo" descr="Siemens logo">
            <a:extLst>
              <a:ext uri="{FF2B5EF4-FFF2-40B4-BE49-F238E27FC236}">
                <a16:creationId xmlns:a16="http://schemas.microsoft.com/office/drawing/2014/main" id="{2EA6CE5F-6FF7-4E0A-AEB2-1A7C43CE05C1}"/>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3" name="Footer Placeholder" descr="Footer with copyright, author and department information, and date">
            <a:extLst>
              <a:ext uri="{FF2B5EF4-FFF2-40B4-BE49-F238E27FC236}">
                <a16:creationId xmlns:a16="http://schemas.microsoft.com/office/drawing/2014/main" id="{9CEA2FAD-1597-4F5C-878D-02CB854024F3}"/>
              </a:ext>
            </a:extLst>
          </p:cNvPr>
          <p:cNvSpPr>
            <a:spLocks noGrp="1"/>
          </p:cNvSpPr>
          <p:nvPr>
            <p:ph type="ftr" sz="quarter" idx="13"/>
          </p:nvPr>
        </p:nvSpPr>
        <p:spPr bwMode="black"/>
        <p:txBody>
          <a:bodyPr/>
          <a:lstStyle/>
          <a:p>
            <a:pPr>
              <a:lnSpc>
                <a:spcPct val="100000"/>
              </a:lnSpc>
            </a:pPr>
            <a:r>
              <a:rPr lang="en-US" dirty="0"/>
              <a:t>Restricted | © Siemens 20XX | Author | Department | YYYY-MM-DD</a:t>
            </a:r>
          </a:p>
        </p:txBody>
      </p:sp>
      <p:sp>
        <p:nvSpPr>
          <p:cNvPr id="5" name="Slide Number Placeholder">
            <a:extLst>
              <a:ext uri="{FF2B5EF4-FFF2-40B4-BE49-F238E27FC236}">
                <a16:creationId xmlns:a16="http://schemas.microsoft.com/office/drawing/2014/main" id="{CE0A22CB-5E69-4817-B713-C02B97CF6B91}"/>
              </a:ext>
              <a:ext uri="{C183D7F6-B498-43B3-948B-1728B52AA6E4}">
                <adec:decorative xmlns:adec="http://schemas.microsoft.com/office/drawing/2017/decorative" val="1"/>
              </a:ext>
            </a:extLst>
          </p:cNvPr>
          <p:cNvSpPr>
            <a:spLocks noGrp="1"/>
          </p:cNvSpPr>
          <p:nvPr>
            <p:ph type="sldNum" sz="quarter" idx="14"/>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912428891"/>
      </p:ext>
    </p:extLst>
  </p:cSld>
  <p:clrMapOvr>
    <a:masterClrMapping/>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302" userDrawn="1">
          <p15:clr>
            <a:srgbClr val="65CEFF"/>
          </p15:clr>
        </p15:guide>
        <p15:guide id="5" orient="horz" pos="664" userDrawn="1">
          <p15:clr>
            <a:srgbClr val="65CEFF"/>
          </p15:clr>
        </p15:guide>
        <p15:guide id="6" orient="horz" pos="891" userDrawn="1">
          <p15:clr>
            <a:srgbClr val="65CEFF"/>
          </p15:clr>
        </p15:guide>
        <p15:guide id="7" orient="horz" pos="3658" userDrawn="1">
          <p15:clr>
            <a:srgbClr val="65CEFF"/>
          </p15:clr>
        </p15:guide>
        <p15:guide id="8" orient="horz" pos="3885" userDrawn="1">
          <p15:clr>
            <a:srgbClr val="65CEFF"/>
          </p15:clr>
        </p15:guide>
        <p15:guide id="9" orient="horz" pos="4157" userDrawn="1">
          <p15:clr>
            <a:srgbClr val="65CEFF"/>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rocess flow">
    <p:bg>
      <p:bgRef idx="1001">
        <a:schemeClr val="bg2"/>
      </p:bgRef>
    </p:bg>
    <p:spTree>
      <p:nvGrpSpPr>
        <p:cNvPr id="1" name=""/>
        <p:cNvGrpSpPr/>
        <p:nvPr/>
      </p:nvGrpSpPr>
      <p:grpSpPr>
        <a:xfrm>
          <a:off x="0" y="0"/>
          <a:ext cx="0" cy="0"/>
          <a:chOff x="0" y="0"/>
          <a:chExt cx="0" cy="0"/>
        </a:xfrm>
      </p:grpSpPr>
      <p:sp>
        <p:nvSpPr>
          <p:cNvPr id="5" name="Title" descr="Slide headline">
            <a:extLst>
              <a:ext uri="{FF2B5EF4-FFF2-40B4-BE49-F238E27FC236}">
                <a16:creationId xmlns:a16="http://schemas.microsoft.com/office/drawing/2014/main" id="{9F2A455C-53B1-4792-8EA9-F00926C48E39}"/>
              </a:ext>
            </a:extLst>
          </p:cNvPr>
          <p:cNvSpPr>
            <a:spLocks noGrp="1"/>
          </p:cNvSpPr>
          <p:nvPr>
            <p:ph type="title"/>
          </p:nvPr>
        </p:nvSpPr>
        <p:spPr bwMode="black"/>
        <p:txBody>
          <a:bodyPr/>
          <a:lstStyle>
            <a:lvl1pPr>
              <a:defRPr>
                <a:solidFill>
                  <a:schemeClr val="tx1"/>
                </a:solidFill>
              </a:defRPr>
            </a:lvl1pPr>
          </a:lstStyle>
          <a:p>
            <a:r>
              <a:rPr lang="en-GB"/>
              <a:t>Click to edit Master title style</a:t>
            </a:r>
            <a:endParaRPr lang="en-US" dirty="0"/>
          </a:p>
        </p:txBody>
      </p:sp>
      <p:sp>
        <p:nvSpPr>
          <p:cNvPr id="3" name="Copy 1" descr="Content text frame">
            <a:extLst>
              <a:ext uri="{FF2B5EF4-FFF2-40B4-BE49-F238E27FC236}">
                <a16:creationId xmlns:a16="http://schemas.microsoft.com/office/drawing/2014/main" id="{9CE7E2D8-94E8-4FE6-93A5-924CA3EC5315}"/>
              </a:ext>
            </a:extLst>
          </p:cNvPr>
          <p:cNvSpPr>
            <a:spLocks noGrp="1"/>
          </p:cNvSpPr>
          <p:nvPr>
            <p:ph idx="1"/>
          </p:nvPr>
        </p:nvSpPr>
        <p:spPr bwMode="black">
          <a:xfrm>
            <a:off x="411162" y="1414462"/>
            <a:ext cx="3600000" cy="4392000"/>
          </a:xfrm>
          <a:prstGeom prst="rect">
            <a:avLst/>
          </a:prstGeom>
          <a:ln w="19050">
            <a:solidFill>
              <a:schemeClr val="accent1"/>
            </a:solidFill>
          </a:ln>
        </p:spPr>
        <p:txBody>
          <a:bodyPr lIns="216000" tIns="144000" rIns="216000" bIns="144000">
            <a:noAutofit/>
          </a:bodyPr>
          <a:lstStyle>
            <a:lvl1pPr>
              <a:defRPr>
                <a:ln>
                  <a:noFill/>
                </a:ln>
              </a:defRPr>
            </a:lvl1pPr>
            <a:lvl2pPr>
              <a:buClr>
                <a:schemeClr val="tx1"/>
              </a:buClr>
              <a:defRPr>
                <a:ln>
                  <a:noFill/>
                </a:ln>
              </a:defRPr>
            </a:lvl2pPr>
            <a:lvl3pPr>
              <a:buClr>
                <a:schemeClr val="tx1"/>
              </a:buClr>
              <a:defRPr>
                <a:ln>
                  <a:noFill/>
                </a:ln>
              </a:defRPr>
            </a:lvl3pPr>
            <a:lvl4pPr>
              <a:buClr>
                <a:schemeClr val="tx1"/>
              </a:buClr>
              <a:defRPr>
                <a:ln>
                  <a:noFill/>
                </a:ln>
              </a:defRPr>
            </a:lvl4pPr>
            <a:lvl5pPr>
              <a:buClr>
                <a:schemeClr val="tx1"/>
              </a:buClr>
              <a:defRPr>
                <a:ln>
                  <a:noFill/>
                </a:ln>
              </a:defRPr>
            </a:lvl5pPr>
            <a:lvl6pPr>
              <a:buClr>
                <a:schemeClr val="tx1"/>
              </a:buClr>
              <a:defRPr>
                <a:ln>
                  <a:noFill/>
                </a:ln>
              </a:defRPr>
            </a:lvl6pPr>
            <a:lvl7pPr>
              <a:buClr>
                <a:schemeClr val="tx1"/>
              </a:buClr>
              <a:defRPr>
                <a:ln>
                  <a:noFill/>
                </a:ln>
              </a:defRPr>
            </a:lvl7pPr>
            <a:lvl8pPr>
              <a:buClr>
                <a:schemeClr val="tx1"/>
              </a:buClr>
              <a:defRPr>
                <a:ln>
                  <a:noFill/>
                </a:ln>
              </a:defRPr>
            </a:lvl8pPr>
            <a:lvl9pPr>
              <a:buClr>
                <a:schemeClr val="tx1"/>
              </a:buClr>
              <a:defRPr>
                <a:ln>
                  <a:noFill/>
                </a:ln>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Copy 2" descr="Content text frame">
            <a:extLst>
              <a:ext uri="{FF2B5EF4-FFF2-40B4-BE49-F238E27FC236}">
                <a16:creationId xmlns:a16="http://schemas.microsoft.com/office/drawing/2014/main" id="{3AC3CE10-0C4B-4A11-BA76-8CAFED13661C}"/>
              </a:ext>
            </a:extLst>
          </p:cNvPr>
          <p:cNvSpPr>
            <a:spLocks noGrp="1"/>
          </p:cNvSpPr>
          <p:nvPr>
            <p:ph idx="13"/>
          </p:nvPr>
        </p:nvSpPr>
        <p:spPr bwMode="black">
          <a:xfrm>
            <a:off x="4299176" y="1414462"/>
            <a:ext cx="3600000" cy="4392000"/>
          </a:xfrm>
          <a:prstGeom prst="rect">
            <a:avLst/>
          </a:prstGeom>
          <a:ln w="19050">
            <a:solidFill>
              <a:schemeClr val="accent1"/>
            </a:solidFill>
          </a:ln>
        </p:spPr>
        <p:txBody>
          <a:bodyPr lIns="216000" tIns="144000" rIns="216000" bIns="144000">
            <a:noAutofit/>
          </a:bodyPr>
          <a:lstStyle>
            <a:lvl1pPr>
              <a:defRPr>
                <a:ln>
                  <a:noFill/>
                </a:ln>
              </a:defRPr>
            </a:lvl1pPr>
            <a:lvl2pPr>
              <a:buClr>
                <a:schemeClr val="tx1"/>
              </a:buClr>
              <a:defRPr>
                <a:ln>
                  <a:noFill/>
                </a:ln>
              </a:defRPr>
            </a:lvl2pPr>
            <a:lvl3pPr>
              <a:buClr>
                <a:schemeClr val="tx1"/>
              </a:buClr>
              <a:defRPr>
                <a:ln>
                  <a:noFill/>
                </a:ln>
              </a:defRPr>
            </a:lvl3pPr>
            <a:lvl4pPr>
              <a:buClr>
                <a:schemeClr val="tx1"/>
              </a:buClr>
              <a:defRPr>
                <a:ln>
                  <a:noFill/>
                </a:ln>
              </a:defRPr>
            </a:lvl4pPr>
            <a:lvl5pPr>
              <a:buClr>
                <a:schemeClr val="tx1"/>
              </a:buClr>
              <a:defRPr>
                <a:ln>
                  <a:noFill/>
                </a:ln>
              </a:defRPr>
            </a:lvl5pPr>
            <a:lvl6pPr>
              <a:buClr>
                <a:schemeClr val="tx1"/>
              </a:buClr>
              <a:defRPr>
                <a:ln>
                  <a:noFill/>
                </a:ln>
              </a:defRPr>
            </a:lvl6pPr>
            <a:lvl7pPr>
              <a:buClr>
                <a:schemeClr val="tx1"/>
              </a:buClr>
              <a:defRPr>
                <a:ln>
                  <a:noFill/>
                </a:ln>
              </a:defRPr>
            </a:lvl7pPr>
            <a:lvl8pPr>
              <a:buClr>
                <a:schemeClr val="tx1"/>
              </a:buClr>
              <a:defRPr>
                <a:ln>
                  <a:noFill/>
                </a:ln>
              </a:defRPr>
            </a:lvl8pPr>
            <a:lvl9pPr>
              <a:buClr>
                <a:schemeClr val="tx1"/>
              </a:buClr>
              <a:defRPr>
                <a:ln>
                  <a:noFill/>
                </a:ln>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Copy 3" descr="Content text frame (highlight)">
            <a:extLst>
              <a:ext uri="{FF2B5EF4-FFF2-40B4-BE49-F238E27FC236}">
                <a16:creationId xmlns:a16="http://schemas.microsoft.com/office/drawing/2014/main" id="{E840DCCC-8E77-40B8-B94B-A4D3A4D77826}"/>
              </a:ext>
            </a:extLst>
          </p:cNvPr>
          <p:cNvSpPr>
            <a:spLocks noGrp="1"/>
          </p:cNvSpPr>
          <p:nvPr>
            <p:ph idx="12"/>
          </p:nvPr>
        </p:nvSpPr>
        <p:spPr bwMode="blackWhite">
          <a:xfrm>
            <a:off x="8187189" y="1414462"/>
            <a:ext cx="3600000" cy="4392000"/>
          </a:xfrm>
          <a:prstGeom prst="rect">
            <a:avLst/>
          </a:prstGeom>
          <a:solidFill>
            <a:schemeClr val="accent1"/>
          </a:solidFill>
          <a:ln w="19050">
            <a:solidFill>
              <a:srgbClr val="009999"/>
            </a:solidFill>
          </a:ln>
        </p:spPr>
        <p:txBody>
          <a:bodyPr lIns="216000" tIns="144000" rIns="216000" bIns="144000">
            <a:noAutofit/>
          </a:bodyPr>
          <a:lstStyle>
            <a:lvl1pP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vl6pPr>
              <a:buClr>
                <a:schemeClr val="tx1"/>
              </a:buClr>
              <a:defRPr>
                <a:solidFill>
                  <a:schemeClr val="tx1"/>
                </a:solidFill>
              </a:defRPr>
            </a:lvl6pPr>
            <a:lvl7pPr>
              <a:buClr>
                <a:schemeClr val="tx1"/>
              </a:buClr>
              <a:defRPr>
                <a:solidFill>
                  <a:schemeClr val="tx1"/>
                </a:solidFill>
              </a:defRPr>
            </a:lvl7pPr>
            <a:lvl8pPr>
              <a:buClr>
                <a:schemeClr val="tx1"/>
              </a:buClr>
              <a:defRPr>
                <a:solidFill>
                  <a:schemeClr val="tx1"/>
                </a:solidFill>
              </a:defRPr>
            </a:lvl8pPr>
            <a:lvl9pPr>
              <a:buClr>
                <a:schemeClr val="tx1"/>
              </a:buClr>
              <a:defRPr>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Siemens Logo" descr="Siemens logo">
            <a:extLst>
              <a:ext uri="{FF2B5EF4-FFF2-40B4-BE49-F238E27FC236}">
                <a16:creationId xmlns:a16="http://schemas.microsoft.com/office/drawing/2014/main" id="{E5DDD55C-5C17-4BCD-A9BB-FE8A69DC48DE}"/>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6" name="Footer Placeholder" descr="Footer with copyright, author and department information, and date">
            <a:extLst>
              <a:ext uri="{FF2B5EF4-FFF2-40B4-BE49-F238E27FC236}">
                <a16:creationId xmlns:a16="http://schemas.microsoft.com/office/drawing/2014/main" id="{91FCCEDD-7521-4BD5-8A32-A62DA6246709}"/>
              </a:ext>
            </a:extLst>
          </p:cNvPr>
          <p:cNvSpPr>
            <a:spLocks noGrp="1"/>
          </p:cNvSpPr>
          <p:nvPr>
            <p:ph type="ftr" sz="quarter" idx="14"/>
          </p:nvPr>
        </p:nvSpPr>
        <p:spPr bwMode="black"/>
        <p:txBody>
          <a:bodyPr/>
          <a:lstStyle/>
          <a:p>
            <a:pPr>
              <a:lnSpc>
                <a:spcPct val="100000"/>
              </a:lnSpc>
            </a:pPr>
            <a:r>
              <a:rPr lang="en-US" dirty="0"/>
              <a:t>Restricted | © Siemens 20XX | Author | Department | YYYY-MM-DD</a:t>
            </a:r>
          </a:p>
        </p:txBody>
      </p:sp>
      <p:sp>
        <p:nvSpPr>
          <p:cNvPr id="7" name="Slide Number Placeholder">
            <a:extLst>
              <a:ext uri="{FF2B5EF4-FFF2-40B4-BE49-F238E27FC236}">
                <a16:creationId xmlns:a16="http://schemas.microsoft.com/office/drawing/2014/main" id="{DC2AAE3E-7F56-4838-BCE7-6B966549F4DA}"/>
              </a:ext>
              <a:ext uri="{C183D7F6-B498-43B3-948B-1728B52AA6E4}">
                <adec:decorative xmlns:adec="http://schemas.microsoft.com/office/drawing/2017/decorative" val="1"/>
              </a:ext>
            </a:extLst>
          </p:cNvPr>
          <p:cNvSpPr>
            <a:spLocks noGrp="1"/>
          </p:cNvSpPr>
          <p:nvPr>
            <p:ph type="sldNum" sz="quarter" idx="15"/>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601582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4975" userDrawn="1">
          <p15:clr>
            <a:srgbClr val="65CEFF"/>
          </p15:clr>
        </p15:guide>
        <p15:guide id="5" pos="5157" userDrawn="1">
          <p15:clr>
            <a:srgbClr val="65CEFF"/>
          </p15:clr>
        </p15:guide>
        <p15:guide id="6" pos="6472" userDrawn="1">
          <p15:clr>
            <a:srgbClr val="65CEFF"/>
          </p15:clr>
        </p15:guide>
        <p15:guide id="7" pos="7425" userDrawn="1">
          <p15:clr>
            <a:srgbClr val="65CEFF"/>
          </p15:clr>
        </p15:guide>
        <p15:guide id="8" orient="horz" pos="302" userDrawn="1">
          <p15:clr>
            <a:srgbClr val="65CEFF"/>
          </p15:clr>
        </p15:guide>
        <p15:guide id="9" orient="horz" pos="664" userDrawn="1">
          <p15:clr>
            <a:srgbClr val="65CEFF"/>
          </p15:clr>
        </p15:guide>
        <p15:guide id="10" orient="horz" pos="891" userDrawn="1">
          <p15:clr>
            <a:srgbClr val="65CEFF"/>
          </p15:clr>
        </p15:guide>
        <p15:guide id="11" orient="horz" pos="3658" userDrawn="1">
          <p15:clr>
            <a:srgbClr val="65CEFF"/>
          </p15:clr>
        </p15:guide>
        <p15:guide id="12" orient="horz" pos="3885" userDrawn="1">
          <p15:clr>
            <a:srgbClr val="65CEFF"/>
          </p15:clr>
        </p15:guide>
        <p15:guide id="13" orient="horz" pos="4157" userDrawn="1">
          <p15:clr>
            <a:srgbClr val="65CEFF"/>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dark">
    <p:bg>
      <p:bgPr>
        <a:solidFill>
          <a:schemeClr val="bg2"/>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0B813CE-4DD6-4EAD-800B-047C0542F19B}"/>
              </a:ext>
            </a:extLst>
          </p:cNvPr>
          <p:cNvSpPr>
            <a:spLocks noGrp="1"/>
          </p:cNvSpPr>
          <p:nvPr>
            <p:ph type="title"/>
          </p:nvPr>
        </p:nvSpPr>
        <p:spPr>
          <a:xfrm>
            <a:off x="410400" y="-540000"/>
            <a:ext cx="9863997" cy="360000"/>
          </a:xfrm>
        </p:spPr>
        <p:txBody>
          <a:bodyPr/>
          <a:lstStyle>
            <a:lvl1pPr>
              <a:defRPr b="0">
                <a:solidFill>
                  <a:schemeClr val="accent1">
                    <a:alpha val="0"/>
                  </a:schemeClr>
                </a:solidFill>
              </a:defRPr>
            </a:lvl1pPr>
          </a:lstStyle>
          <a:p>
            <a:r>
              <a:rPr lang="en-GB"/>
              <a:t>Click to edit Master title style</a:t>
            </a:r>
            <a:endParaRPr lang="en-US" dirty="0"/>
          </a:p>
        </p:txBody>
      </p:sp>
      <p:sp>
        <p:nvSpPr>
          <p:cNvPr id="7" name="Copy" descr="Quote text frame">
            <a:extLst>
              <a:ext uri="{FF2B5EF4-FFF2-40B4-BE49-F238E27FC236}">
                <a16:creationId xmlns:a16="http://schemas.microsoft.com/office/drawing/2014/main" id="{9E21D6DF-C9DB-4F02-863A-C5513347A27E}"/>
              </a:ext>
            </a:extLst>
          </p:cNvPr>
          <p:cNvSpPr>
            <a:spLocks noGrp="1"/>
          </p:cNvSpPr>
          <p:nvPr>
            <p:ph type="body" sz="quarter" idx="12" hasCustomPrompt="1"/>
          </p:nvPr>
        </p:nvSpPr>
        <p:spPr bwMode="black">
          <a:xfrm>
            <a:off x="1022400" y="1702799"/>
            <a:ext cx="9252000" cy="4104000"/>
          </a:xfrm>
        </p:spPr>
        <p:txBody>
          <a:bodyPr>
            <a:noAutofit/>
          </a:bodyPr>
          <a:lstStyle>
            <a:lvl1pPr marL="0">
              <a:lnSpc>
                <a:spcPct val="110000"/>
              </a:lnSpc>
              <a:spcAft>
                <a:spcPts val="0"/>
              </a:spcAft>
              <a:defRPr sz="4800" b="0">
                <a:solidFill>
                  <a:schemeClr val="tx1"/>
                </a:solidFill>
              </a:defRPr>
            </a:lvl1pPr>
            <a:lvl2pPr marL="36000" indent="0">
              <a:lnSpc>
                <a:spcPct val="110000"/>
              </a:lnSpc>
              <a:spcBef>
                <a:spcPts val="600"/>
              </a:spcBef>
              <a:spcAft>
                <a:spcPts val="0"/>
              </a:spcAft>
              <a:buNone/>
              <a:defRPr sz="1800"/>
            </a:lvl2pPr>
            <a:lvl3pPr marL="36000" indent="0">
              <a:lnSpc>
                <a:spcPct val="110000"/>
              </a:lnSpc>
              <a:spcBef>
                <a:spcPts val="600"/>
              </a:spcBef>
              <a:spcAft>
                <a:spcPts val="0"/>
              </a:spcAft>
              <a:buNone/>
              <a:defRPr sz="1800">
                <a:solidFill>
                  <a:schemeClr val="tx1"/>
                </a:solidFill>
              </a:defRPr>
            </a:lvl3pPr>
            <a:lvl4pPr marL="0" indent="0">
              <a:lnSpc>
                <a:spcPct val="110000"/>
              </a:lnSpc>
              <a:spcAft>
                <a:spcPts val="0"/>
              </a:spcAft>
              <a:buNone/>
              <a:defRPr sz="4800"/>
            </a:lvl4pPr>
            <a:lvl5pPr marL="0" indent="0">
              <a:lnSpc>
                <a:spcPct val="110000"/>
              </a:lnSpc>
              <a:spcAft>
                <a:spcPts val="0"/>
              </a:spcAft>
              <a:buNone/>
              <a:defRPr sz="4800"/>
            </a:lvl5pPr>
          </a:lstStyle>
          <a:p>
            <a:pPr lvl="0"/>
            <a:r>
              <a:rPr lang="en-US" dirty="0"/>
              <a:t>Please insert quote here</a:t>
            </a:r>
          </a:p>
          <a:p>
            <a:pPr lvl="1"/>
            <a:r>
              <a:rPr lang="en-US" dirty="0"/>
              <a:t>Name, Author</a:t>
            </a:r>
          </a:p>
        </p:txBody>
      </p:sp>
      <p:sp>
        <p:nvSpPr>
          <p:cNvPr id="11" name="Quote marks">
            <a:extLst>
              <a:ext uri="{FF2B5EF4-FFF2-40B4-BE49-F238E27FC236}">
                <a16:creationId xmlns:a16="http://schemas.microsoft.com/office/drawing/2014/main" id="{916E4245-F21C-4EAB-8B26-FEA21C26067F}"/>
              </a:ext>
              <a:ext uri="{C183D7F6-B498-43B3-948B-1728B52AA6E4}">
                <adec:decorative xmlns:adec="http://schemas.microsoft.com/office/drawing/2017/decorative" val="1"/>
              </a:ext>
            </a:extLst>
          </p:cNvPr>
          <p:cNvSpPr/>
          <p:nvPr userDrawn="1"/>
        </p:nvSpPr>
        <p:spPr bwMode="ltGray">
          <a:xfrm>
            <a:off x="1058400" y="766763"/>
            <a:ext cx="907891" cy="647700"/>
          </a:xfrm>
          <a:custGeom>
            <a:avLst/>
            <a:gdLst>
              <a:gd name="connsiteX0" fmla="*/ 0 w 2619164"/>
              <a:gd name="connsiteY0" fmla="*/ 1868543 h 1868542"/>
              <a:gd name="connsiteX1" fmla="*/ 742610 w 2619164"/>
              <a:gd name="connsiteY1" fmla="*/ 0 h 1868542"/>
              <a:gd name="connsiteX2" fmla="*/ 1318210 w 2619164"/>
              <a:gd name="connsiteY2" fmla="*/ 0 h 1868542"/>
              <a:gd name="connsiteX3" fmla="*/ 742610 w 2619164"/>
              <a:gd name="connsiteY3" fmla="*/ 1868543 h 1868542"/>
              <a:gd name="connsiteX4" fmla="*/ 0 w 2619164"/>
              <a:gd name="connsiteY4" fmla="*/ 1868543 h 1868542"/>
              <a:gd name="connsiteX5" fmla="*/ 1300954 w 2619164"/>
              <a:gd name="connsiteY5" fmla="*/ 1868543 h 1868542"/>
              <a:gd name="connsiteX6" fmla="*/ 2043564 w 2619164"/>
              <a:gd name="connsiteY6" fmla="*/ 0 h 1868542"/>
              <a:gd name="connsiteX7" fmla="*/ 2619164 w 2619164"/>
              <a:gd name="connsiteY7" fmla="*/ 0 h 1868542"/>
              <a:gd name="connsiteX8" fmla="*/ 2043564 w 2619164"/>
              <a:gd name="connsiteY8" fmla="*/ 1868543 h 1868542"/>
              <a:gd name="connsiteX9" fmla="*/ 1300954 w 2619164"/>
              <a:gd name="connsiteY9" fmla="*/ 1868543 h 186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9164" h="1868542">
                <a:moveTo>
                  <a:pt x="0" y="1868543"/>
                </a:moveTo>
                <a:lnTo>
                  <a:pt x="742610" y="0"/>
                </a:lnTo>
                <a:lnTo>
                  <a:pt x="1318210" y="0"/>
                </a:lnTo>
                <a:lnTo>
                  <a:pt x="742610" y="1868543"/>
                </a:lnTo>
                <a:lnTo>
                  <a:pt x="0" y="1868543"/>
                </a:lnTo>
                <a:close/>
                <a:moveTo>
                  <a:pt x="1300954" y="1868543"/>
                </a:moveTo>
                <a:lnTo>
                  <a:pt x="2043564" y="0"/>
                </a:lnTo>
                <a:lnTo>
                  <a:pt x="2619164" y="0"/>
                </a:lnTo>
                <a:lnTo>
                  <a:pt x="2043564" y="1868543"/>
                </a:lnTo>
                <a:lnTo>
                  <a:pt x="1300954" y="1868543"/>
                </a:lnTo>
                <a:close/>
              </a:path>
            </a:pathLst>
          </a:custGeom>
          <a:gradFill>
            <a:gsLst>
              <a:gs pos="15000">
                <a:srgbClr val="00FFB9"/>
              </a:gs>
              <a:gs pos="80000">
                <a:srgbClr val="00E6DC"/>
              </a:gs>
            </a:gsLst>
            <a:lin ang="5400000" scaled="1"/>
          </a:gradFill>
          <a:ln w="61580" cap="flat">
            <a:noFill/>
            <a:prstDash val="solid"/>
            <a:miter/>
          </a:ln>
        </p:spPr>
        <p:txBody>
          <a:bodyPr rtlCol="0" anchor="ctr"/>
          <a:lstStyle/>
          <a:p>
            <a:endParaRPr lang="en-US" dirty="0"/>
          </a:p>
        </p:txBody>
      </p:sp>
      <p:pic>
        <p:nvPicPr>
          <p:cNvPr id="8" name="Siemens Logo" descr="Siemens logo">
            <a:extLst>
              <a:ext uri="{FF2B5EF4-FFF2-40B4-BE49-F238E27FC236}">
                <a16:creationId xmlns:a16="http://schemas.microsoft.com/office/drawing/2014/main" id="{AF2E271F-5AF7-408E-9752-03D1D6448EAA}"/>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EC4F35EF-AC94-4800-9CB7-CA49CAFDD249}"/>
              </a:ext>
            </a:extLst>
          </p:cNvPr>
          <p:cNvSpPr>
            <a:spLocks noGrp="1"/>
          </p:cNvSpPr>
          <p:nvPr>
            <p:ph type="ftr" sz="quarter" idx="13"/>
          </p:nvPr>
        </p:nvSpPr>
        <p:spPr bwMode="black"/>
        <p:txBody>
          <a:bodyPr/>
          <a:lstStyle/>
          <a:p>
            <a:pPr>
              <a:lnSpc>
                <a:spcPct val="100000"/>
              </a:lnSpc>
            </a:pPr>
            <a:r>
              <a:rPr lang="en-US" dirty="0"/>
              <a:t>Restricted | © Siemens 20XX | Author | Department | YYYY-MM-DD</a:t>
            </a:r>
          </a:p>
        </p:txBody>
      </p:sp>
      <p:sp>
        <p:nvSpPr>
          <p:cNvPr id="3" name="Slide Number Placeholder">
            <a:extLst>
              <a:ext uri="{FF2B5EF4-FFF2-40B4-BE49-F238E27FC236}">
                <a16:creationId xmlns:a16="http://schemas.microsoft.com/office/drawing/2014/main" id="{CCC7FBE7-01B9-4EC8-8BE1-F416F7C5B7AA}"/>
              </a:ext>
              <a:ext uri="{C183D7F6-B498-43B3-948B-1728B52AA6E4}">
                <adec:decorative xmlns:adec="http://schemas.microsoft.com/office/drawing/2017/decorative" val="1"/>
              </a:ext>
            </a:extLst>
          </p:cNvPr>
          <p:cNvSpPr>
            <a:spLocks noGrp="1"/>
          </p:cNvSpPr>
          <p:nvPr>
            <p:ph type="sldNum" sz="quarter" idx="14"/>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46051214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891" userDrawn="1">
          <p15:clr>
            <a:srgbClr val="65CEFF"/>
          </p15:clr>
        </p15:guide>
        <p15:guide id="5" orient="horz" pos="1073" userDrawn="1">
          <p15:clr>
            <a:srgbClr val="65CEFF"/>
          </p15:clr>
        </p15:guide>
        <p15:guide id="6" orient="horz" pos="3658" userDrawn="1">
          <p15:clr>
            <a:srgbClr val="65CEFF"/>
          </p15:clr>
        </p15:guide>
        <p15:guide id="7" orient="horz" pos="3885" userDrawn="1">
          <p15:clr>
            <a:srgbClr val="65CEFF"/>
          </p15:clr>
        </p15:guide>
        <p15:guide id="8" orient="horz" pos="4157" userDrawn="1">
          <p15:clr>
            <a:srgbClr val="65CEFF"/>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light">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3A8C0A65-FABA-4781-9F01-D54558440B31}"/>
              </a:ext>
            </a:extLst>
          </p:cNvPr>
          <p:cNvSpPr>
            <a:spLocks noGrp="1"/>
          </p:cNvSpPr>
          <p:nvPr>
            <p:ph type="title"/>
          </p:nvPr>
        </p:nvSpPr>
        <p:spPr>
          <a:xfrm>
            <a:off x="411162" y="-540000"/>
            <a:ext cx="9863138" cy="360000"/>
          </a:xfrm>
        </p:spPr>
        <p:txBody>
          <a:bodyPr/>
          <a:lstStyle>
            <a:lvl1pPr>
              <a:defRPr b="0">
                <a:solidFill>
                  <a:schemeClr val="accent1">
                    <a:alpha val="0"/>
                  </a:schemeClr>
                </a:solidFill>
              </a:defRPr>
            </a:lvl1pPr>
          </a:lstStyle>
          <a:p>
            <a:r>
              <a:rPr lang="en-GB"/>
              <a:t>Click to edit Master title style</a:t>
            </a:r>
            <a:endParaRPr lang="en-US" dirty="0"/>
          </a:p>
        </p:txBody>
      </p:sp>
      <p:sp>
        <p:nvSpPr>
          <p:cNvPr id="7" name="Copy" descr="Quote text frame">
            <a:extLst>
              <a:ext uri="{FF2B5EF4-FFF2-40B4-BE49-F238E27FC236}">
                <a16:creationId xmlns:a16="http://schemas.microsoft.com/office/drawing/2014/main" id="{9E21D6DF-C9DB-4F02-863A-C5513347A27E}"/>
              </a:ext>
            </a:extLst>
          </p:cNvPr>
          <p:cNvSpPr>
            <a:spLocks noGrp="1"/>
          </p:cNvSpPr>
          <p:nvPr>
            <p:ph type="body" sz="quarter" idx="12" hasCustomPrompt="1"/>
          </p:nvPr>
        </p:nvSpPr>
        <p:spPr bwMode="black">
          <a:xfrm>
            <a:off x="1022400" y="1702799"/>
            <a:ext cx="9252760" cy="4104000"/>
          </a:xfrm>
        </p:spPr>
        <p:txBody>
          <a:bodyPr>
            <a:noAutofit/>
          </a:bodyPr>
          <a:lstStyle>
            <a:lvl1pPr marL="0">
              <a:lnSpc>
                <a:spcPct val="110000"/>
              </a:lnSpc>
              <a:spcAft>
                <a:spcPts val="0"/>
              </a:spcAft>
              <a:defRPr sz="4800" b="0">
                <a:solidFill>
                  <a:schemeClr val="tx2"/>
                </a:solidFill>
              </a:defRPr>
            </a:lvl1pPr>
            <a:lvl2pPr marL="36000" indent="0">
              <a:lnSpc>
                <a:spcPct val="110000"/>
              </a:lnSpc>
              <a:spcBef>
                <a:spcPts val="600"/>
              </a:spcBef>
              <a:spcAft>
                <a:spcPts val="0"/>
              </a:spcAft>
              <a:buNone/>
              <a:defRPr sz="1800">
                <a:solidFill>
                  <a:schemeClr val="tx2"/>
                </a:solidFill>
              </a:defRPr>
            </a:lvl2pPr>
            <a:lvl3pPr marL="36000" indent="0">
              <a:lnSpc>
                <a:spcPct val="110000"/>
              </a:lnSpc>
              <a:spcBef>
                <a:spcPts val="600"/>
              </a:spcBef>
              <a:spcAft>
                <a:spcPts val="0"/>
              </a:spcAft>
              <a:buNone/>
              <a:defRPr sz="1800">
                <a:solidFill>
                  <a:schemeClr val="accent1"/>
                </a:solidFill>
              </a:defRPr>
            </a:lvl3pPr>
            <a:lvl4pPr marL="0" indent="0">
              <a:lnSpc>
                <a:spcPct val="110000"/>
              </a:lnSpc>
              <a:spcAft>
                <a:spcPts val="0"/>
              </a:spcAft>
              <a:buNone/>
              <a:defRPr sz="4800"/>
            </a:lvl4pPr>
            <a:lvl5pPr marL="0" indent="0">
              <a:lnSpc>
                <a:spcPct val="110000"/>
              </a:lnSpc>
              <a:spcAft>
                <a:spcPts val="0"/>
              </a:spcAft>
              <a:buNone/>
              <a:defRPr sz="4800"/>
            </a:lvl5pPr>
          </a:lstStyle>
          <a:p>
            <a:pPr lvl="0"/>
            <a:r>
              <a:rPr lang="en-US" dirty="0"/>
              <a:t>Please insert quote here</a:t>
            </a:r>
          </a:p>
          <a:p>
            <a:pPr lvl="1"/>
            <a:r>
              <a:rPr lang="en-US" dirty="0"/>
              <a:t>Name, Author</a:t>
            </a:r>
          </a:p>
        </p:txBody>
      </p:sp>
      <p:sp>
        <p:nvSpPr>
          <p:cNvPr id="12" name="Quote marks">
            <a:extLst>
              <a:ext uri="{FF2B5EF4-FFF2-40B4-BE49-F238E27FC236}">
                <a16:creationId xmlns:a16="http://schemas.microsoft.com/office/drawing/2014/main" id="{58EF2AB0-A78A-44C9-9A7D-F20D9ED854E0}"/>
              </a:ext>
              <a:ext uri="{C183D7F6-B498-43B3-948B-1728B52AA6E4}">
                <adec:decorative xmlns:adec="http://schemas.microsoft.com/office/drawing/2017/decorative" val="1"/>
              </a:ext>
            </a:extLst>
          </p:cNvPr>
          <p:cNvSpPr/>
          <p:nvPr/>
        </p:nvSpPr>
        <p:spPr bwMode="ltGray">
          <a:xfrm>
            <a:off x="1058400" y="766763"/>
            <a:ext cx="907891" cy="647700"/>
          </a:xfrm>
          <a:custGeom>
            <a:avLst/>
            <a:gdLst>
              <a:gd name="connsiteX0" fmla="*/ 0 w 2619164"/>
              <a:gd name="connsiteY0" fmla="*/ 1868543 h 1868542"/>
              <a:gd name="connsiteX1" fmla="*/ 742610 w 2619164"/>
              <a:gd name="connsiteY1" fmla="*/ 0 h 1868542"/>
              <a:gd name="connsiteX2" fmla="*/ 1318210 w 2619164"/>
              <a:gd name="connsiteY2" fmla="*/ 0 h 1868542"/>
              <a:gd name="connsiteX3" fmla="*/ 742610 w 2619164"/>
              <a:gd name="connsiteY3" fmla="*/ 1868543 h 1868542"/>
              <a:gd name="connsiteX4" fmla="*/ 0 w 2619164"/>
              <a:gd name="connsiteY4" fmla="*/ 1868543 h 1868542"/>
              <a:gd name="connsiteX5" fmla="*/ 1300954 w 2619164"/>
              <a:gd name="connsiteY5" fmla="*/ 1868543 h 1868542"/>
              <a:gd name="connsiteX6" fmla="*/ 2043564 w 2619164"/>
              <a:gd name="connsiteY6" fmla="*/ 0 h 1868542"/>
              <a:gd name="connsiteX7" fmla="*/ 2619164 w 2619164"/>
              <a:gd name="connsiteY7" fmla="*/ 0 h 1868542"/>
              <a:gd name="connsiteX8" fmla="*/ 2043564 w 2619164"/>
              <a:gd name="connsiteY8" fmla="*/ 1868543 h 1868542"/>
              <a:gd name="connsiteX9" fmla="*/ 1300954 w 2619164"/>
              <a:gd name="connsiteY9" fmla="*/ 1868543 h 186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9164" h="1868542">
                <a:moveTo>
                  <a:pt x="0" y="1868543"/>
                </a:moveTo>
                <a:lnTo>
                  <a:pt x="742610" y="0"/>
                </a:lnTo>
                <a:lnTo>
                  <a:pt x="1318210" y="0"/>
                </a:lnTo>
                <a:lnTo>
                  <a:pt x="742610" y="1868543"/>
                </a:lnTo>
                <a:lnTo>
                  <a:pt x="0" y="1868543"/>
                </a:lnTo>
                <a:close/>
                <a:moveTo>
                  <a:pt x="1300954" y="1868543"/>
                </a:moveTo>
                <a:lnTo>
                  <a:pt x="2043564" y="0"/>
                </a:lnTo>
                <a:lnTo>
                  <a:pt x="2619164" y="0"/>
                </a:lnTo>
                <a:lnTo>
                  <a:pt x="2043564" y="1868543"/>
                </a:lnTo>
                <a:lnTo>
                  <a:pt x="1300954" y="1868543"/>
                </a:lnTo>
                <a:close/>
              </a:path>
            </a:pathLst>
          </a:custGeom>
          <a:gradFill>
            <a:gsLst>
              <a:gs pos="15000">
                <a:srgbClr val="00FFB9"/>
              </a:gs>
              <a:gs pos="80000">
                <a:srgbClr val="00E6DC"/>
              </a:gs>
            </a:gsLst>
            <a:lin ang="5400000" scaled="1"/>
          </a:gradFill>
          <a:ln w="61580" cap="flat">
            <a:noFill/>
            <a:prstDash val="solid"/>
            <a:miter/>
          </a:ln>
        </p:spPr>
        <p:txBody>
          <a:bodyPr rtlCol="0" anchor="ctr"/>
          <a:lstStyle/>
          <a:p>
            <a:endParaRPr lang="en-US" dirty="0"/>
          </a:p>
        </p:txBody>
      </p:sp>
      <p:pic>
        <p:nvPicPr>
          <p:cNvPr id="4" name="Siemens Logo" descr="Siemens logo">
            <a:extLst>
              <a:ext uri="{FF2B5EF4-FFF2-40B4-BE49-F238E27FC236}">
                <a16:creationId xmlns:a16="http://schemas.microsoft.com/office/drawing/2014/main" id="{F8D833B7-9866-4D2D-AEB7-012D6DDE2A3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6AEDD147-ACC0-4A9C-9043-90612765C0FA}"/>
              </a:ext>
            </a:extLst>
          </p:cNvPr>
          <p:cNvSpPr>
            <a:spLocks noGrp="1"/>
          </p:cNvSpPr>
          <p:nvPr>
            <p:ph type="ftr" sz="quarter" idx="13"/>
          </p:nvPr>
        </p:nvSpPr>
        <p:spPr bwMode="black"/>
        <p:txBody>
          <a:bodyPr/>
          <a:lstStyle/>
          <a:p>
            <a:pPr>
              <a:lnSpc>
                <a:spcPct val="100000"/>
              </a:lnSpc>
            </a:pPr>
            <a:r>
              <a:rPr lang="en-US" dirty="0"/>
              <a:t>Restricted | © Siemens 20XX | Author | Department | YYYY-MM-DD</a:t>
            </a:r>
          </a:p>
        </p:txBody>
      </p:sp>
      <p:sp>
        <p:nvSpPr>
          <p:cNvPr id="3" name="Slide Number Placeholder">
            <a:extLst>
              <a:ext uri="{FF2B5EF4-FFF2-40B4-BE49-F238E27FC236}">
                <a16:creationId xmlns:a16="http://schemas.microsoft.com/office/drawing/2014/main" id="{4131F54F-C70B-4435-91E6-F995F83E6C69}"/>
              </a:ext>
              <a:ext uri="{C183D7F6-B498-43B3-948B-1728B52AA6E4}">
                <adec:decorative xmlns:adec="http://schemas.microsoft.com/office/drawing/2017/decorative" val="1"/>
              </a:ext>
            </a:extLst>
          </p:cNvPr>
          <p:cNvSpPr>
            <a:spLocks noGrp="1"/>
          </p:cNvSpPr>
          <p:nvPr>
            <p:ph type="sldNum" sz="quarter" idx="14"/>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263419937"/>
      </p:ext>
    </p:extLst>
  </p:cSld>
  <p:clrMapOvr>
    <a:masterClrMapping/>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891" userDrawn="1">
          <p15:clr>
            <a:srgbClr val="65CEFF"/>
          </p15:clr>
        </p15:guide>
        <p15:guide id="5" orient="horz" pos="1073" userDrawn="1">
          <p15:clr>
            <a:srgbClr val="65CEFF"/>
          </p15:clr>
        </p15:guide>
        <p15:guide id="6" orient="horz" pos="2206" userDrawn="1">
          <p15:clr>
            <a:srgbClr val="65CEFF"/>
          </p15:clr>
        </p15:guide>
        <p15:guide id="7" orient="horz" pos="2343" userDrawn="1">
          <p15:clr>
            <a:srgbClr val="65CEFF"/>
          </p15:clr>
        </p15:guide>
        <p15:guide id="8" orient="horz" pos="3658" userDrawn="1">
          <p15:clr>
            <a:srgbClr val="65CEFF"/>
          </p15:clr>
        </p15:guide>
        <p15:guide id="9" orient="horz" pos="3885" userDrawn="1">
          <p15:clr>
            <a:srgbClr val="65CEFF"/>
          </p15:clr>
        </p15:guide>
        <p15:guide id="10" orient="horz" pos="4157" userDrawn="1">
          <p15:clr>
            <a:srgbClr val="65CEFF"/>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tatement dark">
    <p:bg>
      <p:bgRef idx="1001">
        <a:schemeClr val="bg2"/>
      </p:bgRef>
    </p:bg>
    <p:spTree>
      <p:nvGrpSpPr>
        <p:cNvPr id="1" name=""/>
        <p:cNvGrpSpPr/>
        <p:nvPr/>
      </p:nvGrpSpPr>
      <p:grpSpPr>
        <a:xfrm>
          <a:off x="0" y="0"/>
          <a:ext cx="0" cy="0"/>
          <a:chOff x="0" y="0"/>
          <a:chExt cx="0" cy="0"/>
        </a:xfrm>
      </p:grpSpPr>
      <p:sp>
        <p:nvSpPr>
          <p:cNvPr id="8" name="Title" descr="Statement text frame">
            <a:extLst>
              <a:ext uri="{FF2B5EF4-FFF2-40B4-BE49-F238E27FC236}">
                <a16:creationId xmlns:a16="http://schemas.microsoft.com/office/drawing/2014/main" id="{39939C22-A735-46A9-A277-A4B1B330F31C}"/>
              </a:ext>
            </a:extLst>
          </p:cNvPr>
          <p:cNvSpPr>
            <a:spLocks noGrp="1"/>
          </p:cNvSpPr>
          <p:nvPr>
            <p:ph type="title"/>
          </p:nvPr>
        </p:nvSpPr>
        <p:spPr bwMode="black">
          <a:xfrm>
            <a:off x="986400" y="1270799"/>
            <a:ext cx="10800000" cy="4536000"/>
          </a:xfrm>
        </p:spPr>
        <p:txBody>
          <a:bodyPr lIns="0" tIns="0" rIns="0" bIns="0" anchor="t">
            <a:noAutofit/>
          </a:bodyPr>
          <a:lstStyle>
            <a:lvl1pPr>
              <a:lnSpc>
                <a:spcPct val="90000"/>
              </a:lnSpc>
              <a:defRPr sz="8000" b="0">
                <a:gradFill>
                  <a:gsLst>
                    <a:gs pos="20000">
                      <a:srgbClr val="00FFB9"/>
                    </a:gs>
                    <a:gs pos="70000">
                      <a:srgbClr val="00E6DC"/>
                    </a:gs>
                  </a:gsLst>
                  <a:lin ang="0" scaled="1"/>
                </a:gradFill>
              </a:defRPr>
            </a:lvl1pPr>
          </a:lstStyle>
          <a:p>
            <a:r>
              <a:rPr lang="en-GB"/>
              <a:t>Click to edit Master title style</a:t>
            </a:r>
            <a:endParaRPr lang="en-US" dirty="0"/>
          </a:p>
        </p:txBody>
      </p:sp>
      <p:pic>
        <p:nvPicPr>
          <p:cNvPr id="4" name="Siemens Logo" descr="Siemens logo">
            <a:extLst>
              <a:ext uri="{FF2B5EF4-FFF2-40B4-BE49-F238E27FC236}">
                <a16:creationId xmlns:a16="http://schemas.microsoft.com/office/drawing/2014/main" id="{0EF6BB07-4F4E-4859-9572-DA63E35B93A1}"/>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09BD8BE5-BFF2-469D-8B93-9556FCC45CF1}"/>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3" name="Slide Number Placeholder">
            <a:extLst>
              <a:ext uri="{FF2B5EF4-FFF2-40B4-BE49-F238E27FC236}">
                <a16:creationId xmlns:a16="http://schemas.microsoft.com/office/drawing/2014/main" id="{F9372441-FA7E-4481-BBC2-24CB6D3017C8}"/>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3164166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801" userDrawn="1">
          <p15:clr>
            <a:srgbClr val="65CEFF"/>
          </p15:clr>
        </p15:guide>
        <p15:guide id="5" orient="horz" pos="3658" userDrawn="1">
          <p15:clr>
            <a:srgbClr val="65CEFF"/>
          </p15:clr>
        </p15:guide>
        <p15:guide id="6" orient="horz" pos="4157" userDrawn="1">
          <p15:clr>
            <a:srgbClr val="65CEFF"/>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tatement light">
    <p:spTree>
      <p:nvGrpSpPr>
        <p:cNvPr id="1" name=""/>
        <p:cNvGrpSpPr/>
        <p:nvPr/>
      </p:nvGrpSpPr>
      <p:grpSpPr>
        <a:xfrm>
          <a:off x="0" y="0"/>
          <a:ext cx="0" cy="0"/>
          <a:chOff x="0" y="0"/>
          <a:chExt cx="0" cy="0"/>
        </a:xfrm>
      </p:grpSpPr>
      <p:sp>
        <p:nvSpPr>
          <p:cNvPr id="8" name="Title" descr="Statement text frame">
            <a:extLst>
              <a:ext uri="{FF2B5EF4-FFF2-40B4-BE49-F238E27FC236}">
                <a16:creationId xmlns:a16="http://schemas.microsoft.com/office/drawing/2014/main" id="{39939C22-A735-46A9-A277-A4B1B330F31C}"/>
              </a:ext>
            </a:extLst>
          </p:cNvPr>
          <p:cNvSpPr>
            <a:spLocks noGrp="1"/>
          </p:cNvSpPr>
          <p:nvPr>
            <p:ph type="title"/>
          </p:nvPr>
        </p:nvSpPr>
        <p:spPr bwMode="black">
          <a:xfrm>
            <a:off x="986400" y="1271538"/>
            <a:ext cx="10800000" cy="4536000"/>
          </a:xfrm>
        </p:spPr>
        <p:txBody>
          <a:bodyPr lIns="0" tIns="0" rIns="0" bIns="0" anchor="t">
            <a:noAutofit/>
          </a:bodyPr>
          <a:lstStyle>
            <a:lvl1pPr>
              <a:lnSpc>
                <a:spcPct val="90000"/>
              </a:lnSpc>
              <a:defRPr sz="8000" b="0">
                <a:gradFill>
                  <a:gsLst>
                    <a:gs pos="20000">
                      <a:srgbClr val="00FFB9"/>
                    </a:gs>
                    <a:gs pos="70000">
                      <a:srgbClr val="00E6DC"/>
                    </a:gs>
                  </a:gsLst>
                  <a:lin ang="0" scaled="1"/>
                </a:gradFill>
              </a:defRPr>
            </a:lvl1pPr>
          </a:lstStyle>
          <a:p>
            <a:r>
              <a:rPr lang="en-GB"/>
              <a:t>Click to edit Master title style</a:t>
            </a:r>
            <a:endParaRPr lang="en-US" dirty="0"/>
          </a:p>
        </p:txBody>
      </p:sp>
      <p:pic>
        <p:nvPicPr>
          <p:cNvPr id="4" name="Siemens Logo" descr="Siemens logo">
            <a:extLst>
              <a:ext uri="{FF2B5EF4-FFF2-40B4-BE49-F238E27FC236}">
                <a16:creationId xmlns:a16="http://schemas.microsoft.com/office/drawing/2014/main" id="{F8D833B7-9866-4D2D-AEB7-012D6DDE2A3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9F9E844-3827-4B6C-9CB5-13C9A70DCD4D}"/>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3" name="Slide Number Placeholder">
            <a:extLst>
              <a:ext uri="{FF2B5EF4-FFF2-40B4-BE49-F238E27FC236}">
                <a16:creationId xmlns:a16="http://schemas.microsoft.com/office/drawing/2014/main" id="{D52C2AF7-8539-453F-BD56-35B696DB2073}"/>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71878887"/>
      </p:ext>
    </p:extLst>
  </p:cSld>
  <p:clrMapOvr>
    <a:masterClrMapping/>
  </p:clrMapOvr>
  <p:extLst>
    <p:ext uri="{DCECCB84-F9BA-43D5-87BE-67443E8EF086}">
      <p15:sldGuideLst xmlns:p15="http://schemas.microsoft.com/office/powerpoint/2012/main">
        <p15:guide id="1" pos="259">
          <p15:clr>
            <a:srgbClr val="65CEFF"/>
          </p15:clr>
        </p15:guide>
        <p15:guide id="2" pos="6472">
          <p15:clr>
            <a:srgbClr val="65CEFF"/>
          </p15:clr>
        </p15:guide>
        <p15:guide id="3" pos="7425">
          <p15:clr>
            <a:srgbClr val="65CEFF"/>
          </p15:clr>
        </p15:guide>
        <p15:guide id="4" orient="horz" pos="801">
          <p15:clr>
            <a:srgbClr val="65CEFF"/>
          </p15:clr>
        </p15:guide>
        <p15:guide id="5" orient="horz" pos="3658">
          <p15:clr>
            <a:srgbClr val="65CEFF"/>
          </p15:clr>
        </p15:guide>
        <p15:guide id="6" orient="horz" pos="4157">
          <p15:clr>
            <a:srgbClr val="65CEFF"/>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2916057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act">
    <p:bg>
      <p:bgRef idx="1001">
        <a:schemeClr val="bg2"/>
      </p:bgRef>
    </p:bg>
    <p:spTree>
      <p:nvGrpSpPr>
        <p:cNvPr id="1" name=""/>
        <p:cNvGrpSpPr/>
        <p:nvPr/>
      </p:nvGrpSpPr>
      <p:grpSpPr>
        <a:xfrm>
          <a:off x="0" y="0"/>
          <a:ext cx="0" cy="0"/>
          <a:chOff x="0" y="0"/>
          <a:chExt cx="0" cy="0"/>
        </a:xfrm>
      </p:grpSpPr>
      <p:sp>
        <p:nvSpPr>
          <p:cNvPr id="6" name="Title" descr="Slide headline">
            <a:extLst>
              <a:ext uri="{FF2B5EF4-FFF2-40B4-BE49-F238E27FC236}">
                <a16:creationId xmlns:a16="http://schemas.microsoft.com/office/drawing/2014/main" id="{B29E3DA4-014E-4F3D-8186-84366ADFCB03}"/>
              </a:ext>
            </a:extLst>
          </p:cNvPr>
          <p:cNvSpPr>
            <a:spLocks noGrp="1"/>
          </p:cNvSpPr>
          <p:nvPr>
            <p:ph type="title" hasCustomPrompt="1"/>
          </p:nvPr>
        </p:nvSpPr>
        <p:spPr bwMode="black">
          <a:xfrm>
            <a:off x="1058400" y="1234800"/>
            <a:ext cx="9216000" cy="1162523"/>
          </a:xfrm>
          <a:noFill/>
        </p:spPr>
        <p:txBody>
          <a:bodyPr wrap="square" lIns="0" tIns="54000" rIns="0" bIns="0" anchor="t" anchorCtr="0">
            <a:spAutoFit/>
          </a:bodyPr>
          <a:lstStyle>
            <a:lvl1pPr marL="0">
              <a:defRPr sz="8000">
                <a:solidFill>
                  <a:schemeClr val="tx1"/>
                </a:solidFill>
              </a:defRPr>
            </a:lvl1pPr>
          </a:lstStyle>
          <a:p>
            <a:r>
              <a:rPr lang="en-US" dirty="0"/>
              <a:t>Contact</a:t>
            </a:r>
          </a:p>
        </p:txBody>
      </p:sp>
      <p:sp>
        <p:nvSpPr>
          <p:cNvPr id="3" name="Copy" descr="Content text frame">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1058400" y="2397324"/>
            <a:ext cx="9216000" cy="3409751"/>
          </a:xfrm>
          <a:prstGeom prst="rect">
            <a:avLst/>
          </a:prstGeom>
        </p:spPr>
        <p:txBody>
          <a:bodyPr tIns="108000">
            <a:noAutofit/>
          </a:bodyPr>
          <a:lstStyle>
            <a:lvl1pPr marL="0" indent="0" algn="l">
              <a:spcAft>
                <a:spcPts val="0"/>
              </a:spcAft>
              <a:buNone/>
              <a:defRPr sz="1400">
                <a:solidFill>
                  <a:schemeClr val="tx1"/>
                </a:solidFill>
              </a:defRPr>
            </a:lvl1pPr>
            <a:lvl2pPr marL="0" indent="0" algn="l">
              <a:spcBef>
                <a:spcPts val="600"/>
              </a:spcBef>
              <a:spcAft>
                <a:spcPts val="0"/>
              </a:spcAft>
              <a:buFont typeface="Arial" panose="020B0604020202020204" pitchFamily="34" charset="0"/>
              <a:buNone/>
              <a:defRPr sz="1400" b="1">
                <a:solidFill>
                  <a:schemeClr val="tx1"/>
                </a:solidFill>
              </a:defRPr>
            </a:lvl2pPr>
            <a:lvl3pPr marL="144000" indent="-144000" algn="l">
              <a:spcAft>
                <a:spcPts val="0"/>
              </a:spcAft>
              <a:buFont typeface="Arial" panose="020B0604020202020204" pitchFamily="34" charset="0"/>
              <a:buChar char="•"/>
              <a:defRPr sz="1400" b="0"/>
            </a:lvl3pPr>
            <a:lvl4pPr marL="0" indent="0" algn="l">
              <a:spcBef>
                <a:spcPts val="600"/>
              </a:spcBef>
              <a:spcAft>
                <a:spcPts val="0"/>
              </a:spcAft>
              <a:buFont typeface="Arial" panose="020B0604020202020204" pitchFamily="34" charset="0"/>
              <a:buNone/>
              <a:defRPr sz="1400" b="1"/>
            </a:lvl4pPr>
            <a:lvl5pPr marL="144000" indent="-144000" algn="l">
              <a:spcAft>
                <a:spcPts val="0"/>
              </a:spcAft>
              <a:buClrTx/>
              <a:buFont typeface="Arial" panose="020B0604020202020204" pitchFamily="34" charset="0"/>
              <a:buChar char="•"/>
              <a:defRPr sz="1400" b="0">
                <a:solidFill>
                  <a:schemeClr val="tx1"/>
                </a:solidFill>
              </a:defRPr>
            </a:lvl5pPr>
            <a:lvl6pPr marL="360000" indent="-180000" algn="l">
              <a:spcAft>
                <a:spcPts val="0"/>
              </a:spcAft>
              <a:buFont typeface="Arial" panose="020B0604020202020204" pitchFamily="34" charset="0"/>
              <a:buChar char="•"/>
              <a:defRPr sz="1400"/>
            </a:lvl6pPr>
            <a:lvl7pPr marL="360000" indent="-180000" algn="l">
              <a:spcAft>
                <a:spcPts val="0"/>
              </a:spcAft>
              <a:buClrTx/>
              <a:buFont typeface="Arial" panose="020B0604020202020204" pitchFamily="34" charset="0"/>
              <a:buChar char="•"/>
              <a:defRPr sz="1400" b="0"/>
            </a:lvl7pPr>
            <a:lvl8pPr marL="540000" indent="-180000" algn="l">
              <a:spcAft>
                <a:spcPts val="0"/>
              </a:spcAft>
              <a:buFont typeface="Arial" panose="020B0604020202020204" pitchFamily="34" charset="0"/>
              <a:buChar char="•"/>
              <a:defRPr sz="1400"/>
            </a:lvl8pPr>
            <a:lvl9pPr marL="540000" indent="-180000" algn="l">
              <a:spcAft>
                <a:spcPts val="0"/>
              </a:spcAft>
              <a:buClrTx/>
              <a:buFont typeface="Arial" panose="020B0604020202020204" pitchFamily="34" charset="0"/>
              <a:buChar char="•"/>
              <a:defRPr sz="1400" b="0"/>
            </a:lvl9pPr>
          </a:lstStyle>
          <a:p>
            <a:pPr lvl="0"/>
            <a:r>
              <a:rPr lang="en-US" dirty="0"/>
              <a:t>Click to edit the contact</a:t>
            </a:r>
          </a:p>
          <a:p>
            <a:pPr lvl="1"/>
            <a:r>
              <a:rPr lang="en-US" dirty="0"/>
              <a:t>Name etc.</a:t>
            </a:r>
          </a:p>
          <a:p>
            <a:pPr lvl="2"/>
            <a:r>
              <a:rPr lang="en-US" dirty="0"/>
              <a:t>Skills etc.</a:t>
            </a:r>
          </a:p>
          <a:p>
            <a:pPr lvl="3"/>
            <a:r>
              <a:rPr lang="en-US" dirty="0"/>
              <a:t>Name etc. sublevel</a:t>
            </a:r>
          </a:p>
          <a:p>
            <a:pPr lvl="4"/>
            <a:r>
              <a:rPr lang="en-US" dirty="0"/>
              <a:t>Skills etc. sublevel</a:t>
            </a:r>
          </a:p>
        </p:txBody>
      </p:sp>
      <p:pic>
        <p:nvPicPr>
          <p:cNvPr id="10" name="Siemens Logo" descr="Siemens logo">
            <a:extLst>
              <a:ext uri="{FF2B5EF4-FFF2-40B4-BE49-F238E27FC236}">
                <a16:creationId xmlns:a16="http://schemas.microsoft.com/office/drawing/2014/main" id="{5FD2C39E-5D81-4A0E-9F45-909328900889}"/>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8" name="Footer Placeholder" descr="Footer with copyright, author and department information, and date">
            <a:extLst>
              <a:ext uri="{FF2B5EF4-FFF2-40B4-BE49-F238E27FC236}">
                <a16:creationId xmlns:a16="http://schemas.microsoft.com/office/drawing/2014/main" id="{3279A350-3BB2-4CA2-A422-8F5A951F6F64}"/>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9" name="Slide Number Placeholder">
            <a:extLst>
              <a:ext uri="{FF2B5EF4-FFF2-40B4-BE49-F238E27FC236}">
                <a16:creationId xmlns:a16="http://schemas.microsoft.com/office/drawing/2014/main" id="{CFF9630D-791D-45AE-8E5E-36F747F599E9}"/>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1007990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778" userDrawn="1">
          <p15:clr>
            <a:srgbClr val="65CEFF"/>
          </p15:clr>
        </p15:guide>
        <p15:guide id="5" orient="horz" pos="3658" userDrawn="1">
          <p15:clr>
            <a:srgbClr val="65CEFF"/>
          </p15:clr>
        </p15:guide>
        <p15:guide id="6" orient="horz" pos="4157" userDrawn="1">
          <p15:clr>
            <a:srgbClr val="65CEFF"/>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15397850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36138543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descr="Slide headline">
            <a:extLst>
              <a:ext uri="{FF2B5EF4-FFF2-40B4-BE49-F238E27FC236}">
                <a16:creationId xmlns:a16="http://schemas.microsoft.com/office/drawing/2014/main" id="{2500D031-E8B7-42AD-B616-57A243A31EFA}"/>
              </a:ext>
            </a:extLst>
          </p:cNvPr>
          <p:cNvSpPr>
            <a:spLocks noGrp="1"/>
          </p:cNvSpPr>
          <p:nvPr>
            <p:ph type="title"/>
          </p:nvPr>
        </p:nvSpPr>
        <p:spPr bwMode="black">
          <a:xfrm>
            <a:off x="410400" y="478800"/>
            <a:ext cx="9863997" cy="576000"/>
          </a:xfrm>
          <a:prstGeom prst="rect">
            <a:avLst/>
          </a:prstGeom>
        </p:spPr>
        <p:txBody>
          <a:bodyPr vert="horz" lIns="0" tIns="0" rIns="324000" bIns="14400" rtlCol="0" anchor="t" anchorCtr="0">
            <a:noAutofit/>
          </a:bodyPr>
          <a:lstStyle/>
          <a:p>
            <a:r>
              <a:rPr lang="en-GB"/>
              <a:t>Click to edit Master title style</a:t>
            </a:r>
            <a:endParaRPr lang="en-US" dirty="0"/>
          </a:p>
        </p:txBody>
      </p:sp>
      <p:sp>
        <p:nvSpPr>
          <p:cNvPr id="3" name="Text Placeholder" descr="Content text frame">
            <a:extLst>
              <a:ext uri="{FF2B5EF4-FFF2-40B4-BE49-F238E27FC236}">
                <a16:creationId xmlns:a16="http://schemas.microsoft.com/office/drawing/2014/main" id="{6750A408-ED0E-47CF-AC3A-5AD4A6E25CE3}"/>
              </a:ext>
            </a:extLst>
          </p:cNvPr>
          <p:cNvSpPr>
            <a:spLocks noGrp="1"/>
          </p:cNvSpPr>
          <p:nvPr>
            <p:ph type="body" idx="1"/>
          </p:nvPr>
        </p:nvSpPr>
        <p:spPr bwMode="black">
          <a:xfrm>
            <a:off x="411161" y="1414800"/>
            <a:ext cx="7200000" cy="453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descr="Footer with copyright, author and department information, and date">
            <a:extLst>
              <a:ext uri="{FF2B5EF4-FFF2-40B4-BE49-F238E27FC236}">
                <a16:creationId xmlns:a16="http://schemas.microsoft.com/office/drawing/2014/main" id="{4F5CAFE5-0972-49AB-B42B-7C613C153AFE}"/>
              </a:ext>
            </a:extLst>
          </p:cNvPr>
          <p:cNvSpPr>
            <a:spLocks noGrp="1"/>
          </p:cNvSpPr>
          <p:nvPr>
            <p:ph type="ftr" sz="quarter" idx="3"/>
          </p:nvPr>
        </p:nvSpPr>
        <p:spPr bwMode="black">
          <a:xfrm>
            <a:off x="1059160" y="6310800"/>
            <a:ext cx="9216000" cy="547200"/>
          </a:xfrm>
          <a:prstGeom prst="rect">
            <a:avLst/>
          </a:prstGeom>
        </p:spPr>
        <p:txBody>
          <a:bodyPr vert="horz" lIns="0" tIns="0" rIns="0" bIns="61200" rtlCol="0" anchor="ctr" anchorCtr="0"/>
          <a:lstStyle>
            <a:lvl1pPr algn="l">
              <a:lnSpc>
                <a:spcPct val="100000"/>
              </a:lnSpc>
              <a:defRPr sz="900">
                <a:solidFill>
                  <a:schemeClr val="tx1"/>
                </a:solidFill>
                <a:latin typeface="+mn-lt"/>
              </a:defRPr>
            </a:lvl1pPr>
          </a:lstStyle>
          <a:p>
            <a:r>
              <a:rPr lang="en-US"/>
              <a:t>Restricted | © Siemens 20XX | Author | Department | YYYY-MM-DD</a:t>
            </a:r>
            <a:endParaRPr lang="en-US" dirty="0"/>
          </a:p>
        </p:txBody>
      </p:sp>
      <p:sp>
        <p:nvSpPr>
          <p:cNvPr id="6" name="Slide Number Placeholder" descr="Page number">
            <a:extLst>
              <a:ext uri="{FF2B5EF4-FFF2-40B4-BE49-F238E27FC236}">
                <a16:creationId xmlns:a16="http://schemas.microsoft.com/office/drawing/2014/main" id="{1C051FD7-F65C-4306-9083-C9770A0AF2DF}"/>
              </a:ext>
            </a:extLst>
          </p:cNvPr>
          <p:cNvSpPr>
            <a:spLocks noGrp="1"/>
          </p:cNvSpPr>
          <p:nvPr>
            <p:ph type="sldNum" sz="quarter" idx="4"/>
          </p:nvPr>
        </p:nvSpPr>
        <p:spPr bwMode="black">
          <a:xfrm>
            <a:off x="411162" y="6310800"/>
            <a:ext cx="648000" cy="547200"/>
          </a:xfrm>
          <a:prstGeom prst="rect">
            <a:avLst/>
          </a:prstGeom>
        </p:spPr>
        <p:txBody>
          <a:bodyPr vert="horz" lIns="0" tIns="0" rIns="0" bIns="61200" rtlCol="0" anchor="ctr" anchorCtr="0"/>
          <a:lstStyle>
            <a:lvl1pPr algn="l">
              <a:lnSpc>
                <a:spcPct val="100000"/>
              </a:lnSpc>
              <a:defRPr sz="900" b="1">
                <a:solidFill>
                  <a:schemeClr val="tx1"/>
                </a:solidFill>
                <a:latin typeface="+mn-lt"/>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698585145"/>
      </p:ext>
    </p:extLst>
  </p:cSld>
  <p:clrMap bg1="lt1" tx1="dk1" bg2="lt2" tx2="dk2" accent1="accent1" accent2="accent2" accent3="accent3" accent4="accent4" accent5="accent5" accent6="accent6" hlink="hlink" folHlink="folHlink"/>
  <p:sldLayoutIdLst>
    <p:sldLayoutId id="2147483717" r:id="rId1"/>
    <p:sldLayoutId id="2147483719" r:id="rId2"/>
    <p:sldLayoutId id="2147483720" r:id="rId3"/>
    <p:sldLayoutId id="2147483776" r:id="rId4"/>
    <p:sldLayoutId id="2147483777" r:id="rId5"/>
    <p:sldLayoutId id="2147483778" r:id="rId6"/>
    <p:sldLayoutId id="2147483793" r:id="rId7"/>
    <p:sldLayoutId id="2147483794" r:id="rId8"/>
    <p:sldLayoutId id="2147483795" r:id="rId9"/>
    <p:sldLayoutId id="2147483796" r:id="rId10"/>
    <p:sldLayoutId id="2147483797" r:id="rId11"/>
    <p:sldLayoutId id="2147483798" r:id="rId12"/>
    <p:sldLayoutId id="2147483773" r:id="rId13"/>
    <p:sldLayoutId id="2147483774" r:id="rId14"/>
    <p:sldLayoutId id="2147483775" r:id="rId15"/>
    <p:sldLayoutId id="2147483781" r:id="rId16"/>
    <p:sldLayoutId id="2147483782" r:id="rId17"/>
    <p:sldLayoutId id="2147483783" r:id="rId18"/>
    <p:sldLayoutId id="2147483790" r:id="rId19"/>
    <p:sldLayoutId id="2147483791" r:id="rId20"/>
    <p:sldLayoutId id="2147483792" r:id="rId21"/>
    <p:sldLayoutId id="2147483770" r:id="rId22"/>
    <p:sldLayoutId id="2147483771" r:id="rId23"/>
    <p:sldLayoutId id="2147483772" r:id="rId24"/>
    <p:sldLayoutId id="2147483784" r:id="rId25"/>
    <p:sldLayoutId id="2147483785" r:id="rId26"/>
    <p:sldLayoutId id="2147483786" r:id="rId27"/>
    <p:sldLayoutId id="2147483787" r:id="rId28"/>
    <p:sldLayoutId id="2147483788" r:id="rId29"/>
    <p:sldLayoutId id="2147483789" r:id="rId30"/>
    <p:sldLayoutId id="2147483724" r:id="rId31"/>
    <p:sldLayoutId id="2147483725" r:id="rId32"/>
    <p:sldLayoutId id="2147483726" r:id="rId33"/>
    <p:sldLayoutId id="2147483730" r:id="rId34"/>
    <p:sldLayoutId id="2147483731" r:id="rId35"/>
    <p:sldLayoutId id="2147483732" r:id="rId36"/>
    <p:sldLayoutId id="2147483727" r:id="rId37"/>
    <p:sldLayoutId id="2147483728" r:id="rId38"/>
    <p:sldLayoutId id="2147483729" r:id="rId39"/>
    <p:sldLayoutId id="2147483736" r:id="rId40"/>
    <p:sldLayoutId id="2147483737" r:id="rId41"/>
    <p:sldLayoutId id="2147483738" r:id="rId42"/>
    <p:sldLayoutId id="2147483753" r:id="rId43"/>
    <p:sldLayoutId id="2147483754" r:id="rId44"/>
    <p:sldLayoutId id="2147483755" r:id="rId45"/>
    <p:sldLayoutId id="2147483739" r:id="rId46"/>
    <p:sldLayoutId id="2147483740" r:id="rId47"/>
    <p:sldLayoutId id="2147483741" r:id="rId48"/>
    <p:sldLayoutId id="2147483744" r:id="rId49"/>
    <p:sldLayoutId id="2147483756" r:id="rId50"/>
    <p:sldLayoutId id="2147483655" r:id="rId51"/>
    <p:sldLayoutId id="2147483677" r:id="rId52"/>
    <p:sldLayoutId id="2147483779" r:id="rId53"/>
    <p:sldLayoutId id="2147483709" r:id="rId54"/>
    <p:sldLayoutId id="2147483691" r:id="rId55"/>
    <p:sldLayoutId id="2147483692" r:id="rId56"/>
    <p:sldLayoutId id="2147483780" r:id="rId57"/>
    <p:sldLayoutId id="2147483650" r:id="rId58"/>
    <p:sldLayoutId id="2147483665" r:id="rId59"/>
    <p:sldLayoutId id="2147483666" r:id="rId60"/>
    <p:sldLayoutId id="2147483697" r:id="rId61"/>
    <p:sldLayoutId id="2147483698" r:id="rId62"/>
    <p:sldLayoutId id="2147483652" r:id="rId63"/>
    <p:sldLayoutId id="2147483694" r:id="rId64"/>
    <p:sldLayoutId id="2147483687" r:id="rId65"/>
    <p:sldLayoutId id="2147483690" r:id="rId66"/>
    <p:sldLayoutId id="2147483681" r:id="rId67"/>
    <p:sldLayoutId id="2147483682" r:id="rId68"/>
    <p:sldLayoutId id="2147483711" r:id="rId69"/>
    <p:sldLayoutId id="2147483678" r:id="rId70"/>
  </p:sldLayoutIdLst>
  <p:hf hdr="0" dt="0"/>
  <p:txStyles>
    <p:titleStyle>
      <a:lvl1pPr algn="l" defTabSz="914400" rtl="0" eaLnBrk="1" latinLnBrk="0" hangingPunct="1">
        <a:lnSpc>
          <a:spcPct val="90000"/>
        </a:lnSpc>
        <a:spcBef>
          <a:spcPct val="0"/>
        </a:spcBef>
        <a:buNone/>
        <a:defRPr sz="2000" b="1" kern="1200">
          <a:solidFill>
            <a:schemeClr val="accent1"/>
          </a:solidFill>
          <a:latin typeface="+mj-lt"/>
          <a:ea typeface="+mj-ea"/>
          <a:cs typeface="+mj-cs"/>
        </a:defRPr>
      </a:lvl1pPr>
    </p:titleStyle>
    <p:body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descr="Headline of the presentation">
            <a:extLst>
              <a:ext uri="{FF2B5EF4-FFF2-40B4-BE49-F238E27FC236}">
                <a16:creationId xmlns:a16="http://schemas.microsoft.com/office/drawing/2014/main" id="{DA865AB3-8AE0-4AB0-94C2-2E517EC147DE}"/>
              </a:ext>
            </a:extLst>
          </p:cNvPr>
          <p:cNvSpPr>
            <a:spLocks noGrp="1"/>
          </p:cNvSpPr>
          <p:nvPr>
            <p:ph type="title"/>
          </p:nvPr>
        </p:nvSpPr>
        <p:spPr>
          <a:xfrm>
            <a:off x="410400" y="1414463"/>
            <a:ext cx="11376788" cy="1015663"/>
          </a:xfrm>
        </p:spPr>
        <p:txBody>
          <a:bodyPr/>
          <a:lstStyle/>
          <a:p>
            <a:r>
              <a:rPr lang="en-US" sz="6600" b="1" noProof="0" dirty="0">
                <a:solidFill>
                  <a:srgbClr val="00C1B6"/>
                </a:solidFill>
              </a:rPr>
              <a:t>Monte Rosa Mountain Hut</a:t>
            </a:r>
            <a:endParaRPr lang="en-US" sz="6600" noProof="0" dirty="0"/>
          </a:p>
        </p:txBody>
      </p:sp>
      <p:sp>
        <p:nvSpPr>
          <p:cNvPr id="4" name="Subtitle 3">
            <a:extLst>
              <a:ext uri="{FF2B5EF4-FFF2-40B4-BE49-F238E27FC236}">
                <a16:creationId xmlns:a16="http://schemas.microsoft.com/office/drawing/2014/main" id="{554C189B-3D12-2908-297B-BC0D9AD324BF}"/>
              </a:ext>
            </a:extLst>
          </p:cNvPr>
          <p:cNvSpPr>
            <a:spLocks noGrp="1"/>
          </p:cNvSpPr>
          <p:nvPr>
            <p:ph type="subTitle" idx="1"/>
          </p:nvPr>
        </p:nvSpPr>
        <p:spPr>
          <a:xfrm>
            <a:off x="411163" y="2648164"/>
            <a:ext cx="6976774" cy="1930398"/>
          </a:xfrm>
        </p:spPr>
        <p:txBody>
          <a:bodyPr/>
          <a:lstStyle/>
          <a:p>
            <a:r>
              <a:rPr lang="en-US" dirty="0"/>
              <a:t>Sustainable Energy &amp; Infrastructure</a:t>
            </a:r>
          </a:p>
        </p:txBody>
      </p:sp>
    </p:spTree>
    <p:extLst>
      <p:ext uri="{BB962C8B-B14F-4D97-AF65-F5344CB8AC3E}">
        <p14:creationId xmlns:p14="http://schemas.microsoft.com/office/powerpoint/2010/main" val="260542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descr="Slide headline">
            <a:extLst>
              <a:ext uri="{FF2B5EF4-FFF2-40B4-BE49-F238E27FC236}">
                <a16:creationId xmlns:a16="http://schemas.microsoft.com/office/drawing/2014/main" id="{16080F15-E4EC-7737-404D-425A737678AF}"/>
              </a:ext>
            </a:extLst>
          </p:cNvPr>
          <p:cNvSpPr>
            <a:spLocks noGrp="1"/>
          </p:cNvSpPr>
          <p:nvPr>
            <p:ph type="title"/>
          </p:nvPr>
        </p:nvSpPr>
        <p:spPr>
          <a:xfrm>
            <a:off x="411163" y="479425"/>
            <a:ext cx="9863997" cy="576000"/>
          </a:xfrm>
        </p:spPr>
        <p:txBody>
          <a:bodyPr/>
          <a:lstStyle/>
          <a:p>
            <a:r>
              <a:rPr lang="en-US" noProof="0" dirty="0"/>
              <a:t>Monte Rosa Mountain Hut</a:t>
            </a:r>
            <a:br>
              <a:rPr lang="en-US" noProof="0" dirty="0"/>
            </a:br>
            <a:r>
              <a:rPr lang="en-US" b="0" dirty="0"/>
              <a:t>Sustainable Energy &amp; Infrastructure</a:t>
            </a:r>
            <a:endParaRPr lang="en-US" b="0" noProof="0" dirty="0"/>
          </a:p>
        </p:txBody>
      </p:sp>
      <p:sp>
        <p:nvSpPr>
          <p:cNvPr id="5" name="Title" descr="Slide headline">
            <a:extLst>
              <a:ext uri="{FF2B5EF4-FFF2-40B4-BE49-F238E27FC236}">
                <a16:creationId xmlns:a16="http://schemas.microsoft.com/office/drawing/2014/main" id="{2C49DB76-C70B-9C07-5A1A-A16F8A63494F}"/>
              </a:ext>
            </a:extLst>
          </p:cNvPr>
          <p:cNvSpPr txBox="1">
            <a:spLocks/>
          </p:cNvSpPr>
          <p:nvPr/>
        </p:nvSpPr>
        <p:spPr bwMode="black">
          <a:xfrm>
            <a:off x="984796" y="4867536"/>
            <a:ext cx="6052045" cy="576000"/>
          </a:xfrm>
          <a:prstGeom prst="rect">
            <a:avLst/>
          </a:prstGeom>
        </p:spPr>
        <p:txBody>
          <a:bodyPr vert="horz" lIns="0" tIns="0" rIns="324000" bIns="14400" rtlCol="0" anchor="t" anchorCtr="0">
            <a:noAutofit/>
          </a:bodyPr>
          <a:lstStyle>
            <a:lvl1pPr algn="l" defTabSz="914400" rtl="0" eaLnBrk="1" latinLnBrk="0" hangingPunct="1">
              <a:lnSpc>
                <a:spcPct val="90000"/>
              </a:lnSpc>
              <a:spcBef>
                <a:spcPct val="0"/>
              </a:spcBef>
              <a:buNone/>
              <a:defRPr sz="2000" b="1" kern="1200">
                <a:solidFill>
                  <a:schemeClr val="accent1"/>
                </a:solidFill>
                <a:latin typeface="+mj-lt"/>
                <a:ea typeface="+mj-ea"/>
                <a:cs typeface="+mj-cs"/>
              </a:defRPr>
            </a:lvl1pPr>
          </a:lstStyle>
          <a:p>
            <a:pPr algn="ctr">
              <a:buClrTx/>
            </a:pPr>
            <a:r>
              <a:rPr lang="en-US" sz="3200" spc="300" dirty="0">
                <a:solidFill>
                  <a:schemeClr val="bg1"/>
                </a:solidFill>
              </a:rPr>
              <a:t>Electric Cars vs. Petrol</a:t>
            </a:r>
            <a:endParaRPr lang="en-US" sz="3200" b="0" spc="300" dirty="0">
              <a:solidFill>
                <a:schemeClr val="bg1"/>
              </a:solidFill>
            </a:endParaRPr>
          </a:p>
        </p:txBody>
      </p:sp>
      <p:pic>
        <p:nvPicPr>
          <p:cNvPr id="8" name="Picture 7" descr="A building in the snow&#10;&#10;Description automatically generated">
            <a:extLst>
              <a:ext uri="{FF2B5EF4-FFF2-40B4-BE49-F238E27FC236}">
                <a16:creationId xmlns:a16="http://schemas.microsoft.com/office/drawing/2014/main" id="{815467BF-65B7-6FA4-0981-00D8A85FBB47}"/>
              </a:ext>
            </a:extLst>
          </p:cNvPr>
          <p:cNvPicPr>
            <a:picLocks noChangeAspect="1"/>
          </p:cNvPicPr>
          <p:nvPr/>
        </p:nvPicPr>
        <p:blipFill>
          <a:blip r:embed="rId2"/>
          <a:srcRect l="37122" t="9016" r="4430"/>
          <a:stretch/>
        </p:blipFill>
        <p:spPr>
          <a:xfrm>
            <a:off x="411163" y="1414462"/>
            <a:ext cx="5684837" cy="5052632"/>
          </a:xfrm>
          <a:prstGeom prst="rect">
            <a:avLst/>
          </a:prstGeom>
        </p:spPr>
      </p:pic>
      <p:sp>
        <p:nvSpPr>
          <p:cNvPr id="12" name="TextBox 11">
            <a:extLst>
              <a:ext uri="{FF2B5EF4-FFF2-40B4-BE49-F238E27FC236}">
                <a16:creationId xmlns:a16="http://schemas.microsoft.com/office/drawing/2014/main" id="{426B3B23-E0EF-BD8D-B4D6-261B6C1EAC79}"/>
              </a:ext>
            </a:extLst>
          </p:cNvPr>
          <p:cNvSpPr txBox="1"/>
          <p:nvPr/>
        </p:nvSpPr>
        <p:spPr>
          <a:xfrm>
            <a:off x="6355773" y="1414463"/>
            <a:ext cx="5344391" cy="4693593"/>
          </a:xfrm>
          <a:prstGeom prst="rect">
            <a:avLst/>
          </a:prstGeom>
          <a:noFill/>
        </p:spPr>
        <p:txBody>
          <a:bodyPr wrap="square">
            <a:spAutoFit/>
          </a:bodyPr>
          <a:lstStyle/>
          <a:p>
            <a:pPr>
              <a:spcAft>
                <a:spcPts val="1200"/>
              </a:spcAft>
            </a:pPr>
            <a:r>
              <a:rPr lang="en-GB" sz="1700" dirty="0">
                <a:solidFill>
                  <a:srgbClr val="000029"/>
                </a:solidFill>
                <a:effectLst/>
              </a:rPr>
              <a:t>This is the Monte Rosa mountain hut, high up in the mountains.  Its purpose is to provide a comfortable shelter for people exploring the glaciers.  Many miles from other settlements it has to cope with hours of direct sunshine, snow and freezing temperatures.  Energy has to be conserved and the conditions inside maintained at a steady level.</a:t>
            </a:r>
          </a:p>
          <a:p>
            <a:pPr marL="342900" indent="-342900">
              <a:spcAft>
                <a:spcPts val="1200"/>
              </a:spcAft>
              <a:buFont typeface="+mj-lt"/>
              <a:buAutoNum type="arabicPeriod"/>
            </a:pPr>
            <a:r>
              <a:rPr lang="en-GB" sz="1700" dirty="0">
                <a:solidFill>
                  <a:srgbClr val="000029"/>
                </a:solidFill>
                <a:effectLst/>
              </a:rPr>
              <a:t>Suggest how a building like this could make good use of sunlight.</a:t>
            </a:r>
          </a:p>
          <a:p>
            <a:pPr marL="342900" indent="-342900">
              <a:spcAft>
                <a:spcPts val="1200"/>
              </a:spcAft>
              <a:buFont typeface="+mj-lt"/>
              <a:buAutoNum type="arabicPeriod"/>
            </a:pPr>
            <a:r>
              <a:rPr lang="en-GB" sz="1700" dirty="0">
                <a:solidFill>
                  <a:srgbClr val="000029"/>
                </a:solidFill>
                <a:effectLst/>
              </a:rPr>
              <a:t>Suggest how it should be designed to cope with very low temperatures.</a:t>
            </a:r>
          </a:p>
          <a:p>
            <a:pPr marL="342900" indent="-342900">
              <a:spcAft>
                <a:spcPts val="1200"/>
              </a:spcAft>
              <a:buFont typeface="+mj-lt"/>
              <a:buAutoNum type="arabicPeriod"/>
            </a:pPr>
            <a:r>
              <a:rPr lang="en-GB" sz="1700" dirty="0">
                <a:solidFill>
                  <a:srgbClr val="000029"/>
                </a:solidFill>
                <a:effectLst/>
              </a:rPr>
              <a:t>Look at the design of the windows. Suggest reasons why this has been done.</a:t>
            </a:r>
          </a:p>
          <a:p>
            <a:pPr marL="342900" indent="-342900">
              <a:spcAft>
                <a:spcPts val="1200"/>
              </a:spcAft>
              <a:buFont typeface="+mj-lt"/>
              <a:buAutoNum type="arabicPeriod"/>
            </a:pPr>
            <a:r>
              <a:rPr lang="en-GB" sz="1700" dirty="0">
                <a:solidFill>
                  <a:srgbClr val="000029"/>
                </a:solidFill>
                <a:effectLst/>
              </a:rPr>
              <a:t>Why is it especially important in a building like this to manage energy effectively?</a:t>
            </a:r>
          </a:p>
        </p:txBody>
      </p:sp>
    </p:spTree>
    <p:extLst>
      <p:ext uri="{BB962C8B-B14F-4D97-AF65-F5344CB8AC3E}">
        <p14:creationId xmlns:p14="http://schemas.microsoft.com/office/powerpoint/2010/main" val="2366436801"/>
      </p:ext>
    </p:extLst>
  </p:cSld>
  <p:clrMapOvr>
    <a:masterClrMapping/>
  </p:clrMapOvr>
</p:sld>
</file>

<file path=ppt/theme/theme1.xml><?xml version="1.0" encoding="utf-8"?>
<a:theme xmlns:a="http://schemas.openxmlformats.org/drawingml/2006/main" name="Siemens 2022">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C1B6"/>
      </a:hlink>
      <a:folHlink>
        <a:srgbClr val="00C1B6"/>
      </a:folHlink>
    </a:clrScheme>
    <a:fontScheme name="Siemens AG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08000" tIns="72000" rIns="108000" bIns="72000" rtlCol="0" anchor="t" anchorCtr="0"/>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headEnd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1"/>
            </a:solidFill>
          </a:defRPr>
        </a:defPPr>
      </a:lstStyle>
    </a:txDef>
  </a:objectDefaults>
  <a:extraClrSchemeLst/>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sie-ppt-O365-16x9-standard-eng-v3-4-4.pptx" id="{546CC482-0BBB-4CFB-B701-E3D0627EFDB3}" vid="{22300633-0624-408C-B4D8-A1C9F6F4C759}"/>
    </a:ext>
  </a:extLst>
</a:theme>
</file>

<file path=ppt/theme/theme2.xml><?xml version="1.0" encoding="utf-8"?>
<a:theme xmlns:a="http://schemas.openxmlformats.org/drawingml/2006/main" name="Office Theme">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FFB9"/>
      </a:hlink>
      <a:folHlink>
        <a:srgbClr val="00E6DC"/>
      </a:folHlink>
    </a:clrScheme>
    <a:fontScheme name="Siemens A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FFB9"/>
      </a:hlink>
      <a:folHlink>
        <a:srgbClr val="00E6DC"/>
      </a:folHlink>
    </a:clrScheme>
    <a:fontScheme name="Siemens A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8F23A99C95804ABBA9AAF0D859574D" ma:contentTypeVersion="17" ma:contentTypeDescription="Create a new document." ma:contentTypeScope="" ma:versionID="49de8552d920a1926a7cd4be41e6b31d">
  <xsd:schema xmlns:xsd="http://www.w3.org/2001/XMLSchema" xmlns:xs="http://www.w3.org/2001/XMLSchema" xmlns:p="http://schemas.microsoft.com/office/2006/metadata/properties" xmlns:ns1="http://schemas.microsoft.com/sharepoint/v3" xmlns:ns2="52b10a0e-2135-4e41-9313-4ea577024480" xmlns:ns3="93875b36-bff6-4ca0-b790-e59d5655fa62" targetNamespace="http://schemas.microsoft.com/office/2006/metadata/properties" ma:root="true" ma:fieldsID="879e78681d57e830f4367d99f8151fcf" ns1:_="" ns2:_="" ns3:_="">
    <xsd:import namespace="http://schemas.microsoft.com/sharepoint/v3"/>
    <xsd:import namespace="52b10a0e-2135-4e41-9313-4ea577024480"/>
    <xsd:import namespace="93875b36-bff6-4ca0-b790-e59d5655fa6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3:SharedWithUsers" minOccurs="0"/>
                <xsd:element ref="ns3:SharedWithDetails" minOccurs="0"/>
                <xsd:element ref="ns2:MediaServiceLocation"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2b10a0e-2135-4e41-9313-4ea5770244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63edab7-d5f1-4c02-989a-0e8ed7c6c383"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875b36-bff6-4ca0-b790-e59d5655fa6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e0a1478-7812-42d0-8196-b51d852e78e3}" ma:internalName="TaxCatchAll" ma:showField="CatchAllData" ma:web="93875b36-bff6-4ca0-b790-e59d5655fa6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93875b36-bff6-4ca0-b790-e59d5655fa62" xsi:nil="true"/>
    <lcf76f155ced4ddcb4097134ff3c332f xmlns="52b10a0e-2135-4e41-9313-4ea577024480">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5B944C1D-4B5D-46F4-92CC-142842802133}"/>
</file>

<file path=customXml/itemProps2.xml><?xml version="1.0" encoding="utf-8"?>
<ds:datastoreItem xmlns:ds="http://schemas.openxmlformats.org/officeDocument/2006/customXml" ds:itemID="{2D349F9A-072C-4808-874D-9E59D7BD6884}"/>
</file>

<file path=customXml/itemProps3.xml><?xml version="1.0" encoding="utf-8"?>
<ds:datastoreItem xmlns:ds="http://schemas.openxmlformats.org/officeDocument/2006/customXml" ds:itemID="{A943429C-BCD9-42B5-84C8-8BE87086555D}"/>
</file>

<file path=docProps/app.xml><?xml version="1.0" encoding="utf-8"?>
<Properties xmlns="http://schemas.openxmlformats.org/officeDocument/2006/extended-properties" xmlns:vt="http://schemas.openxmlformats.org/officeDocument/2006/docPropsVTypes">
  <Template>Siemens 2022</Template>
  <TotalTime>773</TotalTime>
  <Words>142</Words>
  <Application>Microsoft Macintosh PowerPoint</Application>
  <PresentationFormat>Widescreen</PresentationFormat>
  <Paragraphs>9</Paragraphs>
  <Slides>2</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vt:i4>
      </vt:variant>
    </vt:vector>
  </HeadingPairs>
  <TitlesOfParts>
    <vt:vector size="4" baseType="lpstr">
      <vt:lpstr>Arial</vt:lpstr>
      <vt:lpstr>Siemens 2022</vt:lpstr>
      <vt:lpstr>Monte Rosa Mountain Hut</vt:lpstr>
      <vt:lpstr>Monte Rosa Mountain Hut Sustainable Energy &amp; Infrastructure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Island </dc:title>
  <dc:creator>Lydia Fletcher</dc:creator>
  <cp:keywords>Template</cp:keywords>
  <dc:description>Version 3.4.4
April 2023</dc:description>
  <cp:lastModifiedBy>Daniel Harmer</cp:lastModifiedBy>
  <cp:revision>21</cp:revision>
  <dcterms:created xsi:type="dcterms:W3CDTF">2024-05-17T12:32:45Z</dcterms:created>
  <dcterms:modified xsi:type="dcterms:W3CDTF">2024-11-19T17:02:37Z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number">
    <vt:lpwstr>4.0.0</vt:lpwstr>
  </property>
  <property fmtid="{D5CDD505-2E9C-101B-9397-08002B2CF9AE}" pid="3" name="Language">
    <vt:lpwstr>English</vt:lpwstr>
  </property>
  <property fmtid="{D5CDD505-2E9C-101B-9397-08002B2CF9AE}" pid="4" name="ContentTypeId">
    <vt:lpwstr>0x010100978F23A99C95804ABBA9AAF0D859574D</vt:lpwstr>
  </property>
</Properties>
</file>